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24"/>
  </p:notesMasterIdLst>
  <p:sldIdLst>
    <p:sldId id="256" r:id="rId2"/>
    <p:sldId id="269" r:id="rId3"/>
    <p:sldId id="270" r:id="rId4"/>
    <p:sldId id="275" r:id="rId5"/>
    <p:sldId id="277" r:id="rId6"/>
    <p:sldId id="276" r:id="rId7"/>
    <p:sldId id="281" r:id="rId8"/>
    <p:sldId id="282" r:id="rId9"/>
    <p:sldId id="280" r:id="rId10"/>
    <p:sldId id="271" r:id="rId11"/>
    <p:sldId id="278" r:id="rId12"/>
    <p:sldId id="279" r:id="rId13"/>
    <p:sldId id="258" r:id="rId14"/>
    <p:sldId id="259" r:id="rId15"/>
    <p:sldId id="260" r:id="rId16"/>
    <p:sldId id="262" r:id="rId17"/>
    <p:sldId id="261" r:id="rId18"/>
    <p:sldId id="263" r:id="rId19"/>
    <p:sldId id="264" r:id="rId20"/>
    <p:sldId id="265" r:id="rId21"/>
    <p:sldId id="272" r:id="rId22"/>
    <p:sldId id="273" r:id="rId23"/>
  </p:sldIdLst>
  <p:sldSz cx="9144000" cy="6858000" type="screen4x3"/>
  <p:notesSz cx="7315200" cy="96012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D1FA22-4F46-488C-9BA5-2C18ABB52EAD}" v="77" dt="2020-04-06T14:06:21.733"/>
  </p1510:revLst>
</p1510:revInfo>
</file>

<file path=ppt/tableStyles.xml><?xml version="1.0" encoding="utf-8"?>
<a:tblStyleLst xmlns:a="http://schemas.openxmlformats.org/drawingml/2006/main" def="{5C22544A-7EE6-4342-B048-85BDC9FD1C3A}">
  <a:tblStyle styleId="{5C22544A-7EE6-4342-B048-85BDC9FD1C3A}" styleName="Stil mediu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72" autoAdjust="0"/>
    <p:restoredTop sz="94660"/>
  </p:normalViewPr>
  <p:slideViewPr>
    <p:cSldViewPr>
      <p:cViewPr varScale="1">
        <p:scale>
          <a:sx n="108" d="100"/>
          <a:sy n="108" d="100"/>
        </p:scale>
        <p:origin x="171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melia Florea" userId="d4593c1c-3dfa-4c84-b6bd-a181a61986c9" providerId="ADAL" clId="{C9D1FA22-4F46-488C-9BA5-2C18ABB52EAD}"/>
    <pc:docChg chg="undo custSel addSld delSld modSld sldOrd">
      <pc:chgData name="Camelia Florea" userId="d4593c1c-3dfa-4c84-b6bd-a181a61986c9" providerId="ADAL" clId="{C9D1FA22-4F46-488C-9BA5-2C18ABB52EAD}" dt="2020-04-06T14:09:11.132" v="1103" actId="404"/>
      <pc:docMkLst>
        <pc:docMk/>
      </pc:docMkLst>
      <pc:sldChg chg="modSp">
        <pc:chgData name="Camelia Florea" userId="d4593c1c-3dfa-4c84-b6bd-a181a61986c9" providerId="ADAL" clId="{C9D1FA22-4F46-488C-9BA5-2C18ABB52EAD}" dt="2020-03-30T13:24:30.409" v="649" actId="20577"/>
        <pc:sldMkLst>
          <pc:docMk/>
          <pc:sldMk cId="0" sldId="256"/>
        </pc:sldMkLst>
        <pc:spChg chg="mod">
          <ac:chgData name="Camelia Florea" userId="d4593c1c-3dfa-4c84-b6bd-a181a61986c9" providerId="ADAL" clId="{C9D1FA22-4F46-488C-9BA5-2C18ABB52EAD}" dt="2020-03-30T13:24:30.409" v="649" actId="20577"/>
          <ac:spMkLst>
            <pc:docMk/>
            <pc:sldMk cId="0" sldId="256"/>
            <ac:spMk id="4099" creationId="{0E84DFDB-3827-4F41-A66F-7291D3C1CF30}"/>
          </ac:spMkLst>
        </pc:spChg>
        <pc:spChg chg="mod">
          <ac:chgData name="Camelia Florea" userId="d4593c1c-3dfa-4c84-b6bd-a181a61986c9" providerId="ADAL" clId="{C9D1FA22-4F46-488C-9BA5-2C18ABB52EAD}" dt="2020-03-30T13:24:15.029" v="643" actId="14100"/>
          <ac:spMkLst>
            <pc:docMk/>
            <pc:sldMk cId="0" sldId="256"/>
            <ac:spMk id="5122" creationId="{35409362-C1E6-42D4-BA6D-9137A309AAF8}"/>
          </ac:spMkLst>
        </pc:spChg>
      </pc:sldChg>
      <pc:sldChg chg="ord">
        <pc:chgData name="Camelia Florea" userId="d4593c1c-3dfa-4c84-b6bd-a181a61986c9" providerId="ADAL" clId="{C9D1FA22-4F46-488C-9BA5-2C18ABB52EAD}" dt="2020-03-30T13:28:22.129" v="651"/>
        <pc:sldMkLst>
          <pc:docMk/>
          <pc:sldMk cId="0" sldId="262"/>
        </pc:sldMkLst>
      </pc:sldChg>
      <pc:sldChg chg="modSp">
        <pc:chgData name="Camelia Florea" userId="d4593c1c-3dfa-4c84-b6bd-a181a61986c9" providerId="ADAL" clId="{C9D1FA22-4F46-488C-9BA5-2C18ABB52EAD}" dt="2020-03-30T14:15:15.844" v="708" actId="20577"/>
        <pc:sldMkLst>
          <pc:docMk/>
          <pc:sldMk cId="0" sldId="264"/>
        </pc:sldMkLst>
        <pc:spChg chg="mod">
          <ac:chgData name="Camelia Florea" userId="d4593c1c-3dfa-4c84-b6bd-a181a61986c9" providerId="ADAL" clId="{C9D1FA22-4F46-488C-9BA5-2C18ABB52EAD}" dt="2020-03-30T14:15:15.844" v="708" actId="20577"/>
          <ac:spMkLst>
            <pc:docMk/>
            <pc:sldMk cId="0" sldId="264"/>
            <ac:spMk id="3" creationId="{DA5FA90A-68E8-44EF-A566-159A2CE3844E}"/>
          </ac:spMkLst>
        </pc:spChg>
      </pc:sldChg>
      <pc:sldChg chg="modSp">
        <pc:chgData name="Camelia Florea" userId="d4593c1c-3dfa-4c84-b6bd-a181a61986c9" providerId="ADAL" clId="{C9D1FA22-4F46-488C-9BA5-2C18ABB52EAD}" dt="2020-03-30T13:43:22.339" v="696" actId="20577"/>
        <pc:sldMkLst>
          <pc:docMk/>
          <pc:sldMk cId="0" sldId="265"/>
        </pc:sldMkLst>
        <pc:spChg chg="mod">
          <ac:chgData name="Camelia Florea" userId="d4593c1c-3dfa-4c84-b6bd-a181a61986c9" providerId="ADAL" clId="{C9D1FA22-4F46-488C-9BA5-2C18ABB52EAD}" dt="2020-03-30T13:43:22.339" v="696" actId="20577"/>
          <ac:spMkLst>
            <pc:docMk/>
            <pc:sldMk cId="0" sldId="265"/>
            <ac:spMk id="3" creationId="{2610BA50-4603-421A-93D3-9D23193F60D9}"/>
          </ac:spMkLst>
        </pc:spChg>
      </pc:sldChg>
      <pc:sldChg chg="del">
        <pc:chgData name="Camelia Florea" userId="d4593c1c-3dfa-4c84-b6bd-a181a61986c9" providerId="ADAL" clId="{C9D1FA22-4F46-488C-9BA5-2C18ABB52EAD}" dt="2020-03-30T13:30:18.773" v="666" actId="47"/>
        <pc:sldMkLst>
          <pc:docMk/>
          <pc:sldMk cId="0" sldId="266"/>
        </pc:sldMkLst>
      </pc:sldChg>
      <pc:sldChg chg="del">
        <pc:chgData name="Camelia Florea" userId="d4593c1c-3dfa-4c84-b6bd-a181a61986c9" providerId="ADAL" clId="{C9D1FA22-4F46-488C-9BA5-2C18ABB52EAD}" dt="2020-03-30T13:30:15.497" v="665" actId="47"/>
        <pc:sldMkLst>
          <pc:docMk/>
          <pc:sldMk cId="0" sldId="267"/>
        </pc:sldMkLst>
      </pc:sldChg>
      <pc:sldChg chg="modSp">
        <pc:chgData name="Camelia Florea" userId="d4593c1c-3dfa-4c84-b6bd-a181a61986c9" providerId="ADAL" clId="{C9D1FA22-4F46-488C-9BA5-2C18ABB52EAD}" dt="2020-03-30T13:23:52.859" v="635" actId="313"/>
        <pc:sldMkLst>
          <pc:docMk/>
          <pc:sldMk cId="1702253411" sldId="269"/>
        </pc:sldMkLst>
        <pc:spChg chg="mod">
          <ac:chgData name="Camelia Florea" userId="d4593c1c-3dfa-4c84-b6bd-a181a61986c9" providerId="ADAL" clId="{C9D1FA22-4F46-488C-9BA5-2C18ABB52EAD}" dt="2020-03-30T13:23:52.859" v="635" actId="313"/>
          <ac:spMkLst>
            <pc:docMk/>
            <pc:sldMk cId="1702253411" sldId="269"/>
            <ac:spMk id="16386" creationId="{30C24D3C-17C5-4DBA-8C1E-1369060AFC5D}"/>
          </ac:spMkLst>
        </pc:spChg>
      </pc:sldChg>
      <pc:sldChg chg="modSp">
        <pc:chgData name="Camelia Florea" userId="d4593c1c-3dfa-4c84-b6bd-a181a61986c9" providerId="ADAL" clId="{C9D1FA22-4F46-488C-9BA5-2C18ABB52EAD}" dt="2020-03-30T14:16:19.763" v="780" actId="20577"/>
        <pc:sldMkLst>
          <pc:docMk/>
          <pc:sldMk cId="0" sldId="272"/>
        </pc:sldMkLst>
        <pc:spChg chg="mod">
          <ac:chgData name="Camelia Florea" userId="d4593c1c-3dfa-4c84-b6bd-a181a61986c9" providerId="ADAL" clId="{C9D1FA22-4F46-488C-9BA5-2C18ABB52EAD}" dt="2020-03-30T14:16:19.763" v="780" actId="20577"/>
          <ac:spMkLst>
            <pc:docMk/>
            <pc:sldMk cId="0" sldId="272"/>
            <ac:spMk id="3" creationId="{0C1738F4-C665-4DFB-8F9D-4BFF55E3A004}"/>
          </ac:spMkLst>
        </pc:spChg>
      </pc:sldChg>
      <pc:sldChg chg="add del">
        <pc:chgData name="Camelia Florea" userId="d4593c1c-3dfa-4c84-b6bd-a181a61986c9" providerId="ADAL" clId="{C9D1FA22-4F46-488C-9BA5-2C18ABB52EAD}" dt="2020-03-31T13:17:02.389" v="807" actId="47"/>
        <pc:sldMkLst>
          <pc:docMk/>
          <pc:sldMk cId="0" sldId="273"/>
        </pc:sldMkLst>
      </pc:sldChg>
      <pc:sldChg chg="del">
        <pc:chgData name="Camelia Florea" userId="d4593c1c-3dfa-4c84-b6bd-a181a61986c9" providerId="ADAL" clId="{C9D1FA22-4F46-488C-9BA5-2C18ABB52EAD}" dt="2020-03-30T13:31:06.649" v="675" actId="47"/>
        <pc:sldMkLst>
          <pc:docMk/>
          <pc:sldMk cId="0" sldId="274"/>
        </pc:sldMkLst>
      </pc:sldChg>
      <pc:sldChg chg="modSp">
        <pc:chgData name="Camelia Florea" userId="d4593c1c-3dfa-4c84-b6bd-a181a61986c9" providerId="ADAL" clId="{C9D1FA22-4F46-488C-9BA5-2C18ABB52EAD}" dt="2020-03-30T13:08:00.307" v="150" actId="1076"/>
        <pc:sldMkLst>
          <pc:docMk/>
          <pc:sldMk cId="2925844592" sldId="275"/>
        </pc:sldMkLst>
        <pc:spChg chg="mod">
          <ac:chgData name="Camelia Florea" userId="d4593c1c-3dfa-4c84-b6bd-a181a61986c9" providerId="ADAL" clId="{C9D1FA22-4F46-488C-9BA5-2C18ABB52EAD}" dt="2020-03-30T13:07:44.715" v="148" actId="404"/>
          <ac:spMkLst>
            <pc:docMk/>
            <pc:sldMk cId="2925844592" sldId="275"/>
            <ac:spMk id="2" creationId="{24D502A0-4B66-4F9B-A1C0-4F40A999370B}"/>
          </ac:spMkLst>
        </pc:spChg>
        <pc:picChg chg="mod">
          <ac:chgData name="Camelia Florea" userId="d4593c1c-3dfa-4c84-b6bd-a181a61986c9" providerId="ADAL" clId="{C9D1FA22-4F46-488C-9BA5-2C18ABB52EAD}" dt="2020-03-30T13:08:00.307" v="150" actId="1076"/>
          <ac:picMkLst>
            <pc:docMk/>
            <pc:sldMk cId="2925844592" sldId="275"/>
            <ac:picMk id="5" creationId="{4E9F04AA-B731-4165-A864-836797279160}"/>
          </ac:picMkLst>
        </pc:picChg>
        <pc:picChg chg="mod">
          <ac:chgData name="Camelia Florea" userId="d4593c1c-3dfa-4c84-b6bd-a181a61986c9" providerId="ADAL" clId="{C9D1FA22-4F46-488C-9BA5-2C18ABB52EAD}" dt="2020-03-30T13:08:00.307" v="150" actId="1076"/>
          <ac:picMkLst>
            <pc:docMk/>
            <pc:sldMk cId="2925844592" sldId="275"/>
            <ac:picMk id="6" creationId="{FDC9A2AB-C552-459C-ADFB-3F32CAC913B1}"/>
          </ac:picMkLst>
        </pc:picChg>
      </pc:sldChg>
      <pc:sldChg chg="addSp delSp modSp">
        <pc:chgData name="Camelia Florea" userId="d4593c1c-3dfa-4c84-b6bd-a181a61986c9" providerId="ADAL" clId="{C9D1FA22-4F46-488C-9BA5-2C18ABB52EAD}" dt="2020-04-06T13:11:18.337" v="855"/>
        <pc:sldMkLst>
          <pc:docMk/>
          <pc:sldMk cId="2827591768" sldId="276"/>
        </pc:sldMkLst>
        <pc:spChg chg="mod">
          <ac:chgData name="Camelia Florea" userId="d4593c1c-3dfa-4c84-b6bd-a181a61986c9" providerId="ADAL" clId="{C9D1FA22-4F46-488C-9BA5-2C18ABB52EAD}" dt="2020-03-30T12:23:26.617" v="112" actId="20577"/>
          <ac:spMkLst>
            <pc:docMk/>
            <pc:sldMk cId="2827591768" sldId="276"/>
            <ac:spMk id="2" creationId="{CE036895-2C01-404D-A8A3-269F00883281}"/>
          </ac:spMkLst>
        </pc:spChg>
        <pc:spChg chg="del">
          <ac:chgData name="Camelia Florea" userId="d4593c1c-3dfa-4c84-b6bd-a181a61986c9" providerId="ADAL" clId="{C9D1FA22-4F46-488C-9BA5-2C18ABB52EAD}" dt="2020-03-30T12:23:32.628" v="113"/>
          <ac:spMkLst>
            <pc:docMk/>
            <pc:sldMk cId="2827591768" sldId="276"/>
            <ac:spMk id="3" creationId="{BDE8E79F-2CB7-4B6F-B288-CE1BED6FFAA6}"/>
          </ac:spMkLst>
        </pc:spChg>
        <pc:spChg chg="add del">
          <ac:chgData name="Camelia Florea" userId="d4593c1c-3dfa-4c84-b6bd-a181a61986c9" providerId="ADAL" clId="{C9D1FA22-4F46-488C-9BA5-2C18ABB52EAD}" dt="2020-04-06T13:11:12.989" v="852"/>
          <ac:spMkLst>
            <pc:docMk/>
            <pc:sldMk cId="2827591768" sldId="276"/>
            <ac:spMk id="3" creationId="{D5F84782-B930-4882-8B2B-454692ACA4E3}"/>
          </ac:spMkLst>
        </pc:spChg>
        <pc:spChg chg="add del">
          <ac:chgData name="Camelia Florea" userId="d4593c1c-3dfa-4c84-b6bd-a181a61986c9" providerId="ADAL" clId="{C9D1FA22-4F46-488C-9BA5-2C18ABB52EAD}" dt="2020-04-06T13:11:18.337" v="855"/>
          <ac:spMkLst>
            <pc:docMk/>
            <pc:sldMk cId="2827591768" sldId="276"/>
            <ac:spMk id="5" creationId="{8D242CA0-2AB7-44E5-833C-E60EEE19807B}"/>
          </ac:spMkLst>
        </pc:spChg>
        <pc:spChg chg="add mod">
          <ac:chgData name="Camelia Florea" userId="d4593c1c-3dfa-4c84-b6bd-a181a61986c9" providerId="ADAL" clId="{C9D1FA22-4F46-488C-9BA5-2C18ABB52EAD}" dt="2020-03-30T12:23:35.058" v="116" actId="20577"/>
          <ac:spMkLst>
            <pc:docMk/>
            <pc:sldMk cId="2827591768" sldId="276"/>
            <ac:spMk id="7" creationId="{12C55464-317B-43B3-B811-FEB743C04B28}"/>
          </ac:spMkLst>
        </pc:spChg>
        <pc:spChg chg="add mod">
          <ac:chgData name="Camelia Florea" userId="d4593c1c-3dfa-4c84-b6bd-a181a61986c9" providerId="ADAL" clId="{C9D1FA22-4F46-488C-9BA5-2C18ABB52EAD}" dt="2020-03-31T13:20:57.136" v="815" actId="20577"/>
          <ac:spMkLst>
            <pc:docMk/>
            <pc:sldMk cId="2827591768" sldId="276"/>
            <ac:spMk id="8" creationId="{F0209FBD-5B9D-44FC-B2DB-243711CE1875}"/>
          </ac:spMkLst>
        </pc:spChg>
        <pc:spChg chg="add mod">
          <ac:chgData name="Camelia Florea" userId="d4593c1c-3dfa-4c84-b6bd-a181a61986c9" providerId="ADAL" clId="{C9D1FA22-4F46-488C-9BA5-2C18ABB52EAD}" dt="2020-03-30T12:23:38.540" v="122" actId="20577"/>
          <ac:spMkLst>
            <pc:docMk/>
            <pc:sldMk cId="2827591768" sldId="276"/>
            <ac:spMk id="9" creationId="{191F3266-3BA3-41D3-BAB2-E3DFC7ABB895}"/>
          </ac:spMkLst>
        </pc:spChg>
        <pc:spChg chg="add mod">
          <ac:chgData name="Camelia Florea" userId="d4593c1c-3dfa-4c84-b6bd-a181a61986c9" providerId="ADAL" clId="{C9D1FA22-4F46-488C-9BA5-2C18ABB52EAD}" dt="2020-03-30T13:15:05.630" v="632" actId="20577"/>
          <ac:spMkLst>
            <pc:docMk/>
            <pc:sldMk cId="2827591768" sldId="276"/>
            <ac:spMk id="10" creationId="{C8CCA67F-71CC-441C-BD26-FF6F2B0D49E0}"/>
          </ac:spMkLst>
        </pc:spChg>
        <pc:picChg chg="del mod">
          <ac:chgData name="Camelia Florea" userId="d4593c1c-3dfa-4c84-b6bd-a181a61986c9" providerId="ADAL" clId="{C9D1FA22-4F46-488C-9BA5-2C18ABB52EAD}" dt="2020-03-30T13:11:57.158" v="381" actId="478"/>
          <ac:picMkLst>
            <pc:docMk/>
            <pc:sldMk cId="2827591768" sldId="276"/>
            <ac:picMk id="5" creationId="{21A1AC4A-D690-4D36-804C-89588580394B}"/>
          </ac:picMkLst>
        </pc:picChg>
        <pc:picChg chg="del mod">
          <ac:chgData name="Camelia Florea" userId="d4593c1c-3dfa-4c84-b6bd-a181a61986c9" providerId="ADAL" clId="{C9D1FA22-4F46-488C-9BA5-2C18ABB52EAD}" dt="2020-03-30T13:15:10.804" v="633" actId="478"/>
          <ac:picMkLst>
            <pc:docMk/>
            <pc:sldMk cId="2827591768" sldId="276"/>
            <ac:picMk id="6" creationId="{AC52418A-5F18-42C7-9C67-6F9E878A283B}"/>
          </ac:picMkLst>
        </pc:picChg>
      </pc:sldChg>
      <pc:sldChg chg="addSp delSp modSp">
        <pc:chgData name="Camelia Florea" userId="d4593c1c-3dfa-4c84-b6bd-a181a61986c9" providerId="ADAL" clId="{C9D1FA22-4F46-488C-9BA5-2C18ABB52EAD}" dt="2020-03-31T14:03:57.140" v="848" actId="1076"/>
        <pc:sldMkLst>
          <pc:docMk/>
          <pc:sldMk cId="1607610010" sldId="277"/>
        </pc:sldMkLst>
        <pc:spChg chg="mod">
          <ac:chgData name="Camelia Florea" userId="d4593c1c-3dfa-4c84-b6bd-a181a61986c9" providerId="ADAL" clId="{C9D1FA22-4F46-488C-9BA5-2C18ABB52EAD}" dt="2020-03-31T13:59:25.508" v="831" actId="20577"/>
          <ac:spMkLst>
            <pc:docMk/>
            <pc:sldMk cId="1607610010" sldId="277"/>
            <ac:spMk id="2" creationId="{7FFED971-3C93-4C15-B828-CB8132534B93}"/>
          </ac:spMkLst>
        </pc:spChg>
        <pc:spChg chg="del">
          <ac:chgData name="Camelia Florea" userId="d4593c1c-3dfa-4c84-b6bd-a181a61986c9" providerId="ADAL" clId="{C9D1FA22-4F46-488C-9BA5-2C18ABB52EAD}" dt="2020-03-30T13:02:09.377" v="123"/>
          <ac:spMkLst>
            <pc:docMk/>
            <pc:sldMk cId="1607610010" sldId="277"/>
            <ac:spMk id="3" creationId="{4FCE25D6-EBDD-41D0-A2E7-096A5BA13B41}"/>
          </ac:spMkLst>
        </pc:spChg>
        <pc:picChg chg="add mod">
          <ac:chgData name="Camelia Florea" userId="d4593c1c-3dfa-4c84-b6bd-a181a61986c9" providerId="ADAL" clId="{C9D1FA22-4F46-488C-9BA5-2C18ABB52EAD}" dt="2020-03-31T14:03:57.140" v="848" actId="1076"/>
          <ac:picMkLst>
            <pc:docMk/>
            <pc:sldMk cId="1607610010" sldId="277"/>
            <ac:picMk id="3" creationId="{9CFB0A5A-22BE-4441-A79F-A2B5CBD7C083}"/>
          </ac:picMkLst>
        </pc:picChg>
        <pc:picChg chg="add mod">
          <ac:chgData name="Camelia Florea" userId="d4593c1c-3dfa-4c84-b6bd-a181a61986c9" providerId="ADAL" clId="{C9D1FA22-4F46-488C-9BA5-2C18ABB52EAD}" dt="2020-03-31T14:03:53.177" v="847" actId="1076"/>
          <ac:picMkLst>
            <pc:docMk/>
            <pc:sldMk cId="1607610010" sldId="277"/>
            <ac:picMk id="5" creationId="{9368AF54-7173-4C76-9856-816EC87F39D2}"/>
          </ac:picMkLst>
        </pc:picChg>
      </pc:sldChg>
      <pc:sldChg chg="modSp">
        <pc:chgData name="Camelia Florea" userId="d4593c1c-3dfa-4c84-b6bd-a181a61986c9" providerId="ADAL" clId="{C9D1FA22-4F46-488C-9BA5-2C18ABB52EAD}" dt="2020-03-30T12:21:03.163" v="86" actId="14100"/>
        <pc:sldMkLst>
          <pc:docMk/>
          <pc:sldMk cId="1206189507" sldId="278"/>
        </pc:sldMkLst>
        <pc:graphicFrameChg chg="modGraphic">
          <ac:chgData name="Camelia Florea" userId="d4593c1c-3dfa-4c84-b6bd-a181a61986c9" providerId="ADAL" clId="{C9D1FA22-4F46-488C-9BA5-2C18ABB52EAD}" dt="2020-03-30T12:21:03.163" v="86" actId="14100"/>
          <ac:graphicFrameMkLst>
            <pc:docMk/>
            <pc:sldMk cId="1206189507" sldId="278"/>
            <ac:graphicFrameMk id="5" creationId="{6D0FE88C-D702-4A86-913B-5F00126C3E7C}"/>
          </ac:graphicFrameMkLst>
        </pc:graphicFrameChg>
      </pc:sldChg>
      <pc:sldChg chg="addSp modSp">
        <pc:chgData name="Camelia Florea" userId="d4593c1c-3dfa-4c84-b6bd-a181a61986c9" providerId="ADAL" clId="{C9D1FA22-4F46-488C-9BA5-2C18ABB52EAD}" dt="2020-03-30T12:14:30.643" v="85" actId="1035"/>
        <pc:sldMkLst>
          <pc:docMk/>
          <pc:sldMk cId="140566801" sldId="279"/>
        </pc:sldMkLst>
        <pc:spChg chg="mod">
          <ac:chgData name="Camelia Florea" userId="d4593c1c-3dfa-4c84-b6bd-a181a61986c9" providerId="ADAL" clId="{C9D1FA22-4F46-488C-9BA5-2C18ABB52EAD}" dt="2020-03-30T12:14:30.643" v="85" actId="1035"/>
          <ac:spMkLst>
            <pc:docMk/>
            <pc:sldMk cId="140566801" sldId="279"/>
            <ac:spMk id="10" creationId="{DAFFDA3B-C2F9-45DC-AC49-6F8F70095291}"/>
          </ac:spMkLst>
        </pc:spChg>
        <pc:spChg chg="mod">
          <ac:chgData name="Camelia Florea" userId="d4593c1c-3dfa-4c84-b6bd-a181a61986c9" providerId="ADAL" clId="{C9D1FA22-4F46-488C-9BA5-2C18ABB52EAD}" dt="2020-03-30T12:12:48.658" v="43" actId="1076"/>
          <ac:spMkLst>
            <pc:docMk/>
            <pc:sldMk cId="140566801" sldId="279"/>
            <ac:spMk id="11" creationId="{E1573BCE-D01A-44F7-92F6-FB51F74E5F9F}"/>
          </ac:spMkLst>
        </pc:spChg>
        <pc:spChg chg="add mod">
          <ac:chgData name="Camelia Florea" userId="d4593c1c-3dfa-4c84-b6bd-a181a61986c9" providerId="ADAL" clId="{C9D1FA22-4F46-488C-9BA5-2C18ABB52EAD}" dt="2020-03-30T12:14:22.062" v="78" actId="1035"/>
          <ac:spMkLst>
            <pc:docMk/>
            <pc:sldMk cId="140566801" sldId="279"/>
            <ac:spMk id="12" creationId="{14F38EF8-36E5-4156-9B75-4C32A0C03056}"/>
          </ac:spMkLst>
        </pc:spChg>
        <pc:spChg chg="add mod">
          <ac:chgData name="Camelia Florea" userId="d4593c1c-3dfa-4c84-b6bd-a181a61986c9" providerId="ADAL" clId="{C9D1FA22-4F46-488C-9BA5-2C18ABB52EAD}" dt="2020-03-30T12:12:44.392" v="42" actId="1035"/>
          <ac:spMkLst>
            <pc:docMk/>
            <pc:sldMk cId="140566801" sldId="279"/>
            <ac:spMk id="13" creationId="{371179FA-42E4-4234-9296-2DA87FF9B588}"/>
          </ac:spMkLst>
        </pc:spChg>
        <pc:graphicFrameChg chg="mod">
          <ac:chgData name="Camelia Florea" userId="d4593c1c-3dfa-4c84-b6bd-a181a61986c9" providerId="ADAL" clId="{C9D1FA22-4F46-488C-9BA5-2C18ABB52EAD}" dt="2020-03-30T12:12:44.392" v="42" actId="1035"/>
          <ac:graphicFrameMkLst>
            <pc:docMk/>
            <pc:sldMk cId="140566801" sldId="279"/>
            <ac:graphicFrameMk id="5" creationId="{79A72449-0C1B-40E0-A012-D89E1B3DDB83}"/>
          </ac:graphicFrameMkLst>
        </pc:graphicFrameChg>
        <pc:graphicFrameChg chg="mod modGraphic">
          <ac:chgData name="Camelia Florea" userId="d4593c1c-3dfa-4c84-b6bd-a181a61986c9" providerId="ADAL" clId="{C9D1FA22-4F46-488C-9BA5-2C18ABB52EAD}" dt="2020-03-30T12:14:22.062" v="78" actId="1035"/>
          <ac:graphicFrameMkLst>
            <pc:docMk/>
            <pc:sldMk cId="140566801" sldId="279"/>
            <ac:graphicFrameMk id="6" creationId="{48DE8243-FEE4-44C1-9B48-5EF69FB41DBB}"/>
          </ac:graphicFrameMkLst>
        </pc:graphicFrameChg>
        <pc:picChg chg="mod">
          <ac:chgData name="Camelia Florea" userId="d4593c1c-3dfa-4c84-b6bd-a181a61986c9" providerId="ADAL" clId="{C9D1FA22-4F46-488C-9BA5-2C18ABB52EAD}" dt="2020-03-30T12:12:50.816" v="44" actId="1076"/>
          <ac:picMkLst>
            <pc:docMk/>
            <pc:sldMk cId="140566801" sldId="279"/>
            <ac:picMk id="7" creationId="{5C017135-9D46-4AA4-81AE-DC6A49E04F1C}"/>
          </ac:picMkLst>
        </pc:picChg>
      </pc:sldChg>
      <pc:sldChg chg="addSp delSp modSp add">
        <pc:chgData name="Camelia Florea" userId="d4593c1c-3dfa-4c84-b6bd-a181a61986c9" providerId="ADAL" clId="{C9D1FA22-4F46-488C-9BA5-2C18ABB52EAD}" dt="2020-03-31T14:01:54.045" v="838" actId="1076"/>
        <pc:sldMkLst>
          <pc:docMk/>
          <pc:sldMk cId="690000896" sldId="280"/>
        </pc:sldMkLst>
        <pc:spChg chg="del">
          <ac:chgData name="Camelia Florea" userId="d4593c1c-3dfa-4c84-b6bd-a181a61986c9" providerId="ADAL" clId="{C9D1FA22-4F46-488C-9BA5-2C18ABB52EAD}" dt="2020-03-31T11:29:36.425" v="782"/>
          <ac:spMkLst>
            <pc:docMk/>
            <pc:sldMk cId="690000896" sldId="280"/>
            <ac:spMk id="2" creationId="{4EF85C1D-32C6-4215-BCA8-EDF0E422C9BD}"/>
          </ac:spMkLst>
        </pc:spChg>
        <pc:spChg chg="del">
          <ac:chgData name="Camelia Florea" userId="d4593c1c-3dfa-4c84-b6bd-a181a61986c9" providerId="ADAL" clId="{C9D1FA22-4F46-488C-9BA5-2C18ABB52EAD}" dt="2020-03-31T11:29:36.425" v="782"/>
          <ac:spMkLst>
            <pc:docMk/>
            <pc:sldMk cId="690000896" sldId="280"/>
            <ac:spMk id="3" creationId="{4EA3CAA5-A3AA-4748-934E-8C7D008AEFB1}"/>
          </ac:spMkLst>
        </pc:spChg>
        <pc:spChg chg="del">
          <ac:chgData name="Camelia Florea" userId="d4593c1c-3dfa-4c84-b6bd-a181a61986c9" providerId="ADAL" clId="{C9D1FA22-4F46-488C-9BA5-2C18ABB52EAD}" dt="2020-03-31T11:29:36.425" v="782"/>
          <ac:spMkLst>
            <pc:docMk/>
            <pc:sldMk cId="690000896" sldId="280"/>
            <ac:spMk id="4" creationId="{1BB7F0F1-B6A4-4F26-8641-B5F8B0AA6859}"/>
          </ac:spMkLst>
        </pc:spChg>
        <pc:spChg chg="del">
          <ac:chgData name="Camelia Florea" userId="d4593c1c-3dfa-4c84-b6bd-a181a61986c9" providerId="ADAL" clId="{C9D1FA22-4F46-488C-9BA5-2C18ABB52EAD}" dt="2020-03-31T11:29:36.425" v="782"/>
          <ac:spMkLst>
            <pc:docMk/>
            <pc:sldMk cId="690000896" sldId="280"/>
            <ac:spMk id="5" creationId="{8553A3D7-10BF-4CBB-9246-CAEA89BBD2D2}"/>
          </ac:spMkLst>
        </pc:spChg>
        <pc:spChg chg="del">
          <ac:chgData name="Camelia Florea" userId="d4593c1c-3dfa-4c84-b6bd-a181a61986c9" providerId="ADAL" clId="{C9D1FA22-4F46-488C-9BA5-2C18ABB52EAD}" dt="2020-03-31T11:29:36.425" v="782"/>
          <ac:spMkLst>
            <pc:docMk/>
            <pc:sldMk cId="690000896" sldId="280"/>
            <ac:spMk id="6" creationId="{6D48BDF6-B1F5-4C6A-B080-599B58A34700}"/>
          </ac:spMkLst>
        </pc:spChg>
        <pc:spChg chg="add mod">
          <ac:chgData name="Camelia Florea" userId="d4593c1c-3dfa-4c84-b6bd-a181a61986c9" providerId="ADAL" clId="{C9D1FA22-4F46-488C-9BA5-2C18ABB52EAD}" dt="2020-03-31T11:30:49.923" v="789" actId="404"/>
          <ac:spMkLst>
            <pc:docMk/>
            <pc:sldMk cId="690000896" sldId="280"/>
            <ac:spMk id="8" creationId="{0C57DFB2-04B1-4DDB-977D-C70EC5D050AE}"/>
          </ac:spMkLst>
        </pc:spChg>
        <pc:spChg chg="add mod">
          <ac:chgData name="Camelia Florea" userId="d4593c1c-3dfa-4c84-b6bd-a181a61986c9" providerId="ADAL" clId="{C9D1FA22-4F46-488C-9BA5-2C18ABB52EAD}" dt="2020-03-31T14:01:47.646" v="837" actId="20577"/>
          <ac:spMkLst>
            <pc:docMk/>
            <pc:sldMk cId="690000896" sldId="280"/>
            <ac:spMk id="9" creationId="{84FD9635-1736-4244-882A-8C0135CC38E6}"/>
          </ac:spMkLst>
        </pc:spChg>
        <pc:picChg chg="add mod">
          <ac:chgData name="Camelia Florea" userId="d4593c1c-3dfa-4c84-b6bd-a181a61986c9" providerId="ADAL" clId="{C9D1FA22-4F46-488C-9BA5-2C18ABB52EAD}" dt="2020-03-31T14:01:54.045" v="838" actId="1076"/>
          <ac:picMkLst>
            <pc:docMk/>
            <pc:sldMk cId="690000896" sldId="280"/>
            <ac:picMk id="10" creationId="{C18CD2EF-057C-403F-B304-9CA6BCA73659}"/>
          </ac:picMkLst>
        </pc:picChg>
      </pc:sldChg>
      <pc:sldChg chg="addSp delSp modSp add">
        <pc:chgData name="Camelia Florea" userId="d4593c1c-3dfa-4c84-b6bd-a181a61986c9" providerId="ADAL" clId="{C9D1FA22-4F46-488C-9BA5-2C18ABB52EAD}" dt="2020-04-06T14:09:11.132" v="1103" actId="404"/>
        <pc:sldMkLst>
          <pc:docMk/>
          <pc:sldMk cId="721199878" sldId="281"/>
        </pc:sldMkLst>
        <pc:spChg chg="add del mod">
          <ac:chgData name="Camelia Florea" userId="d4593c1c-3dfa-4c84-b6bd-a181a61986c9" providerId="ADAL" clId="{C9D1FA22-4F46-488C-9BA5-2C18ABB52EAD}" dt="2020-04-06T14:02:34.416" v="929" actId="478"/>
          <ac:spMkLst>
            <pc:docMk/>
            <pc:sldMk cId="721199878" sldId="281"/>
            <ac:spMk id="2" creationId="{14BA5401-A7B6-45C6-9C6D-D6429ED19DC9}"/>
          </ac:spMkLst>
        </pc:spChg>
        <pc:spChg chg="del">
          <ac:chgData name="Camelia Florea" userId="d4593c1c-3dfa-4c84-b6bd-a181a61986c9" providerId="ADAL" clId="{C9D1FA22-4F46-488C-9BA5-2C18ABB52EAD}" dt="2020-04-06T13:12:06.703" v="863" actId="478"/>
          <ac:spMkLst>
            <pc:docMk/>
            <pc:sldMk cId="721199878" sldId="281"/>
            <ac:spMk id="2" creationId="{3ED0EE35-CDC7-4BDD-A97E-334F320FF440}"/>
          </ac:spMkLst>
        </pc:spChg>
        <pc:spChg chg="del">
          <ac:chgData name="Camelia Florea" userId="d4593c1c-3dfa-4c84-b6bd-a181a61986c9" providerId="ADAL" clId="{C9D1FA22-4F46-488C-9BA5-2C18ABB52EAD}" dt="2020-04-06T13:12:06.703" v="863" actId="478"/>
          <ac:spMkLst>
            <pc:docMk/>
            <pc:sldMk cId="721199878" sldId="281"/>
            <ac:spMk id="3" creationId="{85B784EB-2BE1-4797-8EBB-5173EECA95F8}"/>
          </ac:spMkLst>
        </pc:spChg>
        <pc:spChg chg="del">
          <ac:chgData name="Camelia Florea" userId="d4593c1c-3dfa-4c84-b6bd-a181a61986c9" providerId="ADAL" clId="{C9D1FA22-4F46-488C-9BA5-2C18ABB52EAD}" dt="2020-04-06T13:12:06.703" v="863" actId="478"/>
          <ac:spMkLst>
            <pc:docMk/>
            <pc:sldMk cId="721199878" sldId="281"/>
            <ac:spMk id="4" creationId="{6C684586-B076-4CAC-B3BF-52AE91BEE0F8}"/>
          </ac:spMkLst>
        </pc:spChg>
        <pc:spChg chg="del">
          <ac:chgData name="Camelia Florea" userId="d4593c1c-3dfa-4c84-b6bd-a181a61986c9" providerId="ADAL" clId="{C9D1FA22-4F46-488C-9BA5-2C18ABB52EAD}" dt="2020-04-06T13:12:06.703" v="863" actId="478"/>
          <ac:spMkLst>
            <pc:docMk/>
            <pc:sldMk cId="721199878" sldId="281"/>
            <ac:spMk id="5" creationId="{49CEE17D-D3FC-40C9-A5BC-86E9810F7FDB}"/>
          </ac:spMkLst>
        </pc:spChg>
        <pc:spChg chg="del">
          <ac:chgData name="Camelia Florea" userId="d4593c1c-3dfa-4c84-b6bd-a181a61986c9" providerId="ADAL" clId="{C9D1FA22-4F46-488C-9BA5-2C18ABB52EAD}" dt="2020-04-06T13:12:06.703" v="863" actId="478"/>
          <ac:spMkLst>
            <pc:docMk/>
            <pc:sldMk cId="721199878" sldId="281"/>
            <ac:spMk id="6" creationId="{AAD984BE-71D0-45B4-AF41-93F0BE75C537}"/>
          </ac:spMkLst>
        </pc:spChg>
        <pc:spChg chg="del">
          <ac:chgData name="Camelia Florea" userId="d4593c1c-3dfa-4c84-b6bd-a181a61986c9" providerId="ADAL" clId="{C9D1FA22-4F46-488C-9BA5-2C18ABB52EAD}" dt="2020-04-06T13:12:06.703" v="863" actId="478"/>
          <ac:spMkLst>
            <pc:docMk/>
            <pc:sldMk cId="721199878" sldId="281"/>
            <ac:spMk id="7" creationId="{15571CBD-731B-4872-B0C7-EDF260B50599}"/>
          </ac:spMkLst>
        </pc:spChg>
        <pc:spChg chg="add del mod">
          <ac:chgData name="Camelia Florea" userId="d4593c1c-3dfa-4c84-b6bd-a181a61986c9" providerId="ADAL" clId="{C9D1FA22-4F46-488C-9BA5-2C18ABB52EAD}" dt="2020-04-06T13:12:03.445" v="862"/>
          <ac:spMkLst>
            <pc:docMk/>
            <pc:sldMk cId="721199878" sldId="281"/>
            <ac:spMk id="8" creationId="{91A530E8-D23E-4F3C-AA4B-143F64941D3A}"/>
          </ac:spMkLst>
        </pc:spChg>
        <pc:spChg chg="add del mod">
          <ac:chgData name="Camelia Florea" userId="d4593c1c-3dfa-4c84-b6bd-a181a61986c9" providerId="ADAL" clId="{C9D1FA22-4F46-488C-9BA5-2C18ABB52EAD}" dt="2020-04-06T13:12:03.445" v="862"/>
          <ac:spMkLst>
            <pc:docMk/>
            <pc:sldMk cId="721199878" sldId="281"/>
            <ac:spMk id="9" creationId="{0E765F32-802A-466A-8EDC-065930753E33}"/>
          </ac:spMkLst>
        </pc:spChg>
        <pc:spChg chg="add mod">
          <ac:chgData name="Camelia Florea" userId="d4593c1c-3dfa-4c84-b6bd-a181a61986c9" providerId="ADAL" clId="{C9D1FA22-4F46-488C-9BA5-2C18ABB52EAD}" dt="2020-04-06T13:12:14.368" v="867" actId="27636"/>
          <ac:spMkLst>
            <pc:docMk/>
            <pc:sldMk cId="721199878" sldId="281"/>
            <ac:spMk id="12" creationId="{8A9F5275-AC4D-4BBB-9597-C311E47E3331}"/>
          </ac:spMkLst>
        </pc:spChg>
        <pc:spChg chg="add del mod">
          <ac:chgData name="Camelia Florea" userId="d4593c1c-3dfa-4c84-b6bd-a181a61986c9" providerId="ADAL" clId="{C9D1FA22-4F46-488C-9BA5-2C18ABB52EAD}" dt="2020-04-06T13:13:12.061" v="884" actId="478"/>
          <ac:spMkLst>
            <pc:docMk/>
            <pc:sldMk cId="721199878" sldId="281"/>
            <ac:spMk id="13" creationId="{391262CE-4E47-4252-9D6F-82EDB791C64B}"/>
          </ac:spMkLst>
        </pc:spChg>
        <pc:spChg chg="add mod">
          <ac:chgData name="Camelia Florea" userId="d4593c1c-3dfa-4c84-b6bd-a181a61986c9" providerId="ADAL" clId="{C9D1FA22-4F46-488C-9BA5-2C18ABB52EAD}" dt="2020-04-06T14:09:11.132" v="1103" actId="404"/>
          <ac:spMkLst>
            <pc:docMk/>
            <pc:sldMk cId="721199878" sldId="281"/>
            <ac:spMk id="16" creationId="{70187852-88AD-4A8F-AB9C-8A5B45C6CBA0}"/>
          </ac:spMkLst>
        </pc:spChg>
        <pc:graphicFrameChg chg="add del mod">
          <ac:chgData name="Camelia Florea" userId="d4593c1c-3dfa-4c84-b6bd-a181a61986c9" providerId="ADAL" clId="{C9D1FA22-4F46-488C-9BA5-2C18ABB52EAD}" dt="2020-04-06T13:12:03.445" v="862"/>
          <ac:graphicFrameMkLst>
            <pc:docMk/>
            <pc:sldMk cId="721199878" sldId="281"/>
            <ac:graphicFrameMk id="11" creationId="{BF2687E3-4DCE-4DEE-A67F-1423761578AF}"/>
          </ac:graphicFrameMkLst>
        </pc:graphicFrameChg>
        <pc:graphicFrameChg chg="add mod">
          <ac:chgData name="Camelia Florea" userId="d4593c1c-3dfa-4c84-b6bd-a181a61986c9" providerId="ADAL" clId="{C9D1FA22-4F46-488C-9BA5-2C18ABB52EAD}" dt="2020-04-06T14:07:31.533" v="1099" actId="1035"/>
          <ac:graphicFrameMkLst>
            <pc:docMk/>
            <pc:sldMk cId="721199878" sldId="281"/>
            <ac:graphicFrameMk id="15" creationId="{1F2EC9C9-0519-4387-BD73-A955B9A5321E}"/>
          </ac:graphicFrameMkLst>
        </pc:graphicFrameChg>
        <pc:picChg chg="add del mod">
          <ac:chgData name="Camelia Florea" userId="d4593c1c-3dfa-4c84-b6bd-a181a61986c9" providerId="ADAL" clId="{C9D1FA22-4F46-488C-9BA5-2C18ABB52EAD}" dt="2020-04-06T13:12:03.445" v="862"/>
          <ac:picMkLst>
            <pc:docMk/>
            <pc:sldMk cId="721199878" sldId="281"/>
            <ac:picMk id="10" creationId="{E5237C3B-B285-4F36-BB47-057499CA1F0E}"/>
          </ac:picMkLst>
        </pc:picChg>
        <pc:picChg chg="add mod">
          <ac:chgData name="Camelia Florea" userId="d4593c1c-3dfa-4c84-b6bd-a181a61986c9" providerId="ADAL" clId="{C9D1FA22-4F46-488C-9BA5-2C18ABB52EAD}" dt="2020-04-06T14:07:24.776" v="1098" actId="1035"/>
          <ac:picMkLst>
            <pc:docMk/>
            <pc:sldMk cId="721199878" sldId="281"/>
            <ac:picMk id="14" creationId="{4672AF08-A550-485B-A035-951B025988C5}"/>
          </ac:picMkLst>
        </pc:picChg>
      </pc:sldChg>
      <pc:sldChg chg="add del">
        <pc:chgData name="Camelia Florea" userId="d4593c1c-3dfa-4c84-b6bd-a181a61986c9" providerId="ADAL" clId="{C9D1FA22-4F46-488C-9BA5-2C18ABB52EAD}" dt="2020-04-06T13:11:11.304" v="851"/>
        <pc:sldMkLst>
          <pc:docMk/>
          <pc:sldMk cId="3934526107" sldId="28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Substituent antet 1">
            <a:extLst>
              <a:ext uri="{FF2B5EF4-FFF2-40B4-BE49-F238E27FC236}">
                <a16:creationId xmlns:a16="http://schemas.microsoft.com/office/drawing/2014/main" id="{5322EC43-1211-4F95-A8B2-834941A412E1}"/>
              </a:ext>
            </a:extLst>
          </p:cNvPr>
          <p:cNvSpPr>
            <a:spLocks noGrp="1"/>
          </p:cNvSpPr>
          <p:nvPr>
            <p:ph type="hdr" sz="quarter"/>
          </p:nvPr>
        </p:nvSpPr>
        <p:spPr>
          <a:xfrm>
            <a:off x="0" y="0"/>
            <a:ext cx="3170238" cy="481013"/>
          </a:xfrm>
          <a:prstGeom prst="rect">
            <a:avLst/>
          </a:prstGeom>
        </p:spPr>
        <p:txBody>
          <a:bodyPr vert="horz" lIns="96662" tIns="48331" rIns="96662" bIns="48331" rtlCol="0"/>
          <a:lstStyle>
            <a:lvl1pPr algn="l" eaLnBrk="1" hangingPunct="1">
              <a:defRPr sz="1300">
                <a:latin typeface="Arial" charset="0"/>
              </a:defRPr>
            </a:lvl1pPr>
          </a:lstStyle>
          <a:p>
            <a:pPr>
              <a:defRPr/>
            </a:pPr>
            <a:endParaRPr lang="en-US"/>
          </a:p>
        </p:txBody>
      </p:sp>
      <p:sp>
        <p:nvSpPr>
          <p:cNvPr id="3" name="Substituent dată 2">
            <a:extLst>
              <a:ext uri="{FF2B5EF4-FFF2-40B4-BE49-F238E27FC236}">
                <a16:creationId xmlns:a16="http://schemas.microsoft.com/office/drawing/2014/main" id="{55C9530B-A034-4058-A6CA-92E235A03FFA}"/>
              </a:ext>
            </a:extLst>
          </p:cNvPr>
          <p:cNvSpPr>
            <a:spLocks noGrp="1"/>
          </p:cNvSpPr>
          <p:nvPr>
            <p:ph type="dt" idx="1"/>
          </p:nvPr>
        </p:nvSpPr>
        <p:spPr>
          <a:xfrm>
            <a:off x="4143375" y="0"/>
            <a:ext cx="3170238" cy="481013"/>
          </a:xfrm>
          <a:prstGeom prst="rect">
            <a:avLst/>
          </a:prstGeom>
        </p:spPr>
        <p:txBody>
          <a:bodyPr vert="horz" lIns="96662" tIns="48331" rIns="96662" bIns="48331" rtlCol="0"/>
          <a:lstStyle>
            <a:lvl1pPr algn="r" eaLnBrk="1" hangingPunct="1">
              <a:defRPr sz="1300">
                <a:latin typeface="Arial" charset="0"/>
              </a:defRPr>
            </a:lvl1pPr>
          </a:lstStyle>
          <a:p>
            <a:pPr>
              <a:defRPr/>
            </a:pPr>
            <a:fld id="{600463FD-9276-44E9-94A3-56F5DB47F936}" type="datetimeFigureOut">
              <a:rPr lang="en-US"/>
              <a:pPr>
                <a:defRPr/>
              </a:pPr>
              <a:t>3/23/2021</a:t>
            </a:fld>
            <a:endParaRPr lang="en-US"/>
          </a:p>
        </p:txBody>
      </p:sp>
      <p:sp>
        <p:nvSpPr>
          <p:cNvPr id="4" name="Substituent imagine diapozitiv 3">
            <a:extLst>
              <a:ext uri="{FF2B5EF4-FFF2-40B4-BE49-F238E27FC236}">
                <a16:creationId xmlns:a16="http://schemas.microsoft.com/office/drawing/2014/main" id="{F4BEF325-0874-4930-BCA0-F5EB843186AE}"/>
              </a:ext>
            </a:extLst>
          </p:cNvPr>
          <p:cNvSpPr>
            <a:spLocks noGrp="1" noRot="1" noChangeAspect="1"/>
          </p:cNvSpPr>
          <p:nvPr>
            <p:ph type="sldImg" idx="2"/>
          </p:nvPr>
        </p:nvSpPr>
        <p:spPr>
          <a:xfrm>
            <a:off x="1257300" y="719138"/>
            <a:ext cx="4802188" cy="3600450"/>
          </a:xfrm>
          <a:prstGeom prst="rect">
            <a:avLst/>
          </a:prstGeom>
          <a:noFill/>
          <a:ln w="12700">
            <a:solidFill>
              <a:prstClr val="black"/>
            </a:solidFill>
          </a:ln>
        </p:spPr>
        <p:txBody>
          <a:bodyPr vert="horz" lIns="96662" tIns="48331" rIns="96662" bIns="48331" rtlCol="0" anchor="ctr"/>
          <a:lstStyle/>
          <a:p>
            <a:pPr lvl="0"/>
            <a:endParaRPr lang="en-US" noProof="0"/>
          </a:p>
        </p:txBody>
      </p:sp>
      <p:sp>
        <p:nvSpPr>
          <p:cNvPr id="5" name="Substituent note 4">
            <a:extLst>
              <a:ext uri="{FF2B5EF4-FFF2-40B4-BE49-F238E27FC236}">
                <a16:creationId xmlns:a16="http://schemas.microsoft.com/office/drawing/2014/main" id="{BD2A2CED-76E9-4D96-8D1F-4A703CDB9D2B}"/>
              </a:ext>
            </a:extLst>
          </p:cNvPr>
          <p:cNvSpPr>
            <a:spLocks noGrp="1"/>
          </p:cNvSpPr>
          <p:nvPr>
            <p:ph type="body" sz="quarter" idx="3"/>
          </p:nvPr>
        </p:nvSpPr>
        <p:spPr>
          <a:xfrm>
            <a:off x="731838" y="4560888"/>
            <a:ext cx="5853112" cy="4321175"/>
          </a:xfrm>
          <a:prstGeom prst="rect">
            <a:avLst/>
          </a:prstGeom>
        </p:spPr>
        <p:txBody>
          <a:bodyPr vert="horz" lIns="96662" tIns="48331" rIns="96662" bIns="48331" rtlCol="0">
            <a:normAutofit/>
          </a:bodyPr>
          <a:lstStyle/>
          <a:p>
            <a:pPr lvl="0"/>
            <a:r>
              <a:rPr lang="ro-RO" noProof="0"/>
              <a:t>Faceți clic pentru a edita stilurile de text Coordonator</a:t>
            </a:r>
          </a:p>
          <a:p>
            <a:pPr lvl="1"/>
            <a:r>
              <a:rPr lang="ro-RO" noProof="0"/>
              <a:t>Al doilea nivel</a:t>
            </a:r>
          </a:p>
          <a:p>
            <a:pPr lvl="2"/>
            <a:r>
              <a:rPr lang="ro-RO" noProof="0"/>
              <a:t>Al treilea nivel</a:t>
            </a:r>
          </a:p>
          <a:p>
            <a:pPr lvl="3"/>
            <a:r>
              <a:rPr lang="ro-RO" noProof="0"/>
              <a:t>Al patrulea nivel</a:t>
            </a:r>
          </a:p>
          <a:p>
            <a:pPr lvl="4"/>
            <a:r>
              <a:rPr lang="ro-RO" noProof="0"/>
              <a:t>Al cincilea nivel</a:t>
            </a:r>
            <a:endParaRPr lang="en-US" noProof="0"/>
          </a:p>
        </p:txBody>
      </p:sp>
      <p:sp>
        <p:nvSpPr>
          <p:cNvPr id="6" name="Substituent subsol 5">
            <a:extLst>
              <a:ext uri="{FF2B5EF4-FFF2-40B4-BE49-F238E27FC236}">
                <a16:creationId xmlns:a16="http://schemas.microsoft.com/office/drawing/2014/main" id="{D4CA1163-D10B-4B42-A3B3-C127993B376E}"/>
              </a:ext>
            </a:extLst>
          </p:cNvPr>
          <p:cNvSpPr>
            <a:spLocks noGrp="1"/>
          </p:cNvSpPr>
          <p:nvPr>
            <p:ph type="ftr" sz="quarter" idx="4"/>
          </p:nvPr>
        </p:nvSpPr>
        <p:spPr>
          <a:xfrm>
            <a:off x="0" y="9118600"/>
            <a:ext cx="3170238" cy="481013"/>
          </a:xfrm>
          <a:prstGeom prst="rect">
            <a:avLst/>
          </a:prstGeom>
        </p:spPr>
        <p:txBody>
          <a:bodyPr vert="horz" lIns="96662" tIns="48331" rIns="96662" bIns="48331" rtlCol="0" anchor="b"/>
          <a:lstStyle>
            <a:lvl1pPr algn="l" eaLnBrk="1" hangingPunct="1">
              <a:defRPr sz="1300">
                <a:latin typeface="Arial" charset="0"/>
              </a:defRPr>
            </a:lvl1pPr>
          </a:lstStyle>
          <a:p>
            <a:pPr>
              <a:defRPr/>
            </a:pPr>
            <a:endParaRPr lang="en-US"/>
          </a:p>
        </p:txBody>
      </p:sp>
      <p:sp>
        <p:nvSpPr>
          <p:cNvPr id="7" name="Substituent număr diapozitiv 6">
            <a:extLst>
              <a:ext uri="{FF2B5EF4-FFF2-40B4-BE49-F238E27FC236}">
                <a16:creationId xmlns:a16="http://schemas.microsoft.com/office/drawing/2014/main" id="{1E18842D-3A08-4A0C-9993-1AE4956D8635}"/>
              </a:ext>
            </a:extLst>
          </p:cNvPr>
          <p:cNvSpPr>
            <a:spLocks noGrp="1"/>
          </p:cNvSpPr>
          <p:nvPr>
            <p:ph type="sldNum" sz="quarter" idx="5"/>
          </p:nvPr>
        </p:nvSpPr>
        <p:spPr>
          <a:xfrm>
            <a:off x="4143375" y="9118600"/>
            <a:ext cx="3170238" cy="481013"/>
          </a:xfrm>
          <a:prstGeom prst="rect">
            <a:avLst/>
          </a:prstGeom>
        </p:spPr>
        <p:txBody>
          <a:bodyPr vert="horz" wrap="square" lIns="96662" tIns="48331" rIns="96662" bIns="48331" numCol="1" anchor="b" anchorCtr="0" compatLnSpc="1">
            <a:prstTxWarp prst="textNoShape">
              <a:avLst/>
            </a:prstTxWarp>
          </a:bodyPr>
          <a:lstStyle>
            <a:lvl1pPr algn="r" eaLnBrk="1" hangingPunct="1">
              <a:defRPr sz="1300"/>
            </a:lvl1pPr>
          </a:lstStyle>
          <a:p>
            <a:fld id="{FBCBBF7C-B531-4A05-B6A4-596AB12D39DE}" type="slidenum">
              <a:rPr lang="en-US" altLang="ro-RO"/>
              <a:pPr/>
              <a:t>‹#›</a:t>
            </a:fld>
            <a:endParaRPr lang="en-US" altLang="ro-RO"/>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cxnSp>
        <p:nvCxnSpPr>
          <p:cNvPr id="4" name="Conector drept 3">
            <a:extLst>
              <a:ext uri="{FF2B5EF4-FFF2-40B4-BE49-F238E27FC236}">
                <a16:creationId xmlns:a16="http://schemas.microsoft.com/office/drawing/2014/main" id="{86CF38D6-8C19-4BBB-A940-604218EB67C5}"/>
              </a:ext>
            </a:extLst>
          </p:cNvPr>
          <p:cNvCxnSpPr/>
          <p:nvPr/>
        </p:nvCxnSpPr>
        <p:spPr>
          <a:xfrm>
            <a:off x="1217613" y="3656013"/>
            <a:ext cx="7391400" cy="1587"/>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5" name="Conector drept 4">
            <a:extLst>
              <a:ext uri="{FF2B5EF4-FFF2-40B4-BE49-F238E27FC236}">
                <a16:creationId xmlns:a16="http://schemas.microsoft.com/office/drawing/2014/main" id="{59A9BDCD-D513-4A65-8C2A-9F4395D3FD1E}"/>
              </a:ext>
            </a:extLst>
          </p:cNvPr>
          <p:cNvCxnSpPr/>
          <p:nvPr/>
        </p:nvCxnSpPr>
        <p:spPr>
          <a:xfrm rot="5400000" flipH="1" flipV="1">
            <a:off x="8094663" y="3160712"/>
            <a:ext cx="990600" cy="3175"/>
          </a:xfrm>
          <a:prstGeom prst="line">
            <a:avLst/>
          </a:prstGeom>
          <a:ln w="57150"/>
        </p:spPr>
        <p:style>
          <a:lnRef idx="1">
            <a:schemeClr val="accent1"/>
          </a:lnRef>
          <a:fillRef idx="0">
            <a:schemeClr val="accent1"/>
          </a:fillRef>
          <a:effectRef idx="0">
            <a:schemeClr val="accent1"/>
          </a:effectRef>
          <a:fontRef idx="minor">
            <a:schemeClr val="tx1"/>
          </a:fontRef>
        </p:style>
      </p:cxnSp>
      <p:cxnSp>
        <p:nvCxnSpPr>
          <p:cNvPr id="6" name="Conector cotit 8">
            <a:extLst>
              <a:ext uri="{FF2B5EF4-FFF2-40B4-BE49-F238E27FC236}">
                <a16:creationId xmlns:a16="http://schemas.microsoft.com/office/drawing/2014/main" id="{596CE5B4-A4EA-441A-9C97-58522EDC9E56}"/>
              </a:ext>
            </a:extLst>
          </p:cNvPr>
          <p:cNvCxnSpPr/>
          <p:nvPr userDrawn="1"/>
        </p:nvCxnSpPr>
        <p:spPr>
          <a:xfrm rot="10800000">
            <a:off x="8537575" y="3657600"/>
            <a:ext cx="71438" cy="1270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2" name="Titlu 1"/>
          <p:cNvSpPr>
            <a:spLocks noGrp="1"/>
          </p:cNvSpPr>
          <p:nvPr>
            <p:ph type="ctrTitle"/>
          </p:nvPr>
        </p:nvSpPr>
        <p:spPr>
          <a:xfrm>
            <a:off x="685800" y="1524000"/>
            <a:ext cx="7772400" cy="2000251"/>
          </a:xfrm>
        </p:spPr>
        <p:txBody>
          <a:bodyPr/>
          <a:lstStyle>
            <a:lvl1pPr>
              <a:defRPr sz="4000"/>
            </a:lvl1pPr>
          </a:lstStyle>
          <a:p>
            <a:r>
              <a:rPr lang="ro-RO" dirty="0"/>
              <a:t>Faceți clic pentru a edita stilul de titlu Coordonator</a:t>
            </a:r>
            <a:endParaRPr lang="en-US" dirty="0"/>
          </a:p>
        </p:txBody>
      </p:sp>
      <p:sp>
        <p:nvSpPr>
          <p:cNvPr id="3" name="Subtitlu 2"/>
          <p:cNvSpPr>
            <a:spLocks noGrp="1"/>
          </p:cNvSpPr>
          <p:nvPr>
            <p:ph type="subTitle" idx="1"/>
          </p:nvPr>
        </p:nvSpPr>
        <p:spPr>
          <a:xfrm>
            <a:off x="1371600" y="3886200"/>
            <a:ext cx="6400800" cy="1752600"/>
          </a:xfrm>
        </p:spPr>
        <p:txBody>
          <a:bodyPr/>
          <a:lstStyle>
            <a:lvl1pPr marL="0" indent="0" algn="ctr">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o-RO" dirty="0"/>
              <a:t>Faceți clic pentru editarea stilului de subtitlu al coordonatorului</a:t>
            </a:r>
            <a:endParaRPr lang="en-US" dirty="0"/>
          </a:p>
        </p:txBody>
      </p:sp>
      <p:sp>
        <p:nvSpPr>
          <p:cNvPr id="7" name="Substituent dată 3">
            <a:extLst>
              <a:ext uri="{FF2B5EF4-FFF2-40B4-BE49-F238E27FC236}">
                <a16:creationId xmlns:a16="http://schemas.microsoft.com/office/drawing/2014/main" id="{AE79EA33-7672-4EBE-9078-FAAFAE02A4A8}"/>
              </a:ext>
            </a:extLst>
          </p:cNvPr>
          <p:cNvSpPr>
            <a:spLocks noGrp="1"/>
          </p:cNvSpPr>
          <p:nvPr>
            <p:ph type="dt" sz="half" idx="10"/>
          </p:nvPr>
        </p:nvSpPr>
        <p:spPr/>
        <p:txBody>
          <a:bodyPr/>
          <a:lstStyle>
            <a:lvl1pPr>
              <a:defRPr/>
            </a:lvl1pPr>
          </a:lstStyle>
          <a:p>
            <a:pPr>
              <a:defRPr/>
            </a:pPr>
            <a:fld id="{9203BA21-146A-48CD-ABCD-2663C3630FD3}" type="datetime1">
              <a:rPr lang="en-US"/>
              <a:pPr>
                <a:defRPr/>
              </a:pPr>
              <a:t>3/23/2021</a:t>
            </a:fld>
            <a:endParaRPr lang="en-US"/>
          </a:p>
        </p:txBody>
      </p:sp>
      <p:sp>
        <p:nvSpPr>
          <p:cNvPr id="8" name="Substituent subsol 4">
            <a:extLst>
              <a:ext uri="{FF2B5EF4-FFF2-40B4-BE49-F238E27FC236}">
                <a16:creationId xmlns:a16="http://schemas.microsoft.com/office/drawing/2014/main" id="{3226B74A-E77C-42D7-92FC-99FCAFBACE28}"/>
              </a:ext>
            </a:extLst>
          </p:cNvPr>
          <p:cNvSpPr>
            <a:spLocks noGrp="1"/>
          </p:cNvSpPr>
          <p:nvPr>
            <p:ph type="ftr" sz="quarter" idx="11"/>
          </p:nvPr>
        </p:nvSpPr>
        <p:spPr/>
        <p:txBody>
          <a:bodyPr/>
          <a:lstStyle>
            <a:lvl1pPr>
              <a:defRPr/>
            </a:lvl1pPr>
          </a:lstStyle>
          <a:p>
            <a:pPr>
              <a:defRPr/>
            </a:pPr>
            <a:endParaRPr lang="en-US"/>
          </a:p>
        </p:txBody>
      </p:sp>
      <p:sp>
        <p:nvSpPr>
          <p:cNvPr id="9" name="Substituent număr diapozitiv 5">
            <a:extLst>
              <a:ext uri="{FF2B5EF4-FFF2-40B4-BE49-F238E27FC236}">
                <a16:creationId xmlns:a16="http://schemas.microsoft.com/office/drawing/2014/main" id="{4B9E18AC-45CD-466B-B6A0-0DB296F5530D}"/>
              </a:ext>
            </a:extLst>
          </p:cNvPr>
          <p:cNvSpPr>
            <a:spLocks noGrp="1"/>
          </p:cNvSpPr>
          <p:nvPr>
            <p:ph type="sldNum" sz="quarter" idx="12"/>
          </p:nvPr>
        </p:nvSpPr>
        <p:spPr/>
        <p:txBody>
          <a:bodyPr/>
          <a:lstStyle>
            <a:lvl1pPr>
              <a:defRPr/>
            </a:lvl1pPr>
          </a:lstStyle>
          <a:p>
            <a:fld id="{EE9A594B-9FBB-494A-A52E-45D5F1597B29}" type="slidenum">
              <a:rPr lang="en-US" altLang="ro-RO"/>
              <a:pPr/>
              <a:t>‹#›</a:t>
            </a:fld>
            <a:endParaRPr lang="en-US" altLang="ro-RO"/>
          </a:p>
        </p:txBody>
      </p:sp>
    </p:spTree>
    <p:extLst>
      <p:ext uri="{BB962C8B-B14F-4D97-AF65-F5344CB8AC3E}">
        <p14:creationId xmlns:p14="http://schemas.microsoft.com/office/powerpoint/2010/main" val="26803164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Faceți clic pentru a edita stilul de titlu Coordonator</a:t>
            </a:r>
            <a:endParaRPr lang="en-US"/>
          </a:p>
        </p:txBody>
      </p:sp>
      <p:sp>
        <p:nvSpPr>
          <p:cNvPr id="3" name="Substituent text vertical 2"/>
          <p:cNvSpPr>
            <a:spLocks noGrp="1"/>
          </p:cNvSpPr>
          <p:nvPr>
            <p:ph type="body" orient="vert" idx="1"/>
          </p:nvPr>
        </p:nvSpPr>
        <p:spPr/>
        <p:txBody>
          <a:bodyPr vert="eaVert"/>
          <a:lstStyle/>
          <a:p>
            <a:pPr lvl="0"/>
            <a:r>
              <a:rPr lang="ro-RO"/>
              <a:t>Faceți clic pentru a edita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dată 3">
            <a:extLst>
              <a:ext uri="{FF2B5EF4-FFF2-40B4-BE49-F238E27FC236}">
                <a16:creationId xmlns:a16="http://schemas.microsoft.com/office/drawing/2014/main" id="{E739D056-7814-4F23-BF2C-0A18A3DD0289}"/>
              </a:ext>
            </a:extLst>
          </p:cNvPr>
          <p:cNvSpPr>
            <a:spLocks noGrp="1"/>
          </p:cNvSpPr>
          <p:nvPr>
            <p:ph type="dt" sz="half" idx="10"/>
          </p:nvPr>
        </p:nvSpPr>
        <p:spPr/>
        <p:txBody>
          <a:bodyPr/>
          <a:lstStyle>
            <a:lvl1pPr>
              <a:defRPr/>
            </a:lvl1pPr>
          </a:lstStyle>
          <a:p>
            <a:pPr>
              <a:defRPr/>
            </a:pPr>
            <a:fld id="{82572EA6-78F0-4A7C-9C8B-DDC303C8F8F4}" type="datetime1">
              <a:rPr lang="en-US"/>
              <a:pPr>
                <a:defRPr/>
              </a:pPr>
              <a:t>3/23/2021</a:t>
            </a:fld>
            <a:endParaRPr lang="en-US"/>
          </a:p>
        </p:txBody>
      </p:sp>
      <p:sp>
        <p:nvSpPr>
          <p:cNvPr id="5" name="Substituent subsol 4">
            <a:extLst>
              <a:ext uri="{FF2B5EF4-FFF2-40B4-BE49-F238E27FC236}">
                <a16:creationId xmlns:a16="http://schemas.microsoft.com/office/drawing/2014/main" id="{C0E3AFC9-1666-430A-B11B-CAEDE1773D0B}"/>
              </a:ext>
            </a:extLst>
          </p:cNvPr>
          <p:cNvSpPr>
            <a:spLocks noGrp="1"/>
          </p:cNvSpPr>
          <p:nvPr>
            <p:ph type="ftr" sz="quarter" idx="11"/>
          </p:nvPr>
        </p:nvSpPr>
        <p:spPr/>
        <p:txBody>
          <a:bodyPr/>
          <a:lstStyle>
            <a:lvl1pPr>
              <a:defRPr/>
            </a:lvl1pPr>
          </a:lstStyle>
          <a:p>
            <a:pPr>
              <a:defRPr/>
            </a:pPr>
            <a:endParaRPr lang="en-US"/>
          </a:p>
        </p:txBody>
      </p:sp>
      <p:sp>
        <p:nvSpPr>
          <p:cNvPr id="6" name="Substituent număr diapozitiv 5">
            <a:extLst>
              <a:ext uri="{FF2B5EF4-FFF2-40B4-BE49-F238E27FC236}">
                <a16:creationId xmlns:a16="http://schemas.microsoft.com/office/drawing/2014/main" id="{F651B071-8CF4-45D1-8E44-D40A73D1E477}"/>
              </a:ext>
            </a:extLst>
          </p:cNvPr>
          <p:cNvSpPr>
            <a:spLocks noGrp="1"/>
          </p:cNvSpPr>
          <p:nvPr>
            <p:ph type="sldNum" sz="quarter" idx="12"/>
          </p:nvPr>
        </p:nvSpPr>
        <p:spPr/>
        <p:txBody>
          <a:bodyPr/>
          <a:lstStyle>
            <a:lvl1pPr>
              <a:defRPr/>
            </a:lvl1pPr>
          </a:lstStyle>
          <a:p>
            <a:fld id="{0391FB94-BE2C-435C-A07C-E13738616A37}" type="slidenum">
              <a:rPr lang="en-US" altLang="ro-RO"/>
              <a:pPr/>
              <a:t>‹#›</a:t>
            </a:fld>
            <a:endParaRPr lang="en-US" altLang="ro-RO"/>
          </a:p>
        </p:txBody>
      </p:sp>
    </p:spTree>
    <p:extLst>
      <p:ext uri="{BB962C8B-B14F-4D97-AF65-F5344CB8AC3E}">
        <p14:creationId xmlns:p14="http://schemas.microsoft.com/office/powerpoint/2010/main" val="322744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6629400" y="274638"/>
            <a:ext cx="2057400" cy="5851525"/>
          </a:xfrm>
        </p:spPr>
        <p:txBody>
          <a:bodyPr vert="eaVert"/>
          <a:lstStyle/>
          <a:p>
            <a:r>
              <a:rPr lang="ro-RO"/>
              <a:t>Faceți clic pentru a edita stilul de titlu Coordonator</a:t>
            </a:r>
            <a:endParaRPr lang="en-US"/>
          </a:p>
        </p:txBody>
      </p:sp>
      <p:sp>
        <p:nvSpPr>
          <p:cNvPr id="3" name="Substituent text vertical 2"/>
          <p:cNvSpPr>
            <a:spLocks noGrp="1"/>
          </p:cNvSpPr>
          <p:nvPr>
            <p:ph type="body" orient="vert" idx="1"/>
          </p:nvPr>
        </p:nvSpPr>
        <p:spPr>
          <a:xfrm>
            <a:off x="457200" y="274638"/>
            <a:ext cx="6019800" cy="5851525"/>
          </a:xfrm>
        </p:spPr>
        <p:txBody>
          <a:bodyPr vert="eaVert"/>
          <a:lstStyle/>
          <a:p>
            <a:pPr lvl="0"/>
            <a:r>
              <a:rPr lang="ro-RO"/>
              <a:t>Faceți clic pentru a edita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dată 3">
            <a:extLst>
              <a:ext uri="{FF2B5EF4-FFF2-40B4-BE49-F238E27FC236}">
                <a16:creationId xmlns:a16="http://schemas.microsoft.com/office/drawing/2014/main" id="{E8699527-3B24-4430-848B-9A32616D0D02}"/>
              </a:ext>
            </a:extLst>
          </p:cNvPr>
          <p:cNvSpPr>
            <a:spLocks noGrp="1"/>
          </p:cNvSpPr>
          <p:nvPr>
            <p:ph type="dt" sz="half" idx="10"/>
          </p:nvPr>
        </p:nvSpPr>
        <p:spPr/>
        <p:txBody>
          <a:bodyPr/>
          <a:lstStyle>
            <a:lvl1pPr>
              <a:defRPr/>
            </a:lvl1pPr>
          </a:lstStyle>
          <a:p>
            <a:pPr>
              <a:defRPr/>
            </a:pPr>
            <a:fld id="{319B19C2-2B65-4F48-AA3D-2837FF4A4497}" type="datetime1">
              <a:rPr lang="en-US"/>
              <a:pPr>
                <a:defRPr/>
              </a:pPr>
              <a:t>3/23/2021</a:t>
            </a:fld>
            <a:endParaRPr lang="en-US"/>
          </a:p>
        </p:txBody>
      </p:sp>
      <p:sp>
        <p:nvSpPr>
          <p:cNvPr id="5" name="Substituent subsol 4">
            <a:extLst>
              <a:ext uri="{FF2B5EF4-FFF2-40B4-BE49-F238E27FC236}">
                <a16:creationId xmlns:a16="http://schemas.microsoft.com/office/drawing/2014/main" id="{A4C839FC-0A18-4CD8-BCF7-35817BC67EB1}"/>
              </a:ext>
            </a:extLst>
          </p:cNvPr>
          <p:cNvSpPr>
            <a:spLocks noGrp="1"/>
          </p:cNvSpPr>
          <p:nvPr>
            <p:ph type="ftr" sz="quarter" idx="11"/>
          </p:nvPr>
        </p:nvSpPr>
        <p:spPr/>
        <p:txBody>
          <a:bodyPr/>
          <a:lstStyle>
            <a:lvl1pPr>
              <a:defRPr/>
            </a:lvl1pPr>
          </a:lstStyle>
          <a:p>
            <a:pPr>
              <a:defRPr/>
            </a:pPr>
            <a:endParaRPr lang="en-US"/>
          </a:p>
        </p:txBody>
      </p:sp>
      <p:sp>
        <p:nvSpPr>
          <p:cNvPr id="6" name="Substituent număr diapozitiv 5">
            <a:extLst>
              <a:ext uri="{FF2B5EF4-FFF2-40B4-BE49-F238E27FC236}">
                <a16:creationId xmlns:a16="http://schemas.microsoft.com/office/drawing/2014/main" id="{08AD6690-2A48-4C12-98E7-E188ED761E58}"/>
              </a:ext>
            </a:extLst>
          </p:cNvPr>
          <p:cNvSpPr>
            <a:spLocks noGrp="1"/>
          </p:cNvSpPr>
          <p:nvPr>
            <p:ph type="sldNum" sz="quarter" idx="12"/>
          </p:nvPr>
        </p:nvSpPr>
        <p:spPr/>
        <p:txBody>
          <a:bodyPr/>
          <a:lstStyle>
            <a:lvl1pPr>
              <a:defRPr/>
            </a:lvl1pPr>
          </a:lstStyle>
          <a:p>
            <a:fld id="{CC81181A-63CA-4767-A78B-87BC7C4D5880}" type="slidenum">
              <a:rPr lang="en-US" altLang="ro-RO"/>
              <a:pPr/>
              <a:t>‹#›</a:t>
            </a:fld>
            <a:endParaRPr lang="en-US" altLang="ro-RO"/>
          </a:p>
        </p:txBody>
      </p:sp>
    </p:spTree>
    <p:extLst>
      <p:ext uri="{BB962C8B-B14F-4D97-AF65-F5344CB8AC3E}">
        <p14:creationId xmlns:p14="http://schemas.microsoft.com/office/powerpoint/2010/main" val="2095750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grpSp>
        <p:nvGrpSpPr>
          <p:cNvPr id="4" name="Grupare 6">
            <a:extLst>
              <a:ext uri="{FF2B5EF4-FFF2-40B4-BE49-F238E27FC236}">
                <a16:creationId xmlns:a16="http://schemas.microsoft.com/office/drawing/2014/main" id="{BC070462-1B1F-4FC4-B593-E3A9514449E1}"/>
              </a:ext>
            </a:extLst>
          </p:cNvPr>
          <p:cNvGrpSpPr>
            <a:grpSpLocks/>
          </p:cNvGrpSpPr>
          <p:nvPr userDrawn="1"/>
        </p:nvGrpSpPr>
        <p:grpSpPr bwMode="auto">
          <a:xfrm>
            <a:off x="1370013" y="304800"/>
            <a:ext cx="7392987" cy="990600"/>
            <a:chOff x="1524000" y="534988"/>
            <a:chExt cx="7392988" cy="990600"/>
          </a:xfrm>
        </p:grpSpPr>
        <p:cxnSp>
          <p:nvCxnSpPr>
            <p:cNvPr id="5" name="Conector drept 4">
              <a:extLst>
                <a:ext uri="{FF2B5EF4-FFF2-40B4-BE49-F238E27FC236}">
                  <a16:creationId xmlns:a16="http://schemas.microsoft.com/office/drawing/2014/main" id="{D7234703-8ED6-453A-8033-5503E885E862}"/>
                </a:ext>
              </a:extLst>
            </p:cNvPr>
            <p:cNvCxnSpPr/>
            <p:nvPr/>
          </p:nvCxnSpPr>
          <p:spPr>
            <a:xfrm>
              <a:off x="1524000" y="1524001"/>
              <a:ext cx="7391401"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drept 5">
              <a:extLst>
                <a:ext uri="{FF2B5EF4-FFF2-40B4-BE49-F238E27FC236}">
                  <a16:creationId xmlns:a16="http://schemas.microsoft.com/office/drawing/2014/main" id="{4DADC518-AE37-4141-ADFC-C446C595B85A}"/>
                </a:ext>
              </a:extLst>
            </p:cNvPr>
            <p:cNvCxnSpPr/>
            <p:nvPr/>
          </p:nvCxnSpPr>
          <p:spPr>
            <a:xfrm rot="5400000" flipH="1" flipV="1">
              <a:off x="8420101" y="1028700"/>
              <a:ext cx="990600" cy="317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 name="Grupare 9">
            <a:extLst>
              <a:ext uri="{FF2B5EF4-FFF2-40B4-BE49-F238E27FC236}">
                <a16:creationId xmlns:a16="http://schemas.microsoft.com/office/drawing/2014/main" id="{A6FB489B-8364-42C5-8B74-BFD924854B17}"/>
              </a:ext>
            </a:extLst>
          </p:cNvPr>
          <p:cNvGrpSpPr>
            <a:grpSpLocks/>
          </p:cNvGrpSpPr>
          <p:nvPr userDrawn="1"/>
        </p:nvGrpSpPr>
        <p:grpSpPr bwMode="auto">
          <a:xfrm flipH="1" flipV="1">
            <a:off x="227013" y="1371600"/>
            <a:ext cx="7392987" cy="990600"/>
            <a:chOff x="1524000" y="534988"/>
            <a:chExt cx="7392988" cy="990600"/>
          </a:xfrm>
        </p:grpSpPr>
        <p:cxnSp>
          <p:nvCxnSpPr>
            <p:cNvPr id="8" name="Conector drept 7">
              <a:extLst>
                <a:ext uri="{FF2B5EF4-FFF2-40B4-BE49-F238E27FC236}">
                  <a16:creationId xmlns:a16="http://schemas.microsoft.com/office/drawing/2014/main" id="{6E2B2715-A484-4728-AB0E-25C74E322493}"/>
                </a:ext>
              </a:extLst>
            </p:cNvPr>
            <p:cNvCxnSpPr/>
            <p:nvPr/>
          </p:nvCxnSpPr>
          <p:spPr>
            <a:xfrm>
              <a:off x="1524000" y="1524000"/>
              <a:ext cx="7391401" cy="158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9" name="Conector drept 8">
              <a:extLst>
                <a:ext uri="{FF2B5EF4-FFF2-40B4-BE49-F238E27FC236}">
                  <a16:creationId xmlns:a16="http://schemas.microsoft.com/office/drawing/2014/main" id="{33AADC48-190D-45C4-9A46-54795A29270A}"/>
                </a:ext>
              </a:extLst>
            </p:cNvPr>
            <p:cNvCxnSpPr/>
            <p:nvPr/>
          </p:nvCxnSpPr>
          <p:spPr>
            <a:xfrm rot="5400000" flipH="1" flipV="1">
              <a:off x="8420100" y="1028701"/>
              <a:ext cx="990600" cy="31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grpSp>
        <p:nvGrpSpPr>
          <p:cNvPr id="10" name="Grupare 12">
            <a:extLst>
              <a:ext uri="{FF2B5EF4-FFF2-40B4-BE49-F238E27FC236}">
                <a16:creationId xmlns:a16="http://schemas.microsoft.com/office/drawing/2014/main" id="{61197251-3795-46CB-8FBB-24E7D5AB8F64}"/>
              </a:ext>
            </a:extLst>
          </p:cNvPr>
          <p:cNvGrpSpPr>
            <a:grpSpLocks/>
          </p:cNvGrpSpPr>
          <p:nvPr userDrawn="1"/>
        </p:nvGrpSpPr>
        <p:grpSpPr bwMode="auto">
          <a:xfrm>
            <a:off x="1371600" y="5410200"/>
            <a:ext cx="7392988" cy="990600"/>
            <a:chOff x="1524000" y="534988"/>
            <a:chExt cx="7392988" cy="990600"/>
          </a:xfrm>
        </p:grpSpPr>
        <p:cxnSp>
          <p:nvCxnSpPr>
            <p:cNvPr id="11" name="Conector drept 10">
              <a:extLst>
                <a:ext uri="{FF2B5EF4-FFF2-40B4-BE49-F238E27FC236}">
                  <a16:creationId xmlns:a16="http://schemas.microsoft.com/office/drawing/2014/main" id="{30E1E4CB-B6B8-4304-855C-B6B2006446EE}"/>
                </a:ext>
              </a:extLst>
            </p:cNvPr>
            <p:cNvCxnSpPr/>
            <p:nvPr/>
          </p:nvCxnSpPr>
          <p:spPr>
            <a:xfrm>
              <a:off x="1524000" y="1524001"/>
              <a:ext cx="7391400" cy="1587"/>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Conector drept 11">
              <a:extLst>
                <a:ext uri="{FF2B5EF4-FFF2-40B4-BE49-F238E27FC236}">
                  <a16:creationId xmlns:a16="http://schemas.microsoft.com/office/drawing/2014/main" id="{FB1DF44C-8E90-4788-98EA-4CCE0953E319}"/>
                </a:ext>
              </a:extLst>
            </p:cNvPr>
            <p:cNvCxnSpPr/>
            <p:nvPr/>
          </p:nvCxnSpPr>
          <p:spPr>
            <a:xfrm rot="5400000" flipH="1" flipV="1">
              <a:off x="8420101" y="1028700"/>
              <a:ext cx="990600" cy="31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grpSp>
      <p:sp>
        <p:nvSpPr>
          <p:cNvPr id="2" name="Titlu 1"/>
          <p:cNvSpPr>
            <a:spLocks noGrp="1"/>
          </p:cNvSpPr>
          <p:nvPr>
            <p:ph type="title"/>
          </p:nvPr>
        </p:nvSpPr>
        <p:spPr>
          <a:xfrm>
            <a:off x="457200" y="152400"/>
            <a:ext cx="8229600" cy="1066800"/>
          </a:xfrm>
        </p:spPr>
        <p:txBody>
          <a:bodyPr/>
          <a:lstStyle/>
          <a:p>
            <a:r>
              <a:rPr lang="ro-RO" dirty="0"/>
              <a:t>Faceți clic pentru a edita stilul de titlu Coordonator</a:t>
            </a:r>
            <a:endParaRPr lang="en-US" dirty="0"/>
          </a:p>
        </p:txBody>
      </p:sp>
      <p:sp>
        <p:nvSpPr>
          <p:cNvPr id="3" name="Substituent conținut 2"/>
          <p:cNvSpPr>
            <a:spLocks noGrp="1"/>
          </p:cNvSpPr>
          <p:nvPr>
            <p:ph idx="1"/>
          </p:nvPr>
        </p:nvSpPr>
        <p:spPr>
          <a:xfrm>
            <a:off x="304800" y="1447800"/>
            <a:ext cx="8382000" cy="4876800"/>
          </a:xfrm>
        </p:spPr>
        <p:txBody>
          <a:bodyPr/>
          <a:lstStyle/>
          <a:p>
            <a:pPr lvl="0"/>
            <a:r>
              <a:rPr lang="ro-RO" dirty="0"/>
              <a:t>Faceți clic pentru a edita stilurile de text Coordonator</a:t>
            </a:r>
          </a:p>
          <a:p>
            <a:pPr lvl="1"/>
            <a:r>
              <a:rPr lang="ro-RO" dirty="0"/>
              <a:t>Al doilea nivel</a:t>
            </a:r>
          </a:p>
          <a:p>
            <a:pPr lvl="2"/>
            <a:r>
              <a:rPr lang="ro-RO" dirty="0"/>
              <a:t>Al treilea nivel</a:t>
            </a:r>
          </a:p>
          <a:p>
            <a:pPr lvl="3"/>
            <a:r>
              <a:rPr lang="ro-RO" dirty="0"/>
              <a:t>Al patrulea nivel</a:t>
            </a:r>
          </a:p>
          <a:p>
            <a:pPr lvl="4"/>
            <a:r>
              <a:rPr lang="ro-RO" dirty="0"/>
              <a:t>Al cincilea nivel</a:t>
            </a:r>
            <a:endParaRPr lang="en-US" dirty="0"/>
          </a:p>
        </p:txBody>
      </p:sp>
      <p:sp>
        <p:nvSpPr>
          <p:cNvPr id="13" name="Substituent dată 3">
            <a:extLst>
              <a:ext uri="{FF2B5EF4-FFF2-40B4-BE49-F238E27FC236}">
                <a16:creationId xmlns:a16="http://schemas.microsoft.com/office/drawing/2014/main" id="{915AB03E-E034-4FFE-9EAD-6FEE8466FB09}"/>
              </a:ext>
            </a:extLst>
          </p:cNvPr>
          <p:cNvSpPr>
            <a:spLocks noGrp="1"/>
          </p:cNvSpPr>
          <p:nvPr>
            <p:ph type="dt" sz="half" idx="10"/>
          </p:nvPr>
        </p:nvSpPr>
        <p:spPr/>
        <p:txBody>
          <a:bodyPr/>
          <a:lstStyle>
            <a:lvl1pPr>
              <a:defRPr/>
            </a:lvl1pPr>
          </a:lstStyle>
          <a:p>
            <a:pPr>
              <a:defRPr/>
            </a:pPr>
            <a:fld id="{5FF7BB5E-CAC5-424B-8E58-A69B9FBE7862}" type="datetime1">
              <a:rPr lang="en-US"/>
              <a:pPr>
                <a:defRPr/>
              </a:pPr>
              <a:t>3/23/2021</a:t>
            </a:fld>
            <a:endParaRPr lang="en-US"/>
          </a:p>
        </p:txBody>
      </p:sp>
      <p:sp>
        <p:nvSpPr>
          <p:cNvPr id="14" name="Substituent subsol 4">
            <a:extLst>
              <a:ext uri="{FF2B5EF4-FFF2-40B4-BE49-F238E27FC236}">
                <a16:creationId xmlns:a16="http://schemas.microsoft.com/office/drawing/2014/main" id="{39281376-E74F-4586-959E-CC2A27EA9EAA}"/>
              </a:ext>
            </a:extLst>
          </p:cNvPr>
          <p:cNvSpPr>
            <a:spLocks noGrp="1"/>
          </p:cNvSpPr>
          <p:nvPr>
            <p:ph type="ftr" sz="quarter" idx="11"/>
          </p:nvPr>
        </p:nvSpPr>
        <p:spPr/>
        <p:txBody>
          <a:bodyPr/>
          <a:lstStyle>
            <a:lvl1pPr>
              <a:defRPr/>
            </a:lvl1pPr>
          </a:lstStyle>
          <a:p>
            <a:pPr>
              <a:defRPr/>
            </a:pPr>
            <a:endParaRPr lang="en-US"/>
          </a:p>
        </p:txBody>
      </p:sp>
      <p:sp>
        <p:nvSpPr>
          <p:cNvPr id="15" name="Substituent număr diapozitiv 5">
            <a:extLst>
              <a:ext uri="{FF2B5EF4-FFF2-40B4-BE49-F238E27FC236}">
                <a16:creationId xmlns:a16="http://schemas.microsoft.com/office/drawing/2014/main" id="{866AD3F7-DF37-47CE-B3B2-10F230C2D1BB}"/>
              </a:ext>
            </a:extLst>
          </p:cNvPr>
          <p:cNvSpPr>
            <a:spLocks noGrp="1"/>
          </p:cNvSpPr>
          <p:nvPr>
            <p:ph type="sldNum" sz="quarter" idx="12"/>
          </p:nvPr>
        </p:nvSpPr>
        <p:spPr/>
        <p:txBody>
          <a:bodyPr/>
          <a:lstStyle>
            <a:lvl1pPr>
              <a:defRPr/>
            </a:lvl1pPr>
          </a:lstStyle>
          <a:p>
            <a:fld id="{28DE1B04-52BD-41F1-920C-26F41AB6C88B}" type="slidenum">
              <a:rPr lang="en-US" altLang="ro-RO"/>
              <a:pPr/>
              <a:t>‹#›</a:t>
            </a:fld>
            <a:endParaRPr lang="en-US" altLang="ro-RO"/>
          </a:p>
        </p:txBody>
      </p:sp>
    </p:spTree>
    <p:extLst>
      <p:ext uri="{BB962C8B-B14F-4D97-AF65-F5344CB8AC3E}">
        <p14:creationId xmlns:p14="http://schemas.microsoft.com/office/powerpoint/2010/main" val="790868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 name="Titlu 1"/>
          <p:cNvSpPr>
            <a:spLocks noGrp="1"/>
          </p:cNvSpPr>
          <p:nvPr>
            <p:ph type="title"/>
          </p:nvPr>
        </p:nvSpPr>
        <p:spPr>
          <a:xfrm>
            <a:off x="722313" y="4406900"/>
            <a:ext cx="7772400" cy="1362075"/>
          </a:xfrm>
        </p:spPr>
        <p:txBody>
          <a:bodyPr anchor="t"/>
          <a:lstStyle>
            <a:lvl1pPr algn="l">
              <a:defRPr sz="4000" b="1" cap="all"/>
            </a:lvl1pPr>
          </a:lstStyle>
          <a:p>
            <a:r>
              <a:rPr lang="ro-RO"/>
              <a:t>Faceți clic pentru a edita stilul de titlu Coordonator</a:t>
            </a:r>
            <a:endParaRPr lang="en-US"/>
          </a:p>
        </p:txBody>
      </p:sp>
      <p:sp>
        <p:nvSpPr>
          <p:cNvPr id="3" name="Substituent text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o-RO"/>
              <a:t>Faceți clic pentru a edita stilurile de text Coordonator</a:t>
            </a:r>
          </a:p>
        </p:txBody>
      </p:sp>
      <p:sp>
        <p:nvSpPr>
          <p:cNvPr id="4" name="Substituent dată 3">
            <a:extLst>
              <a:ext uri="{FF2B5EF4-FFF2-40B4-BE49-F238E27FC236}">
                <a16:creationId xmlns:a16="http://schemas.microsoft.com/office/drawing/2014/main" id="{7C38E2BF-CD11-4242-874F-5F467C1576AF}"/>
              </a:ext>
            </a:extLst>
          </p:cNvPr>
          <p:cNvSpPr>
            <a:spLocks noGrp="1"/>
          </p:cNvSpPr>
          <p:nvPr>
            <p:ph type="dt" sz="half" idx="10"/>
          </p:nvPr>
        </p:nvSpPr>
        <p:spPr/>
        <p:txBody>
          <a:bodyPr/>
          <a:lstStyle>
            <a:lvl1pPr>
              <a:defRPr/>
            </a:lvl1pPr>
          </a:lstStyle>
          <a:p>
            <a:pPr>
              <a:defRPr/>
            </a:pPr>
            <a:fld id="{2B8BAC63-0FB2-4463-BAB5-2000980DA12B}" type="datetime1">
              <a:rPr lang="en-US"/>
              <a:pPr>
                <a:defRPr/>
              </a:pPr>
              <a:t>3/23/2021</a:t>
            </a:fld>
            <a:endParaRPr lang="en-US"/>
          </a:p>
        </p:txBody>
      </p:sp>
      <p:sp>
        <p:nvSpPr>
          <p:cNvPr id="5" name="Substituent subsol 4">
            <a:extLst>
              <a:ext uri="{FF2B5EF4-FFF2-40B4-BE49-F238E27FC236}">
                <a16:creationId xmlns:a16="http://schemas.microsoft.com/office/drawing/2014/main" id="{C86153FE-BA3E-42D1-99B8-50132D57E78D}"/>
              </a:ext>
            </a:extLst>
          </p:cNvPr>
          <p:cNvSpPr>
            <a:spLocks noGrp="1"/>
          </p:cNvSpPr>
          <p:nvPr>
            <p:ph type="ftr" sz="quarter" idx="11"/>
          </p:nvPr>
        </p:nvSpPr>
        <p:spPr/>
        <p:txBody>
          <a:bodyPr/>
          <a:lstStyle>
            <a:lvl1pPr>
              <a:defRPr/>
            </a:lvl1pPr>
          </a:lstStyle>
          <a:p>
            <a:pPr>
              <a:defRPr/>
            </a:pPr>
            <a:endParaRPr lang="en-US"/>
          </a:p>
        </p:txBody>
      </p:sp>
      <p:sp>
        <p:nvSpPr>
          <p:cNvPr id="6" name="Substituent număr diapozitiv 5">
            <a:extLst>
              <a:ext uri="{FF2B5EF4-FFF2-40B4-BE49-F238E27FC236}">
                <a16:creationId xmlns:a16="http://schemas.microsoft.com/office/drawing/2014/main" id="{C10E0121-B09C-4629-9826-1BF1AACDF054}"/>
              </a:ext>
            </a:extLst>
          </p:cNvPr>
          <p:cNvSpPr>
            <a:spLocks noGrp="1"/>
          </p:cNvSpPr>
          <p:nvPr>
            <p:ph type="sldNum" sz="quarter" idx="12"/>
          </p:nvPr>
        </p:nvSpPr>
        <p:spPr/>
        <p:txBody>
          <a:bodyPr/>
          <a:lstStyle>
            <a:lvl1pPr>
              <a:defRPr/>
            </a:lvl1pPr>
          </a:lstStyle>
          <a:p>
            <a:fld id="{B3B85511-ACCC-4967-95C5-D0A4D5CECCAC}" type="slidenum">
              <a:rPr lang="en-US" altLang="ro-RO"/>
              <a:pPr/>
              <a:t>‹#›</a:t>
            </a:fld>
            <a:endParaRPr lang="en-US" altLang="ro-RO"/>
          </a:p>
        </p:txBody>
      </p:sp>
    </p:spTree>
    <p:extLst>
      <p:ext uri="{BB962C8B-B14F-4D97-AF65-F5344CB8AC3E}">
        <p14:creationId xmlns:p14="http://schemas.microsoft.com/office/powerpoint/2010/main" val="3485030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Faceți clic pentru a edita stilul de titlu Coordonator</a:t>
            </a:r>
            <a:endParaRPr lang="en-US"/>
          </a:p>
        </p:txBody>
      </p:sp>
      <p:sp>
        <p:nvSpPr>
          <p:cNvPr id="3" name="Substituent conținut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a:t>Faceți clic pentru a edita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conținut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o-RO"/>
              <a:t>Faceți clic pentru a edita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5" name="Substituent dată 3">
            <a:extLst>
              <a:ext uri="{FF2B5EF4-FFF2-40B4-BE49-F238E27FC236}">
                <a16:creationId xmlns:a16="http://schemas.microsoft.com/office/drawing/2014/main" id="{8F7A8C7B-05DA-49C6-9320-73FF0F631D54}"/>
              </a:ext>
            </a:extLst>
          </p:cNvPr>
          <p:cNvSpPr>
            <a:spLocks noGrp="1"/>
          </p:cNvSpPr>
          <p:nvPr>
            <p:ph type="dt" sz="half" idx="10"/>
          </p:nvPr>
        </p:nvSpPr>
        <p:spPr/>
        <p:txBody>
          <a:bodyPr/>
          <a:lstStyle>
            <a:lvl1pPr>
              <a:defRPr/>
            </a:lvl1pPr>
          </a:lstStyle>
          <a:p>
            <a:pPr>
              <a:defRPr/>
            </a:pPr>
            <a:fld id="{11AE332F-11CF-47CE-B192-C0395DA67CD8}" type="datetime1">
              <a:rPr lang="en-US"/>
              <a:pPr>
                <a:defRPr/>
              </a:pPr>
              <a:t>3/23/2021</a:t>
            </a:fld>
            <a:endParaRPr lang="en-US"/>
          </a:p>
        </p:txBody>
      </p:sp>
      <p:sp>
        <p:nvSpPr>
          <p:cNvPr id="6" name="Substituent subsol 4">
            <a:extLst>
              <a:ext uri="{FF2B5EF4-FFF2-40B4-BE49-F238E27FC236}">
                <a16:creationId xmlns:a16="http://schemas.microsoft.com/office/drawing/2014/main" id="{3B461BE5-7398-4C32-B7E1-74553D1CD65E}"/>
              </a:ext>
            </a:extLst>
          </p:cNvPr>
          <p:cNvSpPr>
            <a:spLocks noGrp="1"/>
          </p:cNvSpPr>
          <p:nvPr>
            <p:ph type="ftr" sz="quarter" idx="11"/>
          </p:nvPr>
        </p:nvSpPr>
        <p:spPr/>
        <p:txBody>
          <a:bodyPr/>
          <a:lstStyle>
            <a:lvl1pPr>
              <a:defRPr/>
            </a:lvl1pPr>
          </a:lstStyle>
          <a:p>
            <a:pPr>
              <a:defRPr/>
            </a:pPr>
            <a:endParaRPr lang="en-US"/>
          </a:p>
        </p:txBody>
      </p:sp>
      <p:sp>
        <p:nvSpPr>
          <p:cNvPr id="7" name="Substituent număr diapozitiv 5">
            <a:extLst>
              <a:ext uri="{FF2B5EF4-FFF2-40B4-BE49-F238E27FC236}">
                <a16:creationId xmlns:a16="http://schemas.microsoft.com/office/drawing/2014/main" id="{94A0E2BD-459E-49CA-9118-FA3ED8C5DBE7}"/>
              </a:ext>
            </a:extLst>
          </p:cNvPr>
          <p:cNvSpPr>
            <a:spLocks noGrp="1"/>
          </p:cNvSpPr>
          <p:nvPr>
            <p:ph type="sldNum" sz="quarter" idx="12"/>
          </p:nvPr>
        </p:nvSpPr>
        <p:spPr/>
        <p:txBody>
          <a:bodyPr/>
          <a:lstStyle>
            <a:lvl1pPr>
              <a:defRPr/>
            </a:lvl1pPr>
          </a:lstStyle>
          <a:p>
            <a:fld id="{ED12B4DE-0367-4630-8402-E0282FB05F4E}" type="slidenum">
              <a:rPr lang="en-US" altLang="ro-RO"/>
              <a:pPr/>
              <a:t>‹#›</a:t>
            </a:fld>
            <a:endParaRPr lang="en-US" altLang="ro-RO"/>
          </a:p>
        </p:txBody>
      </p:sp>
    </p:spTree>
    <p:extLst>
      <p:ext uri="{BB962C8B-B14F-4D97-AF65-F5344CB8AC3E}">
        <p14:creationId xmlns:p14="http://schemas.microsoft.com/office/powerpoint/2010/main" val="606072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lvl1pPr>
              <a:defRPr/>
            </a:lvl1pPr>
          </a:lstStyle>
          <a:p>
            <a:r>
              <a:rPr lang="ro-RO"/>
              <a:t>Faceți clic pentru a edita stilul de titlu Coordonator</a:t>
            </a:r>
            <a:endParaRPr lang="en-US"/>
          </a:p>
        </p:txBody>
      </p:sp>
      <p:sp>
        <p:nvSpPr>
          <p:cNvPr id="3" name="Substituent text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Faceți clic pentru a edita stilurile de text Coordonator</a:t>
            </a:r>
          </a:p>
        </p:txBody>
      </p:sp>
      <p:sp>
        <p:nvSpPr>
          <p:cNvPr id="4" name="Substituent conținut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a:t>Faceți clic pentru a edita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5" name="Substituent text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Faceți clic pentru a edita stilurile de text Coordonator</a:t>
            </a:r>
          </a:p>
        </p:txBody>
      </p:sp>
      <p:sp>
        <p:nvSpPr>
          <p:cNvPr id="6" name="Substituent conținut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o-RO"/>
              <a:t>Faceți clic pentru a edita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7" name="Substituent dată 3">
            <a:extLst>
              <a:ext uri="{FF2B5EF4-FFF2-40B4-BE49-F238E27FC236}">
                <a16:creationId xmlns:a16="http://schemas.microsoft.com/office/drawing/2014/main" id="{2425B2C8-A519-4FBA-A4D5-CF0AA93EC060}"/>
              </a:ext>
            </a:extLst>
          </p:cNvPr>
          <p:cNvSpPr>
            <a:spLocks noGrp="1"/>
          </p:cNvSpPr>
          <p:nvPr>
            <p:ph type="dt" sz="half" idx="10"/>
          </p:nvPr>
        </p:nvSpPr>
        <p:spPr/>
        <p:txBody>
          <a:bodyPr/>
          <a:lstStyle>
            <a:lvl1pPr>
              <a:defRPr/>
            </a:lvl1pPr>
          </a:lstStyle>
          <a:p>
            <a:pPr>
              <a:defRPr/>
            </a:pPr>
            <a:fld id="{CD6E6F2A-35D9-458E-BFE5-4C34FA569B2C}" type="datetime1">
              <a:rPr lang="en-US"/>
              <a:pPr>
                <a:defRPr/>
              </a:pPr>
              <a:t>3/23/2021</a:t>
            </a:fld>
            <a:endParaRPr lang="en-US"/>
          </a:p>
        </p:txBody>
      </p:sp>
      <p:sp>
        <p:nvSpPr>
          <p:cNvPr id="8" name="Substituent subsol 4">
            <a:extLst>
              <a:ext uri="{FF2B5EF4-FFF2-40B4-BE49-F238E27FC236}">
                <a16:creationId xmlns:a16="http://schemas.microsoft.com/office/drawing/2014/main" id="{B93C8C7B-3CE3-43F2-B99C-CBC898EE61A8}"/>
              </a:ext>
            </a:extLst>
          </p:cNvPr>
          <p:cNvSpPr>
            <a:spLocks noGrp="1"/>
          </p:cNvSpPr>
          <p:nvPr>
            <p:ph type="ftr" sz="quarter" idx="11"/>
          </p:nvPr>
        </p:nvSpPr>
        <p:spPr/>
        <p:txBody>
          <a:bodyPr/>
          <a:lstStyle>
            <a:lvl1pPr>
              <a:defRPr/>
            </a:lvl1pPr>
          </a:lstStyle>
          <a:p>
            <a:pPr>
              <a:defRPr/>
            </a:pPr>
            <a:endParaRPr lang="en-US"/>
          </a:p>
        </p:txBody>
      </p:sp>
      <p:sp>
        <p:nvSpPr>
          <p:cNvPr id="9" name="Substituent număr diapozitiv 5">
            <a:extLst>
              <a:ext uri="{FF2B5EF4-FFF2-40B4-BE49-F238E27FC236}">
                <a16:creationId xmlns:a16="http://schemas.microsoft.com/office/drawing/2014/main" id="{DE1467F3-A7C1-4FF1-8463-A03377394396}"/>
              </a:ext>
            </a:extLst>
          </p:cNvPr>
          <p:cNvSpPr>
            <a:spLocks noGrp="1"/>
          </p:cNvSpPr>
          <p:nvPr>
            <p:ph type="sldNum" sz="quarter" idx="12"/>
          </p:nvPr>
        </p:nvSpPr>
        <p:spPr/>
        <p:txBody>
          <a:bodyPr/>
          <a:lstStyle>
            <a:lvl1pPr>
              <a:defRPr/>
            </a:lvl1pPr>
          </a:lstStyle>
          <a:p>
            <a:fld id="{8D7A977E-7CBD-4A27-87A5-A87ED961C4CF}" type="slidenum">
              <a:rPr lang="en-US" altLang="ro-RO"/>
              <a:pPr/>
              <a:t>‹#›</a:t>
            </a:fld>
            <a:endParaRPr lang="en-US" altLang="ro-RO"/>
          </a:p>
        </p:txBody>
      </p:sp>
    </p:spTree>
    <p:extLst>
      <p:ext uri="{BB962C8B-B14F-4D97-AF65-F5344CB8AC3E}">
        <p14:creationId xmlns:p14="http://schemas.microsoft.com/office/powerpoint/2010/main" val="3749042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2" name="Titlu 1"/>
          <p:cNvSpPr>
            <a:spLocks noGrp="1"/>
          </p:cNvSpPr>
          <p:nvPr>
            <p:ph type="title"/>
          </p:nvPr>
        </p:nvSpPr>
        <p:spPr/>
        <p:txBody>
          <a:bodyPr/>
          <a:lstStyle/>
          <a:p>
            <a:r>
              <a:rPr lang="ro-RO"/>
              <a:t>Faceți clic pentru a edita stilul de titlu Coordonator</a:t>
            </a:r>
            <a:endParaRPr lang="en-US"/>
          </a:p>
        </p:txBody>
      </p:sp>
      <p:sp>
        <p:nvSpPr>
          <p:cNvPr id="3" name="Substituent dată 3">
            <a:extLst>
              <a:ext uri="{FF2B5EF4-FFF2-40B4-BE49-F238E27FC236}">
                <a16:creationId xmlns:a16="http://schemas.microsoft.com/office/drawing/2014/main" id="{B7121BC2-D763-421C-B33B-E26B548D6498}"/>
              </a:ext>
            </a:extLst>
          </p:cNvPr>
          <p:cNvSpPr>
            <a:spLocks noGrp="1"/>
          </p:cNvSpPr>
          <p:nvPr>
            <p:ph type="dt" sz="half" idx="10"/>
          </p:nvPr>
        </p:nvSpPr>
        <p:spPr/>
        <p:txBody>
          <a:bodyPr/>
          <a:lstStyle>
            <a:lvl1pPr>
              <a:defRPr/>
            </a:lvl1pPr>
          </a:lstStyle>
          <a:p>
            <a:pPr>
              <a:defRPr/>
            </a:pPr>
            <a:fld id="{340687B8-339D-4940-ACAF-B565941FF9BD}" type="datetime1">
              <a:rPr lang="en-US"/>
              <a:pPr>
                <a:defRPr/>
              </a:pPr>
              <a:t>3/23/2021</a:t>
            </a:fld>
            <a:endParaRPr lang="en-US"/>
          </a:p>
        </p:txBody>
      </p:sp>
      <p:sp>
        <p:nvSpPr>
          <p:cNvPr id="4" name="Substituent subsol 4">
            <a:extLst>
              <a:ext uri="{FF2B5EF4-FFF2-40B4-BE49-F238E27FC236}">
                <a16:creationId xmlns:a16="http://schemas.microsoft.com/office/drawing/2014/main" id="{D4E10C96-8B17-46FE-9DA5-62C05994A27E}"/>
              </a:ext>
            </a:extLst>
          </p:cNvPr>
          <p:cNvSpPr>
            <a:spLocks noGrp="1"/>
          </p:cNvSpPr>
          <p:nvPr>
            <p:ph type="ftr" sz="quarter" idx="11"/>
          </p:nvPr>
        </p:nvSpPr>
        <p:spPr/>
        <p:txBody>
          <a:bodyPr/>
          <a:lstStyle>
            <a:lvl1pPr>
              <a:defRPr/>
            </a:lvl1pPr>
          </a:lstStyle>
          <a:p>
            <a:pPr>
              <a:defRPr/>
            </a:pPr>
            <a:endParaRPr lang="en-US"/>
          </a:p>
        </p:txBody>
      </p:sp>
      <p:sp>
        <p:nvSpPr>
          <p:cNvPr id="5" name="Substituent număr diapozitiv 5">
            <a:extLst>
              <a:ext uri="{FF2B5EF4-FFF2-40B4-BE49-F238E27FC236}">
                <a16:creationId xmlns:a16="http://schemas.microsoft.com/office/drawing/2014/main" id="{C75E8B94-99F1-441C-A7CB-E19751288703}"/>
              </a:ext>
            </a:extLst>
          </p:cNvPr>
          <p:cNvSpPr>
            <a:spLocks noGrp="1"/>
          </p:cNvSpPr>
          <p:nvPr>
            <p:ph type="sldNum" sz="quarter" idx="12"/>
          </p:nvPr>
        </p:nvSpPr>
        <p:spPr/>
        <p:txBody>
          <a:bodyPr/>
          <a:lstStyle>
            <a:lvl1pPr>
              <a:defRPr/>
            </a:lvl1pPr>
          </a:lstStyle>
          <a:p>
            <a:fld id="{4CEF27C0-5D2B-409E-B460-3EEEDE27A4BC}" type="slidenum">
              <a:rPr lang="en-US" altLang="ro-RO"/>
              <a:pPr/>
              <a:t>‹#›</a:t>
            </a:fld>
            <a:endParaRPr lang="en-US" altLang="ro-RO"/>
          </a:p>
        </p:txBody>
      </p:sp>
    </p:spTree>
    <p:extLst>
      <p:ext uri="{BB962C8B-B14F-4D97-AF65-F5344CB8AC3E}">
        <p14:creationId xmlns:p14="http://schemas.microsoft.com/office/powerpoint/2010/main" val="334034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2" name="Substituent dată 3">
            <a:extLst>
              <a:ext uri="{FF2B5EF4-FFF2-40B4-BE49-F238E27FC236}">
                <a16:creationId xmlns:a16="http://schemas.microsoft.com/office/drawing/2014/main" id="{ADC3B618-2193-4311-B81E-F82D07143D0B}"/>
              </a:ext>
            </a:extLst>
          </p:cNvPr>
          <p:cNvSpPr>
            <a:spLocks noGrp="1"/>
          </p:cNvSpPr>
          <p:nvPr>
            <p:ph type="dt" sz="half" idx="10"/>
          </p:nvPr>
        </p:nvSpPr>
        <p:spPr/>
        <p:txBody>
          <a:bodyPr/>
          <a:lstStyle>
            <a:lvl1pPr>
              <a:defRPr/>
            </a:lvl1pPr>
          </a:lstStyle>
          <a:p>
            <a:pPr>
              <a:defRPr/>
            </a:pPr>
            <a:fld id="{224EB1BD-646F-45D5-AF36-F63598BE2B75}" type="datetime1">
              <a:rPr lang="en-US"/>
              <a:pPr>
                <a:defRPr/>
              </a:pPr>
              <a:t>3/23/2021</a:t>
            </a:fld>
            <a:endParaRPr lang="en-US"/>
          </a:p>
        </p:txBody>
      </p:sp>
      <p:sp>
        <p:nvSpPr>
          <p:cNvPr id="3" name="Substituent subsol 4">
            <a:extLst>
              <a:ext uri="{FF2B5EF4-FFF2-40B4-BE49-F238E27FC236}">
                <a16:creationId xmlns:a16="http://schemas.microsoft.com/office/drawing/2014/main" id="{EDDF20B0-D261-46C5-AEC6-B41A8509E7BA}"/>
              </a:ext>
            </a:extLst>
          </p:cNvPr>
          <p:cNvSpPr>
            <a:spLocks noGrp="1"/>
          </p:cNvSpPr>
          <p:nvPr>
            <p:ph type="ftr" sz="quarter" idx="11"/>
          </p:nvPr>
        </p:nvSpPr>
        <p:spPr/>
        <p:txBody>
          <a:bodyPr/>
          <a:lstStyle>
            <a:lvl1pPr>
              <a:defRPr/>
            </a:lvl1pPr>
          </a:lstStyle>
          <a:p>
            <a:pPr>
              <a:defRPr/>
            </a:pPr>
            <a:endParaRPr lang="en-US"/>
          </a:p>
        </p:txBody>
      </p:sp>
      <p:sp>
        <p:nvSpPr>
          <p:cNvPr id="4" name="Substituent număr diapozitiv 5">
            <a:extLst>
              <a:ext uri="{FF2B5EF4-FFF2-40B4-BE49-F238E27FC236}">
                <a16:creationId xmlns:a16="http://schemas.microsoft.com/office/drawing/2014/main" id="{872485D7-8EFE-4021-B177-6F28F5B9D810}"/>
              </a:ext>
            </a:extLst>
          </p:cNvPr>
          <p:cNvSpPr>
            <a:spLocks noGrp="1"/>
          </p:cNvSpPr>
          <p:nvPr>
            <p:ph type="sldNum" sz="quarter" idx="12"/>
          </p:nvPr>
        </p:nvSpPr>
        <p:spPr/>
        <p:txBody>
          <a:bodyPr/>
          <a:lstStyle>
            <a:lvl1pPr>
              <a:defRPr/>
            </a:lvl1pPr>
          </a:lstStyle>
          <a:p>
            <a:fld id="{9981354D-51F3-493B-BF39-2A4FE0D8F61E}" type="slidenum">
              <a:rPr lang="en-US" altLang="ro-RO"/>
              <a:pPr/>
              <a:t>‹#›</a:t>
            </a:fld>
            <a:endParaRPr lang="en-US" altLang="ro-RO"/>
          </a:p>
        </p:txBody>
      </p:sp>
    </p:spTree>
    <p:extLst>
      <p:ext uri="{BB962C8B-B14F-4D97-AF65-F5344CB8AC3E}">
        <p14:creationId xmlns:p14="http://schemas.microsoft.com/office/powerpoint/2010/main" val="2661317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457200" y="273050"/>
            <a:ext cx="3008313" cy="1162050"/>
          </a:xfrm>
        </p:spPr>
        <p:txBody>
          <a:bodyPr anchor="b"/>
          <a:lstStyle>
            <a:lvl1pPr algn="l">
              <a:defRPr sz="2000" b="1"/>
            </a:lvl1pPr>
          </a:lstStyle>
          <a:p>
            <a:r>
              <a:rPr lang="ro-RO"/>
              <a:t>Faceți clic pentru a edita stilul de titlu Coordonator</a:t>
            </a:r>
            <a:endParaRPr lang="en-US"/>
          </a:p>
        </p:txBody>
      </p:sp>
      <p:sp>
        <p:nvSpPr>
          <p:cNvPr id="3" name="Substituent conținut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o-RO"/>
              <a:t>Faceți clic pentru a edita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a:p>
        </p:txBody>
      </p:sp>
      <p:sp>
        <p:nvSpPr>
          <p:cNvPr id="4" name="Substituent text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Faceți clic pentru a edita stilurile de text Coordonator</a:t>
            </a:r>
          </a:p>
        </p:txBody>
      </p:sp>
      <p:sp>
        <p:nvSpPr>
          <p:cNvPr id="5" name="Substituent dată 3">
            <a:extLst>
              <a:ext uri="{FF2B5EF4-FFF2-40B4-BE49-F238E27FC236}">
                <a16:creationId xmlns:a16="http://schemas.microsoft.com/office/drawing/2014/main" id="{3CCE6013-3DCC-492B-96FA-4FD3B8AA446F}"/>
              </a:ext>
            </a:extLst>
          </p:cNvPr>
          <p:cNvSpPr>
            <a:spLocks noGrp="1"/>
          </p:cNvSpPr>
          <p:nvPr>
            <p:ph type="dt" sz="half" idx="10"/>
          </p:nvPr>
        </p:nvSpPr>
        <p:spPr/>
        <p:txBody>
          <a:bodyPr/>
          <a:lstStyle>
            <a:lvl1pPr>
              <a:defRPr/>
            </a:lvl1pPr>
          </a:lstStyle>
          <a:p>
            <a:pPr>
              <a:defRPr/>
            </a:pPr>
            <a:fld id="{0209B8BA-8290-4452-AA61-CFB525B762CB}" type="datetime1">
              <a:rPr lang="en-US"/>
              <a:pPr>
                <a:defRPr/>
              </a:pPr>
              <a:t>3/23/2021</a:t>
            </a:fld>
            <a:endParaRPr lang="en-US"/>
          </a:p>
        </p:txBody>
      </p:sp>
      <p:sp>
        <p:nvSpPr>
          <p:cNvPr id="6" name="Substituent subsol 4">
            <a:extLst>
              <a:ext uri="{FF2B5EF4-FFF2-40B4-BE49-F238E27FC236}">
                <a16:creationId xmlns:a16="http://schemas.microsoft.com/office/drawing/2014/main" id="{82C96BA7-616B-4F28-8347-0E0A81CA0280}"/>
              </a:ext>
            </a:extLst>
          </p:cNvPr>
          <p:cNvSpPr>
            <a:spLocks noGrp="1"/>
          </p:cNvSpPr>
          <p:nvPr>
            <p:ph type="ftr" sz="quarter" idx="11"/>
          </p:nvPr>
        </p:nvSpPr>
        <p:spPr/>
        <p:txBody>
          <a:bodyPr/>
          <a:lstStyle>
            <a:lvl1pPr>
              <a:defRPr/>
            </a:lvl1pPr>
          </a:lstStyle>
          <a:p>
            <a:pPr>
              <a:defRPr/>
            </a:pPr>
            <a:endParaRPr lang="en-US"/>
          </a:p>
        </p:txBody>
      </p:sp>
      <p:sp>
        <p:nvSpPr>
          <p:cNvPr id="7" name="Substituent număr diapozitiv 5">
            <a:extLst>
              <a:ext uri="{FF2B5EF4-FFF2-40B4-BE49-F238E27FC236}">
                <a16:creationId xmlns:a16="http://schemas.microsoft.com/office/drawing/2014/main" id="{D03ACE3B-8C16-4C9D-BBDB-8B323CB3595B}"/>
              </a:ext>
            </a:extLst>
          </p:cNvPr>
          <p:cNvSpPr>
            <a:spLocks noGrp="1"/>
          </p:cNvSpPr>
          <p:nvPr>
            <p:ph type="sldNum" sz="quarter" idx="12"/>
          </p:nvPr>
        </p:nvSpPr>
        <p:spPr/>
        <p:txBody>
          <a:bodyPr/>
          <a:lstStyle>
            <a:lvl1pPr>
              <a:defRPr/>
            </a:lvl1pPr>
          </a:lstStyle>
          <a:p>
            <a:fld id="{5A574FCF-F199-49ED-99A3-87DD668B2E29}" type="slidenum">
              <a:rPr lang="en-US" altLang="ro-RO"/>
              <a:pPr/>
              <a:t>‹#›</a:t>
            </a:fld>
            <a:endParaRPr lang="en-US" altLang="ro-RO"/>
          </a:p>
        </p:txBody>
      </p:sp>
    </p:spTree>
    <p:extLst>
      <p:ext uri="{BB962C8B-B14F-4D97-AF65-F5344CB8AC3E}">
        <p14:creationId xmlns:p14="http://schemas.microsoft.com/office/powerpoint/2010/main" val="347292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1792288" y="4800600"/>
            <a:ext cx="5486400" cy="566738"/>
          </a:xfrm>
        </p:spPr>
        <p:txBody>
          <a:bodyPr anchor="b"/>
          <a:lstStyle>
            <a:lvl1pPr algn="l">
              <a:defRPr sz="2000" b="1"/>
            </a:lvl1pPr>
          </a:lstStyle>
          <a:p>
            <a:r>
              <a:rPr lang="ro-RO"/>
              <a:t>Faceți clic pentru a edita stilul de titlu Coordonator</a:t>
            </a:r>
            <a:endParaRPr lang="en-US"/>
          </a:p>
        </p:txBody>
      </p:sp>
      <p:sp>
        <p:nvSpPr>
          <p:cNvPr id="3" name="Substituent imagin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Substituent tex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o-RO"/>
              <a:t>Faceți clic pentru a edita stilurile de text Coordonator</a:t>
            </a:r>
          </a:p>
        </p:txBody>
      </p:sp>
      <p:sp>
        <p:nvSpPr>
          <p:cNvPr id="5" name="Substituent dată 3">
            <a:extLst>
              <a:ext uri="{FF2B5EF4-FFF2-40B4-BE49-F238E27FC236}">
                <a16:creationId xmlns:a16="http://schemas.microsoft.com/office/drawing/2014/main" id="{97972576-BADC-4F93-8043-48AB064104B5}"/>
              </a:ext>
            </a:extLst>
          </p:cNvPr>
          <p:cNvSpPr>
            <a:spLocks noGrp="1"/>
          </p:cNvSpPr>
          <p:nvPr>
            <p:ph type="dt" sz="half" idx="10"/>
          </p:nvPr>
        </p:nvSpPr>
        <p:spPr/>
        <p:txBody>
          <a:bodyPr/>
          <a:lstStyle>
            <a:lvl1pPr>
              <a:defRPr/>
            </a:lvl1pPr>
          </a:lstStyle>
          <a:p>
            <a:pPr>
              <a:defRPr/>
            </a:pPr>
            <a:fld id="{D90652B2-B433-4A6F-84F8-4E84B8BF111A}" type="datetime1">
              <a:rPr lang="en-US"/>
              <a:pPr>
                <a:defRPr/>
              </a:pPr>
              <a:t>3/23/2021</a:t>
            </a:fld>
            <a:endParaRPr lang="en-US"/>
          </a:p>
        </p:txBody>
      </p:sp>
      <p:sp>
        <p:nvSpPr>
          <p:cNvPr id="6" name="Substituent subsol 4">
            <a:extLst>
              <a:ext uri="{FF2B5EF4-FFF2-40B4-BE49-F238E27FC236}">
                <a16:creationId xmlns:a16="http://schemas.microsoft.com/office/drawing/2014/main" id="{9E8D01BE-F823-44E0-B2D5-38CBEBF2F633}"/>
              </a:ext>
            </a:extLst>
          </p:cNvPr>
          <p:cNvSpPr>
            <a:spLocks noGrp="1"/>
          </p:cNvSpPr>
          <p:nvPr>
            <p:ph type="ftr" sz="quarter" idx="11"/>
          </p:nvPr>
        </p:nvSpPr>
        <p:spPr/>
        <p:txBody>
          <a:bodyPr/>
          <a:lstStyle>
            <a:lvl1pPr>
              <a:defRPr/>
            </a:lvl1pPr>
          </a:lstStyle>
          <a:p>
            <a:pPr>
              <a:defRPr/>
            </a:pPr>
            <a:endParaRPr lang="en-US"/>
          </a:p>
        </p:txBody>
      </p:sp>
      <p:sp>
        <p:nvSpPr>
          <p:cNvPr id="7" name="Substituent număr diapozitiv 5">
            <a:extLst>
              <a:ext uri="{FF2B5EF4-FFF2-40B4-BE49-F238E27FC236}">
                <a16:creationId xmlns:a16="http://schemas.microsoft.com/office/drawing/2014/main" id="{68E403EF-F850-4569-A63D-7FA73F9E6ACE}"/>
              </a:ext>
            </a:extLst>
          </p:cNvPr>
          <p:cNvSpPr>
            <a:spLocks noGrp="1"/>
          </p:cNvSpPr>
          <p:nvPr>
            <p:ph type="sldNum" sz="quarter" idx="12"/>
          </p:nvPr>
        </p:nvSpPr>
        <p:spPr/>
        <p:txBody>
          <a:bodyPr/>
          <a:lstStyle>
            <a:lvl1pPr>
              <a:defRPr/>
            </a:lvl1pPr>
          </a:lstStyle>
          <a:p>
            <a:fld id="{EEDC5350-0536-4A31-8099-C9B1A274000F}" type="slidenum">
              <a:rPr lang="en-US" altLang="ro-RO"/>
              <a:pPr/>
              <a:t>‹#›</a:t>
            </a:fld>
            <a:endParaRPr lang="en-US" altLang="ro-RO"/>
          </a:p>
        </p:txBody>
      </p:sp>
    </p:spTree>
    <p:extLst>
      <p:ext uri="{BB962C8B-B14F-4D97-AF65-F5344CB8AC3E}">
        <p14:creationId xmlns:p14="http://schemas.microsoft.com/office/powerpoint/2010/main" val="2772171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Substituent titlu 1">
            <a:extLst>
              <a:ext uri="{FF2B5EF4-FFF2-40B4-BE49-F238E27FC236}">
                <a16:creationId xmlns:a16="http://schemas.microsoft.com/office/drawing/2014/main" id="{1A1F48EA-7884-4488-8843-333EE2C64958}"/>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ro-RO" altLang="ro-RO"/>
              <a:t>Faceți clic pentru a edita stilul de titlu Coordonator</a:t>
            </a:r>
            <a:endParaRPr lang="en-US" altLang="ro-RO"/>
          </a:p>
        </p:txBody>
      </p:sp>
      <p:sp>
        <p:nvSpPr>
          <p:cNvPr id="1027" name="Substituent text 2">
            <a:extLst>
              <a:ext uri="{FF2B5EF4-FFF2-40B4-BE49-F238E27FC236}">
                <a16:creationId xmlns:a16="http://schemas.microsoft.com/office/drawing/2014/main" id="{4738014D-963A-41F6-B016-AD44974ED2E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ro-RO" altLang="ro-RO"/>
              <a:t>Faceți clic pentru a edita stilurile de text Coordonator</a:t>
            </a:r>
          </a:p>
          <a:p>
            <a:pPr lvl="1"/>
            <a:r>
              <a:rPr lang="ro-RO" altLang="ro-RO"/>
              <a:t>Al doilea nivel</a:t>
            </a:r>
          </a:p>
          <a:p>
            <a:pPr lvl="2"/>
            <a:r>
              <a:rPr lang="ro-RO" altLang="ro-RO"/>
              <a:t>Al treilea nivel</a:t>
            </a:r>
          </a:p>
          <a:p>
            <a:pPr lvl="3"/>
            <a:r>
              <a:rPr lang="ro-RO" altLang="ro-RO"/>
              <a:t>Al patrulea nivel</a:t>
            </a:r>
          </a:p>
          <a:p>
            <a:pPr lvl="4"/>
            <a:r>
              <a:rPr lang="ro-RO" altLang="ro-RO"/>
              <a:t>Al cincilea nivel</a:t>
            </a:r>
            <a:endParaRPr lang="en-US" altLang="ro-RO"/>
          </a:p>
        </p:txBody>
      </p:sp>
      <p:sp>
        <p:nvSpPr>
          <p:cNvPr id="4" name="Substituent dată 3">
            <a:extLst>
              <a:ext uri="{FF2B5EF4-FFF2-40B4-BE49-F238E27FC236}">
                <a16:creationId xmlns:a16="http://schemas.microsoft.com/office/drawing/2014/main" id="{BFA3A70A-411B-459A-AAFD-4892E0A9A53C}"/>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latin typeface="Arial" charset="0"/>
              </a:defRPr>
            </a:lvl1pPr>
          </a:lstStyle>
          <a:p>
            <a:pPr>
              <a:defRPr/>
            </a:pPr>
            <a:fld id="{4E985598-24D3-4157-9F69-E27A851E3A8D}" type="datetime1">
              <a:rPr lang="en-US"/>
              <a:pPr>
                <a:defRPr/>
              </a:pPr>
              <a:t>3/23/2021</a:t>
            </a:fld>
            <a:endParaRPr lang="en-US"/>
          </a:p>
        </p:txBody>
      </p:sp>
      <p:sp>
        <p:nvSpPr>
          <p:cNvPr id="5" name="Substituent subsol 4">
            <a:extLst>
              <a:ext uri="{FF2B5EF4-FFF2-40B4-BE49-F238E27FC236}">
                <a16:creationId xmlns:a16="http://schemas.microsoft.com/office/drawing/2014/main" id="{1DF34803-12DA-43FB-B3CC-7091FBB5B98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latin typeface="Arial" charset="0"/>
              </a:defRPr>
            </a:lvl1pPr>
          </a:lstStyle>
          <a:p>
            <a:pPr>
              <a:defRPr/>
            </a:pPr>
            <a:endParaRPr lang="en-US"/>
          </a:p>
        </p:txBody>
      </p:sp>
      <p:sp>
        <p:nvSpPr>
          <p:cNvPr id="6" name="Substituent număr diapozitiv 5">
            <a:extLst>
              <a:ext uri="{FF2B5EF4-FFF2-40B4-BE49-F238E27FC236}">
                <a16:creationId xmlns:a16="http://schemas.microsoft.com/office/drawing/2014/main" id="{04744FD3-A750-4825-97F6-96D04DCAA4C2}"/>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9FC29CDB-69F1-4DA2-A1D7-8D17DA8F6B2A}" type="slidenum">
              <a:rPr lang="en-US" altLang="ro-RO"/>
              <a:pPr/>
              <a:t>‹#›</a:t>
            </a:fld>
            <a:endParaRPr lang="en-US" altLang="ro-RO"/>
          </a:p>
        </p:txBody>
      </p:sp>
    </p:spTree>
  </p:cSld>
  <p:clrMap bg1="lt1" tx1="dk1" bg2="lt2" tx2="dk2" accent1="accent1" accent2="accent2" accent3="accent3" accent4="accent4" accent5="accent5" accent6="accent6" hlink="hlink" folHlink="folHlink"/>
  <p:sldLayoutIdLst>
    <p:sldLayoutId id="2147484028" r:id="rId1"/>
    <p:sldLayoutId id="2147484029" r:id="rId2"/>
    <p:sldLayoutId id="2147484019" r:id="rId3"/>
    <p:sldLayoutId id="2147484020" r:id="rId4"/>
    <p:sldLayoutId id="2147484021" r:id="rId5"/>
    <p:sldLayoutId id="2147484022" r:id="rId6"/>
    <p:sldLayoutId id="2147484023" r:id="rId7"/>
    <p:sldLayoutId id="2147484024" r:id="rId8"/>
    <p:sldLayoutId id="2147484025" r:id="rId9"/>
    <p:sldLayoutId id="2147484026" r:id="rId10"/>
    <p:sldLayoutId id="2147484027"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wmf"/><Relationship Id="rId7" Type="http://schemas.openxmlformats.org/officeDocument/2006/relationships/image" Target="../media/image17.png"/><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16.wmf"/><Relationship Id="rId4" Type="http://schemas.openxmlformats.org/officeDocument/2006/relationships/oleObject" Target="../embeddings/oleObject4.bin"/></Relationships>
</file>

<file path=ppt/slides/_rels/slide16.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oleObject" Target="../embeddings/oleObject6.bin"/><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image" Target="../media/image22.wmf"/><Relationship Id="rId5" Type="http://schemas.openxmlformats.org/officeDocument/2006/relationships/oleObject" Target="../embeddings/oleObject8.bin"/><Relationship Id="rId4" Type="http://schemas.openxmlformats.org/officeDocument/2006/relationships/image" Target="../media/image2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scikit-learn.org/stable/modules/generated/sklearn.metrics.accuracy_score.html" TargetMode="External"/><Relationship Id="rId2" Type="http://schemas.openxmlformats.org/officeDocument/2006/relationships/hyperlink" Target="https://scikit-learn.org/stable/modules/generated/sklearn.metrics.precision_recall_fscore_support.html"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u 1">
            <a:extLst>
              <a:ext uri="{FF2B5EF4-FFF2-40B4-BE49-F238E27FC236}">
                <a16:creationId xmlns:a16="http://schemas.microsoft.com/office/drawing/2014/main" id="{35409362-C1E6-42D4-BA6D-9137A309AAF8}"/>
              </a:ext>
            </a:extLst>
          </p:cNvPr>
          <p:cNvSpPr>
            <a:spLocks noGrp="1"/>
          </p:cNvSpPr>
          <p:nvPr>
            <p:ph type="ctrTitle"/>
          </p:nvPr>
        </p:nvSpPr>
        <p:spPr>
          <a:xfrm>
            <a:off x="381000" y="914400"/>
            <a:ext cx="8077200" cy="2609850"/>
          </a:xfrm>
        </p:spPr>
        <p:txBody>
          <a:bodyPr/>
          <a:lstStyle/>
          <a:p>
            <a:pPr eaLnBrk="1" hangingPunct="1"/>
            <a:r>
              <a:rPr kumimoji="1" lang="en-US" altLang="ro-RO" dirty="0" err="1"/>
              <a:t>Clasificatoarele</a:t>
            </a:r>
            <a:r>
              <a:rPr kumimoji="1" lang="en-US" altLang="ro-RO" dirty="0"/>
              <a:t> 1-NN, k-NN.</a:t>
            </a:r>
            <a:br>
              <a:rPr lang="en-US" altLang="ro-RO" dirty="0"/>
            </a:br>
            <a:r>
              <a:rPr lang="vi-VN" altLang="ro-RO" dirty="0"/>
              <a:t>Recunoaşterea obiectelor după formă</a:t>
            </a:r>
            <a:r>
              <a:rPr lang="en-US" altLang="ro-RO" dirty="0"/>
              <a:t>.</a:t>
            </a:r>
            <a:br>
              <a:rPr lang="ro-RO" altLang="ro-RO" dirty="0"/>
            </a:br>
            <a:br>
              <a:rPr lang="ro-RO" altLang="ro-RO" sz="2600" dirty="0"/>
            </a:br>
            <a:r>
              <a:rPr lang="ro-RO" altLang="ro-RO" sz="2600" dirty="0"/>
              <a:t>Lucrare de laborator </a:t>
            </a:r>
          </a:p>
        </p:txBody>
      </p:sp>
      <p:sp>
        <p:nvSpPr>
          <p:cNvPr id="4099" name="Subtitlu 1">
            <a:extLst>
              <a:ext uri="{FF2B5EF4-FFF2-40B4-BE49-F238E27FC236}">
                <a16:creationId xmlns:a16="http://schemas.microsoft.com/office/drawing/2014/main" id="{0E84DFDB-3827-4F41-A66F-7291D3C1CF30}"/>
              </a:ext>
            </a:extLst>
          </p:cNvPr>
          <p:cNvSpPr>
            <a:spLocks noGrp="1"/>
          </p:cNvSpPr>
          <p:nvPr>
            <p:ph type="subTitle" idx="1"/>
          </p:nvPr>
        </p:nvSpPr>
        <p:spPr>
          <a:xfrm>
            <a:off x="2133600" y="3886200"/>
            <a:ext cx="6400800" cy="1752600"/>
          </a:xfrm>
        </p:spPr>
        <p:txBody>
          <a:bodyPr/>
          <a:lstStyle/>
          <a:p>
            <a:pPr marL="342900" indent="-342900" algn="l">
              <a:buFont typeface="Wingdings" panose="05000000000000000000" pitchFamily="2" charset="2"/>
              <a:buChar char="§"/>
            </a:pPr>
            <a:r>
              <a:rPr lang="ro-RO" altLang="en-US" sz="2400" dirty="0">
                <a:solidFill>
                  <a:srgbClr val="595959"/>
                </a:solidFill>
              </a:rPr>
              <a:t>C</a:t>
            </a:r>
            <a:r>
              <a:rPr lang="vi-VN" altLang="en-US" sz="2400" dirty="0">
                <a:solidFill>
                  <a:srgbClr val="595959"/>
                </a:solidFill>
              </a:rPr>
              <a:t>lasificatorul k-NN</a:t>
            </a:r>
            <a:endParaRPr lang="en-US" altLang="en-US" sz="2400" dirty="0">
              <a:solidFill>
                <a:srgbClr val="595959"/>
              </a:solidFill>
            </a:endParaRPr>
          </a:p>
          <a:p>
            <a:pPr marL="342900" indent="-342900" algn="l">
              <a:buFont typeface="Wingdings" panose="05000000000000000000" pitchFamily="2" charset="2"/>
              <a:buChar char="§"/>
            </a:pPr>
            <a:r>
              <a:rPr lang="ro-RO" altLang="en-US" sz="2400" dirty="0">
                <a:solidFill>
                  <a:srgbClr val="595959"/>
                </a:solidFill>
              </a:rPr>
              <a:t>T</a:t>
            </a:r>
            <a:r>
              <a:rPr lang="vi-VN" altLang="en-US" sz="2400" dirty="0">
                <a:solidFill>
                  <a:srgbClr val="595959"/>
                </a:solidFill>
              </a:rPr>
              <a:t>răsături de tip </a:t>
            </a:r>
            <a:r>
              <a:rPr lang="ro-RO" altLang="en-US" sz="2400" dirty="0">
                <a:solidFill>
                  <a:srgbClr val="595959"/>
                </a:solidFill>
              </a:rPr>
              <a:t>caracteristici geometrice</a:t>
            </a:r>
            <a:endParaRPr lang="ro-RO" altLang="ro-RO" sz="2400" dirty="0">
              <a:solidFill>
                <a:srgbClr val="595959"/>
              </a:solidFill>
            </a:endParaRPr>
          </a:p>
          <a:p>
            <a:pPr marL="342900" indent="-342900" algn="l">
              <a:buFont typeface="Wingdings" panose="05000000000000000000" pitchFamily="2" charset="2"/>
              <a:buChar char="§"/>
            </a:pPr>
            <a:r>
              <a:rPr lang="ro-RO" altLang="ro-RO" sz="2400" dirty="0">
                <a:solidFill>
                  <a:srgbClr val="595959"/>
                </a:solidFill>
              </a:rPr>
              <a:t>Extragerea trăsăturilor </a:t>
            </a:r>
            <a:r>
              <a:rPr lang="ro-RO" altLang="ro-RO" sz="2400" dirty="0" err="1">
                <a:solidFill>
                  <a:srgbClr val="595959"/>
                </a:solidFill>
              </a:rPr>
              <a:t>şi</a:t>
            </a:r>
            <a:r>
              <a:rPr lang="ro-RO" altLang="ro-RO" sz="2400" dirty="0">
                <a:solidFill>
                  <a:srgbClr val="595959"/>
                </a:solidFill>
              </a:rPr>
              <a:t> </a:t>
            </a:r>
            <a:r>
              <a:rPr lang="ro-RO" altLang="ro-RO" sz="2400" dirty="0" err="1">
                <a:solidFill>
                  <a:srgbClr val="595959"/>
                </a:solidFill>
              </a:rPr>
              <a:t>selecţia</a:t>
            </a:r>
            <a:r>
              <a:rPr lang="ro-RO" altLang="ro-RO" sz="2400" dirty="0">
                <a:solidFill>
                  <a:srgbClr val="595959"/>
                </a:solidFill>
              </a:rPr>
              <a:t> trăsăturilor.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u 1">
            <a:extLst>
              <a:ext uri="{FF2B5EF4-FFF2-40B4-BE49-F238E27FC236}">
                <a16:creationId xmlns:a16="http://schemas.microsoft.com/office/drawing/2014/main" id="{59B28056-B021-4B0D-99DB-3FF4B5B7006F}"/>
              </a:ext>
            </a:extLst>
          </p:cNvPr>
          <p:cNvSpPr>
            <a:spLocks noGrp="1"/>
          </p:cNvSpPr>
          <p:nvPr>
            <p:ph type="title"/>
          </p:nvPr>
        </p:nvSpPr>
        <p:spPr/>
        <p:txBody>
          <a:bodyPr/>
          <a:lstStyle/>
          <a:p>
            <a:pPr eaLnBrk="1" hangingPunct="1"/>
            <a:r>
              <a:rPr lang="en-US" altLang="ro-RO" sz="3200" dirty="0" err="1"/>
              <a:t>Problema</a:t>
            </a:r>
            <a:r>
              <a:rPr lang="ro-RO" altLang="ro-RO" sz="3200" dirty="0"/>
              <a:t> K-NN</a:t>
            </a:r>
            <a:endParaRPr lang="en-US" altLang="ro-RO" sz="3200" dirty="0"/>
          </a:p>
        </p:txBody>
      </p:sp>
      <p:sp>
        <p:nvSpPr>
          <p:cNvPr id="18435" name="Substituent conținut 2">
            <a:extLst>
              <a:ext uri="{FF2B5EF4-FFF2-40B4-BE49-F238E27FC236}">
                <a16:creationId xmlns:a16="http://schemas.microsoft.com/office/drawing/2014/main" id="{3DAC5E5B-BD2B-4D04-928A-F4F1FFD043B5}"/>
              </a:ext>
            </a:extLst>
          </p:cNvPr>
          <p:cNvSpPr>
            <a:spLocks noGrp="1"/>
          </p:cNvSpPr>
          <p:nvPr>
            <p:ph idx="1"/>
          </p:nvPr>
        </p:nvSpPr>
        <p:spPr/>
        <p:txBody>
          <a:bodyPr/>
          <a:lstStyle/>
          <a:p>
            <a:pPr algn="just" eaLnBrk="1" hangingPunct="1">
              <a:lnSpc>
                <a:spcPct val="80000"/>
              </a:lnSpc>
            </a:pPr>
            <a:r>
              <a:rPr lang="ro-RO" altLang="ro-RO" sz="1800"/>
              <a:t>Dorim să clasificăm pixelii dintr-o imagine medicală color în pixeli de coloraţie dominant roşie (cauzată de interacţiunea celulelor hepatice fibrotice cu un colorant) şi pixeli de coloraţie dominant cafenie (în cazul celulelor hepatice sănătoase). Pentru aceasta, am transformat imaginea în spaţiul YCbCr şi am reţinut ca şi trăsături doar semnalele de crominanţă (Cb, Cr). Avem la dispoziţie doua prototipuri pentru pixelii de coloratie dominant rosie: x</a:t>
            </a:r>
            <a:r>
              <a:rPr lang="ro-RO" altLang="ro-RO" sz="1800" baseline="-25000"/>
              <a:t>r1</a:t>
            </a:r>
            <a:r>
              <a:rPr lang="ro-RO" altLang="ro-RO" sz="1800"/>
              <a:t>=[115 169]</a:t>
            </a:r>
            <a:r>
              <a:rPr lang="ro-RO" altLang="ro-RO" sz="1800" baseline="30000"/>
              <a:t>T</a:t>
            </a:r>
            <a:r>
              <a:rPr lang="ro-RO" altLang="ro-RO" sz="1800"/>
              <a:t>; x</a:t>
            </a:r>
            <a:r>
              <a:rPr lang="ro-RO" altLang="ro-RO" sz="1800" baseline="-25000"/>
              <a:t>r2</a:t>
            </a:r>
            <a:r>
              <a:rPr lang="ro-RO" altLang="ro-RO" sz="1800"/>
              <a:t>=[112 179]</a:t>
            </a:r>
            <a:r>
              <a:rPr lang="ro-RO" altLang="ro-RO" sz="1800" baseline="30000"/>
              <a:t>T</a:t>
            </a:r>
            <a:r>
              <a:rPr lang="ro-RO" altLang="ro-RO" sz="1800"/>
              <a:t>, si doua prototipuri pentru pixelii de coloratie dominant cafenie: x</a:t>
            </a:r>
            <a:r>
              <a:rPr lang="ro-RO" altLang="ro-RO" sz="1800" baseline="-25000"/>
              <a:t>c1</a:t>
            </a:r>
            <a:r>
              <a:rPr lang="ro-RO" altLang="ro-RO" sz="1800"/>
              <a:t>=[111 150]</a:t>
            </a:r>
            <a:r>
              <a:rPr lang="ro-RO" altLang="ro-RO" sz="1800" baseline="30000"/>
              <a:t>T</a:t>
            </a:r>
            <a:r>
              <a:rPr lang="ro-RO" altLang="ro-RO" sz="1800"/>
              <a:t>; x</a:t>
            </a:r>
            <a:r>
              <a:rPr lang="ro-RO" altLang="ro-RO" sz="1800" baseline="-25000"/>
              <a:t>c2</a:t>
            </a:r>
            <a:r>
              <a:rPr lang="ro-RO" altLang="ro-RO" sz="1800"/>
              <a:t>=[114 146]</a:t>
            </a:r>
            <a:r>
              <a:rPr lang="ro-RO" altLang="ro-RO" sz="1800" baseline="30000"/>
              <a:t>T</a:t>
            </a:r>
            <a:r>
              <a:rPr lang="ro-RO" altLang="ro-RO" sz="1800"/>
              <a:t>. </a:t>
            </a:r>
          </a:p>
          <a:p>
            <a:pPr algn="just" eaLnBrk="1" hangingPunct="1">
              <a:lnSpc>
                <a:spcPct val="80000"/>
              </a:lnSpc>
            </a:pPr>
            <a:endParaRPr lang="en-US" altLang="ro-RO" sz="1800"/>
          </a:p>
          <a:p>
            <a:pPr algn="just" eaLnBrk="1" hangingPunct="1">
              <a:lnSpc>
                <a:spcPct val="80000"/>
              </a:lnSpc>
              <a:buFont typeface="Arial" panose="020B0604020202020204" pitchFamily="34" charset="0"/>
              <a:buNone/>
            </a:pPr>
            <a:r>
              <a:rPr lang="en-US" altLang="ro-RO" sz="1800"/>
              <a:t>a) </a:t>
            </a:r>
            <a:r>
              <a:rPr lang="ro-RO" altLang="ro-RO" sz="1800"/>
              <a:t>Aplicati regula de clasificare 1-NN utilizand distanta Euclidiana si aplicati-o pentru clasificarea urmatoarelor date (pixeli):</a:t>
            </a:r>
            <a:endParaRPr lang="en-US" altLang="ro-RO" sz="1800"/>
          </a:p>
          <a:p>
            <a:pPr lvl="1" algn="just" eaLnBrk="1" hangingPunct="1">
              <a:lnSpc>
                <a:spcPct val="80000"/>
              </a:lnSpc>
            </a:pPr>
            <a:r>
              <a:rPr lang="ro-RO" altLang="ro-RO" sz="1500"/>
              <a:t>din clasa pixelilor dominant roşii: </a:t>
            </a:r>
            <a:r>
              <a:rPr lang="fr-FR" altLang="ro-RO" sz="1500"/>
              <a:t>x</a:t>
            </a:r>
            <a:r>
              <a:rPr lang="fr-FR" altLang="ro-RO" sz="1500" baseline="-25000"/>
              <a:t>11</a:t>
            </a:r>
            <a:r>
              <a:rPr lang="fr-FR" altLang="ro-RO" sz="1500"/>
              <a:t>=[114 171]</a:t>
            </a:r>
            <a:r>
              <a:rPr lang="fr-FR" altLang="ro-RO" sz="1500" baseline="30000"/>
              <a:t>T</a:t>
            </a:r>
            <a:r>
              <a:rPr lang="fr-FR" altLang="ro-RO" sz="1500"/>
              <a:t>; x</a:t>
            </a:r>
            <a:r>
              <a:rPr lang="fr-FR" altLang="ro-RO" sz="1500" baseline="-25000"/>
              <a:t>12</a:t>
            </a:r>
            <a:r>
              <a:rPr lang="fr-FR" altLang="ro-RO" sz="1500"/>
              <a:t>=[112 181]</a:t>
            </a:r>
            <a:r>
              <a:rPr lang="fr-FR" altLang="ro-RO" sz="1500" baseline="30000"/>
              <a:t>T</a:t>
            </a:r>
            <a:r>
              <a:rPr lang="fr-FR" altLang="ro-RO" sz="1500"/>
              <a:t>; x</a:t>
            </a:r>
            <a:r>
              <a:rPr lang="fr-FR" altLang="ro-RO" sz="1500" baseline="-25000"/>
              <a:t>13</a:t>
            </a:r>
            <a:r>
              <a:rPr lang="fr-FR" altLang="ro-RO" sz="1500"/>
              <a:t>=[113 174]</a:t>
            </a:r>
            <a:r>
              <a:rPr lang="fr-FR" altLang="ro-RO" sz="1500" baseline="30000"/>
              <a:t>T</a:t>
            </a:r>
            <a:endParaRPr lang="en-US" altLang="ro-RO" sz="1500"/>
          </a:p>
          <a:p>
            <a:pPr lvl="1" algn="just" eaLnBrk="1" hangingPunct="1">
              <a:lnSpc>
                <a:spcPct val="80000"/>
              </a:lnSpc>
            </a:pPr>
            <a:r>
              <a:rPr lang="fr-FR" altLang="ro-RO" sz="1500"/>
              <a:t>din clasa pixelilor dominant cafenii: x</a:t>
            </a:r>
            <a:r>
              <a:rPr lang="fr-FR" altLang="ro-RO" sz="1500" baseline="-25000"/>
              <a:t>21</a:t>
            </a:r>
            <a:r>
              <a:rPr lang="fr-FR" altLang="ro-RO" sz="1500"/>
              <a:t>=[112 148]</a:t>
            </a:r>
            <a:r>
              <a:rPr lang="fr-FR" altLang="ro-RO" sz="1500" baseline="30000"/>
              <a:t>T</a:t>
            </a:r>
            <a:r>
              <a:rPr lang="fr-FR" altLang="ro-RO" sz="1500"/>
              <a:t>; x</a:t>
            </a:r>
            <a:r>
              <a:rPr lang="fr-FR" altLang="ro-RO" sz="1500" baseline="-25000"/>
              <a:t>22</a:t>
            </a:r>
            <a:r>
              <a:rPr lang="fr-FR" altLang="ro-RO" sz="1500"/>
              <a:t>=[115 150]</a:t>
            </a:r>
            <a:r>
              <a:rPr lang="fr-FR" altLang="ro-RO" sz="1500" baseline="30000"/>
              <a:t>T</a:t>
            </a:r>
            <a:r>
              <a:rPr lang="fr-FR" altLang="ro-RO" sz="1500"/>
              <a:t>; x</a:t>
            </a:r>
            <a:r>
              <a:rPr lang="fr-FR" altLang="ro-RO" sz="1500" baseline="-25000"/>
              <a:t>23</a:t>
            </a:r>
            <a:r>
              <a:rPr lang="fr-FR" altLang="ro-RO" sz="1500"/>
              <a:t>=[113 147]</a:t>
            </a:r>
            <a:r>
              <a:rPr lang="fr-FR" altLang="ro-RO" sz="1500" baseline="30000"/>
              <a:t>T</a:t>
            </a:r>
            <a:endParaRPr lang="en-US" altLang="ro-RO" sz="1500"/>
          </a:p>
          <a:p>
            <a:pPr algn="just" eaLnBrk="1" hangingPunct="1">
              <a:lnSpc>
                <a:spcPct val="80000"/>
              </a:lnSpc>
              <a:buFont typeface="Arial" panose="020B0604020202020204" pitchFamily="34" charset="0"/>
              <a:buNone/>
            </a:pPr>
            <a:r>
              <a:rPr lang="en-US" altLang="ro-RO" sz="1800"/>
              <a:t>Estimaţi eroarea de clasificare. </a:t>
            </a:r>
          </a:p>
          <a:p>
            <a:pPr algn="just" eaLnBrk="1" hangingPunct="1">
              <a:lnSpc>
                <a:spcPct val="80000"/>
              </a:lnSpc>
              <a:buFont typeface="Arial" panose="020B0604020202020204" pitchFamily="34" charset="0"/>
              <a:buNone/>
            </a:pPr>
            <a:endParaRPr lang="en-US" altLang="ro-RO" sz="1800"/>
          </a:p>
          <a:p>
            <a:pPr algn="just" eaLnBrk="1" hangingPunct="1">
              <a:lnSpc>
                <a:spcPct val="80000"/>
              </a:lnSpc>
              <a:buFont typeface="Arial" panose="020B0604020202020204" pitchFamily="34" charset="0"/>
              <a:buNone/>
            </a:pPr>
            <a:r>
              <a:rPr lang="en-US" altLang="ro-RO" sz="1800"/>
              <a:t>b) </a:t>
            </a:r>
            <a:r>
              <a:rPr lang="ro-RO" altLang="ro-RO" sz="1800"/>
              <a:t>Aplicati regula de clasificare k-NN pentru</a:t>
            </a:r>
            <a:endParaRPr lang="en-US" altLang="ro-RO" sz="1800"/>
          </a:p>
          <a:p>
            <a:pPr algn="just" eaLnBrk="1" hangingPunct="1">
              <a:lnSpc>
                <a:spcPct val="80000"/>
              </a:lnSpc>
              <a:buFont typeface="Arial" panose="020B0604020202020204" pitchFamily="34" charset="0"/>
              <a:buNone/>
            </a:pPr>
            <a:r>
              <a:rPr lang="ro-RO" altLang="ro-RO" sz="1800"/>
              <a:t> k=3 si comparati rezultatul clasificarii cu cel de </a:t>
            </a:r>
            <a:endParaRPr lang="en-US" altLang="ro-RO" sz="1800"/>
          </a:p>
          <a:p>
            <a:pPr algn="just" eaLnBrk="1" hangingPunct="1">
              <a:lnSpc>
                <a:spcPct val="80000"/>
              </a:lnSpc>
              <a:buFont typeface="Arial" panose="020B0604020202020204" pitchFamily="34" charset="0"/>
              <a:buNone/>
            </a:pPr>
            <a:r>
              <a:rPr lang="ro-RO" altLang="ro-RO" sz="1800"/>
              <a:t>la punctul (a).</a:t>
            </a:r>
            <a:endParaRPr lang="en-US" altLang="ro-RO" sz="1800"/>
          </a:p>
        </p:txBody>
      </p:sp>
      <p:pic>
        <p:nvPicPr>
          <p:cNvPr id="18436" name="Picture 4" descr="D:\CtmedGrup\AlexPopa\Segmentare Bayes\Detectie buze 10.11\sirius007.bmp">
            <a:extLst>
              <a:ext uri="{FF2B5EF4-FFF2-40B4-BE49-F238E27FC236}">
                <a16:creationId xmlns:a16="http://schemas.microsoft.com/office/drawing/2014/main" id="{6F448014-A829-4E89-938E-7D067CC434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9200" y="4318000"/>
            <a:ext cx="3328988" cy="249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7" name="Substituent număr diapozitiv 1">
            <a:extLst>
              <a:ext uri="{FF2B5EF4-FFF2-40B4-BE49-F238E27FC236}">
                <a16:creationId xmlns:a16="http://schemas.microsoft.com/office/drawing/2014/main" id="{5CD8B9D7-CB0D-42AC-8A81-1738250E51B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7BD3360F-8967-441B-8EE0-E98DA356CA8D}" type="slidenum">
              <a:rPr lang="en-US" altLang="ro-RO" sz="1200">
                <a:solidFill>
                  <a:srgbClr val="898989"/>
                </a:solidFill>
                <a:latin typeface="Arial" panose="020B0604020202020204" pitchFamily="34" charset="0"/>
              </a:rPr>
              <a:pPr>
                <a:spcBef>
                  <a:spcPct val="0"/>
                </a:spcBef>
                <a:buFontTx/>
                <a:buNone/>
              </a:pPr>
              <a:t>10</a:t>
            </a:fld>
            <a:endParaRPr lang="en-US" altLang="ro-RO" sz="1200">
              <a:solidFill>
                <a:srgbClr val="898989"/>
              </a:solidFill>
              <a:latin typeface="Arial" panose="020B0604020202020204" pitchFamily="34" charset="0"/>
            </a:endParaRPr>
          </a:p>
        </p:txBody>
      </p:sp>
    </p:spTree>
    <p:extLst>
      <p:ext uri="{BB962C8B-B14F-4D97-AF65-F5344CB8AC3E}">
        <p14:creationId xmlns:p14="http://schemas.microsoft.com/office/powerpoint/2010/main" val="19310224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266D112-F217-42DA-9D4E-4BFBA6271C61}"/>
              </a:ext>
            </a:extLst>
          </p:cNvPr>
          <p:cNvSpPr>
            <a:spLocks noGrp="1"/>
          </p:cNvSpPr>
          <p:nvPr>
            <p:ph type="title"/>
          </p:nvPr>
        </p:nvSpPr>
        <p:spPr/>
        <p:txBody>
          <a:bodyPr/>
          <a:lstStyle/>
          <a:p>
            <a:endParaRPr lang="en-US"/>
          </a:p>
        </p:txBody>
      </p:sp>
      <p:sp>
        <p:nvSpPr>
          <p:cNvPr id="3" name="Substituent conținut 2">
            <a:extLst>
              <a:ext uri="{FF2B5EF4-FFF2-40B4-BE49-F238E27FC236}">
                <a16:creationId xmlns:a16="http://schemas.microsoft.com/office/drawing/2014/main" id="{4AADCDA8-5904-4B60-9C33-5D68167570E7}"/>
              </a:ext>
            </a:extLst>
          </p:cNvPr>
          <p:cNvSpPr>
            <a:spLocks noGrp="1"/>
          </p:cNvSpPr>
          <p:nvPr>
            <p:ph idx="1"/>
          </p:nvPr>
        </p:nvSpPr>
        <p:spPr/>
        <p:txBody>
          <a:bodyPr/>
          <a:lstStyle/>
          <a:p>
            <a:r>
              <a:rPr lang="en-US" dirty="0" err="1"/>
              <a:t>Clasificare</a:t>
            </a:r>
            <a:r>
              <a:rPr lang="en-US" dirty="0"/>
              <a:t> 1-NN</a:t>
            </a:r>
          </a:p>
          <a:p>
            <a:pPr marL="0" indent="0">
              <a:buNone/>
            </a:pPr>
            <a:r>
              <a:rPr lang="it-IT" sz="2000" dirty="0"/>
              <a:t>Distanta Euclidiana dintre valorile de test si valorile prototip obtinute sunt:</a:t>
            </a:r>
          </a:p>
          <a:p>
            <a:pPr marL="0" indent="0">
              <a:buNone/>
            </a:pPr>
            <a:endParaRPr lang="en-US" dirty="0"/>
          </a:p>
        </p:txBody>
      </p:sp>
      <p:sp>
        <p:nvSpPr>
          <p:cNvPr id="4" name="Substituent număr diapozitiv 3">
            <a:extLst>
              <a:ext uri="{FF2B5EF4-FFF2-40B4-BE49-F238E27FC236}">
                <a16:creationId xmlns:a16="http://schemas.microsoft.com/office/drawing/2014/main" id="{5F1FD826-A9BC-4388-91B3-EE47C28E54FA}"/>
              </a:ext>
            </a:extLst>
          </p:cNvPr>
          <p:cNvSpPr>
            <a:spLocks noGrp="1"/>
          </p:cNvSpPr>
          <p:nvPr>
            <p:ph type="sldNum" sz="quarter" idx="12"/>
          </p:nvPr>
        </p:nvSpPr>
        <p:spPr/>
        <p:txBody>
          <a:bodyPr/>
          <a:lstStyle/>
          <a:p>
            <a:fld id="{28DE1B04-52BD-41F1-920C-26F41AB6C88B}" type="slidenum">
              <a:rPr lang="en-US" altLang="ro-RO" smtClean="0"/>
              <a:pPr/>
              <a:t>11</a:t>
            </a:fld>
            <a:endParaRPr lang="en-US" altLang="ro-RO"/>
          </a:p>
        </p:txBody>
      </p:sp>
      <p:graphicFrame>
        <p:nvGraphicFramePr>
          <p:cNvPr id="5" name="Tabel 4">
            <a:extLst>
              <a:ext uri="{FF2B5EF4-FFF2-40B4-BE49-F238E27FC236}">
                <a16:creationId xmlns:a16="http://schemas.microsoft.com/office/drawing/2014/main" id="{6D0FE88C-D702-4A86-913B-5F00126C3E7C}"/>
              </a:ext>
            </a:extLst>
          </p:cNvPr>
          <p:cNvGraphicFramePr>
            <a:graphicFrameLocks noGrp="1"/>
          </p:cNvGraphicFramePr>
          <p:nvPr>
            <p:extLst>
              <p:ext uri="{D42A27DB-BD31-4B8C-83A1-F6EECF244321}">
                <p14:modId xmlns:p14="http://schemas.microsoft.com/office/powerpoint/2010/main" val="110822675"/>
              </p:ext>
            </p:extLst>
          </p:nvPr>
        </p:nvGraphicFramePr>
        <p:xfrm>
          <a:off x="457201" y="2491580"/>
          <a:ext cx="8000998" cy="3051469"/>
        </p:xfrm>
        <a:graphic>
          <a:graphicData uri="http://schemas.openxmlformats.org/drawingml/2006/table">
            <a:tbl>
              <a:tblPr firstRow="1" firstCol="1" bandRow="1">
                <a:tableStyleId>{5C22544A-7EE6-4342-B048-85BDC9FD1C3A}</a:tableStyleId>
              </a:tblPr>
              <a:tblGrid>
                <a:gridCol w="1097288">
                  <a:extLst>
                    <a:ext uri="{9D8B030D-6E8A-4147-A177-3AD203B41FA5}">
                      <a16:colId xmlns:a16="http://schemas.microsoft.com/office/drawing/2014/main" val="2195888736"/>
                    </a:ext>
                  </a:extLst>
                </a:gridCol>
                <a:gridCol w="1725748">
                  <a:extLst>
                    <a:ext uri="{9D8B030D-6E8A-4147-A177-3AD203B41FA5}">
                      <a16:colId xmlns:a16="http://schemas.microsoft.com/office/drawing/2014/main" val="1083023239"/>
                    </a:ext>
                  </a:extLst>
                </a:gridCol>
                <a:gridCol w="1725748">
                  <a:extLst>
                    <a:ext uri="{9D8B030D-6E8A-4147-A177-3AD203B41FA5}">
                      <a16:colId xmlns:a16="http://schemas.microsoft.com/office/drawing/2014/main" val="1667977465"/>
                    </a:ext>
                  </a:extLst>
                </a:gridCol>
                <a:gridCol w="1725748">
                  <a:extLst>
                    <a:ext uri="{9D8B030D-6E8A-4147-A177-3AD203B41FA5}">
                      <a16:colId xmlns:a16="http://schemas.microsoft.com/office/drawing/2014/main" val="2853797918"/>
                    </a:ext>
                  </a:extLst>
                </a:gridCol>
                <a:gridCol w="1726466">
                  <a:extLst>
                    <a:ext uri="{9D8B030D-6E8A-4147-A177-3AD203B41FA5}">
                      <a16:colId xmlns:a16="http://schemas.microsoft.com/office/drawing/2014/main" val="3291367371"/>
                    </a:ext>
                  </a:extLst>
                </a:gridCol>
              </a:tblGrid>
              <a:tr h="133422">
                <a:tc>
                  <a:txBody>
                    <a:bodyPr/>
                    <a:lstStyle/>
                    <a:p>
                      <a:pPr marL="0" marR="0">
                        <a:spcBef>
                          <a:spcPts val="0"/>
                        </a:spcBef>
                        <a:spcAft>
                          <a:spcPts val="0"/>
                        </a:spcAft>
                      </a:pPr>
                      <a:r>
                        <a:rPr lang="ro-RO" sz="9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ro-RO" sz="1000">
                          <a:effectLst/>
                        </a:rPr>
                        <a:t>x</a:t>
                      </a:r>
                      <a:r>
                        <a:rPr lang="ro-RO" sz="1000" baseline="-25000">
                          <a:effectLst/>
                        </a:rPr>
                        <a:t>r1</a:t>
                      </a:r>
                      <a:r>
                        <a:rPr lang="ro-RO" sz="1000">
                          <a:effectLst/>
                        </a:rPr>
                        <a:t>=[115 169]</a:t>
                      </a:r>
                      <a:r>
                        <a:rPr lang="ro-RO" sz="10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ro-RO" sz="1000">
                          <a:effectLst/>
                        </a:rPr>
                        <a:t>x</a:t>
                      </a:r>
                      <a:r>
                        <a:rPr lang="ro-RO" sz="1000" baseline="-25000">
                          <a:effectLst/>
                        </a:rPr>
                        <a:t>r2</a:t>
                      </a:r>
                      <a:r>
                        <a:rPr lang="ro-RO" sz="1000">
                          <a:effectLst/>
                        </a:rPr>
                        <a:t>=[112 179]</a:t>
                      </a:r>
                      <a:r>
                        <a:rPr lang="ro-RO" sz="10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ro-RO" sz="1000">
                          <a:effectLst/>
                        </a:rPr>
                        <a:t>x</a:t>
                      </a:r>
                      <a:r>
                        <a:rPr lang="ro-RO" sz="1000" baseline="-25000">
                          <a:effectLst/>
                        </a:rPr>
                        <a:t>c1</a:t>
                      </a:r>
                      <a:r>
                        <a:rPr lang="ro-RO" sz="1000">
                          <a:effectLst/>
                        </a:rPr>
                        <a:t>=[111 150]</a:t>
                      </a:r>
                      <a:r>
                        <a:rPr lang="ro-RO" sz="10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ro-RO" sz="1000">
                          <a:effectLst/>
                        </a:rPr>
                        <a:t>x</a:t>
                      </a:r>
                      <a:r>
                        <a:rPr lang="ro-RO" sz="1000" baseline="-25000">
                          <a:effectLst/>
                        </a:rPr>
                        <a:t>c2</a:t>
                      </a:r>
                      <a:r>
                        <a:rPr lang="ro-RO" sz="1000">
                          <a:effectLst/>
                        </a:rPr>
                        <a:t>=[114 146]</a:t>
                      </a:r>
                      <a:r>
                        <a:rPr lang="ro-RO" sz="10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05097148"/>
                  </a:ext>
                </a:extLst>
              </a:tr>
              <a:tr h="396934">
                <a:tc>
                  <a:txBody>
                    <a:bodyPr/>
                    <a:lstStyle/>
                    <a:p>
                      <a:pPr marL="0" marR="0">
                        <a:spcBef>
                          <a:spcPts val="0"/>
                        </a:spcBef>
                        <a:spcAft>
                          <a:spcPts val="0"/>
                        </a:spcAft>
                      </a:pPr>
                      <a:r>
                        <a:rPr lang="ro-RO" sz="1000">
                          <a:effectLst/>
                        </a:rPr>
                        <a:t>x</a:t>
                      </a:r>
                      <a:r>
                        <a:rPr lang="ro-RO" sz="1000" baseline="-25000">
                          <a:effectLst/>
                        </a:rPr>
                        <a:t>11</a:t>
                      </a:r>
                      <a:r>
                        <a:rPr lang="ro-RO" sz="1000">
                          <a:effectLst/>
                        </a:rPr>
                        <a:t>=[114 171]</a:t>
                      </a:r>
                      <a:r>
                        <a:rPr lang="ro-RO" sz="10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RO" sz="1000">
                          <a:effectLst/>
                          <a:highlight>
                            <a:srgbClr val="FFFF00"/>
                          </a:highlight>
                        </a:rPr>
                        <a:t>d</a:t>
                      </a:r>
                      <a:r>
                        <a:rPr lang="ro-RO" sz="1000" baseline="30000">
                          <a:effectLst/>
                          <a:highlight>
                            <a:srgbClr val="FFFF00"/>
                          </a:highlight>
                        </a:rPr>
                        <a:t>2</a:t>
                      </a:r>
                      <a:r>
                        <a:rPr lang="ro-RO" sz="1000">
                          <a:effectLst/>
                          <a:highlight>
                            <a:srgbClr val="FFFF00"/>
                          </a:highlight>
                        </a:rPr>
                        <a:t>=(115-114)</a:t>
                      </a:r>
                      <a:r>
                        <a:rPr lang="ro-RO" sz="1000" baseline="30000">
                          <a:effectLst/>
                          <a:highlight>
                            <a:srgbClr val="FFFF00"/>
                          </a:highlight>
                        </a:rPr>
                        <a:t>2</a:t>
                      </a:r>
                      <a:r>
                        <a:rPr lang="ro-RO" sz="1000">
                          <a:effectLst/>
                          <a:highlight>
                            <a:srgbClr val="FFFF00"/>
                          </a:highlight>
                        </a:rPr>
                        <a:t>+(169-171)</a:t>
                      </a:r>
                      <a:r>
                        <a:rPr lang="ro-RO" sz="1000" baseline="30000">
                          <a:effectLst/>
                          <a:highlight>
                            <a:srgbClr val="FFFF00"/>
                          </a:highlight>
                        </a:rPr>
                        <a:t>2</a:t>
                      </a:r>
                      <a:r>
                        <a:rPr lang="ro-RO" sz="1000">
                          <a:effectLst/>
                          <a:highlight>
                            <a:srgbClr val="FFFF00"/>
                          </a:highlight>
                        </a:rPr>
                        <a:t> </a:t>
                      </a:r>
                      <a:endParaRPr lang="en-US" sz="1200">
                        <a:effectLst/>
                      </a:endParaRPr>
                    </a:p>
                    <a:p>
                      <a:pPr marL="0" marR="0" algn="ctr">
                        <a:spcBef>
                          <a:spcPts val="0"/>
                        </a:spcBef>
                        <a:spcAft>
                          <a:spcPts val="0"/>
                        </a:spcAft>
                      </a:pPr>
                      <a:r>
                        <a:rPr lang="ro-RO" sz="1000">
                          <a:effectLst/>
                          <a:highlight>
                            <a:srgbClr val="FFFF00"/>
                          </a:highlight>
                        </a:rPr>
                        <a:t>=1+2</a:t>
                      </a:r>
                      <a:r>
                        <a:rPr lang="ro-RO" sz="1000" baseline="30000">
                          <a:effectLst/>
                          <a:highlight>
                            <a:srgbClr val="FFFF00"/>
                          </a:highligh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000">
                          <a:effectLst/>
                        </a:rPr>
                        <a:t>d</a:t>
                      </a:r>
                      <a:r>
                        <a:rPr lang="ro-RO" sz="1000" baseline="30000">
                          <a:effectLst/>
                        </a:rPr>
                        <a:t>2</a:t>
                      </a:r>
                      <a:r>
                        <a:rPr lang="ro-RO" sz="1000">
                          <a:effectLst/>
                        </a:rPr>
                        <a:t>=(112-114)</a:t>
                      </a:r>
                      <a:r>
                        <a:rPr lang="ro-RO" sz="1000" baseline="30000">
                          <a:effectLst/>
                        </a:rPr>
                        <a:t>2</a:t>
                      </a:r>
                      <a:r>
                        <a:rPr lang="ro-RO" sz="1000">
                          <a:effectLst/>
                        </a:rPr>
                        <a:t>+(179-171)</a:t>
                      </a:r>
                      <a:r>
                        <a:rPr lang="ro-RO" sz="1000" baseline="30000">
                          <a:effectLst/>
                        </a:rPr>
                        <a:t>2</a:t>
                      </a:r>
                      <a:r>
                        <a:rPr lang="ro-RO" sz="1000">
                          <a:effectLst/>
                        </a:rPr>
                        <a:t> </a:t>
                      </a:r>
                      <a:endParaRPr lang="en-US" sz="1200">
                        <a:effectLst/>
                      </a:endParaRPr>
                    </a:p>
                    <a:p>
                      <a:pPr marL="0" marR="0" algn="ctr">
                        <a:spcBef>
                          <a:spcPts val="0"/>
                        </a:spcBef>
                        <a:spcAft>
                          <a:spcPts val="0"/>
                        </a:spcAft>
                      </a:pPr>
                      <a:r>
                        <a:rPr lang="ro-RO" sz="1000">
                          <a:effectLst/>
                        </a:rPr>
                        <a:t>=2</a:t>
                      </a:r>
                      <a:r>
                        <a:rPr lang="ro-RO" sz="1000" baseline="30000">
                          <a:effectLst/>
                        </a:rPr>
                        <a:t>2</a:t>
                      </a:r>
                      <a:r>
                        <a:rPr lang="ro-RO" sz="1000">
                          <a:effectLst/>
                        </a:rPr>
                        <a:t>+8</a:t>
                      </a:r>
                      <a:r>
                        <a:rPr lang="ro-RO" sz="1000" baseline="300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000">
                          <a:effectLst/>
                        </a:rPr>
                        <a:t>d</a:t>
                      </a:r>
                      <a:r>
                        <a:rPr lang="ro-RO" sz="1000" baseline="30000">
                          <a:effectLst/>
                        </a:rPr>
                        <a:t>2</a:t>
                      </a:r>
                      <a:r>
                        <a:rPr lang="ro-RO" sz="1000">
                          <a:effectLst/>
                        </a:rPr>
                        <a:t>=(111-114)</a:t>
                      </a:r>
                      <a:r>
                        <a:rPr lang="ro-RO" sz="1000" baseline="30000">
                          <a:effectLst/>
                        </a:rPr>
                        <a:t>2</a:t>
                      </a:r>
                      <a:r>
                        <a:rPr lang="ro-RO" sz="1000">
                          <a:effectLst/>
                        </a:rPr>
                        <a:t>+(150-171)</a:t>
                      </a:r>
                      <a:r>
                        <a:rPr lang="ro-RO" sz="1000" baseline="30000">
                          <a:effectLst/>
                        </a:rPr>
                        <a:t>2</a:t>
                      </a:r>
                      <a:r>
                        <a:rPr lang="ro-RO" sz="1000">
                          <a:effectLst/>
                        </a:rPr>
                        <a:t> </a:t>
                      </a:r>
                      <a:endParaRPr lang="en-US" sz="1200">
                        <a:effectLst/>
                      </a:endParaRPr>
                    </a:p>
                    <a:p>
                      <a:pPr marL="0" marR="0" algn="ctr">
                        <a:spcBef>
                          <a:spcPts val="0"/>
                        </a:spcBef>
                        <a:spcAft>
                          <a:spcPts val="0"/>
                        </a:spcAft>
                      </a:pPr>
                      <a:r>
                        <a:rPr lang="ro-RO" sz="1000">
                          <a:effectLst/>
                        </a:rPr>
                        <a:t>=3</a:t>
                      </a:r>
                      <a:r>
                        <a:rPr lang="ro-RO" sz="1000" baseline="30000">
                          <a:effectLst/>
                        </a:rPr>
                        <a:t>2</a:t>
                      </a:r>
                      <a:r>
                        <a:rPr lang="ro-RO" sz="1000">
                          <a:effectLst/>
                        </a:rPr>
                        <a:t>+21</a:t>
                      </a:r>
                      <a:r>
                        <a:rPr lang="ro-RO" sz="1000" baseline="300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000">
                          <a:effectLst/>
                        </a:rPr>
                        <a:t>d</a:t>
                      </a:r>
                      <a:r>
                        <a:rPr lang="ro-RO" sz="1000" baseline="30000">
                          <a:effectLst/>
                        </a:rPr>
                        <a:t>2</a:t>
                      </a:r>
                      <a:r>
                        <a:rPr lang="ro-RO" sz="1000">
                          <a:effectLst/>
                        </a:rPr>
                        <a:t>=(114-114)</a:t>
                      </a:r>
                      <a:r>
                        <a:rPr lang="ro-RO" sz="1000" baseline="30000">
                          <a:effectLst/>
                        </a:rPr>
                        <a:t>2</a:t>
                      </a:r>
                      <a:r>
                        <a:rPr lang="ro-RO" sz="1000">
                          <a:effectLst/>
                        </a:rPr>
                        <a:t>+(146-171)</a:t>
                      </a:r>
                      <a:r>
                        <a:rPr lang="ro-RO" sz="1000" baseline="30000">
                          <a:effectLst/>
                        </a:rPr>
                        <a:t>2</a:t>
                      </a:r>
                      <a:r>
                        <a:rPr lang="ro-RO" sz="1000">
                          <a:effectLst/>
                        </a:rPr>
                        <a:t> </a:t>
                      </a:r>
                      <a:endParaRPr lang="en-US" sz="1200">
                        <a:effectLst/>
                      </a:endParaRPr>
                    </a:p>
                    <a:p>
                      <a:pPr marL="0" marR="0" algn="ctr">
                        <a:spcBef>
                          <a:spcPts val="0"/>
                        </a:spcBef>
                        <a:spcAft>
                          <a:spcPts val="0"/>
                        </a:spcAft>
                      </a:pPr>
                      <a:r>
                        <a:rPr lang="ro-RO" sz="1000">
                          <a:effectLst/>
                        </a:rPr>
                        <a:t>=0+25</a:t>
                      </a:r>
                      <a:r>
                        <a:rPr lang="ro-RO" sz="1000" baseline="300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22839814"/>
                  </a:ext>
                </a:extLst>
              </a:tr>
              <a:tr h="529245">
                <a:tc>
                  <a:txBody>
                    <a:bodyPr/>
                    <a:lstStyle/>
                    <a:p>
                      <a:pPr marL="0" marR="0">
                        <a:spcBef>
                          <a:spcPts val="0"/>
                        </a:spcBef>
                        <a:spcAft>
                          <a:spcPts val="0"/>
                        </a:spcAft>
                      </a:pPr>
                      <a:r>
                        <a:rPr lang="ro-RO" sz="1000">
                          <a:effectLst/>
                        </a:rPr>
                        <a:t>x</a:t>
                      </a:r>
                      <a:r>
                        <a:rPr lang="ro-RO" sz="1000" baseline="-25000">
                          <a:effectLst/>
                        </a:rPr>
                        <a:t>12</a:t>
                      </a:r>
                      <a:r>
                        <a:rPr lang="ro-RO" sz="1000">
                          <a:effectLst/>
                        </a:rPr>
                        <a:t>=[112 181]</a:t>
                      </a:r>
                      <a:r>
                        <a:rPr lang="ro-RO" sz="10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RO" sz="1000" dirty="0">
                          <a:effectLst/>
                        </a:rPr>
                        <a:t>d</a:t>
                      </a:r>
                      <a:r>
                        <a:rPr lang="ro-RO" sz="1000" baseline="30000" dirty="0">
                          <a:effectLst/>
                        </a:rPr>
                        <a:t>2</a:t>
                      </a:r>
                      <a:r>
                        <a:rPr lang="ro-RO" sz="1000" dirty="0">
                          <a:effectLst/>
                        </a:rPr>
                        <a:t>=(115-112)</a:t>
                      </a:r>
                      <a:r>
                        <a:rPr lang="ro-RO" sz="1000" baseline="30000" dirty="0">
                          <a:effectLst/>
                        </a:rPr>
                        <a:t>2</a:t>
                      </a:r>
                      <a:r>
                        <a:rPr lang="ro-RO" sz="1000" dirty="0">
                          <a:effectLst/>
                        </a:rPr>
                        <a:t>+(169-181)</a:t>
                      </a:r>
                      <a:r>
                        <a:rPr lang="ro-RO" sz="1000" baseline="30000" dirty="0">
                          <a:effectLst/>
                        </a:rPr>
                        <a:t>2</a:t>
                      </a:r>
                      <a:r>
                        <a:rPr lang="ro-RO" sz="1000" dirty="0">
                          <a:effectLst/>
                        </a:rPr>
                        <a:t> </a:t>
                      </a:r>
                      <a:endParaRPr lang="en-US" sz="1200" dirty="0">
                        <a:effectLst/>
                      </a:endParaRPr>
                    </a:p>
                    <a:p>
                      <a:pPr marL="0" marR="0" algn="ctr">
                        <a:spcBef>
                          <a:spcPts val="0"/>
                        </a:spcBef>
                        <a:spcAft>
                          <a:spcPts val="0"/>
                        </a:spcAft>
                      </a:pPr>
                      <a:r>
                        <a:rPr lang="ro-RO" sz="1000" baseline="30000" dirty="0">
                          <a:effectLst/>
                        </a:rPr>
                        <a:t> </a:t>
                      </a:r>
                      <a:endParaRPr lang="en-US" sz="1200" dirty="0">
                        <a:effectLst/>
                      </a:endParaRPr>
                    </a:p>
                    <a:p>
                      <a:pPr marL="0" marR="0" algn="ctr">
                        <a:spcBef>
                          <a:spcPts val="0"/>
                        </a:spcBef>
                        <a:spcAft>
                          <a:spcPts val="0"/>
                        </a:spcAft>
                      </a:pPr>
                      <a:r>
                        <a:rPr lang="ro-RO" sz="1000" baseline="300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000">
                          <a:effectLst/>
                        </a:rPr>
                        <a:t>d</a:t>
                      </a:r>
                      <a:r>
                        <a:rPr lang="ro-RO" sz="1000" baseline="30000">
                          <a:effectLst/>
                        </a:rPr>
                        <a:t>2</a:t>
                      </a:r>
                      <a:r>
                        <a:rPr lang="ro-RO" sz="1000">
                          <a:effectLst/>
                        </a:rPr>
                        <a:t>=(112-112)</a:t>
                      </a:r>
                      <a:r>
                        <a:rPr lang="ro-RO" sz="1000" baseline="30000">
                          <a:effectLst/>
                        </a:rPr>
                        <a:t>2</a:t>
                      </a:r>
                      <a:r>
                        <a:rPr lang="ro-RO" sz="1000">
                          <a:effectLst/>
                        </a:rPr>
                        <a:t>+(179-181)</a:t>
                      </a:r>
                      <a:r>
                        <a:rPr lang="ro-RO" sz="1000" baseline="30000">
                          <a:effectLst/>
                        </a:rPr>
                        <a:t>2</a:t>
                      </a:r>
                      <a:r>
                        <a:rPr lang="ro-RO" sz="1000">
                          <a:effectLst/>
                        </a:rPr>
                        <a:t> </a:t>
                      </a:r>
                      <a:endParaRPr lang="en-US" sz="1200">
                        <a:effectLst/>
                      </a:endParaRPr>
                    </a:p>
                    <a:p>
                      <a:pPr marL="0" marR="0" algn="ctr">
                        <a:spcBef>
                          <a:spcPts val="0"/>
                        </a:spcBef>
                        <a:spcAft>
                          <a:spcPts val="0"/>
                        </a:spcAft>
                      </a:pPr>
                      <a:r>
                        <a:rPr lang="ro-RO" sz="1000" baseline="30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000">
                          <a:effectLst/>
                        </a:rPr>
                        <a:t>d</a:t>
                      </a:r>
                      <a:r>
                        <a:rPr lang="ro-RO" sz="1000" baseline="30000">
                          <a:effectLst/>
                        </a:rPr>
                        <a:t>2</a:t>
                      </a:r>
                      <a:r>
                        <a:rPr lang="ro-RO" sz="1000">
                          <a:effectLst/>
                        </a:rPr>
                        <a:t>=(111-112)</a:t>
                      </a:r>
                      <a:r>
                        <a:rPr lang="ro-RO" sz="1000" baseline="30000">
                          <a:effectLst/>
                        </a:rPr>
                        <a:t>2</a:t>
                      </a:r>
                      <a:r>
                        <a:rPr lang="ro-RO" sz="1000">
                          <a:effectLst/>
                        </a:rPr>
                        <a:t>+(150-181)</a:t>
                      </a:r>
                      <a:r>
                        <a:rPr lang="ro-RO" sz="1000" baseline="30000">
                          <a:effectLst/>
                        </a:rPr>
                        <a:t>2</a:t>
                      </a:r>
                      <a:r>
                        <a:rPr lang="ro-RO" sz="1000">
                          <a:effectLst/>
                        </a:rPr>
                        <a:t> </a:t>
                      </a:r>
                      <a:endParaRPr lang="en-US" sz="1200">
                        <a:effectLst/>
                      </a:endParaRPr>
                    </a:p>
                    <a:p>
                      <a:pPr marL="0" marR="0" algn="ctr">
                        <a:spcBef>
                          <a:spcPts val="0"/>
                        </a:spcBef>
                        <a:spcAft>
                          <a:spcPts val="0"/>
                        </a:spcAft>
                      </a:pPr>
                      <a:r>
                        <a:rPr lang="ro-RO" sz="1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000" dirty="0">
                          <a:effectLst/>
                        </a:rPr>
                        <a:t>d</a:t>
                      </a:r>
                      <a:r>
                        <a:rPr lang="ro-RO" sz="1000" baseline="30000" dirty="0">
                          <a:effectLst/>
                        </a:rPr>
                        <a:t>2</a:t>
                      </a:r>
                      <a:r>
                        <a:rPr lang="ro-RO" sz="1000" dirty="0">
                          <a:effectLst/>
                        </a:rPr>
                        <a:t>=(114-112)</a:t>
                      </a:r>
                      <a:r>
                        <a:rPr lang="ro-RO" sz="1000" baseline="30000" dirty="0">
                          <a:effectLst/>
                        </a:rPr>
                        <a:t>2</a:t>
                      </a:r>
                      <a:r>
                        <a:rPr lang="ro-RO" sz="1000" dirty="0">
                          <a:effectLst/>
                        </a:rPr>
                        <a:t>+(146-181)</a:t>
                      </a:r>
                      <a:r>
                        <a:rPr lang="ro-RO" sz="1000" baseline="30000" dirty="0">
                          <a:effectLst/>
                        </a:rPr>
                        <a:t>2</a:t>
                      </a:r>
                      <a:r>
                        <a:rPr lang="ro-RO" sz="1000" dirty="0">
                          <a:effectLst/>
                        </a:rPr>
                        <a:t> </a:t>
                      </a:r>
                      <a:endParaRPr lang="en-US" sz="1200" dirty="0">
                        <a:effectLst/>
                      </a:endParaRPr>
                    </a:p>
                    <a:p>
                      <a:pPr marL="0" marR="0" algn="ctr">
                        <a:spcBef>
                          <a:spcPts val="0"/>
                        </a:spcBef>
                        <a:spcAft>
                          <a:spcPts val="0"/>
                        </a:spcAft>
                      </a:pPr>
                      <a:r>
                        <a:rPr lang="ro-RO" sz="10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24820985"/>
                  </a:ext>
                </a:extLst>
              </a:tr>
              <a:tr h="529245">
                <a:tc>
                  <a:txBody>
                    <a:bodyPr/>
                    <a:lstStyle/>
                    <a:p>
                      <a:pPr marL="0" marR="0">
                        <a:spcBef>
                          <a:spcPts val="0"/>
                        </a:spcBef>
                        <a:spcAft>
                          <a:spcPts val="0"/>
                        </a:spcAft>
                      </a:pPr>
                      <a:r>
                        <a:rPr lang="ro-RO" sz="1000">
                          <a:effectLst/>
                        </a:rPr>
                        <a:t>x</a:t>
                      </a:r>
                      <a:r>
                        <a:rPr lang="ro-RO" sz="1000" baseline="-25000">
                          <a:effectLst/>
                        </a:rPr>
                        <a:t>13</a:t>
                      </a:r>
                      <a:r>
                        <a:rPr lang="ro-RO" sz="1000">
                          <a:effectLst/>
                        </a:rPr>
                        <a:t>=[113 174]</a:t>
                      </a:r>
                      <a:r>
                        <a:rPr lang="ro-RO" sz="10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RO" sz="1000">
                          <a:effectLst/>
                        </a:rPr>
                        <a:t>d</a:t>
                      </a:r>
                      <a:r>
                        <a:rPr lang="ro-RO" sz="1000" baseline="30000">
                          <a:effectLst/>
                        </a:rPr>
                        <a:t>2</a:t>
                      </a:r>
                      <a:r>
                        <a:rPr lang="ro-RO" sz="1000">
                          <a:effectLst/>
                        </a:rPr>
                        <a:t>=(115-113)</a:t>
                      </a:r>
                      <a:r>
                        <a:rPr lang="ro-RO" sz="1000" baseline="30000">
                          <a:effectLst/>
                        </a:rPr>
                        <a:t>2</a:t>
                      </a:r>
                      <a:r>
                        <a:rPr lang="ro-RO" sz="1000">
                          <a:effectLst/>
                        </a:rPr>
                        <a:t>+(169-174)</a:t>
                      </a:r>
                      <a:r>
                        <a:rPr lang="ro-RO" sz="1000" baseline="30000">
                          <a:effectLst/>
                        </a:rPr>
                        <a:t>2</a:t>
                      </a:r>
                      <a:r>
                        <a:rPr lang="ro-RO" sz="1000">
                          <a:effectLst/>
                        </a:rPr>
                        <a:t> </a:t>
                      </a:r>
                      <a:endParaRPr lang="en-US" sz="1200">
                        <a:effectLst/>
                      </a:endParaRPr>
                    </a:p>
                    <a:p>
                      <a:pPr marL="0" marR="0" algn="ctr">
                        <a:spcBef>
                          <a:spcPts val="0"/>
                        </a:spcBef>
                        <a:spcAft>
                          <a:spcPts val="0"/>
                        </a:spcAft>
                      </a:pPr>
                      <a:r>
                        <a:rPr lang="ro-RO" sz="1000" baseline="30000">
                          <a:effectLst/>
                        </a:rPr>
                        <a:t> </a:t>
                      </a:r>
                      <a:endParaRPr lang="en-US" sz="1200">
                        <a:effectLst/>
                      </a:endParaRPr>
                    </a:p>
                    <a:p>
                      <a:pPr marL="0" marR="0" algn="ctr">
                        <a:spcBef>
                          <a:spcPts val="0"/>
                        </a:spcBef>
                        <a:spcAft>
                          <a:spcPts val="0"/>
                        </a:spcAft>
                      </a:pPr>
                      <a:r>
                        <a:rPr lang="ro-RO" sz="1000" baseline="30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000">
                          <a:effectLst/>
                        </a:rPr>
                        <a:t>d</a:t>
                      </a:r>
                      <a:r>
                        <a:rPr lang="ro-RO" sz="1000" baseline="30000">
                          <a:effectLst/>
                        </a:rPr>
                        <a:t>2</a:t>
                      </a:r>
                      <a:r>
                        <a:rPr lang="ro-RO" sz="1000">
                          <a:effectLst/>
                        </a:rPr>
                        <a:t>=(112-113)</a:t>
                      </a:r>
                      <a:r>
                        <a:rPr lang="ro-RO" sz="1000" baseline="30000">
                          <a:effectLst/>
                        </a:rPr>
                        <a:t>2</a:t>
                      </a:r>
                      <a:r>
                        <a:rPr lang="ro-RO" sz="1000">
                          <a:effectLst/>
                        </a:rPr>
                        <a:t>+(179-174)</a:t>
                      </a:r>
                      <a:r>
                        <a:rPr lang="ro-RO" sz="1000" baseline="30000">
                          <a:effectLst/>
                        </a:rPr>
                        <a:t>2</a:t>
                      </a:r>
                      <a:r>
                        <a:rPr lang="ro-RO" sz="1000">
                          <a:effectLst/>
                        </a:rPr>
                        <a:t> </a:t>
                      </a:r>
                      <a:endParaRPr lang="en-US" sz="1200">
                        <a:effectLst/>
                      </a:endParaRPr>
                    </a:p>
                    <a:p>
                      <a:pPr marL="0" marR="0" algn="ctr">
                        <a:spcBef>
                          <a:spcPts val="0"/>
                        </a:spcBef>
                        <a:spcAft>
                          <a:spcPts val="0"/>
                        </a:spcAft>
                      </a:pPr>
                      <a:r>
                        <a:rPr lang="ro-RO" sz="1000" baseline="30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000">
                          <a:effectLst/>
                        </a:rPr>
                        <a:t>d</a:t>
                      </a:r>
                      <a:r>
                        <a:rPr lang="ro-RO" sz="1000" baseline="30000">
                          <a:effectLst/>
                        </a:rPr>
                        <a:t>2</a:t>
                      </a:r>
                      <a:r>
                        <a:rPr lang="ro-RO" sz="1000">
                          <a:effectLst/>
                        </a:rPr>
                        <a:t>=(111-113)</a:t>
                      </a:r>
                      <a:r>
                        <a:rPr lang="ro-RO" sz="1000" baseline="30000">
                          <a:effectLst/>
                        </a:rPr>
                        <a:t>2</a:t>
                      </a:r>
                      <a:r>
                        <a:rPr lang="ro-RO" sz="1000">
                          <a:effectLst/>
                        </a:rPr>
                        <a:t>+(150-174)</a:t>
                      </a:r>
                      <a:r>
                        <a:rPr lang="ro-RO" sz="1000" baseline="30000">
                          <a:effectLst/>
                        </a:rPr>
                        <a:t>2</a:t>
                      </a:r>
                      <a:r>
                        <a:rPr lang="ro-RO" sz="1000">
                          <a:effectLst/>
                        </a:rPr>
                        <a:t> </a:t>
                      </a:r>
                      <a:endParaRPr lang="en-US" sz="1200">
                        <a:effectLst/>
                      </a:endParaRPr>
                    </a:p>
                    <a:p>
                      <a:pPr marL="0" marR="0" algn="ctr">
                        <a:spcBef>
                          <a:spcPts val="0"/>
                        </a:spcBef>
                        <a:spcAft>
                          <a:spcPts val="0"/>
                        </a:spcAft>
                      </a:pPr>
                      <a:r>
                        <a:rPr lang="ro-RO" sz="1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000" dirty="0">
                          <a:effectLst/>
                        </a:rPr>
                        <a:t>d</a:t>
                      </a:r>
                      <a:r>
                        <a:rPr lang="ro-RO" sz="1000" baseline="30000" dirty="0">
                          <a:effectLst/>
                        </a:rPr>
                        <a:t>2</a:t>
                      </a:r>
                      <a:r>
                        <a:rPr lang="ro-RO" sz="1000" dirty="0">
                          <a:effectLst/>
                        </a:rPr>
                        <a:t>=(114-113)</a:t>
                      </a:r>
                      <a:r>
                        <a:rPr lang="ro-RO" sz="1000" baseline="30000" dirty="0">
                          <a:effectLst/>
                        </a:rPr>
                        <a:t>2</a:t>
                      </a:r>
                      <a:r>
                        <a:rPr lang="ro-RO" sz="1000" dirty="0">
                          <a:effectLst/>
                        </a:rPr>
                        <a:t>+(146-174)</a:t>
                      </a:r>
                      <a:r>
                        <a:rPr lang="ro-RO" sz="1000" baseline="30000" dirty="0">
                          <a:effectLst/>
                        </a:rPr>
                        <a:t>2</a:t>
                      </a:r>
                      <a:r>
                        <a:rPr lang="ro-RO" sz="1000" dirty="0">
                          <a:effectLst/>
                        </a:rPr>
                        <a:t> </a:t>
                      </a:r>
                      <a:endParaRPr lang="en-US" sz="1200" dirty="0">
                        <a:effectLst/>
                      </a:endParaRPr>
                    </a:p>
                    <a:p>
                      <a:pPr marL="0" marR="0" algn="ctr">
                        <a:spcBef>
                          <a:spcPts val="0"/>
                        </a:spcBef>
                        <a:spcAft>
                          <a:spcPts val="0"/>
                        </a:spcAft>
                      </a:pPr>
                      <a:r>
                        <a:rPr lang="ro-RO" sz="10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585775601"/>
                  </a:ext>
                </a:extLst>
              </a:tr>
              <a:tr h="529245">
                <a:tc>
                  <a:txBody>
                    <a:bodyPr/>
                    <a:lstStyle/>
                    <a:p>
                      <a:pPr marL="0" marR="0">
                        <a:spcBef>
                          <a:spcPts val="0"/>
                        </a:spcBef>
                        <a:spcAft>
                          <a:spcPts val="0"/>
                        </a:spcAft>
                      </a:pPr>
                      <a:r>
                        <a:rPr lang="ro-RO" sz="1000">
                          <a:effectLst/>
                        </a:rPr>
                        <a:t>x</a:t>
                      </a:r>
                      <a:r>
                        <a:rPr lang="ro-RO" sz="1000" baseline="-25000">
                          <a:effectLst/>
                        </a:rPr>
                        <a:t>21</a:t>
                      </a:r>
                      <a:r>
                        <a:rPr lang="ro-RO" sz="1000">
                          <a:effectLst/>
                        </a:rPr>
                        <a:t>=[112 148]</a:t>
                      </a:r>
                      <a:r>
                        <a:rPr lang="ro-RO" sz="10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RO" sz="1000">
                          <a:effectLst/>
                        </a:rPr>
                        <a:t>d</a:t>
                      </a:r>
                      <a:r>
                        <a:rPr lang="ro-RO" sz="1000" baseline="30000">
                          <a:effectLst/>
                        </a:rPr>
                        <a:t>2</a:t>
                      </a:r>
                      <a:r>
                        <a:rPr lang="ro-RO" sz="1000">
                          <a:effectLst/>
                        </a:rPr>
                        <a:t>=(115-112)</a:t>
                      </a:r>
                      <a:r>
                        <a:rPr lang="ro-RO" sz="1000" baseline="30000">
                          <a:effectLst/>
                        </a:rPr>
                        <a:t>2</a:t>
                      </a:r>
                      <a:r>
                        <a:rPr lang="ro-RO" sz="1000">
                          <a:effectLst/>
                        </a:rPr>
                        <a:t>+(169-148)</a:t>
                      </a:r>
                      <a:r>
                        <a:rPr lang="ro-RO" sz="1000" baseline="30000">
                          <a:effectLst/>
                        </a:rPr>
                        <a:t>2</a:t>
                      </a:r>
                      <a:r>
                        <a:rPr lang="ro-RO" sz="1000">
                          <a:effectLst/>
                        </a:rPr>
                        <a:t> </a:t>
                      </a:r>
                      <a:endParaRPr lang="en-US" sz="1200">
                        <a:effectLst/>
                      </a:endParaRPr>
                    </a:p>
                    <a:p>
                      <a:pPr marL="0" marR="0" algn="ctr">
                        <a:spcBef>
                          <a:spcPts val="0"/>
                        </a:spcBef>
                        <a:spcAft>
                          <a:spcPts val="0"/>
                        </a:spcAft>
                      </a:pPr>
                      <a:r>
                        <a:rPr lang="ro-RO" sz="1000" baseline="30000">
                          <a:effectLst/>
                        </a:rPr>
                        <a:t> </a:t>
                      </a:r>
                      <a:endParaRPr lang="en-US" sz="1200">
                        <a:effectLst/>
                      </a:endParaRPr>
                    </a:p>
                    <a:p>
                      <a:pPr marL="0" marR="0" algn="ctr">
                        <a:spcBef>
                          <a:spcPts val="0"/>
                        </a:spcBef>
                        <a:spcAft>
                          <a:spcPts val="0"/>
                        </a:spcAft>
                      </a:pPr>
                      <a:r>
                        <a:rPr lang="ro-RO" sz="1000" baseline="30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000">
                          <a:effectLst/>
                        </a:rPr>
                        <a:t>d</a:t>
                      </a:r>
                      <a:r>
                        <a:rPr lang="ro-RO" sz="1000" baseline="30000">
                          <a:effectLst/>
                        </a:rPr>
                        <a:t>2</a:t>
                      </a:r>
                      <a:r>
                        <a:rPr lang="ro-RO" sz="1000">
                          <a:effectLst/>
                        </a:rPr>
                        <a:t>=(112-112)</a:t>
                      </a:r>
                      <a:r>
                        <a:rPr lang="ro-RO" sz="1000" baseline="30000">
                          <a:effectLst/>
                        </a:rPr>
                        <a:t>2</a:t>
                      </a:r>
                      <a:r>
                        <a:rPr lang="ro-RO" sz="1000">
                          <a:effectLst/>
                        </a:rPr>
                        <a:t>+(179-148)</a:t>
                      </a:r>
                      <a:r>
                        <a:rPr lang="ro-RO" sz="1000" baseline="30000">
                          <a:effectLst/>
                        </a:rPr>
                        <a:t>2</a:t>
                      </a:r>
                      <a:r>
                        <a:rPr lang="ro-RO" sz="1000">
                          <a:effectLst/>
                        </a:rPr>
                        <a:t> </a:t>
                      </a:r>
                      <a:endParaRPr lang="en-US" sz="1200">
                        <a:effectLst/>
                      </a:endParaRPr>
                    </a:p>
                    <a:p>
                      <a:pPr marL="0" marR="0" algn="ctr">
                        <a:spcBef>
                          <a:spcPts val="0"/>
                        </a:spcBef>
                        <a:spcAft>
                          <a:spcPts val="0"/>
                        </a:spcAft>
                      </a:pPr>
                      <a:r>
                        <a:rPr lang="ro-RO" sz="1000" baseline="30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000">
                          <a:effectLst/>
                        </a:rPr>
                        <a:t>d</a:t>
                      </a:r>
                      <a:r>
                        <a:rPr lang="ro-RO" sz="1000" baseline="30000">
                          <a:effectLst/>
                        </a:rPr>
                        <a:t>2</a:t>
                      </a:r>
                      <a:r>
                        <a:rPr lang="ro-RO" sz="1000">
                          <a:effectLst/>
                        </a:rPr>
                        <a:t>=(111-112)</a:t>
                      </a:r>
                      <a:r>
                        <a:rPr lang="ro-RO" sz="1000" baseline="30000">
                          <a:effectLst/>
                        </a:rPr>
                        <a:t>2</a:t>
                      </a:r>
                      <a:r>
                        <a:rPr lang="ro-RO" sz="1000">
                          <a:effectLst/>
                        </a:rPr>
                        <a:t>+(150-148)</a:t>
                      </a:r>
                      <a:r>
                        <a:rPr lang="ro-RO" sz="1000" baseline="30000">
                          <a:effectLst/>
                        </a:rPr>
                        <a:t>2</a:t>
                      </a:r>
                      <a:r>
                        <a:rPr lang="ro-RO" sz="1000">
                          <a:effectLst/>
                        </a:rPr>
                        <a:t> </a:t>
                      </a:r>
                      <a:endParaRPr lang="en-US" sz="1200">
                        <a:effectLst/>
                      </a:endParaRPr>
                    </a:p>
                    <a:p>
                      <a:pPr marL="0" marR="0" algn="ctr">
                        <a:spcBef>
                          <a:spcPts val="0"/>
                        </a:spcBef>
                        <a:spcAft>
                          <a:spcPts val="0"/>
                        </a:spcAft>
                      </a:pPr>
                      <a:r>
                        <a:rPr lang="ro-RO" sz="1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000" dirty="0">
                          <a:effectLst/>
                        </a:rPr>
                        <a:t>d</a:t>
                      </a:r>
                      <a:r>
                        <a:rPr lang="ro-RO" sz="1000" baseline="30000" dirty="0">
                          <a:effectLst/>
                        </a:rPr>
                        <a:t>2</a:t>
                      </a:r>
                      <a:r>
                        <a:rPr lang="ro-RO" sz="1000" dirty="0">
                          <a:effectLst/>
                        </a:rPr>
                        <a:t>=(114-112)</a:t>
                      </a:r>
                      <a:r>
                        <a:rPr lang="ro-RO" sz="1000" baseline="30000" dirty="0">
                          <a:effectLst/>
                        </a:rPr>
                        <a:t>2</a:t>
                      </a:r>
                      <a:r>
                        <a:rPr lang="ro-RO" sz="1000" dirty="0">
                          <a:effectLst/>
                        </a:rPr>
                        <a:t>+(146-148)</a:t>
                      </a:r>
                      <a:r>
                        <a:rPr lang="ro-RO" sz="1000" baseline="30000" dirty="0">
                          <a:effectLst/>
                        </a:rPr>
                        <a:t>2</a:t>
                      </a:r>
                      <a:r>
                        <a:rPr lang="ro-RO" sz="1000" dirty="0">
                          <a:effectLst/>
                        </a:rPr>
                        <a:t> </a:t>
                      </a:r>
                      <a:endParaRPr lang="en-US" sz="1200" dirty="0">
                        <a:effectLst/>
                      </a:endParaRPr>
                    </a:p>
                    <a:p>
                      <a:pPr marL="0" marR="0" algn="ctr">
                        <a:spcBef>
                          <a:spcPts val="0"/>
                        </a:spcBef>
                        <a:spcAft>
                          <a:spcPts val="0"/>
                        </a:spcAft>
                      </a:pPr>
                      <a:r>
                        <a:rPr lang="ro-RO" sz="10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51799693"/>
                  </a:ext>
                </a:extLst>
              </a:tr>
              <a:tr h="400265">
                <a:tc>
                  <a:txBody>
                    <a:bodyPr/>
                    <a:lstStyle/>
                    <a:p>
                      <a:pPr marL="0" marR="0">
                        <a:spcBef>
                          <a:spcPts val="0"/>
                        </a:spcBef>
                        <a:spcAft>
                          <a:spcPts val="0"/>
                        </a:spcAft>
                      </a:pPr>
                      <a:r>
                        <a:rPr lang="ro-RO" sz="1000">
                          <a:effectLst/>
                        </a:rPr>
                        <a:t>x</a:t>
                      </a:r>
                      <a:r>
                        <a:rPr lang="ro-RO" sz="1000" baseline="-25000">
                          <a:effectLst/>
                        </a:rPr>
                        <a:t>22</a:t>
                      </a:r>
                      <a:r>
                        <a:rPr lang="ro-RO" sz="1000">
                          <a:effectLst/>
                        </a:rPr>
                        <a:t>=[115 150]</a:t>
                      </a:r>
                      <a:r>
                        <a:rPr lang="ro-RO" sz="10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spcBef>
                          <a:spcPts val="0"/>
                        </a:spcBef>
                        <a:spcAft>
                          <a:spcPts val="0"/>
                        </a:spcAft>
                      </a:pPr>
                      <a:r>
                        <a:rPr lang="ro-RO" sz="1000" baseline="30000" dirty="0">
                          <a:effectLst/>
                        </a:rPr>
                        <a:t> </a:t>
                      </a:r>
                      <a:endParaRPr lang="en-US" sz="1200" dirty="0">
                        <a:effectLst/>
                      </a:endParaRPr>
                    </a:p>
                    <a:p>
                      <a:pPr marL="0" marR="0">
                        <a:spcBef>
                          <a:spcPts val="0"/>
                        </a:spcBef>
                        <a:spcAft>
                          <a:spcPts val="0"/>
                        </a:spcAft>
                      </a:pPr>
                      <a:r>
                        <a:rPr lang="ro-RO" sz="1000" baseline="30000" dirty="0">
                          <a:effectLst/>
                        </a:rPr>
                        <a:t> </a:t>
                      </a:r>
                      <a:endParaRPr lang="en-US" sz="1200" dirty="0">
                        <a:effectLst/>
                      </a:endParaRPr>
                    </a:p>
                    <a:p>
                      <a:pPr marL="0" marR="0" algn="ctr">
                        <a:spcBef>
                          <a:spcPts val="0"/>
                        </a:spcBef>
                        <a:spcAft>
                          <a:spcPts val="0"/>
                        </a:spcAft>
                      </a:pPr>
                      <a:r>
                        <a:rPr lang="ro-RO" sz="1000" baseline="300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000" baseline="30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812885062"/>
                  </a:ext>
                </a:extLst>
              </a:tr>
              <a:tr h="400265">
                <a:tc>
                  <a:txBody>
                    <a:bodyPr/>
                    <a:lstStyle/>
                    <a:p>
                      <a:pPr marL="0" marR="0">
                        <a:spcBef>
                          <a:spcPts val="0"/>
                        </a:spcBef>
                        <a:spcAft>
                          <a:spcPts val="0"/>
                        </a:spcAft>
                      </a:pPr>
                      <a:r>
                        <a:rPr lang="ro-RO" sz="1000">
                          <a:effectLst/>
                        </a:rPr>
                        <a:t>x</a:t>
                      </a:r>
                      <a:r>
                        <a:rPr lang="ro-RO" sz="1000" baseline="-25000">
                          <a:effectLst/>
                        </a:rPr>
                        <a:t>23</a:t>
                      </a:r>
                      <a:r>
                        <a:rPr lang="ro-RO" sz="1000">
                          <a:effectLst/>
                        </a:rPr>
                        <a:t>=[113 147]</a:t>
                      </a:r>
                      <a:r>
                        <a:rPr lang="ro-RO" sz="10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ctr">
                        <a:spcBef>
                          <a:spcPts val="0"/>
                        </a:spcBef>
                        <a:spcAft>
                          <a:spcPts val="0"/>
                        </a:spcAft>
                      </a:pPr>
                      <a:r>
                        <a:rPr lang="ro-RO" sz="1000" baseline="30000" dirty="0">
                          <a:effectLst/>
                        </a:rPr>
                        <a:t> </a:t>
                      </a:r>
                      <a:endParaRPr lang="en-US" sz="1200" dirty="0">
                        <a:effectLst/>
                      </a:endParaRPr>
                    </a:p>
                    <a:p>
                      <a:pPr marL="0" marR="0" algn="ctr">
                        <a:spcBef>
                          <a:spcPts val="0"/>
                        </a:spcBef>
                        <a:spcAft>
                          <a:spcPts val="0"/>
                        </a:spcAft>
                      </a:pPr>
                      <a:r>
                        <a:rPr lang="ro-RO" sz="1000" baseline="30000" dirty="0">
                          <a:effectLst/>
                        </a:rPr>
                        <a:t> </a:t>
                      </a:r>
                      <a:endParaRPr lang="en-US" sz="1200" dirty="0">
                        <a:effectLst/>
                      </a:endParaRPr>
                    </a:p>
                    <a:p>
                      <a:pPr marL="0" marR="0" algn="ctr">
                        <a:spcBef>
                          <a:spcPts val="0"/>
                        </a:spcBef>
                        <a:spcAft>
                          <a:spcPts val="0"/>
                        </a:spcAft>
                      </a:pPr>
                      <a:r>
                        <a:rPr lang="ro-RO" sz="1000" baseline="300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000" baseline="30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000">
                          <a:effectLst/>
                        </a:rPr>
                        <a:t>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0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23080161"/>
                  </a:ext>
                </a:extLst>
              </a:tr>
            </a:tbl>
          </a:graphicData>
        </a:graphic>
      </p:graphicFrame>
    </p:spTree>
    <p:extLst>
      <p:ext uri="{BB962C8B-B14F-4D97-AF65-F5344CB8AC3E}">
        <p14:creationId xmlns:p14="http://schemas.microsoft.com/office/powerpoint/2010/main" val="1206189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D58FCBF8-C1D2-45BE-B6DA-DEFDA3C3528B}"/>
              </a:ext>
            </a:extLst>
          </p:cNvPr>
          <p:cNvSpPr>
            <a:spLocks noGrp="1"/>
          </p:cNvSpPr>
          <p:nvPr>
            <p:ph type="title"/>
          </p:nvPr>
        </p:nvSpPr>
        <p:spPr/>
        <p:txBody>
          <a:bodyPr/>
          <a:lstStyle/>
          <a:p>
            <a:r>
              <a:rPr lang="ro-RO" dirty="0"/>
              <a:t>Clasificare 3-N</a:t>
            </a:r>
            <a:endParaRPr lang="en-US" dirty="0"/>
          </a:p>
        </p:txBody>
      </p:sp>
      <p:graphicFrame>
        <p:nvGraphicFramePr>
          <p:cNvPr id="5" name="Substituent conținut 4">
            <a:extLst>
              <a:ext uri="{FF2B5EF4-FFF2-40B4-BE49-F238E27FC236}">
                <a16:creationId xmlns:a16="http://schemas.microsoft.com/office/drawing/2014/main" id="{79A72449-0C1B-40E0-A012-D89E1B3DDB83}"/>
              </a:ext>
            </a:extLst>
          </p:cNvPr>
          <p:cNvGraphicFramePr>
            <a:graphicFrameLocks noGrp="1"/>
          </p:cNvGraphicFramePr>
          <p:nvPr>
            <p:ph idx="1"/>
            <p:extLst>
              <p:ext uri="{D42A27DB-BD31-4B8C-83A1-F6EECF244321}">
                <p14:modId xmlns:p14="http://schemas.microsoft.com/office/powerpoint/2010/main" val="16988450"/>
              </p:ext>
            </p:extLst>
          </p:nvPr>
        </p:nvGraphicFramePr>
        <p:xfrm>
          <a:off x="304800" y="4331732"/>
          <a:ext cx="5623560" cy="1463040"/>
        </p:xfrm>
        <a:graphic>
          <a:graphicData uri="http://schemas.openxmlformats.org/drawingml/2006/table">
            <a:tbl>
              <a:tblPr firstRow="1" firstCol="1" bandRow="1">
                <a:tableStyleId>{5C22544A-7EE6-4342-B048-85BDC9FD1C3A}</a:tableStyleId>
              </a:tblPr>
              <a:tblGrid>
                <a:gridCol w="1268730">
                  <a:extLst>
                    <a:ext uri="{9D8B030D-6E8A-4147-A177-3AD203B41FA5}">
                      <a16:colId xmlns:a16="http://schemas.microsoft.com/office/drawing/2014/main" val="3988604640"/>
                    </a:ext>
                  </a:extLst>
                </a:gridCol>
                <a:gridCol w="870585">
                  <a:extLst>
                    <a:ext uri="{9D8B030D-6E8A-4147-A177-3AD203B41FA5}">
                      <a16:colId xmlns:a16="http://schemas.microsoft.com/office/drawing/2014/main" val="1913237401"/>
                    </a:ext>
                  </a:extLst>
                </a:gridCol>
                <a:gridCol w="871220">
                  <a:extLst>
                    <a:ext uri="{9D8B030D-6E8A-4147-A177-3AD203B41FA5}">
                      <a16:colId xmlns:a16="http://schemas.microsoft.com/office/drawing/2014/main" val="678033602"/>
                    </a:ext>
                  </a:extLst>
                </a:gridCol>
                <a:gridCol w="870585">
                  <a:extLst>
                    <a:ext uri="{9D8B030D-6E8A-4147-A177-3AD203B41FA5}">
                      <a16:colId xmlns:a16="http://schemas.microsoft.com/office/drawing/2014/main" val="1518800123"/>
                    </a:ext>
                  </a:extLst>
                </a:gridCol>
                <a:gridCol w="871220">
                  <a:extLst>
                    <a:ext uri="{9D8B030D-6E8A-4147-A177-3AD203B41FA5}">
                      <a16:colId xmlns:a16="http://schemas.microsoft.com/office/drawing/2014/main" val="613250696"/>
                    </a:ext>
                  </a:extLst>
                </a:gridCol>
                <a:gridCol w="871220">
                  <a:extLst>
                    <a:ext uri="{9D8B030D-6E8A-4147-A177-3AD203B41FA5}">
                      <a16:colId xmlns:a16="http://schemas.microsoft.com/office/drawing/2014/main" val="2975900060"/>
                    </a:ext>
                  </a:extLst>
                </a:gridCol>
              </a:tblGrid>
              <a:tr h="0">
                <a:tc>
                  <a:txBody>
                    <a:bodyPr/>
                    <a:lstStyle/>
                    <a:p>
                      <a:pPr marL="0" marR="0">
                        <a:spcBef>
                          <a:spcPts val="0"/>
                        </a:spcBef>
                        <a:spcAft>
                          <a:spcPts val="0"/>
                        </a:spcAft>
                      </a:pPr>
                      <a:r>
                        <a:rPr lang="ro-RO" sz="1200">
                          <a:effectLst/>
                        </a:rPr>
                        <a:t>Val test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d1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d2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d3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d4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dirty="0">
                          <a:effectLst/>
                        </a:rPr>
                        <a:t>Eticheta dedusa </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480219573"/>
                  </a:ext>
                </a:extLst>
              </a:tr>
              <a:tr h="0">
                <a:tc>
                  <a:txBody>
                    <a:bodyPr/>
                    <a:lstStyle/>
                    <a:p>
                      <a:pPr marL="0" marR="0">
                        <a:spcBef>
                          <a:spcPts val="0"/>
                        </a:spcBef>
                        <a:spcAft>
                          <a:spcPts val="0"/>
                        </a:spcAft>
                      </a:pPr>
                      <a:r>
                        <a:rPr lang="ro-RO" sz="1200">
                          <a:effectLst/>
                        </a:rPr>
                        <a:t>x</a:t>
                      </a:r>
                      <a:r>
                        <a:rPr lang="ro-RO" sz="1200" baseline="-25000">
                          <a:effectLst/>
                        </a:rPr>
                        <a:t>11</a:t>
                      </a:r>
                      <a:r>
                        <a:rPr lang="ro-RO" sz="1200">
                          <a:effectLst/>
                        </a:rPr>
                        <a:t>=[114 171]</a:t>
                      </a:r>
                      <a:r>
                        <a:rPr lang="ro-RO" sz="12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2.23 (r)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8.24 (r)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21.21 (c)</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25 (c)</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2r, 1c =&gt; r</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09219062"/>
                  </a:ext>
                </a:extLst>
              </a:tr>
              <a:tr h="0">
                <a:tc>
                  <a:txBody>
                    <a:bodyPr/>
                    <a:lstStyle/>
                    <a:p>
                      <a:pPr marL="0" marR="0">
                        <a:spcBef>
                          <a:spcPts val="0"/>
                        </a:spcBef>
                        <a:spcAft>
                          <a:spcPts val="0"/>
                        </a:spcAft>
                      </a:pPr>
                      <a:r>
                        <a:rPr lang="ro-RO" sz="1200">
                          <a:effectLst/>
                        </a:rPr>
                        <a:t>x</a:t>
                      </a:r>
                      <a:r>
                        <a:rPr lang="ro-RO" sz="1200" baseline="-25000">
                          <a:effectLst/>
                        </a:rPr>
                        <a:t>12</a:t>
                      </a:r>
                      <a:r>
                        <a:rPr lang="ro-RO" sz="1200">
                          <a:effectLst/>
                        </a:rPr>
                        <a:t>=[112 181]</a:t>
                      </a:r>
                      <a:r>
                        <a:rPr lang="ro-RO" sz="12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 (r)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12.36 (r)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31.01 (c)</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35 (c)</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2r, 1c =&gt; r</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789934807"/>
                  </a:ext>
                </a:extLst>
              </a:tr>
              <a:tr h="0">
                <a:tc>
                  <a:txBody>
                    <a:bodyPr/>
                    <a:lstStyle/>
                    <a:p>
                      <a:pPr marL="0" marR="0">
                        <a:spcBef>
                          <a:spcPts val="0"/>
                        </a:spcBef>
                        <a:spcAft>
                          <a:spcPts val="0"/>
                        </a:spcAft>
                      </a:pPr>
                      <a:r>
                        <a:rPr lang="ro-RO" sz="1200">
                          <a:effectLst/>
                        </a:rPr>
                        <a:t>x</a:t>
                      </a:r>
                      <a:r>
                        <a:rPr lang="ro-RO" sz="1200" baseline="-25000">
                          <a:effectLst/>
                        </a:rPr>
                        <a:t>13</a:t>
                      </a:r>
                      <a:r>
                        <a:rPr lang="ro-RO" sz="1200">
                          <a:effectLst/>
                        </a:rPr>
                        <a:t>=[113 174]</a:t>
                      </a:r>
                      <a:r>
                        <a:rPr lang="ro-RO" sz="12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5.09 (r) </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5.38 (r)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24.08 (c)</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28.01 (c)</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2r, 1c =&gt; r</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127744050"/>
                  </a:ext>
                </a:extLst>
              </a:tr>
              <a:tr h="0">
                <a:tc>
                  <a:txBody>
                    <a:bodyPr/>
                    <a:lstStyle/>
                    <a:p>
                      <a:pPr marL="0" marR="0">
                        <a:spcBef>
                          <a:spcPts val="0"/>
                        </a:spcBef>
                        <a:spcAft>
                          <a:spcPts val="0"/>
                        </a:spcAft>
                      </a:pPr>
                      <a:r>
                        <a:rPr lang="ro-RO" sz="1200">
                          <a:effectLst/>
                        </a:rPr>
                        <a:t>x</a:t>
                      </a:r>
                      <a:r>
                        <a:rPr lang="ro-RO" sz="1200" baseline="-25000">
                          <a:effectLst/>
                        </a:rPr>
                        <a:t>21</a:t>
                      </a:r>
                      <a:r>
                        <a:rPr lang="ro-RO" sz="1200">
                          <a:effectLst/>
                        </a:rPr>
                        <a:t>=[112 148]</a:t>
                      </a:r>
                      <a:r>
                        <a:rPr lang="ro-RO" sz="12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2.23 (c)</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2.82 (c)</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21.21 (r)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31 (r)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2c, 1r =&gt; c</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93080301"/>
                  </a:ext>
                </a:extLst>
              </a:tr>
              <a:tr h="0">
                <a:tc>
                  <a:txBody>
                    <a:bodyPr/>
                    <a:lstStyle/>
                    <a:p>
                      <a:pPr marL="0" marR="0">
                        <a:spcBef>
                          <a:spcPts val="0"/>
                        </a:spcBef>
                        <a:spcAft>
                          <a:spcPts val="0"/>
                        </a:spcAft>
                      </a:pPr>
                      <a:r>
                        <a:rPr lang="ro-RO" sz="1200">
                          <a:effectLst/>
                        </a:rPr>
                        <a:t>x</a:t>
                      </a:r>
                      <a:r>
                        <a:rPr lang="ro-RO" sz="1200" baseline="-25000">
                          <a:effectLst/>
                        </a:rPr>
                        <a:t>22</a:t>
                      </a:r>
                      <a:r>
                        <a:rPr lang="ro-RO" sz="1200">
                          <a:effectLst/>
                        </a:rPr>
                        <a:t>=[115 150]</a:t>
                      </a:r>
                      <a:r>
                        <a:rPr lang="ro-RO" sz="12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4 (c)</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4.12 (c)</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19 (r)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29.15 (r)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2c, 1r =&gt; c</a:t>
                      </a:r>
                      <a:endParaRPr lang="en-US" sz="12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179878654"/>
                  </a:ext>
                </a:extLst>
              </a:tr>
              <a:tr h="0">
                <a:tc>
                  <a:txBody>
                    <a:bodyPr/>
                    <a:lstStyle/>
                    <a:p>
                      <a:pPr marL="0" marR="0">
                        <a:spcBef>
                          <a:spcPts val="0"/>
                        </a:spcBef>
                        <a:spcAft>
                          <a:spcPts val="0"/>
                        </a:spcAft>
                      </a:pPr>
                      <a:r>
                        <a:rPr lang="ro-RO" sz="1200">
                          <a:effectLst/>
                        </a:rPr>
                        <a:t>x</a:t>
                      </a:r>
                      <a:r>
                        <a:rPr lang="ro-RO" sz="1200" baseline="-25000">
                          <a:effectLst/>
                        </a:rPr>
                        <a:t>23</a:t>
                      </a:r>
                      <a:r>
                        <a:rPr lang="ro-RO" sz="1200">
                          <a:effectLst/>
                        </a:rPr>
                        <a:t>=[113 147]</a:t>
                      </a:r>
                      <a:r>
                        <a:rPr lang="ro-RO" sz="12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1.41 (c)</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3.60 (c)</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22.09 (r)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32.01 (r)</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dirty="0">
                          <a:effectLst/>
                        </a:rPr>
                        <a:t>2c, 1r =&gt; c</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490101640"/>
                  </a:ext>
                </a:extLst>
              </a:tr>
            </a:tbl>
          </a:graphicData>
        </a:graphic>
      </p:graphicFrame>
      <p:sp>
        <p:nvSpPr>
          <p:cNvPr id="4" name="Substituent număr diapozitiv 3">
            <a:extLst>
              <a:ext uri="{FF2B5EF4-FFF2-40B4-BE49-F238E27FC236}">
                <a16:creationId xmlns:a16="http://schemas.microsoft.com/office/drawing/2014/main" id="{0125AF1E-89A0-48F0-8EF9-B771BDDEA618}"/>
              </a:ext>
            </a:extLst>
          </p:cNvPr>
          <p:cNvSpPr>
            <a:spLocks noGrp="1"/>
          </p:cNvSpPr>
          <p:nvPr>
            <p:ph type="sldNum" sz="quarter" idx="12"/>
          </p:nvPr>
        </p:nvSpPr>
        <p:spPr>
          <a:xfrm>
            <a:off x="6629400" y="6340475"/>
            <a:ext cx="2133600" cy="365125"/>
          </a:xfrm>
        </p:spPr>
        <p:txBody>
          <a:bodyPr/>
          <a:lstStyle/>
          <a:p>
            <a:fld id="{28DE1B04-52BD-41F1-920C-26F41AB6C88B}" type="slidenum">
              <a:rPr lang="en-US" altLang="ro-RO" smtClean="0"/>
              <a:pPr/>
              <a:t>12</a:t>
            </a:fld>
            <a:endParaRPr lang="en-US" altLang="ro-RO"/>
          </a:p>
        </p:txBody>
      </p:sp>
      <p:graphicFrame>
        <p:nvGraphicFramePr>
          <p:cNvPr id="6" name="Tabel 5">
            <a:extLst>
              <a:ext uri="{FF2B5EF4-FFF2-40B4-BE49-F238E27FC236}">
                <a16:creationId xmlns:a16="http://schemas.microsoft.com/office/drawing/2014/main" id="{48DE8243-FEE4-44C1-9B48-5EF69FB41DBB}"/>
              </a:ext>
            </a:extLst>
          </p:cNvPr>
          <p:cNvGraphicFramePr>
            <a:graphicFrameLocks noGrp="1"/>
          </p:cNvGraphicFramePr>
          <p:nvPr>
            <p:extLst>
              <p:ext uri="{D42A27DB-BD31-4B8C-83A1-F6EECF244321}">
                <p14:modId xmlns:p14="http://schemas.microsoft.com/office/powerpoint/2010/main" val="3342835017"/>
              </p:ext>
            </p:extLst>
          </p:nvPr>
        </p:nvGraphicFramePr>
        <p:xfrm>
          <a:off x="304800" y="1447800"/>
          <a:ext cx="7772398" cy="1737358"/>
        </p:xfrm>
        <a:graphic>
          <a:graphicData uri="http://schemas.openxmlformats.org/drawingml/2006/table">
            <a:tbl>
              <a:tblPr firstRow="1" firstCol="1" bandRow="1">
                <a:tableStyleId>{5C22544A-7EE6-4342-B048-85BDC9FD1C3A}</a:tableStyleId>
              </a:tblPr>
              <a:tblGrid>
                <a:gridCol w="1295156">
                  <a:extLst>
                    <a:ext uri="{9D8B030D-6E8A-4147-A177-3AD203B41FA5}">
                      <a16:colId xmlns:a16="http://schemas.microsoft.com/office/drawing/2014/main" val="2736950523"/>
                    </a:ext>
                  </a:extLst>
                </a:gridCol>
                <a:gridCol w="1295156">
                  <a:extLst>
                    <a:ext uri="{9D8B030D-6E8A-4147-A177-3AD203B41FA5}">
                      <a16:colId xmlns:a16="http://schemas.microsoft.com/office/drawing/2014/main" val="458768393"/>
                    </a:ext>
                  </a:extLst>
                </a:gridCol>
                <a:gridCol w="1295156">
                  <a:extLst>
                    <a:ext uri="{9D8B030D-6E8A-4147-A177-3AD203B41FA5}">
                      <a16:colId xmlns:a16="http://schemas.microsoft.com/office/drawing/2014/main" val="1732879724"/>
                    </a:ext>
                  </a:extLst>
                </a:gridCol>
                <a:gridCol w="1295156">
                  <a:extLst>
                    <a:ext uri="{9D8B030D-6E8A-4147-A177-3AD203B41FA5}">
                      <a16:colId xmlns:a16="http://schemas.microsoft.com/office/drawing/2014/main" val="680635833"/>
                    </a:ext>
                  </a:extLst>
                </a:gridCol>
                <a:gridCol w="1295887">
                  <a:extLst>
                    <a:ext uri="{9D8B030D-6E8A-4147-A177-3AD203B41FA5}">
                      <a16:colId xmlns:a16="http://schemas.microsoft.com/office/drawing/2014/main" val="1030033265"/>
                    </a:ext>
                  </a:extLst>
                </a:gridCol>
                <a:gridCol w="1295887">
                  <a:extLst>
                    <a:ext uri="{9D8B030D-6E8A-4147-A177-3AD203B41FA5}">
                      <a16:colId xmlns:a16="http://schemas.microsoft.com/office/drawing/2014/main" val="2177916741"/>
                    </a:ext>
                  </a:extLst>
                </a:gridCol>
              </a:tblGrid>
              <a:tr h="248194">
                <a:tc>
                  <a:txBody>
                    <a:bodyPr/>
                    <a:lstStyle/>
                    <a:p>
                      <a:pPr marL="0" marR="0">
                        <a:spcBef>
                          <a:spcPts val="0"/>
                        </a:spcBef>
                        <a:spcAft>
                          <a:spcPts val="0"/>
                        </a:spcAft>
                      </a:pPr>
                      <a:r>
                        <a:rPr lang="ro-RO" sz="1200" dirty="0">
                          <a:effectLst/>
                        </a:rPr>
                        <a:t> </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ro-RO" sz="1200" dirty="0">
                          <a:effectLst/>
                        </a:rPr>
                        <a:t>x</a:t>
                      </a:r>
                      <a:r>
                        <a:rPr lang="ro-RO" sz="1200" baseline="-25000" dirty="0">
                          <a:effectLst/>
                        </a:rPr>
                        <a:t>r1</a:t>
                      </a:r>
                      <a:r>
                        <a:rPr lang="ro-RO" sz="1200" dirty="0">
                          <a:effectLst/>
                        </a:rPr>
                        <a:t>=[115 169]</a:t>
                      </a:r>
                      <a:r>
                        <a:rPr lang="ro-RO" sz="1200" baseline="30000" dirty="0">
                          <a:effectLst/>
                        </a:rPr>
                        <a:t>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ro-RO" sz="1200">
                          <a:effectLst/>
                        </a:rPr>
                        <a:t>x</a:t>
                      </a:r>
                      <a:r>
                        <a:rPr lang="ro-RO" sz="1200" baseline="-25000">
                          <a:effectLst/>
                        </a:rPr>
                        <a:t>r2</a:t>
                      </a:r>
                      <a:r>
                        <a:rPr lang="ro-RO" sz="1200">
                          <a:effectLst/>
                        </a:rPr>
                        <a:t>=[112 179]</a:t>
                      </a:r>
                      <a:r>
                        <a:rPr lang="ro-RO" sz="12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ro-RO" sz="1200">
                          <a:effectLst/>
                        </a:rPr>
                        <a:t>x</a:t>
                      </a:r>
                      <a:r>
                        <a:rPr lang="ro-RO" sz="1200" baseline="-25000">
                          <a:effectLst/>
                        </a:rPr>
                        <a:t>c1</a:t>
                      </a:r>
                      <a:r>
                        <a:rPr lang="ro-RO" sz="1200">
                          <a:effectLst/>
                        </a:rPr>
                        <a:t>=[111 150]</a:t>
                      </a:r>
                      <a:r>
                        <a:rPr lang="ro-RO" sz="12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ro-RO" sz="1200" dirty="0">
                          <a:effectLst/>
                        </a:rPr>
                        <a:t>x</a:t>
                      </a:r>
                      <a:r>
                        <a:rPr lang="ro-RO" sz="1200" baseline="-25000" dirty="0">
                          <a:effectLst/>
                        </a:rPr>
                        <a:t>c2</a:t>
                      </a:r>
                      <a:r>
                        <a:rPr lang="ro-RO" sz="1200" dirty="0">
                          <a:effectLst/>
                        </a:rPr>
                        <a:t>=[114 146]</a:t>
                      </a:r>
                      <a:r>
                        <a:rPr lang="ro-RO" sz="1200" baseline="30000" dirty="0">
                          <a:effectLst/>
                        </a:rPr>
                        <a:t>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spcBef>
                          <a:spcPts val="0"/>
                        </a:spcBef>
                        <a:spcAft>
                          <a:spcPts val="0"/>
                        </a:spcAft>
                      </a:pPr>
                      <a:r>
                        <a:rPr lang="ro-RO" sz="1200" dirty="0">
                          <a:effectLst/>
                        </a:rPr>
                        <a:t>Eticheta dedusa</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053766335"/>
                  </a:ext>
                </a:extLst>
              </a:tr>
              <a:tr h="248194">
                <a:tc>
                  <a:txBody>
                    <a:bodyPr/>
                    <a:lstStyle/>
                    <a:p>
                      <a:pPr marL="0" marR="0">
                        <a:spcBef>
                          <a:spcPts val="0"/>
                        </a:spcBef>
                        <a:spcAft>
                          <a:spcPts val="0"/>
                        </a:spcAft>
                      </a:pPr>
                      <a:r>
                        <a:rPr lang="ro-RO" sz="1200">
                          <a:effectLst/>
                        </a:rPr>
                        <a:t>x</a:t>
                      </a:r>
                      <a:r>
                        <a:rPr lang="ro-RO" sz="1200" baseline="-25000">
                          <a:effectLst/>
                        </a:rPr>
                        <a:t>11</a:t>
                      </a:r>
                      <a:r>
                        <a:rPr lang="ro-RO" sz="1200">
                          <a:effectLst/>
                        </a:rPr>
                        <a:t>=[114 171]</a:t>
                      </a:r>
                      <a:r>
                        <a:rPr lang="ro-RO" sz="12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2.23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8.24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21.21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dirty="0">
                          <a:effectLst/>
                        </a:rPr>
                        <a:t>25</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r</a:t>
                      </a:r>
                    </a:p>
                  </a:txBody>
                  <a:tcPr marL="68580" marR="68580" marT="0" marB="0"/>
                </a:tc>
                <a:extLst>
                  <a:ext uri="{0D108BD9-81ED-4DB2-BD59-A6C34878D82A}">
                    <a16:rowId xmlns:a16="http://schemas.microsoft.com/office/drawing/2014/main" val="2886751450"/>
                  </a:ext>
                </a:extLst>
              </a:tr>
              <a:tr h="248194">
                <a:tc>
                  <a:txBody>
                    <a:bodyPr/>
                    <a:lstStyle/>
                    <a:p>
                      <a:pPr marL="0" marR="0">
                        <a:spcBef>
                          <a:spcPts val="0"/>
                        </a:spcBef>
                        <a:spcAft>
                          <a:spcPts val="0"/>
                        </a:spcAft>
                      </a:pPr>
                      <a:r>
                        <a:rPr lang="ro-RO" sz="1200">
                          <a:effectLst/>
                        </a:rPr>
                        <a:t>x</a:t>
                      </a:r>
                      <a:r>
                        <a:rPr lang="ro-RO" sz="1200" baseline="-25000">
                          <a:effectLst/>
                        </a:rPr>
                        <a:t>12</a:t>
                      </a:r>
                      <a:r>
                        <a:rPr lang="ro-RO" sz="1200">
                          <a:effectLst/>
                        </a:rPr>
                        <a:t>=[112 181]</a:t>
                      </a:r>
                      <a:r>
                        <a:rPr lang="ro-RO" sz="12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12.36</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31.01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dirty="0">
                          <a:effectLst/>
                        </a:rPr>
                        <a:t>35</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r</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20992039"/>
                  </a:ext>
                </a:extLst>
              </a:tr>
              <a:tr h="248194">
                <a:tc>
                  <a:txBody>
                    <a:bodyPr/>
                    <a:lstStyle/>
                    <a:p>
                      <a:pPr marL="0" marR="0">
                        <a:spcBef>
                          <a:spcPts val="0"/>
                        </a:spcBef>
                        <a:spcAft>
                          <a:spcPts val="0"/>
                        </a:spcAft>
                      </a:pPr>
                      <a:r>
                        <a:rPr lang="ro-RO" sz="1200">
                          <a:effectLst/>
                        </a:rPr>
                        <a:t>x</a:t>
                      </a:r>
                      <a:r>
                        <a:rPr lang="ro-RO" sz="1200" baseline="-25000">
                          <a:effectLst/>
                        </a:rPr>
                        <a:t>13</a:t>
                      </a:r>
                      <a:r>
                        <a:rPr lang="ro-RO" sz="1200">
                          <a:effectLst/>
                        </a:rPr>
                        <a:t>=[113 174]</a:t>
                      </a:r>
                      <a:r>
                        <a:rPr lang="ro-RO" sz="12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5.38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5.09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24.08</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dirty="0">
                          <a:effectLst/>
                        </a:rPr>
                        <a:t>28.01</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r</a:t>
                      </a:r>
                      <a:endParaRPr lang="en-US" sz="12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7827497"/>
                  </a:ext>
                </a:extLst>
              </a:tr>
              <a:tr h="248194">
                <a:tc>
                  <a:txBody>
                    <a:bodyPr/>
                    <a:lstStyle/>
                    <a:p>
                      <a:pPr marL="0" marR="0">
                        <a:spcBef>
                          <a:spcPts val="0"/>
                        </a:spcBef>
                        <a:spcAft>
                          <a:spcPts val="0"/>
                        </a:spcAft>
                      </a:pPr>
                      <a:r>
                        <a:rPr lang="ro-RO" sz="1200">
                          <a:effectLst/>
                        </a:rPr>
                        <a:t>x</a:t>
                      </a:r>
                      <a:r>
                        <a:rPr lang="ro-RO" sz="1200" baseline="-25000">
                          <a:effectLst/>
                        </a:rPr>
                        <a:t>21</a:t>
                      </a:r>
                      <a:r>
                        <a:rPr lang="ro-RO" sz="1200">
                          <a:effectLst/>
                        </a:rPr>
                        <a:t>=[112 148]</a:t>
                      </a:r>
                      <a:r>
                        <a:rPr lang="ro-RO" sz="12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21.21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31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2.23</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dirty="0">
                          <a:effectLst/>
                        </a:rPr>
                        <a:t>2.82</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en-US" sz="1200" dirty="0">
                          <a:effectLst/>
                          <a:latin typeface="Times New Roman" panose="02020603050405020304" pitchFamily="18" charset="0"/>
                          <a:ea typeface="Times New Roman" panose="02020603050405020304" pitchFamily="18" charset="0"/>
                        </a:rPr>
                        <a:t>c</a:t>
                      </a:r>
                    </a:p>
                  </a:txBody>
                  <a:tcPr marL="68580" marR="68580" marT="0" marB="0"/>
                </a:tc>
                <a:extLst>
                  <a:ext uri="{0D108BD9-81ED-4DB2-BD59-A6C34878D82A}">
                    <a16:rowId xmlns:a16="http://schemas.microsoft.com/office/drawing/2014/main" val="2714035205"/>
                  </a:ext>
                </a:extLst>
              </a:tr>
              <a:tr h="248194">
                <a:tc>
                  <a:txBody>
                    <a:bodyPr/>
                    <a:lstStyle/>
                    <a:p>
                      <a:pPr marL="0" marR="0">
                        <a:spcBef>
                          <a:spcPts val="0"/>
                        </a:spcBef>
                        <a:spcAft>
                          <a:spcPts val="0"/>
                        </a:spcAft>
                      </a:pPr>
                      <a:r>
                        <a:rPr lang="ro-RO" sz="1200">
                          <a:effectLst/>
                        </a:rPr>
                        <a:t>x</a:t>
                      </a:r>
                      <a:r>
                        <a:rPr lang="ro-RO" sz="1200" baseline="-25000">
                          <a:effectLst/>
                        </a:rPr>
                        <a:t>22</a:t>
                      </a:r>
                      <a:r>
                        <a:rPr lang="ro-RO" sz="1200">
                          <a:effectLst/>
                        </a:rPr>
                        <a:t>=[115 150]</a:t>
                      </a:r>
                      <a:r>
                        <a:rPr lang="ro-RO" sz="1200" baseline="30000">
                          <a:effectLst/>
                        </a:rPr>
                        <a:t>T</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19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29.15</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4</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dirty="0">
                          <a:effectLst/>
                        </a:rPr>
                        <a:t>4.12</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Times New Roman" panose="02020603050405020304" pitchFamily="18" charset="0"/>
                          <a:ea typeface="Times New Roman" panose="02020603050405020304" pitchFamily="18" charset="0"/>
                          <a:cs typeface="+mn-cs"/>
                        </a:rPr>
                        <a:t>c</a:t>
                      </a: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endParaRPr>
                    </a:p>
                  </a:txBody>
                  <a:tcPr marL="68580" marR="68580" marT="0" marB="0"/>
                </a:tc>
                <a:extLst>
                  <a:ext uri="{0D108BD9-81ED-4DB2-BD59-A6C34878D82A}">
                    <a16:rowId xmlns:a16="http://schemas.microsoft.com/office/drawing/2014/main" val="2490045142"/>
                  </a:ext>
                </a:extLst>
              </a:tr>
              <a:tr h="248194">
                <a:tc>
                  <a:txBody>
                    <a:bodyPr/>
                    <a:lstStyle/>
                    <a:p>
                      <a:pPr marL="0" marR="0">
                        <a:spcBef>
                          <a:spcPts val="0"/>
                        </a:spcBef>
                        <a:spcAft>
                          <a:spcPts val="0"/>
                        </a:spcAft>
                      </a:pPr>
                      <a:r>
                        <a:rPr lang="ro-RO" sz="1200" dirty="0">
                          <a:effectLst/>
                        </a:rPr>
                        <a:t>x</a:t>
                      </a:r>
                      <a:r>
                        <a:rPr lang="ro-RO" sz="1200" baseline="-25000" dirty="0">
                          <a:effectLst/>
                        </a:rPr>
                        <a:t>23</a:t>
                      </a:r>
                      <a:r>
                        <a:rPr lang="ro-RO" sz="1200" dirty="0">
                          <a:effectLst/>
                        </a:rPr>
                        <a:t>=[113 147]</a:t>
                      </a:r>
                      <a:r>
                        <a:rPr lang="ro-RO" sz="1200" baseline="30000" dirty="0">
                          <a:effectLst/>
                        </a:rPr>
                        <a:t>T</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22.09</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32.01</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a:effectLst/>
                        </a:rPr>
                        <a:t>3.60</a:t>
                      </a:r>
                      <a:endParaRPr lang="en-US" sz="12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algn="ctr">
                        <a:spcBef>
                          <a:spcPts val="0"/>
                        </a:spcBef>
                        <a:spcAft>
                          <a:spcPts val="0"/>
                        </a:spcAft>
                      </a:pPr>
                      <a:r>
                        <a:rPr lang="ro-RO" sz="1200" dirty="0">
                          <a:effectLst/>
                        </a:rPr>
                        <a:t>1.41</a:t>
                      </a:r>
                      <a:endParaRPr lang="en-US" sz="12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Times New Roman" panose="02020603050405020304" pitchFamily="18" charset="0"/>
                          <a:cs typeface="+mn-cs"/>
                        </a:rPr>
                        <a:t>c</a:t>
                      </a:r>
                    </a:p>
                  </a:txBody>
                  <a:tcPr marL="68580" marR="68580" marT="0" marB="0"/>
                </a:tc>
                <a:extLst>
                  <a:ext uri="{0D108BD9-81ED-4DB2-BD59-A6C34878D82A}">
                    <a16:rowId xmlns:a16="http://schemas.microsoft.com/office/drawing/2014/main" val="1884785473"/>
                  </a:ext>
                </a:extLst>
              </a:tr>
            </a:tbl>
          </a:graphicData>
        </a:graphic>
      </p:graphicFrame>
      <p:pic>
        <p:nvPicPr>
          <p:cNvPr id="7" name="Picture 1">
            <a:extLst>
              <a:ext uri="{FF2B5EF4-FFF2-40B4-BE49-F238E27FC236}">
                <a16:creationId xmlns:a16="http://schemas.microsoft.com/office/drawing/2014/main" id="{5C017135-9D46-4AA4-81AE-DC6A49E04F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196" y="3895905"/>
            <a:ext cx="2984872" cy="2433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asetăText 9">
            <a:extLst>
              <a:ext uri="{FF2B5EF4-FFF2-40B4-BE49-F238E27FC236}">
                <a16:creationId xmlns:a16="http://schemas.microsoft.com/office/drawing/2014/main" id="{DAFFDA3B-C2F9-45DC-AC49-6F8F70095291}"/>
              </a:ext>
            </a:extLst>
          </p:cNvPr>
          <p:cNvSpPr txBox="1"/>
          <p:nvPr/>
        </p:nvSpPr>
        <p:spPr>
          <a:xfrm>
            <a:off x="304800" y="3276600"/>
            <a:ext cx="8382000" cy="584775"/>
          </a:xfrm>
          <a:prstGeom prst="rect">
            <a:avLst/>
          </a:prstGeom>
          <a:noFill/>
        </p:spPr>
        <p:txBody>
          <a:bodyPr wrap="square" rtlCol="0">
            <a:spAutoFit/>
          </a:bodyPr>
          <a:lstStyle/>
          <a:p>
            <a:r>
              <a:rPr lang="ro-RO" sz="1600" dirty="0"/>
              <a:t>Se </a:t>
            </a:r>
            <a:r>
              <a:rPr lang="ro-RO" sz="1600" dirty="0" err="1"/>
              <a:t>ordoneaza</a:t>
            </a:r>
            <a:r>
              <a:rPr lang="ro-RO" sz="1600" dirty="0"/>
              <a:t> </a:t>
            </a:r>
            <a:r>
              <a:rPr lang="ro-RO" sz="1600" dirty="0" err="1"/>
              <a:t>crescator</a:t>
            </a:r>
            <a:r>
              <a:rPr lang="ro-RO" sz="1600" dirty="0"/>
              <a:t> valorile </a:t>
            </a:r>
            <a:r>
              <a:rPr lang="ro-RO" sz="1600" dirty="0" err="1"/>
              <a:t>dinstantei</a:t>
            </a:r>
            <a:r>
              <a:rPr lang="ro-RO" sz="1600" dirty="0"/>
              <a:t> Euclidiana, se retine o lista cu primele K=3 distante ordonate, apoi se aplica votul majoritar pentru deducerea etichetei datei.</a:t>
            </a:r>
            <a:endParaRPr lang="en-US" sz="1600" dirty="0"/>
          </a:p>
        </p:txBody>
      </p:sp>
      <p:sp>
        <p:nvSpPr>
          <p:cNvPr id="11" name="CasetăText 10">
            <a:extLst>
              <a:ext uri="{FF2B5EF4-FFF2-40B4-BE49-F238E27FC236}">
                <a16:creationId xmlns:a16="http://schemas.microsoft.com/office/drawing/2014/main" id="{E1573BCE-D01A-44F7-92F6-FB51F74E5F9F}"/>
              </a:ext>
            </a:extLst>
          </p:cNvPr>
          <p:cNvSpPr txBox="1"/>
          <p:nvPr/>
        </p:nvSpPr>
        <p:spPr>
          <a:xfrm>
            <a:off x="1594368" y="5958384"/>
            <a:ext cx="3044423" cy="369332"/>
          </a:xfrm>
          <a:prstGeom prst="rect">
            <a:avLst/>
          </a:prstGeom>
          <a:noFill/>
        </p:spPr>
        <p:txBody>
          <a:bodyPr wrap="none" rtlCol="0">
            <a:spAutoFit/>
          </a:bodyPr>
          <a:lstStyle/>
          <a:p>
            <a:r>
              <a:rPr lang="ro-RO" dirty="0"/>
              <a:t>Eroare de clasificare este 0.</a:t>
            </a:r>
            <a:endParaRPr lang="en-US" dirty="0"/>
          </a:p>
        </p:txBody>
      </p:sp>
      <p:sp>
        <p:nvSpPr>
          <p:cNvPr id="12" name="CasetăText 11">
            <a:extLst>
              <a:ext uri="{FF2B5EF4-FFF2-40B4-BE49-F238E27FC236}">
                <a16:creationId xmlns:a16="http://schemas.microsoft.com/office/drawing/2014/main" id="{14F38EF8-36E5-4156-9B75-4C32A0C03056}"/>
              </a:ext>
            </a:extLst>
          </p:cNvPr>
          <p:cNvSpPr txBox="1"/>
          <p:nvPr/>
        </p:nvSpPr>
        <p:spPr>
          <a:xfrm>
            <a:off x="8115925" y="2114906"/>
            <a:ext cx="723275" cy="369332"/>
          </a:xfrm>
          <a:prstGeom prst="rect">
            <a:avLst/>
          </a:prstGeom>
          <a:noFill/>
        </p:spPr>
        <p:txBody>
          <a:bodyPr wrap="none" rtlCol="0">
            <a:spAutoFit/>
          </a:bodyPr>
          <a:lstStyle/>
          <a:p>
            <a:r>
              <a:rPr lang="en-US" dirty="0"/>
              <a:t>1-NN</a:t>
            </a:r>
          </a:p>
        </p:txBody>
      </p:sp>
      <p:sp>
        <p:nvSpPr>
          <p:cNvPr id="13" name="CasetăText 12">
            <a:extLst>
              <a:ext uri="{FF2B5EF4-FFF2-40B4-BE49-F238E27FC236}">
                <a16:creationId xmlns:a16="http://schemas.microsoft.com/office/drawing/2014/main" id="{371179FA-42E4-4234-9296-2DA87FF9B588}"/>
              </a:ext>
            </a:extLst>
          </p:cNvPr>
          <p:cNvSpPr txBox="1"/>
          <p:nvPr/>
        </p:nvSpPr>
        <p:spPr>
          <a:xfrm>
            <a:off x="277073" y="3962400"/>
            <a:ext cx="723275" cy="369332"/>
          </a:xfrm>
          <a:prstGeom prst="rect">
            <a:avLst/>
          </a:prstGeom>
          <a:noFill/>
        </p:spPr>
        <p:txBody>
          <a:bodyPr wrap="none" rtlCol="0">
            <a:spAutoFit/>
          </a:bodyPr>
          <a:lstStyle/>
          <a:p>
            <a:r>
              <a:rPr lang="en-US" dirty="0"/>
              <a:t>3-NN</a:t>
            </a:r>
          </a:p>
        </p:txBody>
      </p:sp>
    </p:spTree>
    <p:extLst>
      <p:ext uri="{BB962C8B-B14F-4D97-AF65-F5344CB8AC3E}">
        <p14:creationId xmlns:p14="http://schemas.microsoft.com/office/powerpoint/2010/main" val="1405668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u 1">
            <a:extLst>
              <a:ext uri="{FF2B5EF4-FFF2-40B4-BE49-F238E27FC236}">
                <a16:creationId xmlns:a16="http://schemas.microsoft.com/office/drawing/2014/main" id="{05DD81C0-590D-465D-83DA-CD6741781575}"/>
              </a:ext>
            </a:extLst>
          </p:cNvPr>
          <p:cNvSpPr>
            <a:spLocks noGrp="1"/>
          </p:cNvSpPr>
          <p:nvPr>
            <p:ph type="title"/>
          </p:nvPr>
        </p:nvSpPr>
        <p:spPr/>
        <p:txBody>
          <a:bodyPr/>
          <a:lstStyle/>
          <a:p>
            <a:r>
              <a:rPr lang="ro-RO" altLang="ro-RO" sz="3200"/>
              <a:t>Aplicație practică a extragerii şi selecţiei trăsăturilor </a:t>
            </a:r>
            <a:endParaRPr lang="en-US" altLang="ro-RO" sz="3200"/>
          </a:p>
        </p:txBody>
      </p:sp>
      <p:sp>
        <p:nvSpPr>
          <p:cNvPr id="6147" name="Substituent conținut 2">
            <a:extLst>
              <a:ext uri="{FF2B5EF4-FFF2-40B4-BE49-F238E27FC236}">
                <a16:creationId xmlns:a16="http://schemas.microsoft.com/office/drawing/2014/main" id="{C676EA81-884F-4F04-A3AF-EBEB580BB201}"/>
              </a:ext>
            </a:extLst>
          </p:cNvPr>
          <p:cNvSpPr>
            <a:spLocks noGrp="1"/>
          </p:cNvSpPr>
          <p:nvPr>
            <p:ph idx="1"/>
          </p:nvPr>
        </p:nvSpPr>
        <p:spPr/>
        <p:txBody>
          <a:bodyPr/>
          <a:lstStyle/>
          <a:p>
            <a:pPr algn="just">
              <a:lnSpc>
                <a:spcPct val="80000"/>
              </a:lnSpc>
            </a:pPr>
            <a:endParaRPr lang="ro-RO" altLang="ro-RO" sz="2000"/>
          </a:p>
          <a:p>
            <a:pPr algn="just">
              <a:lnSpc>
                <a:spcPct val="80000"/>
              </a:lnSpc>
            </a:pPr>
            <a:r>
              <a:rPr lang="ro-RO" altLang="ro-RO" sz="2000"/>
              <a:t>Recunoaşterea  celor 4 forme de pe cărţile de joc (indiferent de culoare) </a:t>
            </a:r>
          </a:p>
          <a:p>
            <a:pPr lvl="1" algn="just">
              <a:lnSpc>
                <a:spcPct val="80000"/>
              </a:lnSpc>
            </a:pPr>
            <a:r>
              <a:rPr lang="ro-RO" altLang="ro-RO" sz="2000"/>
              <a:t>ţinând cont că ele pot să apară şi rotite, translatate sau reprezentate la scală diferită.</a:t>
            </a:r>
          </a:p>
          <a:p>
            <a:pPr algn="just">
              <a:lnSpc>
                <a:spcPct val="80000"/>
              </a:lnSpc>
            </a:pPr>
            <a:endParaRPr lang="ro-RO" altLang="ro-RO" sz="2000"/>
          </a:p>
          <a:p>
            <a:pPr algn="just">
              <a:lnSpc>
                <a:spcPct val="80000"/>
              </a:lnSpc>
            </a:pPr>
            <a:r>
              <a:rPr lang="ro-RO" altLang="ro-RO" sz="2000"/>
              <a:t>Avem la dispoziţie un set relativ mic de exemple din fiecare tip. </a:t>
            </a:r>
          </a:p>
          <a:p>
            <a:pPr algn="just">
              <a:lnSpc>
                <a:spcPct val="80000"/>
              </a:lnSpc>
            </a:pPr>
            <a:endParaRPr lang="ro-RO" altLang="ro-RO" sz="2000"/>
          </a:p>
          <a:p>
            <a:pPr algn="just">
              <a:lnSpc>
                <a:spcPct val="80000"/>
              </a:lnSpc>
            </a:pPr>
            <a:r>
              <a:rPr lang="ro-RO" altLang="ro-RO" sz="2000"/>
              <a:t>Abordare: </a:t>
            </a:r>
          </a:p>
          <a:p>
            <a:pPr lvl="1" algn="just">
              <a:lnSpc>
                <a:spcPct val="80000"/>
              </a:lnSpc>
            </a:pPr>
            <a:r>
              <a:rPr lang="ro-RO" altLang="ro-RO" sz="2000"/>
              <a:t>asocierea fiecărei forme (reprezentată ca imagine) unui set de numere (trăsături) care să o definească</a:t>
            </a:r>
          </a:p>
          <a:p>
            <a:pPr lvl="1" algn="just">
              <a:lnSpc>
                <a:spcPct val="80000"/>
              </a:lnSpc>
            </a:pPr>
            <a:r>
              <a:rPr lang="ro-RO" altLang="ro-RO" sz="2000"/>
              <a:t>este necesară identificarea celor mai simple trăsături</a:t>
            </a:r>
          </a:p>
          <a:p>
            <a:pPr lvl="2" algn="just">
              <a:lnSpc>
                <a:spcPct val="80000"/>
              </a:lnSpc>
            </a:pPr>
            <a:r>
              <a:rPr lang="ro-RO" altLang="ro-RO" sz="2000"/>
              <a:t>care să fie invariante la ușoare modificări de poziție, scală, orientare, </a:t>
            </a:r>
          </a:p>
          <a:p>
            <a:pPr lvl="2" algn="just">
              <a:lnSpc>
                <a:spcPct val="80000"/>
              </a:lnSpc>
            </a:pPr>
            <a:r>
              <a:rPr lang="ro-RO" altLang="ro-RO" sz="2000"/>
              <a:t>dar să fie cât mai simple şi cât mai uşor de calculat.</a:t>
            </a:r>
          </a:p>
          <a:p>
            <a:pPr algn="just">
              <a:lnSpc>
                <a:spcPct val="80000"/>
              </a:lnSpc>
            </a:pPr>
            <a:endParaRPr lang="ro-RO" altLang="ro-RO" sz="2000"/>
          </a:p>
          <a:p>
            <a:pPr algn="just">
              <a:lnSpc>
                <a:spcPct val="80000"/>
              </a:lnSpc>
            </a:pPr>
            <a:endParaRPr lang="ro-RO" altLang="ro-RO"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u 1">
            <a:extLst>
              <a:ext uri="{FF2B5EF4-FFF2-40B4-BE49-F238E27FC236}">
                <a16:creationId xmlns:a16="http://schemas.microsoft.com/office/drawing/2014/main" id="{E35B0C58-A269-45A3-8563-EB721C1AEE37}"/>
              </a:ext>
            </a:extLst>
          </p:cNvPr>
          <p:cNvSpPr>
            <a:spLocks noGrp="1"/>
          </p:cNvSpPr>
          <p:nvPr>
            <p:ph type="title"/>
          </p:nvPr>
        </p:nvSpPr>
        <p:spPr/>
        <p:txBody>
          <a:bodyPr/>
          <a:lstStyle/>
          <a:p>
            <a:r>
              <a:rPr lang="ro-RO" altLang="ro-RO" sz="3200"/>
              <a:t>Descriptori de formă</a:t>
            </a:r>
          </a:p>
        </p:txBody>
      </p:sp>
      <p:sp>
        <p:nvSpPr>
          <p:cNvPr id="7171" name="Substituent conținut 2">
            <a:extLst>
              <a:ext uri="{FF2B5EF4-FFF2-40B4-BE49-F238E27FC236}">
                <a16:creationId xmlns:a16="http://schemas.microsoft.com/office/drawing/2014/main" id="{B55B1506-BDEE-4947-9F33-F478365DA732}"/>
              </a:ext>
            </a:extLst>
          </p:cNvPr>
          <p:cNvSpPr>
            <a:spLocks noGrp="1"/>
          </p:cNvSpPr>
          <p:nvPr>
            <p:ph idx="1"/>
          </p:nvPr>
        </p:nvSpPr>
        <p:spPr/>
        <p:txBody>
          <a:bodyPr/>
          <a:lstStyle/>
          <a:p>
            <a:pPr algn="just">
              <a:lnSpc>
                <a:spcPct val="80000"/>
              </a:lnSpc>
            </a:pPr>
            <a:endParaRPr lang="ro-RO" altLang="ro-RO" sz="2000" dirty="0"/>
          </a:p>
          <a:p>
            <a:pPr algn="just">
              <a:lnSpc>
                <a:spcPct val="80000"/>
              </a:lnSpc>
            </a:pPr>
            <a:r>
              <a:rPr lang="ro-RO" altLang="ro-RO" sz="2000" dirty="0"/>
              <a:t>Utilizăm descriptorii de formă </a:t>
            </a:r>
            <a:r>
              <a:rPr lang="ro-RO" altLang="ro-RO" sz="2000" dirty="0" err="1"/>
              <a:t>numiţi</a:t>
            </a:r>
            <a:r>
              <a:rPr lang="ro-RO" altLang="ro-RO" sz="2000" dirty="0"/>
              <a:t> caracteristici geometrice.</a:t>
            </a:r>
          </a:p>
          <a:p>
            <a:pPr algn="just">
              <a:lnSpc>
                <a:spcPct val="80000"/>
              </a:lnSpc>
            </a:pPr>
            <a:endParaRPr lang="ro-RO" altLang="ro-RO" sz="2000" dirty="0"/>
          </a:p>
          <a:p>
            <a:pPr algn="just">
              <a:lnSpc>
                <a:spcPct val="80000"/>
              </a:lnSpc>
            </a:pPr>
            <a:r>
              <a:rPr lang="ro-RO" altLang="ro-RO" sz="2000" dirty="0"/>
              <a:t>Pentru aceasta considerăm că:</a:t>
            </a:r>
          </a:p>
          <a:p>
            <a:pPr lvl="1" algn="just">
              <a:lnSpc>
                <a:spcPct val="80000"/>
              </a:lnSpc>
            </a:pPr>
            <a:r>
              <a:rPr lang="ro-RO" altLang="ro-RO" sz="2000" dirty="0"/>
              <a:t>obiectul  = descris ca o regiune de pixeli negri;</a:t>
            </a:r>
          </a:p>
          <a:p>
            <a:pPr lvl="1" algn="just">
              <a:lnSpc>
                <a:spcPct val="80000"/>
              </a:lnSpc>
            </a:pPr>
            <a:r>
              <a:rPr lang="ro-RO" altLang="ro-RO" sz="2000" dirty="0"/>
              <a:t>fondul  = alb – nu poartă </a:t>
            </a:r>
            <a:r>
              <a:rPr lang="ro-RO" altLang="ro-RO" sz="2000" dirty="0" err="1"/>
              <a:t>informaţie</a:t>
            </a:r>
            <a:r>
              <a:rPr lang="ro-RO" altLang="ro-RO" sz="2000" dirty="0"/>
              <a:t>.</a:t>
            </a:r>
          </a:p>
          <a:p>
            <a:pPr algn="just">
              <a:lnSpc>
                <a:spcPct val="80000"/>
              </a:lnSpc>
            </a:pPr>
            <a:endParaRPr lang="ro-RO" altLang="ro-RO" sz="2000" dirty="0"/>
          </a:p>
          <a:p>
            <a:pPr algn="just">
              <a:lnSpc>
                <a:spcPct val="80000"/>
              </a:lnSpc>
            </a:pPr>
            <a:r>
              <a:rPr lang="ro-RO" altLang="ro-RO" sz="2000" dirty="0"/>
              <a:t>Cei mai </a:t>
            </a:r>
            <a:r>
              <a:rPr lang="ro-RO" altLang="ro-RO" sz="2000" dirty="0" err="1"/>
              <a:t>utilizaţi</a:t>
            </a:r>
            <a:r>
              <a:rPr lang="ro-RO" altLang="ro-RO" sz="2000" dirty="0"/>
              <a:t> descriptori:</a:t>
            </a:r>
          </a:p>
          <a:p>
            <a:pPr lvl="1" algn="just">
              <a:lnSpc>
                <a:spcPct val="80000"/>
              </a:lnSpc>
            </a:pPr>
            <a:r>
              <a:rPr lang="ro-RO" altLang="ro-RO" sz="2000" dirty="0"/>
              <a:t>Aria</a:t>
            </a:r>
          </a:p>
          <a:p>
            <a:pPr lvl="1" algn="just">
              <a:lnSpc>
                <a:spcPct val="80000"/>
              </a:lnSpc>
            </a:pPr>
            <a:r>
              <a:rPr lang="ro-RO" altLang="ro-RO" sz="2000" dirty="0"/>
              <a:t>Perimetrul</a:t>
            </a:r>
          </a:p>
          <a:p>
            <a:pPr lvl="1" algn="just">
              <a:lnSpc>
                <a:spcPct val="80000"/>
              </a:lnSpc>
            </a:pPr>
            <a:r>
              <a:rPr lang="ro-RO" altLang="ro-RO" sz="2000" dirty="0"/>
              <a:t>Excentricitatea</a:t>
            </a:r>
          </a:p>
          <a:p>
            <a:pPr lvl="1" algn="just">
              <a:lnSpc>
                <a:spcPct val="80000"/>
              </a:lnSpc>
            </a:pPr>
            <a:r>
              <a:rPr lang="ro-RO" altLang="ro-RO" sz="2000" dirty="0"/>
              <a:t>Circularitatea (rotunjimea) </a:t>
            </a:r>
          </a:p>
          <a:p>
            <a:pPr algn="just">
              <a:lnSpc>
                <a:spcPct val="80000"/>
              </a:lnSpc>
            </a:pPr>
            <a:endParaRPr lang="ro-RO" altLang="ro-RO" sz="2000" dirty="0"/>
          </a:p>
          <a:p>
            <a:pPr algn="just">
              <a:lnSpc>
                <a:spcPct val="80000"/>
              </a:lnSpc>
            </a:pPr>
            <a:r>
              <a:rPr lang="ro-RO" altLang="ro-RO" sz="2000" dirty="0" err="1"/>
              <a:t>Alţi</a:t>
            </a:r>
            <a:r>
              <a:rPr lang="ro-RO" altLang="ro-RO" sz="2000" dirty="0"/>
              <a:t> descriptori utili:</a:t>
            </a:r>
          </a:p>
          <a:p>
            <a:pPr lvl="1" algn="just">
              <a:lnSpc>
                <a:spcPct val="80000"/>
              </a:lnSpc>
            </a:pPr>
            <a:r>
              <a:rPr lang="ro-RO" altLang="ro-RO" sz="2000" dirty="0"/>
              <a:t>Haloul convex -&gt; Soliditate </a:t>
            </a:r>
            <a:endParaRPr lang="en-US" altLang="ro-RO"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u 3">
            <a:extLst>
              <a:ext uri="{FF2B5EF4-FFF2-40B4-BE49-F238E27FC236}">
                <a16:creationId xmlns:a16="http://schemas.microsoft.com/office/drawing/2014/main" id="{D7B8C9FB-1BEF-486A-8015-7B0093F4809F}"/>
              </a:ext>
            </a:extLst>
          </p:cNvPr>
          <p:cNvSpPr>
            <a:spLocks noGrp="1"/>
          </p:cNvSpPr>
          <p:nvPr>
            <p:ph type="title"/>
          </p:nvPr>
        </p:nvSpPr>
        <p:spPr/>
        <p:txBody>
          <a:bodyPr/>
          <a:lstStyle/>
          <a:p>
            <a:r>
              <a:rPr lang="ro-RO" altLang="ro-RO" sz="3200"/>
              <a:t>Aria și perimetrul</a:t>
            </a:r>
          </a:p>
        </p:txBody>
      </p:sp>
      <p:sp>
        <p:nvSpPr>
          <p:cNvPr id="1029" name="Substituent conținut 2">
            <a:extLst>
              <a:ext uri="{FF2B5EF4-FFF2-40B4-BE49-F238E27FC236}">
                <a16:creationId xmlns:a16="http://schemas.microsoft.com/office/drawing/2014/main" id="{C3F8231D-7E39-4D7E-B7AA-3C57FD8BB5C8}"/>
              </a:ext>
            </a:extLst>
          </p:cNvPr>
          <p:cNvSpPr>
            <a:spLocks noGrp="1"/>
          </p:cNvSpPr>
          <p:nvPr>
            <p:ph idx="1"/>
          </p:nvPr>
        </p:nvSpPr>
        <p:spPr>
          <a:xfrm>
            <a:off x="304800" y="1447800"/>
            <a:ext cx="5486400" cy="4876800"/>
          </a:xfrm>
        </p:spPr>
        <p:txBody>
          <a:bodyPr/>
          <a:lstStyle/>
          <a:p>
            <a:r>
              <a:rPr lang="ro-RO" altLang="ro-RO" sz="1800" b="1"/>
              <a:t>Aria</a:t>
            </a:r>
          </a:p>
          <a:p>
            <a:endParaRPr lang="ro-RO" altLang="ro-RO" sz="1800"/>
          </a:p>
          <a:p>
            <a:pPr lvl="1"/>
            <a:endParaRPr lang="ro-RO" altLang="ro-RO" sz="1800"/>
          </a:p>
          <a:p>
            <a:pPr lvl="1"/>
            <a:endParaRPr lang="ro-RO" altLang="ro-RO" sz="1800"/>
          </a:p>
          <a:p>
            <a:pPr lvl="1"/>
            <a:r>
              <a:rPr lang="ro-RO" altLang="ro-RO" sz="1800"/>
              <a:t>unde: R  si </a:t>
            </a:r>
            <a:r>
              <a:rPr lang="ro-RO" altLang="ro-RO" sz="1800">
                <a:sym typeface="Symbol" panose="05050102010706020507" pitchFamily="18" charset="2"/>
              </a:rPr>
              <a:t></a:t>
            </a:r>
            <a:r>
              <a:rPr lang="ro-RO" altLang="ro-RO" sz="1800"/>
              <a:t>R</a:t>
            </a:r>
            <a:r>
              <a:rPr lang="ro-RO" altLang="ro-RO" sz="1800">
                <a:sym typeface="Symbol" panose="05050102010706020507" pitchFamily="18" charset="2"/>
              </a:rPr>
              <a:t> - regiunea și, respectiv,  conturul obiectului </a:t>
            </a:r>
          </a:p>
          <a:p>
            <a:pPr lvl="1"/>
            <a:endParaRPr lang="ro-RO" altLang="ro-RO" sz="600">
              <a:sym typeface="Symbol" panose="05050102010706020507" pitchFamily="18" charset="2"/>
            </a:endParaRPr>
          </a:p>
          <a:p>
            <a:pPr lvl="1">
              <a:buFont typeface="Arial" panose="020B0604020202020204" pitchFamily="34" charset="0"/>
              <a:buNone/>
            </a:pPr>
            <a:r>
              <a:rPr lang="ro-RO" altLang="ro-RO" sz="1800" b="1">
                <a:solidFill>
                  <a:srgbClr val="984807"/>
                </a:solidFill>
              </a:rPr>
              <a:t>Discret =&gt; A = numărul de pixeli din regiune</a:t>
            </a:r>
          </a:p>
          <a:p>
            <a:pPr lvl="1"/>
            <a:endParaRPr lang="ro-RO" altLang="ro-RO" sz="1800"/>
          </a:p>
          <a:p>
            <a:r>
              <a:rPr lang="ro-RO" altLang="ro-RO" sz="1800" b="1"/>
              <a:t>Perimetrul</a:t>
            </a:r>
          </a:p>
          <a:p>
            <a:endParaRPr lang="ro-RO" altLang="ro-RO" sz="1800"/>
          </a:p>
          <a:p>
            <a:endParaRPr lang="ro-RO" altLang="ro-RO" sz="1800"/>
          </a:p>
          <a:p>
            <a:pPr lvl="1"/>
            <a:r>
              <a:rPr lang="ro-RO" altLang="ro-RO" sz="1800"/>
              <a:t> t - parametrul de contur</a:t>
            </a:r>
          </a:p>
          <a:p>
            <a:pPr lvl="1"/>
            <a:endParaRPr lang="ro-RO" altLang="ro-RO" sz="600"/>
          </a:p>
          <a:p>
            <a:pPr lvl="1">
              <a:buFont typeface="Arial" panose="020B0604020202020204" pitchFamily="34" charset="0"/>
              <a:buNone/>
            </a:pPr>
            <a:r>
              <a:rPr lang="ro-RO" altLang="ro-RO" sz="1800" b="1">
                <a:solidFill>
                  <a:srgbClr val="984807"/>
                </a:solidFill>
              </a:rPr>
              <a:t>Discret =&gt; T = numărul de pixeli de pe contur</a:t>
            </a:r>
          </a:p>
          <a:p>
            <a:pPr lvl="1"/>
            <a:endParaRPr lang="ro-RO" altLang="ro-RO" sz="1800"/>
          </a:p>
        </p:txBody>
      </p:sp>
      <p:graphicFrame>
        <p:nvGraphicFramePr>
          <p:cNvPr id="8196" name="Object 2">
            <a:extLst>
              <a:ext uri="{FF2B5EF4-FFF2-40B4-BE49-F238E27FC236}">
                <a16:creationId xmlns:a16="http://schemas.microsoft.com/office/drawing/2014/main" id="{AD7D8A66-719E-4074-8CEA-7CAC066F1936}"/>
              </a:ext>
            </a:extLst>
          </p:cNvPr>
          <p:cNvGraphicFramePr>
            <a:graphicFrameLocks noChangeAspect="1"/>
          </p:cNvGraphicFramePr>
          <p:nvPr/>
        </p:nvGraphicFramePr>
        <p:xfrm>
          <a:off x="533400" y="1828800"/>
          <a:ext cx="4953000" cy="701675"/>
        </p:xfrm>
        <a:graphic>
          <a:graphicData uri="http://schemas.openxmlformats.org/presentationml/2006/ole">
            <mc:AlternateContent xmlns:mc="http://schemas.openxmlformats.org/markup-compatibility/2006">
              <mc:Choice xmlns:v="urn:schemas-microsoft-com:vml" Requires="v">
                <p:oleObj name="Equation" r:id="rId2" imgW="2984500" imgH="444500" progId="Equation.3">
                  <p:embed/>
                </p:oleObj>
              </mc:Choice>
              <mc:Fallback>
                <p:oleObj name="Equation" r:id="rId2" imgW="2984500" imgH="444500" progId="Equation.3">
                  <p:embed/>
                  <p:pic>
                    <p:nvPicPr>
                      <p:cNvPr id="8196" name="Object 2">
                        <a:extLst>
                          <a:ext uri="{FF2B5EF4-FFF2-40B4-BE49-F238E27FC236}">
                            <a16:creationId xmlns:a16="http://schemas.microsoft.com/office/drawing/2014/main" id="{AD7D8A66-719E-4074-8CEA-7CAC066F1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828800"/>
                        <a:ext cx="4953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197" name="Object 4">
            <a:extLst>
              <a:ext uri="{FF2B5EF4-FFF2-40B4-BE49-F238E27FC236}">
                <a16:creationId xmlns:a16="http://schemas.microsoft.com/office/drawing/2014/main" id="{9FA4E64A-BEF5-429E-B2F0-8FAC737A0AC5}"/>
              </a:ext>
            </a:extLst>
          </p:cNvPr>
          <p:cNvGraphicFramePr>
            <a:graphicFrameLocks noChangeAspect="1"/>
          </p:cNvGraphicFramePr>
          <p:nvPr/>
        </p:nvGraphicFramePr>
        <p:xfrm>
          <a:off x="1981200" y="4341813"/>
          <a:ext cx="2724150" cy="742950"/>
        </p:xfrm>
        <a:graphic>
          <a:graphicData uri="http://schemas.openxmlformats.org/presentationml/2006/ole">
            <mc:AlternateContent xmlns:mc="http://schemas.openxmlformats.org/markup-compatibility/2006">
              <mc:Choice xmlns:v="urn:schemas-microsoft-com:vml" Requires="v">
                <p:oleObj name="Equation" r:id="rId4" imgW="1841500" imgH="508000" progId="Equation.3">
                  <p:embed/>
                </p:oleObj>
              </mc:Choice>
              <mc:Fallback>
                <p:oleObj name="Equation" r:id="rId4" imgW="1841500" imgH="508000" progId="Equation.3">
                  <p:embed/>
                  <p:pic>
                    <p:nvPicPr>
                      <p:cNvPr id="8197" name="Object 4">
                        <a:extLst>
                          <a:ext uri="{FF2B5EF4-FFF2-40B4-BE49-F238E27FC236}">
                            <a16:creationId xmlns:a16="http://schemas.microsoft.com/office/drawing/2014/main" id="{9FA4E64A-BEF5-429E-B2F0-8FAC737A0AC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4341813"/>
                        <a:ext cx="272415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8198" name="Group 41">
            <a:extLst>
              <a:ext uri="{FF2B5EF4-FFF2-40B4-BE49-F238E27FC236}">
                <a16:creationId xmlns:a16="http://schemas.microsoft.com/office/drawing/2014/main" id="{7A8EF1FF-0DE1-41E9-A308-DB64FB6A4245}"/>
              </a:ext>
            </a:extLst>
          </p:cNvPr>
          <p:cNvGrpSpPr>
            <a:grpSpLocks/>
          </p:cNvGrpSpPr>
          <p:nvPr/>
        </p:nvGrpSpPr>
        <p:grpSpPr bwMode="auto">
          <a:xfrm>
            <a:off x="5715000" y="2286000"/>
            <a:ext cx="3022600" cy="3352800"/>
            <a:chOff x="1138" y="854"/>
            <a:chExt cx="2033" cy="2137"/>
          </a:xfrm>
        </p:grpSpPr>
        <p:graphicFrame>
          <p:nvGraphicFramePr>
            <p:cNvPr id="8199" name="Object 6">
              <a:extLst>
                <a:ext uri="{FF2B5EF4-FFF2-40B4-BE49-F238E27FC236}">
                  <a16:creationId xmlns:a16="http://schemas.microsoft.com/office/drawing/2014/main" id="{48958B2D-6E4A-46D3-8D6E-C0D42FE14A95}"/>
                </a:ext>
              </a:extLst>
            </p:cNvPr>
            <p:cNvGraphicFramePr>
              <a:graphicFrameLocks noChangeAspect="1"/>
            </p:cNvGraphicFramePr>
            <p:nvPr/>
          </p:nvGraphicFramePr>
          <p:xfrm>
            <a:off x="1743" y="1192"/>
            <a:ext cx="1161" cy="1308"/>
          </p:xfrm>
          <a:graphic>
            <a:graphicData uri="http://schemas.openxmlformats.org/presentationml/2006/ole">
              <mc:AlternateContent xmlns:mc="http://schemas.openxmlformats.org/markup-compatibility/2006">
                <mc:Choice xmlns:v="urn:schemas-microsoft-com:vml" Requires="v">
                  <p:oleObj name="Bitmap Image" r:id="rId6" imgW="3685714" imgH="4153480" progId="PBrush">
                    <p:embed/>
                  </p:oleObj>
                </mc:Choice>
                <mc:Fallback>
                  <p:oleObj name="Bitmap Image" r:id="rId6" imgW="3685714" imgH="4153480" progId="PBrush">
                    <p:embed/>
                    <p:pic>
                      <p:nvPicPr>
                        <p:cNvPr id="8199" name="Object 6">
                          <a:extLst>
                            <a:ext uri="{FF2B5EF4-FFF2-40B4-BE49-F238E27FC236}">
                              <a16:creationId xmlns:a16="http://schemas.microsoft.com/office/drawing/2014/main" id="{48958B2D-6E4A-46D3-8D6E-C0D42FE14A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43" y="1192"/>
                          <a:ext cx="1161" cy="1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200" name="Oval 43">
              <a:extLst>
                <a:ext uri="{FF2B5EF4-FFF2-40B4-BE49-F238E27FC236}">
                  <a16:creationId xmlns:a16="http://schemas.microsoft.com/office/drawing/2014/main" id="{B2ED0214-3149-4F4B-A090-E31D7C98B92E}"/>
                </a:ext>
              </a:extLst>
            </p:cNvPr>
            <p:cNvSpPr>
              <a:spLocks noChangeArrowheads="1"/>
            </p:cNvSpPr>
            <p:nvPr/>
          </p:nvSpPr>
          <p:spPr bwMode="auto">
            <a:xfrm>
              <a:off x="2203" y="2354"/>
              <a:ext cx="34" cy="34"/>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ro-RO" altLang="ro-RO" sz="1800"/>
            </a:p>
          </p:txBody>
        </p:sp>
        <p:sp>
          <p:nvSpPr>
            <p:cNvPr id="8201" name="Oval 44">
              <a:extLst>
                <a:ext uri="{FF2B5EF4-FFF2-40B4-BE49-F238E27FC236}">
                  <a16:creationId xmlns:a16="http://schemas.microsoft.com/office/drawing/2014/main" id="{32877CC0-4C5D-4D38-AEA8-FBADFBEFDB8B}"/>
                </a:ext>
              </a:extLst>
            </p:cNvPr>
            <p:cNvSpPr>
              <a:spLocks noChangeArrowheads="1"/>
            </p:cNvSpPr>
            <p:nvPr/>
          </p:nvSpPr>
          <p:spPr bwMode="auto">
            <a:xfrm>
              <a:off x="2290" y="2366"/>
              <a:ext cx="35" cy="35"/>
            </a:xfrm>
            <a:prstGeom prst="ellipse">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ro-RO" altLang="ro-RO" sz="1800"/>
            </a:p>
          </p:txBody>
        </p:sp>
        <p:sp>
          <p:nvSpPr>
            <p:cNvPr id="8202" name="Line 45">
              <a:extLst>
                <a:ext uri="{FF2B5EF4-FFF2-40B4-BE49-F238E27FC236}">
                  <a16:creationId xmlns:a16="http://schemas.microsoft.com/office/drawing/2014/main" id="{25734DD0-5E4C-45A2-88F6-051DA7E5D8BB}"/>
                </a:ext>
              </a:extLst>
            </p:cNvPr>
            <p:cNvSpPr>
              <a:spLocks noChangeShapeType="1"/>
            </p:cNvSpPr>
            <p:nvPr/>
          </p:nvSpPr>
          <p:spPr bwMode="auto">
            <a:xfrm>
              <a:off x="1296" y="2736"/>
              <a:ext cx="184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3" name="Line 46">
              <a:extLst>
                <a:ext uri="{FF2B5EF4-FFF2-40B4-BE49-F238E27FC236}">
                  <a16:creationId xmlns:a16="http://schemas.microsoft.com/office/drawing/2014/main" id="{73AD71D2-FD8B-40E9-B081-435DFD2BF655}"/>
                </a:ext>
              </a:extLst>
            </p:cNvPr>
            <p:cNvSpPr>
              <a:spLocks noChangeShapeType="1"/>
            </p:cNvSpPr>
            <p:nvPr/>
          </p:nvSpPr>
          <p:spPr bwMode="auto">
            <a:xfrm flipV="1">
              <a:off x="1344" y="864"/>
              <a:ext cx="0" cy="192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204" name="Text Box 47">
              <a:extLst>
                <a:ext uri="{FF2B5EF4-FFF2-40B4-BE49-F238E27FC236}">
                  <a16:creationId xmlns:a16="http://schemas.microsoft.com/office/drawing/2014/main" id="{AFDDB38E-F77A-449B-A8CF-64EAB53E2B87}"/>
                </a:ext>
              </a:extLst>
            </p:cNvPr>
            <p:cNvSpPr txBox="1">
              <a:spLocks noChangeArrowheads="1"/>
            </p:cNvSpPr>
            <p:nvPr/>
          </p:nvSpPr>
          <p:spPr bwMode="auto">
            <a:xfrm>
              <a:off x="2984" y="2741"/>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o-RO" sz="1400">
                  <a:latin typeface="Times New Roman" panose="02020603050405020304" pitchFamily="18" charset="0"/>
                </a:rPr>
                <a:t>x</a:t>
              </a:r>
            </a:p>
          </p:txBody>
        </p:sp>
        <p:sp>
          <p:nvSpPr>
            <p:cNvPr id="8205" name="Text Box 48">
              <a:extLst>
                <a:ext uri="{FF2B5EF4-FFF2-40B4-BE49-F238E27FC236}">
                  <a16:creationId xmlns:a16="http://schemas.microsoft.com/office/drawing/2014/main" id="{CB80B67E-BD29-4FFC-83BB-AD04F45C3488}"/>
                </a:ext>
              </a:extLst>
            </p:cNvPr>
            <p:cNvSpPr txBox="1">
              <a:spLocks noChangeArrowheads="1"/>
            </p:cNvSpPr>
            <p:nvPr/>
          </p:nvSpPr>
          <p:spPr bwMode="auto">
            <a:xfrm>
              <a:off x="1138" y="854"/>
              <a:ext cx="18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o-RO" sz="1400">
                  <a:latin typeface="Times New Roman" panose="02020603050405020304" pitchFamily="18" charset="0"/>
                </a:rPr>
                <a:t>y</a:t>
              </a:r>
            </a:p>
          </p:txBody>
        </p:sp>
        <p:sp>
          <p:nvSpPr>
            <p:cNvPr id="8206" name="Line 49">
              <a:extLst>
                <a:ext uri="{FF2B5EF4-FFF2-40B4-BE49-F238E27FC236}">
                  <a16:creationId xmlns:a16="http://schemas.microsoft.com/office/drawing/2014/main" id="{5903F6E2-4266-4EA1-AF5A-0EE1D1ACE473}"/>
                </a:ext>
              </a:extLst>
            </p:cNvPr>
            <p:cNvSpPr>
              <a:spLocks noChangeShapeType="1"/>
            </p:cNvSpPr>
            <p:nvPr/>
          </p:nvSpPr>
          <p:spPr bwMode="auto">
            <a:xfrm>
              <a:off x="2218" y="2381"/>
              <a:ext cx="0" cy="408"/>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8207" name="Line 50">
              <a:extLst>
                <a:ext uri="{FF2B5EF4-FFF2-40B4-BE49-F238E27FC236}">
                  <a16:creationId xmlns:a16="http://schemas.microsoft.com/office/drawing/2014/main" id="{55CD8A2E-415A-479F-87AD-37283C04F06E}"/>
                </a:ext>
              </a:extLst>
            </p:cNvPr>
            <p:cNvSpPr>
              <a:spLocks noChangeShapeType="1"/>
            </p:cNvSpPr>
            <p:nvPr/>
          </p:nvSpPr>
          <p:spPr bwMode="auto">
            <a:xfrm>
              <a:off x="2304" y="2378"/>
              <a:ext cx="0" cy="411"/>
            </a:xfrm>
            <a:prstGeom prst="line">
              <a:avLst/>
            </a:prstGeom>
            <a:noFill/>
            <a:ln w="9525">
              <a:solidFill>
                <a:schemeClr val="tx1"/>
              </a:solidFill>
              <a:prstDash val="lgDash"/>
              <a:round/>
              <a:headEnd/>
              <a:tailEnd/>
            </a:ln>
            <a:extLst>
              <a:ext uri="{909E8E84-426E-40DD-AFC4-6F175D3DCCD1}">
                <a14:hiddenFill xmlns:a14="http://schemas.microsoft.com/office/drawing/2010/main">
                  <a:noFill/>
                </a14:hiddenFill>
              </a:ext>
            </a:extLst>
          </p:spPr>
          <p:txBody>
            <a:bodyPr/>
            <a:lstStyle/>
            <a:p>
              <a:endParaRPr lang="en-US"/>
            </a:p>
          </p:txBody>
        </p:sp>
        <p:sp>
          <p:nvSpPr>
            <p:cNvPr id="8208" name="Line 51">
              <a:extLst>
                <a:ext uri="{FF2B5EF4-FFF2-40B4-BE49-F238E27FC236}">
                  <a16:creationId xmlns:a16="http://schemas.microsoft.com/office/drawing/2014/main" id="{BC6698ED-B715-423B-B15F-4B99AADEE5B6}"/>
                </a:ext>
              </a:extLst>
            </p:cNvPr>
            <p:cNvSpPr>
              <a:spLocks noChangeShapeType="1"/>
            </p:cNvSpPr>
            <p:nvPr/>
          </p:nvSpPr>
          <p:spPr bwMode="auto">
            <a:xfrm flipH="1" flipV="1">
              <a:off x="1211" y="2393"/>
              <a:ext cx="1099" cy="1"/>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209" name="Line 52">
              <a:extLst>
                <a:ext uri="{FF2B5EF4-FFF2-40B4-BE49-F238E27FC236}">
                  <a16:creationId xmlns:a16="http://schemas.microsoft.com/office/drawing/2014/main" id="{62220977-7F5C-4B80-A058-6066597FF807}"/>
                </a:ext>
              </a:extLst>
            </p:cNvPr>
            <p:cNvSpPr>
              <a:spLocks noChangeShapeType="1"/>
            </p:cNvSpPr>
            <p:nvPr/>
          </p:nvSpPr>
          <p:spPr bwMode="auto">
            <a:xfrm flipH="1">
              <a:off x="1211" y="2378"/>
              <a:ext cx="1088"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8210" name="Line 53">
              <a:extLst>
                <a:ext uri="{FF2B5EF4-FFF2-40B4-BE49-F238E27FC236}">
                  <a16:creationId xmlns:a16="http://schemas.microsoft.com/office/drawing/2014/main" id="{413A21E1-7DDB-48EB-845F-3D59592450DC}"/>
                </a:ext>
              </a:extLst>
            </p:cNvPr>
            <p:cNvSpPr>
              <a:spLocks noChangeShapeType="1"/>
            </p:cNvSpPr>
            <p:nvPr/>
          </p:nvSpPr>
          <p:spPr bwMode="auto">
            <a:xfrm>
              <a:off x="2057" y="2789"/>
              <a:ext cx="169" cy="0"/>
            </a:xfrm>
            <a:prstGeom prst="line">
              <a:avLst/>
            </a:prstGeom>
            <a:noFill/>
            <a:ln w="9525">
              <a:solidFill>
                <a:schemeClr val="tx1"/>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8211" name="Line 54">
              <a:extLst>
                <a:ext uri="{FF2B5EF4-FFF2-40B4-BE49-F238E27FC236}">
                  <a16:creationId xmlns:a16="http://schemas.microsoft.com/office/drawing/2014/main" id="{504D4EDC-DF00-4D22-AD21-2E2B6586996D}"/>
                </a:ext>
              </a:extLst>
            </p:cNvPr>
            <p:cNvSpPr>
              <a:spLocks noChangeShapeType="1"/>
            </p:cNvSpPr>
            <p:nvPr/>
          </p:nvSpPr>
          <p:spPr bwMode="auto">
            <a:xfrm>
              <a:off x="2178" y="2789"/>
              <a:ext cx="21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2" name="Line 55">
              <a:extLst>
                <a:ext uri="{FF2B5EF4-FFF2-40B4-BE49-F238E27FC236}">
                  <a16:creationId xmlns:a16="http://schemas.microsoft.com/office/drawing/2014/main" id="{9559F711-D2BB-4998-9852-1E461410FBB2}"/>
                </a:ext>
              </a:extLst>
            </p:cNvPr>
            <p:cNvSpPr>
              <a:spLocks noChangeShapeType="1"/>
            </p:cNvSpPr>
            <p:nvPr/>
          </p:nvSpPr>
          <p:spPr bwMode="auto">
            <a:xfrm rot="10800000">
              <a:off x="2299" y="2789"/>
              <a:ext cx="169" cy="0"/>
            </a:xfrm>
            <a:prstGeom prst="line">
              <a:avLst/>
            </a:prstGeom>
            <a:noFill/>
            <a:ln w="9525">
              <a:solidFill>
                <a:schemeClr val="tx1"/>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8213" name="Text Box 56">
              <a:extLst>
                <a:ext uri="{FF2B5EF4-FFF2-40B4-BE49-F238E27FC236}">
                  <a16:creationId xmlns:a16="http://schemas.microsoft.com/office/drawing/2014/main" id="{07506A44-E652-4B1A-9359-D5CCF9D69529}"/>
                </a:ext>
              </a:extLst>
            </p:cNvPr>
            <p:cNvSpPr txBox="1">
              <a:spLocks noChangeArrowheads="1"/>
            </p:cNvSpPr>
            <p:nvPr/>
          </p:nvSpPr>
          <p:spPr bwMode="auto">
            <a:xfrm>
              <a:off x="2445" y="2693"/>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o-RO" sz="1400">
                  <a:latin typeface="Times New Roman" panose="02020603050405020304" pitchFamily="18" charset="0"/>
                </a:rPr>
                <a:t>dx</a:t>
              </a:r>
            </a:p>
          </p:txBody>
        </p:sp>
        <p:sp>
          <p:nvSpPr>
            <p:cNvPr id="8214" name="Text Box 57">
              <a:extLst>
                <a:ext uri="{FF2B5EF4-FFF2-40B4-BE49-F238E27FC236}">
                  <a16:creationId xmlns:a16="http://schemas.microsoft.com/office/drawing/2014/main" id="{00FA9E53-9FC2-46AA-8AE8-76655E0895AC}"/>
                </a:ext>
              </a:extLst>
            </p:cNvPr>
            <p:cNvSpPr txBox="1">
              <a:spLocks noChangeArrowheads="1"/>
            </p:cNvSpPr>
            <p:nvPr/>
          </p:nvSpPr>
          <p:spPr bwMode="auto">
            <a:xfrm>
              <a:off x="1162" y="2135"/>
              <a:ext cx="2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o-RO" sz="1400">
                  <a:latin typeface="Times New Roman" panose="02020603050405020304" pitchFamily="18" charset="0"/>
                </a:rPr>
                <a:t>dy</a:t>
              </a:r>
            </a:p>
          </p:txBody>
        </p:sp>
        <p:sp>
          <p:nvSpPr>
            <p:cNvPr id="8215" name="Line 58">
              <a:extLst>
                <a:ext uri="{FF2B5EF4-FFF2-40B4-BE49-F238E27FC236}">
                  <a16:creationId xmlns:a16="http://schemas.microsoft.com/office/drawing/2014/main" id="{28A80277-0DB1-4B4A-BBAB-F1B0D4F7BA1D}"/>
                </a:ext>
              </a:extLst>
            </p:cNvPr>
            <p:cNvSpPr>
              <a:spLocks noChangeShapeType="1"/>
            </p:cNvSpPr>
            <p:nvPr/>
          </p:nvSpPr>
          <p:spPr bwMode="auto">
            <a:xfrm>
              <a:off x="1283" y="2329"/>
              <a:ext cx="0" cy="49"/>
            </a:xfrm>
            <a:prstGeom prst="line">
              <a:avLst/>
            </a:prstGeom>
            <a:noFill/>
            <a:ln w="9525">
              <a:solidFill>
                <a:schemeClr val="tx1"/>
              </a:solidFill>
              <a:round/>
              <a:headEnd/>
              <a:tailEnd type="stealth" w="sm" len="sm"/>
            </a:ln>
            <a:extLst>
              <a:ext uri="{909E8E84-426E-40DD-AFC4-6F175D3DCCD1}">
                <a14:hiddenFill xmlns:a14="http://schemas.microsoft.com/office/drawing/2010/main">
                  <a:noFill/>
                </a14:hiddenFill>
              </a:ext>
            </a:extLst>
          </p:spPr>
          <p:txBody>
            <a:bodyPr/>
            <a:lstStyle/>
            <a:p>
              <a:endParaRPr lang="en-US"/>
            </a:p>
          </p:txBody>
        </p:sp>
        <p:sp>
          <p:nvSpPr>
            <p:cNvPr id="8216" name="Line 59">
              <a:extLst>
                <a:ext uri="{FF2B5EF4-FFF2-40B4-BE49-F238E27FC236}">
                  <a16:creationId xmlns:a16="http://schemas.microsoft.com/office/drawing/2014/main" id="{850C3244-FE9B-4F2E-A591-989CDA5AA485}"/>
                </a:ext>
              </a:extLst>
            </p:cNvPr>
            <p:cNvSpPr>
              <a:spLocks noChangeShapeType="1"/>
            </p:cNvSpPr>
            <p:nvPr/>
          </p:nvSpPr>
          <p:spPr bwMode="auto">
            <a:xfrm>
              <a:off x="1283" y="2402"/>
              <a:ext cx="0" cy="4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217" name="Line 60">
              <a:extLst>
                <a:ext uri="{FF2B5EF4-FFF2-40B4-BE49-F238E27FC236}">
                  <a16:creationId xmlns:a16="http://schemas.microsoft.com/office/drawing/2014/main" id="{3875DD60-6847-4DB8-9282-116A2A57B4A9}"/>
                </a:ext>
              </a:extLst>
            </p:cNvPr>
            <p:cNvSpPr>
              <a:spLocks noChangeShapeType="1"/>
            </p:cNvSpPr>
            <p:nvPr/>
          </p:nvSpPr>
          <p:spPr bwMode="auto">
            <a:xfrm>
              <a:off x="1283" y="2378"/>
              <a:ext cx="0" cy="49"/>
            </a:xfrm>
            <a:prstGeom prst="line">
              <a:avLst/>
            </a:prstGeom>
            <a:noFill/>
            <a:ln w="9525">
              <a:solidFill>
                <a:schemeClr val="tx1"/>
              </a:solidFill>
              <a:round/>
              <a:headEnd type="stealth" w="sm" len="sm"/>
              <a:tailEnd/>
            </a:ln>
            <a:extLst>
              <a:ext uri="{909E8E84-426E-40DD-AFC4-6F175D3DCCD1}">
                <a14:hiddenFill xmlns:a14="http://schemas.microsoft.com/office/drawing/2010/main">
                  <a:noFill/>
                </a14:hiddenFill>
              </a:ext>
            </a:extLst>
          </p:spPr>
          <p:txBody>
            <a:bodyPr/>
            <a:lstStyle/>
            <a:p>
              <a:endParaRPr lang="en-US"/>
            </a:p>
          </p:txBody>
        </p:sp>
        <p:sp>
          <p:nvSpPr>
            <p:cNvPr id="8218" name="Text Box 61">
              <a:extLst>
                <a:ext uri="{FF2B5EF4-FFF2-40B4-BE49-F238E27FC236}">
                  <a16:creationId xmlns:a16="http://schemas.microsoft.com/office/drawing/2014/main" id="{1AC64CCE-D933-42CA-87B5-1CE2B1E861E5}"/>
                </a:ext>
              </a:extLst>
            </p:cNvPr>
            <p:cNvSpPr txBox="1">
              <a:spLocks noChangeArrowheads="1"/>
            </p:cNvSpPr>
            <p:nvPr/>
          </p:nvSpPr>
          <p:spPr bwMode="auto">
            <a:xfrm>
              <a:off x="1961" y="2571"/>
              <a:ext cx="30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o-RO" sz="1400">
                  <a:latin typeface="Times New Roman" panose="02020603050405020304" pitchFamily="18" charset="0"/>
                </a:rPr>
                <a:t>x(t)</a:t>
              </a:r>
            </a:p>
          </p:txBody>
        </p:sp>
        <p:sp>
          <p:nvSpPr>
            <p:cNvPr id="8219" name="Text Box 62">
              <a:extLst>
                <a:ext uri="{FF2B5EF4-FFF2-40B4-BE49-F238E27FC236}">
                  <a16:creationId xmlns:a16="http://schemas.microsoft.com/office/drawing/2014/main" id="{D5DF131A-B8ED-423F-AC7C-A402CB91E8B1}"/>
                </a:ext>
              </a:extLst>
            </p:cNvPr>
            <p:cNvSpPr txBox="1">
              <a:spLocks noChangeArrowheads="1"/>
            </p:cNvSpPr>
            <p:nvPr/>
          </p:nvSpPr>
          <p:spPr bwMode="auto">
            <a:xfrm>
              <a:off x="2324" y="2571"/>
              <a:ext cx="438"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o-RO" sz="1400">
                  <a:latin typeface="Times New Roman" panose="02020603050405020304" pitchFamily="18" charset="0"/>
                </a:rPr>
                <a:t>x(t+1)</a:t>
              </a:r>
            </a:p>
          </p:txBody>
        </p:sp>
        <p:sp>
          <p:nvSpPr>
            <p:cNvPr id="8220" name="Text Box 63">
              <a:extLst>
                <a:ext uri="{FF2B5EF4-FFF2-40B4-BE49-F238E27FC236}">
                  <a16:creationId xmlns:a16="http://schemas.microsoft.com/office/drawing/2014/main" id="{2824F1CB-49BA-44D0-9AB8-1788ED7B6C05}"/>
                </a:ext>
              </a:extLst>
            </p:cNvPr>
            <p:cNvSpPr txBox="1">
              <a:spLocks noChangeArrowheads="1"/>
            </p:cNvSpPr>
            <p:nvPr/>
          </p:nvSpPr>
          <p:spPr bwMode="auto">
            <a:xfrm>
              <a:off x="1307" y="2208"/>
              <a:ext cx="30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o-RO" sz="1400">
                  <a:latin typeface="Times New Roman" panose="02020603050405020304" pitchFamily="18" charset="0"/>
                </a:rPr>
                <a:t>y(t)</a:t>
              </a:r>
            </a:p>
          </p:txBody>
        </p:sp>
        <p:sp>
          <p:nvSpPr>
            <p:cNvPr id="8221" name="Text Box 64">
              <a:extLst>
                <a:ext uri="{FF2B5EF4-FFF2-40B4-BE49-F238E27FC236}">
                  <a16:creationId xmlns:a16="http://schemas.microsoft.com/office/drawing/2014/main" id="{CB13E379-B3A5-42D8-A625-2031595AA910}"/>
                </a:ext>
              </a:extLst>
            </p:cNvPr>
            <p:cNvSpPr txBox="1">
              <a:spLocks noChangeArrowheads="1"/>
            </p:cNvSpPr>
            <p:nvPr/>
          </p:nvSpPr>
          <p:spPr bwMode="auto">
            <a:xfrm>
              <a:off x="1307" y="2354"/>
              <a:ext cx="430"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o-RO" sz="1400">
                  <a:latin typeface="Times New Roman" panose="02020603050405020304" pitchFamily="18" charset="0"/>
                </a:rPr>
                <a:t>y(t+1)</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ubstituent conținut 2">
            <a:extLst>
              <a:ext uri="{FF2B5EF4-FFF2-40B4-BE49-F238E27FC236}">
                <a16:creationId xmlns:a16="http://schemas.microsoft.com/office/drawing/2014/main" id="{CF6FA352-5AD3-439E-8664-5847BD6E285A}"/>
              </a:ext>
            </a:extLst>
          </p:cNvPr>
          <p:cNvSpPr>
            <a:spLocks noGrp="1"/>
          </p:cNvSpPr>
          <p:nvPr>
            <p:ph idx="1"/>
          </p:nvPr>
        </p:nvSpPr>
        <p:spPr/>
        <p:txBody>
          <a:bodyPr/>
          <a:lstStyle/>
          <a:p>
            <a:pPr algn="just"/>
            <a:r>
              <a:rPr lang="ro-RO" altLang="ro-RO" sz="1800"/>
              <a:t>Circularitatea (rotunjimea sau compactitatea) </a:t>
            </a:r>
          </a:p>
          <a:p>
            <a:pPr algn="just">
              <a:buFont typeface="Arial" panose="020B0604020202020204" pitchFamily="34" charset="0"/>
              <a:buNone/>
            </a:pPr>
            <a:endParaRPr lang="ro-RO" altLang="ro-RO" sz="1800"/>
          </a:p>
          <a:p>
            <a:pPr algn="just">
              <a:buFont typeface="Arial" panose="020B0604020202020204" pitchFamily="34" charset="0"/>
              <a:buNone/>
            </a:pPr>
            <a:endParaRPr lang="ro-RO" altLang="ro-RO" sz="1800"/>
          </a:p>
          <a:p>
            <a:pPr algn="just">
              <a:buFont typeface="Arial" panose="020B0604020202020204" pitchFamily="34" charset="0"/>
              <a:buNone/>
            </a:pPr>
            <a:endParaRPr lang="ro-RO" altLang="ro-RO" sz="1800"/>
          </a:p>
          <a:p>
            <a:pPr lvl="1" algn="just">
              <a:buFont typeface="Arial" panose="020B0604020202020204" pitchFamily="34" charset="0"/>
              <a:buNone/>
            </a:pPr>
            <a:endParaRPr lang="ro-RO" altLang="ro-RO" sz="1800">
              <a:cs typeface="Times New Roman" panose="02020603050405020304" pitchFamily="18" charset="0"/>
            </a:endParaRPr>
          </a:p>
          <a:p>
            <a:pPr lvl="1" algn="just">
              <a:buFont typeface="Arial" panose="020B0604020202020204" pitchFamily="34" charset="0"/>
              <a:buNone/>
            </a:pPr>
            <a:r>
              <a:rPr lang="ro-RO" altLang="ro-RO" sz="1800">
                <a:cs typeface="Times New Roman" panose="02020603050405020304" pitchFamily="18" charset="0"/>
              </a:rPr>
              <a:t>Pentru un disc, spre exemplu, </a:t>
            </a:r>
            <a:r>
              <a:rPr lang="ro-RO" altLang="ro-RO" sz="1800" i="1">
                <a:cs typeface="Times New Roman" panose="02020603050405020304" pitchFamily="18" charset="0"/>
                <a:sym typeface="Symbol" panose="05050102010706020507" pitchFamily="18" charset="2"/>
              </a:rPr>
              <a:t></a:t>
            </a:r>
            <a:r>
              <a:rPr lang="ro-RO" altLang="ro-RO" sz="1800">
                <a:cs typeface="Times New Roman" panose="02020603050405020304" pitchFamily="18" charset="0"/>
              </a:rPr>
              <a:t>  </a:t>
            </a:r>
            <a:r>
              <a:rPr lang="ro-RO" altLang="ro-RO" sz="1800" i="1">
                <a:cs typeface="Times New Roman" panose="02020603050405020304" pitchFamily="18" charset="0"/>
                <a:sym typeface="Symbol" panose="05050102010706020507" pitchFamily="18" charset="2"/>
              </a:rPr>
              <a:t>este minim și egal cu 1</a:t>
            </a:r>
            <a:r>
              <a:rPr lang="ro-RO" altLang="ro-RO" sz="1800">
                <a:cs typeface="Times New Roman" panose="02020603050405020304" pitchFamily="18" charset="0"/>
                <a:sym typeface="Symbol" panose="05050102010706020507" pitchFamily="18" charset="2"/>
              </a:rPr>
              <a:t>.</a:t>
            </a:r>
          </a:p>
          <a:p>
            <a:pPr algn="just">
              <a:buFont typeface="Arial" panose="020B0604020202020204" pitchFamily="34" charset="0"/>
              <a:buNone/>
            </a:pPr>
            <a:endParaRPr lang="ro-RO" altLang="ro-RO" sz="1800"/>
          </a:p>
          <a:p>
            <a:endParaRPr lang="ro-RO" altLang="ro-RO" sz="1800"/>
          </a:p>
        </p:txBody>
      </p:sp>
      <p:graphicFrame>
        <p:nvGraphicFramePr>
          <p:cNvPr id="10243" name="Object 2">
            <a:extLst>
              <a:ext uri="{FF2B5EF4-FFF2-40B4-BE49-F238E27FC236}">
                <a16:creationId xmlns:a16="http://schemas.microsoft.com/office/drawing/2014/main" id="{7767E214-A5A2-4085-9484-720FFBD077A8}"/>
              </a:ext>
            </a:extLst>
          </p:cNvPr>
          <p:cNvGraphicFramePr>
            <a:graphicFrameLocks noChangeAspect="1"/>
          </p:cNvGraphicFramePr>
          <p:nvPr/>
        </p:nvGraphicFramePr>
        <p:xfrm>
          <a:off x="1905000" y="1981200"/>
          <a:ext cx="3733800" cy="700088"/>
        </p:xfrm>
        <a:graphic>
          <a:graphicData uri="http://schemas.openxmlformats.org/presentationml/2006/ole">
            <mc:AlternateContent xmlns:mc="http://schemas.openxmlformats.org/markup-compatibility/2006">
              <mc:Choice xmlns:v="urn:schemas-microsoft-com:vml" Requires="v">
                <p:oleObj name="Equation" r:id="rId2" imgW="1651000" imgH="457200" progId="Equation.3">
                  <p:embed/>
                </p:oleObj>
              </mc:Choice>
              <mc:Fallback>
                <p:oleObj name="Equation" r:id="rId2" imgW="1651000" imgH="457200" progId="Equation.3">
                  <p:embed/>
                  <p:pic>
                    <p:nvPicPr>
                      <p:cNvPr id="10243" name="Object 2">
                        <a:extLst>
                          <a:ext uri="{FF2B5EF4-FFF2-40B4-BE49-F238E27FC236}">
                            <a16:creationId xmlns:a16="http://schemas.microsoft.com/office/drawing/2014/main" id="{7767E214-A5A2-4085-9484-720FFBD07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00" y="1981200"/>
                        <a:ext cx="3733800" cy="70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244" name="Group 18">
            <a:extLst>
              <a:ext uri="{FF2B5EF4-FFF2-40B4-BE49-F238E27FC236}">
                <a16:creationId xmlns:a16="http://schemas.microsoft.com/office/drawing/2014/main" id="{00426949-C03D-484A-9DEF-7C78B4A21D1A}"/>
              </a:ext>
            </a:extLst>
          </p:cNvPr>
          <p:cNvGrpSpPr>
            <a:grpSpLocks/>
          </p:cNvGrpSpPr>
          <p:nvPr/>
        </p:nvGrpSpPr>
        <p:grpSpPr bwMode="auto">
          <a:xfrm>
            <a:off x="1905000" y="3962400"/>
            <a:ext cx="4114800" cy="2209800"/>
            <a:chOff x="2736" y="480"/>
            <a:chExt cx="2160" cy="1005"/>
          </a:xfrm>
        </p:grpSpPr>
        <p:pic>
          <p:nvPicPr>
            <p:cNvPr id="10246" name="Picture 14" descr="Rotunjime">
              <a:extLst>
                <a:ext uri="{FF2B5EF4-FFF2-40B4-BE49-F238E27FC236}">
                  <a16:creationId xmlns:a16="http://schemas.microsoft.com/office/drawing/2014/main" id="{4C24404C-A7E1-4C35-AF14-C58CA28F95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36" y="480"/>
              <a:ext cx="2160" cy="10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47" name="Group 17">
              <a:extLst>
                <a:ext uri="{FF2B5EF4-FFF2-40B4-BE49-F238E27FC236}">
                  <a16:creationId xmlns:a16="http://schemas.microsoft.com/office/drawing/2014/main" id="{5E8E9229-34EE-41D4-8F05-4FDD753A14F9}"/>
                </a:ext>
              </a:extLst>
            </p:cNvPr>
            <p:cNvGrpSpPr>
              <a:grpSpLocks/>
            </p:cNvGrpSpPr>
            <p:nvPr/>
          </p:nvGrpSpPr>
          <p:grpSpPr bwMode="auto">
            <a:xfrm>
              <a:off x="2880" y="480"/>
              <a:ext cx="1269" cy="192"/>
              <a:chOff x="2880" y="480"/>
              <a:chExt cx="1269" cy="192"/>
            </a:xfrm>
          </p:grpSpPr>
          <p:sp>
            <p:nvSpPr>
              <p:cNvPr id="10248" name="Text Box 15">
                <a:extLst>
                  <a:ext uri="{FF2B5EF4-FFF2-40B4-BE49-F238E27FC236}">
                    <a16:creationId xmlns:a16="http://schemas.microsoft.com/office/drawing/2014/main" id="{143B23CE-E694-43F8-BC80-E11DC7B28F17}"/>
                  </a:ext>
                </a:extLst>
              </p:cNvPr>
              <p:cNvSpPr txBox="1">
                <a:spLocks noChangeArrowheads="1"/>
              </p:cNvSpPr>
              <p:nvPr/>
            </p:nvSpPr>
            <p:spPr bwMode="auto">
              <a:xfrm>
                <a:off x="2880" y="480"/>
                <a:ext cx="4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o-RO" sz="1400" i="1">
                    <a:latin typeface="Times New Roman" panose="02020603050405020304" pitchFamily="18" charset="0"/>
                  </a:rPr>
                  <a:t>compact</a:t>
                </a:r>
              </a:p>
            </p:txBody>
          </p:sp>
          <p:sp>
            <p:nvSpPr>
              <p:cNvPr id="10249" name="Text Box 16">
                <a:extLst>
                  <a:ext uri="{FF2B5EF4-FFF2-40B4-BE49-F238E27FC236}">
                    <a16:creationId xmlns:a16="http://schemas.microsoft.com/office/drawing/2014/main" id="{3D671432-D0A0-4831-B8E8-ECC3935F8AF7}"/>
                  </a:ext>
                </a:extLst>
              </p:cNvPr>
              <p:cNvSpPr txBox="1">
                <a:spLocks noChangeArrowheads="1"/>
              </p:cNvSpPr>
              <p:nvPr/>
            </p:nvSpPr>
            <p:spPr bwMode="auto">
              <a:xfrm>
                <a:off x="3547" y="480"/>
                <a:ext cx="60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o-RO" sz="1400" i="1">
                    <a:latin typeface="Times New Roman" panose="02020603050405020304" pitchFamily="18" charset="0"/>
                  </a:rPr>
                  <a:t>necompact</a:t>
                </a:r>
              </a:p>
            </p:txBody>
          </p:sp>
        </p:grpSp>
      </p:grpSp>
      <p:sp>
        <p:nvSpPr>
          <p:cNvPr id="10245" name="Titlu 1">
            <a:extLst>
              <a:ext uri="{FF2B5EF4-FFF2-40B4-BE49-F238E27FC236}">
                <a16:creationId xmlns:a16="http://schemas.microsoft.com/office/drawing/2014/main" id="{FF2C9BE4-CD10-4A9F-94BD-313C5DBF85D8}"/>
              </a:ext>
            </a:extLst>
          </p:cNvPr>
          <p:cNvSpPr>
            <a:spLocks noGrp="1"/>
          </p:cNvSpPr>
          <p:nvPr>
            <p:ph type="title"/>
          </p:nvPr>
        </p:nvSpPr>
        <p:spPr/>
        <p:txBody>
          <a:bodyPr/>
          <a:lstStyle/>
          <a:p>
            <a:r>
              <a:rPr lang="ro-RO" altLang="ro-RO" sz="3200"/>
              <a:t>Circularitatea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u 1">
            <a:extLst>
              <a:ext uri="{FF2B5EF4-FFF2-40B4-BE49-F238E27FC236}">
                <a16:creationId xmlns:a16="http://schemas.microsoft.com/office/drawing/2014/main" id="{935E0D34-D515-498E-A1B6-F35611BE13B5}"/>
              </a:ext>
            </a:extLst>
          </p:cNvPr>
          <p:cNvSpPr>
            <a:spLocks noGrp="1"/>
          </p:cNvSpPr>
          <p:nvPr>
            <p:ph type="title"/>
          </p:nvPr>
        </p:nvSpPr>
        <p:spPr/>
        <p:txBody>
          <a:bodyPr/>
          <a:lstStyle/>
          <a:p>
            <a:r>
              <a:rPr lang="ro-RO" altLang="ro-RO" sz="3200"/>
              <a:t>Excentricitatea</a:t>
            </a:r>
          </a:p>
        </p:txBody>
      </p:sp>
      <p:sp>
        <p:nvSpPr>
          <p:cNvPr id="9219" name="Substituent conținut 2">
            <a:extLst>
              <a:ext uri="{FF2B5EF4-FFF2-40B4-BE49-F238E27FC236}">
                <a16:creationId xmlns:a16="http://schemas.microsoft.com/office/drawing/2014/main" id="{6F275D1E-9C30-4171-9BF2-36A7CE9BC88F}"/>
              </a:ext>
            </a:extLst>
          </p:cNvPr>
          <p:cNvSpPr>
            <a:spLocks noGrp="1"/>
          </p:cNvSpPr>
          <p:nvPr>
            <p:ph idx="1"/>
          </p:nvPr>
        </p:nvSpPr>
        <p:spPr/>
        <p:txBody>
          <a:bodyPr/>
          <a:lstStyle/>
          <a:p>
            <a:pPr algn="just"/>
            <a:r>
              <a:rPr lang="ro-RO" altLang="ro-RO" sz="1800"/>
              <a:t>Excentricitatea</a:t>
            </a:r>
          </a:p>
          <a:p>
            <a:pPr lvl="1" algn="just"/>
            <a:r>
              <a:rPr lang="ro-RO" altLang="ro-RO" sz="1800">
                <a:cs typeface="Times New Roman" panose="02020603050405020304" pitchFamily="18" charset="0"/>
                <a:sym typeface="Symbol" panose="05050102010706020507" pitchFamily="18" charset="2"/>
              </a:rPr>
              <a:t>raportul </a:t>
            </a:r>
            <a:r>
              <a:rPr lang="ro-RO" altLang="ro-RO" sz="1800" i="1">
                <a:cs typeface="Times New Roman" panose="02020603050405020304" pitchFamily="18" charset="0"/>
                <a:sym typeface="Symbol" panose="05050102010706020507" pitchFamily="18" charset="2"/>
              </a:rPr>
              <a:t>R</a:t>
            </a:r>
            <a:r>
              <a:rPr lang="ro-RO" altLang="ro-RO" sz="1800" i="1" baseline="-30000">
                <a:cs typeface="Times New Roman" panose="02020603050405020304" pitchFamily="18" charset="0"/>
                <a:sym typeface="Symbol" panose="05050102010706020507" pitchFamily="18" charset="2"/>
              </a:rPr>
              <a:t>max</a:t>
            </a:r>
            <a:r>
              <a:rPr lang="ro-RO" altLang="ro-RO" sz="1800" i="1">
                <a:cs typeface="Times New Roman" panose="02020603050405020304" pitchFamily="18" charset="0"/>
                <a:sym typeface="Symbol" panose="05050102010706020507" pitchFamily="18" charset="2"/>
              </a:rPr>
              <a:t>/ R</a:t>
            </a:r>
            <a:r>
              <a:rPr lang="ro-RO" altLang="ro-RO" sz="1800" i="1" baseline="-30000">
                <a:cs typeface="Times New Roman" panose="02020603050405020304" pitchFamily="18" charset="0"/>
                <a:sym typeface="Symbol" panose="05050102010706020507" pitchFamily="18" charset="2"/>
              </a:rPr>
              <a:t>min</a:t>
            </a:r>
            <a:r>
              <a:rPr lang="ro-RO" altLang="ro-RO" sz="1800">
                <a:cs typeface="Times New Roman" panose="02020603050405020304" pitchFamily="18" charset="0"/>
                <a:sym typeface="Symbol" panose="05050102010706020507" pitchFamily="18" charset="2"/>
              </a:rPr>
              <a:t> -  măsură a excentricității sau alungirii unui obiect</a:t>
            </a:r>
            <a:endParaRPr lang="ro-RO" altLang="ro-RO" sz="1800"/>
          </a:p>
          <a:p>
            <a:pPr lvl="1" algn="just"/>
            <a:r>
              <a:rPr lang="ro-RO" altLang="ro-RO" sz="1800" i="1">
                <a:cs typeface="Times New Roman" panose="02020603050405020304" pitchFamily="18" charset="0"/>
                <a:sym typeface="Symbol" panose="05050102010706020507" pitchFamily="18" charset="2"/>
              </a:rPr>
              <a:t>razele</a:t>
            </a:r>
            <a:r>
              <a:rPr lang="ro-RO" altLang="ro-RO" sz="1800">
                <a:cs typeface="Times New Roman" panose="02020603050405020304" pitchFamily="18" charset="0"/>
                <a:sym typeface="Symbol" panose="05050102010706020507" pitchFamily="18" charset="2"/>
              </a:rPr>
              <a:t> </a:t>
            </a:r>
            <a:r>
              <a:rPr lang="ro-RO" altLang="ro-RO" sz="1800" i="1">
                <a:cs typeface="Times New Roman" panose="02020603050405020304" pitchFamily="18" charset="0"/>
                <a:sym typeface="Symbol" panose="05050102010706020507" pitchFamily="18" charset="2"/>
              </a:rPr>
              <a:t>R</a:t>
            </a:r>
            <a:r>
              <a:rPr lang="ro-RO" altLang="ro-RO" sz="1800" i="1" baseline="-30000">
                <a:cs typeface="Times New Roman" panose="02020603050405020304" pitchFamily="18" charset="0"/>
                <a:sym typeface="Symbol" panose="05050102010706020507" pitchFamily="18" charset="2"/>
              </a:rPr>
              <a:t>min</a:t>
            </a:r>
            <a:r>
              <a:rPr lang="ro-RO" altLang="ro-RO" sz="1800" i="1">
                <a:cs typeface="Times New Roman" panose="02020603050405020304" pitchFamily="18" charset="0"/>
                <a:sym typeface="Symbol" panose="05050102010706020507" pitchFamily="18" charset="2"/>
              </a:rPr>
              <a:t>  și R</a:t>
            </a:r>
            <a:r>
              <a:rPr lang="ro-RO" altLang="ro-RO" sz="1800" i="1" baseline="-30000">
                <a:cs typeface="Times New Roman" panose="02020603050405020304" pitchFamily="18" charset="0"/>
                <a:sym typeface="Symbol" panose="05050102010706020507" pitchFamily="18" charset="2"/>
              </a:rPr>
              <a:t>max</a:t>
            </a:r>
            <a:r>
              <a:rPr lang="ro-RO" altLang="ro-RO" sz="1800">
                <a:cs typeface="Times New Roman" panose="02020603050405020304" pitchFamily="18" charset="0"/>
                <a:sym typeface="Symbol" panose="05050102010706020507" pitchFamily="18" charset="2"/>
              </a:rPr>
              <a:t> – distanțele minime și maxime de la centrul de masă la contur </a:t>
            </a:r>
          </a:p>
          <a:p>
            <a:pPr>
              <a:buFont typeface="Arial" panose="020B0604020202020204" pitchFamily="34" charset="0"/>
              <a:buNone/>
            </a:pPr>
            <a:endParaRPr lang="ro-RO" altLang="ro-RO" sz="1800" b="1"/>
          </a:p>
          <a:p>
            <a:pPr>
              <a:buFont typeface="Arial" panose="020B0604020202020204" pitchFamily="34" charset="0"/>
              <a:buNone/>
            </a:pPr>
            <a:endParaRPr lang="ro-RO" altLang="ro-RO" sz="1800" b="1"/>
          </a:p>
          <a:p>
            <a:pPr>
              <a:buFont typeface="Arial" panose="020B0604020202020204" pitchFamily="34" charset="0"/>
              <a:buNone/>
            </a:pPr>
            <a:endParaRPr lang="ro-RO" altLang="ro-RO" sz="1800" b="1"/>
          </a:p>
          <a:p>
            <a:pPr>
              <a:buFont typeface="Arial" panose="020B0604020202020204" pitchFamily="34" charset="0"/>
              <a:buNone/>
            </a:pPr>
            <a:endParaRPr lang="ro-RO" altLang="ro-RO" sz="1800" b="1"/>
          </a:p>
          <a:p>
            <a:pPr>
              <a:buFont typeface="Arial" panose="020B0604020202020204" pitchFamily="34" charset="0"/>
              <a:buNone/>
            </a:pPr>
            <a:endParaRPr lang="ro-RO" altLang="ro-RO" sz="1800" b="1"/>
          </a:p>
          <a:p>
            <a:pPr>
              <a:buFont typeface="Arial" panose="020B0604020202020204" pitchFamily="34" charset="0"/>
              <a:buNone/>
            </a:pPr>
            <a:endParaRPr lang="ro-RO" altLang="ro-RO" sz="1800" b="1"/>
          </a:p>
          <a:p>
            <a:pPr>
              <a:buFont typeface="Arial" panose="020B0604020202020204" pitchFamily="34" charset="0"/>
              <a:buNone/>
            </a:pPr>
            <a:r>
              <a:rPr lang="ro-RO" altLang="ro-RO" sz="1800"/>
              <a:t>Avem nevoie de valoarea centroidului (centru de masă) </a:t>
            </a:r>
          </a:p>
          <a:p>
            <a:pPr>
              <a:buFont typeface="Arial" panose="020B0604020202020204" pitchFamily="34" charset="0"/>
              <a:buNone/>
            </a:pPr>
            <a:r>
              <a:rPr lang="ro-RO" altLang="ro-RO" sz="1800"/>
              <a:t>		 a formei cu aria </a:t>
            </a:r>
            <a:r>
              <a:rPr lang="ro-RO" altLang="ro-RO" sz="1800" i="1"/>
              <a:t>A</a:t>
            </a:r>
          </a:p>
        </p:txBody>
      </p:sp>
      <p:grpSp>
        <p:nvGrpSpPr>
          <p:cNvPr id="9220" name="Group 73">
            <a:extLst>
              <a:ext uri="{FF2B5EF4-FFF2-40B4-BE49-F238E27FC236}">
                <a16:creationId xmlns:a16="http://schemas.microsoft.com/office/drawing/2014/main" id="{81E09CED-E2A0-49E3-9552-569C6C5EA019}"/>
              </a:ext>
            </a:extLst>
          </p:cNvPr>
          <p:cNvGrpSpPr>
            <a:grpSpLocks/>
          </p:cNvGrpSpPr>
          <p:nvPr/>
        </p:nvGrpSpPr>
        <p:grpSpPr bwMode="auto">
          <a:xfrm>
            <a:off x="3505200" y="2743200"/>
            <a:ext cx="3276600" cy="1231900"/>
            <a:chOff x="3120" y="3360"/>
            <a:chExt cx="2064" cy="776"/>
          </a:xfrm>
        </p:grpSpPr>
        <p:pic>
          <p:nvPicPr>
            <p:cNvPr id="9223" name="Picture 70" descr="Excentricitate">
              <a:extLst>
                <a:ext uri="{FF2B5EF4-FFF2-40B4-BE49-F238E27FC236}">
                  <a16:creationId xmlns:a16="http://schemas.microsoft.com/office/drawing/2014/main" id="{1EA18D66-F64F-4B70-827B-D4C1A8E55F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0" y="3360"/>
              <a:ext cx="2064" cy="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4" name="Text Box 71">
              <a:extLst>
                <a:ext uri="{FF2B5EF4-FFF2-40B4-BE49-F238E27FC236}">
                  <a16:creationId xmlns:a16="http://schemas.microsoft.com/office/drawing/2014/main" id="{EB2BC9C8-8EB7-4942-9241-1B81A266836B}"/>
                </a:ext>
              </a:extLst>
            </p:cNvPr>
            <p:cNvSpPr txBox="1">
              <a:spLocks noChangeArrowheads="1"/>
            </p:cNvSpPr>
            <p:nvPr/>
          </p:nvSpPr>
          <p:spPr bwMode="auto">
            <a:xfrm>
              <a:off x="4464" y="3456"/>
              <a:ext cx="30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o-RO" sz="1200" b="1">
                  <a:latin typeface="Times New Roman" panose="02020603050405020304" pitchFamily="18" charset="0"/>
                </a:rPr>
                <a:t>R</a:t>
              </a:r>
              <a:r>
                <a:rPr lang="en-US" altLang="ro-RO" sz="1200" b="1" baseline="-25000">
                  <a:latin typeface="Times New Roman" panose="02020603050405020304" pitchFamily="18" charset="0"/>
                </a:rPr>
                <a:t>max</a:t>
              </a:r>
              <a:endParaRPr lang="en-US" altLang="ro-RO" sz="1200" b="1">
                <a:latin typeface="Times New Roman" panose="02020603050405020304" pitchFamily="18" charset="0"/>
              </a:endParaRPr>
            </a:p>
          </p:txBody>
        </p:sp>
        <p:sp>
          <p:nvSpPr>
            <p:cNvPr id="9225" name="Text Box 72">
              <a:extLst>
                <a:ext uri="{FF2B5EF4-FFF2-40B4-BE49-F238E27FC236}">
                  <a16:creationId xmlns:a16="http://schemas.microsoft.com/office/drawing/2014/main" id="{4FB53945-ABCE-4DFA-930D-BC4813F8517F}"/>
                </a:ext>
              </a:extLst>
            </p:cNvPr>
            <p:cNvSpPr txBox="1">
              <a:spLocks noChangeArrowheads="1"/>
            </p:cNvSpPr>
            <p:nvPr/>
          </p:nvSpPr>
          <p:spPr bwMode="auto">
            <a:xfrm>
              <a:off x="4128" y="3456"/>
              <a:ext cx="292"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US" altLang="ro-RO" sz="1200" b="1">
                  <a:latin typeface="Times New Roman" panose="02020603050405020304" pitchFamily="18" charset="0"/>
                </a:rPr>
                <a:t>R</a:t>
              </a:r>
              <a:r>
                <a:rPr lang="en-US" altLang="ro-RO" sz="1200" b="1" baseline="-25000">
                  <a:latin typeface="Times New Roman" panose="02020603050405020304" pitchFamily="18" charset="0"/>
                </a:rPr>
                <a:t>min</a:t>
              </a:r>
              <a:endParaRPr lang="en-US" altLang="ro-RO" sz="1200" b="1">
                <a:latin typeface="Times New Roman" panose="02020603050405020304" pitchFamily="18" charset="0"/>
              </a:endParaRPr>
            </a:p>
          </p:txBody>
        </p:sp>
      </p:grpSp>
      <p:graphicFrame>
        <p:nvGraphicFramePr>
          <p:cNvPr id="9221" name="Object 2">
            <a:extLst>
              <a:ext uri="{FF2B5EF4-FFF2-40B4-BE49-F238E27FC236}">
                <a16:creationId xmlns:a16="http://schemas.microsoft.com/office/drawing/2014/main" id="{FB07F534-13DE-450E-BB2C-387FEB13F907}"/>
              </a:ext>
            </a:extLst>
          </p:cNvPr>
          <p:cNvGraphicFramePr>
            <a:graphicFrameLocks noChangeAspect="1"/>
          </p:cNvGraphicFramePr>
          <p:nvPr/>
        </p:nvGraphicFramePr>
        <p:xfrm>
          <a:off x="2389188" y="5257800"/>
          <a:ext cx="2754312" cy="704850"/>
        </p:xfrm>
        <a:graphic>
          <a:graphicData uri="http://schemas.openxmlformats.org/presentationml/2006/ole">
            <mc:AlternateContent xmlns:mc="http://schemas.openxmlformats.org/markup-compatibility/2006">
              <mc:Choice xmlns:v="urn:schemas-microsoft-com:vml" Requires="v">
                <p:oleObj name="Equation" r:id="rId3" imgW="1866900" imgH="482600" progId="Equation.3">
                  <p:embed/>
                </p:oleObj>
              </mc:Choice>
              <mc:Fallback>
                <p:oleObj name="Equation" r:id="rId3" imgW="1866900" imgH="482600" progId="Equation.3">
                  <p:embed/>
                  <p:pic>
                    <p:nvPicPr>
                      <p:cNvPr id="9221" name="Object 2">
                        <a:extLst>
                          <a:ext uri="{FF2B5EF4-FFF2-40B4-BE49-F238E27FC236}">
                            <a16:creationId xmlns:a16="http://schemas.microsoft.com/office/drawing/2014/main" id="{FB07F534-13DE-450E-BB2C-387FEB13F9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9188" y="5257800"/>
                        <a:ext cx="2754312" cy="70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222" name="Object 3">
            <a:extLst>
              <a:ext uri="{FF2B5EF4-FFF2-40B4-BE49-F238E27FC236}">
                <a16:creationId xmlns:a16="http://schemas.microsoft.com/office/drawing/2014/main" id="{05BF4B01-0627-4A91-AA55-EC54D78CC30F}"/>
              </a:ext>
            </a:extLst>
          </p:cNvPr>
          <p:cNvGraphicFramePr>
            <a:graphicFrameLocks noChangeAspect="1"/>
          </p:cNvGraphicFramePr>
          <p:nvPr/>
        </p:nvGraphicFramePr>
        <p:xfrm>
          <a:off x="5629275" y="4419600"/>
          <a:ext cx="804863" cy="381000"/>
        </p:xfrm>
        <a:graphic>
          <a:graphicData uri="http://schemas.openxmlformats.org/presentationml/2006/ole">
            <mc:AlternateContent xmlns:mc="http://schemas.openxmlformats.org/markup-compatibility/2006">
              <mc:Choice xmlns:v="urn:schemas-microsoft-com:vml" Requires="v">
                <p:oleObj name="Equation" r:id="rId5" imgW="482391" imgH="228501" progId="Equation.3">
                  <p:embed/>
                </p:oleObj>
              </mc:Choice>
              <mc:Fallback>
                <p:oleObj name="Equation" r:id="rId5" imgW="482391" imgH="228501" progId="Equation.3">
                  <p:embed/>
                  <p:pic>
                    <p:nvPicPr>
                      <p:cNvPr id="9222" name="Object 3">
                        <a:extLst>
                          <a:ext uri="{FF2B5EF4-FFF2-40B4-BE49-F238E27FC236}">
                            <a16:creationId xmlns:a16="http://schemas.microsoft.com/office/drawing/2014/main" id="{05BF4B01-0627-4A91-AA55-EC54D78CC3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9275" y="4419600"/>
                        <a:ext cx="804863"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5">
            <a:extLst>
              <a:ext uri="{FF2B5EF4-FFF2-40B4-BE49-F238E27FC236}">
                <a16:creationId xmlns:a16="http://schemas.microsoft.com/office/drawing/2014/main" id="{1712F91C-CE1F-42F6-B341-A14BDA2FBD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1188" y="1905000"/>
            <a:ext cx="3224212"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u 1">
            <a:extLst>
              <a:ext uri="{FF2B5EF4-FFF2-40B4-BE49-F238E27FC236}">
                <a16:creationId xmlns:a16="http://schemas.microsoft.com/office/drawing/2014/main" id="{B3A7BB95-1190-4AEE-BBFD-B13CE952042C}"/>
              </a:ext>
            </a:extLst>
          </p:cNvPr>
          <p:cNvSpPr>
            <a:spLocks noGrp="1"/>
          </p:cNvSpPr>
          <p:nvPr>
            <p:ph type="title"/>
          </p:nvPr>
        </p:nvSpPr>
        <p:spPr/>
        <p:txBody>
          <a:bodyPr/>
          <a:lstStyle/>
          <a:p>
            <a:r>
              <a:rPr lang="ro-RO" altLang="ro-RO" sz="3200"/>
              <a:t>Soliditatea obiectului</a:t>
            </a:r>
          </a:p>
        </p:txBody>
      </p:sp>
      <p:sp>
        <p:nvSpPr>
          <p:cNvPr id="11268" name="Substituent conținut 2">
            <a:extLst>
              <a:ext uri="{FF2B5EF4-FFF2-40B4-BE49-F238E27FC236}">
                <a16:creationId xmlns:a16="http://schemas.microsoft.com/office/drawing/2014/main" id="{19412417-5CF4-4A4B-8704-DEF3140A4BB4}"/>
              </a:ext>
            </a:extLst>
          </p:cNvPr>
          <p:cNvSpPr>
            <a:spLocks noGrp="1"/>
          </p:cNvSpPr>
          <p:nvPr>
            <p:ph idx="1"/>
          </p:nvPr>
        </p:nvSpPr>
        <p:spPr>
          <a:xfrm>
            <a:off x="228600" y="1447800"/>
            <a:ext cx="5410200" cy="4876800"/>
          </a:xfrm>
        </p:spPr>
        <p:txBody>
          <a:bodyPr/>
          <a:lstStyle/>
          <a:p>
            <a:pPr algn="just"/>
            <a:endParaRPr lang="ro-RO" altLang="ro-RO" sz="1800"/>
          </a:p>
          <a:p>
            <a:pPr algn="just"/>
            <a:r>
              <a:rPr lang="ro-RO" altLang="ro-RO" sz="1800"/>
              <a:t>Haloul convex </a:t>
            </a:r>
          </a:p>
          <a:p>
            <a:pPr lvl="1" algn="just"/>
            <a:r>
              <a:rPr lang="ro-RO" altLang="ro-RO" sz="1800"/>
              <a:t>daca înfăşurăm un elastic pe lângă un obiect - haloul convex a acelui obiect va fi toata regiunea cuprinsă de elastic.</a:t>
            </a:r>
          </a:p>
          <a:p>
            <a:pPr lvl="1" algn="just"/>
            <a:endParaRPr lang="ro-RO" altLang="ro-RO" sz="1800"/>
          </a:p>
          <a:p>
            <a:pPr algn="just"/>
            <a:r>
              <a:rPr lang="ro-RO" altLang="ro-RO" sz="1800"/>
              <a:t>pe baza haloului convex, putem defini soliditatea obiectului:</a:t>
            </a:r>
          </a:p>
          <a:p>
            <a:endParaRPr lang="ro-RO" altLang="ro-RO" sz="1800"/>
          </a:p>
        </p:txBody>
      </p:sp>
      <p:graphicFrame>
        <p:nvGraphicFramePr>
          <p:cNvPr id="11269" name="Object 3">
            <a:extLst>
              <a:ext uri="{FF2B5EF4-FFF2-40B4-BE49-F238E27FC236}">
                <a16:creationId xmlns:a16="http://schemas.microsoft.com/office/drawing/2014/main" id="{0424B831-D947-43D1-BCD0-9C0181EFC9F4}"/>
              </a:ext>
            </a:extLst>
          </p:cNvPr>
          <p:cNvGraphicFramePr>
            <a:graphicFrameLocks noChangeAspect="1"/>
          </p:cNvGraphicFramePr>
          <p:nvPr/>
        </p:nvGraphicFramePr>
        <p:xfrm>
          <a:off x="990600" y="4237038"/>
          <a:ext cx="3846513" cy="685800"/>
        </p:xfrm>
        <a:graphic>
          <a:graphicData uri="http://schemas.openxmlformats.org/presentationml/2006/ole">
            <mc:AlternateContent xmlns:mc="http://schemas.openxmlformats.org/markup-compatibility/2006">
              <mc:Choice xmlns:v="urn:schemas-microsoft-com:vml" Requires="v">
                <p:oleObj name="Equation" r:id="rId3" imgW="2184400" imgH="393700" progId="Equation.3">
                  <p:embed/>
                </p:oleObj>
              </mc:Choice>
              <mc:Fallback>
                <p:oleObj name="Equation" r:id="rId3" imgW="2184400" imgH="393700" progId="Equation.3">
                  <p:embed/>
                  <p:pic>
                    <p:nvPicPr>
                      <p:cNvPr id="11269" name="Object 3">
                        <a:extLst>
                          <a:ext uri="{FF2B5EF4-FFF2-40B4-BE49-F238E27FC236}">
                            <a16:creationId xmlns:a16="http://schemas.microsoft.com/office/drawing/2014/main" id="{0424B831-D947-43D1-BCD0-9C0181EFC9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4237038"/>
                        <a:ext cx="3846513"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u 1">
            <a:extLst>
              <a:ext uri="{FF2B5EF4-FFF2-40B4-BE49-F238E27FC236}">
                <a16:creationId xmlns:a16="http://schemas.microsoft.com/office/drawing/2014/main" id="{12A8107C-8270-4D3D-9FC7-5F3C1892FD74}"/>
              </a:ext>
            </a:extLst>
          </p:cNvPr>
          <p:cNvSpPr>
            <a:spLocks noGrp="1"/>
          </p:cNvSpPr>
          <p:nvPr>
            <p:ph type="title"/>
          </p:nvPr>
        </p:nvSpPr>
        <p:spPr/>
        <p:txBody>
          <a:bodyPr/>
          <a:lstStyle/>
          <a:p>
            <a:r>
              <a:rPr lang="ro-RO" altLang="ro-RO" sz="3200"/>
              <a:t>Examinare în cadrul lucrării</a:t>
            </a:r>
            <a:endParaRPr lang="en-US" altLang="ro-RO" sz="3200"/>
          </a:p>
        </p:txBody>
      </p:sp>
      <p:sp>
        <p:nvSpPr>
          <p:cNvPr id="3" name="Substituent conținut 2">
            <a:extLst>
              <a:ext uri="{FF2B5EF4-FFF2-40B4-BE49-F238E27FC236}">
                <a16:creationId xmlns:a16="http://schemas.microsoft.com/office/drawing/2014/main" id="{DA5FA90A-68E8-44EF-A566-159A2CE3844E}"/>
              </a:ext>
            </a:extLst>
          </p:cNvPr>
          <p:cNvSpPr>
            <a:spLocks noGrp="1"/>
          </p:cNvSpPr>
          <p:nvPr>
            <p:ph idx="1"/>
          </p:nvPr>
        </p:nvSpPr>
        <p:spPr/>
        <p:txBody>
          <a:bodyPr>
            <a:noAutofit/>
          </a:bodyPr>
          <a:lstStyle/>
          <a:p>
            <a:pPr algn="just">
              <a:lnSpc>
                <a:spcPct val="80000"/>
              </a:lnSpc>
            </a:pPr>
            <a:endParaRPr lang="ro-RO" altLang="ro-RO" sz="1800" dirty="0"/>
          </a:p>
          <a:p>
            <a:pPr marL="342900" lvl="1" indent="-342900" algn="just">
              <a:lnSpc>
                <a:spcPct val="80000"/>
              </a:lnSpc>
              <a:buFont typeface="Arial" panose="020B0604020202020204" pitchFamily="34" charset="0"/>
              <a:buChar char="•"/>
            </a:pPr>
            <a:r>
              <a:rPr lang="ro-RO" altLang="ro-RO" sz="1800" dirty="0"/>
              <a:t>Extragerea trăsăturilor formelor (cele 4 forme de pe </a:t>
            </a:r>
            <a:r>
              <a:rPr lang="ro-RO" altLang="ro-RO" sz="1800" dirty="0" err="1"/>
              <a:t>cărţile</a:t>
            </a:r>
            <a:r>
              <a:rPr lang="ro-RO" altLang="ro-RO" sz="1800" dirty="0"/>
              <a:t> de joc) </a:t>
            </a:r>
            <a:r>
              <a:rPr lang="ro-RO" altLang="ro-RO" sz="1800" dirty="0" err="1"/>
              <a:t>şi</a:t>
            </a:r>
            <a:r>
              <a:rPr lang="ro-RO" altLang="ro-RO" sz="1800" dirty="0"/>
              <a:t> încărcarea lor într-un vector.</a:t>
            </a:r>
          </a:p>
          <a:p>
            <a:pPr marL="342900" lvl="1" indent="-342900" algn="just">
              <a:lnSpc>
                <a:spcPct val="80000"/>
              </a:lnSpc>
            </a:pPr>
            <a:r>
              <a:rPr lang="ro-RO" altLang="ro-RO" sz="1800" dirty="0"/>
              <a:t>calcul compactitate, excentricitate </a:t>
            </a:r>
            <a:r>
              <a:rPr lang="ro-RO" altLang="ro-RO" sz="1800" dirty="0" err="1"/>
              <a:t>şi</a:t>
            </a:r>
            <a:r>
              <a:rPr lang="ro-RO" altLang="ro-RO" sz="1800" dirty="0"/>
              <a:t> soliditate</a:t>
            </a:r>
          </a:p>
          <a:p>
            <a:pPr marL="342900" lvl="1" indent="-342900" algn="just">
              <a:lnSpc>
                <a:spcPct val="80000"/>
              </a:lnSpc>
              <a:buFont typeface="Arial" panose="020B0604020202020204" pitchFamily="34" charset="0"/>
              <a:buNone/>
            </a:pPr>
            <a:endParaRPr lang="ro-RO" altLang="ro-RO" sz="1800" dirty="0"/>
          </a:p>
          <a:p>
            <a:pPr algn="just">
              <a:lnSpc>
                <a:spcPct val="80000"/>
              </a:lnSpc>
            </a:pPr>
            <a:r>
              <a:rPr lang="ro-RO" altLang="ro-RO" sz="1800" dirty="0"/>
              <a:t>Reprezentarea grafică a obiectelor în diverse </a:t>
            </a:r>
            <a:r>
              <a:rPr lang="ro-RO" altLang="ro-RO" sz="1800" dirty="0" err="1"/>
              <a:t>spaţii</a:t>
            </a:r>
            <a:r>
              <a:rPr lang="ro-RO" altLang="ro-RO" sz="1800" dirty="0"/>
              <a:t> a trăsăturilor, și se va  urmării </a:t>
            </a:r>
          </a:p>
          <a:p>
            <a:pPr marL="342900" lvl="1" indent="-342900" algn="just">
              <a:lnSpc>
                <a:spcPct val="80000"/>
              </a:lnSpc>
            </a:pPr>
            <a:r>
              <a:rPr lang="ro-RO" altLang="ro-RO" sz="1800" dirty="0"/>
              <a:t>care dintre trăsături </a:t>
            </a:r>
            <a:r>
              <a:rPr lang="ro-RO" altLang="ro-RO" sz="1800" dirty="0" err="1"/>
              <a:t>diferenţiază</a:t>
            </a:r>
            <a:r>
              <a:rPr lang="ro-RO" altLang="ro-RO" sz="1800" dirty="0"/>
              <a:t> cel mai bine obiectele.</a:t>
            </a:r>
          </a:p>
          <a:p>
            <a:pPr marL="342900" lvl="1" indent="-342900" algn="just">
              <a:lnSpc>
                <a:spcPct val="80000"/>
              </a:lnSpc>
            </a:pPr>
            <a:r>
              <a:rPr lang="ro-RO" altLang="ro-RO" sz="1800" dirty="0"/>
              <a:t>câte trăsături sunt necesare minim </a:t>
            </a:r>
            <a:r>
              <a:rPr lang="ro-RO" altLang="ro-RO" sz="1800" dirty="0" err="1"/>
              <a:t>şi</a:t>
            </a:r>
            <a:r>
              <a:rPr lang="ro-RO" altLang="ro-RO" sz="1800" dirty="0"/>
              <a:t> care sunt cele mai bune</a:t>
            </a:r>
          </a:p>
          <a:p>
            <a:pPr marL="342900" lvl="1" indent="-342900" algn="just">
              <a:lnSpc>
                <a:spcPct val="80000"/>
              </a:lnSpc>
            </a:pPr>
            <a:endParaRPr lang="ro-RO" altLang="ro-RO" sz="1800" dirty="0"/>
          </a:p>
          <a:p>
            <a:pPr algn="just">
              <a:lnSpc>
                <a:spcPct val="80000"/>
              </a:lnSpc>
            </a:pPr>
            <a:r>
              <a:rPr lang="ro-RO" altLang="ro-RO" sz="1800" dirty="0"/>
              <a:t>Este posibilă reducerea vectorului de trăsături la un spațiu 1D prin combinarea a 2 trăsături (2-D) - prin definirea unei noi trăsături în </a:t>
            </a:r>
            <a:r>
              <a:rPr lang="ro-RO" altLang="ro-RO" sz="1800" dirty="0" err="1"/>
              <a:t>funcţie</a:t>
            </a:r>
            <a:r>
              <a:rPr lang="ro-RO" altLang="ro-RO" sz="1800" dirty="0"/>
              <a:t> de cele 2? Care ar fi avantajul?</a:t>
            </a:r>
          </a:p>
          <a:p>
            <a:pPr algn="just">
              <a:lnSpc>
                <a:spcPct val="80000"/>
              </a:lnSpc>
            </a:pPr>
            <a:endParaRPr lang="ro-RO" altLang="ro-RO" sz="1800" dirty="0"/>
          </a:p>
          <a:p>
            <a:pPr>
              <a:lnSpc>
                <a:spcPct val="80000"/>
              </a:lnSpc>
            </a:pPr>
            <a:r>
              <a:rPr lang="ro-RO" altLang="ro-RO" sz="1800" dirty="0"/>
              <a:t>Se va calcula </a:t>
            </a:r>
            <a:r>
              <a:rPr lang="ro-RO" altLang="ro-RO" sz="1800" b="1" dirty="0"/>
              <a:t>c</a:t>
            </a:r>
            <a:r>
              <a:rPr lang="en-US" altLang="ro-RO" sz="1800" b="1" dirty="0" err="1"/>
              <a:t>ircularitate</a:t>
            </a:r>
            <a:r>
              <a:rPr lang="ro-RO" altLang="ro-RO" sz="1800" b="1" dirty="0"/>
              <a:t>, excentricitatea </a:t>
            </a:r>
            <a:r>
              <a:rPr lang="ro-RO" altLang="ro-RO" sz="1800" b="1" dirty="0" err="1"/>
              <a:t>şi</a:t>
            </a:r>
            <a:r>
              <a:rPr lang="ro-RO" altLang="ro-RO" sz="1800" b="1" dirty="0"/>
              <a:t> soliditatea </a:t>
            </a:r>
            <a:r>
              <a:rPr lang="ro-RO" altLang="ro-RO" sz="1800" dirty="0"/>
              <a:t>unei forme utilizând </a:t>
            </a:r>
            <a:r>
              <a:rPr lang="ro-RO" altLang="ro-RO" sz="1800" dirty="0" err="1"/>
              <a:t>funcţi</a:t>
            </a:r>
            <a:r>
              <a:rPr lang="en-US" altLang="ro-RO" sz="1800" dirty="0"/>
              <a:t>a</a:t>
            </a:r>
            <a:r>
              <a:rPr lang="ro-RO" altLang="ro-RO" sz="1800" dirty="0"/>
              <a:t> (disponibilă online)</a:t>
            </a:r>
            <a:r>
              <a:rPr lang="en-US" altLang="ro-RO" sz="1800" dirty="0"/>
              <a:t>. </a:t>
            </a:r>
            <a:endParaRPr lang="ro-RO" altLang="ro-RO" sz="1800" dirty="0"/>
          </a:p>
          <a:p>
            <a:pPr>
              <a:buFont typeface="Arial" panose="020B0604020202020204" pitchFamily="34" charset="0"/>
              <a:buNone/>
            </a:pPr>
            <a:r>
              <a:rPr lang="ro-RO" altLang="en-US" sz="1800" i="1" dirty="0"/>
              <a:t>	</a:t>
            </a:r>
            <a:endParaRPr lang="ro-RO" altLang="ro-RO"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u 1">
            <a:extLst>
              <a:ext uri="{FF2B5EF4-FFF2-40B4-BE49-F238E27FC236}">
                <a16:creationId xmlns:a16="http://schemas.microsoft.com/office/drawing/2014/main" id="{30C24D3C-17C5-4DBA-8C1E-1369060AFC5D}"/>
              </a:ext>
            </a:extLst>
          </p:cNvPr>
          <p:cNvSpPr>
            <a:spLocks noGrp="1"/>
          </p:cNvSpPr>
          <p:nvPr>
            <p:ph type="title"/>
          </p:nvPr>
        </p:nvSpPr>
        <p:spPr/>
        <p:txBody>
          <a:bodyPr/>
          <a:lstStyle/>
          <a:p>
            <a:r>
              <a:rPr kumimoji="1" lang="en-US" altLang="ro-RO" sz="3200" dirty="0" err="1"/>
              <a:t>Clasificatoarele</a:t>
            </a:r>
            <a:r>
              <a:rPr kumimoji="1" lang="en-US" altLang="ro-RO" sz="3200" dirty="0"/>
              <a:t> 1-NN, k-NN</a:t>
            </a:r>
          </a:p>
        </p:txBody>
      </p:sp>
      <p:sp>
        <p:nvSpPr>
          <p:cNvPr id="3" name="Substituent conținut 2">
            <a:extLst>
              <a:ext uri="{FF2B5EF4-FFF2-40B4-BE49-F238E27FC236}">
                <a16:creationId xmlns:a16="http://schemas.microsoft.com/office/drawing/2014/main" id="{2D107672-40B2-40DA-A125-1F2C346E03AD}"/>
              </a:ext>
            </a:extLst>
          </p:cNvPr>
          <p:cNvSpPr>
            <a:spLocks noGrp="1"/>
          </p:cNvSpPr>
          <p:nvPr>
            <p:ph idx="1"/>
          </p:nvPr>
        </p:nvSpPr>
        <p:spPr/>
        <p:txBody>
          <a:bodyPr/>
          <a:lstStyle/>
          <a:p>
            <a:pPr marL="787400" indent="-285750" algn="just">
              <a:spcBef>
                <a:spcPct val="0"/>
              </a:spcBef>
            </a:pPr>
            <a:r>
              <a:rPr kumimoji="1" lang="ro-RO" altLang="en-US" sz="1800" b="1"/>
              <a:t>Clasificatorul 1</a:t>
            </a:r>
            <a:r>
              <a:rPr kumimoji="1" lang="ro-RO" altLang="en-US" sz="1800" b="1" baseline="30000"/>
              <a:t>st</a:t>
            </a:r>
            <a:r>
              <a:rPr kumimoji="1" lang="ro-RO" altLang="en-US" sz="1800" b="1"/>
              <a:t> nearest neighbor (1-NN), k nearest neighbors (k-NN)</a:t>
            </a:r>
          </a:p>
          <a:p>
            <a:pPr marL="787400" indent="-285750" algn="just">
              <a:spcBef>
                <a:spcPct val="0"/>
              </a:spcBef>
              <a:buFont typeface="Symbol" panose="05050102010706020507" pitchFamily="18" charset="2"/>
              <a:buChar char="Þ"/>
            </a:pPr>
            <a:r>
              <a:rPr kumimoji="1" lang="ro-RO" altLang="en-US" sz="1800" i="1"/>
              <a:t>Spre deosebire de </a:t>
            </a:r>
            <a:r>
              <a:rPr kumimoji="1" lang="ro-RO" altLang="en-US" sz="1800" b="1" i="1"/>
              <a:t>k-means, fuzzy k-means</a:t>
            </a:r>
            <a:r>
              <a:rPr kumimoji="1" lang="ro-RO" altLang="en-US" sz="1800" i="1"/>
              <a:t> =&gt; clasificatoare supervizate; datele organizate in clase prin etichete asignate anterior clasificării </a:t>
            </a:r>
            <a:r>
              <a:rPr kumimoji="1" lang="ro-RO" altLang="en-US" sz="1800" i="1">
                <a:sym typeface="Wingdings" panose="05000000000000000000" pitchFamily="2" charset="2"/>
              </a:rPr>
              <a:t> exista specificat un număr de prototipuri pentru fiecare din cele C clase dorite</a:t>
            </a:r>
            <a:endParaRPr kumimoji="1" lang="ro-RO" altLang="en-US" sz="1800">
              <a:sym typeface="Wingdings" panose="05000000000000000000" pitchFamily="2" charset="2"/>
            </a:endParaRPr>
          </a:p>
          <a:p>
            <a:pPr marL="787400" indent="-285750" algn="just">
              <a:spcBef>
                <a:spcPct val="0"/>
              </a:spcBef>
              <a:buFont typeface="Symbol" panose="05050102010706020507" pitchFamily="18" charset="2"/>
              <a:buChar char="Þ"/>
            </a:pPr>
            <a:r>
              <a:rPr kumimoji="1" lang="ro-RO" altLang="en-US" sz="1800">
                <a:sym typeface="Wingdings" panose="05000000000000000000" pitchFamily="2" charset="2"/>
              </a:rPr>
              <a:t> </a:t>
            </a:r>
            <a:r>
              <a:rPr kumimoji="1" lang="ro-RO" altLang="en-US" sz="1800" b="1">
                <a:sym typeface="Wingdings" panose="05000000000000000000" pitchFamily="2" charset="2"/>
              </a:rPr>
              <a:t>Avem definit:</a:t>
            </a:r>
          </a:p>
          <a:p>
            <a:pPr marL="787400" indent="-285750" algn="just">
              <a:spcBef>
                <a:spcPct val="0"/>
              </a:spcBef>
              <a:buFont typeface="Symbol" panose="05050102010706020507" pitchFamily="18" charset="2"/>
              <a:buNone/>
            </a:pPr>
            <a:r>
              <a:rPr kumimoji="1" lang="ro-RO" altLang="en-US" sz="1800"/>
              <a:t>	- numărul de clase C</a:t>
            </a:r>
          </a:p>
          <a:p>
            <a:pPr marL="787400" indent="-285750" algn="just">
              <a:spcBef>
                <a:spcPct val="0"/>
              </a:spcBef>
              <a:buFont typeface="Symbol" panose="05050102010706020507" pitchFamily="18" charset="2"/>
              <a:buNone/>
            </a:pPr>
            <a:r>
              <a:rPr kumimoji="1" lang="ro-RO" altLang="en-US" sz="1800"/>
              <a:t>	- un set de date “de antrenare”, X</a:t>
            </a:r>
            <a:r>
              <a:rPr kumimoji="1" lang="ro-RO" altLang="en-US" sz="1800" baseline="-25000"/>
              <a:t>trn</a:t>
            </a:r>
            <a:r>
              <a:rPr kumimoji="1" lang="ro-RO" altLang="en-US" sz="1800"/>
              <a:t> in R</a:t>
            </a:r>
            <a:r>
              <a:rPr kumimoji="1" lang="ro-RO" altLang="en-US" sz="1800" baseline="30000"/>
              <a:t>F</a:t>
            </a:r>
            <a:r>
              <a:rPr kumimoji="1" lang="ro-RO" altLang="en-US" sz="1800"/>
              <a:t>, X</a:t>
            </a:r>
            <a:r>
              <a:rPr kumimoji="1" lang="ro-RO" altLang="en-US" sz="1800" baseline="-25000"/>
              <a:t>trn</a:t>
            </a:r>
            <a:r>
              <a:rPr kumimoji="1" lang="ro-RO" altLang="en-US" sz="1800"/>
              <a:t>={x</a:t>
            </a:r>
            <a:r>
              <a:rPr kumimoji="1" lang="ro-RO" altLang="en-US" sz="1800" baseline="-25000"/>
              <a:t>t,1</a:t>
            </a:r>
            <a:r>
              <a:rPr kumimoji="1" lang="ro-RO" altLang="en-US" sz="1800"/>
              <a:t>,x</a:t>
            </a:r>
            <a:r>
              <a:rPr kumimoji="1" lang="ro-RO" altLang="en-US" sz="1800" baseline="-25000"/>
              <a:t>t,2</a:t>
            </a:r>
            <a:r>
              <a:rPr kumimoji="1" lang="ro-RO" altLang="en-US" sz="1800"/>
              <a:t>, …, x</a:t>
            </a:r>
            <a:r>
              <a:rPr kumimoji="1" lang="ro-RO" altLang="en-US" sz="1800" baseline="-25000"/>
              <a:t>t,Ntrn</a:t>
            </a:r>
            <a:r>
              <a:rPr kumimoji="1" lang="ro-RO" altLang="en-US" sz="1800"/>
              <a:t>}, cu 		etichetele lor Y</a:t>
            </a:r>
            <a:r>
              <a:rPr kumimoji="1" lang="ro-RO" altLang="en-US" sz="1800" baseline="-25000"/>
              <a:t>trn</a:t>
            </a:r>
            <a:r>
              <a:rPr kumimoji="1" lang="ro-RO" altLang="en-US" sz="1800"/>
              <a:t>={y</a:t>
            </a:r>
            <a:r>
              <a:rPr kumimoji="1" lang="ro-RO" altLang="en-US" sz="1800" baseline="-25000"/>
              <a:t>1</a:t>
            </a:r>
            <a:r>
              <a:rPr kumimoji="1" lang="ro-RO" altLang="en-US" sz="1800"/>
              <a:t>,y</a:t>
            </a:r>
            <a:r>
              <a:rPr kumimoji="1" lang="ro-RO" altLang="en-US" sz="1800" baseline="-25000"/>
              <a:t>2</a:t>
            </a:r>
            <a:r>
              <a:rPr kumimoji="1" lang="ro-RO" altLang="en-US" sz="1800"/>
              <a:t>,…,y</a:t>
            </a:r>
            <a:r>
              <a:rPr kumimoji="1" lang="ro-RO" altLang="en-US" sz="1800" baseline="-25000"/>
              <a:t>Ntrn</a:t>
            </a:r>
            <a:r>
              <a:rPr kumimoji="1" lang="ro-RO" altLang="en-US" sz="1800"/>
              <a:t>} (y</a:t>
            </a:r>
            <a:r>
              <a:rPr kumimoji="1" lang="ro-RO" altLang="en-US" sz="1800" baseline="-25000"/>
              <a:t>j</a:t>
            </a:r>
            <a:r>
              <a:rPr kumimoji="1" lang="ro-RO" altLang="en-US" sz="1800"/>
              <a:t> poate fi 1,2,…,C)</a:t>
            </a:r>
          </a:p>
          <a:p>
            <a:pPr marL="787400" indent="-285750" algn="just">
              <a:spcBef>
                <a:spcPct val="0"/>
              </a:spcBef>
              <a:buFont typeface="Symbol" panose="05050102010706020507" pitchFamily="18" charset="2"/>
              <a:buNone/>
            </a:pPr>
            <a:r>
              <a:rPr kumimoji="1" lang="ro-RO" altLang="en-US" sz="1800"/>
              <a:t>	- un set de date “de test” </a:t>
            </a:r>
            <a:r>
              <a:rPr kumimoji="1" lang="ro-RO" altLang="en-US" sz="1800">
                <a:sym typeface="Wingdings" panose="05000000000000000000" pitchFamily="2" charset="2"/>
              </a:rPr>
              <a:t> de clasificat, X={</a:t>
            </a:r>
            <a:r>
              <a:rPr kumimoji="1" lang="ro-RO" altLang="en-US" sz="1800"/>
              <a:t>x</a:t>
            </a:r>
            <a:r>
              <a:rPr kumimoji="1" lang="ro-RO" altLang="en-US" sz="1800" baseline="-25000"/>
              <a:t>1</a:t>
            </a:r>
            <a:r>
              <a:rPr kumimoji="1" lang="ro-RO" altLang="en-US" sz="1800"/>
              <a:t>, x</a:t>
            </a:r>
            <a:r>
              <a:rPr kumimoji="1" lang="ro-RO" altLang="en-US" sz="1800" baseline="-25000"/>
              <a:t>2</a:t>
            </a:r>
            <a:r>
              <a:rPr kumimoji="1" lang="ro-RO" altLang="en-US" sz="1800"/>
              <a:t>,…, x</a:t>
            </a:r>
            <a:r>
              <a:rPr kumimoji="1" lang="ro-RO" altLang="en-US" sz="1800" baseline="-25000"/>
              <a:t>N</a:t>
            </a:r>
            <a:r>
              <a:rPr kumimoji="1" lang="ro-RO" altLang="en-US" sz="1800"/>
              <a:t>}, în același 		spațiu al	trăsăturilor R</a:t>
            </a:r>
            <a:r>
              <a:rPr kumimoji="1" lang="ro-RO" altLang="en-US" sz="1800" baseline="30000"/>
              <a:t>F</a:t>
            </a:r>
          </a:p>
          <a:p>
            <a:pPr marL="787400" indent="-285750" algn="just">
              <a:spcBef>
                <a:spcPct val="0"/>
              </a:spcBef>
              <a:buFont typeface="Symbol" panose="05050102010706020507" pitchFamily="18" charset="2"/>
              <a:buNone/>
            </a:pPr>
            <a:r>
              <a:rPr kumimoji="1" lang="ro-RO" altLang="en-US" sz="1800" baseline="30000"/>
              <a:t>	</a:t>
            </a:r>
            <a:r>
              <a:rPr kumimoji="1" lang="ro-RO" altLang="en-US" sz="1800"/>
              <a:t>- o norma-distanta d(</a:t>
            </a:r>
            <a:r>
              <a:rPr kumimoji="1" lang="ro-RO" altLang="en-US" sz="1800">
                <a:cs typeface="Times New Roman" panose="02020603050405020304" pitchFamily="18" charset="0"/>
              </a:rPr>
              <a:t>·, ·) in </a:t>
            </a:r>
            <a:r>
              <a:rPr kumimoji="1" lang="ro-RO" altLang="en-US" sz="1800"/>
              <a:t>R</a:t>
            </a:r>
            <a:r>
              <a:rPr kumimoji="1" lang="ro-RO" altLang="en-US" sz="1800" baseline="30000"/>
              <a:t>F </a:t>
            </a:r>
            <a:r>
              <a:rPr kumimoji="1" lang="ro-RO" altLang="en-US" sz="1800"/>
              <a:t>(ex. distanta Euclidiana)</a:t>
            </a:r>
            <a:endParaRPr kumimoji="1" lang="ro-RO" altLang="en-US" sz="1800">
              <a:cs typeface="Times New Roman" panose="02020603050405020304" pitchFamily="18" charset="0"/>
            </a:endParaRPr>
          </a:p>
          <a:p>
            <a:pPr marL="787400" indent="-285750" algn="just">
              <a:spcBef>
                <a:spcPct val="0"/>
              </a:spcBef>
              <a:buFont typeface="Symbol" panose="05050102010706020507" pitchFamily="18" charset="2"/>
              <a:buChar char="Þ"/>
            </a:pPr>
            <a:r>
              <a:rPr kumimoji="1" lang="ro-RO" altLang="en-US" sz="1800" b="1" i="1"/>
              <a:t>Ideea centrala:</a:t>
            </a:r>
            <a:r>
              <a:rPr kumimoji="1" lang="ro-RO" altLang="en-US" sz="1800" b="1"/>
              <a:t> </a:t>
            </a:r>
          </a:p>
          <a:p>
            <a:pPr marL="1400175" lvl="1" indent="-457200" algn="just">
              <a:spcBef>
                <a:spcPct val="0"/>
              </a:spcBef>
              <a:buFont typeface="Symbol" panose="05050102010706020507" pitchFamily="18" charset="2"/>
              <a:buChar char="Þ"/>
            </a:pPr>
            <a:r>
              <a:rPr kumimoji="1" lang="ro-RO" altLang="en-US" sz="1800"/>
              <a:t>Regula celui mai apropiat vecin (1-NN): pentru fiecare x</a:t>
            </a:r>
            <a:r>
              <a:rPr kumimoji="1" lang="ro-RO" altLang="en-US" sz="1800" baseline="-25000"/>
              <a:t>i</a:t>
            </a:r>
            <a:r>
              <a:rPr kumimoji="1" lang="ro-RO" altLang="en-US" sz="1800"/>
              <a:t>:</a:t>
            </a:r>
          </a:p>
          <a:p>
            <a:pPr marL="1800225" lvl="2" indent="-457200" algn="just">
              <a:spcBef>
                <a:spcPct val="0"/>
              </a:spcBef>
              <a:buFont typeface="Symbol" panose="05050102010706020507" pitchFamily="18" charset="2"/>
              <a:buNone/>
            </a:pPr>
            <a:r>
              <a:rPr kumimoji="1" lang="ro-RO" altLang="en-US" sz="1800"/>
              <a:t>	(1) calculează distanțele d(x</a:t>
            </a:r>
            <a:r>
              <a:rPr kumimoji="1" lang="ro-RO" altLang="en-US" sz="1800" baseline="-25000"/>
              <a:t>i</a:t>
            </a:r>
            <a:r>
              <a:rPr kumimoji="1" lang="ro-RO" altLang="en-US" sz="1800"/>
              <a:t>,x</a:t>
            </a:r>
            <a:r>
              <a:rPr kumimoji="1" lang="ro-RO" altLang="en-US" sz="1800" baseline="-25000"/>
              <a:t>t,j</a:t>
            </a:r>
            <a:r>
              <a:rPr kumimoji="1" lang="ro-RO" altLang="en-US" sz="1800"/>
              <a:t>) la fiecare data x</a:t>
            </a:r>
            <a:r>
              <a:rPr kumimoji="1" lang="ro-RO" altLang="en-US" sz="1800" baseline="-25000"/>
              <a:t>t,j</a:t>
            </a:r>
            <a:r>
              <a:rPr kumimoji="1" lang="ro-RO" altLang="en-US" sz="1800"/>
              <a:t> din X</a:t>
            </a:r>
            <a:r>
              <a:rPr kumimoji="1" lang="ro-RO" altLang="en-US" sz="1800" baseline="-25000"/>
              <a:t>trn</a:t>
            </a:r>
            <a:endParaRPr kumimoji="1" lang="ro-RO" altLang="en-US" sz="1800"/>
          </a:p>
          <a:p>
            <a:pPr marL="1800225" lvl="2" indent="-457200" algn="just">
              <a:spcBef>
                <a:spcPct val="0"/>
              </a:spcBef>
              <a:buFont typeface="Symbol" panose="05050102010706020507" pitchFamily="18" charset="2"/>
              <a:buNone/>
            </a:pPr>
            <a:r>
              <a:rPr kumimoji="1" lang="ro-RO" altLang="en-US" sz="1800"/>
              <a:t>	(2) asignează lui x</a:t>
            </a:r>
            <a:r>
              <a:rPr kumimoji="1" lang="ro-RO" altLang="en-US" sz="1800" baseline="-25000"/>
              <a:t>i</a:t>
            </a:r>
            <a:r>
              <a:rPr kumimoji="1" lang="ro-RO" altLang="en-US" sz="1800"/>
              <a:t> eticheta y</a:t>
            </a:r>
            <a:r>
              <a:rPr kumimoji="1" lang="ro-RO" altLang="en-US" sz="1800" baseline="-25000"/>
              <a:t>l</a:t>
            </a:r>
            <a:r>
              <a:rPr kumimoji="1" lang="ro-RO" altLang="en-US" sz="1800"/>
              <a:t> a lui x</a:t>
            </a:r>
            <a:r>
              <a:rPr kumimoji="1" lang="ro-RO" altLang="en-US" sz="1800" baseline="-25000"/>
              <a:t>t,l</a:t>
            </a:r>
            <a:r>
              <a:rPr kumimoji="1" lang="ro-RO" altLang="en-US" sz="1800"/>
              <a:t> care satisface:</a:t>
            </a:r>
            <a:endParaRPr lang="ro-RO" altLang="en-US" sz="1800"/>
          </a:p>
          <a:p>
            <a:pPr marL="787400" indent="-285750"/>
            <a:endParaRPr lang="ro-RO" altLang="en-US" sz="1800"/>
          </a:p>
        </p:txBody>
      </p:sp>
      <p:sp>
        <p:nvSpPr>
          <p:cNvPr id="16388" name="Substituent număr diapozitiv 4">
            <a:extLst>
              <a:ext uri="{FF2B5EF4-FFF2-40B4-BE49-F238E27FC236}">
                <a16:creationId xmlns:a16="http://schemas.microsoft.com/office/drawing/2014/main" id="{532ED9A3-9800-4EE8-9F6A-91DB19ACA18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495C9C47-FFB9-4CA1-9C29-F1404A996DB2}" type="slidenum">
              <a:rPr lang="en-US" altLang="ro-RO" sz="1200">
                <a:solidFill>
                  <a:srgbClr val="898989"/>
                </a:solidFill>
                <a:latin typeface="Arial" panose="020B0604020202020204" pitchFamily="34" charset="0"/>
              </a:rPr>
              <a:pPr>
                <a:spcBef>
                  <a:spcPct val="0"/>
                </a:spcBef>
                <a:buFontTx/>
                <a:buNone/>
              </a:pPr>
              <a:t>2</a:t>
            </a:fld>
            <a:endParaRPr lang="en-US" altLang="ro-RO" sz="1200">
              <a:solidFill>
                <a:srgbClr val="898989"/>
              </a:solidFill>
              <a:latin typeface="Arial" panose="020B0604020202020204" pitchFamily="34" charset="0"/>
            </a:endParaRPr>
          </a:p>
        </p:txBody>
      </p:sp>
      <p:graphicFrame>
        <p:nvGraphicFramePr>
          <p:cNvPr id="16389" name="Object 2">
            <a:extLst>
              <a:ext uri="{FF2B5EF4-FFF2-40B4-BE49-F238E27FC236}">
                <a16:creationId xmlns:a16="http://schemas.microsoft.com/office/drawing/2014/main" id="{750AE3DD-6D87-421D-8508-29C4EA8D713C}"/>
              </a:ext>
            </a:extLst>
          </p:cNvPr>
          <p:cNvGraphicFramePr>
            <a:graphicFrameLocks noChangeAspect="1"/>
          </p:cNvGraphicFramePr>
          <p:nvPr/>
        </p:nvGraphicFramePr>
        <p:xfrm>
          <a:off x="2819400" y="5715000"/>
          <a:ext cx="2971800" cy="468313"/>
        </p:xfrm>
        <a:graphic>
          <a:graphicData uri="http://schemas.openxmlformats.org/presentationml/2006/ole">
            <mc:AlternateContent xmlns:mc="http://schemas.openxmlformats.org/markup-compatibility/2006">
              <mc:Choice xmlns:v="urn:schemas-microsoft-com:vml" Requires="v">
                <p:oleObj name="Equation" r:id="rId2" imgW="1552687" imgH="200064" progId="Equation.3">
                  <p:embed/>
                </p:oleObj>
              </mc:Choice>
              <mc:Fallback>
                <p:oleObj name="Equation" r:id="rId2" imgW="1552687" imgH="200064" progId="Equation.3">
                  <p:embed/>
                  <p:pic>
                    <p:nvPicPr>
                      <p:cNvPr id="16389" name="Object 2">
                        <a:extLst>
                          <a:ext uri="{FF2B5EF4-FFF2-40B4-BE49-F238E27FC236}">
                            <a16:creationId xmlns:a16="http://schemas.microsoft.com/office/drawing/2014/main" id="{750AE3DD-6D87-421D-8508-29C4EA8D71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19400" y="5715000"/>
                        <a:ext cx="29718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02253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u 1">
            <a:extLst>
              <a:ext uri="{FF2B5EF4-FFF2-40B4-BE49-F238E27FC236}">
                <a16:creationId xmlns:a16="http://schemas.microsoft.com/office/drawing/2014/main" id="{28C8B792-D274-4727-A979-CDC3732D103F}"/>
              </a:ext>
            </a:extLst>
          </p:cNvPr>
          <p:cNvSpPr>
            <a:spLocks noGrp="1"/>
          </p:cNvSpPr>
          <p:nvPr>
            <p:ph type="title"/>
          </p:nvPr>
        </p:nvSpPr>
        <p:spPr/>
        <p:txBody>
          <a:bodyPr/>
          <a:lstStyle/>
          <a:p>
            <a:r>
              <a:rPr lang="ro-RO" altLang="ro-RO" sz="3200"/>
              <a:t>Aplicaţie - recunoaşterea  celor 4 forme de pe cărţile de joc</a:t>
            </a:r>
            <a:endParaRPr lang="en-US" altLang="ro-RO" sz="3200"/>
          </a:p>
        </p:txBody>
      </p:sp>
      <p:sp>
        <p:nvSpPr>
          <p:cNvPr id="3" name="Substituent conținut 2">
            <a:extLst>
              <a:ext uri="{FF2B5EF4-FFF2-40B4-BE49-F238E27FC236}">
                <a16:creationId xmlns:a16="http://schemas.microsoft.com/office/drawing/2014/main" id="{2610BA50-4603-421A-93D3-9D23193F60D9}"/>
              </a:ext>
            </a:extLst>
          </p:cNvPr>
          <p:cNvSpPr>
            <a:spLocks noGrp="1"/>
          </p:cNvSpPr>
          <p:nvPr>
            <p:ph idx="1"/>
          </p:nvPr>
        </p:nvSpPr>
        <p:spPr>
          <a:xfrm>
            <a:off x="304800" y="1447800"/>
            <a:ext cx="8610600" cy="4876800"/>
          </a:xfrm>
        </p:spPr>
        <p:txBody>
          <a:bodyPr>
            <a:noAutofit/>
          </a:bodyPr>
          <a:lstStyle/>
          <a:p>
            <a:pPr>
              <a:lnSpc>
                <a:spcPct val="80000"/>
              </a:lnSpc>
            </a:pPr>
            <a:r>
              <a:rPr lang="ro-RO" altLang="ro-RO" sz="1800" dirty="0"/>
              <a:t>Setați calea spre directorul cu imagini și creați o mulțime care conține denumirea formelor/obiectelor (imaginile sunt salvate după forma care o conțin):</a:t>
            </a:r>
            <a:endParaRPr lang="en-US" altLang="ro-RO" sz="1800" dirty="0"/>
          </a:p>
          <a:p>
            <a:pPr>
              <a:lnSpc>
                <a:spcPct val="80000"/>
              </a:lnSpc>
            </a:pPr>
            <a:endParaRPr lang="ro-RO" altLang="ro-RO" sz="1800" dirty="0"/>
          </a:p>
          <a:p>
            <a:pPr>
              <a:lnSpc>
                <a:spcPct val="80000"/>
              </a:lnSpc>
              <a:buNone/>
            </a:pPr>
            <a:r>
              <a:rPr lang="ro-RO" altLang="ro-RO" sz="1800" i="1" dirty="0">
                <a:solidFill>
                  <a:srgbClr val="376092"/>
                </a:solidFill>
              </a:rPr>
              <a:t>	</a:t>
            </a:r>
            <a:r>
              <a:rPr lang="en-US" altLang="ro-RO" sz="1800" i="1" dirty="0">
                <a:solidFill>
                  <a:srgbClr val="376092"/>
                </a:solidFill>
              </a:rPr>
              <a:t>	</a:t>
            </a:r>
            <a:r>
              <a:rPr lang="ro-RO" altLang="ro-RO" sz="1800" i="1" dirty="0" err="1">
                <a:solidFill>
                  <a:srgbClr val="376092"/>
                </a:solidFill>
              </a:rPr>
              <a:t>pathTrn</a:t>
            </a:r>
            <a:r>
              <a:rPr lang="ro-RO" altLang="ro-RO" sz="1800" i="1" dirty="0">
                <a:solidFill>
                  <a:srgbClr val="376092"/>
                </a:solidFill>
              </a:rPr>
              <a:t> = 'D:/_</a:t>
            </a:r>
            <a:r>
              <a:rPr lang="ro-RO" altLang="ro-RO" sz="1800" i="1" dirty="0" err="1">
                <a:solidFill>
                  <a:srgbClr val="376092"/>
                </a:solidFill>
              </a:rPr>
              <a:t>TestImages</a:t>
            </a:r>
            <a:r>
              <a:rPr lang="ro-RO" altLang="ro-RO" sz="1800" i="1" dirty="0">
                <a:solidFill>
                  <a:srgbClr val="376092"/>
                </a:solidFill>
              </a:rPr>
              <a:t>/</a:t>
            </a:r>
            <a:r>
              <a:rPr lang="ro-RO" altLang="ro-RO" sz="1800" i="1" dirty="0" err="1">
                <a:solidFill>
                  <a:srgbClr val="376092"/>
                </a:solidFill>
              </a:rPr>
              <a:t>ImgTstRecOb_Cards</a:t>
            </a:r>
            <a:r>
              <a:rPr lang="ro-RO" altLang="ro-RO" sz="1800" i="1" dirty="0">
                <a:solidFill>
                  <a:srgbClr val="376092"/>
                </a:solidFill>
              </a:rPr>
              <a:t>/’</a:t>
            </a:r>
          </a:p>
          <a:p>
            <a:pPr>
              <a:lnSpc>
                <a:spcPct val="80000"/>
              </a:lnSpc>
              <a:buNone/>
            </a:pPr>
            <a:r>
              <a:rPr lang="en-US" altLang="ro-RO" sz="1800" i="1" dirty="0">
                <a:solidFill>
                  <a:srgbClr val="376092"/>
                </a:solidFill>
              </a:rPr>
              <a:t>		</a:t>
            </a:r>
            <a:r>
              <a:rPr lang="ro-RO" altLang="ro-RO" sz="1800" i="1" dirty="0" err="1">
                <a:solidFill>
                  <a:srgbClr val="376092"/>
                </a:solidFill>
              </a:rPr>
              <a:t>shapeName</a:t>
            </a:r>
            <a:r>
              <a:rPr lang="ro-RO" altLang="ro-RO" sz="1800" i="1" dirty="0">
                <a:solidFill>
                  <a:srgbClr val="376092"/>
                </a:solidFill>
              </a:rPr>
              <a:t> = ['</a:t>
            </a:r>
            <a:r>
              <a:rPr lang="ro-RO" altLang="ro-RO" sz="1800" i="1" dirty="0" err="1">
                <a:solidFill>
                  <a:srgbClr val="376092"/>
                </a:solidFill>
              </a:rPr>
              <a:t>Clubs</a:t>
            </a:r>
            <a:r>
              <a:rPr lang="ro-RO" altLang="ro-RO" sz="1800" i="1" dirty="0">
                <a:solidFill>
                  <a:srgbClr val="376092"/>
                </a:solidFill>
              </a:rPr>
              <a:t>','</a:t>
            </a:r>
            <a:r>
              <a:rPr lang="ro-RO" altLang="ro-RO" sz="1800" i="1" dirty="0" err="1">
                <a:solidFill>
                  <a:srgbClr val="376092"/>
                </a:solidFill>
              </a:rPr>
              <a:t>Diamonds</a:t>
            </a:r>
            <a:r>
              <a:rPr lang="ro-RO" altLang="ro-RO" sz="1800" i="1" dirty="0">
                <a:solidFill>
                  <a:srgbClr val="376092"/>
                </a:solidFill>
              </a:rPr>
              <a:t>','</a:t>
            </a:r>
            <a:r>
              <a:rPr lang="ro-RO" altLang="ro-RO" sz="1800" i="1" dirty="0" err="1">
                <a:solidFill>
                  <a:srgbClr val="376092"/>
                </a:solidFill>
              </a:rPr>
              <a:t>Hearts</a:t>
            </a:r>
            <a:r>
              <a:rPr lang="ro-RO" altLang="ro-RO" sz="1800" i="1" dirty="0">
                <a:solidFill>
                  <a:srgbClr val="376092"/>
                </a:solidFill>
              </a:rPr>
              <a:t>','</a:t>
            </a:r>
            <a:r>
              <a:rPr lang="ro-RO" altLang="ro-RO" sz="1800" i="1" dirty="0" err="1">
                <a:solidFill>
                  <a:srgbClr val="376092"/>
                </a:solidFill>
              </a:rPr>
              <a:t>Spades</a:t>
            </a:r>
            <a:r>
              <a:rPr lang="ro-RO" altLang="ro-RO" sz="1800" i="1" dirty="0">
                <a:solidFill>
                  <a:srgbClr val="376092"/>
                </a:solidFill>
              </a:rPr>
              <a:t>’] </a:t>
            </a:r>
          </a:p>
          <a:p>
            <a:pPr>
              <a:lnSpc>
                <a:spcPct val="80000"/>
              </a:lnSpc>
            </a:pPr>
            <a:endParaRPr lang="en-US" altLang="ro-RO" sz="1800" dirty="0"/>
          </a:p>
          <a:p>
            <a:pPr>
              <a:lnSpc>
                <a:spcPct val="80000"/>
              </a:lnSpc>
            </a:pPr>
            <a:r>
              <a:rPr lang="ro-RO" altLang="ro-RO" sz="1800" dirty="0"/>
              <a:t>Pentru o mai ușoară afișare grafică a rezultatului se vor definii două mulțimi (fiecare obiect va fi reprezentat printr-o culoare diferită, iar fiecare imagine a aceluiași obiect cu un simbol diferit):</a:t>
            </a:r>
            <a:endParaRPr lang="en-US" altLang="ro-RO" sz="1800" dirty="0"/>
          </a:p>
          <a:p>
            <a:pPr>
              <a:lnSpc>
                <a:spcPct val="80000"/>
              </a:lnSpc>
            </a:pPr>
            <a:endParaRPr lang="ro-RO" altLang="ro-RO" sz="1800" dirty="0"/>
          </a:p>
          <a:p>
            <a:pPr marL="800100" lvl="2" indent="0">
              <a:lnSpc>
                <a:spcPct val="80000"/>
              </a:lnSpc>
              <a:buFont typeface="Arial" panose="020B0604020202020204" pitchFamily="34" charset="0"/>
              <a:buNone/>
            </a:pPr>
            <a:r>
              <a:rPr lang="ro-RO" altLang="ro-RO" sz="1800" i="1" dirty="0" err="1">
                <a:solidFill>
                  <a:srgbClr val="376092"/>
                </a:solidFill>
              </a:rPr>
              <a:t>clr</a:t>
            </a:r>
            <a:r>
              <a:rPr lang="ro-RO" altLang="ro-RO" sz="1800" i="1" dirty="0">
                <a:solidFill>
                  <a:srgbClr val="376092"/>
                </a:solidFill>
              </a:rPr>
              <a:t> = { 'k' 'b' 'r' 'm' 'c' }; % cod culoare pentru o formă  </a:t>
            </a:r>
          </a:p>
          <a:p>
            <a:pPr marL="800100" lvl="2" indent="0">
              <a:lnSpc>
                <a:spcPct val="80000"/>
              </a:lnSpc>
              <a:buFont typeface="Arial" panose="020B0604020202020204" pitchFamily="34" charset="0"/>
              <a:buNone/>
            </a:pPr>
            <a:r>
              <a:rPr lang="ro-RO" altLang="ro-RO" sz="1800" i="1" dirty="0" err="1">
                <a:solidFill>
                  <a:srgbClr val="376092"/>
                </a:solidFill>
              </a:rPr>
              <a:t>frm</a:t>
            </a:r>
            <a:r>
              <a:rPr lang="ro-RO" altLang="ro-RO" sz="1800" i="1" dirty="0">
                <a:solidFill>
                  <a:srgbClr val="376092"/>
                </a:solidFill>
              </a:rPr>
              <a:t> = { '*' '+' '.' 'o' '&lt;' '&gt;' '^'}; % cod simbol imagine a unei forme</a:t>
            </a:r>
          </a:p>
          <a:p>
            <a:pPr marL="800100" lvl="2" indent="0">
              <a:lnSpc>
                <a:spcPct val="80000"/>
              </a:lnSpc>
              <a:buFont typeface="Arial" panose="020B0604020202020204" pitchFamily="34" charset="0"/>
              <a:buNone/>
            </a:pPr>
            <a:endParaRPr lang="ro-RO" altLang="ro-RO" sz="1800" i="1" dirty="0">
              <a:solidFill>
                <a:srgbClr val="376092"/>
              </a:solidFill>
            </a:endParaRPr>
          </a:p>
          <a:p>
            <a:pPr>
              <a:lnSpc>
                <a:spcPct val="80000"/>
              </a:lnSpc>
            </a:pPr>
            <a:r>
              <a:rPr lang="ro-RO" altLang="ro-RO" sz="1800" dirty="0"/>
              <a:t>Pentru fiecare prototip de clasă/formă (prima imagine din fiecare set) se vor extrage trăsăturile geometrice și se vor afișa </a:t>
            </a:r>
            <a:r>
              <a:rPr lang="ro-RO" altLang="en-US" sz="1800" dirty="0"/>
              <a:t>imaginea cu obiectul, conturul obiectului și înfășurătoarea convexă a obiectului</a:t>
            </a:r>
            <a:r>
              <a:rPr lang="en-US" altLang="en-US" sz="1800" dirty="0"/>
              <a:t>.</a:t>
            </a:r>
            <a:endParaRPr lang="ro-RO" altLang="ro-RO" sz="1800" dirty="0"/>
          </a:p>
          <a:p>
            <a:pPr>
              <a:lnSpc>
                <a:spcPct val="80000"/>
              </a:lnSpc>
              <a:buFont typeface="Arial" panose="020B0604020202020204" pitchFamily="34" charset="0"/>
              <a:buNone/>
            </a:pPr>
            <a:r>
              <a:rPr lang="ro-RO" altLang="ro-RO" sz="1800" dirty="0"/>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u 1">
            <a:extLst>
              <a:ext uri="{FF2B5EF4-FFF2-40B4-BE49-F238E27FC236}">
                <a16:creationId xmlns:a16="http://schemas.microsoft.com/office/drawing/2014/main" id="{9E3BB2A8-CEAE-4295-8C87-C4EB372FE3A8}"/>
              </a:ext>
            </a:extLst>
          </p:cNvPr>
          <p:cNvSpPr>
            <a:spLocks noGrp="1"/>
          </p:cNvSpPr>
          <p:nvPr>
            <p:ph type="title"/>
          </p:nvPr>
        </p:nvSpPr>
        <p:spPr>
          <a:xfrm>
            <a:off x="76200" y="152400"/>
            <a:ext cx="8610600" cy="1066800"/>
          </a:xfrm>
        </p:spPr>
        <p:txBody>
          <a:bodyPr/>
          <a:lstStyle/>
          <a:p>
            <a:pPr eaLnBrk="1" hangingPunct="1"/>
            <a:r>
              <a:rPr lang="en-US" altLang="ro-RO" sz="2800"/>
              <a:t>Aplicatie</a:t>
            </a:r>
            <a:r>
              <a:rPr lang="ro-RO" altLang="ro-RO" sz="2800"/>
              <a:t> - Recunoasterea obiectelor după forma folosind trasaturi de momente statistice şi clasificatorul K-NN</a:t>
            </a:r>
            <a:endParaRPr lang="en-US" altLang="ro-RO" sz="3000"/>
          </a:p>
        </p:txBody>
      </p:sp>
      <p:sp>
        <p:nvSpPr>
          <p:cNvPr id="3" name="Substituent conținut 2">
            <a:extLst>
              <a:ext uri="{FF2B5EF4-FFF2-40B4-BE49-F238E27FC236}">
                <a16:creationId xmlns:a16="http://schemas.microsoft.com/office/drawing/2014/main" id="{0C1738F4-C665-4DFB-8F9D-4BFF55E3A004}"/>
              </a:ext>
            </a:extLst>
          </p:cNvPr>
          <p:cNvSpPr>
            <a:spLocks noGrp="1"/>
          </p:cNvSpPr>
          <p:nvPr>
            <p:ph idx="1"/>
          </p:nvPr>
        </p:nvSpPr>
        <p:spPr/>
        <p:txBody>
          <a:bodyPr>
            <a:normAutofit/>
          </a:bodyPr>
          <a:lstStyle/>
          <a:p>
            <a:pPr eaLnBrk="1" hangingPunct="1"/>
            <a:r>
              <a:rPr lang="ro-RO" altLang="en-US" sz="1800" dirty="0">
                <a:cs typeface="Arial" panose="020B0604020202020204" pitchFamily="34" charset="0"/>
              </a:rPr>
              <a:t>Adăugare clasificatorului k-NN:   	</a:t>
            </a:r>
          </a:p>
          <a:p>
            <a:pPr eaLnBrk="1" hangingPunct="1">
              <a:buFont typeface="Arial" panose="020B0604020202020204" pitchFamily="34" charset="0"/>
              <a:buNone/>
            </a:pPr>
            <a:endParaRPr lang="ro-RO" altLang="en-US" sz="1800" i="1" dirty="0">
              <a:cs typeface="Arial" panose="020B0604020202020204" pitchFamily="34" charset="0"/>
            </a:endParaRPr>
          </a:p>
          <a:p>
            <a:pPr eaLnBrk="1" hangingPunct="1"/>
            <a:r>
              <a:rPr lang="ro-RO" altLang="en-US" sz="1800" dirty="0">
                <a:cs typeface="Arial" panose="020B0604020202020204" pitchFamily="34" charset="0"/>
              </a:rPr>
              <a:t>Se </a:t>
            </a:r>
            <a:r>
              <a:rPr lang="en-US" altLang="en-US" sz="1800" dirty="0" err="1">
                <a:cs typeface="Arial" panose="020B0604020202020204" pitchFamily="34" charset="0"/>
              </a:rPr>
              <a:t>va</a:t>
            </a:r>
            <a:r>
              <a:rPr lang="en-US" altLang="en-US" sz="1800" dirty="0">
                <a:cs typeface="Arial" panose="020B0604020202020204" pitchFamily="34" charset="0"/>
              </a:rPr>
              <a:t> </a:t>
            </a:r>
            <a:r>
              <a:rPr lang="en-US" altLang="en-US" sz="1800" dirty="0" err="1">
                <a:cs typeface="Arial" panose="020B0604020202020204" pitchFamily="34" charset="0"/>
              </a:rPr>
              <a:t>calcula</a:t>
            </a:r>
            <a:r>
              <a:rPr lang="en-US" altLang="en-US" sz="1800" dirty="0">
                <a:cs typeface="Arial" panose="020B0604020202020204" pitchFamily="34" charset="0"/>
              </a:rPr>
              <a:t> </a:t>
            </a:r>
            <a:r>
              <a:rPr lang="en-US" altLang="en-US" sz="1800" dirty="0" err="1">
                <a:cs typeface="Arial" panose="020B0604020202020204" pitchFamily="34" charset="0"/>
              </a:rPr>
              <a:t>vectorul</a:t>
            </a:r>
            <a:r>
              <a:rPr lang="en-US" altLang="en-US" sz="1800" dirty="0">
                <a:cs typeface="Arial" panose="020B0604020202020204" pitchFamily="34" charset="0"/>
              </a:rPr>
              <a:t> de </a:t>
            </a:r>
            <a:r>
              <a:rPr lang="en-US" altLang="en-US" sz="1800" dirty="0" err="1">
                <a:cs typeface="Arial" panose="020B0604020202020204" pitchFamily="34" charset="0"/>
              </a:rPr>
              <a:t>trasaturi</a:t>
            </a:r>
            <a:r>
              <a:rPr lang="en-US" altLang="en-US" sz="1800" dirty="0">
                <a:cs typeface="Arial" panose="020B0604020202020204" pitchFamily="34" charset="0"/>
              </a:rPr>
              <a:t> </a:t>
            </a:r>
            <a:r>
              <a:rPr lang="ro-RO" altLang="en-US" sz="1800" dirty="0">
                <a:cs typeface="Arial" panose="020B0604020202020204" pitchFamily="34" charset="0"/>
              </a:rPr>
              <a:t>(</a:t>
            </a:r>
            <a:r>
              <a:rPr lang="en-US" altLang="en-US" sz="1800" dirty="0">
                <a:cs typeface="Arial" panose="020B0604020202020204" pitchFamily="34" charset="0"/>
              </a:rPr>
              <a:t> </a:t>
            </a:r>
            <a:r>
              <a:rPr lang="en-US" altLang="en-US" sz="1800" dirty="0" err="1">
                <a:cs typeface="Arial" panose="020B0604020202020204" pitchFamily="34" charset="0"/>
              </a:rPr>
              <a:t>functie</a:t>
            </a:r>
            <a:r>
              <a:rPr lang="en-US" altLang="en-US" sz="1800">
                <a:cs typeface="Arial" panose="020B0604020202020204" pitchFamily="34" charset="0"/>
              </a:rPr>
              <a:t> </a:t>
            </a:r>
            <a:r>
              <a:rPr lang="ro-RO" altLang="en-US" sz="1800">
                <a:cs typeface="Arial" panose="020B0604020202020204" pitchFamily="34" charset="0"/>
              </a:rPr>
              <a:t>disponibilă </a:t>
            </a:r>
            <a:r>
              <a:rPr lang="ro-RO" altLang="en-US" sz="1800" dirty="0">
                <a:cs typeface="Arial" panose="020B0604020202020204" pitchFamily="34" charset="0"/>
              </a:rPr>
              <a:t>online):</a:t>
            </a:r>
          </a:p>
          <a:p>
            <a:pPr marL="342900" lvl="1" indent="-342900" eaLnBrk="1" hangingPunct="1">
              <a:buFont typeface="Arial" panose="020B0604020202020204" pitchFamily="34" charset="0"/>
              <a:buNone/>
            </a:pPr>
            <a:r>
              <a:rPr lang="ro-RO" altLang="ro-RO" sz="1800" i="1" dirty="0">
                <a:solidFill>
                  <a:srgbClr val="376092"/>
                </a:solidFill>
                <a:cs typeface="Arial" panose="020B0604020202020204" pitchFamily="34" charset="0"/>
              </a:rPr>
              <a:t>	</a:t>
            </a:r>
          </a:p>
          <a:p>
            <a:pPr marL="342900" lvl="1" indent="-342900" eaLnBrk="1" hangingPunct="1">
              <a:buFont typeface="Arial" panose="020B0604020202020204" pitchFamily="34" charset="0"/>
              <a:buNone/>
            </a:pPr>
            <a:r>
              <a:rPr lang="ro-RO" altLang="ro-RO" sz="1800" i="1" dirty="0">
                <a:solidFill>
                  <a:srgbClr val="376092"/>
                </a:solidFill>
                <a:cs typeface="Arial" panose="020B0604020202020204" pitchFamily="34" charset="0"/>
              </a:rPr>
              <a:t>		</a:t>
            </a:r>
            <a:endParaRPr lang="ro-RO" altLang="en-US" sz="1800" i="1" dirty="0">
              <a:solidFill>
                <a:srgbClr val="376092"/>
              </a:solidFill>
              <a:cs typeface="Arial" panose="020B0604020202020204" pitchFamily="34" charset="0"/>
            </a:endParaRPr>
          </a:p>
          <a:p>
            <a:pPr eaLnBrk="1" hangingPunct="1">
              <a:buFont typeface="Arial" panose="020B0604020202020204" pitchFamily="34" charset="0"/>
              <a:buNone/>
            </a:pPr>
            <a:r>
              <a:rPr lang="ro-RO" altLang="en-US" sz="1800" dirty="0">
                <a:cs typeface="Arial" panose="020B0604020202020204" pitchFamily="34" charset="0"/>
              </a:rPr>
              <a:t> </a:t>
            </a:r>
          </a:p>
          <a:p>
            <a:pPr eaLnBrk="1" hangingPunct="1">
              <a:buFont typeface="Arial" panose="020B0604020202020204" pitchFamily="34" charset="0"/>
              <a:buNone/>
            </a:pPr>
            <a:r>
              <a:rPr lang="ro-RO" altLang="en-US" sz="1800" i="1" dirty="0">
                <a:cs typeface="Arial" panose="020B0604020202020204" pitchFamily="34" charset="0"/>
              </a:rPr>
              <a:t>		</a:t>
            </a:r>
          </a:p>
        </p:txBody>
      </p:sp>
      <p:sp>
        <p:nvSpPr>
          <p:cNvPr id="19460" name="Substituent număr diapozitiv 1">
            <a:extLst>
              <a:ext uri="{FF2B5EF4-FFF2-40B4-BE49-F238E27FC236}">
                <a16:creationId xmlns:a16="http://schemas.microsoft.com/office/drawing/2014/main" id="{5BFA4FC8-5B0B-4BCD-853A-F0D1E075C81E}"/>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C7BB79D4-103F-438A-93BA-D2DBA075C4EB}" type="slidenum">
              <a:rPr lang="en-US" altLang="ro-RO" sz="1200">
                <a:solidFill>
                  <a:srgbClr val="898989"/>
                </a:solidFill>
                <a:latin typeface="Arial" panose="020B0604020202020204" pitchFamily="34" charset="0"/>
              </a:rPr>
              <a:pPr>
                <a:spcBef>
                  <a:spcPct val="0"/>
                </a:spcBef>
                <a:buFontTx/>
                <a:buNone/>
              </a:pPr>
              <a:t>21</a:t>
            </a:fld>
            <a:endParaRPr lang="en-US" altLang="ro-RO" sz="1200">
              <a:solidFill>
                <a:srgbClr val="898989"/>
              </a:solidFill>
              <a:latin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u 1">
            <a:extLst>
              <a:ext uri="{FF2B5EF4-FFF2-40B4-BE49-F238E27FC236}">
                <a16:creationId xmlns:a16="http://schemas.microsoft.com/office/drawing/2014/main" id="{0287CC39-7F7D-4700-B713-72EE9C7E502A}"/>
              </a:ext>
            </a:extLst>
          </p:cNvPr>
          <p:cNvSpPr>
            <a:spLocks noGrp="1"/>
          </p:cNvSpPr>
          <p:nvPr>
            <p:ph type="title"/>
          </p:nvPr>
        </p:nvSpPr>
        <p:spPr/>
        <p:txBody>
          <a:bodyPr/>
          <a:lstStyle/>
          <a:p>
            <a:pPr eaLnBrk="1" hangingPunct="1"/>
            <a:r>
              <a:rPr lang="ro-RO" altLang="ro-RO"/>
              <a:t>Folosirea clasificatorului 1-NN</a:t>
            </a:r>
            <a:endParaRPr lang="en-US" altLang="ro-RO"/>
          </a:p>
        </p:txBody>
      </p:sp>
      <p:sp>
        <p:nvSpPr>
          <p:cNvPr id="3" name="Substituent conținut 2">
            <a:extLst>
              <a:ext uri="{FF2B5EF4-FFF2-40B4-BE49-F238E27FC236}">
                <a16:creationId xmlns:a16="http://schemas.microsoft.com/office/drawing/2014/main" id="{6BD98B69-11B5-4F75-8E5B-8BC01C96E9F9}"/>
              </a:ext>
            </a:extLst>
          </p:cNvPr>
          <p:cNvSpPr>
            <a:spLocks noGrp="1"/>
          </p:cNvSpPr>
          <p:nvPr>
            <p:ph idx="1"/>
          </p:nvPr>
        </p:nvSpPr>
        <p:spPr/>
        <p:txBody>
          <a:bodyPr rtlCol="0">
            <a:normAutofit fontScale="70000" lnSpcReduction="20000"/>
          </a:bodyPr>
          <a:lstStyle/>
          <a:p>
            <a:pPr eaLnBrk="1" fontAlgn="auto" hangingPunct="1">
              <a:spcAft>
                <a:spcPts val="0"/>
              </a:spcAft>
              <a:buFont typeface="Arial" panose="020B0604020202020204" pitchFamily="34" charset="0"/>
              <a:buNone/>
              <a:defRPr/>
            </a:pPr>
            <a:r>
              <a:rPr lang="ro-RO" b="1" dirty="0"/>
              <a:t>Proiectarea clasificatorului</a:t>
            </a:r>
          </a:p>
          <a:p>
            <a:pPr eaLnBrk="1" fontAlgn="auto" hangingPunct="1">
              <a:spcAft>
                <a:spcPts val="0"/>
              </a:spcAft>
              <a:buFont typeface="Arial" panose="020B0604020202020204" pitchFamily="34" charset="0"/>
              <a:buNone/>
              <a:defRPr/>
            </a:pPr>
            <a:r>
              <a:rPr lang="ro-RO" dirty="0"/>
              <a:t>	- crearea vectorului prototip</a:t>
            </a:r>
          </a:p>
          <a:p>
            <a:pPr eaLnBrk="1" fontAlgn="auto" hangingPunct="1">
              <a:spcAft>
                <a:spcPts val="0"/>
              </a:spcAft>
              <a:buFont typeface="Arial" panose="020B0604020202020204" pitchFamily="34" charset="0"/>
              <a:buNone/>
              <a:defRPr/>
            </a:pPr>
            <a:r>
              <a:rPr lang="ro-RO" dirty="0"/>
              <a:t>		</a:t>
            </a:r>
            <a:r>
              <a:rPr lang="ro-RO" i="1" dirty="0">
                <a:solidFill>
                  <a:schemeClr val="accent1">
                    <a:lumMod val="75000"/>
                  </a:schemeClr>
                </a:solidFill>
              </a:rPr>
              <a:t>Proto1.X=[</a:t>
            </a:r>
            <a:r>
              <a:rPr lang="ro-RO" i="1" dirty="0" err="1">
                <a:solidFill>
                  <a:schemeClr val="accent1">
                    <a:lumMod val="75000"/>
                  </a:schemeClr>
                </a:solidFill>
              </a:rPr>
              <a:t>fvPrC</a:t>
            </a:r>
            <a:r>
              <a:rPr lang="ro-RO" i="1" dirty="0">
                <a:solidFill>
                  <a:schemeClr val="accent1">
                    <a:lumMod val="75000"/>
                  </a:schemeClr>
                </a:solidFill>
              </a:rPr>
              <a:t>' </a:t>
            </a:r>
            <a:r>
              <a:rPr lang="ro-RO" i="1" dirty="0" err="1">
                <a:solidFill>
                  <a:schemeClr val="accent1">
                    <a:lumMod val="75000"/>
                  </a:schemeClr>
                </a:solidFill>
              </a:rPr>
              <a:t>fvPrD</a:t>
            </a:r>
            <a:r>
              <a:rPr lang="ro-RO" i="1" dirty="0">
                <a:solidFill>
                  <a:schemeClr val="accent1">
                    <a:lumMod val="75000"/>
                  </a:schemeClr>
                </a:solidFill>
              </a:rPr>
              <a:t>' </a:t>
            </a:r>
            <a:r>
              <a:rPr lang="ro-RO" i="1" dirty="0" err="1">
                <a:solidFill>
                  <a:schemeClr val="accent1">
                    <a:lumMod val="75000"/>
                  </a:schemeClr>
                </a:solidFill>
              </a:rPr>
              <a:t>fvPrH</a:t>
            </a:r>
            <a:r>
              <a:rPr lang="ro-RO" i="1" dirty="0">
                <a:solidFill>
                  <a:schemeClr val="accent1">
                    <a:lumMod val="75000"/>
                  </a:schemeClr>
                </a:solidFill>
              </a:rPr>
              <a:t>' </a:t>
            </a:r>
            <a:r>
              <a:rPr lang="ro-RO" i="1" dirty="0" err="1">
                <a:solidFill>
                  <a:schemeClr val="accent1">
                    <a:lumMod val="75000"/>
                  </a:schemeClr>
                </a:solidFill>
              </a:rPr>
              <a:t>fvPrS</a:t>
            </a:r>
            <a:r>
              <a:rPr lang="ro-RO" i="1" dirty="0">
                <a:solidFill>
                  <a:schemeClr val="accent1">
                    <a:lumMod val="75000"/>
                  </a:schemeClr>
                </a:solidFill>
              </a:rPr>
              <a:t>']</a:t>
            </a:r>
          </a:p>
          <a:p>
            <a:pPr eaLnBrk="1" fontAlgn="auto" hangingPunct="1">
              <a:spcAft>
                <a:spcPts val="0"/>
              </a:spcAft>
              <a:buFont typeface="Arial" panose="020B0604020202020204" pitchFamily="34" charset="0"/>
              <a:buNone/>
              <a:defRPr/>
            </a:pPr>
            <a:r>
              <a:rPr lang="ro-RO" dirty="0"/>
              <a:t>	- etichetarea prototipurilor</a:t>
            </a:r>
          </a:p>
          <a:p>
            <a:pPr eaLnBrk="1" fontAlgn="auto" hangingPunct="1">
              <a:spcAft>
                <a:spcPts val="0"/>
              </a:spcAft>
              <a:buFont typeface="Arial" panose="020B0604020202020204" pitchFamily="34" charset="0"/>
              <a:buNone/>
              <a:defRPr/>
            </a:pPr>
            <a:r>
              <a:rPr lang="ro-RO" dirty="0"/>
              <a:t>		</a:t>
            </a:r>
            <a:r>
              <a:rPr lang="ro-RO" i="1" dirty="0">
                <a:solidFill>
                  <a:schemeClr val="accent1">
                    <a:lumMod val="75000"/>
                  </a:schemeClr>
                </a:solidFill>
              </a:rPr>
              <a:t>Proto1.y=[1 2 3 4]</a:t>
            </a:r>
          </a:p>
          <a:p>
            <a:pPr eaLnBrk="1" fontAlgn="auto" hangingPunct="1">
              <a:spcAft>
                <a:spcPts val="0"/>
              </a:spcAft>
              <a:buFont typeface="Arial" panose="020B0604020202020204" pitchFamily="34" charset="0"/>
              <a:buNone/>
              <a:defRPr/>
            </a:pPr>
            <a:r>
              <a:rPr lang="ro-RO" i="1" dirty="0"/>
              <a:t>	- </a:t>
            </a:r>
            <a:r>
              <a:rPr lang="ro-RO" dirty="0"/>
              <a:t>aplicare clasificare 1-NN</a:t>
            </a:r>
          </a:p>
          <a:p>
            <a:pPr eaLnBrk="1" fontAlgn="auto" hangingPunct="1">
              <a:spcAft>
                <a:spcPts val="0"/>
              </a:spcAft>
              <a:buFont typeface="Arial" panose="020B0604020202020204" pitchFamily="34" charset="0"/>
              <a:buNone/>
              <a:defRPr/>
            </a:pPr>
            <a:r>
              <a:rPr lang="ro-RO" dirty="0"/>
              <a:t>		</a:t>
            </a:r>
            <a:r>
              <a:rPr lang="ro-RO" i="1" dirty="0" err="1">
                <a:solidFill>
                  <a:schemeClr val="accent1">
                    <a:lumMod val="75000"/>
                  </a:schemeClr>
                </a:solidFill>
              </a:rPr>
              <a:t>knnMdl</a:t>
            </a:r>
            <a:r>
              <a:rPr lang="ro-RO" i="1" dirty="0">
                <a:solidFill>
                  <a:schemeClr val="accent1">
                    <a:lumMod val="75000"/>
                  </a:schemeClr>
                </a:solidFill>
              </a:rPr>
              <a:t>=</a:t>
            </a:r>
            <a:r>
              <a:rPr lang="ro-RO" i="1" dirty="0" err="1">
                <a:solidFill>
                  <a:schemeClr val="accent1">
                    <a:lumMod val="75000"/>
                  </a:schemeClr>
                </a:solidFill>
              </a:rPr>
              <a:t>knnrule</a:t>
            </a:r>
            <a:r>
              <a:rPr lang="ro-RO" i="1" dirty="0">
                <a:solidFill>
                  <a:schemeClr val="accent1">
                    <a:lumMod val="75000"/>
                  </a:schemeClr>
                </a:solidFill>
              </a:rPr>
              <a:t>(Proto1,1) % creare prototip</a:t>
            </a:r>
          </a:p>
          <a:p>
            <a:pPr eaLnBrk="1" fontAlgn="auto" hangingPunct="1">
              <a:spcAft>
                <a:spcPts val="0"/>
              </a:spcAft>
              <a:buFont typeface="Arial" panose="020B0604020202020204" pitchFamily="34" charset="0"/>
              <a:buNone/>
              <a:defRPr/>
            </a:pPr>
            <a:endParaRPr lang="ro-RO" b="1" dirty="0"/>
          </a:p>
          <a:p>
            <a:pPr eaLnBrk="1" fontAlgn="auto" hangingPunct="1">
              <a:spcAft>
                <a:spcPts val="0"/>
              </a:spcAft>
              <a:buFont typeface="Arial" panose="020B0604020202020204" pitchFamily="34" charset="0"/>
              <a:buNone/>
              <a:defRPr/>
            </a:pPr>
            <a:r>
              <a:rPr lang="ro-RO" b="1" dirty="0"/>
              <a:t>Utilizarea clasificatorului</a:t>
            </a:r>
          </a:p>
          <a:p>
            <a:pPr eaLnBrk="1" fontAlgn="auto" hangingPunct="1">
              <a:spcAft>
                <a:spcPts val="0"/>
              </a:spcAft>
              <a:buFont typeface="Arial" panose="020B0604020202020204" pitchFamily="34" charset="0"/>
              <a:buNone/>
              <a:defRPr/>
            </a:pPr>
            <a:r>
              <a:rPr lang="ro-RO" dirty="0"/>
              <a:t>	- clasificare, rezultatul este un vector conținând etichetele claselor</a:t>
            </a:r>
          </a:p>
          <a:p>
            <a:pPr eaLnBrk="1" fontAlgn="auto" hangingPunct="1">
              <a:spcAft>
                <a:spcPts val="0"/>
              </a:spcAft>
              <a:buFont typeface="Arial" panose="020B0604020202020204" pitchFamily="34" charset="0"/>
              <a:buNone/>
              <a:defRPr/>
            </a:pPr>
            <a:r>
              <a:rPr lang="ro-RO" dirty="0"/>
              <a:t>		</a:t>
            </a:r>
            <a:r>
              <a:rPr lang="ro-RO" dirty="0" err="1">
                <a:solidFill>
                  <a:schemeClr val="accent1">
                    <a:lumMod val="75000"/>
                  </a:schemeClr>
                </a:solidFill>
              </a:rPr>
              <a:t>vectorPtClass</a:t>
            </a:r>
            <a:r>
              <a:rPr lang="ro-RO" dirty="0">
                <a:solidFill>
                  <a:schemeClr val="accent1">
                    <a:lumMod val="75000"/>
                  </a:schemeClr>
                </a:solidFill>
              </a:rPr>
              <a:t> = </a:t>
            </a:r>
            <a:r>
              <a:rPr lang="ro-RO" i="1" dirty="0">
                <a:solidFill>
                  <a:schemeClr val="accent1">
                    <a:lumMod val="75000"/>
                  </a:schemeClr>
                </a:solidFill>
              </a:rPr>
              <a:t>Proto1.X; % </a:t>
            </a:r>
            <a:r>
              <a:rPr lang="ro-RO" i="1" dirty="0" err="1">
                <a:solidFill>
                  <a:schemeClr val="accent1">
                    <a:lumMod val="75000"/>
                  </a:schemeClr>
                </a:solidFill>
              </a:rPr>
              <a:t>pt</a:t>
            </a:r>
            <a:r>
              <a:rPr lang="ro-RO" i="1" dirty="0">
                <a:solidFill>
                  <a:schemeClr val="accent1">
                    <a:lumMod val="75000"/>
                  </a:schemeClr>
                </a:solidFill>
              </a:rPr>
              <a:t> clasificarea val prototip</a:t>
            </a:r>
            <a:endParaRPr lang="ro-RO" dirty="0">
              <a:solidFill>
                <a:schemeClr val="accent1">
                  <a:lumMod val="75000"/>
                </a:schemeClr>
              </a:solidFill>
            </a:endParaRPr>
          </a:p>
          <a:p>
            <a:pPr eaLnBrk="1" fontAlgn="auto" hangingPunct="1">
              <a:spcAft>
                <a:spcPts val="0"/>
              </a:spcAft>
              <a:buFont typeface="Arial" panose="020B0604020202020204" pitchFamily="34" charset="0"/>
              <a:buNone/>
              <a:defRPr/>
            </a:pPr>
            <a:r>
              <a:rPr lang="ro-RO" dirty="0">
                <a:solidFill>
                  <a:schemeClr val="accent1">
                    <a:lumMod val="75000"/>
                  </a:schemeClr>
                </a:solidFill>
              </a:rPr>
              <a:t>		</a:t>
            </a:r>
            <a:r>
              <a:rPr lang="ro-RO" i="1" dirty="0">
                <a:solidFill>
                  <a:schemeClr val="accent1">
                    <a:lumMod val="75000"/>
                  </a:schemeClr>
                </a:solidFill>
              </a:rPr>
              <a:t>yPredProto1=</a:t>
            </a:r>
            <a:r>
              <a:rPr lang="ro-RO" i="1" dirty="0" err="1">
                <a:solidFill>
                  <a:schemeClr val="accent1">
                    <a:lumMod val="75000"/>
                  </a:schemeClr>
                </a:solidFill>
              </a:rPr>
              <a:t>knnclass</a:t>
            </a:r>
            <a:r>
              <a:rPr lang="ro-RO" i="1" dirty="0">
                <a:solidFill>
                  <a:schemeClr val="accent1">
                    <a:lumMod val="75000"/>
                  </a:schemeClr>
                </a:solidFill>
              </a:rPr>
              <a:t>(</a:t>
            </a:r>
            <a:r>
              <a:rPr lang="ro-RO" dirty="0" err="1">
                <a:solidFill>
                  <a:schemeClr val="accent1">
                    <a:lumMod val="75000"/>
                  </a:schemeClr>
                </a:solidFill>
              </a:rPr>
              <a:t>vectorPtClass</a:t>
            </a:r>
            <a:r>
              <a:rPr lang="ro-RO" dirty="0">
                <a:solidFill>
                  <a:schemeClr val="accent1">
                    <a:lumMod val="75000"/>
                  </a:schemeClr>
                </a:solidFill>
              </a:rPr>
              <a:t> </a:t>
            </a:r>
            <a:r>
              <a:rPr lang="ro-RO" i="1" dirty="0">
                <a:solidFill>
                  <a:schemeClr val="accent1">
                    <a:lumMod val="75000"/>
                  </a:schemeClr>
                </a:solidFill>
              </a:rPr>
              <a:t>, </a:t>
            </a:r>
            <a:r>
              <a:rPr lang="ro-RO" i="1" dirty="0" err="1">
                <a:solidFill>
                  <a:schemeClr val="accent1">
                    <a:lumMod val="75000"/>
                  </a:schemeClr>
                </a:solidFill>
              </a:rPr>
              <a:t>knnMdl</a:t>
            </a:r>
            <a:r>
              <a:rPr lang="ro-RO" i="1" dirty="0">
                <a:solidFill>
                  <a:schemeClr val="accent1">
                    <a:lumMod val="75000"/>
                  </a:schemeClr>
                </a:solidFill>
              </a:rPr>
              <a:t>)</a:t>
            </a:r>
          </a:p>
          <a:p>
            <a:pPr eaLnBrk="1" fontAlgn="auto" hangingPunct="1">
              <a:spcAft>
                <a:spcPts val="0"/>
              </a:spcAft>
              <a:defRPr/>
            </a:pPr>
            <a:endParaRPr lang="ro-RO" dirty="0"/>
          </a:p>
        </p:txBody>
      </p:sp>
      <p:sp>
        <p:nvSpPr>
          <p:cNvPr id="20484" name="Substituent număr diapozitiv 1">
            <a:extLst>
              <a:ext uri="{FF2B5EF4-FFF2-40B4-BE49-F238E27FC236}">
                <a16:creationId xmlns:a16="http://schemas.microsoft.com/office/drawing/2014/main" id="{65052C3C-6095-42AF-94BB-22289D44C30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334CE2D3-3548-46F8-8C7F-BAFE8AFD4792}" type="slidenum">
              <a:rPr lang="en-US" altLang="ro-RO" sz="1200">
                <a:solidFill>
                  <a:srgbClr val="898989"/>
                </a:solidFill>
                <a:latin typeface="Arial" panose="020B0604020202020204" pitchFamily="34" charset="0"/>
              </a:rPr>
              <a:pPr>
                <a:spcBef>
                  <a:spcPct val="0"/>
                </a:spcBef>
                <a:buFontTx/>
                <a:buNone/>
              </a:pPr>
              <a:t>22</a:t>
            </a:fld>
            <a:endParaRPr lang="en-US" altLang="ro-RO" sz="1200">
              <a:solidFill>
                <a:srgbClr val="898989"/>
              </a:solidFill>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ubstituent conținut 2">
            <a:extLst>
              <a:ext uri="{FF2B5EF4-FFF2-40B4-BE49-F238E27FC236}">
                <a16:creationId xmlns:a16="http://schemas.microsoft.com/office/drawing/2014/main" id="{208A19EC-487A-4B34-A5D2-396E34EAABB2}"/>
              </a:ext>
            </a:extLst>
          </p:cNvPr>
          <p:cNvSpPr>
            <a:spLocks noGrp="1"/>
          </p:cNvSpPr>
          <p:nvPr>
            <p:ph idx="1"/>
          </p:nvPr>
        </p:nvSpPr>
        <p:spPr/>
        <p:txBody>
          <a:bodyPr/>
          <a:lstStyle/>
          <a:p>
            <a:pPr marL="501650" indent="261938">
              <a:spcBef>
                <a:spcPct val="0"/>
              </a:spcBef>
              <a:buFont typeface="Symbol" panose="05050102010706020507" pitchFamily="18" charset="2"/>
              <a:buChar char="Þ"/>
            </a:pPr>
            <a:r>
              <a:rPr kumimoji="1" lang="ro-RO" altLang="ro-RO" sz="1800" i="1"/>
              <a:t> Pentru k&gt;1 (în general impar):</a:t>
            </a:r>
            <a:r>
              <a:rPr kumimoji="1" lang="ro-RO" altLang="ro-RO" sz="1800"/>
              <a:t> </a:t>
            </a:r>
          </a:p>
          <a:p>
            <a:pPr marL="1400175" lvl="1" indent="-457200" algn="just">
              <a:spcBef>
                <a:spcPct val="0"/>
              </a:spcBef>
              <a:buFont typeface="Symbol" panose="05050102010706020507" pitchFamily="18" charset="2"/>
              <a:buChar char="Þ"/>
            </a:pPr>
            <a:r>
              <a:rPr kumimoji="1" lang="ro-RO" altLang="ro-RO" sz="1800"/>
              <a:t>Pentru fiecare x</a:t>
            </a:r>
            <a:r>
              <a:rPr kumimoji="1" lang="ro-RO" altLang="ro-RO" sz="1800" baseline="-25000"/>
              <a:t>i</a:t>
            </a:r>
            <a:r>
              <a:rPr kumimoji="1" lang="ro-RO" altLang="ro-RO" sz="1800"/>
              <a:t>:</a:t>
            </a:r>
          </a:p>
          <a:p>
            <a:pPr marL="1400175" lvl="1" indent="-457200" algn="just">
              <a:spcBef>
                <a:spcPct val="0"/>
              </a:spcBef>
              <a:buFont typeface="Symbol" panose="05050102010706020507" pitchFamily="18" charset="2"/>
              <a:buNone/>
            </a:pPr>
            <a:r>
              <a:rPr kumimoji="1" lang="ro-RO" altLang="ro-RO" sz="1800"/>
              <a:t>	(1) calculează distanțele d(x</a:t>
            </a:r>
            <a:r>
              <a:rPr kumimoji="1" lang="ro-RO" altLang="ro-RO" sz="1800" baseline="-25000"/>
              <a:t>i</a:t>
            </a:r>
            <a:r>
              <a:rPr kumimoji="1" lang="ro-RO" altLang="ro-RO" sz="1800"/>
              <a:t>,x</a:t>
            </a:r>
            <a:r>
              <a:rPr kumimoji="1" lang="ro-RO" altLang="ro-RO" sz="1800" baseline="-25000"/>
              <a:t>t,j</a:t>
            </a:r>
            <a:r>
              <a:rPr kumimoji="1" lang="ro-RO" altLang="ro-RO" sz="1800"/>
              <a:t>) la fiecare data x</a:t>
            </a:r>
            <a:r>
              <a:rPr kumimoji="1" lang="ro-RO" altLang="ro-RO" sz="1800" baseline="-25000"/>
              <a:t>t,j</a:t>
            </a:r>
            <a:r>
              <a:rPr kumimoji="1" lang="ro-RO" altLang="ro-RO" sz="1800"/>
              <a:t> din X</a:t>
            </a:r>
            <a:r>
              <a:rPr kumimoji="1" lang="ro-RO" altLang="ro-RO" sz="1800" baseline="-25000"/>
              <a:t>trn</a:t>
            </a:r>
            <a:endParaRPr kumimoji="1" lang="ro-RO" altLang="ro-RO" sz="1800"/>
          </a:p>
          <a:p>
            <a:pPr marL="1400175" lvl="1" indent="-457200" algn="just">
              <a:spcBef>
                <a:spcPct val="0"/>
              </a:spcBef>
              <a:buFont typeface="Symbol" panose="05050102010706020507" pitchFamily="18" charset="2"/>
              <a:buNone/>
            </a:pPr>
            <a:r>
              <a:rPr kumimoji="1" lang="ro-RO" altLang="ro-RO" sz="1800"/>
              <a:t>	(2) ordonează distanțele d(x</a:t>
            </a:r>
            <a:r>
              <a:rPr kumimoji="1" lang="ro-RO" altLang="ro-RO" sz="1800" baseline="-25000"/>
              <a:t>i</a:t>
            </a:r>
            <a:r>
              <a:rPr kumimoji="1" lang="ro-RO" altLang="ro-RO" sz="1800"/>
              <a:t>,x</a:t>
            </a:r>
            <a:r>
              <a:rPr kumimoji="1" lang="ro-RO" altLang="ro-RO" sz="1800" baseline="-25000"/>
              <a:t>t,j</a:t>
            </a:r>
            <a:r>
              <a:rPr kumimoji="1" lang="ro-RO" altLang="ro-RO" sz="1800"/>
              <a:t>),  j=1,2,…,N</a:t>
            </a:r>
            <a:r>
              <a:rPr kumimoji="1" lang="ro-RO" altLang="ro-RO" sz="1800" baseline="-25000"/>
              <a:t>trn</a:t>
            </a:r>
            <a:r>
              <a:rPr kumimoji="1" lang="ro-RO" altLang="ro-RO" sz="1800"/>
              <a:t>, crescător</a:t>
            </a:r>
          </a:p>
          <a:p>
            <a:pPr marL="1400175" lvl="1" indent="-457200" algn="just">
              <a:spcBef>
                <a:spcPct val="0"/>
              </a:spcBef>
              <a:buFont typeface="Symbol" panose="05050102010706020507" pitchFamily="18" charset="2"/>
              <a:buNone/>
            </a:pPr>
            <a:r>
              <a:rPr kumimoji="1" lang="ro-RO" altLang="ro-RO" sz="1800"/>
              <a:t>	(3) reține o listă a primelor k distanțe ordonate, </a:t>
            </a:r>
          </a:p>
          <a:p>
            <a:pPr marL="1400175" lvl="1" indent="-457200" algn="just">
              <a:spcBef>
                <a:spcPct val="0"/>
              </a:spcBef>
              <a:buFont typeface="Symbol" panose="05050102010706020507" pitchFamily="18" charset="2"/>
              <a:buNone/>
            </a:pPr>
            <a:r>
              <a:rPr kumimoji="1" lang="ro-RO" altLang="ro-RO" sz="1800"/>
              <a:t>			d(x</a:t>
            </a:r>
            <a:r>
              <a:rPr kumimoji="1" lang="ro-RO" altLang="ro-RO" sz="1800" baseline="-25000"/>
              <a:t>i</a:t>
            </a:r>
            <a:r>
              <a:rPr kumimoji="1" lang="ro-RO" altLang="ro-RO" sz="1800"/>
              <a:t>,x</a:t>
            </a:r>
            <a:r>
              <a:rPr kumimoji="1" lang="ro-RO" altLang="ro-RO" sz="1800" baseline="-25000"/>
              <a:t>t,j1</a:t>
            </a:r>
            <a:r>
              <a:rPr kumimoji="1" lang="ro-RO" altLang="ro-RO" sz="1800"/>
              <a:t>)&lt; d(x</a:t>
            </a:r>
            <a:r>
              <a:rPr kumimoji="1" lang="ro-RO" altLang="ro-RO" sz="1800" baseline="-25000"/>
              <a:t>i</a:t>
            </a:r>
            <a:r>
              <a:rPr kumimoji="1" lang="ro-RO" altLang="ro-RO" sz="1800"/>
              <a:t>,x</a:t>
            </a:r>
            <a:r>
              <a:rPr kumimoji="1" lang="ro-RO" altLang="ro-RO" sz="1800" baseline="-25000"/>
              <a:t>t,j2</a:t>
            </a:r>
            <a:r>
              <a:rPr kumimoji="1" lang="ro-RO" altLang="ro-RO" sz="1800"/>
              <a:t>)&lt;… &lt;d(x</a:t>
            </a:r>
            <a:r>
              <a:rPr kumimoji="1" lang="ro-RO" altLang="ro-RO" sz="1800" baseline="-25000"/>
              <a:t>i</a:t>
            </a:r>
            <a:r>
              <a:rPr kumimoji="1" lang="ro-RO" altLang="ro-RO" sz="1800"/>
              <a:t>,x</a:t>
            </a:r>
            <a:r>
              <a:rPr kumimoji="1" lang="ro-RO" altLang="ro-RO" sz="1800" baseline="-25000"/>
              <a:t>t,jk</a:t>
            </a:r>
            <a:r>
              <a:rPr kumimoji="1" lang="ro-RO" altLang="ro-RO" sz="1800"/>
              <a:t>), j</a:t>
            </a:r>
            <a:r>
              <a:rPr kumimoji="1" lang="ro-RO" altLang="ro-RO" sz="1800" baseline="-25000"/>
              <a:t>1</a:t>
            </a:r>
            <a:r>
              <a:rPr kumimoji="1" lang="ro-RO" altLang="ro-RO" sz="1800"/>
              <a:t>,…,j</a:t>
            </a:r>
            <a:r>
              <a:rPr kumimoji="1" lang="ro-RO" altLang="ro-RO" sz="1800" baseline="-25000"/>
              <a:t>k</a:t>
            </a:r>
            <a:r>
              <a:rPr kumimoji="1" lang="ro-RO" altLang="ro-RO" sz="1800"/>
              <a:t> din {1,2,…,N</a:t>
            </a:r>
            <a:r>
              <a:rPr kumimoji="1" lang="ro-RO" altLang="ro-RO" sz="1800" baseline="-25000"/>
              <a:t>trn</a:t>
            </a:r>
            <a:r>
              <a:rPr kumimoji="1" lang="ro-RO" altLang="ro-RO" sz="1800"/>
              <a:t>},</a:t>
            </a:r>
          </a:p>
          <a:p>
            <a:pPr marL="1400175" lvl="1" indent="-457200" algn="just">
              <a:spcBef>
                <a:spcPct val="0"/>
              </a:spcBef>
              <a:buFont typeface="Symbol" panose="05050102010706020507" pitchFamily="18" charset="2"/>
              <a:buNone/>
            </a:pPr>
            <a:r>
              <a:rPr kumimoji="1" lang="ro-RO" altLang="ro-RO" sz="1800"/>
              <a:t>		și reține și etichetele lor în această ordine:</a:t>
            </a:r>
          </a:p>
          <a:p>
            <a:pPr marL="1400175" lvl="1" indent="-457200" algn="just">
              <a:spcBef>
                <a:spcPct val="0"/>
              </a:spcBef>
              <a:buFont typeface="Symbol" panose="05050102010706020507" pitchFamily="18" charset="2"/>
              <a:buNone/>
            </a:pPr>
            <a:r>
              <a:rPr kumimoji="1" lang="ro-RO" altLang="ro-RO" sz="1800"/>
              <a:t>			y</a:t>
            </a:r>
            <a:r>
              <a:rPr kumimoji="1" lang="ro-RO" altLang="ro-RO" sz="1800" baseline="-25000"/>
              <a:t>j1</a:t>
            </a:r>
            <a:r>
              <a:rPr kumimoji="1" lang="ro-RO" altLang="ro-RO" sz="1800"/>
              <a:t>, y</a:t>
            </a:r>
            <a:r>
              <a:rPr kumimoji="1" lang="ro-RO" altLang="ro-RO" sz="1800" baseline="-25000"/>
              <a:t>j2</a:t>
            </a:r>
            <a:r>
              <a:rPr kumimoji="1" lang="ro-RO" altLang="ro-RO" sz="1800"/>
              <a:t>,…, y</a:t>
            </a:r>
            <a:r>
              <a:rPr kumimoji="1" lang="ro-RO" altLang="ro-RO" sz="1800" baseline="-25000"/>
              <a:t>jk</a:t>
            </a:r>
            <a:r>
              <a:rPr kumimoji="1" lang="ro-RO" altLang="ro-RO" sz="1800"/>
              <a:t> </a:t>
            </a:r>
          </a:p>
          <a:p>
            <a:pPr marL="1400175" lvl="1" indent="-457200" algn="just">
              <a:spcBef>
                <a:spcPct val="0"/>
              </a:spcBef>
              <a:buFont typeface="Symbol" panose="05050102010706020507" pitchFamily="18" charset="2"/>
              <a:buNone/>
            </a:pPr>
            <a:r>
              <a:rPr kumimoji="1" lang="ro-RO" altLang="ro-RO" sz="1800"/>
              <a:t>	(4) aplică votul majoritar pentru deducerea etichetei datei x</a:t>
            </a:r>
            <a:r>
              <a:rPr kumimoji="1" lang="ro-RO" altLang="ro-RO" sz="1800" baseline="-25000"/>
              <a:t>i</a:t>
            </a:r>
            <a:r>
              <a:rPr kumimoji="1" lang="ro-RO" altLang="ro-RO" sz="1800"/>
              <a:t>: </a:t>
            </a:r>
          </a:p>
          <a:p>
            <a:pPr marL="1400175" lvl="1" indent="-457200" algn="just">
              <a:spcBef>
                <a:spcPct val="0"/>
              </a:spcBef>
              <a:buFont typeface="Symbol" panose="05050102010706020507" pitchFamily="18" charset="2"/>
              <a:buNone/>
            </a:pPr>
            <a:r>
              <a:rPr kumimoji="1" lang="ro-RO" altLang="ro-RO" sz="1800"/>
              <a:t>			eticheta=y</a:t>
            </a:r>
            <a:r>
              <a:rPr kumimoji="1" lang="ro-RO" altLang="ro-RO" sz="1800" baseline="-25000"/>
              <a:t>jl</a:t>
            </a:r>
            <a:r>
              <a:rPr kumimoji="1" lang="ro-RO" altLang="ro-RO" sz="1800"/>
              <a:t> cu număr maxim de apariții în lista y</a:t>
            </a:r>
            <a:r>
              <a:rPr kumimoji="1" lang="ro-RO" altLang="ro-RO" sz="1800" baseline="-25000"/>
              <a:t>j1</a:t>
            </a:r>
            <a:r>
              <a:rPr kumimoji="1" lang="ro-RO" altLang="ro-RO" sz="1800"/>
              <a:t>, y</a:t>
            </a:r>
            <a:r>
              <a:rPr kumimoji="1" lang="ro-RO" altLang="ro-RO" sz="1800" baseline="-25000"/>
              <a:t>j2</a:t>
            </a:r>
            <a:r>
              <a:rPr kumimoji="1" lang="ro-RO" altLang="ro-RO" sz="1800"/>
              <a:t>,…, y</a:t>
            </a:r>
            <a:r>
              <a:rPr kumimoji="1" lang="ro-RO" altLang="ro-RO" sz="1800" baseline="-25000"/>
              <a:t>jk</a:t>
            </a:r>
            <a:r>
              <a:rPr kumimoji="1" lang="ro-RO" altLang="ro-RO" sz="1800"/>
              <a:t> </a:t>
            </a:r>
          </a:p>
        </p:txBody>
      </p:sp>
      <p:graphicFrame>
        <p:nvGraphicFramePr>
          <p:cNvPr id="17411" name="Object 2">
            <a:extLst>
              <a:ext uri="{FF2B5EF4-FFF2-40B4-BE49-F238E27FC236}">
                <a16:creationId xmlns:a16="http://schemas.microsoft.com/office/drawing/2014/main" id="{983DE4CD-C845-4E2F-A3BE-7CE91402D17C}"/>
              </a:ext>
            </a:extLst>
          </p:cNvPr>
          <p:cNvGraphicFramePr>
            <a:graphicFrameLocks noChangeAspect="1"/>
          </p:cNvGraphicFramePr>
          <p:nvPr/>
        </p:nvGraphicFramePr>
        <p:xfrm>
          <a:off x="4064000" y="4378325"/>
          <a:ext cx="3175000" cy="650875"/>
        </p:xfrm>
        <a:graphic>
          <a:graphicData uri="http://schemas.openxmlformats.org/presentationml/2006/ole">
            <mc:AlternateContent xmlns:mc="http://schemas.openxmlformats.org/markup-compatibility/2006">
              <mc:Choice xmlns:v="urn:schemas-microsoft-com:vml" Requires="v">
                <p:oleObj name="Equation" r:id="rId2" imgW="2162287" imgH="400129" progId="Equation.3">
                  <p:embed/>
                </p:oleObj>
              </mc:Choice>
              <mc:Fallback>
                <p:oleObj name="Equation" r:id="rId2" imgW="2162287" imgH="400129" progId="Equation.3">
                  <p:embed/>
                  <p:pic>
                    <p:nvPicPr>
                      <p:cNvPr id="17411" name="Object 2">
                        <a:extLst>
                          <a:ext uri="{FF2B5EF4-FFF2-40B4-BE49-F238E27FC236}">
                            <a16:creationId xmlns:a16="http://schemas.microsoft.com/office/drawing/2014/main" id="{983DE4CD-C845-4E2F-A3BE-7CE91402D1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0" y="4378325"/>
                        <a:ext cx="3175000" cy="65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17412" name="Picture 3">
            <a:extLst>
              <a:ext uri="{FF2B5EF4-FFF2-40B4-BE49-F238E27FC236}">
                <a16:creationId xmlns:a16="http://schemas.microsoft.com/office/drawing/2014/main" id="{9AE700FD-B82C-4BD3-89DE-E56CF41634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4343400"/>
            <a:ext cx="2743200" cy="245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3" name="Picture 6">
            <a:extLst>
              <a:ext uri="{FF2B5EF4-FFF2-40B4-BE49-F238E27FC236}">
                <a16:creationId xmlns:a16="http://schemas.microsoft.com/office/drawing/2014/main" id="{7E6ABEF8-B64D-4C08-BE46-CFC969F5B9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5257800"/>
            <a:ext cx="344805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4" name="Titlu 1">
            <a:extLst>
              <a:ext uri="{FF2B5EF4-FFF2-40B4-BE49-F238E27FC236}">
                <a16:creationId xmlns:a16="http://schemas.microsoft.com/office/drawing/2014/main" id="{B5ACFA15-A8C7-44C7-B61B-20989DF6233A}"/>
              </a:ext>
            </a:extLst>
          </p:cNvPr>
          <p:cNvSpPr>
            <a:spLocks noGrp="1"/>
          </p:cNvSpPr>
          <p:nvPr>
            <p:ph type="title"/>
          </p:nvPr>
        </p:nvSpPr>
        <p:spPr/>
        <p:txBody>
          <a:bodyPr/>
          <a:lstStyle/>
          <a:p>
            <a:r>
              <a:rPr lang="ro-RO" altLang="ro-RO" sz="3200"/>
              <a:t>k-NN</a:t>
            </a:r>
          </a:p>
        </p:txBody>
      </p:sp>
      <p:sp>
        <p:nvSpPr>
          <p:cNvPr id="17415" name="Substituent număr diapozitiv 4">
            <a:extLst>
              <a:ext uri="{FF2B5EF4-FFF2-40B4-BE49-F238E27FC236}">
                <a16:creationId xmlns:a16="http://schemas.microsoft.com/office/drawing/2014/main" id="{14441A9B-4649-4D1B-8C7D-C01D6858A02C}"/>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F4FD1058-1440-4B3C-8030-244E15417321}" type="slidenum">
              <a:rPr lang="en-US" altLang="ro-RO" sz="1200">
                <a:solidFill>
                  <a:srgbClr val="898989"/>
                </a:solidFill>
                <a:latin typeface="Arial" panose="020B0604020202020204" pitchFamily="34" charset="0"/>
              </a:rPr>
              <a:pPr>
                <a:spcBef>
                  <a:spcPct val="0"/>
                </a:spcBef>
                <a:buFontTx/>
                <a:buNone/>
              </a:pPr>
              <a:t>3</a:t>
            </a:fld>
            <a:endParaRPr lang="en-US" altLang="ro-RO" sz="1200">
              <a:solidFill>
                <a:srgbClr val="898989"/>
              </a:solidFill>
              <a:latin typeface="Arial" panose="020B0604020202020204" pitchFamily="34" charset="0"/>
            </a:endParaRPr>
          </a:p>
        </p:txBody>
      </p:sp>
    </p:spTree>
    <p:extLst>
      <p:ext uri="{BB962C8B-B14F-4D97-AF65-F5344CB8AC3E}">
        <p14:creationId xmlns:p14="http://schemas.microsoft.com/office/powerpoint/2010/main" val="3751750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4D502A0-4B66-4F9B-A1C0-4F40A999370B}"/>
              </a:ext>
            </a:extLst>
          </p:cNvPr>
          <p:cNvSpPr>
            <a:spLocks noGrp="1"/>
          </p:cNvSpPr>
          <p:nvPr>
            <p:ph type="title"/>
          </p:nvPr>
        </p:nvSpPr>
        <p:spPr/>
        <p:txBody>
          <a:bodyPr/>
          <a:lstStyle/>
          <a:p>
            <a:r>
              <a:rPr lang="en-US" sz="4000" dirty="0" err="1"/>
              <a:t>Alegerea</a:t>
            </a:r>
            <a:r>
              <a:rPr lang="en-US" sz="4000" dirty="0"/>
              <a:t> </a:t>
            </a:r>
            <a:r>
              <a:rPr lang="en-US" sz="4000" dirty="0" err="1"/>
              <a:t>valorii</a:t>
            </a:r>
            <a:r>
              <a:rPr lang="en-US" sz="4000" dirty="0"/>
              <a:t> K </a:t>
            </a:r>
            <a:r>
              <a:rPr lang="en-US" sz="4000" dirty="0" err="1"/>
              <a:t>va</a:t>
            </a:r>
            <a:r>
              <a:rPr lang="en-US" sz="4000" dirty="0"/>
              <a:t> </a:t>
            </a:r>
            <a:r>
              <a:rPr lang="en-US" sz="4000" dirty="0" err="1"/>
              <a:t>afecta</a:t>
            </a:r>
            <a:r>
              <a:rPr lang="en-US" sz="4000" dirty="0"/>
              <a:t> </a:t>
            </a:r>
            <a:r>
              <a:rPr lang="en-US" sz="4000" dirty="0" err="1"/>
              <a:t>modul</a:t>
            </a:r>
            <a:r>
              <a:rPr lang="en-US" sz="4000" dirty="0"/>
              <a:t> de </a:t>
            </a:r>
            <a:r>
              <a:rPr lang="en-US" sz="4000" dirty="0" err="1"/>
              <a:t>atribuire</a:t>
            </a:r>
            <a:r>
              <a:rPr lang="en-US" sz="4000" dirty="0"/>
              <a:t> a </a:t>
            </a:r>
            <a:r>
              <a:rPr lang="en-US" sz="4000" dirty="0" err="1"/>
              <a:t>etichetelor</a:t>
            </a:r>
            <a:r>
              <a:rPr lang="en-US" sz="4000" dirty="0"/>
              <a:t>/ </a:t>
            </a:r>
            <a:r>
              <a:rPr lang="en-US" sz="4000" dirty="0" err="1"/>
              <a:t>clasificare</a:t>
            </a:r>
            <a:endParaRPr lang="en-US" sz="4000" dirty="0"/>
          </a:p>
        </p:txBody>
      </p:sp>
      <p:sp>
        <p:nvSpPr>
          <p:cNvPr id="3" name="Substituent conținut 2">
            <a:extLst>
              <a:ext uri="{FF2B5EF4-FFF2-40B4-BE49-F238E27FC236}">
                <a16:creationId xmlns:a16="http://schemas.microsoft.com/office/drawing/2014/main" id="{7261AE17-4156-48D6-8518-17FB3EAA99F6}"/>
              </a:ext>
            </a:extLst>
          </p:cNvPr>
          <p:cNvSpPr>
            <a:spLocks noGrp="1"/>
          </p:cNvSpPr>
          <p:nvPr>
            <p:ph idx="1"/>
          </p:nvPr>
        </p:nvSpPr>
        <p:spPr/>
        <p:txBody>
          <a:bodyPr/>
          <a:lstStyle/>
          <a:p>
            <a:endParaRPr lang="en-US" dirty="0"/>
          </a:p>
        </p:txBody>
      </p:sp>
      <p:sp>
        <p:nvSpPr>
          <p:cNvPr id="4" name="Substituent număr diapozitiv 3">
            <a:extLst>
              <a:ext uri="{FF2B5EF4-FFF2-40B4-BE49-F238E27FC236}">
                <a16:creationId xmlns:a16="http://schemas.microsoft.com/office/drawing/2014/main" id="{C7E749C1-1AD1-4471-95C8-AA6AA1EA3E95}"/>
              </a:ext>
            </a:extLst>
          </p:cNvPr>
          <p:cNvSpPr>
            <a:spLocks noGrp="1"/>
          </p:cNvSpPr>
          <p:nvPr>
            <p:ph type="sldNum" sz="quarter" idx="12"/>
          </p:nvPr>
        </p:nvSpPr>
        <p:spPr/>
        <p:txBody>
          <a:bodyPr/>
          <a:lstStyle/>
          <a:p>
            <a:fld id="{28DE1B04-52BD-41F1-920C-26F41AB6C88B}" type="slidenum">
              <a:rPr lang="en-US" altLang="ro-RO" smtClean="0"/>
              <a:pPr/>
              <a:t>4</a:t>
            </a:fld>
            <a:endParaRPr lang="en-US" altLang="ro-RO" dirty="0"/>
          </a:p>
        </p:txBody>
      </p:sp>
      <p:pic>
        <p:nvPicPr>
          <p:cNvPr id="5" name="Imagine 4">
            <a:extLst>
              <a:ext uri="{FF2B5EF4-FFF2-40B4-BE49-F238E27FC236}">
                <a16:creationId xmlns:a16="http://schemas.microsoft.com/office/drawing/2014/main" id="{4E9F04AA-B731-4165-A864-836797279160}"/>
              </a:ext>
            </a:extLst>
          </p:cNvPr>
          <p:cNvPicPr>
            <a:picLocks noChangeAspect="1"/>
          </p:cNvPicPr>
          <p:nvPr/>
        </p:nvPicPr>
        <p:blipFill>
          <a:blip r:embed="rId2"/>
          <a:stretch>
            <a:fillRect/>
          </a:stretch>
        </p:blipFill>
        <p:spPr>
          <a:xfrm>
            <a:off x="304800" y="1447800"/>
            <a:ext cx="5943600" cy="2639658"/>
          </a:xfrm>
          <a:prstGeom prst="rect">
            <a:avLst/>
          </a:prstGeom>
        </p:spPr>
      </p:pic>
      <p:pic>
        <p:nvPicPr>
          <p:cNvPr id="6" name="Imagine 5">
            <a:extLst>
              <a:ext uri="{FF2B5EF4-FFF2-40B4-BE49-F238E27FC236}">
                <a16:creationId xmlns:a16="http://schemas.microsoft.com/office/drawing/2014/main" id="{FDC9A2AB-C552-459C-ADFB-3F32CAC913B1}"/>
              </a:ext>
            </a:extLst>
          </p:cNvPr>
          <p:cNvPicPr>
            <a:picLocks noChangeAspect="1"/>
          </p:cNvPicPr>
          <p:nvPr/>
        </p:nvPicPr>
        <p:blipFill>
          <a:blip r:embed="rId3"/>
          <a:stretch>
            <a:fillRect/>
          </a:stretch>
        </p:blipFill>
        <p:spPr>
          <a:xfrm>
            <a:off x="2192318" y="4056791"/>
            <a:ext cx="5961081" cy="2700842"/>
          </a:xfrm>
          <a:prstGeom prst="rect">
            <a:avLst/>
          </a:prstGeom>
        </p:spPr>
      </p:pic>
    </p:spTree>
    <p:extLst>
      <p:ext uri="{BB962C8B-B14F-4D97-AF65-F5344CB8AC3E}">
        <p14:creationId xmlns:p14="http://schemas.microsoft.com/office/powerpoint/2010/main" val="2925844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7FFED971-3C93-4C15-B828-CB8132534B93}"/>
              </a:ext>
            </a:extLst>
          </p:cNvPr>
          <p:cNvSpPr>
            <a:spLocks noGrp="1"/>
          </p:cNvSpPr>
          <p:nvPr>
            <p:ph type="title"/>
          </p:nvPr>
        </p:nvSpPr>
        <p:spPr/>
        <p:txBody>
          <a:bodyPr/>
          <a:lstStyle/>
          <a:p>
            <a:r>
              <a:rPr lang="en-US" dirty="0"/>
              <a:t>K – </a:t>
            </a:r>
            <a:r>
              <a:rPr lang="en-US" dirty="0" err="1"/>
              <a:t>optim</a:t>
            </a:r>
            <a:r>
              <a:rPr lang="en-US" dirty="0"/>
              <a:t> (elbow method)</a:t>
            </a:r>
          </a:p>
        </p:txBody>
      </p:sp>
      <p:pic>
        <p:nvPicPr>
          <p:cNvPr id="5" name="Substituent conținut 4">
            <a:extLst>
              <a:ext uri="{FF2B5EF4-FFF2-40B4-BE49-F238E27FC236}">
                <a16:creationId xmlns:a16="http://schemas.microsoft.com/office/drawing/2014/main" id="{9368AF54-7173-4C76-9856-816EC87F39D2}"/>
              </a:ext>
            </a:extLst>
          </p:cNvPr>
          <p:cNvPicPr>
            <a:picLocks noGrp="1" noChangeAspect="1"/>
          </p:cNvPicPr>
          <p:nvPr>
            <p:ph idx="1"/>
          </p:nvPr>
        </p:nvPicPr>
        <p:blipFill>
          <a:blip r:embed="rId2"/>
          <a:stretch>
            <a:fillRect/>
          </a:stretch>
        </p:blipFill>
        <p:spPr>
          <a:xfrm>
            <a:off x="228600" y="1324229"/>
            <a:ext cx="4718997" cy="2938463"/>
          </a:xfrm>
          <a:prstGeom prst="rect">
            <a:avLst/>
          </a:prstGeom>
        </p:spPr>
      </p:pic>
      <p:sp>
        <p:nvSpPr>
          <p:cNvPr id="4" name="Substituent număr diapozitiv 3">
            <a:extLst>
              <a:ext uri="{FF2B5EF4-FFF2-40B4-BE49-F238E27FC236}">
                <a16:creationId xmlns:a16="http://schemas.microsoft.com/office/drawing/2014/main" id="{B9210ECE-3049-464B-82D9-DEBCF4A159A7}"/>
              </a:ext>
            </a:extLst>
          </p:cNvPr>
          <p:cNvSpPr>
            <a:spLocks noGrp="1"/>
          </p:cNvSpPr>
          <p:nvPr>
            <p:ph type="sldNum" sz="quarter" idx="12"/>
          </p:nvPr>
        </p:nvSpPr>
        <p:spPr/>
        <p:txBody>
          <a:bodyPr/>
          <a:lstStyle/>
          <a:p>
            <a:fld id="{28DE1B04-52BD-41F1-920C-26F41AB6C88B}" type="slidenum">
              <a:rPr lang="en-US" altLang="ro-RO" smtClean="0"/>
              <a:pPr/>
              <a:t>5</a:t>
            </a:fld>
            <a:endParaRPr lang="en-US" altLang="ro-RO"/>
          </a:p>
        </p:txBody>
      </p:sp>
      <p:pic>
        <p:nvPicPr>
          <p:cNvPr id="3" name="Imagine 2">
            <a:extLst>
              <a:ext uri="{FF2B5EF4-FFF2-40B4-BE49-F238E27FC236}">
                <a16:creationId xmlns:a16="http://schemas.microsoft.com/office/drawing/2014/main" id="{9CFB0A5A-22BE-4441-A79F-A2B5CBD7C083}"/>
              </a:ext>
            </a:extLst>
          </p:cNvPr>
          <p:cNvPicPr>
            <a:picLocks noChangeAspect="1"/>
          </p:cNvPicPr>
          <p:nvPr/>
        </p:nvPicPr>
        <p:blipFill>
          <a:blip r:embed="rId3"/>
          <a:stretch>
            <a:fillRect/>
          </a:stretch>
        </p:blipFill>
        <p:spPr>
          <a:xfrm>
            <a:off x="4572000" y="4127047"/>
            <a:ext cx="4574010" cy="2813448"/>
          </a:xfrm>
          <a:prstGeom prst="rect">
            <a:avLst/>
          </a:prstGeom>
        </p:spPr>
      </p:pic>
    </p:spTree>
    <p:extLst>
      <p:ext uri="{BB962C8B-B14F-4D97-AF65-F5344CB8AC3E}">
        <p14:creationId xmlns:p14="http://schemas.microsoft.com/office/powerpoint/2010/main" val="1607610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E036895-2C01-404D-A8A3-269F00883281}"/>
              </a:ext>
            </a:extLst>
          </p:cNvPr>
          <p:cNvSpPr>
            <a:spLocks noGrp="1"/>
          </p:cNvSpPr>
          <p:nvPr>
            <p:ph type="title"/>
          </p:nvPr>
        </p:nvSpPr>
        <p:spPr/>
        <p:txBody>
          <a:bodyPr/>
          <a:lstStyle/>
          <a:p>
            <a:r>
              <a:rPr lang="en-US" dirty="0"/>
              <a:t>Pro vs. Contra k-NN</a:t>
            </a:r>
          </a:p>
        </p:txBody>
      </p:sp>
      <p:sp>
        <p:nvSpPr>
          <p:cNvPr id="7" name="Substituent text 6">
            <a:extLst>
              <a:ext uri="{FF2B5EF4-FFF2-40B4-BE49-F238E27FC236}">
                <a16:creationId xmlns:a16="http://schemas.microsoft.com/office/drawing/2014/main" id="{12C55464-317B-43B3-B811-FEB743C04B28}"/>
              </a:ext>
            </a:extLst>
          </p:cNvPr>
          <p:cNvSpPr>
            <a:spLocks noGrp="1"/>
          </p:cNvSpPr>
          <p:nvPr>
            <p:ph type="body" idx="1"/>
          </p:nvPr>
        </p:nvSpPr>
        <p:spPr/>
        <p:txBody>
          <a:bodyPr/>
          <a:lstStyle/>
          <a:p>
            <a:r>
              <a:rPr lang="en-US" dirty="0"/>
              <a:t>Pro</a:t>
            </a:r>
          </a:p>
        </p:txBody>
      </p:sp>
      <p:sp>
        <p:nvSpPr>
          <p:cNvPr id="8" name="Substituent conținut 7">
            <a:extLst>
              <a:ext uri="{FF2B5EF4-FFF2-40B4-BE49-F238E27FC236}">
                <a16:creationId xmlns:a16="http://schemas.microsoft.com/office/drawing/2014/main" id="{F0209FBD-5B9D-44FC-B2DB-243711CE1875}"/>
              </a:ext>
            </a:extLst>
          </p:cNvPr>
          <p:cNvSpPr>
            <a:spLocks noGrp="1"/>
          </p:cNvSpPr>
          <p:nvPr>
            <p:ph sz="half" idx="2"/>
          </p:nvPr>
        </p:nvSpPr>
        <p:spPr/>
        <p:txBody>
          <a:bodyPr/>
          <a:lstStyle/>
          <a:p>
            <a:r>
              <a:rPr lang="en-US" dirty="0" err="1"/>
              <a:t>Foarte</a:t>
            </a:r>
            <a:r>
              <a:rPr lang="en-US" dirty="0"/>
              <a:t> </a:t>
            </a:r>
            <a:r>
              <a:rPr lang="en-US" dirty="0" err="1"/>
              <a:t>simplu</a:t>
            </a:r>
            <a:endParaRPr lang="en-US" dirty="0"/>
          </a:p>
          <a:p>
            <a:r>
              <a:rPr lang="en-US" dirty="0" err="1"/>
              <a:t>Atrenare</a:t>
            </a:r>
            <a:r>
              <a:rPr lang="en-US" dirty="0"/>
              <a:t> – </a:t>
            </a:r>
            <a:r>
              <a:rPr lang="en-US" dirty="0" err="1"/>
              <a:t>triviala</a:t>
            </a:r>
            <a:r>
              <a:rPr lang="en-US" dirty="0"/>
              <a:t>/ </a:t>
            </a:r>
            <a:r>
              <a:rPr lang="en-US" dirty="0" err="1"/>
              <a:t>aproape</a:t>
            </a:r>
            <a:r>
              <a:rPr lang="en-US" dirty="0"/>
              <a:t> </a:t>
            </a:r>
            <a:r>
              <a:rPr lang="en-US" dirty="0" err="1"/>
              <a:t>inexistenta</a:t>
            </a:r>
            <a:endParaRPr lang="en-US" dirty="0"/>
          </a:p>
          <a:p>
            <a:r>
              <a:rPr lang="en-US" dirty="0" err="1"/>
              <a:t>Functioneaza</a:t>
            </a:r>
            <a:r>
              <a:rPr lang="en-US" dirty="0"/>
              <a:t> cu </a:t>
            </a:r>
            <a:r>
              <a:rPr lang="en-US" dirty="0" err="1"/>
              <a:t>orice</a:t>
            </a:r>
            <a:r>
              <a:rPr lang="en-US" dirty="0"/>
              <a:t> </a:t>
            </a:r>
            <a:r>
              <a:rPr lang="en-US" dirty="0" err="1"/>
              <a:t>numar</a:t>
            </a:r>
            <a:r>
              <a:rPr lang="en-US" dirty="0"/>
              <a:t> de </a:t>
            </a:r>
            <a:r>
              <a:rPr lang="en-US" dirty="0" err="1"/>
              <a:t>clase</a:t>
            </a:r>
            <a:endParaRPr lang="en-US" dirty="0"/>
          </a:p>
          <a:p>
            <a:r>
              <a:rPr lang="en-US" dirty="0"/>
              <a:t>Este </a:t>
            </a:r>
            <a:r>
              <a:rPr lang="en-US" dirty="0" err="1"/>
              <a:t>usor</a:t>
            </a:r>
            <a:r>
              <a:rPr lang="en-US" dirty="0"/>
              <a:t> </a:t>
            </a:r>
            <a:r>
              <a:rPr lang="en-US" dirty="0" err="1"/>
              <a:t>sa</a:t>
            </a:r>
            <a:r>
              <a:rPr lang="en-US" dirty="0"/>
              <a:t> se </a:t>
            </a:r>
            <a:r>
              <a:rPr lang="en-US" dirty="0" err="1"/>
              <a:t>adauge</a:t>
            </a:r>
            <a:r>
              <a:rPr lang="en-US" dirty="0"/>
              <a:t> date </a:t>
            </a:r>
            <a:r>
              <a:rPr lang="en-US" dirty="0" err="1"/>
              <a:t>noi</a:t>
            </a:r>
            <a:endParaRPr lang="en-US" dirty="0"/>
          </a:p>
          <a:p>
            <a:r>
              <a:rPr lang="en-US" dirty="0"/>
              <a:t>Sunt </a:t>
            </a:r>
            <a:r>
              <a:rPr lang="en-US" dirty="0" err="1"/>
              <a:t>putini</a:t>
            </a:r>
            <a:r>
              <a:rPr lang="en-US" dirty="0"/>
              <a:t> </a:t>
            </a:r>
            <a:r>
              <a:rPr lang="en-US" dirty="0" err="1"/>
              <a:t>parametrii</a:t>
            </a:r>
            <a:r>
              <a:rPr lang="en-US" dirty="0"/>
              <a:t> de </a:t>
            </a:r>
            <a:r>
              <a:rPr lang="en-US" dirty="0" err="1"/>
              <a:t>setat</a:t>
            </a:r>
            <a:r>
              <a:rPr lang="en-US" dirty="0"/>
              <a:t>: K, </a:t>
            </a:r>
            <a:r>
              <a:rPr lang="en-US" dirty="0" err="1"/>
              <a:t>metrica</a:t>
            </a:r>
            <a:r>
              <a:rPr lang="en-US" dirty="0"/>
              <a:t> de </a:t>
            </a:r>
            <a:r>
              <a:rPr lang="en-US" dirty="0" err="1"/>
              <a:t>distanta</a:t>
            </a:r>
            <a:endParaRPr lang="en-US" dirty="0"/>
          </a:p>
        </p:txBody>
      </p:sp>
      <p:sp>
        <p:nvSpPr>
          <p:cNvPr id="9" name="Substituent text 8">
            <a:extLst>
              <a:ext uri="{FF2B5EF4-FFF2-40B4-BE49-F238E27FC236}">
                <a16:creationId xmlns:a16="http://schemas.microsoft.com/office/drawing/2014/main" id="{191F3266-3BA3-41D3-BAB2-E3DFC7ABB895}"/>
              </a:ext>
            </a:extLst>
          </p:cNvPr>
          <p:cNvSpPr>
            <a:spLocks noGrp="1"/>
          </p:cNvSpPr>
          <p:nvPr>
            <p:ph type="body" sz="quarter" idx="3"/>
          </p:nvPr>
        </p:nvSpPr>
        <p:spPr/>
        <p:txBody>
          <a:bodyPr/>
          <a:lstStyle/>
          <a:p>
            <a:r>
              <a:rPr lang="en-US" dirty="0"/>
              <a:t>Contra</a:t>
            </a:r>
          </a:p>
        </p:txBody>
      </p:sp>
      <p:sp>
        <p:nvSpPr>
          <p:cNvPr id="10" name="Substituent conținut 9">
            <a:extLst>
              <a:ext uri="{FF2B5EF4-FFF2-40B4-BE49-F238E27FC236}">
                <a16:creationId xmlns:a16="http://schemas.microsoft.com/office/drawing/2014/main" id="{C8CCA67F-71CC-441C-BD26-FF6F2B0D49E0}"/>
              </a:ext>
            </a:extLst>
          </p:cNvPr>
          <p:cNvSpPr>
            <a:spLocks noGrp="1"/>
          </p:cNvSpPr>
          <p:nvPr>
            <p:ph sz="quarter" idx="4"/>
          </p:nvPr>
        </p:nvSpPr>
        <p:spPr/>
        <p:txBody>
          <a:bodyPr/>
          <a:lstStyle/>
          <a:p>
            <a:r>
              <a:rPr lang="en-US" dirty="0"/>
              <a:t>Cost/</a:t>
            </a:r>
            <a:r>
              <a:rPr lang="en-US" dirty="0" err="1"/>
              <a:t>timp</a:t>
            </a:r>
            <a:r>
              <a:rPr lang="en-US" dirty="0"/>
              <a:t> de </a:t>
            </a:r>
            <a:r>
              <a:rPr lang="en-US" dirty="0" err="1"/>
              <a:t>predictie</a:t>
            </a:r>
            <a:r>
              <a:rPr lang="en-US" dirty="0"/>
              <a:t> mare (</a:t>
            </a:r>
            <a:r>
              <a:rPr lang="en-US" dirty="0" err="1"/>
              <a:t>mai</a:t>
            </a:r>
            <a:r>
              <a:rPr lang="en-US" dirty="0"/>
              <a:t> ales </a:t>
            </a:r>
            <a:r>
              <a:rPr lang="en-US" dirty="0" err="1"/>
              <a:t>pentru</a:t>
            </a:r>
            <a:r>
              <a:rPr lang="en-US" dirty="0"/>
              <a:t> </a:t>
            </a:r>
            <a:r>
              <a:rPr lang="en-US" dirty="0" err="1"/>
              <a:t>baze</a:t>
            </a:r>
            <a:r>
              <a:rPr lang="en-US" dirty="0"/>
              <a:t> de date </a:t>
            </a:r>
            <a:r>
              <a:rPr lang="en-US" dirty="0" err="1"/>
              <a:t>mari</a:t>
            </a:r>
            <a:r>
              <a:rPr lang="en-US" dirty="0"/>
              <a:t>) </a:t>
            </a:r>
          </a:p>
          <a:p>
            <a:r>
              <a:rPr lang="en-US" dirty="0"/>
              <a:t>Nu </a:t>
            </a:r>
            <a:r>
              <a:rPr lang="en-US" dirty="0" err="1"/>
              <a:t>este</a:t>
            </a:r>
            <a:r>
              <a:rPr lang="en-US" dirty="0"/>
              <a:t> bun </a:t>
            </a:r>
            <a:r>
              <a:rPr lang="en-US" dirty="0" err="1"/>
              <a:t>pentru</a:t>
            </a:r>
            <a:r>
              <a:rPr lang="en-US" dirty="0"/>
              <a:t> date cu un </a:t>
            </a:r>
            <a:r>
              <a:rPr lang="en-US" dirty="0" err="1"/>
              <a:t>spatiu</a:t>
            </a:r>
            <a:r>
              <a:rPr lang="en-US" dirty="0"/>
              <a:t> dimensional </a:t>
            </a:r>
            <a:r>
              <a:rPr lang="en-US" dirty="0" err="1"/>
              <a:t>ridicat</a:t>
            </a:r>
            <a:r>
              <a:rPr lang="en-US" dirty="0"/>
              <a:t> (</a:t>
            </a:r>
            <a:r>
              <a:rPr lang="en-US" dirty="0" err="1"/>
              <a:t>vectorul</a:t>
            </a:r>
            <a:r>
              <a:rPr lang="en-US" dirty="0"/>
              <a:t> de </a:t>
            </a:r>
            <a:r>
              <a:rPr lang="en-US" dirty="0" err="1"/>
              <a:t>trasaturi</a:t>
            </a:r>
            <a:r>
              <a:rPr lang="en-US" dirty="0"/>
              <a:t> mare)</a:t>
            </a:r>
          </a:p>
          <a:p>
            <a:r>
              <a:rPr lang="en-US" dirty="0" err="1"/>
              <a:t>Pentru</a:t>
            </a:r>
            <a:r>
              <a:rPr lang="en-US" dirty="0"/>
              <a:t> </a:t>
            </a:r>
            <a:r>
              <a:rPr lang="en-US" dirty="0" err="1"/>
              <a:t>trasaturi</a:t>
            </a:r>
            <a:r>
              <a:rPr lang="en-US" dirty="0"/>
              <a:t> </a:t>
            </a:r>
            <a:r>
              <a:rPr lang="en-US" dirty="0" err="1"/>
              <a:t>categorice</a:t>
            </a:r>
            <a:r>
              <a:rPr lang="en-US" dirty="0"/>
              <a:t> nu </a:t>
            </a:r>
            <a:r>
              <a:rPr lang="en-US" dirty="0" err="1"/>
              <a:t>functioneaza</a:t>
            </a:r>
            <a:r>
              <a:rPr lang="en-US" dirty="0"/>
              <a:t> bine</a:t>
            </a:r>
          </a:p>
        </p:txBody>
      </p:sp>
      <p:sp>
        <p:nvSpPr>
          <p:cNvPr id="4" name="Substituent număr diapozitiv 3">
            <a:extLst>
              <a:ext uri="{FF2B5EF4-FFF2-40B4-BE49-F238E27FC236}">
                <a16:creationId xmlns:a16="http://schemas.microsoft.com/office/drawing/2014/main" id="{F8C37CC9-D22D-4E03-84CB-F8A35366B021}"/>
              </a:ext>
            </a:extLst>
          </p:cNvPr>
          <p:cNvSpPr>
            <a:spLocks noGrp="1"/>
          </p:cNvSpPr>
          <p:nvPr>
            <p:ph type="sldNum" sz="quarter" idx="12"/>
          </p:nvPr>
        </p:nvSpPr>
        <p:spPr/>
        <p:txBody>
          <a:bodyPr/>
          <a:lstStyle/>
          <a:p>
            <a:fld id="{28DE1B04-52BD-41F1-920C-26F41AB6C88B}" type="slidenum">
              <a:rPr lang="en-US" altLang="ro-RO" smtClean="0"/>
              <a:pPr/>
              <a:t>6</a:t>
            </a:fld>
            <a:endParaRPr lang="en-US" altLang="ro-RO"/>
          </a:p>
        </p:txBody>
      </p:sp>
    </p:spTree>
    <p:extLst>
      <p:ext uri="{BB962C8B-B14F-4D97-AF65-F5344CB8AC3E}">
        <p14:creationId xmlns:p14="http://schemas.microsoft.com/office/powerpoint/2010/main" val="2827591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u 1">
            <a:extLst>
              <a:ext uri="{FF2B5EF4-FFF2-40B4-BE49-F238E27FC236}">
                <a16:creationId xmlns:a16="http://schemas.microsoft.com/office/drawing/2014/main" id="{8A9F5275-AC4D-4BBB-9597-C311E47E3331}"/>
              </a:ext>
            </a:extLst>
          </p:cNvPr>
          <p:cNvSpPr>
            <a:spLocks noGrp="1"/>
          </p:cNvSpPr>
          <p:nvPr>
            <p:ph type="title"/>
          </p:nvPr>
        </p:nvSpPr>
        <p:spPr/>
        <p:txBody>
          <a:bodyPr>
            <a:normAutofit/>
          </a:bodyPr>
          <a:lstStyle/>
          <a:p>
            <a:r>
              <a:rPr lang="en-US" dirty="0" err="1"/>
              <a:t>Acuratetea</a:t>
            </a:r>
            <a:r>
              <a:rPr lang="en-US" dirty="0"/>
              <a:t> (Accuracy) </a:t>
            </a:r>
          </a:p>
        </p:txBody>
      </p:sp>
      <p:sp>
        <p:nvSpPr>
          <p:cNvPr id="16" name="Substituent conținut 15">
            <a:extLst>
              <a:ext uri="{FF2B5EF4-FFF2-40B4-BE49-F238E27FC236}">
                <a16:creationId xmlns:a16="http://schemas.microsoft.com/office/drawing/2014/main" id="{70187852-88AD-4A8F-AB9C-8A5B45C6CBA0}"/>
              </a:ext>
            </a:extLst>
          </p:cNvPr>
          <p:cNvSpPr>
            <a:spLocks noGrp="1"/>
          </p:cNvSpPr>
          <p:nvPr>
            <p:ph idx="1"/>
          </p:nvPr>
        </p:nvSpPr>
        <p:spPr>
          <a:xfrm>
            <a:off x="155582" y="1255426"/>
            <a:ext cx="8683618" cy="4876800"/>
          </a:xfrm>
        </p:spPr>
        <p:txBody>
          <a:bodyPr/>
          <a:lstStyle/>
          <a:p>
            <a:r>
              <a:rPr lang="en-US" sz="1600" dirty="0" err="1"/>
              <a:t>Acuratetea</a:t>
            </a:r>
            <a:r>
              <a:rPr lang="en-US" sz="1600" dirty="0"/>
              <a:t> (Accuracy) </a:t>
            </a:r>
          </a:p>
          <a:p>
            <a:pPr lvl="1"/>
            <a:r>
              <a:rPr lang="pt-BR" sz="1600" dirty="0"/>
              <a:t>o măsură a numărului de clasificări corecte </a:t>
            </a:r>
          </a:p>
          <a:p>
            <a:pPr marL="244602" lvl="1" indent="0">
              <a:buNone/>
            </a:pPr>
            <a:r>
              <a:rPr lang="pt-BR" sz="1600" dirty="0"/>
              <a:t>	raportat la numarul total de date</a:t>
            </a:r>
          </a:p>
          <a:p>
            <a:pPr lvl="1"/>
            <a:endParaRPr lang="pt-BR" sz="1600" dirty="0"/>
          </a:p>
          <a:p>
            <a:pPr lvl="1"/>
            <a:endParaRPr lang="pt-BR" sz="1600" dirty="0"/>
          </a:p>
          <a:p>
            <a:pPr lvl="1"/>
            <a:endParaRPr lang="pt-BR" sz="1600" dirty="0"/>
          </a:p>
          <a:p>
            <a:endParaRPr lang="it-IT" sz="1100" dirty="0"/>
          </a:p>
          <a:p>
            <a:r>
              <a:rPr lang="it-IT" sz="1600" dirty="0"/>
              <a:t>TP – True Positive, clasificare corectă , data este în </a:t>
            </a:r>
            <a:r>
              <a:rPr lang="en-US" sz="1600" dirty="0"/>
              <a:t>c1 </a:t>
            </a:r>
            <a:r>
              <a:rPr lang="en-US" sz="1600" dirty="0" err="1"/>
              <a:t>si</a:t>
            </a:r>
            <a:r>
              <a:rPr lang="en-US" sz="1600" dirty="0"/>
              <a:t> </a:t>
            </a:r>
            <a:r>
              <a:rPr lang="en-US" sz="1600" dirty="0" err="1"/>
              <a:t>este</a:t>
            </a:r>
            <a:r>
              <a:rPr lang="en-US" sz="1600" dirty="0"/>
              <a:t> </a:t>
            </a:r>
            <a:r>
              <a:rPr lang="en-US" sz="1600" dirty="0" err="1"/>
              <a:t>clasificata</a:t>
            </a:r>
            <a:r>
              <a:rPr lang="en-US" sz="1600" dirty="0"/>
              <a:t> in </a:t>
            </a:r>
            <a:r>
              <a:rPr lang="en-US" sz="1600" dirty="0" err="1"/>
              <a:t>aceeași</a:t>
            </a:r>
            <a:r>
              <a:rPr lang="en-US" sz="1600" dirty="0"/>
              <a:t> </a:t>
            </a:r>
            <a:r>
              <a:rPr lang="en-US" sz="1600" dirty="0" err="1"/>
              <a:t>clasă</a:t>
            </a:r>
            <a:r>
              <a:rPr lang="en-US" sz="1600" dirty="0"/>
              <a:t>;</a:t>
            </a:r>
          </a:p>
          <a:p>
            <a:r>
              <a:rPr lang="en-US" sz="1600" dirty="0"/>
              <a:t>FP – False Positive, </a:t>
            </a:r>
            <a:r>
              <a:rPr lang="en-US" sz="1600" dirty="0" err="1"/>
              <a:t>clasificare</a:t>
            </a:r>
            <a:r>
              <a:rPr lang="en-US" sz="1600" dirty="0"/>
              <a:t> </a:t>
            </a:r>
            <a:r>
              <a:rPr lang="en-US" sz="1600" dirty="0" err="1"/>
              <a:t>falsă</a:t>
            </a:r>
            <a:r>
              <a:rPr lang="en-US" sz="1600" dirty="0"/>
              <a:t>, </a:t>
            </a:r>
            <a:r>
              <a:rPr lang="en-US" sz="1600" dirty="0" err="1"/>
              <a:t>în</a:t>
            </a:r>
            <a:r>
              <a:rPr lang="en-US" sz="1600" dirty="0"/>
              <a:t> </a:t>
            </a:r>
            <a:r>
              <a:rPr lang="en-US" sz="1600" dirty="0" err="1"/>
              <a:t>realitate</a:t>
            </a:r>
            <a:r>
              <a:rPr lang="en-US" sz="1600" dirty="0"/>
              <a:t> data </a:t>
            </a:r>
            <a:r>
              <a:rPr lang="en-US" sz="1600" dirty="0" err="1"/>
              <a:t>este</a:t>
            </a:r>
            <a:r>
              <a:rPr lang="en-US" sz="1600" dirty="0"/>
              <a:t> </a:t>
            </a:r>
            <a:r>
              <a:rPr lang="en-US" sz="1600" dirty="0" err="1"/>
              <a:t>în</a:t>
            </a:r>
            <a:r>
              <a:rPr lang="en-US" sz="1600" dirty="0"/>
              <a:t>  c2 </a:t>
            </a:r>
            <a:r>
              <a:rPr lang="en-US" sz="1600" dirty="0" err="1"/>
              <a:t>si</a:t>
            </a:r>
            <a:r>
              <a:rPr lang="en-US" sz="1600" dirty="0"/>
              <a:t> </a:t>
            </a:r>
            <a:r>
              <a:rPr lang="en-US" sz="1600" dirty="0" err="1"/>
              <a:t>este</a:t>
            </a:r>
            <a:r>
              <a:rPr lang="en-US" sz="1600" dirty="0"/>
              <a:t> </a:t>
            </a:r>
            <a:r>
              <a:rPr lang="en-US" sz="1600" dirty="0" err="1"/>
              <a:t>clasificata</a:t>
            </a:r>
            <a:r>
              <a:rPr lang="en-US" sz="1600" dirty="0"/>
              <a:t> cum ca </a:t>
            </a:r>
            <a:r>
              <a:rPr lang="en-US" sz="1600" dirty="0" err="1"/>
              <a:t>ar</a:t>
            </a:r>
            <a:r>
              <a:rPr lang="en-US" sz="1600" dirty="0"/>
              <a:t> fi </a:t>
            </a:r>
            <a:r>
              <a:rPr lang="en-US" sz="1600" dirty="0" err="1"/>
              <a:t>în</a:t>
            </a:r>
            <a:r>
              <a:rPr lang="en-US" sz="1600" dirty="0"/>
              <a:t> c1;</a:t>
            </a:r>
          </a:p>
          <a:p>
            <a:r>
              <a:rPr lang="it-IT" sz="1600" dirty="0"/>
              <a:t>FN – False Negative, non detecție, în realitate data este în c1 </a:t>
            </a:r>
            <a:r>
              <a:rPr lang="en-US" sz="1600" dirty="0" err="1"/>
              <a:t>si</a:t>
            </a:r>
            <a:r>
              <a:rPr lang="en-US" sz="1600" dirty="0"/>
              <a:t> </a:t>
            </a:r>
            <a:r>
              <a:rPr lang="en-US" sz="1600" dirty="0" err="1"/>
              <a:t>este</a:t>
            </a:r>
            <a:r>
              <a:rPr lang="en-US" sz="1600" dirty="0"/>
              <a:t> </a:t>
            </a:r>
            <a:r>
              <a:rPr lang="en-US" sz="1600" dirty="0" err="1"/>
              <a:t>clasificata</a:t>
            </a:r>
            <a:r>
              <a:rPr lang="en-US" sz="1600" dirty="0"/>
              <a:t> </a:t>
            </a:r>
            <a:r>
              <a:rPr lang="en-US" sz="1600" dirty="0" err="1"/>
              <a:t>în</a:t>
            </a:r>
            <a:r>
              <a:rPr lang="en-US" sz="1600" dirty="0"/>
              <a:t> c2;</a:t>
            </a:r>
          </a:p>
          <a:p>
            <a:r>
              <a:rPr lang="en-US" sz="1600" dirty="0"/>
              <a:t>TN – True Negative, </a:t>
            </a:r>
            <a:r>
              <a:rPr lang="en-US" sz="1600" dirty="0" err="1"/>
              <a:t>clasificare</a:t>
            </a:r>
            <a:r>
              <a:rPr lang="en-US" sz="1600" dirty="0"/>
              <a:t> </a:t>
            </a:r>
            <a:r>
              <a:rPr lang="en-US" sz="1600" dirty="0" err="1"/>
              <a:t>corectă</a:t>
            </a:r>
            <a:r>
              <a:rPr lang="en-US" sz="1600" dirty="0"/>
              <a:t> </a:t>
            </a:r>
            <a:r>
              <a:rPr lang="en-US" sz="1600" dirty="0" err="1"/>
              <a:t>pentru</a:t>
            </a:r>
            <a:r>
              <a:rPr lang="en-US" sz="1600" dirty="0"/>
              <a:t> </a:t>
            </a:r>
            <a:r>
              <a:rPr lang="en-US" sz="1600" dirty="0" err="1"/>
              <a:t>clasa</a:t>
            </a:r>
            <a:r>
              <a:rPr lang="en-US" sz="1600" dirty="0"/>
              <a:t> </a:t>
            </a:r>
            <a:r>
              <a:rPr lang="en-US" sz="1600" dirty="0" err="1"/>
              <a:t>opusă</a:t>
            </a:r>
            <a:r>
              <a:rPr lang="en-US" sz="1600" dirty="0"/>
              <a:t>, data </a:t>
            </a:r>
            <a:r>
              <a:rPr lang="en-US" sz="1600" dirty="0" err="1"/>
              <a:t>este</a:t>
            </a:r>
            <a:r>
              <a:rPr lang="en-US" sz="1600" dirty="0"/>
              <a:t> </a:t>
            </a:r>
            <a:r>
              <a:rPr lang="en-US" sz="1600" dirty="0" err="1"/>
              <a:t>în</a:t>
            </a:r>
            <a:r>
              <a:rPr lang="en-US" sz="1600" dirty="0"/>
              <a:t> c2 </a:t>
            </a:r>
            <a:r>
              <a:rPr lang="en-US" sz="1600" dirty="0" err="1"/>
              <a:t>si</a:t>
            </a:r>
            <a:r>
              <a:rPr lang="en-US" sz="1600" dirty="0"/>
              <a:t> </a:t>
            </a:r>
            <a:r>
              <a:rPr lang="en-US" sz="1600" dirty="0" err="1"/>
              <a:t>clasificata</a:t>
            </a:r>
            <a:r>
              <a:rPr lang="en-US" sz="1600" dirty="0"/>
              <a:t> tot c2;</a:t>
            </a:r>
          </a:p>
          <a:p>
            <a:pPr lvl="1"/>
            <a:endParaRPr lang="pt-BR" sz="1600" dirty="0"/>
          </a:p>
          <a:p>
            <a:r>
              <a:rPr lang="pt-BR" sz="1400" dirty="0"/>
              <a:t>Exemplu, daca setul de test are 100 date (imagini), iar modelul nostru prezice corect 80 date – atunci avem 80/100 =  0.8 or 80% acuratete</a:t>
            </a:r>
          </a:p>
          <a:p>
            <a:pPr marL="0" indent="0">
              <a:buNone/>
            </a:pPr>
            <a:r>
              <a:rPr lang="pt-BR" sz="1400" dirty="0"/>
              <a:t>	=&gt; Aceasta metrica este buna daca setul de date este bine balansat – avem un numar similar de date pentru fiecare clasa! </a:t>
            </a:r>
          </a:p>
          <a:p>
            <a:pPr lvl="1"/>
            <a:r>
              <a:rPr lang="pt-BR" sz="1400" dirty="0"/>
              <a:t>Acuratetea - nu este o alegere buna pentru clase nebalansate</a:t>
            </a:r>
          </a:p>
          <a:p>
            <a:pPr lvl="2"/>
            <a:r>
              <a:rPr lang="pt-BR" sz="1400" dirty="0"/>
              <a:t>Ex. 99 date in clasa 1 si 1 imagine in clasa 2 – daca clasificatorul nostru tot timpul prezice clasa 1 =&gt; se obtine acuratete de 99%!!! Incorect! – mai relevante Recall si Precision</a:t>
            </a:r>
            <a:r>
              <a:rPr lang="en-US" sz="1400" dirty="0"/>
              <a:t> (</a:t>
            </a:r>
            <a:r>
              <a:rPr lang="en-US" sz="1400" dirty="0" err="1"/>
              <a:t>lucrarea</a:t>
            </a:r>
            <a:r>
              <a:rPr lang="en-US" sz="1400" dirty="0"/>
              <a:t> </a:t>
            </a:r>
            <a:r>
              <a:rPr lang="en-US" sz="1400" dirty="0" err="1"/>
              <a:t>urmatoare</a:t>
            </a:r>
            <a:r>
              <a:rPr lang="en-US" sz="1400" dirty="0"/>
              <a:t>!)</a:t>
            </a:r>
            <a:endParaRPr lang="pt-BR" sz="1400" dirty="0"/>
          </a:p>
        </p:txBody>
      </p:sp>
      <p:pic>
        <p:nvPicPr>
          <p:cNvPr id="14" name="Imagine 13">
            <a:extLst>
              <a:ext uri="{FF2B5EF4-FFF2-40B4-BE49-F238E27FC236}">
                <a16:creationId xmlns:a16="http://schemas.microsoft.com/office/drawing/2014/main" id="{4672AF08-A550-485B-A035-951B025988C5}"/>
              </a:ext>
            </a:extLst>
          </p:cNvPr>
          <p:cNvPicPr>
            <a:picLocks noChangeAspect="1"/>
          </p:cNvPicPr>
          <p:nvPr/>
        </p:nvPicPr>
        <p:blipFill>
          <a:blip r:embed="rId2"/>
          <a:stretch>
            <a:fillRect/>
          </a:stretch>
        </p:blipFill>
        <p:spPr>
          <a:xfrm>
            <a:off x="457200" y="2209800"/>
            <a:ext cx="4556689" cy="752475"/>
          </a:xfrm>
          <a:prstGeom prst="rect">
            <a:avLst/>
          </a:prstGeom>
        </p:spPr>
      </p:pic>
      <p:graphicFrame>
        <p:nvGraphicFramePr>
          <p:cNvPr id="15" name="Tabel 14">
            <a:extLst>
              <a:ext uri="{FF2B5EF4-FFF2-40B4-BE49-F238E27FC236}">
                <a16:creationId xmlns:a16="http://schemas.microsoft.com/office/drawing/2014/main" id="{1F2EC9C9-0519-4387-BD73-A955B9A5321E}"/>
              </a:ext>
            </a:extLst>
          </p:cNvPr>
          <p:cNvGraphicFramePr>
            <a:graphicFrameLocks noGrp="1"/>
          </p:cNvGraphicFramePr>
          <p:nvPr>
            <p:extLst>
              <p:ext uri="{D42A27DB-BD31-4B8C-83A1-F6EECF244321}">
                <p14:modId xmlns:p14="http://schemas.microsoft.com/office/powerpoint/2010/main" val="2253598232"/>
              </p:ext>
            </p:extLst>
          </p:nvPr>
        </p:nvGraphicFramePr>
        <p:xfrm>
          <a:off x="5410200" y="1295400"/>
          <a:ext cx="3149867" cy="1666688"/>
        </p:xfrm>
        <a:graphic>
          <a:graphicData uri="http://schemas.openxmlformats.org/drawingml/2006/table">
            <a:tbl>
              <a:tblPr firstRow="1" bandRow="1">
                <a:tableStyleId>{5940675A-B579-460E-94D1-54222C63F5DA}</a:tableStyleId>
              </a:tblPr>
              <a:tblGrid>
                <a:gridCol w="927508">
                  <a:extLst>
                    <a:ext uri="{9D8B030D-6E8A-4147-A177-3AD203B41FA5}">
                      <a16:colId xmlns:a16="http://schemas.microsoft.com/office/drawing/2014/main" val="4003895313"/>
                    </a:ext>
                  </a:extLst>
                </a:gridCol>
                <a:gridCol w="483429">
                  <a:extLst>
                    <a:ext uri="{9D8B030D-6E8A-4147-A177-3AD203B41FA5}">
                      <a16:colId xmlns:a16="http://schemas.microsoft.com/office/drawing/2014/main" val="2227077379"/>
                    </a:ext>
                  </a:extLst>
                </a:gridCol>
                <a:gridCol w="869465">
                  <a:extLst>
                    <a:ext uri="{9D8B030D-6E8A-4147-A177-3AD203B41FA5}">
                      <a16:colId xmlns:a16="http://schemas.microsoft.com/office/drawing/2014/main" val="4133046296"/>
                    </a:ext>
                  </a:extLst>
                </a:gridCol>
                <a:gridCol w="869465">
                  <a:extLst>
                    <a:ext uri="{9D8B030D-6E8A-4147-A177-3AD203B41FA5}">
                      <a16:colId xmlns:a16="http://schemas.microsoft.com/office/drawing/2014/main" val="3474261217"/>
                    </a:ext>
                  </a:extLst>
                </a:gridCol>
              </a:tblGrid>
              <a:tr h="498006">
                <a:tc rowSpan="4">
                  <a:txBody>
                    <a:bodyPr/>
                    <a:lstStyle/>
                    <a:p>
                      <a:pPr algn="l"/>
                      <a:r>
                        <a:rPr lang="en-US" sz="1400" dirty="0" err="1"/>
                        <a:t>Realitate</a:t>
                      </a:r>
                      <a:r>
                        <a:rPr lang="en-US" sz="1400" dirty="0"/>
                        <a:t>/ </a:t>
                      </a:r>
                    </a:p>
                    <a:p>
                      <a:pPr algn="l"/>
                      <a:r>
                        <a:rPr lang="en-US" sz="1400" dirty="0"/>
                        <a:t>label </a:t>
                      </a:r>
                      <a:r>
                        <a:rPr lang="en-US" sz="1400" dirty="0" err="1"/>
                        <a:t>corect</a:t>
                      </a:r>
                      <a:r>
                        <a:rPr lang="en-US" sz="1400" dirty="0"/>
                        <a:t> </a:t>
                      </a:r>
                    </a:p>
                    <a:p>
                      <a:pPr algn="l"/>
                      <a:r>
                        <a:rPr lang="en-US" sz="1400" dirty="0"/>
                        <a:t>(ground truth)</a:t>
                      </a:r>
                    </a:p>
                  </a:txBody>
                  <a:tcPr vert="vert27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gridSpan="3">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1600" dirty="0"/>
                        <a:t> </a:t>
                      </a:r>
                      <a:r>
                        <a:rPr lang="en-US" sz="1400" dirty="0" err="1"/>
                        <a:t>Clasificat</a:t>
                      </a:r>
                      <a:r>
                        <a:rPr lang="en-US" sz="1400" dirty="0"/>
                        <a:t> ca - label </a:t>
                      </a:r>
                      <a:r>
                        <a:rPr lang="en-US" sz="1400" dirty="0" err="1"/>
                        <a:t>prezis</a:t>
                      </a:r>
                      <a:r>
                        <a:rPr lang="en-US" sz="1400" dirty="0"/>
                        <a:t>/ </a:t>
                      </a:r>
                      <a:r>
                        <a:rPr lang="en-US" sz="1400" dirty="0" err="1"/>
                        <a:t>rezultat</a:t>
                      </a:r>
                      <a:r>
                        <a:rPr lang="en-US" sz="1400" dirty="0"/>
                        <a:t> in </a:t>
                      </a:r>
                      <a:r>
                        <a:rPr lang="en-US" sz="1400" dirty="0" err="1"/>
                        <a:t>urma</a:t>
                      </a:r>
                      <a:r>
                        <a:rPr lang="en-US" sz="1400" dirty="0"/>
                        <a:t> </a:t>
                      </a:r>
                      <a:r>
                        <a:rPr lang="en-US" sz="1400" dirty="0" err="1"/>
                        <a:t>clasificarii</a:t>
                      </a:r>
                      <a:endParaRPr lang="en-US" sz="16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105321715"/>
                  </a:ext>
                </a:extLst>
              </a:tr>
              <a:tr h="376144">
                <a:tc vMerge="1">
                  <a:txBody>
                    <a:bodyPr/>
                    <a:lstStyle/>
                    <a:p>
                      <a:endParaRPr lang="en-US" dirty="0"/>
                    </a:p>
                  </a:txBody>
                  <a:tcPr/>
                </a:tc>
                <a:tc>
                  <a:txBody>
                    <a:bodyPr/>
                    <a:lstStyle/>
                    <a:p>
                      <a:pPr algn="ctr"/>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dirty="0"/>
                        <a:t>C1</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C2</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5799547"/>
                  </a:ext>
                </a:extLst>
              </a:tr>
              <a:tr h="376144">
                <a:tc vMerge="1">
                  <a:txBody>
                    <a:bodyPr/>
                    <a:lstStyle/>
                    <a:p>
                      <a:endParaRPr lang="en-US" dirty="0"/>
                    </a:p>
                  </a:txBody>
                  <a:tcPr/>
                </a:tc>
                <a:tc>
                  <a:txBody>
                    <a:bodyPr/>
                    <a:lstStyle/>
                    <a:p>
                      <a:pPr algn="ctr"/>
                      <a:r>
                        <a:rPr lang="en-US" dirty="0"/>
                        <a:t>C1</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b="1" dirty="0"/>
                        <a:t>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t>FN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1981411"/>
                  </a:ext>
                </a:extLst>
              </a:tr>
              <a:tr h="0">
                <a:tc vMerge="1">
                  <a:txBody>
                    <a:bodyPr/>
                    <a:lstStyle/>
                    <a:p>
                      <a:endParaRPr lang="en-US" dirty="0"/>
                    </a:p>
                  </a:txBody>
                  <a:tcPr/>
                </a:tc>
                <a:tc>
                  <a:txBody>
                    <a:bodyPr/>
                    <a:lstStyle/>
                    <a:p>
                      <a:pPr algn="ctr"/>
                      <a:r>
                        <a:rPr lang="en-US" dirty="0"/>
                        <a:t>C2</a:t>
                      </a:r>
                    </a:p>
                  </a:txBody>
                  <a:tcP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dirty="0"/>
                        <a:t>FP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1" dirty="0"/>
                        <a:t>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3532175"/>
                  </a:ext>
                </a:extLst>
              </a:tr>
            </a:tbl>
          </a:graphicData>
        </a:graphic>
      </p:graphicFrame>
    </p:spTree>
    <p:extLst>
      <p:ext uri="{BB962C8B-B14F-4D97-AF65-F5344CB8AC3E}">
        <p14:creationId xmlns:p14="http://schemas.microsoft.com/office/powerpoint/2010/main" val="7211998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859B5C3-EE1D-4B2F-B789-0B1CA53FF71E}"/>
              </a:ext>
            </a:extLst>
          </p:cNvPr>
          <p:cNvSpPr>
            <a:spLocks noGrp="1"/>
          </p:cNvSpPr>
          <p:nvPr>
            <p:ph type="title"/>
          </p:nvPr>
        </p:nvSpPr>
        <p:spPr/>
        <p:txBody>
          <a:bodyPr/>
          <a:lstStyle/>
          <a:p>
            <a:r>
              <a:rPr lang="en-US" dirty="0"/>
              <a:t>Recall/ Precision</a:t>
            </a:r>
          </a:p>
        </p:txBody>
      </p:sp>
      <p:sp>
        <p:nvSpPr>
          <p:cNvPr id="3" name="Substituent conținut 2">
            <a:extLst>
              <a:ext uri="{FF2B5EF4-FFF2-40B4-BE49-F238E27FC236}">
                <a16:creationId xmlns:a16="http://schemas.microsoft.com/office/drawing/2014/main" id="{5EDF3DAA-031A-4D1C-9CD1-FBF0F51555D8}"/>
              </a:ext>
            </a:extLst>
          </p:cNvPr>
          <p:cNvSpPr>
            <a:spLocks noGrp="1"/>
          </p:cNvSpPr>
          <p:nvPr>
            <p:ph idx="1"/>
          </p:nvPr>
        </p:nvSpPr>
        <p:spPr>
          <a:xfrm>
            <a:off x="457200" y="3048000"/>
            <a:ext cx="8229600" cy="3352800"/>
          </a:xfrm>
        </p:spPr>
        <p:txBody>
          <a:bodyPr/>
          <a:lstStyle/>
          <a:p>
            <a:pPr marL="290513" indent="-257175">
              <a:lnSpc>
                <a:spcPct val="110000"/>
              </a:lnSpc>
              <a:spcBef>
                <a:spcPts val="0"/>
              </a:spcBef>
              <a:spcAft>
                <a:spcPts val="0"/>
              </a:spcAft>
              <a:buClr>
                <a:srgbClr val="434343"/>
              </a:buClr>
              <a:buSzPts val="2900"/>
              <a:buFont typeface="Arial" panose="020B0604020202020204" pitchFamily="34" charset="0"/>
              <a:buChar char="•"/>
            </a:pPr>
            <a:r>
              <a:rPr lang="en-US" sz="1200" b="1" dirty="0">
                <a:solidFill>
                  <a:srgbClr val="434343"/>
                </a:solidFill>
                <a:latin typeface="Arial" panose="020B0604020202020204" pitchFamily="34" charset="0"/>
                <a:ea typeface="Montserrat"/>
                <a:cs typeface="Arial" panose="020B0604020202020204" pitchFamily="34" charset="0"/>
                <a:sym typeface="Montserrat"/>
              </a:rPr>
              <a:t>Recall</a:t>
            </a:r>
            <a:r>
              <a:rPr lang="en-US" sz="1200" dirty="0">
                <a:solidFill>
                  <a:srgbClr val="434343"/>
                </a:solidFill>
                <a:latin typeface="Arial" panose="020B0604020202020204" pitchFamily="34" charset="0"/>
                <a:ea typeface="Montserrat"/>
                <a:cs typeface="Arial" panose="020B0604020202020204" pitchFamily="34" charset="0"/>
                <a:sym typeface="Montserrat"/>
              </a:rPr>
              <a:t> - </a:t>
            </a:r>
            <a:r>
              <a:rPr lang="en-US" sz="1200" dirty="0" err="1">
                <a:solidFill>
                  <a:srgbClr val="434343"/>
                </a:solidFill>
                <a:latin typeface="Arial" panose="020B0604020202020204" pitchFamily="34" charset="0"/>
                <a:ea typeface="Montserrat"/>
                <a:cs typeface="Arial" panose="020B0604020202020204" pitchFamily="34" charset="0"/>
                <a:sym typeface="Montserrat"/>
              </a:rPr>
              <a:t>abilitatea</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modelului</a:t>
            </a:r>
            <a:r>
              <a:rPr lang="en-US" sz="1200" dirty="0">
                <a:solidFill>
                  <a:srgbClr val="434343"/>
                </a:solidFill>
                <a:latin typeface="Arial" panose="020B0604020202020204" pitchFamily="34" charset="0"/>
                <a:ea typeface="Montserrat"/>
                <a:cs typeface="Arial" panose="020B0604020202020204" pitchFamily="34" charset="0"/>
                <a:sym typeface="Montserrat"/>
              </a:rPr>
              <a:t> de a </a:t>
            </a:r>
            <a:r>
              <a:rPr lang="en-US" sz="1200" dirty="0" err="1">
                <a:solidFill>
                  <a:srgbClr val="434343"/>
                </a:solidFill>
                <a:latin typeface="Arial" panose="020B0604020202020204" pitchFamily="34" charset="0"/>
                <a:ea typeface="Montserrat"/>
                <a:cs typeface="Arial" panose="020B0604020202020204" pitchFamily="34" charset="0"/>
                <a:sym typeface="Montserrat"/>
              </a:rPr>
              <a:t>identifica</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b="1" dirty="0" err="1">
                <a:solidFill>
                  <a:srgbClr val="434343"/>
                </a:solidFill>
                <a:latin typeface="Arial" panose="020B0604020202020204" pitchFamily="34" charset="0"/>
                <a:ea typeface="Montserrat"/>
                <a:cs typeface="Arial" panose="020B0604020202020204" pitchFamily="34" charset="0"/>
                <a:sym typeface="Montserrat"/>
              </a:rPr>
              <a:t>toate</a:t>
            </a:r>
            <a:r>
              <a:rPr lang="en-US" sz="1200" b="1"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instantele</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relevante</a:t>
            </a:r>
            <a:r>
              <a:rPr lang="en-US" sz="1200" dirty="0">
                <a:solidFill>
                  <a:srgbClr val="434343"/>
                </a:solidFill>
                <a:latin typeface="Arial" panose="020B0604020202020204" pitchFamily="34" charset="0"/>
                <a:ea typeface="Montserrat"/>
                <a:cs typeface="Arial" panose="020B0604020202020204" pitchFamily="34" charset="0"/>
                <a:sym typeface="Montserrat"/>
              </a:rPr>
              <a:t> din </a:t>
            </a:r>
            <a:r>
              <a:rPr lang="en-US" sz="1200" dirty="0" err="1">
                <a:solidFill>
                  <a:srgbClr val="434343"/>
                </a:solidFill>
                <a:latin typeface="Arial" panose="020B0604020202020204" pitchFamily="34" charset="0"/>
                <a:ea typeface="Montserrat"/>
                <a:cs typeface="Arial" panose="020B0604020202020204" pitchFamily="34" charset="0"/>
                <a:sym typeface="Montserrat"/>
              </a:rPr>
              <a:t>setul</a:t>
            </a:r>
            <a:r>
              <a:rPr lang="en-US" sz="1200" dirty="0">
                <a:solidFill>
                  <a:srgbClr val="434343"/>
                </a:solidFill>
                <a:latin typeface="Arial" panose="020B0604020202020204" pitchFamily="34" charset="0"/>
                <a:ea typeface="Montserrat"/>
                <a:cs typeface="Arial" panose="020B0604020202020204" pitchFamily="34" charset="0"/>
                <a:sym typeface="Montserrat"/>
              </a:rPr>
              <a:t> de date</a:t>
            </a:r>
          </a:p>
          <a:p>
            <a:pPr marL="976313" lvl="2" indent="-257175">
              <a:lnSpc>
                <a:spcPct val="110000"/>
              </a:lnSpc>
              <a:spcBef>
                <a:spcPts val="0"/>
              </a:spcBef>
              <a:spcAft>
                <a:spcPts val="0"/>
              </a:spcAft>
              <a:buClr>
                <a:srgbClr val="434343"/>
              </a:buClr>
              <a:buSzPts val="2900"/>
              <a:buFont typeface="Arial" panose="020B0604020202020204" pitchFamily="34" charset="0"/>
              <a:buChar char="•"/>
            </a:pPr>
            <a:r>
              <a:rPr lang="en-US" sz="1200" dirty="0">
                <a:solidFill>
                  <a:srgbClr val="434343"/>
                </a:solidFill>
                <a:latin typeface="Arial" panose="020B0604020202020204" pitchFamily="34" charset="0"/>
                <a:ea typeface="Montserrat"/>
                <a:cs typeface="Arial" panose="020B0604020202020204" pitchFamily="34" charset="0"/>
                <a:sym typeface="Montserrat"/>
              </a:rPr>
              <a:t>din </a:t>
            </a:r>
            <a:r>
              <a:rPr lang="en-US" sz="1200" dirty="0" err="1">
                <a:solidFill>
                  <a:srgbClr val="434343"/>
                </a:solidFill>
                <a:latin typeface="Arial" panose="020B0604020202020204" pitchFamily="34" charset="0"/>
                <a:ea typeface="Montserrat"/>
                <a:cs typeface="Arial" panose="020B0604020202020204" pitchFamily="34" charset="0"/>
                <a:sym typeface="Montserrat"/>
              </a:rPr>
              <a:t>toate</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instantele</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clasificate</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spre</a:t>
            </a:r>
            <a:r>
              <a:rPr lang="en-US" sz="1200" dirty="0">
                <a:solidFill>
                  <a:srgbClr val="434343"/>
                </a:solidFill>
                <a:latin typeface="Arial" panose="020B0604020202020204" pitchFamily="34" charset="0"/>
                <a:ea typeface="Montserrat"/>
                <a:cs typeface="Arial" panose="020B0604020202020204" pitchFamily="34" charset="0"/>
                <a:sym typeface="Montserrat"/>
              </a:rPr>
              <a:t> o </a:t>
            </a:r>
            <a:r>
              <a:rPr lang="en-US" sz="1200" dirty="0" err="1">
                <a:solidFill>
                  <a:srgbClr val="434343"/>
                </a:solidFill>
                <a:latin typeface="Arial" panose="020B0604020202020204" pitchFamily="34" charset="0"/>
                <a:ea typeface="Montserrat"/>
                <a:cs typeface="Arial" panose="020B0604020202020204" pitchFamily="34" charset="0"/>
                <a:sym typeface="Montserrat"/>
              </a:rPr>
              <a:t>clasa</a:t>
            </a:r>
            <a:r>
              <a:rPr lang="en-US" sz="1200" dirty="0">
                <a:solidFill>
                  <a:srgbClr val="434343"/>
                </a:solidFill>
                <a:latin typeface="Arial" panose="020B0604020202020204" pitchFamily="34" charset="0"/>
                <a:ea typeface="Montserrat"/>
                <a:cs typeface="Arial" panose="020B0604020202020204" pitchFamily="34" charset="0"/>
                <a:sym typeface="Montserrat"/>
              </a:rPr>
              <a:t> (TP+FP) - </a:t>
            </a:r>
            <a:r>
              <a:rPr lang="en-US" sz="1200" b="1" i="1" dirty="0" err="1">
                <a:solidFill>
                  <a:srgbClr val="434343"/>
                </a:solidFill>
                <a:latin typeface="Arial" panose="020B0604020202020204" pitchFamily="34" charset="0"/>
                <a:ea typeface="Montserrat"/>
                <a:cs typeface="Arial" panose="020B0604020202020204" pitchFamily="34" charset="0"/>
                <a:sym typeface="Montserrat"/>
              </a:rPr>
              <a:t>câte</a:t>
            </a:r>
            <a:r>
              <a:rPr lang="en-US" sz="1200" b="1" i="1" dirty="0">
                <a:solidFill>
                  <a:srgbClr val="434343"/>
                </a:solidFill>
                <a:latin typeface="Arial" panose="020B0604020202020204" pitchFamily="34" charset="0"/>
                <a:ea typeface="Montserrat"/>
                <a:cs typeface="Arial" panose="020B0604020202020204" pitchFamily="34" charset="0"/>
                <a:sym typeface="Montserrat"/>
              </a:rPr>
              <a:t> </a:t>
            </a:r>
            <a:r>
              <a:rPr lang="en-US" sz="1200" b="1" i="1" dirty="0" err="1">
                <a:solidFill>
                  <a:srgbClr val="434343"/>
                </a:solidFill>
                <a:latin typeface="Arial" panose="020B0604020202020204" pitchFamily="34" charset="0"/>
                <a:ea typeface="Montserrat"/>
                <a:cs typeface="Arial" panose="020B0604020202020204" pitchFamily="34" charset="0"/>
                <a:sym typeface="Montserrat"/>
              </a:rPr>
              <a:t>chiar</a:t>
            </a:r>
            <a:r>
              <a:rPr lang="en-US" sz="1200" b="1" i="1" dirty="0">
                <a:solidFill>
                  <a:srgbClr val="434343"/>
                </a:solidFill>
                <a:latin typeface="Arial" panose="020B0604020202020204" pitchFamily="34" charset="0"/>
                <a:ea typeface="Montserrat"/>
                <a:cs typeface="Arial" panose="020B0604020202020204" pitchFamily="34" charset="0"/>
                <a:sym typeface="Montserrat"/>
              </a:rPr>
              <a:t> fac </a:t>
            </a:r>
            <a:r>
              <a:rPr lang="en-US" sz="1200" b="1" i="1" dirty="0" err="1">
                <a:solidFill>
                  <a:srgbClr val="434343"/>
                </a:solidFill>
                <a:latin typeface="Arial" panose="020B0604020202020204" pitchFamily="34" charset="0"/>
                <a:ea typeface="Montserrat"/>
                <a:cs typeface="Arial" panose="020B0604020202020204" pitchFamily="34" charset="0"/>
                <a:sym typeface="Montserrat"/>
              </a:rPr>
              <a:t>parte</a:t>
            </a:r>
            <a:r>
              <a:rPr lang="en-US" sz="1200" b="1" i="1" dirty="0">
                <a:solidFill>
                  <a:srgbClr val="434343"/>
                </a:solidFill>
                <a:latin typeface="Arial" panose="020B0604020202020204" pitchFamily="34" charset="0"/>
                <a:ea typeface="Montserrat"/>
                <a:cs typeface="Arial" panose="020B0604020202020204" pitchFamily="34" charset="0"/>
                <a:sym typeface="Montserrat"/>
              </a:rPr>
              <a:t> din </a:t>
            </a:r>
            <a:r>
              <a:rPr lang="en-US" sz="1200" b="1" i="1" dirty="0" err="1">
                <a:solidFill>
                  <a:srgbClr val="434343"/>
                </a:solidFill>
                <a:latin typeface="Arial" panose="020B0604020202020204" pitchFamily="34" charset="0"/>
                <a:ea typeface="Montserrat"/>
                <a:cs typeface="Arial" panose="020B0604020202020204" pitchFamily="34" charset="0"/>
                <a:sym typeface="Montserrat"/>
              </a:rPr>
              <a:t>acea</a:t>
            </a:r>
            <a:r>
              <a:rPr lang="en-US" sz="1200" b="1" i="1" dirty="0">
                <a:solidFill>
                  <a:srgbClr val="434343"/>
                </a:solidFill>
                <a:latin typeface="Arial" panose="020B0604020202020204" pitchFamily="34" charset="0"/>
                <a:ea typeface="Montserrat"/>
                <a:cs typeface="Arial" panose="020B0604020202020204" pitchFamily="34" charset="0"/>
                <a:sym typeface="Montserrat"/>
              </a:rPr>
              <a:t> </a:t>
            </a:r>
            <a:r>
              <a:rPr lang="en-US" sz="1200" b="1" i="1" dirty="0" err="1">
                <a:solidFill>
                  <a:srgbClr val="434343"/>
                </a:solidFill>
                <a:latin typeface="Arial" panose="020B0604020202020204" pitchFamily="34" charset="0"/>
                <a:ea typeface="Montserrat"/>
                <a:cs typeface="Arial" panose="020B0604020202020204" pitchFamily="34" charset="0"/>
                <a:sym typeface="Montserrat"/>
              </a:rPr>
              <a:t>clasa</a:t>
            </a:r>
            <a:r>
              <a:rPr lang="en-US" sz="1200" b="1" i="1" dirty="0">
                <a:solidFill>
                  <a:srgbClr val="434343"/>
                </a:solidFill>
                <a:latin typeface="Arial" panose="020B0604020202020204" pitchFamily="34" charset="0"/>
                <a:ea typeface="Montserrat"/>
                <a:cs typeface="Arial" panose="020B0604020202020204" pitchFamily="34" charset="0"/>
                <a:sym typeface="Montserrat"/>
              </a:rPr>
              <a:t> </a:t>
            </a:r>
            <a:r>
              <a:rPr lang="en-US" sz="1200" i="1" dirty="0">
                <a:solidFill>
                  <a:srgbClr val="434343"/>
                </a:solidFill>
                <a:latin typeface="Arial" panose="020B0604020202020204" pitchFamily="34" charset="0"/>
                <a:ea typeface="Montserrat"/>
                <a:cs typeface="Arial" panose="020B0604020202020204" pitchFamily="34" charset="0"/>
                <a:sym typeface="Montserrat"/>
              </a:rPr>
              <a:t>(TP)</a:t>
            </a:r>
          </a:p>
          <a:p>
            <a:pPr marL="1319213" lvl="3" indent="-257175">
              <a:lnSpc>
                <a:spcPct val="110000"/>
              </a:lnSpc>
              <a:spcBef>
                <a:spcPts val="0"/>
              </a:spcBef>
              <a:spcAft>
                <a:spcPts val="0"/>
              </a:spcAft>
              <a:buClr>
                <a:srgbClr val="434343"/>
              </a:buClr>
              <a:buSzPts val="2900"/>
              <a:buFont typeface="Arial" panose="020B0604020202020204" pitchFamily="34" charset="0"/>
              <a:buChar char="•"/>
            </a:pPr>
            <a:r>
              <a:rPr lang="en-US" sz="1200" dirty="0">
                <a:solidFill>
                  <a:srgbClr val="434343"/>
                </a:solidFill>
                <a:latin typeface="Arial" panose="020B0604020202020204" pitchFamily="34" charset="0"/>
                <a:ea typeface="Montserrat"/>
                <a:cs typeface="Arial" panose="020B0604020202020204" pitchFamily="34" charset="0"/>
                <a:sym typeface="Montserrat"/>
              </a:rPr>
              <a:t>o </a:t>
            </a:r>
            <a:r>
              <a:rPr lang="en-US" sz="1200" dirty="0" err="1">
                <a:solidFill>
                  <a:srgbClr val="434343"/>
                </a:solidFill>
                <a:latin typeface="Arial" panose="020B0604020202020204" pitchFamily="34" charset="0"/>
                <a:ea typeface="Montserrat"/>
                <a:cs typeface="Arial" panose="020B0604020202020204" pitchFamily="34" charset="0"/>
                <a:sym typeface="Montserrat"/>
              </a:rPr>
              <a:t>masura</a:t>
            </a:r>
            <a:r>
              <a:rPr lang="en-US" sz="1200" dirty="0">
                <a:solidFill>
                  <a:srgbClr val="434343"/>
                </a:solidFill>
                <a:latin typeface="Arial" panose="020B0604020202020204" pitchFamily="34" charset="0"/>
                <a:ea typeface="Montserrat"/>
                <a:cs typeface="Arial" panose="020B0604020202020204" pitchFamily="34" charset="0"/>
                <a:sym typeface="Montserrat"/>
              </a:rPr>
              <a:t> a </a:t>
            </a:r>
            <a:r>
              <a:rPr lang="en-US" sz="1200" dirty="0" err="1">
                <a:solidFill>
                  <a:srgbClr val="434343"/>
                </a:solidFill>
                <a:latin typeface="Arial" panose="020B0604020202020204" pitchFamily="34" charset="0"/>
                <a:ea typeface="Montserrat"/>
                <a:cs typeface="Arial" panose="020B0604020202020204" pitchFamily="34" charset="0"/>
                <a:sym typeface="Montserrat"/>
              </a:rPr>
              <a:t>falselor</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clasificari</a:t>
            </a:r>
            <a:r>
              <a:rPr lang="en-US" sz="1200" dirty="0">
                <a:solidFill>
                  <a:srgbClr val="434343"/>
                </a:solidFill>
                <a:latin typeface="Arial" panose="020B0604020202020204" pitchFamily="34" charset="0"/>
                <a:ea typeface="Montserrat"/>
                <a:cs typeface="Arial" panose="020B0604020202020204" pitchFamily="34" charset="0"/>
                <a:sym typeface="Montserrat"/>
              </a:rPr>
              <a:t>, </a:t>
            </a:r>
          </a:p>
          <a:p>
            <a:pPr marL="1662113" lvl="4" indent="-257175">
              <a:lnSpc>
                <a:spcPct val="110000"/>
              </a:lnSpc>
              <a:spcBef>
                <a:spcPts val="0"/>
              </a:spcBef>
              <a:spcAft>
                <a:spcPts val="0"/>
              </a:spcAft>
              <a:buClr>
                <a:srgbClr val="434343"/>
              </a:buClr>
              <a:buSzPts val="2900"/>
              <a:buFont typeface="Arial" panose="020B0604020202020204" pitchFamily="34" charset="0"/>
              <a:buChar char="•"/>
            </a:pPr>
            <a:r>
              <a:rPr lang="en-US" sz="1200" dirty="0">
                <a:solidFill>
                  <a:srgbClr val="434343"/>
                </a:solidFill>
                <a:latin typeface="Arial" panose="020B0604020202020204" pitchFamily="34" charset="0"/>
                <a:ea typeface="Montserrat"/>
                <a:cs typeface="Arial" panose="020B0604020202020204" pitchFamily="34" charset="0"/>
                <a:sym typeface="Montserrat"/>
              </a:rPr>
              <a:t>nu </a:t>
            </a:r>
            <a:r>
              <a:rPr lang="en-US" sz="1200" dirty="0" err="1">
                <a:solidFill>
                  <a:srgbClr val="434343"/>
                </a:solidFill>
                <a:latin typeface="Arial" panose="020B0604020202020204" pitchFamily="34" charset="0"/>
                <a:ea typeface="Montserrat"/>
                <a:cs typeface="Arial" panose="020B0604020202020204" pitchFamily="34" charset="0"/>
                <a:sym typeface="Montserrat"/>
              </a:rPr>
              <a:t>exista</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detectii</a:t>
            </a:r>
            <a:r>
              <a:rPr lang="en-US" sz="1200" dirty="0">
                <a:solidFill>
                  <a:srgbClr val="434343"/>
                </a:solidFill>
                <a:latin typeface="Arial" panose="020B0604020202020204" pitchFamily="34" charset="0"/>
                <a:ea typeface="Montserrat"/>
                <a:cs typeface="Arial" panose="020B0604020202020204" pitchFamily="34" charset="0"/>
                <a:sym typeface="Montserrat"/>
              </a:rPr>
              <a:t> false: FP=0 =&gt; Precision 100%  – </a:t>
            </a:r>
          </a:p>
          <a:p>
            <a:pPr marL="1662113" lvl="4" indent="-257175">
              <a:lnSpc>
                <a:spcPct val="110000"/>
              </a:lnSpc>
              <a:spcBef>
                <a:spcPts val="0"/>
              </a:spcBef>
              <a:spcAft>
                <a:spcPts val="0"/>
              </a:spcAft>
              <a:buClr>
                <a:srgbClr val="434343"/>
              </a:buClr>
              <a:buSzPts val="2900"/>
              <a:buFont typeface="Arial" panose="020B0604020202020204" pitchFamily="34" charset="0"/>
              <a:buChar char="•"/>
            </a:pPr>
            <a:r>
              <a:rPr lang="en-US" sz="1200" dirty="0" err="1">
                <a:solidFill>
                  <a:srgbClr val="434343"/>
                </a:solidFill>
                <a:latin typeface="Arial" panose="020B0604020202020204" pitchFamily="34" charset="0"/>
                <a:ea typeface="Montserrat"/>
                <a:cs typeface="Arial" panose="020B0604020202020204" pitchFamily="34" charset="0"/>
                <a:sym typeface="Montserrat"/>
              </a:rPr>
              <a:t>exista</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detectii</a:t>
            </a:r>
            <a:r>
              <a:rPr lang="en-US" sz="1200" dirty="0">
                <a:solidFill>
                  <a:srgbClr val="434343"/>
                </a:solidFill>
                <a:latin typeface="Arial" panose="020B0604020202020204" pitchFamily="34" charset="0"/>
                <a:ea typeface="Montserrat"/>
                <a:cs typeface="Arial" panose="020B0604020202020204" pitchFamily="34" charset="0"/>
                <a:sym typeface="Montserrat"/>
              </a:rPr>
              <a:t> false: FP&gt;0 =&gt; </a:t>
            </a:r>
            <a:r>
              <a:rPr lang="en-US" sz="1200" dirty="0" err="1">
                <a:solidFill>
                  <a:srgbClr val="434343"/>
                </a:solidFill>
                <a:latin typeface="Arial" panose="020B0604020202020204" pitchFamily="34" charset="0"/>
                <a:ea typeface="Montserrat"/>
                <a:cs typeface="Arial" panose="020B0604020202020204" pitchFamily="34" charset="0"/>
                <a:sym typeface="Montserrat"/>
              </a:rPr>
              <a:t>daca</a:t>
            </a:r>
            <a:r>
              <a:rPr lang="en-US" sz="1200" dirty="0">
                <a:solidFill>
                  <a:srgbClr val="434343"/>
                </a:solidFill>
                <a:latin typeface="Arial" panose="020B0604020202020204" pitchFamily="34" charset="0"/>
                <a:ea typeface="Montserrat"/>
                <a:cs typeface="Arial" panose="020B0604020202020204" pitchFamily="34" charset="0"/>
                <a:sym typeface="Montserrat"/>
              </a:rPr>
              <a:t> FP </a:t>
            </a:r>
            <a:r>
              <a:rPr lang="en-US" sz="1200" dirty="0" err="1">
                <a:solidFill>
                  <a:srgbClr val="434343"/>
                </a:solidFill>
                <a:latin typeface="Arial" panose="020B0604020202020204" pitchFamily="34" charset="0"/>
                <a:ea typeface="Montserrat"/>
                <a:cs typeface="Arial" panose="020B0604020202020204" pitchFamily="34" charset="0"/>
                <a:sym typeface="Montserrat"/>
              </a:rPr>
              <a:t>creste</a:t>
            </a:r>
            <a:r>
              <a:rPr lang="en-US" sz="1200" dirty="0">
                <a:solidFill>
                  <a:srgbClr val="434343"/>
                </a:solidFill>
                <a:latin typeface="Arial" panose="020B0604020202020204" pitchFamily="34" charset="0"/>
                <a:ea typeface="Montserrat"/>
                <a:cs typeface="Arial" panose="020B0604020202020204" pitchFamily="34" charset="0"/>
                <a:sym typeface="Montserrat"/>
              </a:rPr>
              <a:t> - Precision </a:t>
            </a:r>
            <a:r>
              <a:rPr lang="en-US" sz="1200" dirty="0" err="1">
                <a:solidFill>
                  <a:srgbClr val="434343"/>
                </a:solidFill>
                <a:latin typeface="Arial" panose="020B0604020202020204" pitchFamily="34" charset="0"/>
                <a:ea typeface="Montserrat"/>
                <a:cs typeface="Arial" panose="020B0604020202020204" pitchFamily="34" charset="0"/>
                <a:sym typeface="Montserrat"/>
              </a:rPr>
              <a:t>scade</a:t>
            </a:r>
            <a:r>
              <a:rPr lang="en-US" sz="1200" dirty="0">
                <a:solidFill>
                  <a:srgbClr val="434343"/>
                </a:solidFill>
                <a:latin typeface="Arial" panose="020B0604020202020204" pitchFamily="34" charset="0"/>
                <a:ea typeface="Montserrat"/>
                <a:cs typeface="Arial" panose="020B0604020202020204" pitchFamily="34" charset="0"/>
                <a:sym typeface="Montserrat"/>
              </a:rPr>
              <a:t> </a:t>
            </a:r>
          </a:p>
          <a:p>
            <a:pPr marL="976313" lvl="2" indent="-257175">
              <a:lnSpc>
                <a:spcPct val="110000"/>
              </a:lnSpc>
              <a:spcBef>
                <a:spcPts val="0"/>
              </a:spcBef>
              <a:spcAft>
                <a:spcPts val="0"/>
              </a:spcAft>
              <a:buClr>
                <a:srgbClr val="434343"/>
              </a:buClr>
              <a:buSzPts val="2900"/>
              <a:buFont typeface="Arial" panose="020B0604020202020204" pitchFamily="34" charset="0"/>
              <a:buChar char="•"/>
            </a:pPr>
            <a:endParaRPr lang="en-US" sz="1200" dirty="0">
              <a:solidFill>
                <a:srgbClr val="434343"/>
              </a:solidFill>
              <a:latin typeface="Arial" panose="020B0604020202020204" pitchFamily="34" charset="0"/>
              <a:ea typeface="Montserrat"/>
              <a:cs typeface="Arial" panose="020B0604020202020204" pitchFamily="34" charset="0"/>
              <a:sym typeface="Montserrat"/>
            </a:endParaRPr>
          </a:p>
          <a:p>
            <a:pPr marL="290513" indent="-257175">
              <a:lnSpc>
                <a:spcPct val="110000"/>
              </a:lnSpc>
              <a:spcBef>
                <a:spcPts val="0"/>
              </a:spcBef>
              <a:spcAft>
                <a:spcPts val="0"/>
              </a:spcAft>
              <a:buClr>
                <a:srgbClr val="434343"/>
              </a:buClr>
              <a:buSzPts val="2900"/>
              <a:buFont typeface="Arial" panose="020B0604020202020204" pitchFamily="34" charset="0"/>
              <a:buChar char="•"/>
            </a:pPr>
            <a:r>
              <a:rPr lang="en-US" sz="1200" b="1" dirty="0">
                <a:solidFill>
                  <a:srgbClr val="434343"/>
                </a:solidFill>
                <a:latin typeface="Arial" panose="020B0604020202020204" pitchFamily="34" charset="0"/>
                <a:ea typeface="Montserrat"/>
                <a:cs typeface="Arial" panose="020B0604020202020204" pitchFamily="34" charset="0"/>
                <a:sym typeface="Montserrat"/>
              </a:rPr>
              <a:t>Precision</a:t>
            </a:r>
            <a:r>
              <a:rPr lang="en-US" sz="1200" dirty="0">
                <a:solidFill>
                  <a:srgbClr val="434343"/>
                </a:solidFill>
                <a:latin typeface="Arial" panose="020B0604020202020204" pitchFamily="34" charset="0"/>
                <a:ea typeface="Montserrat"/>
                <a:cs typeface="Arial" panose="020B0604020202020204" pitchFamily="34" charset="0"/>
                <a:sym typeface="Montserrat"/>
              </a:rPr>
              <a:t> - </a:t>
            </a:r>
            <a:r>
              <a:rPr lang="en-US" sz="1200" dirty="0" err="1">
                <a:solidFill>
                  <a:srgbClr val="434343"/>
                </a:solidFill>
                <a:latin typeface="Arial" panose="020B0604020202020204" pitchFamily="34" charset="0"/>
                <a:ea typeface="Montserrat"/>
                <a:cs typeface="Arial" panose="020B0604020202020204" pitchFamily="34" charset="0"/>
                <a:sym typeface="Montserrat"/>
              </a:rPr>
              <a:t>abilitatea</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clasificatorului</a:t>
            </a:r>
            <a:r>
              <a:rPr lang="en-US" sz="1200" dirty="0">
                <a:solidFill>
                  <a:srgbClr val="434343"/>
                </a:solidFill>
                <a:latin typeface="Arial" panose="020B0604020202020204" pitchFamily="34" charset="0"/>
                <a:ea typeface="Montserrat"/>
                <a:cs typeface="Arial" panose="020B0604020202020204" pitchFamily="34" charset="0"/>
                <a:sym typeface="Montserrat"/>
              </a:rPr>
              <a:t> de a </a:t>
            </a:r>
            <a:r>
              <a:rPr lang="en-US" sz="1200" dirty="0" err="1">
                <a:solidFill>
                  <a:srgbClr val="434343"/>
                </a:solidFill>
                <a:latin typeface="Arial" panose="020B0604020202020204" pitchFamily="34" charset="0"/>
                <a:ea typeface="Montserrat"/>
                <a:cs typeface="Arial" panose="020B0604020202020204" pitchFamily="34" charset="0"/>
                <a:sym typeface="Montserrat"/>
              </a:rPr>
              <a:t>identifica</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b="1" dirty="0" err="1">
                <a:solidFill>
                  <a:srgbClr val="434343"/>
                </a:solidFill>
                <a:latin typeface="Arial" panose="020B0604020202020204" pitchFamily="34" charset="0"/>
                <a:ea typeface="Montserrat"/>
                <a:cs typeface="Arial" panose="020B0604020202020204" pitchFamily="34" charset="0"/>
                <a:sym typeface="Montserrat"/>
              </a:rPr>
              <a:t>doar</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cazurile</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relevante</a:t>
            </a:r>
            <a:r>
              <a:rPr lang="en-US" sz="1200" dirty="0">
                <a:solidFill>
                  <a:srgbClr val="434343"/>
                </a:solidFill>
                <a:latin typeface="Arial" panose="020B0604020202020204" pitchFamily="34" charset="0"/>
                <a:ea typeface="Montserrat"/>
                <a:cs typeface="Arial" panose="020B0604020202020204" pitchFamily="34" charset="0"/>
                <a:sym typeface="Montserrat"/>
              </a:rPr>
              <a:t> din </a:t>
            </a:r>
            <a:r>
              <a:rPr lang="en-US" sz="1200" dirty="0" err="1">
                <a:solidFill>
                  <a:srgbClr val="434343"/>
                </a:solidFill>
                <a:latin typeface="Arial" panose="020B0604020202020204" pitchFamily="34" charset="0"/>
                <a:ea typeface="Montserrat"/>
                <a:cs typeface="Arial" panose="020B0604020202020204" pitchFamily="34" charset="0"/>
                <a:sym typeface="Montserrat"/>
              </a:rPr>
              <a:t>setul</a:t>
            </a:r>
            <a:r>
              <a:rPr lang="en-US" sz="1200" dirty="0">
                <a:solidFill>
                  <a:srgbClr val="434343"/>
                </a:solidFill>
                <a:latin typeface="Arial" panose="020B0604020202020204" pitchFamily="34" charset="0"/>
                <a:ea typeface="Montserrat"/>
                <a:cs typeface="Arial" panose="020B0604020202020204" pitchFamily="34" charset="0"/>
                <a:sym typeface="Montserrat"/>
              </a:rPr>
              <a:t> de date </a:t>
            </a:r>
          </a:p>
          <a:p>
            <a:pPr marL="976313" lvl="2" indent="-257175">
              <a:lnSpc>
                <a:spcPct val="110000"/>
              </a:lnSpc>
              <a:spcBef>
                <a:spcPts val="0"/>
              </a:spcBef>
              <a:spcAft>
                <a:spcPts val="0"/>
              </a:spcAft>
              <a:buClr>
                <a:srgbClr val="434343"/>
              </a:buClr>
              <a:buSzPts val="2900"/>
              <a:buFont typeface="Arial" panose="020B0604020202020204" pitchFamily="34" charset="0"/>
              <a:buChar char="•"/>
            </a:pPr>
            <a:r>
              <a:rPr lang="en-US" sz="1200" dirty="0">
                <a:solidFill>
                  <a:srgbClr val="434343"/>
                </a:solidFill>
                <a:latin typeface="Arial" panose="020B0604020202020204" pitchFamily="34" charset="0"/>
                <a:ea typeface="Montserrat"/>
                <a:cs typeface="Arial" panose="020B0604020202020204" pitchFamily="34" charset="0"/>
                <a:sym typeface="Montserrat"/>
              </a:rPr>
              <a:t>din </a:t>
            </a:r>
            <a:r>
              <a:rPr lang="en-US" sz="1200" dirty="0" err="1">
                <a:solidFill>
                  <a:srgbClr val="434343"/>
                </a:solidFill>
                <a:latin typeface="Arial" panose="020B0604020202020204" pitchFamily="34" charset="0"/>
                <a:ea typeface="Montserrat"/>
                <a:cs typeface="Arial" panose="020B0604020202020204" pitchFamily="34" charset="0"/>
                <a:sym typeface="Montserrat"/>
              </a:rPr>
              <a:t>toate</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instantele</a:t>
            </a:r>
            <a:r>
              <a:rPr lang="en-US" sz="1200" dirty="0">
                <a:solidFill>
                  <a:srgbClr val="434343"/>
                </a:solidFill>
                <a:latin typeface="Arial" panose="020B0604020202020204" pitchFamily="34" charset="0"/>
                <a:ea typeface="Montserrat"/>
                <a:cs typeface="Arial" panose="020B0604020202020204" pitchFamily="34" charset="0"/>
                <a:sym typeface="Montserrat"/>
              </a:rPr>
              <a:t> care fac </a:t>
            </a:r>
            <a:r>
              <a:rPr lang="en-US" sz="1200" dirty="0" err="1">
                <a:solidFill>
                  <a:srgbClr val="434343"/>
                </a:solidFill>
                <a:latin typeface="Arial" panose="020B0604020202020204" pitchFamily="34" charset="0"/>
                <a:ea typeface="Montserrat"/>
                <a:cs typeface="Arial" panose="020B0604020202020204" pitchFamily="34" charset="0"/>
                <a:sym typeface="Montserrat"/>
              </a:rPr>
              <a:t>parte</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dintr</a:t>
            </a:r>
            <a:r>
              <a:rPr lang="en-US" sz="1200" dirty="0">
                <a:solidFill>
                  <a:srgbClr val="434343"/>
                </a:solidFill>
                <a:latin typeface="Arial" panose="020B0604020202020204" pitchFamily="34" charset="0"/>
                <a:ea typeface="Montserrat"/>
                <a:cs typeface="Arial" panose="020B0604020202020204" pitchFamily="34" charset="0"/>
                <a:sym typeface="Montserrat"/>
              </a:rPr>
              <a:t>-o </a:t>
            </a:r>
            <a:r>
              <a:rPr lang="en-US" sz="1200" dirty="0" err="1">
                <a:solidFill>
                  <a:srgbClr val="434343"/>
                </a:solidFill>
                <a:latin typeface="Arial" panose="020B0604020202020204" pitchFamily="34" charset="0"/>
                <a:ea typeface="Montserrat"/>
                <a:cs typeface="Arial" panose="020B0604020202020204" pitchFamily="34" charset="0"/>
                <a:sym typeface="Montserrat"/>
              </a:rPr>
              <a:t>clasa</a:t>
            </a:r>
            <a:r>
              <a:rPr lang="en-US" sz="1200" dirty="0">
                <a:solidFill>
                  <a:srgbClr val="434343"/>
                </a:solidFill>
                <a:latin typeface="Arial" panose="020B0604020202020204" pitchFamily="34" charset="0"/>
                <a:ea typeface="Montserrat"/>
                <a:cs typeface="Arial" panose="020B0604020202020204" pitchFamily="34" charset="0"/>
                <a:sym typeface="Montserrat"/>
              </a:rPr>
              <a:t> (TP+FN) – </a:t>
            </a:r>
            <a:r>
              <a:rPr lang="en-US" sz="1200" dirty="0" err="1">
                <a:solidFill>
                  <a:srgbClr val="434343"/>
                </a:solidFill>
                <a:latin typeface="Arial" panose="020B0604020202020204" pitchFamily="34" charset="0"/>
                <a:ea typeface="Montserrat"/>
                <a:cs typeface="Arial" panose="020B0604020202020204" pitchFamily="34" charset="0"/>
                <a:sym typeface="Montserrat"/>
              </a:rPr>
              <a:t>câte</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b="1" dirty="0">
                <a:solidFill>
                  <a:srgbClr val="434343"/>
                </a:solidFill>
                <a:latin typeface="Arial" panose="020B0604020202020204" pitchFamily="34" charset="0"/>
                <a:ea typeface="Montserrat"/>
                <a:cs typeface="Arial" panose="020B0604020202020204" pitchFamily="34" charset="0"/>
                <a:sym typeface="Montserrat"/>
              </a:rPr>
              <a:t>au </a:t>
            </a:r>
            <a:r>
              <a:rPr lang="en-US" sz="1200" b="1" dirty="0" err="1">
                <a:solidFill>
                  <a:srgbClr val="434343"/>
                </a:solidFill>
                <a:latin typeface="Arial" panose="020B0604020202020204" pitchFamily="34" charset="0"/>
                <a:ea typeface="Montserrat"/>
                <a:cs typeface="Arial" panose="020B0604020202020204" pitchFamily="34" charset="0"/>
                <a:sym typeface="Montserrat"/>
              </a:rPr>
              <a:t>fost</a:t>
            </a:r>
            <a:r>
              <a:rPr lang="en-US" sz="1200" b="1" dirty="0">
                <a:solidFill>
                  <a:srgbClr val="434343"/>
                </a:solidFill>
                <a:latin typeface="Arial" panose="020B0604020202020204" pitchFamily="34" charset="0"/>
                <a:ea typeface="Montserrat"/>
                <a:cs typeface="Arial" panose="020B0604020202020204" pitchFamily="34" charset="0"/>
                <a:sym typeface="Montserrat"/>
              </a:rPr>
              <a:t> </a:t>
            </a:r>
            <a:r>
              <a:rPr lang="en-US" sz="1200" b="1" dirty="0" err="1">
                <a:solidFill>
                  <a:srgbClr val="434343"/>
                </a:solidFill>
                <a:latin typeface="Arial" panose="020B0604020202020204" pitchFamily="34" charset="0"/>
                <a:ea typeface="Montserrat"/>
                <a:cs typeface="Arial" panose="020B0604020202020204" pitchFamily="34" charset="0"/>
                <a:sym typeface="Montserrat"/>
              </a:rPr>
              <a:t>clasificate</a:t>
            </a:r>
            <a:r>
              <a:rPr lang="en-US" sz="1200" b="1" dirty="0">
                <a:solidFill>
                  <a:srgbClr val="434343"/>
                </a:solidFill>
                <a:latin typeface="Arial" panose="020B0604020202020204" pitchFamily="34" charset="0"/>
                <a:ea typeface="Montserrat"/>
                <a:cs typeface="Arial" panose="020B0604020202020204" pitchFamily="34" charset="0"/>
                <a:sym typeface="Montserrat"/>
              </a:rPr>
              <a:t> correct </a:t>
            </a:r>
            <a:r>
              <a:rPr lang="en-US" sz="1200" b="1" dirty="0" err="1">
                <a:solidFill>
                  <a:srgbClr val="434343"/>
                </a:solidFill>
                <a:latin typeface="Arial" panose="020B0604020202020204" pitchFamily="34" charset="0"/>
                <a:ea typeface="Montserrat"/>
                <a:cs typeface="Arial" panose="020B0604020202020204" pitchFamily="34" charset="0"/>
                <a:sym typeface="Montserrat"/>
              </a:rPr>
              <a:t>spre</a:t>
            </a:r>
            <a:r>
              <a:rPr lang="en-US" sz="1200" b="1" dirty="0">
                <a:solidFill>
                  <a:srgbClr val="434343"/>
                </a:solidFill>
                <a:latin typeface="Arial" panose="020B0604020202020204" pitchFamily="34" charset="0"/>
                <a:ea typeface="Montserrat"/>
                <a:cs typeface="Arial" panose="020B0604020202020204" pitchFamily="34" charset="0"/>
                <a:sym typeface="Montserrat"/>
              </a:rPr>
              <a:t> </a:t>
            </a:r>
            <a:r>
              <a:rPr lang="en-US" sz="1200" b="1" dirty="0" err="1">
                <a:solidFill>
                  <a:srgbClr val="434343"/>
                </a:solidFill>
                <a:latin typeface="Arial" panose="020B0604020202020204" pitchFamily="34" charset="0"/>
                <a:ea typeface="Montserrat"/>
                <a:cs typeface="Arial" panose="020B0604020202020204" pitchFamily="34" charset="0"/>
                <a:sym typeface="Montserrat"/>
              </a:rPr>
              <a:t>acea</a:t>
            </a:r>
            <a:r>
              <a:rPr lang="en-US" sz="1200" b="1" dirty="0">
                <a:solidFill>
                  <a:srgbClr val="434343"/>
                </a:solidFill>
                <a:latin typeface="Arial" panose="020B0604020202020204" pitchFamily="34" charset="0"/>
                <a:ea typeface="Montserrat"/>
                <a:cs typeface="Arial" panose="020B0604020202020204" pitchFamily="34" charset="0"/>
                <a:sym typeface="Montserrat"/>
              </a:rPr>
              <a:t> </a:t>
            </a:r>
            <a:r>
              <a:rPr lang="en-US" sz="1200" b="1" dirty="0" err="1">
                <a:solidFill>
                  <a:srgbClr val="434343"/>
                </a:solidFill>
                <a:latin typeface="Arial" panose="020B0604020202020204" pitchFamily="34" charset="0"/>
                <a:ea typeface="Montserrat"/>
                <a:cs typeface="Arial" panose="020B0604020202020204" pitchFamily="34" charset="0"/>
                <a:sym typeface="Montserrat"/>
              </a:rPr>
              <a:t>clasa</a:t>
            </a:r>
            <a:r>
              <a:rPr lang="en-US" sz="1200" b="1"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a:solidFill>
                  <a:srgbClr val="434343"/>
                </a:solidFill>
                <a:latin typeface="Arial" panose="020B0604020202020204" pitchFamily="34" charset="0"/>
                <a:ea typeface="Montserrat"/>
                <a:cs typeface="Arial" panose="020B0604020202020204" pitchFamily="34" charset="0"/>
                <a:sym typeface="Montserrat"/>
              </a:rPr>
              <a:t>(TP)</a:t>
            </a:r>
          </a:p>
          <a:p>
            <a:pPr marL="1319213" lvl="3" indent="-257175">
              <a:lnSpc>
                <a:spcPct val="110000"/>
              </a:lnSpc>
              <a:spcBef>
                <a:spcPts val="0"/>
              </a:spcBef>
              <a:spcAft>
                <a:spcPts val="0"/>
              </a:spcAft>
              <a:buClr>
                <a:srgbClr val="434343"/>
              </a:buClr>
              <a:buSzPts val="2900"/>
              <a:buFont typeface="Arial" panose="020B0604020202020204" pitchFamily="34" charset="0"/>
              <a:buChar char="•"/>
            </a:pPr>
            <a:r>
              <a:rPr lang="en-US" sz="1200" dirty="0" err="1">
                <a:solidFill>
                  <a:srgbClr val="434343"/>
                </a:solidFill>
                <a:latin typeface="Arial" panose="020B0604020202020204" pitchFamily="34" charset="0"/>
                <a:ea typeface="Montserrat"/>
                <a:cs typeface="Arial" panose="020B0604020202020204" pitchFamily="34" charset="0"/>
                <a:sym typeface="Montserrat"/>
              </a:rPr>
              <a:t>masura</a:t>
            </a:r>
            <a:r>
              <a:rPr lang="en-US" sz="1200" dirty="0">
                <a:solidFill>
                  <a:srgbClr val="434343"/>
                </a:solidFill>
                <a:latin typeface="Arial" panose="020B0604020202020204" pitchFamily="34" charset="0"/>
                <a:ea typeface="Montserrat"/>
                <a:cs typeface="Arial" panose="020B0604020202020204" pitchFamily="34" charset="0"/>
                <a:sym typeface="Montserrat"/>
              </a:rPr>
              <a:t> a non-</a:t>
            </a:r>
            <a:r>
              <a:rPr lang="en-US" sz="1200" dirty="0" err="1">
                <a:solidFill>
                  <a:srgbClr val="434343"/>
                </a:solidFill>
                <a:latin typeface="Arial" panose="020B0604020202020204" pitchFamily="34" charset="0"/>
                <a:ea typeface="Montserrat"/>
                <a:cs typeface="Arial" panose="020B0604020202020204" pitchFamily="34" charset="0"/>
                <a:sym typeface="Montserrat"/>
              </a:rPr>
              <a:t>detectiilor</a:t>
            </a:r>
            <a:r>
              <a:rPr lang="en-US" sz="1200" dirty="0">
                <a:solidFill>
                  <a:srgbClr val="434343"/>
                </a:solidFill>
                <a:latin typeface="Arial" panose="020B0604020202020204" pitchFamily="34" charset="0"/>
                <a:ea typeface="Montserrat"/>
                <a:cs typeface="Arial" panose="020B0604020202020204" pitchFamily="34" charset="0"/>
                <a:sym typeface="Montserrat"/>
              </a:rPr>
              <a:t> </a:t>
            </a:r>
          </a:p>
          <a:p>
            <a:pPr marL="1662113" lvl="4" indent="-257175">
              <a:lnSpc>
                <a:spcPct val="110000"/>
              </a:lnSpc>
              <a:spcBef>
                <a:spcPts val="0"/>
              </a:spcBef>
              <a:spcAft>
                <a:spcPts val="0"/>
              </a:spcAft>
              <a:buClr>
                <a:srgbClr val="434343"/>
              </a:buClr>
              <a:buSzPts val="2900"/>
              <a:buFont typeface="Arial" panose="020B0604020202020204" pitchFamily="34" charset="0"/>
              <a:buChar char="•"/>
            </a:pPr>
            <a:r>
              <a:rPr lang="en-US" sz="1200" dirty="0">
                <a:solidFill>
                  <a:srgbClr val="434343"/>
                </a:solidFill>
                <a:latin typeface="Arial" panose="020B0604020202020204" pitchFamily="34" charset="0"/>
                <a:ea typeface="Montserrat"/>
                <a:cs typeface="Arial" panose="020B0604020202020204" pitchFamily="34" charset="0"/>
                <a:sym typeface="Montserrat"/>
              </a:rPr>
              <a:t>nu </a:t>
            </a:r>
            <a:r>
              <a:rPr lang="en-US" sz="1200" dirty="0" err="1">
                <a:solidFill>
                  <a:srgbClr val="434343"/>
                </a:solidFill>
                <a:latin typeface="Arial" panose="020B0604020202020204" pitchFamily="34" charset="0"/>
                <a:ea typeface="Montserrat"/>
                <a:cs typeface="Arial" panose="020B0604020202020204" pitchFamily="34" charset="0"/>
                <a:sym typeface="Montserrat"/>
              </a:rPr>
              <a:t>exista</a:t>
            </a:r>
            <a:r>
              <a:rPr lang="en-US" sz="1200" dirty="0">
                <a:solidFill>
                  <a:srgbClr val="434343"/>
                </a:solidFill>
                <a:latin typeface="Arial" panose="020B0604020202020204" pitchFamily="34" charset="0"/>
                <a:ea typeface="Montserrat"/>
                <a:cs typeface="Arial" panose="020B0604020202020204" pitchFamily="34" charset="0"/>
                <a:sym typeface="Montserrat"/>
              </a:rPr>
              <a:t> non-</a:t>
            </a:r>
            <a:r>
              <a:rPr lang="en-US" sz="1200" dirty="0" err="1">
                <a:solidFill>
                  <a:srgbClr val="434343"/>
                </a:solidFill>
                <a:latin typeface="Arial" panose="020B0604020202020204" pitchFamily="34" charset="0"/>
                <a:ea typeface="Montserrat"/>
                <a:cs typeface="Arial" panose="020B0604020202020204" pitchFamily="34" charset="0"/>
                <a:sym typeface="Montserrat"/>
              </a:rPr>
              <a:t>detectii</a:t>
            </a:r>
            <a:r>
              <a:rPr lang="en-US" sz="1200" dirty="0">
                <a:solidFill>
                  <a:srgbClr val="434343"/>
                </a:solidFill>
                <a:latin typeface="Arial" panose="020B0604020202020204" pitchFamily="34" charset="0"/>
                <a:ea typeface="Montserrat"/>
                <a:cs typeface="Arial" panose="020B0604020202020204" pitchFamily="34" charset="0"/>
                <a:sym typeface="Montserrat"/>
              </a:rPr>
              <a:t>: FN = 0 =&gt; Recall = 100%</a:t>
            </a:r>
          </a:p>
          <a:p>
            <a:pPr marL="1662113" lvl="4" indent="-257175">
              <a:lnSpc>
                <a:spcPct val="110000"/>
              </a:lnSpc>
              <a:spcBef>
                <a:spcPts val="0"/>
              </a:spcBef>
              <a:spcAft>
                <a:spcPts val="0"/>
              </a:spcAft>
              <a:buClr>
                <a:srgbClr val="434343"/>
              </a:buClr>
              <a:buSzPts val="2900"/>
              <a:buFont typeface="Arial" panose="020B0604020202020204" pitchFamily="34" charset="0"/>
              <a:buChar char="•"/>
            </a:pPr>
            <a:r>
              <a:rPr lang="en-US" sz="1200" dirty="0" err="1">
                <a:solidFill>
                  <a:srgbClr val="434343"/>
                </a:solidFill>
                <a:latin typeface="Arial" panose="020B0604020202020204" pitchFamily="34" charset="0"/>
                <a:ea typeface="Montserrat"/>
                <a:cs typeface="Arial" panose="020B0604020202020204" pitchFamily="34" charset="0"/>
                <a:sym typeface="Montserrat"/>
              </a:rPr>
              <a:t>exista</a:t>
            </a:r>
            <a:r>
              <a:rPr lang="en-US" sz="1200" dirty="0">
                <a:solidFill>
                  <a:srgbClr val="434343"/>
                </a:solidFill>
                <a:latin typeface="Arial" panose="020B0604020202020204" pitchFamily="34" charset="0"/>
                <a:ea typeface="Montserrat"/>
                <a:cs typeface="Arial" panose="020B0604020202020204" pitchFamily="34" charset="0"/>
                <a:sym typeface="Montserrat"/>
              </a:rPr>
              <a:t> non-</a:t>
            </a:r>
            <a:r>
              <a:rPr lang="en-US" sz="1200" dirty="0" err="1">
                <a:solidFill>
                  <a:srgbClr val="434343"/>
                </a:solidFill>
                <a:latin typeface="Arial" panose="020B0604020202020204" pitchFamily="34" charset="0"/>
                <a:ea typeface="Montserrat"/>
                <a:cs typeface="Arial" panose="020B0604020202020204" pitchFamily="34" charset="0"/>
                <a:sym typeface="Montserrat"/>
              </a:rPr>
              <a:t>detectii</a:t>
            </a:r>
            <a:r>
              <a:rPr lang="en-US" sz="1200" dirty="0">
                <a:solidFill>
                  <a:srgbClr val="434343"/>
                </a:solidFill>
                <a:latin typeface="Arial" panose="020B0604020202020204" pitchFamily="34" charset="0"/>
                <a:ea typeface="Montserrat"/>
                <a:cs typeface="Arial" panose="020B0604020202020204" pitchFamily="34" charset="0"/>
                <a:sym typeface="Montserrat"/>
              </a:rPr>
              <a:t>: FN&gt;0 =&gt; </a:t>
            </a:r>
            <a:r>
              <a:rPr lang="en-US" sz="1200" dirty="0" err="1">
                <a:solidFill>
                  <a:srgbClr val="434343"/>
                </a:solidFill>
                <a:latin typeface="Arial" panose="020B0604020202020204" pitchFamily="34" charset="0"/>
                <a:ea typeface="Montserrat"/>
                <a:cs typeface="Arial" panose="020B0604020202020204" pitchFamily="34" charset="0"/>
                <a:sym typeface="Montserrat"/>
              </a:rPr>
              <a:t>daca</a:t>
            </a:r>
            <a:r>
              <a:rPr lang="en-US" sz="1200" dirty="0">
                <a:solidFill>
                  <a:srgbClr val="434343"/>
                </a:solidFill>
                <a:latin typeface="Arial" panose="020B0604020202020204" pitchFamily="34" charset="0"/>
                <a:ea typeface="Montserrat"/>
                <a:cs typeface="Arial" panose="020B0604020202020204" pitchFamily="34" charset="0"/>
                <a:sym typeface="Montserrat"/>
              </a:rPr>
              <a:t> FN </a:t>
            </a:r>
            <a:r>
              <a:rPr lang="en-US" sz="1200" dirty="0" err="1">
                <a:solidFill>
                  <a:srgbClr val="434343"/>
                </a:solidFill>
                <a:latin typeface="Arial" panose="020B0604020202020204" pitchFamily="34" charset="0"/>
                <a:ea typeface="Montserrat"/>
                <a:cs typeface="Arial" panose="020B0604020202020204" pitchFamily="34" charset="0"/>
                <a:sym typeface="Montserrat"/>
              </a:rPr>
              <a:t>creste</a:t>
            </a:r>
            <a:r>
              <a:rPr lang="en-US" sz="1200" dirty="0">
                <a:solidFill>
                  <a:srgbClr val="434343"/>
                </a:solidFill>
                <a:latin typeface="Arial" panose="020B0604020202020204" pitchFamily="34" charset="0"/>
                <a:ea typeface="Montserrat"/>
                <a:cs typeface="Arial" panose="020B0604020202020204" pitchFamily="34" charset="0"/>
                <a:sym typeface="Montserrat"/>
              </a:rPr>
              <a:t> – Recall </a:t>
            </a:r>
            <a:r>
              <a:rPr lang="en-US" sz="1200" dirty="0" err="1">
                <a:solidFill>
                  <a:srgbClr val="434343"/>
                </a:solidFill>
                <a:latin typeface="Arial" panose="020B0604020202020204" pitchFamily="34" charset="0"/>
                <a:ea typeface="Montserrat"/>
                <a:cs typeface="Arial" panose="020B0604020202020204" pitchFamily="34" charset="0"/>
                <a:sym typeface="Montserrat"/>
              </a:rPr>
              <a:t>scade</a:t>
            </a:r>
            <a:endParaRPr lang="en-US" sz="1200" dirty="0">
              <a:solidFill>
                <a:srgbClr val="434343"/>
              </a:solidFill>
              <a:latin typeface="Arial" panose="020B0604020202020204" pitchFamily="34" charset="0"/>
              <a:ea typeface="Montserrat"/>
              <a:cs typeface="Arial" panose="020B0604020202020204" pitchFamily="34" charset="0"/>
              <a:sym typeface="Montserrat"/>
            </a:endParaRPr>
          </a:p>
          <a:p>
            <a:pPr marL="1662113" lvl="4" indent="-257175">
              <a:lnSpc>
                <a:spcPct val="110000"/>
              </a:lnSpc>
              <a:spcBef>
                <a:spcPts val="0"/>
              </a:spcBef>
              <a:spcAft>
                <a:spcPts val="0"/>
              </a:spcAft>
              <a:buClr>
                <a:srgbClr val="434343"/>
              </a:buClr>
              <a:buSzPts val="2900"/>
              <a:buFont typeface="Arial" panose="020B0604020202020204" pitchFamily="34" charset="0"/>
              <a:buChar char="•"/>
            </a:pPr>
            <a:endParaRPr lang="en-US" sz="1200" dirty="0">
              <a:solidFill>
                <a:srgbClr val="434343"/>
              </a:solidFill>
              <a:latin typeface="Arial" panose="020B0604020202020204" pitchFamily="34" charset="0"/>
              <a:ea typeface="Montserrat"/>
              <a:cs typeface="Arial" panose="020B0604020202020204" pitchFamily="34" charset="0"/>
              <a:sym typeface="Montserrat"/>
            </a:endParaRPr>
          </a:p>
          <a:p>
            <a:pPr marL="290513" indent="-257175">
              <a:lnSpc>
                <a:spcPct val="110000"/>
              </a:lnSpc>
              <a:spcBef>
                <a:spcPts val="0"/>
              </a:spcBef>
              <a:spcAft>
                <a:spcPts val="0"/>
              </a:spcAft>
              <a:buClr>
                <a:srgbClr val="434343"/>
              </a:buClr>
              <a:buSzPts val="2900"/>
              <a:buFont typeface="Arial" panose="020B0604020202020204" pitchFamily="34" charset="0"/>
              <a:buChar char="•"/>
            </a:pPr>
            <a:r>
              <a:rPr lang="en-US" sz="1200" b="1" dirty="0">
                <a:solidFill>
                  <a:srgbClr val="434343"/>
                </a:solidFill>
                <a:latin typeface="Arial" panose="020B0604020202020204" pitchFamily="34" charset="0"/>
                <a:ea typeface="Montserrat"/>
                <a:cs typeface="Arial" panose="020B0604020202020204" pitchFamily="34" charset="0"/>
                <a:sym typeface="Montserrat"/>
              </a:rPr>
              <a:t>Recall and Precision </a:t>
            </a:r>
            <a:r>
              <a:rPr lang="en-US" sz="1200" dirty="0">
                <a:solidFill>
                  <a:srgbClr val="434343"/>
                </a:solidFill>
                <a:latin typeface="Arial" panose="020B0604020202020204" pitchFamily="34" charset="0"/>
                <a:ea typeface="Montserrat"/>
                <a:cs typeface="Arial" panose="020B0604020202020204" pitchFamily="34" charset="0"/>
                <a:sym typeface="Montserrat"/>
              </a:rPr>
              <a:t>- in general, o </a:t>
            </a:r>
            <a:r>
              <a:rPr lang="en-US" sz="1200" dirty="0" err="1">
                <a:solidFill>
                  <a:srgbClr val="434343"/>
                </a:solidFill>
                <a:latin typeface="Arial" panose="020B0604020202020204" pitchFamily="34" charset="0"/>
                <a:ea typeface="Montserrat"/>
                <a:cs typeface="Arial" panose="020B0604020202020204" pitchFamily="34" charset="0"/>
                <a:sym typeface="Montserrat"/>
              </a:rPr>
              <a:t>sa</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avem</a:t>
            </a:r>
            <a:r>
              <a:rPr lang="en-US" sz="1200" dirty="0">
                <a:solidFill>
                  <a:srgbClr val="434343"/>
                </a:solidFill>
                <a:latin typeface="Arial" panose="020B0604020202020204" pitchFamily="34" charset="0"/>
                <a:ea typeface="Montserrat"/>
                <a:cs typeface="Arial" panose="020B0604020202020204" pitchFamily="34" charset="0"/>
                <a:sym typeface="Montserrat"/>
              </a:rPr>
              <a:t> un trade-off </a:t>
            </a:r>
            <a:r>
              <a:rPr lang="en-US" sz="1200" dirty="0" err="1">
                <a:solidFill>
                  <a:srgbClr val="434343"/>
                </a:solidFill>
                <a:latin typeface="Arial" panose="020B0604020202020204" pitchFamily="34" charset="0"/>
                <a:ea typeface="Montserrat"/>
                <a:cs typeface="Arial" panose="020B0604020202020204" pitchFamily="34" charset="0"/>
                <a:sym typeface="Montserrat"/>
              </a:rPr>
              <a:t>intre</a:t>
            </a:r>
            <a:r>
              <a:rPr lang="en-US" sz="1200" dirty="0">
                <a:solidFill>
                  <a:srgbClr val="434343"/>
                </a:solidFill>
                <a:latin typeface="Arial" panose="020B0604020202020204" pitchFamily="34" charset="0"/>
                <a:ea typeface="Montserrat"/>
                <a:cs typeface="Arial" panose="020B0604020202020204" pitchFamily="34" charset="0"/>
                <a:sym typeface="Montserrat"/>
              </a:rPr>
              <a:t> Recall </a:t>
            </a:r>
            <a:r>
              <a:rPr lang="en-US" sz="1200" dirty="0" err="1">
                <a:solidFill>
                  <a:srgbClr val="434343"/>
                </a:solidFill>
                <a:latin typeface="Arial" panose="020B0604020202020204" pitchFamily="34" charset="0"/>
                <a:ea typeface="Montserrat"/>
                <a:cs typeface="Arial" panose="020B0604020202020204" pitchFamily="34" charset="0"/>
                <a:sym typeface="Montserrat"/>
              </a:rPr>
              <a:t>si</a:t>
            </a:r>
            <a:r>
              <a:rPr lang="en-US" sz="1200" dirty="0">
                <a:solidFill>
                  <a:srgbClr val="434343"/>
                </a:solidFill>
                <a:latin typeface="Arial" panose="020B0604020202020204" pitchFamily="34" charset="0"/>
                <a:ea typeface="Montserrat"/>
                <a:cs typeface="Arial" panose="020B0604020202020204" pitchFamily="34" charset="0"/>
                <a:sym typeface="Montserrat"/>
              </a:rPr>
              <a:t> Precision</a:t>
            </a:r>
          </a:p>
          <a:p>
            <a:pPr marL="633413" lvl="1" indent="-257175">
              <a:lnSpc>
                <a:spcPct val="110000"/>
              </a:lnSpc>
              <a:spcBef>
                <a:spcPts val="0"/>
              </a:spcBef>
              <a:spcAft>
                <a:spcPts val="0"/>
              </a:spcAft>
              <a:buClr>
                <a:srgbClr val="434343"/>
              </a:buClr>
              <a:buSzPts val="2900"/>
              <a:buFont typeface="Arial" panose="020B0604020202020204" pitchFamily="34" charset="0"/>
              <a:buChar char="•"/>
            </a:pPr>
            <a:r>
              <a:rPr lang="en-US" sz="1200" dirty="0">
                <a:solidFill>
                  <a:srgbClr val="434343"/>
                </a:solidFill>
                <a:latin typeface="Arial" panose="020B0604020202020204" pitchFamily="34" charset="0"/>
                <a:ea typeface="Montserrat"/>
                <a:cs typeface="Arial" panose="020B0604020202020204" pitchFamily="34" charset="0"/>
                <a:sym typeface="Montserrat"/>
              </a:rPr>
              <a:t>Daca recall </a:t>
            </a:r>
            <a:r>
              <a:rPr lang="en-US" sz="1200" dirty="0" err="1">
                <a:solidFill>
                  <a:srgbClr val="434343"/>
                </a:solidFill>
                <a:latin typeface="Arial" panose="020B0604020202020204" pitchFamily="34" charset="0"/>
                <a:ea typeface="Montserrat"/>
                <a:cs typeface="Arial" panose="020B0604020202020204" pitchFamily="34" charset="0"/>
                <a:sym typeface="Montserrat"/>
              </a:rPr>
              <a:t>exprima</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abilitatea</a:t>
            </a:r>
            <a:r>
              <a:rPr lang="en-US" sz="1200" dirty="0">
                <a:solidFill>
                  <a:srgbClr val="434343"/>
                </a:solidFill>
                <a:latin typeface="Arial" panose="020B0604020202020204" pitchFamily="34" charset="0"/>
                <a:ea typeface="Montserrat"/>
                <a:cs typeface="Arial" panose="020B0604020202020204" pitchFamily="34" charset="0"/>
                <a:sym typeface="Montserrat"/>
              </a:rPr>
              <a:t> de a </a:t>
            </a:r>
            <a:r>
              <a:rPr lang="en-US" sz="1200" dirty="0" err="1">
                <a:solidFill>
                  <a:srgbClr val="434343"/>
                </a:solidFill>
                <a:latin typeface="Arial" panose="020B0604020202020204" pitchFamily="34" charset="0"/>
                <a:ea typeface="Montserrat"/>
                <a:cs typeface="Arial" panose="020B0604020202020204" pitchFamily="34" charset="0"/>
                <a:sym typeface="Montserrat"/>
              </a:rPr>
              <a:t>gasi</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b="1" dirty="0" err="1">
                <a:solidFill>
                  <a:srgbClr val="434343"/>
                </a:solidFill>
                <a:latin typeface="Arial" panose="020B0604020202020204" pitchFamily="34" charset="0"/>
                <a:ea typeface="Montserrat"/>
                <a:cs typeface="Arial" panose="020B0604020202020204" pitchFamily="34" charset="0"/>
                <a:sym typeface="Montserrat"/>
              </a:rPr>
              <a:t>toate</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instantele</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relevante</a:t>
            </a:r>
            <a:r>
              <a:rPr lang="en-US" sz="1200" dirty="0">
                <a:solidFill>
                  <a:srgbClr val="434343"/>
                </a:solidFill>
                <a:latin typeface="Arial" panose="020B0604020202020204" pitchFamily="34" charset="0"/>
                <a:ea typeface="Montserrat"/>
                <a:cs typeface="Arial" panose="020B0604020202020204" pitchFamily="34" charset="0"/>
                <a:sym typeface="Montserrat"/>
              </a:rPr>
              <a:t> din </a:t>
            </a:r>
            <a:r>
              <a:rPr lang="en-US" sz="1200" dirty="0" err="1">
                <a:solidFill>
                  <a:srgbClr val="434343"/>
                </a:solidFill>
                <a:latin typeface="Arial" panose="020B0604020202020204" pitchFamily="34" charset="0"/>
                <a:ea typeface="Montserrat"/>
                <a:cs typeface="Arial" panose="020B0604020202020204" pitchFamily="34" charset="0"/>
                <a:sym typeface="Montserrat"/>
              </a:rPr>
              <a:t>setul</a:t>
            </a:r>
            <a:r>
              <a:rPr lang="en-US" sz="1200" dirty="0">
                <a:solidFill>
                  <a:srgbClr val="434343"/>
                </a:solidFill>
                <a:latin typeface="Arial" panose="020B0604020202020204" pitchFamily="34" charset="0"/>
                <a:ea typeface="Montserrat"/>
                <a:cs typeface="Arial" panose="020B0604020202020204" pitchFamily="34" charset="0"/>
                <a:sym typeface="Montserrat"/>
              </a:rPr>
              <a:t> de date, precision </a:t>
            </a:r>
            <a:r>
              <a:rPr lang="en-US" sz="1200" dirty="0" err="1">
                <a:solidFill>
                  <a:srgbClr val="434343"/>
                </a:solidFill>
                <a:latin typeface="Arial" panose="020B0604020202020204" pitchFamily="34" charset="0"/>
                <a:ea typeface="Montserrat"/>
                <a:cs typeface="Arial" panose="020B0604020202020204" pitchFamily="34" charset="0"/>
                <a:sym typeface="Montserrat"/>
              </a:rPr>
              <a:t>exprima</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proportia</a:t>
            </a:r>
            <a:r>
              <a:rPr lang="en-US" sz="1200" dirty="0">
                <a:solidFill>
                  <a:srgbClr val="434343"/>
                </a:solidFill>
                <a:latin typeface="Arial" panose="020B0604020202020204" pitchFamily="34" charset="0"/>
                <a:ea typeface="Montserrat"/>
                <a:cs typeface="Arial" panose="020B0604020202020204" pitchFamily="34" charset="0"/>
                <a:sym typeface="Montserrat"/>
              </a:rPr>
              <a:t> in  care </a:t>
            </a:r>
            <a:r>
              <a:rPr lang="en-US" sz="1200" dirty="0" err="1">
                <a:solidFill>
                  <a:srgbClr val="434343"/>
                </a:solidFill>
                <a:latin typeface="Arial" panose="020B0604020202020204" pitchFamily="34" charset="0"/>
                <a:ea typeface="Montserrat"/>
                <a:cs typeface="Arial" panose="020B0604020202020204" pitchFamily="34" charset="0"/>
                <a:sym typeface="Montserrat"/>
              </a:rPr>
              <a:t>instantele</a:t>
            </a:r>
            <a:r>
              <a:rPr lang="en-US" sz="1200" dirty="0">
                <a:solidFill>
                  <a:srgbClr val="434343"/>
                </a:solidFill>
                <a:latin typeface="Arial" panose="020B0604020202020204" pitchFamily="34" charset="0"/>
                <a:ea typeface="Montserrat"/>
                <a:cs typeface="Arial" panose="020B0604020202020204" pitchFamily="34" charset="0"/>
                <a:sym typeface="Montserrat"/>
              </a:rPr>
              <a:t> care </a:t>
            </a:r>
            <a:r>
              <a:rPr lang="en-US" sz="1200" dirty="0" err="1">
                <a:solidFill>
                  <a:srgbClr val="434343"/>
                </a:solidFill>
                <a:latin typeface="Arial" panose="020B0604020202020204" pitchFamily="34" charset="0"/>
                <a:ea typeface="Montserrat"/>
                <a:cs typeface="Arial" panose="020B0604020202020204" pitchFamily="34" charset="0"/>
                <a:sym typeface="Montserrat"/>
              </a:rPr>
              <a:t>modelul</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nostru</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b="1" dirty="0" err="1">
                <a:solidFill>
                  <a:srgbClr val="434343"/>
                </a:solidFill>
                <a:latin typeface="Arial" panose="020B0604020202020204" pitchFamily="34" charset="0"/>
                <a:ea typeface="Montserrat"/>
                <a:cs typeface="Arial" panose="020B0604020202020204" pitchFamily="34" charset="0"/>
                <a:sym typeface="Montserrat"/>
              </a:rPr>
              <a:t>spune</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b="1" dirty="0">
                <a:solidFill>
                  <a:srgbClr val="434343"/>
                </a:solidFill>
                <a:latin typeface="Arial" panose="020B0604020202020204" pitchFamily="34" charset="0"/>
                <a:ea typeface="Montserrat"/>
                <a:cs typeface="Arial" panose="020B0604020202020204" pitchFamily="34" charset="0"/>
                <a:sym typeface="Montserrat"/>
              </a:rPr>
              <a:t>ca</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b="1" dirty="0">
                <a:solidFill>
                  <a:srgbClr val="434343"/>
                </a:solidFill>
                <a:latin typeface="Arial" panose="020B0604020202020204" pitchFamily="34" charset="0"/>
                <a:ea typeface="Montserrat"/>
                <a:cs typeface="Arial" panose="020B0604020202020204" pitchFamily="34" charset="0"/>
                <a:sym typeface="Montserrat"/>
              </a:rPr>
              <a:t>sunt</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dirty="0" err="1">
                <a:solidFill>
                  <a:srgbClr val="434343"/>
                </a:solidFill>
                <a:latin typeface="Arial" panose="020B0604020202020204" pitchFamily="34" charset="0"/>
                <a:ea typeface="Montserrat"/>
                <a:cs typeface="Arial" panose="020B0604020202020204" pitchFamily="34" charset="0"/>
                <a:sym typeface="Montserrat"/>
              </a:rPr>
              <a:t>relevante</a:t>
            </a:r>
            <a:r>
              <a:rPr lang="en-US" sz="1200" dirty="0">
                <a:solidFill>
                  <a:srgbClr val="434343"/>
                </a:solidFill>
                <a:latin typeface="Arial" panose="020B0604020202020204" pitchFamily="34" charset="0"/>
                <a:ea typeface="Montserrat"/>
                <a:cs typeface="Arial" panose="020B0604020202020204" pitchFamily="34" charset="0"/>
                <a:sym typeface="Montserrat"/>
              </a:rPr>
              <a:t> </a:t>
            </a:r>
            <a:r>
              <a:rPr lang="en-US" sz="1200" b="1" dirty="0" err="1">
                <a:solidFill>
                  <a:srgbClr val="434343"/>
                </a:solidFill>
                <a:latin typeface="Arial" panose="020B0604020202020204" pitchFamily="34" charset="0"/>
                <a:ea typeface="Montserrat"/>
                <a:cs typeface="Arial" panose="020B0604020202020204" pitchFamily="34" charset="0"/>
                <a:sym typeface="Montserrat"/>
              </a:rPr>
              <a:t>chiar</a:t>
            </a:r>
            <a:r>
              <a:rPr lang="en-US" sz="1200" b="1" dirty="0">
                <a:solidFill>
                  <a:srgbClr val="434343"/>
                </a:solidFill>
                <a:latin typeface="Arial" panose="020B0604020202020204" pitchFamily="34" charset="0"/>
                <a:ea typeface="Montserrat"/>
                <a:cs typeface="Arial" panose="020B0604020202020204" pitchFamily="34" charset="0"/>
                <a:sym typeface="Montserrat"/>
              </a:rPr>
              <a:t> sunt </a:t>
            </a:r>
            <a:r>
              <a:rPr lang="en-US" sz="1200" b="1" dirty="0" err="1">
                <a:solidFill>
                  <a:srgbClr val="434343"/>
                </a:solidFill>
                <a:latin typeface="Arial" panose="020B0604020202020204" pitchFamily="34" charset="0"/>
                <a:ea typeface="Montserrat"/>
                <a:cs typeface="Arial" panose="020B0604020202020204" pitchFamily="34" charset="0"/>
                <a:sym typeface="Montserrat"/>
              </a:rPr>
              <a:t>relevante</a:t>
            </a:r>
            <a:endParaRPr lang="en-US" sz="1200" b="1" dirty="0">
              <a:solidFill>
                <a:srgbClr val="434343"/>
              </a:solidFill>
              <a:latin typeface="Arial" panose="020B0604020202020204" pitchFamily="34" charset="0"/>
              <a:ea typeface="Montserrat"/>
              <a:cs typeface="Arial" panose="020B0604020202020204" pitchFamily="34" charset="0"/>
              <a:sym typeface="Montserrat"/>
            </a:endParaRPr>
          </a:p>
        </p:txBody>
      </p:sp>
      <p:pic>
        <p:nvPicPr>
          <p:cNvPr id="7" name="Imagine 6">
            <a:extLst>
              <a:ext uri="{FF2B5EF4-FFF2-40B4-BE49-F238E27FC236}">
                <a16:creationId xmlns:a16="http://schemas.microsoft.com/office/drawing/2014/main" id="{C5B84370-7A11-43DF-A9C5-EA145A2E9EFF}"/>
              </a:ext>
            </a:extLst>
          </p:cNvPr>
          <p:cNvPicPr>
            <a:picLocks noChangeAspect="1"/>
          </p:cNvPicPr>
          <p:nvPr/>
        </p:nvPicPr>
        <p:blipFill>
          <a:blip r:embed="rId2"/>
          <a:stretch>
            <a:fillRect/>
          </a:stretch>
        </p:blipFill>
        <p:spPr>
          <a:xfrm>
            <a:off x="914400" y="1423938"/>
            <a:ext cx="4186238" cy="692944"/>
          </a:xfrm>
          <a:prstGeom prst="rect">
            <a:avLst/>
          </a:prstGeom>
        </p:spPr>
      </p:pic>
      <p:pic>
        <p:nvPicPr>
          <p:cNvPr id="8" name="Imagine 7">
            <a:extLst>
              <a:ext uri="{FF2B5EF4-FFF2-40B4-BE49-F238E27FC236}">
                <a16:creationId xmlns:a16="http://schemas.microsoft.com/office/drawing/2014/main" id="{36903C40-CA0E-40C6-8458-A9579F8AB6E1}"/>
              </a:ext>
            </a:extLst>
          </p:cNvPr>
          <p:cNvPicPr>
            <a:picLocks noChangeAspect="1"/>
          </p:cNvPicPr>
          <p:nvPr/>
        </p:nvPicPr>
        <p:blipFill>
          <a:blip r:embed="rId3"/>
          <a:stretch>
            <a:fillRect/>
          </a:stretch>
        </p:blipFill>
        <p:spPr>
          <a:xfrm>
            <a:off x="914400" y="2221580"/>
            <a:ext cx="3886200" cy="635794"/>
          </a:xfrm>
          <a:prstGeom prst="rect">
            <a:avLst/>
          </a:prstGeom>
        </p:spPr>
      </p:pic>
      <p:graphicFrame>
        <p:nvGraphicFramePr>
          <p:cNvPr id="9" name="Tabel 8">
            <a:extLst>
              <a:ext uri="{FF2B5EF4-FFF2-40B4-BE49-F238E27FC236}">
                <a16:creationId xmlns:a16="http://schemas.microsoft.com/office/drawing/2014/main" id="{B65C4181-D3C2-4748-9D00-E71A7F650D29}"/>
              </a:ext>
            </a:extLst>
          </p:cNvPr>
          <p:cNvGraphicFramePr>
            <a:graphicFrameLocks noGrp="1"/>
          </p:cNvGraphicFramePr>
          <p:nvPr>
            <p:extLst>
              <p:ext uri="{D42A27DB-BD31-4B8C-83A1-F6EECF244321}">
                <p14:modId xmlns:p14="http://schemas.microsoft.com/office/powerpoint/2010/main" val="2715122600"/>
              </p:ext>
            </p:extLst>
          </p:nvPr>
        </p:nvGraphicFramePr>
        <p:xfrm>
          <a:off x="5481823" y="1486964"/>
          <a:ext cx="2723363" cy="1174307"/>
        </p:xfrm>
        <a:graphic>
          <a:graphicData uri="http://schemas.openxmlformats.org/drawingml/2006/table">
            <a:tbl>
              <a:tblPr firstRow="1" bandRow="1">
                <a:tableStyleId>{5940675A-B579-460E-94D1-54222C63F5DA}</a:tableStyleId>
              </a:tblPr>
              <a:tblGrid>
                <a:gridCol w="801920">
                  <a:extLst>
                    <a:ext uri="{9D8B030D-6E8A-4147-A177-3AD203B41FA5}">
                      <a16:colId xmlns:a16="http://schemas.microsoft.com/office/drawing/2014/main" val="4003895313"/>
                    </a:ext>
                  </a:extLst>
                </a:gridCol>
                <a:gridCol w="417971">
                  <a:extLst>
                    <a:ext uri="{9D8B030D-6E8A-4147-A177-3AD203B41FA5}">
                      <a16:colId xmlns:a16="http://schemas.microsoft.com/office/drawing/2014/main" val="2227077379"/>
                    </a:ext>
                  </a:extLst>
                </a:gridCol>
                <a:gridCol w="751736">
                  <a:extLst>
                    <a:ext uri="{9D8B030D-6E8A-4147-A177-3AD203B41FA5}">
                      <a16:colId xmlns:a16="http://schemas.microsoft.com/office/drawing/2014/main" val="4133046296"/>
                    </a:ext>
                  </a:extLst>
                </a:gridCol>
                <a:gridCol w="751736">
                  <a:extLst>
                    <a:ext uri="{9D8B030D-6E8A-4147-A177-3AD203B41FA5}">
                      <a16:colId xmlns:a16="http://schemas.microsoft.com/office/drawing/2014/main" val="3474261217"/>
                    </a:ext>
                  </a:extLst>
                </a:gridCol>
              </a:tblGrid>
              <a:tr h="232797">
                <a:tc rowSpan="4">
                  <a:txBody>
                    <a:bodyPr/>
                    <a:lstStyle/>
                    <a:p>
                      <a:pPr algn="l"/>
                      <a:r>
                        <a:rPr lang="en-US" sz="1100" dirty="0">
                          <a:latin typeface="Arial" panose="020B0604020202020204" pitchFamily="34" charset="0"/>
                          <a:cs typeface="Arial" panose="020B0604020202020204" pitchFamily="34" charset="0"/>
                        </a:rPr>
                        <a:t>Label real </a:t>
                      </a:r>
                    </a:p>
                  </a:txBody>
                  <a:tcPr marL="68580" marR="68580" marT="34290" marB="34290" vert="vert270" anchor="b">
                    <a:lnL w="12700" cmpd="sng">
                      <a:noFill/>
                    </a:lnL>
                    <a:lnR w="12700" cmpd="sng">
                      <a:noFill/>
                    </a:lnR>
                    <a:lnT w="12700" cmpd="sng">
                      <a:noFill/>
                    </a:lnT>
                    <a:lnB w="12700" cmpd="sng">
                      <a:noFill/>
                    </a:lnB>
                    <a:lnTlToBr w="12700" cmpd="sng">
                      <a:noFill/>
                      <a:prstDash val="solid"/>
                    </a:lnTlToBr>
                    <a:lnBlToTr w="12700" cmpd="sng">
                      <a:noFill/>
                      <a:prstDash val="solid"/>
                    </a:lnBlToTr>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Label </a:t>
                      </a:r>
                      <a:r>
                        <a:rPr lang="en-US" sz="1100" dirty="0" err="1">
                          <a:latin typeface="Arial" panose="020B0604020202020204" pitchFamily="34" charset="0"/>
                          <a:cs typeface="Arial" panose="020B0604020202020204" pitchFamily="34" charset="0"/>
                        </a:rPr>
                        <a:t>prezis</a:t>
                      </a:r>
                      <a:endParaRPr lang="en-US" sz="1200" dirty="0">
                        <a:latin typeface="Arial" panose="020B0604020202020204" pitchFamily="34" charset="0"/>
                        <a:cs typeface="Arial" panose="020B0604020202020204" pitchFamily="34"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1105321715"/>
                  </a:ext>
                </a:extLst>
              </a:tr>
              <a:tr h="315600">
                <a:tc vMerge="1">
                  <a:txBody>
                    <a:bodyPr/>
                    <a:lstStyle/>
                    <a:p>
                      <a:endParaRPr lang="en-US" dirty="0"/>
                    </a:p>
                  </a:txBody>
                  <a:tcPr/>
                </a:tc>
                <a:tc>
                  <a:txBody>
                    <a:bodyPr/>
                    <a:lstStyle/>
                    <a:p>
                      <a:pPr algn="ctr"/>
                      <a:endParaRPr lang="en-US" sz="1400" dirty="0">
                        <a:latin typeface="Arial" panose="020B0604020202020204" pitchFamily="34" charset="0"/>
                        <a:cs typeface="Arial" panose="020B0604020202020204" pitchFamily="34" charset="0"/>
                      </a:endParaRPr>
                    </a:p>
                  </a:txBody>
                  <a:tcPr marL="68580" marR="68580" marT="34290" marB="3429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Arial" panose="020B0604020202020204" pitchFamily="34" charset="0"/>
                          <a:cs typeface="Arial" panose="020B0604020202020204" pitchFamily="34" charset="0"/>
                        </a:rPr>
                        <a:t>C1</a:t>
                      </a: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Arial" panose="020B0604020202020204" pitchFamily="34" charset="0"/>
                          <a:cs typeface="Arial" panose="020B0604020202020204" pitchFamily="34" charset="0"/>
                        </a:rPr>
                        <a:t>C2</a:t>
                      </a:r>
                    </a:p>
                  </a:txBody>
                  <a:tcPr marL="68580" marR="68580" marT="34290" marB="3429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95799547"/>
                  </a:ext>
                </a:extLst>
              </a:tr>
              <a:tr h="315600">
                <a:tc vMerge="1">
                  <a:txBody>
                    <a:bodyPr/>
                    <a:lstStyle/>
                    <a:p>
                      <a:endParaRPr lang="en-US" dirty="0"/>
                    </a:p>
                  </a:txBody>
                  <a:tcPr/>
                </a:tc>
                <a:tc>
                  <a:txBody>
                    <a:bodyPr/>
                    <a:lstStyle/>
                    <a:p>
                      <a:pPr algn="ctr"/>
                      <a:r>
                        <a:rPr lang="en-US" sz="1400" dirty="0">
                          <a:latin typeface="Arial" panose="020B0604020202020204" pitchFamily="34" charset="0"/>
                          <a:cs typeface="Arial" panose="020B0604020202020204" pitchFamily="34" charset="0"/>
                        </a:rPr>
                        <a:t>C1</a:t>
                      </a:r>
                    </a:p>
                  </a:txBody>
                  <a:tcPr marL="68580" marR="68580" marT="34290" marB="3429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b="1" dirty="0">
                          <a:latin typeface="Arial" panose="020B0604020202020204" pitchFamily="34" charset="0"/>
                          <a:cs typeface="Arial" panose="020B0604020202020204" pitchFamily="34" charset="0"/>
                        </a:rPr>
                        <a:t>TP</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latin typeface="Arial" panose="020B0604020202020204" pitchFamily="34" charset="0"/>
                          <a:cs typeface="Arial" panose="020B0604020202020204" pitchFamily="34" charset="0"/>
                        </a:rPr>
                        <a:t>FN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71981411"/>
                  </a:ext>
                </a:extLst>
              </a:tr>
              <a:tr h="306887">
                <a:tc vMerge="1">
                  <a:txBody>
                    <a:bodyPr/>
                    <a:lstStyle/>
                    <a:p>
                      <a:endParaRPr lang="en-US" dirty="0"/>
                    </a:p>
                  </a:txBody>
                  <a:tcPr/>
                </a:tc>
                <a:tc>
                  <a:txBody>
                    <a:bodyPr/>
                    <a:lstStyle/>
                    <a:p>
                      <a:pPr algn="ctr"/>
                      <a:r>
                        <a:rPr lang="en-US" sz="1400" dirty="0">
                          <a:latin typeface="Arial" panose="020B0604020202020204" pitchFamily="34" charset="0"/>
                          <a:cs typeface="Arial" panose="020B0604020202020204" pitchFamily="34" charset="0"/>
                        </a:rPr>
                        <a:t>C2</a:t>
                      </a:r>
                    </a:p>
                  </a:txBody>
                  <a:tcPr marL="68580" marR="68580" marT="34290" marB="3429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algn="ctr"/>
                      <a:r>
                        <a:rPr lang="en-US" sz="1400" dirty="0">
                          <a:latin typeface="Arial" panose="020B0604020202020204" pitchFamily="34" charset="0"/>
                          <a:cs typeface="Arial" panose="020B0604020202020204" pitchFamily="34" charset="0"/>
                        </a:rPr>
                        <a:t>FP</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b="1" dirty="0">
                          <a:latin typeface="Arial" panose="020B0604020202020204" pitchFamily="34" charset="0"/>
                          <a:cs typeface="Arial" panose="020B0604020202020204" pitchFamily="34" charset="0"/>
                        </a:rPr>
                        <a:t>TN</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3532175"/>
                  </a:ext>
                </a:extLst>
              </a:tr>
            </a:tbl>
          </a:graphicData>
        </a:graphic>
      </p:graphicFrame>
    </p:spTree>
    <p:extLst>
      <p:ext uri="{BB962C8B-B14F-4D97-AF65-F5344CB8AC3E}">
        <p14:creationId xmlns:p14="http://schemas.microsoft.com/office/powerpoint/2010/main" val="1919703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u 7">
            <a:extLst>
              <a:ext uri="{FF2B5EF4-FFF2-40B4-BE49-F238E27FC236}">
                <a16:creationId xmlns:a16="http://schemas.microsoft.com/office/drawing/2014/main" id="{0C57DFB2-04B1-4DDB-977D-C70EC5D050AE}"/>
              </a:ext>
            </a:extLst>
          </p:cNvPr>
          <p:cNvSpPr>
            <a:spLocks noGrp="1"/>
          </p:cNvSpPr>
          <p:nvPr>
            <p:ph type="title"/>
          </p:nvPr>
        </p:nvSpPr>
        <p:spPr/>
        <p:txBody>
          <a:bodyPr/>
          <a:lstStyle/>
          <a:p>
            <a:r>
              <a:rPr lang="en-US" sz="4000" dirty="0"/>
              <a:t>Quality Measures: Confusion Matrix</a:t>
            </a:r>
          </a:p>
        </p:txBody>
      </p:sp>
      <p:sp>
        <p:nvSpPr>
          <p:cNvPr id="9" name="Substituent conținut 8">
            <a:extLst>
              <a:ext uri="{FF2B5EF4-FFF2-40B4-BE49-F238E27FC236}">
                <a16:creationId xmlns:a16="http://schemas.microsoft.com/office/drawing/2014/main" id="{84FD9635-1736-4244-882A-8C0135CC38E6}"/>
              </a:ext>
            </a:extLst>
          </p:cNvPr>
          <p:cNvSpPr>
            <a:spLocks noGrp="1"/>
          </p:cNvSpPr>
          <p:nvPr>
            <p:ph idx="1"/>
          </p:nvPr>
        </p:nvSpPr>
        <p:spPr>
          <a:xfrm>
            <a:off x="304800" y="4324350"/>
            <a:ext cx="8382000" cy="2000250"/>
          </a:xfrm>
        </p:spPr>
        <p:txBody>
          <a:bodyPr/>
          <a:lstStyle/>
          <a:p>
            <a:r>
              <a:rPr lang="en-US" sz="2000" dirty="0"/>
              <a:t>Compute precision, recall, F-measure and support for each class </a:t>
            </a:r>
            <a:r>
              <a:rPr lang="en-US" sz="2000" dirty="0">
                <a:hlinkClick r:id="rId2"/>
              </a:rPr>
              <a:t>https://scikit-learn.org/stable/modules/generated/sklearn.metrics.precision_recall_fscore_support.html</a:t>
            </a:r>
            <a:r>
              <a:rPr lang="en-US" sz="2000" dirty="0"/>
              <a:t> </a:t>
            </a:r>
          </a:p>
          <a:p>
            <a:r>
              <a:rPr lang="en-US" sz="2000" dirty="0">
                <a:hlinkClick r:id="rId3"/>
              </a:rPr>
              <a:t>https://scikit-learn.org/stable/modules/generated/sklearn.metrics.accuracy_score.html</a:t>
            </a:r>
            <a:r>
              <a:rPr lang="en-US" sz="2000" dirty="0"/>
              <a:t>   </a:t>
            </a:r>
          </a:p>
        </p:txBody>
      </p:sp>
      <p:sp>
        <p:nvSpPr>
          <p:cNvPr id="7" name="Substituent număr diapozitiv 6">
            <a:extLst>
              <a:ext uri="{FF2B5EF4-FFF2-40B4-BE49-F238E27FC236}">
                <a16:creationId xmlns:a16="http://schemas.microsoft.com/office/drawing/2014/main" id="{D013A9E9-4720-4C35-A00D-3C24F2CEDF4B}"/>
              </a:ext>
            </a:extLst>
          </p:cNvPr>
          <p:cNvSpPr>
            <a:spLocks noGrp="1"/>
          </p:cNvSpPr>
          <p:nvPr>
            <p:ph type="sldNum" sz="quarter" idx="12"/>
          </p:nvPr>
        </p:nvSpPr>
        <p:spPr/>
        <p:txBody>
          <a:bodyPr/>
          <a:lstStyle/>
          <a:p>
            <a:fld id="{8D7A977E-7CBD-4A27-87A5-A87ED961C4CF}" type="slidenum">
              <a:rPr lang="en-US" altLang="ro-RO" smtClean="0"/>
              <a:pPr/>
              <a:t>9</a:t>
            </a:fld>
            <a:endParaRPr lang="en-US" altLang="ro-RO"/>
          </a:p>
        </p:txBody>
      </p:sp>
      <p:pic>
        <p:nvPicPr>
          <p:cNvPr id="10" name="Imagine 9">
            <a:extLst>
              <a:ext uri="{FF2B5EF4-FFF2-40B4-BE49-F238E27FC236}">
                <a16:creationId xmlns:a16="http://schemas.microsoft.com/office/drawing/2014/main" id="{C18CD2EF-057C-403F-B304-9CA6BCA73659}"/>
              </a:ext>
            </a:extLst>
          </p:cNvPr>
          <p:cNvPicPr>
            <a:picLocks noChangeAspect="1"/>
          </p:cNvPicPr>
          <p:nvPr/>
        </p:nvPicPr>
        <p:blipFill>
          <a:blip r:embed="rId4"/>
          <a:stretch>
            <a:fillRect/>
          </a:stretch>
        </p:blipFill>
        <p:spPr>
          <a:xfrm>
            <a:off x="1190625" y="1390650"/>
            <a:ext cx="6610350" cy="2933700"/>
          </a:xfrm>
          <a:prstGeom prst="rect">
            <a:avLst/>
          </a:prstGeom>
        </p:spPr>
      </p:pic>
    </p:spTree>
    <p:extLst>
      <p:ext uri="{BB962C8B-B14F-4D97-AF65-F5344CB8AC3E}">
        <p14:creationId xmlns:p14="http://schemas.microsoft.com/office/powerpoint/2010/main" val="690000896"/>
      </p:ext>
    </p:extLst>
  </p:cSld>
  <p:clrMapOvr>
    <a:masterClrMapping/>
  </p:clrMapOvr>
</p:sld>
</file>

<file path=ppt/theme/theme1.xml><?xml version="1.0" encoding="utf-8"?>
<a:theme xmlns:a="http://schemas.openxmlformats.org/drawingml/2006/main" name="Temă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ă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2236</TotalTime>
  <Words>2462</Words>
  <Application>Microsoft Office PowerPoint</Application>
  <PresentationFormat>Expunere pe ecran (4:3)</PresentationFormat>
  <Paragraphs>395</Paragraphs>
  <Slides>22</Slides>
  <Notes>0</Notes>
  <HiddenSlides>0</HiddenSlides>
  <MMClips>0</MMClips>
  <ScaleCrop>false</ScaleCrop>
  <HeadingPairs>
    <vt:vector size="8" baseType="variant">
      <vt:variant>
        <vt:lpstr>Fonturi utilizate</vt:lpstr>
      </vt:variant>
      <vt:variant>
        <vt:i4>5</vt:i4>
      </vt:variant>
      <vt:variant>
        <vt:lpstr>Temă</vt:lpstr>
      </vt:variant>
      <vt:variant>
        <vt:i4>1</vt:i4>
      </vt:variant>
      <vt:variant>
        <vt:lpstr>Servere OLE încorporate</vt:lpstr>
      </vt:variant>
      <vt:variant>
        <vt:i4>2</vt:i4>
      </vt:variant>
      <vt:variant>
        <vt:lpstr>Titluri diapozitive</vt:lpstr>
      </vt:variant>
      <vt:variant>
        <vt:i4>22</vt:i4>
      </vt:variant>
    </vt:vector>
  </HeadingPairs>
  <TitlesOfParts>
    <vt:vector size="30" baseType="lpstr">
      <vt:lpstr>Arial</vt:lpstr>
      <vt:lpstr>Calibri</vt:lpstr>
      <vt:lpstr>Symbol</vt:lpstr>
      <vt:lpstr>Times New Roman</vt:lpstr>
      <vt:lpstr>Wingdings</vt:lpstr>
      <vt:lpstr>Temă Office</vt:lpstr>
      <vt:lpstr>Equation</vt:lpstr>
      <vt:lpstr>Bitmap Image</vt:lpstr>
      <vt:lpstr>Clasificatoarele 1-NN, k-NN. Recunoaşterea obiectelor după formă.  Lucrare de laborator </vt:lpstr>
      <vt:lpstr>Clasificatoarele 1-NN, k-NN</vt:lpstr>
      <vt:lpstr>k-NN</vt:lpstr>
      <vt:lpstr>Alegerea valorii K va afecta modul de atribuire a etichetelor/ clasificare</vt:lpstr>
      <vt:lpstr>K – optim (elbow method)</vt:lpstr>
      <vt:lpstr>Pro vs. Contra k-NN</vt:lpstr>
      <vt:lpstr>Acuratetea (Accuracy) </vt:lpstr>
      <vt:lpstr>Recall/ Precision</vt:lpstr>
      <vt:lpstr>Quality Measures: Confusion Matrix</vt:lpstr>
      <vt:lpstr>Problema K-NN</vt:lpstr>
      <vt:lpstr>Prezentare PowerPoint</vt:lpstr>
      <vt:lpstr>Clasificare 3-N</vt:lpstr>
      <vt:lpstr>Aplicație practică a extragerii şi selecţiei trăsăturilor </vt:lpstr>
      <vt:lpstr>Descriptori de formă</vt:lpstr>
      <vt:lpstr>Aria și perimetrul</vt:lpstr>
      <vt:lpstr>Circularitatea</vt:lpstr>
      <vt:lpstr>Excentricitatea</vt:lpstr>
      <vt:lpstr>Soliditatea obiectului</vt:lpstr>
      <vt:lpstr>Examinare în cadrul lucrării</vt:lpstr>
      <vt:lpstr>Aplicaţie - recunoaşterea  celor 4 forme de pe cărţile de joc</vt:lpstr>
      <vt:lpstr>Aplicatie - Recunoasterea obiectelor după forma folosind trasaturi de momente statistice şi clasificatorul K-NN</vt:lpstr>
      <vt:lpstr>Folosirea clasificatorului 1-NN</vt:lpstr>
    </vt:vector>
  </TitlesOfParts>
  <Company>UTCN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Funcţii de prelucrare şi afişare a imaginilor monocrome şi color în Matlab. Îmbunătăţirea imaginilor pe nivele de gri: accentuare de contrast, egalizare de histogramă.</dc:title>
  <dc:creator>Camelia</dc:creator>
  <cp:lastModifiedBy>Camelia Florea</cp:lastModifiedBy>
  <cp:revision>282</cp:revision>
  <dcterms:created xsi:type="dcterms:W3CDTF">2009-02-18T09:24:11Z</dcterms:created>
  <dcterms:modified xsi:type="dcterms:W3CDTF">2021-03-23T16:07:40Z</dcterms:modified>
</cp:coreProperties>
</file>