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1"/>
  </p:notesMasterIdLst>
  <p:sldIdLst>
    <p:sldId id="256" r:id="rId2"/>
    <p:sldId id="258" r:id="rId3"/>
    <p:sldId id="261" r:id="rId4"/>
    <p:sldId id="262" r:id="rId5"/>
    <p:sldId id="300" r:id="rId6"/>
    <p:sldId id="304" r:id="rId7"/>
    <p:sldId id="265" r:id="rId8"/>
    <p:sldId id="305" r:id="rId9"/>
    <p:sldId id="301" r:id="rId10"/>
    <p:sldId id="306" r:id="rId11"/>
    <p:sldId id="307" r:id="rId12"/>
    <p:sldId id="302" r:id="rId13"/>
    <p:sldId id="310" r:id="rId14"/>
    <p:sldId id="312" r:id="rId15"/>
    <p:sldId id="311" r:id="rId16"/>
    <p:sldId id="313" r:id="rId17"/>
    <p:sldId id="260" r:id="rId18"/>
    <p:sldId id="314" r:id="rId19"/>
    <p:sldId id="263" r:id="rId20"/>
  </p:sldIdLst>
  <p:sldSz cx="9144000" cy="5143500" type="screen16x9"/>
  <p:notesSz cx="6858000" cy="9144000"/>
  <p:embeddedFontLst>
    <p:embeddedFont>
      <p:font typeface="Alegreya Sans ExtraBold" pitchFamily="2" charset="0"/>
      <p:bold r:id="rId22"/>
      <p:italic r:id="rId23"/>
      <p:boldItalic r:id="rId24"/>
    </p:embeddedFont>
    <p:embeddedFont>
      <p:font typeface="Poppins" pitchFamily="2" charset="77"/>
      <p:regular r:id="rId25"/>
      <p:bold r:id="rId26"/>
      <p:italic r:id="rId27"/>
      <p:boldItalic r:id="rId28"/>
    </p:embeddedFont>
    <p:embeddedFont>
      <p:font typeface="PT Sans" panose="020B0503020203020204" pitchFamily="34" charset="77"/>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9F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FA3E597-92FA-4E38-ACB4-52786FA83F48}">
  <a:tblStyle styleId="{8FA3E597-92FA-4E38-ACB4-52786FA83F4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40"/>
    <p:restoredTop sz="94609"/>
  </p:normalViewPr>
  <p:slideViewPr>
    <p:cSldViewPr snapToGrid="0" snapToObjects="1">
      <p:cViewPr varScale="1">
        <p:scale>
          <a:sx n="202" d="100"/>
          <a:sy n="202" d="100"/>
        </p:scale>
        <p:origin x="9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b083996e6f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b083996e6f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0194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b083996e6f_0_10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b083996e6f_0_10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389450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f3a847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f3a8479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33429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083996e6f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083996e6f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gb083996e6f_0_5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6" name="Google Shape;606;gb083996e6f_0_5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021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ada0c19336_0_7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ada0c19336_0_7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ada0c19336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ada0c19336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f3a847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f3a8479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5"/>
        <p:cNvGrpSpPr/>
        <p:nvPr/>
      </p:nvGrpSpPr>
      <p:grpSpPr>
        <a:xfrm>
          <a:off x="0" y="0"/>
          <a:ext cx="0" cy="0"/>
          <a:chOff x="0" y="0"/>
          <a:chExt cx="0" cy="0"/>
        </a:xfrm>
      </p:grpSpPr>
      <p:sp>
        <p:nvSpPr>
          <p:cNvPr id="686" name="Google Shape;686;gada0c19336_0_7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7" name="Google Shape;687;gada0c19336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f3a847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f3a8479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036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6"/>
        <p:cNvGrpSpPr/>
        <p:nvPr/>
      </p:nvGrpSpPr>
      <p:grpSpPr>
        <a:xfrm>
          <a:off x="0" y="0"/>
          <a:ext cx="0" cy="0"/>
          <a:chOff x="0" y="0"/>
          <a:chExt cx="0" cy="0"/>
        </a:xfrm>
      </p:grpSpPr>
      <p:sp>
        <p:nvSpPr>
          <p:cNvPr id="1017" name="Google Shape;1017;gb0b7f0a714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8" name="Google Shape;1018;gb0b7f0a714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84482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a59390cc8c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a59390cc8c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a59390cc8c_2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a59390cc8c_2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32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af3a8479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af3a8479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08680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403100" y="419225"/>
            <a:ext cx="6288275" cy="195500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0" name="Google Shape;10;p2"/>
          <p:cNvSpPr/>
          <p:nvPr/>
        </p:nvSpPr>
        <p:spPr>
          <a:xfrm>
            <a:off x="546200" y="2567725"/>
            <a:ext cx="3081650" cy="902925"/>
          </a:xfrm>
          <a:custGeom>
            <a:avLst/>
            <a:gdLst/>
            <a:ahLst/>
            <a:cxnLst/>
            <a:rect l="l" t="t" r="r" b="b"/>
            <a:pathLst>
              <a:path w="123266" h="36117" extrusionOk="0">
                <a:moveTo>
                  <a:pt x="0" y="0"/>
                </a:moveTo>
                <a:lnTo>
                  <a:pt x="1935" y="36117"/>
                </a:lnTo>
                <a:lnTo>
                  <a:pt x="116253" y="36117"/>
                </a:lnTo>
                <a:lnTo>
                  <a:pt x="123266" y="2499"/>
                </a:lnTo>
                <a:close/>
              </a:path>
            </a:pathLst>
          </a:custGeom>
          <a:solidFill>
            <a:schemeClr val="lt2"/>
          </a:solidFill>
          <a:ln>
            <a:noFill/>
          </a:ln>
        </p:spPr>
      </p:sp>
      <p:sp>
        <p:nvSpPr>
          <p:cNvPr id="11" name="Google Shape;11;p2"/>
          <p:cNvSpPr txBox="1">
            <a:spLocks noGrp="1"/>
          </p:cNvSpPr>
          <p:nvPr>
            <p:ph type="ctrTitle"/>
          </p:nvPr>
        </p:nvSpPr>
        <p:spPr>
          <a:xfrm>
            <a:off x="798175" y="687375"/>
            <a:ext cx="5552400" cy="14499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000">
                <a:latin typeface="Alegreya Sans ExtraBold"/>
                <a:ea typeface="Alegreya Sans ExtraBold"/>
                <a:cs typeface="Alegreya Sans ExtraBold"/>
                <a:sym typeface="Alegreya Sans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798175" y="2688438"/>
            <a:ext cx="2325600" cy="659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rot="2700000">
            <a:off x="-571439" y="4600550"/>
            <a:ext cx="1295278" cy="1295278"/>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8950702" y="434563"/>
            <a:ext cx="553200" cy="553200"/>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2986362">
            <a:off x="8759065" y="45996"/>
            <a:ext cx="333993" cy="288825"/>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12">
    <p:spTree>
      <p:nvGrpSpPr>
        <p:cNvPr id="1" name="Shape 199"/>
        <p:cNvGrpSpPr/>
        <p:nvPr/>
      </p:nvGrpSpPr>
      <p:grpSpPr>
        <a:xfrm>
          <a:off x="0" y="0"/>
          <a:ext cx="0" cy="0"/>
          <a:chOff x="0" y="0"/>
          <a:chExt cx="0" cy="0"/>
        </a:xfrm>
      </p:grpSpPr>
      <p:sp>
        <p:nvSpPr>
          <p:cNvPr id="200" name="Google Shape;200;p24"/>
          <p:cNvSpPr txBox="1">
            <a:spLocks noGrp="1"/>
          </p:cNvSpPr>
          <p:nvPr>
            <p:ph type="body" idx="1"/>
          </p:nvPr>
        </p:nvSpPr>
        <p:spPr>
          <a:xfrm>
            <a:off x="815250" y="1972225"/>
            <a:ext cx="3050400" cy="22875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Clr>
                <a:schemeClr val="lt2"/>
              </a:buClr>
              <a:buSzPts val="1400"/>
              <a:buFont typeface="Barlow"/>
              <a:buChar char="●"/>
              <a:defRPr>
                <a:latin typeface="Poppins"/>
                <a:ea typeface="Poppins"/>
                <a:cs typeface="Poppins"/>
                <a:sym typeface="Poppins"/>
              </a:defRPr>
            </a:lvl1pPr>
            <a:lvl2pPr marL="914400" lvl="1" indent="-317500" rtl="0">
              <a:spcBef>
                <a:spcPts val="1000"/>
              </a:spcBef>
              <a:spcAft>
                <a:spcPts val="0"/>
              </a:spcAft>
              <a:buClr>
                <a:srgbClr val="050505"/>
              </a:buClr>
              <a:buSzPts val="1400"/>
              <a:buFont typeface="Barlow"/>
              <a:buChar char="○"/>
              <a:defRPr/>
            </a:lvl2pPr>
            <a:lvl3pPr marL="1371600" lvl="2" indent="-317500" rtl="0">
              <a:spcBef>
                <a:spcPts val="1600"/>
              </a:spcBef>
              <a:spcAft>
                <a:spcPts val="0"/>
              </a:spcAft>
              <a:buClr>
                <a:srgbClr val="050505"/>
              </a:buClr>
              <a:buSzPts val="1400"/>
              <a:buFont typeface="Barlow"/>
              <a:buChar char="■"/>
              <a:defRPr/>
            </a:lvl3pPr>
            <a:lvl4pPr marL="1828800" lvl="3" indent="-317500" rtl="0">
              <a:spcBef>
                <a:spcPts val="1600"/>
              </a:spcBef>
              <a:spcAft>
                <a:spcPts val="0"/>
              </a:spcAft>
              <a:buClr>
                <a:srgbClr val="050505"/>
              </a:buClr>
              <a:buSzPts val="1400"/>
              <a:buFont typeface="Barlow"/>
              <a:buChar char="●"/>
              <a:defRPr/>
            </a:lvl4pPr>
            <a:lvl5pPr marL="2286000" lvl="4" indent="-317500" rtl="0">
              <a:spcBef>
                <a:spcPts val="1600"/>
              </a:spcBef>
              <a:spcAft>
                <a:spcPts val="0"/>
              </a:spcAft>
              <a:buClr>
                <a:srgbClr val="050505"/>
              </a:buClr>
              <a:buSzPts val="1400"/>
              <a:buFont typeface="Barlow"/>
              <a:buChar char="○"/>
              <a:defRPr/>
            </a:lvl5pPr>
            <a:lvl6pPr marL="2743200" lvl="5" indent="-317500" rtl="0">
              <a:spcBef>
                <a:spcPts val="1600"/>
              </a:spcBef>
              <a:spcAft>
                <a:spcPts val="0"/>
              </a:spcAft>
              <a:buClr>
                <a:srgbClr val="050505"/>
              </a:buClr>
              <a:buSzPts val="1400"/>
              <a:buFont typeface="Barlow"/>
              <a:buChar char="■"/>
              <a:defRPr/>
            </a:lvl6pPr>
            <a:lvl7pPr marL="3200400" lvl="6" indent="-317500" rtl="0">
              <a:spcBef>
                <a:spcPts val="1600"/>
              </a:spcBef>
              <a:spcAft>
                <a:spcPts val="0"/>
              </a:spcAft>
              <a:buClr>
                <a:srgbClr val="050505"/>
              </a:buClr>
              <a:buSzPts val="1400"/>
              <a:buFont typeface="Barlow"/>
              <a:buChar char="●"/>
              <a:defRPr/>
            </a:lvl7pPr>
            <a:lvl8pPr marL="3657600" lvl="7" indent="-317500" rtl="0">
              <a:spcBef>
                <a:spcPts val="1600"/>
              </a:spcBef>
              <a:spcAft>
                <a:spcPts val="0"/>
              </a:spcAft>
              <a:buClr>
                <a:srgbClr val="050505"/>
              </a:buClr>
              <a:buSzPts val="1400"/>
              <a:buFont typeface="Barlow"/>
              <a:buChar char="○"/>
              <a:defRPr/>
            </a:lvl8pPr>
            <a:lvl9pPr marL="4114800" lvl="8" indent="-317500" rtl="0">
              <a:spcBef>
                <a:spcPts val="1600"/>
              </a:spcBef>
              <a:spcAft>
                <a:spcPts val="1600"/>
              </a:spcAft>
              <a:buClr>
                <a:srgbClr val="050505"/>
              </a:buClr>
              <a:buSzPts val="1400"/>
              <a:buFont typeface="Barlow"/>
              <a:buChar char="■"/>
              <a:defRPr/>
            </a:lvl9pPr>
          </a:lstStyle>
          <a:p>
            <a:endParaRPr/>
          </a:p>
        </p:txBody>
      </p:sp>
      <p:sp>
        <p:nvSpPr>
          <p:cNvPr id="201" name="Google Shape;201;p24"/>
          <p:cNvSpPr/>
          <p:nvPr/>
        </p:nvSpPr>
        <p:spPr>
          <a:xfrm flipH="1">
            <a:off x="600914" y="445025"/>
            <a:ext cx="3998832" cy="1034983"/>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4"/>
          <p:cNvSpPr txBox="1">
            <a:spLocks noGrp="1"/>
          </p:cNvSpPr>
          <p:nvPr>
            <p:ph type="title"/>
          </p:nvPr>
        </p:nvSpPr>
        <p:spPr>
          <a:xfrm>
            <a:off x="720000" y="445025"/>
            <a:ext cx="3432000" cy="1035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3" name="Google Shape;203;p24"/>
          <p:cNvSpPr/>
          <p:nvPr/>
        </p:nvSpPr>
        <p:spPr>
          <a:xfrm rot="-10673382" flipH="1">
            <a:off x="669597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4"/>
          <p:cNvSpPr/>
          <p:nvPr/>
        </p:nvSpPr>
        <p:spPr>
          <a:xfrm>
            <a:off x="-717460" y="47499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4"/>
          <p:cNvSpPr/>
          <p:nvPr/>
        </p:nvSpPr>
        <p:spPr>
          <a:xfrm rot="-10796911">
            <a:off x="6053702" y="155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4"/>
          <p:cNvSpPr/>
          <p:nvPr/>
        </p:nvSpPr>
        <p:spPr>
          <a:xfrm rot="-274361">
            <a:off x="4077158" y="4927318"/>
            <a:ext cx="553161" cy="553161"/>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5032425" y="2642625"/>
            <a:ext cx="2820000" cy="1469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8" name="Google Shape;18;p3"/>
          <p:cNvSpPr txBox="1">
            <a:spLocks noGrp="1"/>
          </p:cNvSpPr>
          <p:nvPr>
            <p:ph type="title" idx="2" hasCustomPrompt="1"/>
          </p:nvPr>
        </p:nvSpPr>
        <p:spPr>
          <a:xfrm>
            <a:off x="5807575" y="1320675"/>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7000">
                <a:solidFill>
                  <a:schemeClr val="accent4"/>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9" name="Google Shape;19;p3"/>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p:nvPr/>
        </p:nvSpPr>
        <p:spPr>
          <a:xfrm flipH="1">
            <a:off x="153018" y="180975"/>
            <a:ext cx="4508158" cy="4810429"/>
          </a:xfrm>
          <a:custGeom>
            <a:avLst/>
            <a:gdLst/>
            <a:ahLst/>
            <a:cxnLst/>
            <a:rect l="l" t="t" r="r" b="b"/>
            <a:pathLst>
              <a:path w="198882" h="212217" extrusionOk="0">
                <a:moveTo>
                  <a:pt x="0" y="209931"/>
                </a:moveTo>
                <a:lnTo>
                  <a:pt x="26289" y="0"/>
                </a:lnTo>
                <a:lnTo>
                  <a:pt x="198882" y="381"/>
                </a:lnTo>
                <a:lnTo>
                  <a:pt x="196596" y="212217"/>
                </a:lnTo>
                <a:close/>
              </a:path>
            </a:pathLst>
          </a:custGeom>
          <a:solidFill>
            <a:schemeClr val="lt2"/>
          </a:solidFill>
          <a:ln>
            <a:noFill/>
          </a:ln>
        </p:spPr>
      </p:sp>
      <p:sp>
        <p:nvSpPr>
          <p:cNvPr id="32" name="Google Shape;32;p5"/>
          <p:cNvSpPr/>
          <p:nvPr/>
        </p:nvSpPr>
        <p:spPr>
          <a:xfrm rot="-2700000" flipH="1">
            <a:off x="8398538" y="4600550"/>
            <a:ext cx="1295278" cy="1295278"/>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5"/>
          <p:cNvSpPr/>
          <p:nvPr/>
        </p:nvSpPr>
        <p:spPr>
          <a:xfrm rot="8999802" flipH="1">
            <a:off x="-602635" y="-762030"/>
            <a:ext cx="1295271" cy="1295271"/>
          </a:xfrm>
          <a:prstGeom prst="blockArc">
            <a:avLst>
              <a:gd name="adj1" fmla="val 10800000"/>
              <a:gd name="adj2" fmla="val 263922"/>
              <a:gd name="adj3" fmla="val 11651"/>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5448242" y="1527560"/>
            <a:ext cx="2720308"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35" name="Google Shape;35;p5"/>
          <p:cNvSpPr txBox="1">
            <a:spLocks noGrp="1"/>
          </p:cNvSpPr>
          <p:nvPr>
            <p:ph type="title"/>
          </p:nvPr>
        </p:nvSpPr>
        <p:spPr>
          <a:xfrm>
            <a:off x="1185150" y="1527525"/>
            <a:ext cx="2301000" cy="5727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a:endParaRPr/>
          </a:p>
        </p:txBody>
      </p:sp>
      <p:sp>
        <p:nvSpPr>
          <p:cNvPr id="36" name="Google Shape;36;p5"/>
          <p:cNvSpPr txBox="1">
            <a:spLocks noGrp="1"/>
          </p:cNvSpPr>
          <p:nvPr>
            <p:ph type="title" idx="2"/>
          </p:nvPr>
        </p:nvSpPr>
        <p:spPr>
          <a:xfrm>
            <a:off x="5657900" y="1527525"/>
            <a:ext cx="2301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37" name="Google Shape;37;p5"/>
          <p:cNvSpPr txBox="1">
            <a:spLocks noGrp="1"/>
          </p:cNvSpPr>
          <p:nvPr>
            <p:ph type="subTitle" idx="1"/>
          </p:nvPr>
        </p:nvSpPr>
        <p:spPr>
          <a:xfrm>
            <a:off x="975600" y="2277700"/>
            <a:ext cx="2720100" cy="13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8" name="Google Shape;38;p5"/>
          <p:cNvSpPr txBox="1">
            <a:spLocks noGrp="1"/>
          </p:cNvSpPr>
          <p:nvPr>
            <p:ph type="subTitle" idx="3"/>
          </p:nvPr>
        </p:nvSpPr>
        <p:spPr>
          <a:xfrm>
            <a:off x="5448356" y="2277700"/>
            <a:ext cx="2720100" cy="1338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6"/>
        <p:cNvGrpSpPr/>
        <p:nvPr/>
      </p:nvGrpSpPr>
      <p:grpSpPr>
        <a:xfrm>
          <a:off x="0" y="0"/>
          <a:ext cx="0" cy="0"/>
          <a:chOff x="0" y="0"/>
          <a:chExt cx="0" cy="0"/>
        </a:xfrm>
      </p:grpSpPr>
      <p:sp>
        <p:nvSpPr>
          <p:cNvPr id="57" name="Google Shape;57;p8"/>
          <p:cNvSpPr/>
          <p:nvPr/>
        </p:nvSpPr>
        <p:spPr>
          <a:xfrm>
            <a:off x="1427863" y="915474"/>
            <a:ext cx="6288275" cy="3312552"/>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58" name="Google Shape;58;p8"/>
          <p:cNvSpPr txBox="1">
            <a:spLocks noGrp="1"/>
          </p:cNvSpPr>
          <p:nvPr>
            <p:ph type="title"/>
          </p:nvPr>
        </p:nvSpPr>
        <p:spPr>
          <a:xfrm>
            <a:off x="1388100" y="1233750"/>
            <a:ext cx="6367800" cy="267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59" name="Google Shape;59;p8"/>
          <p:cNvSpPr/>
          <p:nvPr/>
        </p:nvSpPr>
        <p:spPr>
          <a:xfrm flipH="1">
            <a:off x="-415200" y="4603500"/>
            <a:ext cx="1295400" cy="1295400"/>
          </a:xfrm>
          <a:prstGeom prst="blockArc">
            <a:avLst>
              <a:gd name="adj1" fmla="val 10800000"/>
              <a:gd name="adj2" fmla="val 518958"/>
              <a:gd name="adj3" fmla="val 1727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8"/>
          <p:cNvSpPr/>
          <p:nvPr/>
        </p:nvSpPr>
        <p:spPr>
          <a:xfrm rot="10673382">
            <a:off x="5915172"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8"/>
          <p:cNvSpPr/>
          <p:nvPr/>
        </p:nvSpPr>
        <p:spPr>
          <a:xfrm>
            <a:off x="7734301" y="16845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8"/>
          <p:cNvSpPr/>
          <p:nvPr/>
        </p:nvSpPr>
        <p:spPr>
          <a:xfrm rot="-10796911">
            <a:off x="179863" y="124038"/>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8"/>
          <p:cNvSpPr/>
          <p:nvPr/>
        </p:nvSpPr>
        <p:spPr>
          <a:xfrm flipH="1">
            <a:off x="8509377" y="4881813"/>
            <a:ext cx="553200" cy="553200"/>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1"/>
        <p:cNvGrpSpPr/>
        <p:nvPr/>
      </p:nvGrpSpPr>
      <p:grpSpPr>
        <a:xfrm>
          <a:off x="0" y="0"/>
          <a:ext cx="0" cy="0"/>
          <a:chOff x="0" y="0"/>
          <a:chExt cx="0" cy="0"/>
        </a:xfrm>
      </p:grpSpPr>
      <p:sp>
        <p:nvSpPr>
          <p:cNvPr id="72" name="Google Shape;72;p10"/>
          <p:cNvSpPr/>
          <p:nvPr/>
        </p:nvSpPr>
        <p:spPr>
          <a:xfrm flipH="1">
            <a:off x="600914" y="445025"/>
            <a:ext cx="3998832" cy="1034983"/>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0"/>
          <p:cNvSpPr txBox="1">
            <a:spLocks noGrp="1"/>
          </p:cNvSpPr>
          <p:nvPr>
            <p:ph type="title"/>
          </p:nvPr>
        </p:nvSpPr>
        <p:spPr>
          <a:xfrm>
            <a:off x="720000" y="445025"/>
            <a:ext cx="3432000" cy="10350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3"/>
        <p:cNvGrpSpPr/>
        <p:nvPr/>
      </p:nvGrpSpPr>
      <p:grpSpPr>
        <a:xfrm>
          <a:off x="0" y="0"/>
          <a:ext cx="0" cy="0"/>
          <a:chOff x="0" y="0"/>
          <a:chExt cx="0" cy="0"/>
        </a:xfrm>
      </p:grpSpPr>
      <p:sp>
        <p:nvSpPr>
          <p:cNvPr id="84" name="Google Shape;84;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85"/>
        <p:cNvGrpSpPr/>
        <p:nvPr/>
      </p:nvGrpSpPr>
      <p:grpSpPr>
        <a:xfrm>
          <a:off x="0" y="0"/>
          <a:ext cx="0" cy="0"/>
          <a:chOff x="0" y="0"/>
          <a:chExt cx="0" cy="0"/>
        </a:xfrm>
      </p:grpSpPr>
      <p:sp>
        <p:nvSpPr>
          <p:cNvPr id="86" name="Google Shape;86;p13"/>
          <p:cNvSpPr/>
          <p:nvPr/>
        </p:nvSpPr>
        <p:spPr>
          <a:xfrm>
            <a:off x="495250" y="447000"/>
            <a:ext cx="3543443"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87" name="Google Shape;87;p13"/>
          <p:cNvSpPr txBox="1">
            <a:spLocks noGrp="1"/>
          </p:cNvSpPr>
          <p:nvPr>
            <p:ph type="title" hasCustomPrompt="1"/>
          </p:nvPr>
        </p:nvSpPr>
        <p:spPr>
          <a:xfrm>
            <a:off x="1012550" y="1815313"/>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4500">
                <a:solidFill>
                  <a:schemeClr val="accent4"/>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88" name="Google Shape;88;p13"/>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9" name="Google Shape;89;p13"/>
          <p:cNvSpPr txBox="1">
            <a:spLocks noGrp="1"/>
          </p:cNvSpPr>
          <p:nvPr>
            <p:ph type="title" idx="3"/>
          </p:nvPr>
        </p:nvSpPr>
        <p:spPr>
          <a:xfrm>
            <a:off x="932738" y="2958341"/>
            <a:ext cx="1429200" cy="479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0" name="Google Shape;90;p13"/>
          <p:cNvSpPr txBox="1">
            <a:spLocks noGrp="1"/>
          </p:cNvSpPr>
          <p:nvPr>
            <p:ph type="subTitle" idx="1"/>
          </p:nvPr>
        </p:nvSpPr>
        <p:spPr>
          <a:xfrm>
            <a:off x="932750" y="3443029"/>
            <a:ext cx="1429200" cy="833700"/>
          </a:xfrm>
          <a:prstGeom prst="rect">
            <a:avLst/>
          </a:prstGeom>
        </p:spPr>
        <p:txBody>
          <a:bodyPr spcFirstLastPara="1" wrap="square" lIns="180000" tIns="91425" rIns="180000"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1" name="Google Shape;91;p13"/>
          <p:cNvSpPr txBox="1">
            <a:spLocks noGrp="1"/>
          </p:cNvSpPr>
          <p:nvPr>
            <p:ph type="title" idx="4"/>
          </p:nvPr>
        </p:nvSpPr>
        <p:spPr>
          <a:xfrm>
            <a:off x="2882213" y="2958341"/>
            <a:ext cx="1429200" cy="479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2" name="Google Shape;92;p13"/>
          <p:cNvSpPr txBox="1">
            <a:spLocks noGrp="1"/>
          </p:cNvSpPr>
          <p:nvPr>
            <p:ph type="subTitle" idx="5"/>
          </p:nvPr>
        </p:nvSpPr>
        <p:spPr>
          <a:xfrm>
            <a:off x="2882225" y="3443029"/>
            <a:ext cx="1429200" cy="833700"/>
          </a:xfrm>
          <a:prstGeom prst="rect">
            <a:avLst/>
          </a:prstGeom>
        </p:spPr>
        <p:txBody>
          <a:bodyPr spcFirstLastPara="1" wrap="square" lIns="180000" tIns="91425" rIns="180000"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13"/>
          <p:cNvSpPr txBox="1">
            <a:spLocks noGrp="1"/>
          </p:cNvSpPr>
          <p:nvPr>
            <p:ph type="title" idx="6"/>
          </p:nvPr>
        </p:nvSpPr>
        <p:spPr>
          <a:xfrm>
            <a:off x="4832138" y="2958341"/>
            <a:ext cx="1429200" cy="479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4" name="Google Shape;94;p13"/>
          <p:cNvSpPr txBox="1">
            <a:spLocks noGrp="1"/>
          </p:cNvSpPr>
          <p:nvPr>
            <p:ph type="subTitle" idx="7"/>
          </p:nvPr>
        </p:nvSpPr>
        <p:spPr>
          <a:xfrm>
            <a:off x="4832150" y="3443029"/>
            <a:ext cx="1429200" cy="833700"/>
          </a:xfrm>
          <a:prstGeom prst="rect">
            <a:avLst/>
          </a:prstGeom>
        </p:spPr>
        <p:txBody>
          <a:bodyPr spcFirstLastPara="1" wrap="square" lIns="180000" tIns="91425" rIns="180000"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13"/>
          <p:cNvSpPr txBox="1">
            <a:spLocks noGrp="1"/>
          </p:cNvSpPr>
          <p:nvPr>
            <p:ph type="title" idx="8"/>
          </p:nvPr>
        </p:nvSpPr>
        <p:spPr>
          <a:xfrm>
            <a:off x="6782063" y="2958341"/>
            <a:ext cx="1429200" cy="4791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2200"/>
              <a:buNone/>
              <a:defRPr sz="2000"/>
            </a:lvl1pPr>
            <a:lvl2pPr lvl="1" algn="ctr" rtl="0">
              <a:spcBef>
                <a:spcPts val="0"/>
              </a:spcBef>
              <a:spcAft>
                <a:spcPts val="0"/>
              </a:spcAft>
              <a:buSzPts val="2200"/>
              <a:buNone/>
              <a:defRPr sz="2200"/>
            </a:lvl2pPr>
            <a:lvl3pPr lvl="2" algn="ctr" rtl="0">
              <a:spcBef>
                <a:spcPts val="0"/>
              </a:spcBef>
              <a:spcAft>
                <a:spcPts val="0"/>
              </a:spcAft>
              <a:buSzPts val="2200"/>
              <a:buNone/>
              <a:defRPr sz="2200"/>
            </a:lvl3pPr>
            <a:lvl4pPr lvl="3" algn="ctr" rtl="0">
              <a:spcBef>
                <a:spcPts val="0"/>
              </a:spcBef>
              <a:spcAft>
                <a:spcPts val="0"/>
              </a:spcAft>
              <a:buSzPts val="2200"/>
              <a:buNone/>
              <a:defRPr sz="2200"/>
            </a:lvl4pPr>
            <a:lvl5pPr lvl="4" algn="ctr" rtl="0">
              <a:spcBef>
                <a:spcPts val="0"/>
              </a:spcBef>
              <a:spcAft>
                <a:spcPts val="0"/>
              </a:spcAft>
              <a:buSzPts val="2200"/>
              <a:buNone/>
              <a:defRPr sz="2200"/>
            </a:lvl5pPr>
            <a:lvl6pPr lvl="5" algn="ctr" rtl="0">
              <a:spcBef>
                <a:spcPts val="0"/>
              </a:spcBef>
              <a:spcAft>
                <a:spcPts val="0"/>
              </a:spcAft>
              <a:buSzPts val="2200"/>
              <a:buNone/>
              <a:defRPr sz="2200"/>
            </a:lvl6pPr>
            <a:lvl7pPr lvl="6" algn="ctr" rtl="0">
              <a:spcBef>
                <a:spcPts val="0"/>
              </a:spcBef>
              <a:spcAft>
                <a:spcPts val="0"/>
              </a:spcAft>
              <a:buSzPts val="2200"/>
              <a:buNone/>
              <a:defRPr sz="2200"/>
            </a:lvl7pPr>
            <a:lvl8pPr lvl="7" algn="ctr" rtl="0">
              <a:spcBef>
                <a:spcPts val="0"/>
              </a:spcBef>
              <a:spcAft>
                <a:spcPts val="0"/>
              </a:spcAft>
              <a:buSzPts val="2200"/>
              <a:buNone/>
              <a:defRPr sz="2200"/>
            </a:lvl8pPr>
            <a:lvl9pPr lvl="8" algn="ctr" rtl="0">
              <a:spcBef>
                <a:spcPts val="0"/>
              </a:spcBef>
              <a:spcAft>
                <a:spcPts val="0"/>
              </a:spcAft>
              <a:buSzPts val="2200"/>
              <a:buNone/>
              <a:defRPr sz="2200"/>
            </a:lvl9pPr>
          </a:lstStyle>
          <a:p>
            <a:endParaRPr/>
          </a:p>
        </p:txBody>
      </p:sp>
      <p:sp>
        <p:nvSpPr>
          <p:cNvPr id="96" name="Google Shape;96;p13"/>
          <p:cNvSpPr txBox="1">
            <a:spLocks noGrp="1"/>
          </p:cNvSpPr>
          <p:nvPr>
            <p:ph type="subTitle" idx="9"/>
          </p:nvPr>
        </p:nvSpPr>
        <p:spPr>
          <a:xfrm>
            <a:off x="6782075" y="3443029"/>
            <a:ext cx="1429200" cy="833700"/>
          </a:xfrm>
          <a:prstGeom prst="rect">
            <a:avLst/>
          </a:prstGeom>
        </p:spPr>
        <p:txBody>
          <a:bodyPr spcFirstLastPara="1" wrap="square" lIns="180000" tIns="91425" rIns="180000"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7" name="Google Shape;97;p13"/>
          <p:cNvSpPr txBox="1">
            <a:spLocks noGrp="1"/>
          </p:cNvSpPr>
          <p:nvPr>
            <p:ph type="title" idx="13" hasCustomPrompt="1"/>
          </p:nvPr>
        </p:nvSpPr>
        <p:spPr>
          <a:xfrm>
            <a:off x="2962025" y="1815313"/>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4500">
                <a:solidFill>
                  <a:schemeClr val="accent2"/>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98" name="Google Shape;98;p13"/>
          <p:cNvSpPr txBox="1">
            <a:spLocks noGrp="1"/>
          </p:cNvSpPr>
          <p:nvPr>
            <p:ph type="title" idx="14" hasCustomPrompt="1"/>
          </p:nvPr>
        </p:nvSpPr>
        <p:spPr>
          <a:xfrm>
            <a:off x="4911500" y="1815313"/>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4500">
                <a:solidFill>
                  <a:schemeClr val="accent1"/>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99" name="Google Shape;99;p13"/>
          <p:cNvSpPr txBox="1">
            <a:spLocks noGrp="1"/>
          </p:cNvSpPr>
          <p:nvPr>
            <p:ph type="title" idx="15" hasCustomPrompt="1"/>
          </p:nvPr>
        </p:nvSpPr>
        <p:spPr>
          <a:xfrm>
            <a:off x="6860975" y="1815313"/>
            <a:ext cx="1269600" cy="669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8000"/>
              <a:buNone/>
              <a:defRPr sz="4500">
                <a:solidFill>
                  <a:schemeClr val="accent3"/>
                </a:solidFill>
              </a:defRPr>
            </a:lvl1pPr>
            <a:lvl2pPr lvl="1" algn="ctr" rtl="0">
              <a:spcBef>
                <a:spcPts val="0"/>
              </a:spcBef>
              <a:spcAft>
                <a:spcPts val="0"/>
              </a:spcAft>
              <a:buSzPts val="8000"/>
              <a:buNone/>
              <a:defRPr sz="8000"/>
            </a:lvl2pPr>
            <a:lvl3pPr lvl="2" algn="ctr" rtl="0">
              <a:spcBef>
                <a:spcPts val="0"/>
              </a:spcBef>
              <a:spcAft>
                <a:spcPts val="0"/>
              </a:spcAft>
              <a:buSzPts val="8000"/>
              <a:buNone/>
              <a:defRPr sz="8000"/>
            </a:lvl3pPr>
            <a:lvl4pPr lvl="3" algn="ctr" rtl="0">
              <a:spcBef>
                <a:spcPts val="0"/>
              </a:spcBef>
              <a:spcAft>
                <a:spcPts val="0"/>
              </a:spcAft>
              <a:buSzPts val="8000"/>
              <a:buNone/>
              <a:defRPr sz="8000"/>
            </a:lvl4pPr>
            <a:lvl5pPr lvl="4" algn="ctr" rtl="0">
              <a:spcBef>
                <a:spcPts val="0"/>
              </a:spcBef>
              <a:spcAft>
                <a:spcPts val="0"/>
              </a:spcAft>
              <a:buSzPts val="8000"/>
              <a:buNone/>
              <a:defRPr sz="8000"/>
            </a:lvl5pPr>
            <a:lvl6pPr lvl="5" algn="ctr" rtl="0">
              <a:spcBef>
                <a:spcPts val="0"/>
              </a:spcBef>
              <a:spcAft>
                <a:spcPts val="0"/>
              </a:spcAft>
              <a:buSzPts val="8000"/>
              <a:buNone/>
              <a:defRPr sz="8000"/>
            </a:lvl6pPr>
            <a:lvl7pPr lvl="6" algn="ctr" rtl="0">
              <a:spcBef>
                <a:spcPts val="0"/>
              </a:spcBef>
              <a:spcAft>
                <a:spcPts val="0"/>
              </a:spcAft>
              <a:buSzPts val="8000"/>
              <a:buNone/>
              <a:defRPr sz="8000"/>
            </a:lvl7pPr>
            <a:lvl8pPr lvl="7" algn="ctr" rtl="0">
              <a:spcBef>
                <a:spcPts val="0"/>
              </a:spcBef>
              <a:spcAft>
                <a:spcPts val="0"/>
              </a:spcAft>
              <a:buSzPts val="8000"/>
              <a:buNone/>
              <a:defRPr sz="8000"/>
            </a:lvl8pPr>
            <a:lvl9pPr lvl="8" algn="ctr" rtl="0">
              <a:spcBef>
                <a:spcPts val="0"/>
              </a:spcBef>
              <a:spcAft>
                <a:spcPts val="0"/>
              </a:spcAft>
              <a:buSzPts val="8000"/>
              <a:buNone/>
              <a:defRPr sz="8000"/>
            </a:lvl9pPr>
          </a:lstStyle>
          <a:p>
            <a:r>
              <a:t>xx%</a:t>
            </a:r>
          </a:p>
        </p:txBody>
      </p:sp>
      <p:sp>
        <p:nvSpPr>
          <p:cNvPr id="100" name="Google Shape;100;p13"/>
          <p:cNvSpPr/>
          <p:nvPr/>
        </p:nvSpPr>
        <p:spPr>
          <a:xfrm>
            <a:off x="11" y="4603500"/>
            <a:ext cx="1295400" cy="1295400"/>
          </a:xfrm>
          <a:prstGeom prst="blockArc">
            <a:avLst>
              <a:gd name="adj1" fmla="val 10800000"/>
              <a:gd name="adj2" fmla="val 518958"/>
              <a:gd name="adj3" fmla="val 17275"/>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rot="10673382">
            <a:off x="5957170"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7776300" y="16845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04"/>
        <p:cNvGrpSpPr/>
        <p:nvPr/>
      </p:nvGrpSpPr>
      <p:grpSpPr>
        <a:xfrm>
          <a:off x="0" y="0"/>
          <a:ext cx="0" cy="0"/>
          <a:chOff x="0" y="0"/>
          <a:chExt cx="0" cy="0"/>
        </a:xfrm>
      </p:grpSpPr>
      <p:sp>
        <p:nvSpPr>
          <p:cNvPr id="105" name="Google Shape;105;p14"/>
          <p:cNvSpPr/>
          <p:nvPr/>
        </p:nvSpPr>
        <p:spPr>
          <a:xfrm flipH="1">
            <a:off x="581242" y="3263073"/>
            <a:ext cx="2720308"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06" name="Google Shape;106;p14"/>
          <p:cNvSpPr txBox="1">
            <a:spLocks noGrp="1"/>
          </p:cNvSpPr>
          <p:nvPr>
            <p:ph type="title"/>
          </p:nvPr>
        </p:nvSpPr>
        <p:spPr>
          <a:xfrm flipH="1">
            <a:off x="720000" y="3361025"/>
            <a:ext cx="3661500" cy="376800"/>
          </a:xfrm>
          <a:prstGeom prst="rect">
            <a:avLst/>
          </a:prstGeom>
        </p:spPr>
        <p:txBody>
          <a:bodyPr spcFirstLastPara="1" wrap="square" lIns="91425" tIns="91425" rIns="91425" bIns="91425" anchor="ctr" anchorCtr="0">
            <a:noAutofit/>
          </a:bodyPr>
          <a:lstStyle>
            <a:lvl1pPr lvl="0">
              <a:spcBef>
                <a:spcPts val="0"/>
              </a:spcBef>
              <a:spcAft>
                <a:spcPts val="0"/>
              </a:spcAft>
              <a:buSzPts val="2000"/>
              <a:buNone/>
              <a:defRPr sz="2000"/>
            </a:lvl1pPr>
            <a:lvl2pPr lvl="1" algn="r">
              <a:spcBef>
                <a:spcPts val="0"/>
              </a:spcBef>
              <a:spcAft>
                <a:spcPts val="0"/>
              </a:spcAft>
              <a:buSzPts val="2000"/>
              <a:buNone/>
              <a:defRPr sz="2000"/>
            </a:lvl2pPr>
            <a:lvl3pPr lvl="2" algn="r">
              <a:spcBef>
                <a:spcPts val="0"/>
              </a:spcBef>
              <a:spcAft>
                <a:spcPts val="0"/>
              </a:spcAft>
              <a:buSzPts val="2000"/>
              <a:buNone/>
              <a:defRPr sz="2000"/>
            </a:lvl3pPr>
            <a:lvl4pPr lvl="3" algn="r">
              <a:spcBef>
                <a:spcPts val="0"/>
              </a:spcBef>
              <a:spcAft>
                <a:spcPts val="0"/>
              </a:spcAft>
              <a:buSzPts val="2000"/>
              <a:buNone/>
              <a:defRPr sz="2000"/>
            </a:lvl4pPr>
            <a:lvl5pPr lvl="4" algn="r">
              <a:spcBef>
                <a:spcPts val="0"/>
              </a:spcBef>
              <a:spcAft>
                <a:spcPts val="0"/>
              </a:spcAft>
              <a:buSzPts val="2000"/>
              <a:buNone/>
              <a:defRPr sz="2000"/>
            </a:lvl5pPr>
            <a:lvl6pPr lvl="5" algn="r">
              <a:spcBef>
                <a:spcPts val="0"/>
              </a:spcBef>
              <a:spcAft>
                <a:spcPts val="0"/>
              </a:spcAft>
              <a:buSzPts val="2000"/>
              <a:buNone/>
              <a:defRPr sz="2000"/>
            </a:lvl6pPr>
            <a:lvl7pPr lvl="6" algn="r">
              <a:spcBef>
                <a:spcPts val="0"/>
              </a:spcBef>
              <a:spcAft>
                <a:spcPts val="0"/>
              </a:spcAft>
              <a:buSzPts val="2000"/>
              <a:buNone/>
              <a:defRPr sz="2000"/>
            </a:lvl7pPr>
            <a:lvl8pPr lvl="7" algn="r">
              <a:spcBef>
                <a:spcPts val="0"/>
              </a:spcBef>
              <a:spcAft>
                <a:spcPts val="0"/>
              </a:spcAft>
              <a:buSzPts val="2000"/>
              <a:buNone/>
              <a:defRPr sz="2000"/>
            </a:lvl8pPr>
            <a:lvl9pPr lvl="8" algn="r">
              <a:spcBef>
                <a:spcPts val="0"/>
              </a:spcBef>
              <a:spcAft>
                <a:spcPts val="0"/>
              </a:spcAft>
              <a:buSzPts val="2000"/>
              <a:buNone/>
              <a:defRPr sz="2000"/>
            </a:lvl9pPr>
          </a:lstStyle>
          <a:p>
            <a:endParaRPr/>
          </a:p>
        </p:txBody>
      </p:sp>
      <p:sp>
        <p:nvSpPr>
          <p:cNvPr id="107" name="Google Shape;107;p14"/>
          <p:cNvSpPr txBox="1">
            <a:spLocks noGrp="1"/>
          </p:cNvSpPr>
          <p:nvPr>
            <p:ph type="subTitle" idx="1"/>
          </p:nvPr>
        </p:nvSpPr>
        <p:spPr>
          <a:xfrm flipH="1">
            <a:off x="720000" y="1307675"/>
            <a:ext cx="3661500" cy="1618500"/>
          </a:xfrm>
          <a:prstGeom prst="rect">
            <a:avLst/>
          </a:prstGeom>
        </p:spPr>
        <p:txBody>
          <a:bodyPr spcFirstLastPara="1" wrap="square" lIns="180000" tIns="91425" rIns="180000" bIns="91425" anchor="ctr" anchorCtr="0">
            <a:noAutofit/>
          </a:bodyPr>
          <a:lstStyle>
            <a:lvl1pPr lvl="0" rtl="0">
              <a:lnSpc>
                <a:spcPct val="100000"/>
              </a:lnSpc>
              <a:spcBef>
                <a:spcPts val="0"/>
              </a:spcBef>
              <a:spcAft>
                <a:spcPts val="0"/>
              </a:spcAft>
              <a:buSzPts val="1400"/>
              <a:buNone/>
              <a:defRPr sz="22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108" name="Google Shape;108;p14"/>
          <p:cNvSpPr/>
          <p:nvPr/>
        </p:nvSpPr>
        <p:spPr>
          <a:xfrm flipH="1">
            <a:off x="7734300" y="14425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4"/>
          <p:cNvSpPr/>
          <p:nvPr/>
        </p:nvSpPr>
        <p:spPr>
          <a:xfrm rot="3089">
            <a:off x="720008" y="4734288"/>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4"/>
          <p:cNvSpPr/>
          <p:nvPr/>
        </p:nvSpPr>
        <p:spPr>
          <a:xfrm rot="10800000">
            <a:off x="4304923" y="-293103"/>
            <a:ext cx="553200" cy="553200"/>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our columns">
  <p:cSld name="CUSTOM_3">
    <p:spTree>
      <p:nvGrpSpPr>
        <p:cNvPr id="1" name="Shape 124"/>
        <p:cNvGrpSpPr/>
        <p:nvPr/>
      </p:nvGrpSpPr>
      <p:grpSpPr>
        <a:xfrm>
          <a:off x="0" y="0"/>
          <a:ext cx="0" cy="0"/>
          <a:chOff x="0" y="0"/>
          <a:chExt cx="0" cy="0"/>
        </a:xfrm>
      </p:grpSpPr>
      <p:sp>
        <p:nvSpPr>
          <p:cNvPr id="125" name="Google Shape;125;p16"/>
          <p:cNvSpPr/>
          <p:nvPr/>
        </p:nvSpPr>
        <p:spPr>
          <a:xfrm flipH="1">
            <a:off x="495224" y="445025"/>
            <a:ext cx="4253252" cy="572700"/>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6"/>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7" name="Google Shape;127;p16"/>
          <p:cNvSpPr txBox="1">
            <a:spLocks noGrp="1"/>
          </p:cNvSpPr>
          <p:nvPr>
            <p:ph type="title" idx="2"/>
          </p:nvPr>
        </p:nvSpPr>
        <p:spPr>
          <a:xfrm>
            <a:off x="2002950" y="1790213"/>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28" name="Google Shape;128;p16"/>
          <p:cNvSpPr txBox="1">
            <a:spLocks noGrp="1"/>
          </p:cNvSpPr>
          <p:nvPr>
            <p:ph type="subTitle" idx="1"/>
          </p:nvPr>
        </p:nvSpPr>
        <p:spPr>
          <a:xfrm>
            <a:off x="2002950" y="2125878"/>
            <a:ext cx="2009400" cy="7767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29" name="Google Shape;129;p16"/>
          <p:cNvSpPr txBox="1">
            <a:spLocks noGrp="1"/>
          </p:cNvSpPr>
          <p:nvPr>
            <p:ph type="title" idx="3"/>
          </p:nvPr>
        </p:nvSpPr>
        <p:spPr>
          <a:xfrm>
            <a:off x="6414582" y="1790213"/>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30" name="Google Shape;130;p16"/>
          <p:cNvSpPr txBox="1">
            <a:spLocks noGrp="1"/>
          </p:cNvSpPr>
          <p:nvPr>
            <p:ph type="subTitle" idx="4"/>
          </p:nvPr>
        </p:nvSpPr>
        <p:spPr>
          <a:xfrm>
            <a:off x="6414598" y="2125878"/>
            <a:ext cx="2009400" cy="7767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1" name="Google Shape;131;p16"/>
          <p:cNvSpPr txBox="1">
            <a:spLocks noGrp="1"/>
          </p:cNvSpPr>
          <p:nvPr>
            <p:ph type="title" idx="5"/>
          </p:nvPr>
        </p:nvSpPr>
        <p:spPr>
          <a:xfrm>
            <a:off x="2002925" y="3201038"/>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32" name="Google Shape;132;p16"/>
          <p:cNvSpPr txBox="1">
            <a:spLocks noGrp="1"/>
          </p:cNvSpPr>
          <p:nvPr>
            <p:ph type="subTitle" idx="6"/>
          </p:nvPr>
        </p:nvSpPr>
        <p:spPr>
          <a:xfrm>
            <a:off x="2002950" y="3536703"/>
            <a:ext cx="2009400" cy="7767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3" name="Google Shape;133;p16"/>
          <p:cNvSpPr txBox="1">
            <a:spLocks noGrp="1"/>
          </p:cNvSpPr>
          <p:nvPr>
            <p:ph type="title" idx="7"/>
          </p:nvPr>
        </p:nvSpPr>
        <p:spPr>
          <a:xfrm>
            <a:off x="6414582" y="3201038"/>
            <a:ext cx="2009400" cy="3705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2200"/>
              <a:buNone/>
              <a:defRPr sz="2000"/>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134" name="Google Shape;134;p16"/>
          <p:cNvSpPr txBox="1">
            <a:spLocks noGrp="1"/>
          </p:cNvSpPr>
          <p:nvPr>
            <p:ph type="subTitle" idx="8"/>
          </p:nvPr>
        </p:nvSpPr>
        <p:spPr>
          <a:xfrm>
            <a:off x="6414598" y="3536703"/>
            <a:ext cx="2009400" cy="776700"/>
          </a:xfrm>
          <a:prstGeom prst="rect">
            <a:avLst/>
          </a:prstGeom>
        </p:spPr>
        <p:txBody>
          <a:bodyPr spcFirstLastPara="1" wrap="square" lIns="90000" tIns="91425" rIns="90000" bIns="91425"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a:endParaRPr/>
          </a:p>
        </p:txBody>
      </p:sp>
      <p:sp>
        <p:nvSpPr>
          <p:cNvPr id="135" name="Google Shape;135;p16"/>
          <p:cNvSpPr/>
          <p:nvPr/>
        </p:nvSpPr>
        <p:spPr>
          <a:xfrm rot="-2700000" flipH="1">
            <a:off x="8398536" y="4600550"/>
            <a:ext cx="1295278" cy="1295278"/>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flipH="1">
            <a:off x="7734300" y="14425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p:nvPr/>
        </p:nvSpPr>
        <p:spPr>
          <a:xfrm rot="-5400000">
            <a:off x="8890498" y="625922"/>
            <a:ext cx="553200" cy="553200"/>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1pPr>
            <a:lvl2pPr lvl="1">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2pPr>
            <a:lvl3pPr lvl="2">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3pPr>
            <a:lvl4pPr lvl="3">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4pPr>
            <a:lvl5pPr lvl="4">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5pPr>
            <a:lvl6pPr lvl="5">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6pPr>
            <a:lvl7pPr lvl="6">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7pPr>
            <a:lvl8pPr lvl="7">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8pPr>
            <a:lvl9pPr lvl="8">
              <a:spcBef>
                <a:spcPts val="0"/>
              </a:spcBef>
              <a:spcAft>
                <a:spcPts val="0"/>
              </a:spcAft>
              <a:buClr>
                <a:schemeClr val="dk1"/>
              </a:buClr>
              <a:buSzPts val="3000"/>
              <a:buFont typeface="Alegreya Sans ExtraBold"/>
              <a:buNone/>
              <a:defRPr sz="3000">
                <a:solidFill>
                  <a:schemeClr val="dk1"/>
                </a:solidFill>
                <a:latin typeface="Alegreya Sans ExtraBold"/>
                <a:ea typeface="Alegreya Sans ExtraBold"/>
                <a:cs typeface="Alegreya Sans ExtraBold"/>
                <a:sym typeface="Alegreya Sans ExtraBold"/>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91425" tIns="91425" rIns="91425" bIns="91425" anchor="ctr" anchorCtr="0">
            <a:noAutofit/>
          </a:bodyPr>
          <a:lstStyle>
            <a:lvl1pPr marL="457200" lvl="0" indent="-317500">
              <a:lnSpc>
                <a:spcPct val="115000"/>
              </a:lnSpc>
              <a:spcBef>
                <a:spcPts val="0"/>
              </a:spcBef>
              <a:spcAft>
                <a:spcPts val="0"/>
              </a:spcAft>
              <a:buClr>
                <a:schemeClr val="dk2"/>
              </a:buClr>
              <a:buSzPts val="1400"/>
              <a:buFont typeface="PT Sans"/>
              <a:buChar char="●"/>
              <a:defRPr>
                <a:solidFill>
                  <a:schemeClr val="dk2"/>
                </a:solidFill>
                <a:latin typeface="PT Sans"/>
                <a:ea typeface="PT Sans"/>
                <a:cs typeface="PT Sans"/>
                <a:sym typeface="PT Sans"/>
              </a:defRPr>
            </a:lvl1pPr>
            <a:lvl2pPr marL="914400" lvl="1"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2pPr>
            <a:lvl3pPr marL="1371600" lvl="2"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3pPr>
            <a:lvl4pPr marL="1828800" lvl="3"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4pPr>
            <a:lvl5pPr marL="2286000" lvl="4"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5pPr>
            <a:lvl6pPr marL="2743200" lvl="5"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6pPr>
            <a:lvl7pPr marL="3200400" lvl="6"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7pPr>
            <a:lvl8pPr marL="3657600" lvl="7" indent="-317500">
              <a:lnSpc>
                <a:spcPct val="115000"/>
              </a:lnSpc>
              <a:spcBef>
                <a:spcPts val="1600"/>
              </a:spcBef>
              <a:spcAft>
                <a:spcPts val="0"/>
              </a:spcAft>
              <a:buClr>
                <a:schemeClr val="dk2"/>
              </a:buClr>
              <a:buSzPts val="1400"/>
              <a:buFont typeface="PT Sans"/>
              <a:buChar char="○"/>
              <a:defRPr>
                <a:solidFill>
                  <a:schemeClr val="dk2"/>
                </a:solidFill>
                <a:latin typeface="PT Sans"/>
                <a:ea typeface="PT Sans"/>
                <a:cs typeface="PT Sans"/>
                <a:sym typeface="PT Sans"/>
              </a:defRPr>
            </a:lvl8pPr>
            <a:lvl9pPr marL="4114800" lvl="8" indent="-317500">
              <a:lnSpc>
                <a:spcPct val="115000"/>
              </a:lnSpc>
              <a:spcBef>
                <a:spcPts val="1600"/>
              </a:spcBef>
              <a:spcAft>
                <a:spcPts val="1600"/>
              </a:spcAft>
              <a:buClr>
                <a:schemeClr val="dk2"/>
              </a:buClr>
              <a:buSzPts val="1400"/>
              <a:buFont typeface="PT Sans"/>
              <a:buChar char="■"/>
              <a:defRPr>
                <a:solidFill>
                  <a:schemeClr val="dk2"/>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6" r:id="rId5"/>
    <p:sldLayoutId id="2147483658" r:id="rId6"/>
    <p:sldLayoutId id="2147483659" r:id="rId7"/>
    <p:sldLayoutId id="2147483660" r:id="rId8"/>
    <p:sldLayoutId id="2147483662" r:id="rId9"/>
    <p:sldLayoutId id="2147483670"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237"/>
        <p:cNvGrpSpPr/>
        <p:nvPr/>
      </p:nvGrpSpPr>
      <p:grpSpPr>
        <a:xfrm>
          <a:off x="0" y="0"/>
          <a:ext cx="0" cy="0"/>
          <a:chOff x="0" y="0"/>
          <a:chExt cx="0" cy="0"/>
        </a:xfrm>
      </p:grpSpPr>
      <p:sp>
        <p:nvSpPr>
          <p:cNvPr id="239" name="Google Shape;239;p30"/>
          <p:cNvSpPr/>
          <p:nvPr/>
        </p:nvSpPr>
        <p:spPr>
          <a:xfrm>
            <a:off x="546200" y="2567725"/>
            <a:ext cx="3081650" cy="902925"/>
          </a:xfrm>
          <a:custGeom>
            <a:avLst/>
            <a:gdLst/>
            <a:ahLst/>
            <a:cxnLst/>
            <a:rect l="l" t="t" r="r" b="b"/>
            <a:pathLst>
              <a:path w="123266" h="36117" extrusionOk="0">
                <a:moveTo>
                  <a:pt x="0" y="0"/>
                </a:moveTo>
                <a:lnTo>
                  <a:pt x="1935" y="36117"/>
                </a:lnTo>
                <a:lnTo>
                  <a:pt x="116253" y="36117"/>
                </a:lnTo>
                <a:lnTo>
                  <a:pt x="123266" y="2499"/>
                </a:lnTo>
                <a:close/>
              </a:path>
            </a:pathLst>
          </a:custGeom>
          <a:solidFill>
            <a:schemeClr val="lt2"/>
          </a:solidFill>
          <a:ln>
            <a:noFill/>
          </a:ln>
        </p:spPr>
      </p:sp>
      <p:sp>
        <p:nvSpPr>
          <p:cNvPr id="241" name="Google Shape;241;p30"/>
          <p:cNvSpPr txBox="1">
            <a:spLocks noGrp="1"/>
          </p:cNvSpPr>
          <p:nvPr>
            <p:ph type="subTitle" idx="1"/>
          </p:nvPr>
        </p:nvSpPr>
        <p:spPr>
          <a:xfrm>
            <a:off x="1016541" y="2689637"/>
            <a:ext cx="2140968" cy="659100"/>
          </a:xfrm>
          <a:prstGeom prst="rect">
            <a:avLst/>
          </a:prstGeom>
        </p:spPr>
        <p:txBody>
          <a:bodyPr spcFirstLastPara="1" wrap="square" lIns="0" tIns="91425" rIns="0" bIns="91425" anchor="ctr" anchorCtr="0">
            <a:noAutofit/>
          </a:bodyPr>
          <a:lstStyle/>
          <a:p>
            <a:pPr marL="0" lvl="0" indent="0"/>
            <a:r>
              <a:rPr lang="en-GB" dirty="0"/>
              <a:t>Wavelet Transforms in Python</a:t>
            </a:r>
            <a:endParaRPr dirty="0"/>
          </a:p>
        </p:txBody>
      </p:sp>
      <p:sp>
        <p:nvSpPr>
          <p:cNvPr id="238" name="Google Shape;238;p30"/>
          <p:cNvSpPr/>
          <p:nvPr/>
        </p:nvSpPr>
        <p:spPr>
          <a:xfrm>
            <a:off x="403100" y="419225"/>
            <a:ext cx="6288275" cy="195500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txBody>
          <a:bodyPr/>
          <a:lstStyle/>
          <a:p>
            <a:endParaRPr lang="en-RO" dirty="0"/>
          </a:p>
        </p:txBody>
      </p:sp>
      <p:sp>
        <p:nvSpPr>
          <p:cNvPr id="240" name="Google Shape;240;p30"/>
          <p:cNvSpPr txBox="1">
            <a:spLocks noGrp="1"/>
          </p:cNvSpPr>
          <p:nvPr>
            <p:ph type="ctrTitle"/>
          </p:nvPr>
        </p:nvSpPr>
        <p:spPr>
          <a:xfrm>
            <a:off x="2001639" y="671775"/>
            <a:ext cx="3216172" cy="1449900"/>
          </a:xfrm>
          <a:prstGeom prst="rect">
            <a:avLst/>
          </a:prstGeom>
        </p:spPr>
        <p:txBody>
          <a:bodyPr spcFirstLastPara="1" wrap="square" lIns="0" tIns="91425" rIns="0" bIns="91425" anchor="ctr" anchorCtr="0">
            <a:noAutofit/>
          </a:bodyPr>
          <a:lstStyle/>
          <a:p>
            <a:r>
              <a:rPr lang="en-GB" dirty="0" err="1"/>
              <a:t>PyWavelets</a:t>
            </a:r>
            <a:r>
              <a:rPr lang="en-GB" dirty="0"/>
              <a:t> </a:t>
            </a:r>
          </a:p>
        </p:txBody>
      </p:sp>
      <p:sp>
        <p:nvSpPr>
          <p:cNvPr id="8" name="TextBox 7">
            <a:extLst>
              <a:ext uri="{FF2B5EF4-FFF2-40B4-BE49-F238E27FC236}">
                <a16:creationId xmlns:a16="http://schemas.microsoft.com/office/drawing/2014/main" id="{D553AB10-133F-F845-8F41-E977873CD487}"/>
              </a:ext>
            </a:extLst>
          </p:cNvPr>
          <p:cNvSpPr txBox="1"/>
          <p:nvPr/>
        </p:nvSpPr>
        <p:spPr>
          <a:xfrm>
            <a:off x="6889898" y="4529470"/>
            <a:ext cx="1885453" cy="523220"/>
          </a:xfrm>
          <a:prstGeom prst="rect">
            <a:avLst/>
          </a:prstGeom>
          <a:noFill/>
        </p:spPr>
        <p:txBody>
          <a:bodyPr wrap="none" rtlCol="0">
            <a:spAutoFit/>
          </a:bodyPr>
          <a:lstStyle/>
          <a:p>
            <a:r>
              <a:rPr lang="en-RO" dirty="0">
                <a:latin typeface="PT Sans" panose="020B0503020203020204" pitchFamily="34" charset="77"/>
              </a:rPr>
              <a:t>Gal Oscar</a:t>
            </a:r>
          </a:p>
          <a:p>
            <a:r>
              <a:rPr lang="en-RO" dirty="0">
                <a:latin typeface="PT Sans" panose="020B0503020203020204" pitchFamily="34" charset="77"/>
              </a:rPr>
              <a:t>Tehnologi Multimedia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40"/>
          <p:cNvSpPr/>
          <p:nvPr/>
        </p:nvSpPr>
        <p:spPr>
          <a:xfrm flipH="1">
            <a:off x="600914" y="445025"/>
            <a:ext cx="7067434" cy="1034983"/>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txBox="1">
            <a:spLocks noGrp="1"/>
          </p:cNvSpPr>
          <p:nvPr>
            <p:ph type="title"/>
          </p:nvPr>
        </p:nvSpPr>
        <p:spPr>
          <a:xfrm>
            <a:off x="720000" y="445025"/>
            <a:ext cx="5630350" cy="10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Codul</a:t>
            </a:r>
            <a:r>
              <a:rPr lang="en-US" dirty="0"/>
              <a:t> </a:t>
            </a:r>
            <a:r>
              <a:rPr lang="en-US" dirty="0" err="1"/>
              <a:t>sursa</a:t>
            </a:r>
            <a:r>
              <a:rPr lang="en-US" dirty="0"/>
              <a:t> </a:t>
            </a:r>
            <a:r>
              <a:rPr lang="en-US" dirty="0" err="1"/>
              <a:t>pentru</a:t>
            </a:r>
            <a:r>
              <a:rPr lang="en-US" dirty="0"/>
              <a:t> a genera </a:t>
            </a:r>
            <a:r>
              <a:rPr lang="en-US" dirty="0" err="1"/>
              <a:t>transformata</a:t>
            </a:r>
            <a:r>
              <a:rPr lang="en-US" dirty="0"/>
              <a:t> wavelet</a:t>
            </a:r>
            <a:endParaRPr dirty="0"/>
          </a:p>
        </p:txBody>
      </p:sp>
      <p:pic>
        <p:nvPicPr>
          <p:cNvPr id="3" name="Picture 2" descr="Graphical user interface, text, application, email&#10;&#10;Description automatically generated">
            <a:extLst>
              <a:ext uri="{FF2B5EF4-FFF2-40B4-BE49-F238E27FC236}">
                <a16:creationId xmlns:a16="http://schemas.microsoft.com/office/drawing/2014/main" id="{DB2C50BC-6395-B446-90AB-DCFC8C06B46D}"/>
              </a:ext>
            </a:extLst>
          </p:cNvPr>
          <p:cNvPicPr>
            <a:picLocks noChangeAspect="1"/>
          </p:cNvPicPr>
          <p:nvPr/>
        </p:nvPicPr>
        <p:blipFill>
          <a:blip r:embed="rId3"/>
          <a:stretch>
            <a:fillRect/>
          </a:stretch>
        </p:blipFill>
        <p:spPr>
          <a:xfrm>
            <a:off x="1040523" y="1480008"/>
            <a:ext cx="5716293" cy="3366537"/>
          </a:xfrm>
          <a:prstGeom prst="rect">
            <a:avLst/>
          </a:prstGeom>
        </p:spPr>
      </p:pic>
    </p:spTree>
    <p:extLst>
      <p:ext uri="{BB962C8B-B14F-4D97-AF65-F5344CB8AC3E}">
        <p14:creationId xmlns:p14="http://schemas.microsoft.com/office/powerpoint/2010/main" val="32292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40"/>
          <p:cNvSpPr/>
          <p:nvPr/>
        </p:nvSpPr>
        <p:spPr>
          <a:xfrm flipH="1">
            <a:off x="316767" y="445033"/>
            <a:ext cx="7067434" cy="1034983"/>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txBox="1">
            <a:spLocks noGrp="1"/>
          </p:cNvSpPr>
          <p:nvPr>
            <p:ph type="title"/>
          </p:nvPr>
        </p:nvSpPr>
        <p:spPr>
          <a:xfrm>
            <a:off x="719999" y="445025"/>
            <a:ext cx="6260971" cy="10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err="1"/>
              <a:t>Codul</a:t>
            </a:r>
            <a:r>
              <a:rPr lang="en-US" dirty="0"/>
              <a:t> </a:t>
            </a:r>
            <a:r>
              <a:rPr lang="en-US" dirty="0" err="1"/>
              <a:t>sursa</a:t>
            </a:r>
            <a:r>
              <a:rPr lang="en-US" dirty="0"/>
              <a:t> </a:t>
            </a:r>
            <a:r>
              <a:rPr lang="en-US" dirty="0" err="1"/>
              <a:t>pentru</a:t>
            </a:r>
            <a:r>
              <a:rPr lang="en-US" dirty="0"/>
              <a:t> GUI-ul </a:t>
            </a:r>
            <a:r>
              <a:rPr lang="en-US" dirty="0" err="1"/>
              <a:t>aplicatiei</a:t>
            </a:r>
            <a:endParaRPr dirty="0"/>
          </a:p>
        </p:txBody>
      </p:sp>
      <p:pic>
        <p:nvPicPr>
          <p:cNvPr id="4" name="Picture 3" descr="Graphical user interface, text, application&#10;&#10;Description automatically generated">
            <a:extLst>
              <a:ext uri="{FF2B5EF4-FFF2-40B4-BE49-F238E27FC236}">
                <a16:creationId xmlns:a16="http://schemas.microsoft.com/office/drawing/2014/main" id="{CB8788D3-9602-B040-86F5-8C079959AEC8}"/>
              </a:ext>
            </a:extLst>
          </p:cNvPr>
          <p:cNvPicPr>
            <a:picLocks noChangeAspect="1"/>
          </p:cNvPicPr>
          <p:nvPr/>
        </p:nvPicPr>
        <p:blipFill>
          <a:blip r:embed="rId3"/>
          <a:stretch>
            <a:fillRect/>
          </a:stretch>
        </p:blipFill>
        <p:spPr>
          <a:xfrm>
            <a:off x="952238" y="1687017"/>
            <a:ext cx="3288848" cy="3065497"/>
          </a:xfrm>
          <a:prstGeom prst="rect">
            <a:avLst/>
          </a:prstGeom>
        </p:spPr>
      </p:pic>
      <p:grpSp>
        <p:nvGrpSpPr>
          <p:cNvPr id="7" name="Google Shape;6880;p66">
            <a:extLst>
              <a:ext uri="{FF2B5EF4-FFF2-40B4-BE49-F238E27FC236}">
                <a16:creationId xmlns:a16="http://schemas.microsoft.com/office/drawing/2014/main" id="{9A926B90-E676-E840-BABC-48F31AA27645}"/>
              </a:ext>
            </a:extLst>
          </p:cNvPr>
          <p:cNvGrpSpPr/>
          <p:nvPr/>
        </p:nvGrpSpPr>
        <p:grpSpPr>
          <a:xfrm>
            <a:off x="6811343" y="2118292"/>
            <a:ext cx="339253" cy="318042"/>
            <a:chOff x="5049725" y="2635825"/>
            <a:chExt cx="481825" cy="451700"/>
          </a:xfrm>
        </p:grpSpPr>
        <p:sp>
          <p:nvSpPr>
            <p:cNvPr id="8" name="Google Shape;6881;p66">
              <a:extLst>
                <a:ext uri="{FF2B5EF4-FFF2-40B4-BE49-F238E27FC236}">
                  <a16:creationId xmlns:a16="http://schemas.microsoft.com/office/drawing/2014/main" id="{DF1FAFB6-9D3E-9B4A-9D31-DF5C3379EBD1}"/>
                </a:ext>
              </a:extLst>
            </p:cNvPr>
            <p:cNvSpPr/>
            <p:nvPr/>
          </p:nvSpPr>
          <p:spPr>
            <a:xfrm>
              <a:off x="5135325" y="3031050"/>
              <a:ext cx="310550" cy="56475"/>
            </a:xfrm>
            <a:custGeom>
              <a:avLst/>
              <a:gdLst/>
              <a:ahLst/>
              <a:cxnLst/>
              <a:rect l="l" t="t" r="r" b="b"/>
              <a:pathLst>
                <a:path w="12422" h="2259" extrusionOk="0">
                  <a:moveTo>
                    <a:pt x="2791" y="0"/>
                  </a:moveTo>
                  <a:lnTo>
                    <a:pt x="2415" y="1130"/>
                  </a:lnTo>
                  <a:lnTo>
                    <a:pt x="566" y="1130"/>
                  </a:lnTo>
                  <a:cubicBezTo>
                    <a:pt x="253" y="1130"/>
                    <a:pt x="0" y="1383"/>
                    <a:pt x="0" y="1696"/>
                  </a:cubicBezTo>
                  <a:cubicBezTo>
                    <a:pt x="0" y="2006"/>
                    <a:pt x="253" y="2259"/>
                    <a:pt x="566" y="2259"/>
                  </a:cubicBezTo>
                  <a:lnTo>
                    <a:pt x="11858" y="2259"/>
                  </a:lnTo>
                  <a:cubicBezTo>
                    <a:pt x="12169" y="2259"/>
                    <a:pt x="12421" y="2006"/>
                    <a:pt x="12421" y="1696"/>
                  </a:cubicBezTo>
                  <a:cubicBezTo>
                    <a:pt x="12421" y="1383"/>
                    <a:pt x="12169" y="1130"/>
                    <a:pt x="11858" y="1130"/>
                  </a:cubicBezTo>
                  <a:lnTo>
                    <a:pt x="10006" y="1130"/>
                  </a:lnTo>
                  <a:lnTo>
                    <a:pt x="9630" y="0"/>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6882;p66">
              <a:extLst>
                <a:ext uri="{FF2B5EF4-FFF2-40B4-BE49-F238E27FC236}">
                  <a16:creationId xmlns:a16="http://schemas.microsoft.com/office/drawing/2014/main" id="{FBB0D38E-58F4-2342-BF44-005B835AF370}"/>
                </a:ext>
              </a:extLst>
            </p:cNvPr>
            <p:cNvSpPr/>
            <p:nvPr/>
          </p:nvSpPr>
          <p:spPr>
            <a:xfrm>
              <a:off x="5049725" y="2946350"/>
              <a:ext cx="481825" cy="56500"/>
            </a:xfrm>
            <a:custGeom>
              <a:avLst/>
              <a:gdLst/>
              <a:ahLst/>
              <a:cxnLst/>
              <a:rect l="l" t="t" r="r" b="b"/>
              <a:pathLst>
                <a:path w="19273" h="2260" extrusionOk="0">
                  <a:moveTo>
                    <a:pt x="0" y="1"/>
                  </a:moveTo>
                  <a:lnTo>
                    <a:pt x="0" y="567"/>
                  </a:lnTo>
                  <a:cubicBezTo>
                    <a:pt x="0" y="1500"/>
                    <a:pt x="756" y="2259"/>
                    <a:pt x="1693" y="2259"/>
                  </a:cubicBezTo>
                  <a:lnTo>
                    <a:pt x="17577" y="2259"/>
                  </a:lnTo>
                  <a:cubicBezTo>
                    <a:pt x="18513" y="2259"/>
                    <a:pt x="19269" y="1500"/>
                    <a:pt x="19272" y="567"/>
                  </a:cubicBezTo>
                  <a:lnTo>
                    <a:pt x="19272"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6883;p66">
              <a:extLst>
                <a:ext uri="{FF2B5EF4-FFF2-40B4-BE49-F238E27FC236}">
                  <a16:creationId xmlns:a16="http://schemas.microsoft.com/office/drawing/2014/main" id="{B843F032-74CC-AF47-8C8A-B7D67EB015E4}"/>
                </a:ext>
              </a:extLst>
            </p:cNvPr>
            <p:cNvSpPr/>
            <p:nvPr/>
          </p:nvSpPr>
          <p:spPr>
            <a:xfrm>
              <a:off x="5049725" y="2635825"/>
              <a:ext cx="481825" cy="282325"/>
            </a:xfrm>
            <a:custGeom>
              <a:avLst/>
              <a:gdLst/>
              <a:ahLst/>
              <a:cxnLst/>
              <a:rect l="l" t="t" r="r" b="b"/>
              <a:pathLst>
                <a:path w="19273" h="11293" extrusionOk="0">
                  <a:moveTo>
                    <a:pt x="1693" y="0"/>
                  </a:moveTo>
                  <a:cubicBezTo>
                    <a:pt x="756" y="0"/>
                    <a:pt x="0" y="759"/>
                    <a:pt x="0" y="1696"/>
                  </a:cubicBezTo>
                  <a:lnTo>
                    <a:pt x="0" y="11293"/>
                  </a:lnTo>
                  <a:lnTo>
                    <a:pt x="19272" y="11293"/>
                  </a:lnTo>
                  <a:lnTo>
                    <a:pt x="19272" y="1696"/>
                  </a:lnTo>
                  <a:cubicBezTo>
                    <a:pt x="19269" y="759"/>
                    <a:pt x="18513" y="0"/>
                    <a:pt x="1757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11" name="Google Shape;608;p34">
            <a:extLst>
              <a:ext uri="{FF2B5EF4-FFF2-40B4-BE49-F238E27FC236}">
                <a16:creationId xmlns:a16="http://schemas.microsoft.com/office/drawing/2014/main" id="{A8CA5A5C-69BE-464B-8A36-EADA50036FCB}"/>
              </a:ext>
            </a:extLst>
          </p:cNvPr>
          <p:cNvSpPr/>
          <p:nvPr/>
        </p:nvSpPr>
        <p:spPr>
          <a:xfrm>
            <a:off x="5232010" y="2436343"/>
            <a:ext cx="3422889" cy="860169"/>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2" name="Google Shape;609;p34">
            <a:extLst>
              <a:ext uri="{FF2B5EF4-FFF2-40B4-BE49-F238E27FC236}">
                <a16:creationId xmlns:a16="http://schemas.microsoft.com/office/drawing/2014/main" id="{FBFF662B-FDC3-BE42-B3AB-2CB7829E1FFB}"/>
              </a:ext>
            </a:extLst>
          </p:cNvPr>
          <p:cNvSpPr txBox="1">
            <a:spLocks/>
          </p:cNvSpPr>
          <p:nvPr/>
        </p:nvSpPr>
        <p:spPr>
          <a:xfrm>
            <a:off x="5156825" y="2518989"/>
            <a:ext cx="3466176" cy="694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9pPr>
          </a:lstStyle>
          <a:p>
            <a:pPr algn="ctr"/>
            <a:r>
              <a:rPr lang="en-GB" sz="2000" dirty="0" err="1"/>
              <a:t>Clasa</a:t>
            </a:r>
            <a:r>
              <a:rPr lang="en-GB" sz="2000" dirty="0"/>
              <a:t> </a:t>
            </a:r>
            <a:r>
              <a:rPr lang="en-GB" sz="2000" dirty="0" err="1"/>
              <a:t>principala</a:t>
            </a:r>
            <a:r>
              <a:rPr lang="en-GB" sz="2000" dirty="0"/>
              <a:t> </a:t>
            </a:r>
            <a:r>
              <a:rPr lang="en-GB" sz="2000" dirty="0" err="1"/>
              <a:t>pentru</a:t>
            </a:r>
            <a:r>
              <a:rPr lang="en-GB" sz="2000" dirty="0"/>
              <a:t> </a:t>
            </a:r>
            <a:r>
              <a:rPr lang="en-GB" sz="2000" dirty="0" err="1"/>
              <a:t>partea</a:t>
            </a:r>
            <a:r>
              <a:rPr lang="en-GB" sz="2000" dirty="0"/>
              <a:t> de GUI a </a:t>
            </a:r>
            <a:r>
              <a:rPr lang="en-GB" sz="2000" dirty="0" err="1"/>
              <a:t>aplicatiei</a:t>
            </a:r>
            <a:endParaRPr lang="en-GB" sz="2000" dirty="0"/>
          </a:p>
        </p:txBody>
      </p:sp>
    </p:spTree>
    <p:extLst>
      <p:ext uri="{BB962C8B-B14F-4D97-AF65-F5344CB8AC3E}">
        <p14:creationId xmlns:p14="http://schemas.microsoft.com/office/powerpoint/2010/main" val="32182371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6" name="Google Shape;616;p35"/>
          <p:cNvSpPr txBox="1">
            <a:spLocks noGrp="1"/>
          </p:cNvSpPr>
          <p:nvPr>
            <p:ph type="title"/>
          </p:nvPr>
        </p:nvSpPr>
        <p:spPr>
          <a:xfrm>
            <a:off x="5032425" y="2642625"/>
            <a:ext cx="3019754" cy="1469100"/>
          </a:xfrm>
          <a:prstGeom prst="rect">
            <a:avLst/>
          </a:prstGeom>
        </p:spPr>
        <p:txBody>
          <a:bodyPr spcFirstLastPara="1" wrap="square" lIns="91425" tIns="91425" rIns="91425" bIns="91425" anchor="ctr" anchorCtr="0">
            <a:noAutofit/>
          </a:bodyPr>
          <a:lstStyle/>
          <a:p>
            <a:pPr lvl="0"/>
            <a:r>
              <a:rPr lang="en" dirty="0" err="1"/>
              <a:t>Rezultate</a:t>
            </a:r>
            <a:r>
              <a:rPr lang="en" dirty="0"/>
              <a:t> </a:t>
            </a:r>
            <a:r>
              <a:rPr lang="en" dirty="0" err="1"/>
              <a:t>dupa</a:t>
            </a:r>
            <a:r>
              <a:rPr lang="en" dirty="0"/>
              <a:t> </a:t>
            </a:r>
            <a:r>
              <a:rPr lang="en" dirty="0" err="1"/>
              <a:t>rulare</a:t>
            </a:r>
            <a:endParaRPr lang="en-GB" dirty="0"/>
          </a:p>
        </p:txBody>
      </p:sp>
      <p:sp>
        <p:nvSpPr>
          <p:cNvPr id="617" name="Google Shape;617;p35"/>
          <p:cNvSpPr/>
          <p:nvPr/>
        </p:nvSpPr>
        <p:spPr>
          <a:xfrm rot="768178">
            <a:off x="5774361" y="1009446"/>
            <a:ext cx="1336008" cy="1444178"/>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txBox="1">
            <a:spLocks noGrp="1"/>
          </p:cNvSpPr>
          <p:nvPr>
            <p:ph type="title" idx="2"/>
          </p:nvPr>
        </p:nvSpPr>
        <p:spPr>
          <a:xfrm>
            <a:off x="5807575" y="1320675"/>
            <a:ext cx="1269600" cy="669300"/>
          </a:xfrm>
          <a:prstGeom prst="rect">
            <a:avLst/>
          </a:prstGeom>
        </p:spPr>
        <p:txBody>
          <a:bodyPr spcFirstLastPara="1" wrap="square" lIns="91425" tIns="91425" rIns="91425" bIns="91425" anchor="ctr" anchorCtr="0">
            <a:noAutofit/>
          </a:bodyPr>
          <a:lstStyle/>
          <a:p>
            <a:pPr lvl="0"/>
            <a:r>
              <a:rPr lang="en" dirty="0">
                <a:solidFill>
                  <a:schemeClr val="accent3"/>
                </a:solidFill>
              </a:rPr>
              <a:t>04</a:t>
            </a:r>
          </a:p>
        </p:txBody>
      </p:sp>
      <p:sp>
        <p:nvSpPr>
          <p:cNvPr id="682" name="Google Shape;682;p35"/>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6" name="Google Shape;1610;p54">
            <a:extLst>
              <a:ext uri="{FF2B5EF4-FFF2-40B4-BE49-F238E27FC236}">
                <a16:creationId xmlns:a16="http://schemas.microsoft.com/office/drawing/2014/main" id="{FB0F0D70-951B-AF45-BC77-D0A72D580F9C}"/>
              </a:ext>
            </a:extLst>
          </p:cNvPr>
          <p:cNvGrpSpPr/>
          <p:nvPr/>
        </p:nvGrpSpPr>
        <p:grpSpPr>
          <a:xfrm>
            <a:off x="392802" y="499415"/>
            <a:ext cx="4463022" cy="4409998"/>
            <a:chOff x="4175321" y="540000"/>
            <a:chExt cx="4463022" cy="4409998"/>
          </a:xfrm>
        </p:grpSpPr>
        <p:sp>
          <p:nvSpPr>
            <p:cNvPr id="197" name="Google Shape;1611;p54">
              <a:extLst>
                <a:ext uri="{FF2B5EF4-FFF2-40B4-BE49-F238E27FC236}">
                  <a16:creationId xmlns:a16="http://schemas.microsoft.com/office/drawing/2014/main" id="{FC7A1BF4-1C3F-234C-BA52-C1BC67A3FD1A}"/>
                </a:ext>
              </a:extLst>
            </p:cNvPr>
            <p:cNvSpPr/>
            <p:nvPr/>
          </p:nvSpPr>
          <p:spPr>
            <a:xfrm>
              <a:off x="4804000" y="686025"/>
              <a:ext cx="3617875" cy="3790121"/>
            </a:xfrm>
            <a:custGeom>
              <a:avLst/>
              <a:gdLst/>
              <a:ahLst/>
              <a:cxnLst/>
              <a:rect l="l" t="t" r="r" b="b"/>
              <a:pathLst>
                <a:path w="136588" h="127635" extrusionOk="0">
                  <a:moveTo>
                    <a:pt x="8953" y="0"/>
                  </a:moveTo>
                  <a:lnTo>
                    <a:pt x="131635" y="2857"/>
                  </a:lnTo>
                  <a:lnTo>
                    <a:pt x="136588" y="126682"/>
                  </a:lnTo>
                  <a:lnTo>
                    <a:pt x="0" y="127635"/>
                  </a:lnTo>
                  <a:close/>
                </a:path>
              </a:pathLst>
            </a:custGeom>
            <a:solidFill>
              <a:schemeClr val="lt2"/>
            </a:solidFill>
            <a:ln>
              <a:noFill/>
            </a:ln>
          </p:spPr>
        </p:sp>
        <p:sp>
          <p:nvSpPr>
            <p:cNvPr id="198" name="Google Shape;1612;p54">
              <a:extLst>
                <a:ext uri="{FF2B5EF4-FFF2-40B4-BE49-F238E27FC236}">
                  <a16:creationId xmlns:a16="http://schemas.microsoft.com/office/drawing/2014/main" id="{391A0D80-A053-EA48-B980-F85609515701}"/>
                </a:ext>
              </a:extLst>
            </p:cNvPr>
            <p:cNvSpPr/>
            <p:nvPr/>
          </p:nvSpPr>
          <p:spPr>
            <a:xfrm>
              <a:off x="6354627" y="4293866"/>
              <a:ext cx="2283716" cy="123165"/>
            </a:xfrm>
            <a:custGeom>
              <a:avLst/>
              <a:gdLst/>
              <a:ahLst/>
              <a:cxnLst/>
              <a:rect l="l" t="t" r="r" b="b"/>
              <a:pathLst>
                <a:path w="43518" h="2347" extrusionOk="0">
                  <a:moveTo>
                    <a:pt x="21753" y="1"/>
                  </a:moveTo>
                  <a:cubicBezTo>
                    <a:pt x="9728" y="1"/>
                    <a:pt x="1" y="537"/>
                    <a:pt x="1" y="1180"/>
                  </a:cubicBezTo>
                  <a:cubicBezTo>
                    <a:pt x="1" y="1834"/>
                    <a:pt x="9740" y="2346"/>
                    <a:pt x="21753" y="2346"/>
                  </a:cubicBezTo>
                  <a:cubicBezTo>
                    <a:pt x="33779" y="2346"/>
                    <a:pt x="43518" y="1811"/>
                    <a:pt x="43518" y="1180"/>
                  </a:cubicBezTo>
                  <a:cubicBezTo>
                    <a:pt x="43518" y="537"/>
                    <a:pt x="33779" y="13"/>
                    <a:pt x="21753"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613;p54">
              <a:extLst>
                <a:ext uri="{FF2B5EF4-FFF2-40B4-BE49-F238E27FC236}">
                  <a16:creationId xmlns:a16="http://schemas.microsoft.com/office/drawing/2014/main" id="{5DB1D83B-350F-5647-9C51-6BEBEA5B60B7}"/>
                </a:ext>
              </a:extLst>
            </p:cNvPr>
            <p:cNvSpPr/>
            <p:nvPr/>
          </p:nvSpPr>
          <p:spPr>
            <a:xfrm>
              <a:off x="6226528" y="560624"/>
              <a:ext cx="1315926" cy="1843849"/>
            </a:xfrm>
            <a:custGeom>
              <a:avLst/>
              <a:gdLst/>
              <a:ahLst/>
              <a:cxnLst/>
              <a:rect l="l" t="t" r="r" b="b"/>
              <a:pathLst>
                <a:path w="25076" h="35136" extrusionOk="0">
                  <a:moveTo>
                    <a:pt x="25075" y="0"/>
                  </a:moveTo>
                  <a:lnTo>
                    <a:pt x="1" y="536"/>
                  </a:lnTo>
                  <a:lnTo>
                    <a:pt x="1037" y="34945"/>
                  </a:lnTo>
                  <a:lnTo>
                    <a:pt x="23075" y="35135"/>
                  </a:lnTo>
                  <a:lnTo>
                    <a:pt x="25075"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1614;p54">
              <a:extLst>
                <a:ext uri="{FF2B5EF4-FFF2-40B4-BE49-F238E27FC236}">
                  <a16:creationId xmlns:a16="http://schemas.microsoft.com/office/drawing/2014/main" id="{6C76C59B-D0F8-7F46-B3F7-4A95ED8AD472}"/>
                </a:ext>
              </a:extLst>
            </p:cNvPr>
            <p:cNvSpPr/>
            <p:nvPr/>
          </p:nvSpPr>
          <p:spPr>
            <a:xfrm>
              <a:off x="6262161" y="540000"/>
              <a:ext cx="1317133" cy="1843220"/>
            </a:xfrm>
            <a:custGeom>
              <a:avLst/>
              <a:gdLst/>
              <a:ahLst/>
              <a:cxnLst/>
              <a:rect l="l" t="t" r="r" b="b"/>
              <a:pathLst>
                <a:path w="25099" h="35124" extrusionOk="0">
                  <a:moveTo>
                    <a:pt x="25099" y="0"/>
                  </a:moveTo>
                  <a:lnTo>
                    <a:pt x="0" y="524"/>
                  </a:lnTo>
                  <a:lnTo>
                    <a:pt x="1048" y="34933"/>
                  </a:lnTo>
                  <a:lnTo>
                    <a:pt x="23099" y="35124"/>
                  </a:lnTo>
                  <a:lnTo>
                    <a:pt x="2509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1615;p54">
              <a:extLst>
                <a:ext uri="{FF2B5EF4-FFF2-40B4-BE49-F238E27FC236}">
                  <a16:creationId xmlns:a16="http://schemas.microsoft.com/office/drawing/2014/main" id="{7708F296-AE94-6346-9FEA-D7CBBCFC0E03}"/>
                </a:ext>
              </a:extLst>
            </p:cNvPr>
            <p:cNvSpPr/>
            <p:nvPr/>
          </p:nvSpPr>
          <p:spPr>
            <a:xfrm>
              <a:off x="6262161" y="540000"/>
              <a:ext cx="1317133" cy="1843220"/>
            </a:xfrm>
            <a:custGeom>
              <a:avLst/>
              <a:gdLst/>
              <a:ahLst/>
              <a:cxnLst/>
              <a:rect l="l" t="t" r="r" b="b"/>
              <a:pathLst>
                <a:path w="25099" h="35124" extrusionOk="0">
                  <a:moveTo>
                    <a:pt x="25099" y="0"/>
                  </a:moveTo>
                  <a:lnTo>
                    <a:pt x="0" y="524"/>
                  </a:lnTo>
                  <a:lnTo>
                    <a:pt x="24753" y="393"/>
                  </a:lnTo>
                  <a:lnTo>
                    <a:pt x="23099" y="35124"/>
                  </a:lnTo>
                  <a:lnTo>
                    <a:pt x="25099"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1616;p54">
              <a:extLst>
                <a:ext uri="{FF2B5EF4-FFF2-40B4-BE49-F238E27FC236}">
                  <a16:creationId xmlns:a16="http://schemas.microsoft.com/office/drawing/2014/main" id="{E9ADFE89-A04F-C846-8431-6B74941D4151}"/>
                </a:ext>
              </a:extLst>
            </p:cNvPr>
            <p:cNvSpPr/>
            <p:nvPr/>
          </p:nvSpPr>
          <p:spPr>
            <a:xfrm>
              <a:off x="6393986" y="1244781"/>
              <a:ext cx="185613" cy="409902"/>
            </a:xfrm>
            <a:custGeom>
              <a:avLst/>
              <a:gdLst/>
              <a:ahLst/>
              <a:cxnLst/>
              <a:rect l="l" t="t" r="r" b="b"/>
              <a:pathLst>
                <a:path w="3537" h="7811" extrusionOk="0">
                  <a:moveTo>
                    <a:pt x="655" y="0"/>
                  </a:moveTo>
                  <a:cubicBezTo>
                    <a:pt x="227" y="858"/>
                    <a:pt x="1" y="1786"/>
                    <a:pt x="1" y="2751"/>
                  </a:cubicBezTo>
                  <a:cubicBezTo>
                    <a:pt x="1" y="4787"/>
                    <a:pt x="1013" y="6680"/>
                    <a:pt x="2703" y="7811"/>
                  </a:cubicBezTo>
                  <a:lnTo>
                    <a:pt x="3537" y="6573"/>
                  </a:lnTo>
                  <a:cubicBezTo>
                    <a:pt x="2251" y="5715"/>
                    <a:pt x="1489" y="4287"/>
                    <a:pt x="1489" y="2751"/>
                  </a:cubicBezTo>
                  <a:cubicBezTo>
                    <a:pt x="1489" y="2025"/>
                    <a:pt x="1656" y="1322"/>
                    <a:pt x="1989" y="667"/>
                  </a:cubicBezTo>
                  <a:lnTo>
                    <a:pt x="65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1617;p54">
              <a:extLst>
                <a:ext uri="{FF2B5EF4-FFF2-40B4-BE49-F238E27FC236}">
                  <a16:creationId xmlns:a16="http://schemas.microsoft.com/office/drawing/2014/main" id="{5DD47B2B-FF17-3740-BE1A-F9BF8B63FB14}"/>
                </a:ext>
              </a:extLst>
            </p:cNvPr>
            <p:cNvSpPr/>
            <p:nvPr/>
          </p:nvSpPr>
          <p:spPr>
            <a:xfrm>
              <a:off x="6565799" y="1602787"/>
              <a:ext cx="149403" cy="106897"/>
            </a:xfrm>
            <a:custGeom>
              <a:avLst/>
              <a:gdLst/>
              <a:ahLst/>
              <a:cxnLst/>
              <a:rect l="l" t="t" r="r" b="b"/>
              <a:pathLst>
                <a:path w="2847" h="2037" extrusionOk="0">
                  <a:moveTo>
                    <a:pt x="703" y="1"/>
                  </a:moveTo>
                  <a:lnTo>
                    <a:pt x="1" y="1334"/>
                  </a:lnTo>
                  <a:cubicBezTo>
                    <a:pt x="870" y="1799"/>
                    <a:pt x="1846" y="2037"/>
                    <a:pt x="2835" y="2037"/>
                  </a:cubicBezTo>
                  <a:lnTo>
                    <a:pt x="2846" y="2037"/>
                  </a:lnTo>
                  <a:lnTo>
                    <a:pt x="2846" y="525"/>
                  </a:lnTo>
                  <a:cubicBezTo>
                    <a:pt x="2084" y="525"/>
                    <a:pt x="1370" y="346"/>
                    <a:pt x="7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1618;p54">
              <a:extLst>
                <a:ext uri="{FF2B5EF4-FFF2-40B4-BE49-F238E27FC236}">
                  <a16:creationId xmlns:a16="http://schemas.microsoft.com/office/drawing/2014/main" id="{4BA25152-832B-7644-9CB1-8613C233AD61}"/>
                </a:ext>
              </a:extLst>
            </p:cNvPr>
            <p:cNvSpPr/>
            <p:nvPr/>
          </p:nvSpPr>
          <p:spPr>
            <a:xfrm>
              <a:off x="6853222" y="1314157"/>
              <a:ext cx="181257" cy="337430"/>
            </a:xfrm>
            <a:custGeom>
              <a:avLst/>
              <a:gdLst/>
              <a:ahLst/>
              <a:cxnLst/>
              <a:rect l="l" t="t" r="r" b="b"/>
              <a:pathLst>
                <a:path w="3454" h="6430" extrusionOk="0">
                  <a:moveTo>
                    <a:pt x="3275" y="0"/>
                  </a:moveTo>
                  <a:lnTo>
                    <a:pt x="1822" y="357"/>
                  </a:lnTo>
                  <a:cubicBezTo>
                    <a:pt x="1906" y="714"/>
                    <a:pt x="1953" y="1072"/>
                    <a:pt x="1953" y="1441"/>
                  </a:cubicBezTo>
                  <a:cubicBezTo>
                    <a:pt x="1953" y="2929"/>
                    <a:pt x="1227" y="4346"/>
                    <a:pt x="1" y="5215"/>
                  </a:cubicBezTo>
                  <a:lnTo>
                    <a:pt x="870" y="6429"/>
                  </a:lnTo>
                  <a:cubicBezTo>
                    <a:pt x="2489" y="5286"/>
                    <a:pt x="3454" y="3429"/>
                    <a:pt x="3454" y="1441"/>
                  </a:cubicBezTo>
                  <a:cubicBezTo>
                    <a:pt x="3454" y="953"/>
                    <a:pt x="3394" y="476"/>
                    <a:pt x="32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1619;p54">
              <a:extLst>
                <a:ext uri="{FF2B5EF4-FFF2-40B4-BE49-F238E27FC236}">
                  <a16:creationId xmlns:a16="http://schemas.microsoft.com/office/drawing/2014/main" id="{9604E20F-4469-3740-A729-C9B80B80C1E8}"/>
                </a:ext>
              </a:extLst>
            </p:cNvPr>
            <p:cNvSpPr/>
            <p:nvPr/>
          </p:nvSpPr>
          <p:spPr>
            <a:xfrm>
              <a:off x="6505817" y="1069819"/>
              <a:ext cx="508664" cy="236883"/>
            </a:xfrm>
            <a:custGeom>
              <a:avLst/>
              <a:gdLst/>
              <a:ahLst/>
              <a:cxnLst/>
              <a:rect l="l" t="t" r="r" b="b"/>
              <a:pathLst>
                <a:path w="9693" h="4514" extrusionOk="0">
                  <a:moveTo>
                    <a:pt x="3966" y="1"/>
                  </a:moveTo>
                  <a:cubicBezTo>
                    <a:pt x="2513" y="1"/>
                    <a:pt x="1108" y="525"/>
                    <a:pt x="1" y="1453"/>
                  </a:cubicBezTo>
                  <a:lnTo>
                    <a:pt x="965" y="2584"/>
                  </a:lnTo>
                  <a:cubicBezTo>
                    <a:pt x="1799" y="1870"/>
                    <a:pt x="2858" y="1489"/>
                    <a:pt x="3966" y="1489"/>
                  </a:cubicBezTo>
                  <a:cubicBezTo>
                    <a:pt x="5894" y="1489"/>
                    <a:pt x="7621" y="2703"/>
                    <a:pt x="8288" y="4513"/>
                  </a:cubicBezTo>
                  <a:lnTo>
                    <a:pt x="9693" y="3989"/>
                  </a:lnTo>
                  <a:cubicBezTo>
                    <a:pt x="8811" y="1608"/>
                    <a:pt x="6502" y="1"/>
                    <a:pt x="39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1620;p54">
              <a:extLst>
                <a:ext uri="{FF2B5EF4-FFF2-40B4-BE49-F238E27FC236}">
                  <a16:creationId xmlns:a16="http://schemas.microsoft.com/office/drawing/2014/main" id="{F3D81F35-71D3-EF4E-9D58-7D4AE004F9C3}"/>
                </a:ext>
              </a:extLst>
            </p:cNvPr>
            <p:cNvSpPr/>
            <p:nvPr/>
          </p:nvSpPr>
          <p:spPr>
            <a:xfrm>
              <a:off x="6392097" y="998606"/>
              <a:ext cx="1084762" cy="1319022"/>
            </a:xfrm>
            <a:custGeom>
              <a:avLst/>
              <a:gdLst/>
              <a:ahLst/>
              <a:cxnLst/>
              <a:rect l="l" t="t" r="r" b="b"/>
              <a:pathLst>
                <a:path w="20671" h="25135" extrusionOk="0">
                  <a:moveTo>
                    <a:pt x="20670" y="0"/>
                  </a:moveTo>
                  <a:lnTo>
                    <a:pt x="13836" y="536"/>
                  </a:lnTo>
                  <a:lnTo>
                    <a:pt x="14646" y="14300"/>
                  </a:lnTo>
                  <a:lnTo>
                    <a:pt x="1" y="15300"/>
                  </a:lnTo>
                  <a:lnTo>
                    <a:pt x="1" y="25134"/>
                  </a:lnTo>
                  <a:lnTo>
                    <a:pt x="19527" y="25134"/>
                  </a:lnTo>
                  <a:lnTo>
                    <a:pt x="2067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1621;p54">
              <a:extLst>
                <a:ext uri="{FF2B5EF4-FFF2-40B4-BE49-F238E27FC236}">
                  <a16:creationId xmlns:a16="http://schemas.microsoft.com/office/drawing/2014/main" id="{F71B2FA0-C0AB-D542-BA7F-149E1DFFCBAF}"/>
                </a:ext>
              </a:extLst>
            </p:cNvPr>
            <p:cNvSpPr/>
            <p:nvPr/>
          </p:nvSpPr>
          <p:spPr>
            <a:xfrm>
              <a:off x="6374621" y="635563"/>
              <a:ext cx="1137817" cy="331238"/>
            </a:xfrm>
            <a:custGeom>
              <a:avLst/>
              <a:gdLst/>
              <a:ahLst/>
              <a:cxnLst/>
              <a:rect l="l" t="t" r="r" b="b"/>
              <a:pathLst>
                <a:path w="21682" h="6312" extrusionOk="0">
                  <a:moveTo>
                    <a:pt x="21682" y="1"/>
                  </a:moveTo>
                  <a:lnTo>
                    <a:pt x="1" y="1013"/>
                  </a:lnTo>
                  <a:lnTo>
                    <a:pt x="477" y="6311"/>
                  </a:lnTo>
                  <a:lnTo>
                    <a:pt x="21265" y="5716"/>
                  </a:lnTo>
                  <a:lnTo>
                    <a:pt x="2168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1622;p54">
              <a:extLst>
                <a:ext uri="{FF2B5EF4-FFF2-40B4-BE49-F238E27FC236}">
                  <a16:creationId xmlns:a16="http://schemas.microsoft.com/office/drawing/2014/main" id="{6FC9846C-7B08-394A-9A5C-AF45A8BA27B3}"/>
                </a:ext>
              </a:extLst>
            </p:cNvPr>
            <p:cNvSpPr/>
            <p:nvPr/>
          </p:nvSpPr>
          <p:spPr>
            <a:xfrm>
              <a:off x="6663933" y="1774023"/>
              <a:ext cx="831663" cy="406176"/>
            </a:xfrm>
            <a:custGeom>
              <a:avLst/>
              <a:gdLst/>
              <a:ahLst/>
              <a:cxnLst/>
              <a:rect l="l" t="t" r="r" b="b"/>
              <a:pathLst>
                <a:path w="15848" h="7740" extrusionOk="0">
                  <a:moveTo>
                    <a:pt x="15847" y="4786"/>
                  </a:moveTo>
                  <a:cubicBezTo>
                    <a:pt x="11132" y="4012"/>
                    <a:pt x="4465" y="2738"/>
                    <a:pt x="4465" y="2738"/>
                  </a:cubicBezTo>
                  <a:cubicBezTo>
                    <a:pt x="4465" y="2738"/>
                    <a:pt x="3882" y="1595"/>
                    <a:pt x="3584" y="1631"/>
                  </a:cubicBezTo>
                  <a:cubicBezTo>
                    <a:pt x="3536" y="1631"/>
                    <a:pt x="3477" y="1691"/>
                    <a:pt x="3429" y="1762"/>
                  </a:cubicBezTo>
                  <a:cubicBezTo>
                    <a:pt x="2441" y="1167"/>
                    <a:pt x="381" y="0"/>
                    <a:pt x="214" y="143"/>
                  </a:cubicBezTo>
                  <a:cubicBezTo>
                    <a:pt x="0" y="322"/>
                    <a:pt x="2453" y="2084"/>
                    <a:pt x="2453" y="2084"/>
                  </a:cubicBezTo>
                  <a:cubicBezTo>
                    <a:pt x="2453" y="2084"/>
                    <a:pt x="1738" y="3441"/>
                    <a:pt x="2096" y="3608"/>
                  </a:cubicBezTo>
                  <a:cubicBezTo>
                    <a:pt x="2298" y="3715"/>
                    <a:pt x="2810" y="3798"/>
                    <a:pt x="3191" y="3846"/>
                  </a:cubicBezTo>
                  <a:lnTo>
                    <a:pt x="3191" y="3846"/>
                  </a:lnTo>
                  <a:cubicBezTo>
                    <a:pt x="3251" y="3858"/>
                    <a:pt x="3310" y="3858"/>
                    <a:pt x="3370" y="3870"/>
                  </a:cubicBezTo>
                  <a:cubicBezTo>
                    <a:pt x="3417" y="3929"/>
                    <a:pt x="3477" y="3977"/>
                    <a:pt x="3584" y="3989"/>
                  </a:cubicBezTo>
                  <a:cubicBezTo>
                    <a:pt x="3584" y="3989"/>
                    <a:pt x="10394" y="6406"/>
                    <a:pt x="15621" y="7739"/>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1623;p54">
              <a:extLst>
                <a:ext uri="{FF2B5EF4-FFF2-40B4-BE49-F238E27FC236}">
                  <a16:creationId xmlns:a16="http://schemas.microsoft.com/office/drawing/2014/main" id="{EE32578E-1C09-4942-9267-9F946494650A}"/>
                </a:ext>
              </a:extLst>
            </p:cNvPr>
            <p:cNvSpPr/>
            <p:nvPr/>
          </p:nvSpPr>
          <p:spPr>
            <a:xfrm>
              <a:off x="6676423" y="1718449"/>
              <a:ext cx="140640" cy="198050"/>
            </a:xfrm>
            <a:custGeom>
              <a:avLst/>
              <a:gdLst/>
              <a:ahLst/>
              <a:cxnLst/>
              <a:rect l="l" t="t" r="r" b="b"/>
              <a:pathLst>
                <a:path w="2680" h="3774" extrusionOk="0">
                  <a:moveTo>
                    <a:pt x="172" y="1"/>
                  </a:moveTo>
                  <a:cubicBezTo>
                    <a:pt x="159" y="1"/>
                    <a:pt x="149" y="4"/>
                    <a:pt x="143" y="11"/>
                  </a:cubicBezTo>
                  <a:cubicBezTo>
                    <a:pt x="0" y="190"/>
                    <a:pt x="1643" y="1952"/>
                    <a:pt x="1643" y="1952"/>
                  </a:cubicBezTo>
                  <a:cubicBezTo>
                    <a:pt x="1643" y="1952"/>
                    <a:pt x="1167" y="3309"/>
                    <a:pt x="1405" y="3476"/>
                  </a:cubicBezTo>
                  <a:cubicBezTo>
                    <a:pt x="1643" y="3655"/>
                    <a:pt x="2477" y="3774"/>
                    <a:pt x="2477" y="3774"/>
                  </a:cubicBezTo>
                  <a:lnTo>
                    <a:pt x="2679" y="1952"/>
                  </a:lnTo>
                  <a:cubicBezTo>
                    <a:pt x="2679" y="1952"/>
                    <a:pt x="487" y="1"/>
                    <a:pt x="17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1624;p54">
              <a:extLst>
                <a:ext uri="{FF2B5EF4-FFF2-40B4-BE49-F238E27FC236}">
                  <a16:creationId xmlns:a16="http://schemas.microsoft.com/office/drawing/2014/main" id="{BA186E0A-8342-BF45-B2B9-9C07D062051E}"/>
                </a:ext>
              </a:extLst>
            </p:cNvPr>
            <p:cNvSpPr/>
            <p:nvPr/>
          </p:nvSpPr>
          <p:spPr>
            <a:xfrm>
              <a:off x="6676423" y="1709633"/>
              <a:ext cx="140640" cy="206866"/>
            </a:xfrm>
            <a:custGeom>
              <a:avLst/>
              <a:gdLst/>
              <a:ahLst/>
              <a:cxnLst/>
              <a:rect l="l" t="t" r="r" b="b"/>
              <a:pathLst>
                <a:path w="2680" h="3942" extrusionOk="0">
                  <a:moveTo>
                    <a:pt x="2679" y="2120"/>
                  </a:moveTo>
                  <a:cubicBezTo>
                    <a:pt x="2679" y="2120"/>
                    <a:pt x="298" y="1"/>
                    <a:pt x="143" y="179"/>
                  </a:cubicBezTo>
                  <a:cubicBezTo>
                    <a:pt x="0" y="358"/>
                    <a:pt x="1643" y="2120"/>
                    <a:pt x="1643" y="2120"/>
                  </a:cubicBezTo>
                  <a:cubicBezTo>
                    <a:pt x="1643" y="2120"/>
                    <a:pt x="1167" y="3477"/>
                    <a:pt x="1405" y="3644"/>
                  </a:cubicBezTo>
                  <a:cubicBezTo>
                    <a:pt x="1643" y="3823"/>
                    <a:pt x="2477" y="3942"/>
                    <a:pt x="2477" y="3942"/>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1625;p54">
              <a:extLst>
                <a:ext uri="{FF2B5EF4-FFF2-40B4-BE49-F238E27FC236}">
                  <a16:creationId xmlns:a16="http://schemas.microsoft.com/office/drawing/2014/main" id="{67A6730A-E5D5-AF49-A157-8CE95BF614DE}"/>
                </a:ext>
              </a:extLst>
            </p:cNvPr>
            <p:cNvSpPr/>
            <p:nvPr/>
          </p:nvSpPr>
          <p:spPr>
            <a:xfrm>
              <a:off x="6802003" y="1566577"/>
              <a:ext cx="872281" cy="591789"/>
            </a:xfrm>
            <a:custGeom>
              <a:avLst/>
              <a:gdLst/>
              <a:ahLst/>
              <a:cxnLst/>
              <a:rect l="l" t="t" r="r" b="b"/>
              <a:pathLst>
                <a:path w="16622" h="11277" extrusionOk="0">
                  <a:moveTo>
                    <a:pt x="16622" y="0"/>
                  </a:moveTo>
                  <a:lnTo>
                    <a:pt x="16622" y="0"/>
                  </a:lnTo>
                  <a:cubicBezTo>
                    <a:pt x="16621" y="0"/>
                    <a:pt x="15205" y="536"/>
                    <a:pt x="14847" y="941"/>
                  </a:cubicBezTo>
                  <a:cubicBezTo>
                    <a:pt x="14490" y="1322"/>
                    <a:pt x="11573" y="7751"/>
                    <a:pt x="11311" y="8096"/>
                  </a:cubicBezTo>
                  <a:cubicBezTo>
                    <a:pt x="11295" y="8117"/>
                    <a:pt x="11246" y="8126"/>
                    <a:pt x="11168" y="8126"/>
                  </a:cubicBezTo>
                  <a:cubicBezTo>
                    <a:pt x="9874" y="8126"/>
                    <a:pt x="596" y="5489"/>
                    <a:pt x="596" y="5489"/>
                  </a:cubicBezTo>
                  <a:lnTo>
                    <a:pt x="0" y="6751"/>
                  </a:lnTo>
                  <a:cubicBezTo>
                    <a:pt x="0" y="6751"/>
                    <a:pt x="11026" y="11204"/>
                    <a:pt x="11966" y="11275"/>
                  </a:cubicBezTo>
                  <a:cubicBezTo>
                    <a:pt x="11977" y="11276"/>
                    <a:pt x="11988" y="11277"/>
                    <a:pt x="11999" y="11277"/>
                  </a:cubicBezTo>
                  <a:cubicBezTo>
                    <a:pt x="12963" y="11277"/>
                    <a:pt x="15383" y="7739"/>
                    <a:pt x="15383" y="7739"/>
                  </a:cubicBezTo>
                  <a:lnTo>
                    <a:pt x="1662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1626;p54">
              <a:extLst>
                <a:ext uri="{FF2B5EF4-FFF2-40B4-BE49-F238E27FC236}">
                  <a16:creationId xmlns:a16="http://schemas.microsoft.com/office/drawing/2014/main" id="{2E162EE1-89F8-8C48-8AA1-578BB4F08539}"/>
                </a:ext>
              </a:extLst>
            </p:cNvPr>
            <p:cNvSpPr/>
            <p:nvPr/>
          </p:nvSpPr>
          <p:spPr>
            <a:xfrm>
              <a:off x="7546143" y="2594362"/>
              <a:ext cx="355588" cy="1580832"/>
            </a:xfrm>
            <a:custGeom>
              <a:avLst/>
              <a:gdLst/>
              <a:ahLst/>
              <a:cxnLst/>
              <a:rect l="l" t="t" r="r" b="b"/>
              <a:pathLst>
                <a:path w="6776" h="30124" extrusionOk="0">
                  <a:moveTo>
                    <a:pt x="1" y="1"/>
                  </a:moveTo>
                  <a:cubicBezTo>
                    <a:pt x="1" y="2"/>
                    <a:pt x="1561" y="17218"/>
                    <a:pt x="4704" y="30124"/>
                  </a:cubicBezTo>
                  <a:lnTo>
                    <a:pt x="6775" y="30124"/>
                  </a:lnTo>
                  <a:cubicBezTo>
                    <a:pt x="6775" y="30124"/>
                    <a:pt x="5311" y="9883"/>
                    <a:pt x="5632" y="2644"/>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1627;p54">
              <a:extLst>
                <a:ext uri="{FF2B5EF4-FFF2-40B4-BE49-F238E27FC236}">
                  <a16:creationId xmlns:a16="http://schemas.microsoft.com/office/drawing/2014/main" id="{6C6C3C17-48ED-A147-9FDE-019C13133666}"/>
                </a:ext>
              </a:extLst>
            </p:cNvPr>
            <p:cNvSpPr/>
            <p:nvPr/>
          </p:nvSpPr>
          <p:spPr>
            <a:xfrm>
              <a:off x="7531135" y="2563767"/>
              <a:ext cx="667356" cy="222190"/>
            </a:xfrm>
            <a:custGeom>
              <a:avLst/>
              <a:gdLst/>
              <a:ahLst/>
              <a:cxnLst/>
              <a:rect l="l" t="t" r="r" b="b"/>
              <a:pathLst>
                <a:path w="12717" h="4234" extrusionOk="0">
                  <a:moveTo>
                    <a:pt x="1" y="1"/>
                  </a:moveTo>
                  <a:cubicBezTo>
                    <a:pt x="1" y="1"/>
                    <a:pt x="263" y="4001"/>
                    <a:pt x="6657" y="4227"/>
                  </a:cubicBezTo>
                  <a:cubicBezTo>
                    <a:pt x="6791" y="4232"/>
                    <a:pt x="6922" y="4234"/>
                    <a:pt x="7051" y="4234"/>
                  </a:cubicBezTo>
                  <a:cubicBezTo>
                    <a:pt x="12433" y="4234"/>
                    <a:pt x="12717" y="429"/>
                    <a:pt x="12717" y="429"/>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1628;p54">
              <a:extLst>
                <a:ext uri="{FF2B5EF4-FFF2-40B4-BE49-F238E27FC236}">
                  <a16:creationId xmlns:a16="http://schemas.microsoft.com/office/drawing/2014/main" id="{5B9AEAC0-C496-E642-A4AE-2A694C305B7B}"/>
                </a:ext>
              </a:extLst>
            </p:cNvPr>
            <p:cNvSpPr/>
            <p:nvPr/>
          </p:nvSpPr>
          <p:spPr>
            <a:xfrm>
              <a:off x="7893549" y="2594991"/>
              <a:ext cx="302480" cy="1610849"/>
            </a:xfrm>
            <a:custGeom>
              <a:avLst/>
              <a:gdLst/>
              <a:ahLst/>
              <a:cxnLst/>
              <a:rect l="l" t="t" r="r" b="b"/>
              <a:pathLst>
                <a:path w="5764" h="30696" extrusionOk="0">
                  <a:moveTo>
                    <a:pt x="5763" y="1"/>
                  </a:moveTo>
                  <a:lnTo>
                    <a:pt x="1" y="2132"/>
                  </a:lnTo>
                  <a:cubicBezTo>
                    <a:pt x="1" y="2132"/>
                    <a:pt x="655" y="21444"/>
                    <a:pt x="1608" y="30695"/>
                  </a:cubicBezTo>
                  <a:lnTo>
                    <a:pt x="3715" y="30695"/>
                  </a:lnTo>
                  <a:cubicBezTo>
                    <a:pt x="3715" y="30695"/>
                    <a:pt x="5096" y="5109"/>
                    <a:pt x="57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1629;p54">
              <a:extLst>
                <a:ext uri="{FF2B5EF4-FFF2-40B4-BE49-F238E27FC236}">
                  <a16:creationId xmlns:a16="http://schemas.microsoft.com/office/drawing/2014/main" id="{5214D8F3-CA97-AF4C-B5F0-20AE566CA131}"/>
                </a:ext>
              </a:extLst>
            </p:cNvPr>
            <p:cNvSpPr/>
            <p:nvPr/>
          </p:nvSpPr>
          <p:spPr>
            <a:xfrm>
              <a:off x="7757945" y="2578776"/>
              <a:ext cx="107526" cy="150610"/>
            </a:xfrm>
            <a:custGeom>
              <a:avLst/>
              <a:gdLst/>
              <a:ahLst/>
              <a:cxnLst/>
              <a:rect l="l" t="t" r="r" b="b"/>
              <a:pathLst>
                <a:path w="2049" h="2870" extrusionOk="0">
                  <a:moveTo>
                    <a:pt x="120" y="0"/>
                  </a:moveTo>
                  <a:cubicBezTo>
                    <a:pt x="120" y="0"/>
                    <a:pt x="1" y="1239"/>
                    <a:pt x="953" y="2679"/>
                  </a:cubicBezTo>
                  <a:lnTo>
                    <a:pt x="2049" y="2870"/>
                  </a:lnTo>
                  <a:lnTo>
                    <a:pt x="1084" y="2501"/>
                  </a:lnTo>
                  <a:cubicBezTo>
                    <a:pt x="1084" y="2501"/>
                    <a:pt x="489" y="1929"/>
                    <a:pt x="513" y="60"/>
                  </a:cubicBezTo>
                  <a:lnTo>
                    <a:pt x="1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1630;p54">
              <a:extLst>
                <a:ext uri="{FF2B5EF4-FFF2-40B4-BE49-F238E27FC236}">
                  <a16:creationId xmlns:a16="http://schemas.microsoft.com/office/drawing/2014/main" id="{1ED3100D-1561-1849-845A-2B60A5019E5B}"/>
                </a:ext>
              </a:extLst>
            </p:cNvPr>
            <p:cNvSpPr/>
            <p:nvPr/>
          </p:nvSpPr>
          <p:spPr>
            <a:xfrm>
              <a:off x="7526149" y="2363825"/>
              <a:ext cx="23825" cy="81917"/>
            </a:xfrm>
            <a:custGeom>
              <a:avLst/>
              <a:gdLst/>
              <a:ahLst/>
              <a:cxnLst/>
              <a:rect l="l" t="t" r="r" b="b"/>
              <a:pathLst>
                <a:path w="454" h="1561" extrusionOk="0">
                  <a:moveTo>
                    <a:pt x="453" y="1"/>
                  </a:moveTo>
                  <a:lnTo>
                    <a:pt x="1" y="179"/>
                  </a:lnTo>
                  <a:lnTo>
                    <a:pt x="1" y="1358"/>
                  </a:lnTo>
                  <a:lnTo>
                    <a:pt x="453" y="1560"/>
                  </a:lnTo>
                  <a:lnTo>
                    <a:pt x="453" y="1"/>
                  </a:lnTo>
                  <a:close/>
                </a:path>
              </a:pathLst>
            </a:custGeom>
            <a:solidFill>
              <a:srgbClr val="6D9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1631;p54">
              <a:extLst>
                <a:ext uri="{FF2B5EF4-FFF2-40B4-BE49-F238E27FC236}">
                  <a16:creationId xmlns:a16="http://schemas.microsoft.com/office/drawing/2014/main" id="{689F6A6A-5AE4-1047-8133-89344B7264D9}"/>
                </a:ext>
              </a:extLst>
            </p:cNvPr>
            <p:cNvSpPr/>
            <p:nvPr/>
          </p:nvSpPr>
          <p:spPr>
            <a:xfrm>
              <a:off x="7545514" y="1535300"/>
              <a:ext cx="637392" cy="1068862"/>
            </a:xfrm>
            <a:custGeom>
              <a:avLst/>
              <a:gdLst/>
              <a:ahLst/>
              <a:cxnLst/>
              <a:rect l="l" t="t" r="r" b="b"/>
              <a:pathLst>
                <a:path w="12146" h="20368" extrusionOk="0">
                  <a:moveTo>
                    <a:pt x="5964" y="1"/>
                  </a:moveTo>
                  <a:cubicBezTo>
                    <a:pt x="5919" y="1"/>
                    <a:pt x="5894" y="1"/>
                    <a:pt x="5894" y="1"/>
                  </a:cubicBezTo>
                  <a:cubicBezTo>
                    <a:pt x="5894" y="1"/>
                    <a:pt x="2787" y="560"/>
                    <a:pt x="2406" y="1120"/>
                  </a:cubicBezTo>
                  <a:cubicBezTo>
                    <a:pt x="2037" y="1680"/>
                    <a:pt x="13" y="9669"/>
                    <a:pt x="1" y="19408"/>
                  </a:cubicBezTo>
                  <a:cubicBezTo>
                    <a:pt x="1" y="19408"/>
                    <a:pt x="2321" y="20367"/>
                    <a:pt x="6360" y="20367"/>
                  </a:cubicBezTo>
                  <a:cubicBezTo>
                    <a:pt x="8014" y="20367"/>
                    <a:pt x="9956" y="20206"/>
                    <a:pt x="12145" y="19753"/>
                  </a:cubicBezTo>
                  <a:cubicBezTo>
                    <a:pt x="12145" y="19753"/>
                    <a:pt x="10490" y="8347"/>
                    <a:pt x="10478" y="7026"/>
                  </a:cubicBezTo>
                  <a:cubicBezTo>
                    <a:pt x="10466" y="5704"/>
                    <a:pt x="10978" y="1453"/>
                    <a:pt x="10062" y="715"/>
                  </a:cubicBezTo>
                  <a:cubicBezTo>
                    <a:pt x="9214" y="30"/>
                    <a:pt x="6440" y="1"/>
                    <a:pt x="59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1632;p54">
              <a:extLst>
                <a:ext uri="{FF2B5EF4-FFF2-40B4-BE49-F238E27FC236}">
                  <a16:creationId xmlns:a16="http://schemas.microsoft.com/office/drawing/2014/main" id="{0A3CE981-9E10-2D46-8C7C-F12E5DB47229}"/>
                </a:ext>
              </a:extLst>
            </p:cNvPr>
            <p:cNvSpPr/>
            <p:nvPr/>
          </p:nvSpPr>
          <p:spPr>
            <a:xfrm>
              <a:off x="7433683" y="1171050"/>
              <a:ext cx="150033" cy="136284"/>
            </a:xfrm>
            <a:custGeom>
              <a:avLst/>
              <a:gdLst/>
              <a:ahLst/>
              <a:cxnLst/>
              <a:rect l="l" t="t" r="r" b="b"/>
              <a:pathLst>
                <a:path w="2859" h="2597" extrusionOk="0">
                  <a:moveTo>
                    <a:pt x="1437" y="0"/>
                  </a:moveTo>
                  <a:cubicBezTo>
                    <a:pt x="1336" y="0"/>
                    <a:pt x="1234" y="12"/>
                    <a:pt x="1132" y="36"/>
                  </a:cubicBezTo>
                  <a:cubicBezTo>
                    <a:pt x="429" y="203"/>
                    <a:pt x="1" y="894"/>
                    <a:pt x="167" y="1596"/>
                  </a:cubicBezTo>
                  <a:cubicBezTo>
                    <a:pt x="310" y="2196"/>
                    <a:pt x="834" y="2596"/>
                    <a:pt x="1422" y="2596"/>
                  </a:cubicBezTo>
                  <a:cubicBezTo>
                    <a:pt x="1523" y="2596"/>
                    <a:pt x="1625" y="2585"/>
                    <a:pt x="1727" y="2560"/>
                  </a:cubicBezTo>
                  <a:cubicBezTo>
                    <a:pt x="2429" y="2406"/>
                    <a:pt x="2858" y="1703"/>
                    <a:pt x="2691" y="1001"/>
                  </a:cubicBezTo>
                  <a:cubicBezTo>
                    <a:pt x="2559" y="401"/>
                    <a:pt x="2027" y="0"/>
                    <a:pt x="1437"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1633;p54">
              <a:extLst>
                <a:ext uri="{FF2B5EF4-FFF2-40B4-BE49-F238E27FC236}">
                  <a16:creationId xmlns:a16="http://schemas.microsoft.com/office/drawing/2014/main" id="{2A4B26E4-7101-DE41-A269-22980B50EA47}"/>
                </a:ext>
              </a:extLst>
            </p:cNvPr>
            <p:cNvSpPr/>
            <p:nvPr/>
          </p:nvSpPr>
          <p:spPr>
            <a:xfrm>
              <a:off x="7433683" y="1171050"/>
              <a:ext cx="150033" cy="136284"/>
            </a:xfrm>
            <a:custGeom>
              <a:avLst/>
              <a:gdLst/>
              <a:ahLst/>
              <a:cxnLst/>
              <a:rect l="l" t="t" r="r" b="b"/>
              <a:pathLst>
                <a:path w="2859" h="2597" extrusionOk="0">
                  <a:moveTo>
                    <a:pt x="1437" y="0"/>
                  </a:moveTo>
                  <a:cubicBezTo>
                    <a:pt x="1336" y="0"/>
                    <a:pt x="1234" y="12"/>
                    <a:pt x="1132" y="36"/>
                  </a:cubicBezTo>
                  <a:cubicBezTo>
                    <a:pt x="429" y="203"/>
                    <a:pt x="1" y="894"/>
                    <a:pt x="167" y="1596"/>
                  </a:cubicBezTo>
                  <a:cubicBezTo>
                    <a:pt x="310" y="2196"/>
                    <a:pt x="834" y="2596"/>
                    <a:pt x="1422" y="2596"/>
                  </a:cubicBezTo>
                  <a:cubicBezTo>
                    <a:pt x="1523" y="2596"/>
                    <a:pt x="1625" y="2585"/>
                    <a:pt x="1727" y="2560"/>
                  </a:cubicBezTo>
                  <a:cubicBezTo>
                    <a:pt x="2429" y="2406"/>
                    <a:pt x="2858" y="1703"/>
                    <a:pt x="2691" y="1001"/>
                  </a:cubicBezTo>
                  <a:cubicBezTo>
                    <a:pt x="2559" y="401"/>
                    <a:pt x="2027" y="0"/>
                    <a:pt x="1437" y="0"/>
                  </a:cubicBezTo>
                  <a:close/>
                </a:path>
              </a:pathLst>
            </a:custGeom>
            <a:solidFill>
              <a:srgbClr val="EA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1634;p54">
              <a:extLst>
                <a:ext uri="{FF2B5EF4-FFF2-40B4-BE49-F238E27FC236}">
                  <a16:creationId xmlns:a16="http://schemas.microsoft.com/office/drawing/2014/main" id="{404DDD98-4CB7-FA42-AFD1-050D5229E52F}"/>
                </a:ext>
              </a:extLst>
            </p:cNvPr>
            <p:cNvSpPr/>
            <p:nvPr/>
          </p:nvSpPr>
          <p:spPr>
            <a:xfrm>
              <a:off x="7488680" y="1231294"/>
              <a:ext cx="59405" cy="41772"/>
            </a:xfrm>
            <a:custGeom>
              <a:avLst/>
              <a:gdLst/>
              <a:ahLst/>
              <a:cxnLst/>
              <a:rect l="l" t="t" r="r" b="b"/>
              <a:pathLst>
                <a:path w="1132" h="796" extrusionOk="0">
                  <a:moveTo>
                    <a:pt x="292" y="0"/>
                  </a:moveTo>
                  <a:cubicBezTo>
                    <a:pt x="248" y="0"/>
                    <a:pt x="202" y="3"/>
                    <a:pt x="155" y="7"/>
                  </a:cubicBezTo>
                  <a:cubicBezTo>
                    <a:pt x="155" y="7"/>
                    <a:pt x="0" y="436"/>
                    <a:pt x="322" y="698"/>
                  </a:cubicBezTo>
                  <a:cubicBezTo>
                    <a:pt x="405" y="766"/>
                    <a:pt x="492" y="795"/>
                    <a:pt x="576" y="795"/>
                  </a:cubicBezTo>
                  <a:cubicBezTo>
                    <a:pt x="832" y="795"/>
                    <a:pt x="1069" y="532"/>
                    <a:pt x="1131" y="281"/>
                  </a:cubicBezTo>
                  <a:cubicBezTo>
                    <a:pt x="1131" y="281"/>
                    <a:pt x="790" y="0"/>
                    <a:pt x="292" y="0"/>
                  </a:cubicBezTo>
                  <a:close/>
                </a:path>
              </a:pathLst>
            </a:custGeom>
            <a:solidFill>
              <a:srgbClr val="EA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1635;p54">
              <a:extLst>
                <a:ext uri="{FF2B5EF4-FFF2-40B4-BE49-F238E27FC236}">
                  <a16:creationId xmlns:a16="http://schemas.microsoft.com/office/drawing/2014/main" id="{D6E71F6F-02E4-BE4E-8793-C4354BC1065C}"/>
                </a:ext>
              </a:extLst>
            </p:cNvPr>
            <p:cNvSpPr/>
            <p:nvPr/>
          </p:nvSpPr>
          <p:spPr>
            <a:xfrm>
              <a:off x="7467426" y="1226676"/>
              <a:ext cx="81917" cy="21306"/>
            </a:xfrm>
            <a:custGeom>
              <a:avLst/>
              <a:gdLst/>
              <a:ahLst/>
              <a:cxnLst/>
              <a:rect l="l" t="t" r="r" b="b"/>
              <a:pathLst>
                <a:path w="1561" h="406" extrusionOk="0">
                  <a:moveTo>
                    <a:pt x="798" y="0"/>
                  </a:moveTo>
                  <a:cubicBezTo>
                    <a:pt x="655" y="0"/>
                    <a:pt x="501" y="12"/>
                    <a:pt x="370" y="60"/>
                  </a:cubicBezTo>
                  <a:cubicBezTo>
                    <a:pt x="310" y="72"/>
                    <a:pt x="239" y="119"/>
                    <a:pt x="179" y="155"/>
                  </a:cubicBezTo>
                  <a:cubicBezTo>
                    <a:pt x="120" y="179"/>
                    <a:pt x="60" y="226"/>
                    <a:pt x="1" y="274"/>
                  </a:cubicBezTo>
                  <a:cubicBezTo>
                    <a:pt x="72" y="250"/>
                    <a:pt x="132" y="226"/>
                    <a:pt x="203" y="203"/>
                  </a:cubicBezTo>
                  <a:cubicBezTo>
                    <a:pt x="262" y="191"/>
                    <a:pt x="322" y="167"/>
                    <a:pt x="405" y="167"/>
                  </a:cubicBezTo>
                  <a:cubicBezTo>
                    <a:pt x="496" y="159"/>
                    <a:pt x="586" y="145"/>
                    <a:pt x="676" y="145"/>
                  </a:cubicBezTo>
                  <a:cubicBezTo>
                    <a:pt x="717" y="145"/>
                    <a:pt x="758" y="148"/>
                    <a:pt x="798" y="155"/>
                  </a:cubicBezTo>
                  <a:cubicBezTo>
                    <a:pt x="941" y="155"/>
                    <a:pt x="1060" y="179"/>
                    <a:pt x="1191" y="226"/>
                  </a:cubicBezTo>
                  <a:cubicBezTo>
                    <a:pt x="1310" y="274"/>
                    <a:pt x="1441" y="334"/>
                    <a:pt x="1560" y="405"/>
                  </a:cubicBezTo>
                  <a:cubicBezTo>
                    <a:pt x="1489" y="286"/>
                    <a:pt x="1370" y="191"/>
                    <a:pt x="1215" y="119"/>
                  </a:cubicBezTo>
                  <a:cubicBezTo>
                    <a:pt x="1096" y="60"/>
                    <a:pt x="953" y="12"/>
                    <a:pt x="798" y="0"/>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1636;p54">
              <a:extLst>
                <a:ext uri="{FF2B5EF4-FFF2-40B4-BE49-F238E27FC236}">
                  <a16:creationId xmlns:a16="http://schemas.microsoft.com/office/drawing/2014/main" id="{053B059C-3611-C840-8788-B7B29B524A41}"/>
                </a:ext>
              </a:extLst>
            </p:cNvPr>
            <p:cNvSpPr/>
            <p:nvPr/>
          </p:nvSpPr>
          <p:spPr>
            <a:xfrm>
              <a:off x="7763613" y="1457843"/>
              <a:ext cx="140587" cy="228802"/>
            </a:xfrm>
            <a:custGeom>
              <a:avLst/>
              <a:gdLst/>
              <a:ahLst/>
              <a:cxnLst/>
              <a:rect l="l" t="t" r="r" b="b"/>
              <a:pathLst>
                <a:path w="2679" h="4360" extrusionOk="0">
                  <a:moveTo>
                    <a:pt x="2679" y="1"/>
                  </a:moveTo>
                  <a:lnTo>
                    <a:pt x="95" y="108"/>
                  </a:lnTo>
                  <a:lnTo>
                    <a:pt x="429" y="1858"/>
                  </a:lnTo>
                  <a:cubicBezTo>
                    <a:pt x="429" y="1858"/>
                    <a:pt x="0" y="3870"/>
                    <a:pt x="810" y="4287"/>
                  </a:cubicBezTo>
                  <a:cubicBezTo>
                    <a:pt x="903" y="4336"/>
                    <a:pt x="999" y="4359"/>
                    <a:pt x="1095" y="4359"/>
                  </a:cubicBezTo>
                  <a:cubicBezTo>
                    <a:pt x="1836" y="4359"/>
                    <a:pt x="2615" y="3002"/>
                    <a:pt x="2584" y="1822"/>
                  </a:cubicBezTo>
                  <a:lnTo>
                    <a:pt x="2679"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1637;p54">
              <a:extLst>
                <a:ext uri="{FF2B5EF4-FFF2-40B4-BE49-F238E27FC236}">
                  <a16:creationId xmlns:a16="http://schemas.microsoft.com/office/drawing/2014/main" id="{4CD5DBEF-6440-6F4C-9D60-29C3F2E207BA}"/>
                </a:ext>
              </a:extLst>
            </p:cNvPr>
            <p:cNvSpPr/>
            <p:nvPr/>
          </p:nvSpPr>
          <p:spPr>
            <a:xfrm>
              <a:off x="7767968" y="1457843"/>
              <a:ext cx="136232" cy="61923"/>
            </a:xfrm>
            <a:custGeom>
              <a:avLst/>
              <a:gdLst/>
              <a:ahLst/>
              <a:cxnLst/>
              <a:rect l="l" t="t" r="r" b="b"/>
              <a:pathLst>
                <a:path w="2596" h="1180" extrusionOk="0">
                  <a:moveTo>
                    <a:pt x="2596" y="1"/>
                  </a:moveTo>
                  <a:lnTo>
                    <a:pt x="0" y="96"/>
                  </a:lnTo>
                  <a:lnTo>
                    <a:pt x="215" y="1179"/>
                  </a:lnTo>
                  <a:cubicBezTo>
                    <a:pt x="1120" y="1132"/>
                    <a:pt x="1905" y="989"/>
                    <a:pt x="2548" y="715"/>
                  </a:cubicBezTo>
                  <a:lnTo>
                    <a:pt x="2596" y="1"/>
                  </a:ln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1638;p54">
              <a:extLst>
                <a:ext uri="{FF2B5EF4-FFF2-40B4-BE49-F238E27FC236}">
                  <a16:creationId xmlns:a16="http://schemas.microsoft.com/office/drawing/2014/main" id="{34122376-C847-8B42-992C-B980E64A7769}"/>
                </a:ext>
              </a:extLst>
            </p:cNvPr>
            <p:cNvSpPr/>
            <p:nvPr/>
          </p:nvSpPr>
          <p:spPr>
            <a:xfrm>
              <a:off x="7508044" y="841749"/>
              <a:ext cx="579247" cy="646103"/>
            </a:xfrm>
            <a:custGeom>
              <a:avLst/>
              <a:gdLst/>
              <a:ahLst/>
              <a:cxnLst/>
              <a:rect l="l" t="t" r="r" b="b"/>
              <a:pathLst>
                <a:path w="11038" h="12312" extrusionOk="0">
                  <a:moveTo>
                    <a:pt x="5715" y="1"/>
                  </a:moveTo>
                  <a:cubicBezTo>
                    <a:pt x="1096" y="1"/>
                    <a:pt x="0" y="2501"/>
                    <a:pt x="0" y="6383"/>
                  </a:cubicBezTo>
                  <a:cubicBezTo>
                    <a:pt x="0" y="10288"/>
                    <a:pt x="1632" y="12312"/>
                    <a:pt x="5525" y="12312"/>
                  </a:cubicBezTo>
                  <a:cubicBezTo>
                    <a:pt x="9418" y="12312"/>
                    <a:pt x="11038" y="10538"/>
                    <a:pt x="11038" y="6657"/>
                  </a:cubicBezTo>
                  <a:cubicBezTo>
                    <a:pt x="11038" y="2763"/>
                    <a:pt x="10204" y="1"/>
                    <a:pt x="571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1639;p54">
              <a:extLst>
                <a:ext uri="{FF2B5EF4-FFF2-40B4-BE49-F238E27FC236}">
                  <a16:creationId xmlns:a16="http://schemas.microsoft.com/office/drawing/2014/main" id="{CB9994F4-6729-4044-AFAF-C28CC07DAD26}"/>
                </a:ext>
              </a:extLst>
            </p:cNvPr>
            <p:cNvSpPr/>
            <p:nvPr/>
          </p:nvSpPr>
          <p:spPr>
            <a:xfrm>
              <a:off x="8041642" y="1174198"/>
              <a:ext cx="153759" cy="154966"/>
            </a:xfrm>
            <a:custGeom>
              <a:avLst/>
              <a:gdLst/>
              <a:ahLst/>
              <a:cxnLst/>
              <a:rect l="l" t="t" r="r" b="b"/>
              <a:pathLst>
                <a:path w="2930" h="2953" extrusionOk="0">
                  <a:moveTo>
                    <a:pt x="1465" y="0"/>
                  </a:moveTo>
                  <a:cubicBezTo>
                    <a:pt x="655" y="0"/>
                    <a:pt x="0" y="655"/>
                    <a:pt x="0" y="1476"/>
                  </a:cubicBezTo>
                  <a:cubicBezTo>
                    <a:pt x="0" y="2298"/>
                    <a:pt x="667" y="2953"/>
                    <a:pt x="1465" y="2953"/>
                  </a:cubicBezTo>
                  <a:cubicBezTo>
                    <a:pt x="2274" y="2953"/>
                    <a:pt x="2929" y="2286"/>
                    <a:pt x="2929" y="1476"/>
                  </a:cubicBezTo>
                  <a:cubicBezTo>
                    <a:pt x="2929" y="655"/>
                    <a:pt x="2274" y="0"/>
                    <a:pt x="146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1640;p54">
              <a:extLst>
                <a:ext uri="{FF2B5EF4-FFF2-40B4-BE49-F238E27FC236}">
                  <a16:creationId xmlns:a16="http://schemas.microsoft.com/office/drawing/2014/main" id="{DB3EDDBF-E45E-D146-B977-FD956EC9EEC8}"/>
                </a:ext>
              </a:extLst>
            </p:cNvPr>
            <p:cNvSpPr/>
            <p:nvPr/>
          </p:nvSpPr>
          <p:spPr>
            <a:xfrm>
              <a:off x="8077274" y="1239796"/>
              <a:ext cx="67486" cy="52373"/>
            </a:xfrm>
            <a:custGeom>
              <a:avLst/>
              <a:gdLst/>
              <a:ahLst/>
              <a:cxnLst/>
              <a:rect l="l" t="t" r="r" b="b"/>
              <a:pathLst>
                <a:path w="1286" h="998" extrusionOk="0">
                  <a:moveTo>
                    <a:pt x="988" y="0"/>
                  </a:moveTo>
                  <a:cubicBezTo>
                    <a:pt x="357" y="84"/>
                    <a:pt x="0" y="572"/>
                    <a:pt x="0" y="572"/>
                  </a:cubicBezTo>
                  <a:cubicBezTo>
                    <a:pt x="110" y="800"/>
                    <a:pt x="377" y="998"/>
                    <a:pt x="632" y="998"/>
                  </a:cubicBezTo>
                  <a:cubicBezTo>
                    <a:pt x="761" y="998"/>
                    <a:pt x="888" y="946"/>
                    <a:pt x="988" y="822"/>
                  </a:cubicBezTo>
                  <a:cubicBezTo>
                    <a:pt x="1286" y="441"/>
                    <a:pt x="988" y="0"/>
                    <a:pt x="988"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1641;p54">
              <a:extLst>
                <a:ext uri="{FF2B5EF4-FFF2-40B4-BE49-F238E27FC236}">
                  <a16:creationId xmlns:a16="http://schemas.microsoft.com/office/drawing/2014/main" id="{DA8DA164-6AFB-F74A-B9D5-EA920036A45B}"/>
                </a:ext>
              </a:extLst>
            </p:cNvPr>
            <p:cNvSpPr/>
            <p:nvPr/>
          </p:nvSpPr>
          <p:spPr>
            <a:xfrm>
              <a:off x="8076015" y="1235860"/>
              <a:ext cx="88110" cy="36472"/>
            </a:xfrm>
            <a:custGeom>
              <a:avLst/>
              <a:gdLst/>
              <a:ahLst/>
              <a:cxnLst/>
              <a:rect l="l" t="t" r="r" b="b"/>
              <a:pathLst>
                <a:path w="1679" h="695" extrusionOk="0">
                  <a:moveTo>
                    <a:pt x="1130" y="1"/>
                  </a:moveTo>
                  <a:cubicBezTo>
                    <a:pt x="995" y="1"/>
                    <a:pt x="865" y="24"/>
                    <a:pt x="727" y="63"/>
                  </a:cubicBezTo>
                  <a:cubicBezTo>
                    <a:pt x="560" y="111"/>
                    <a:pt x="417" y="194"/>
                    <a:pt x="298" y="301"/>
                  </a:cubicBezTo>
                  <a:cubicBezTo>
                    <a:pt x="155" y="409"/>
                    <a:pt x="60" y="540"/>
                    <a:pt x="0" y="694"/>
                  </a:cubicBezTo>
                  <a:cubicBezTo>
                    <a:pt x="119" y="575"/>
                    <a:pt x="238" y="468"/>
                    <a:pt x="322" y="397"/>
                  </a:cubicBezTo>
                  <a:cubicBezTo>
                    <a:pt x="453" y="301"/>
                    <a:pt x="596" y="242"/>
                    <a:pt x="738" y="194"/>
                  </a:cubicBezTo>
                  <a:cubicBezTo>
                    <a:pt x="810" y="170"/>
                    <a:pt x="893" y="147"/>
                    <a:pt x="965" y="135"/>
                  </a:cubicBezTo>
                  <a:lnTo>
                    <a:pt x="1084" y="123"/>
                  </a:lnTo>
                  <a:lnTo>
                    <a:pt x="1441" y="123"/>
                  </a:lnTo>
                  <a:cubicBezTo>
                    <a:pt x="1512" y="123"/>
                    <a:pt x="1608" y="135"/>
                    <a:pt x="1679" y="135"/>
                  </a:cubicBezTo>
                  <a:lnTo>
                    <a:pt x="1453" y="51"/>
                  </a:lnTo>
                  <a:cubicBezTo>
                    <a:pt x="1381" y="40"/>
                    <a:pt x="1310" y="4"/>
                    <a:pt x="1215" y="4"/>
                  </a:cubicBezTo>
                  <a:cubicBezTo>
                    <a:pt x="1186" y="2"/>
                    <a:pt x="1158" y="1"/>
                    <a:pt x="1130" y="1"/>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1642;p54">
              <a:extLst>
                <a:ext uri="{FF2B5EF4-FFF2-40B4-BE49-F238E27FC236}">
                  <a16:creationId xmlns:a16="http://schemas.microsoft.com/office/drawing/2014/main" id="{5F2B25B5-8EAE-7943-8842-04C6EACF2732}"/>
                </a:ext>
              </a:extLst>
            </p:cNvPr>
            <p:cNvSpPr/>
            <p:nvPr/>
          </p:nvSpPr>
          <p:spPr>
            <a:xfrm>
              <a:off x="7708616" y="1197184"/>
              <a:ext cx="33166" cy="39568"/>
            </a:xfrm>
            <a:custGeom>
              <a:avLst/>
              <a:gdLst/>
              <a:ahLst/>
              <a:cxnLst/>
              <a:rect l="l" t="t" r="r" b="b"/>
              <a:pathLst>
                <a:path w="632" h="754" extrusionOk="0">
                  <a:moveTo>
                    <a:pt x="328" y="0"/>
                  </a:moveTo>
                  <a:cubicBezTo>
                    <a:pt x="318" y="0"/>
                    <a:pt x="308" y="1"/>
                    <a:pt x="298" y="3"/>
                  </a:cubicBezTo>
                  <a:cubicBezTo>
                    <a:pt x="131" y="3"/>
                    <a:pt x="0" y="181"/>
                    <a:pt x="0" y="384"/>
                  </a:cubicBezTo>
                  <a:cubicBezTo>
                    <a:pt x="0" y="591"/>
                    <a:pt x="145" y="753"/>
                    <a:pt x="294" y="753"/>
                  </a:cubicBezTo>
                  <a:cubicBezTo>
                    <a:pt x="299" y="753"/>
                    <a:pt x="305" y="753"/>
                    <a:pt x="310" y="753"/>
                  </a:cubicBezTo>
                  <a:cubicBezTo>
                    <a:pt x="477" y="753"/>
                    <a:pt x="631" y="574"/>
                    <a:pt x="608" y="372"/>
                  </a:cubicBezTo>
                  <a:cubicBezTo>
                    <a:pt x="608" y="170"/>
                    <a:pt x="481" y="0"/>
                    <a:pt x="3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1643;p54">
              <a:extLst>
                <a:ext uri="{FF2B5EF4-FFF2-40B4-BE49-F238E27FC236}">
                  <a16:creationId xmlns:a16="http://schemas.microsoft.com/office/drawing/2014/main" id="{708B3629-89D8-734A-8051-9E05FB615867}"/>
                </a:ext>
              </a:extLst>
            </p:cNvPr>
            <p:cNvSpPr/>
            <p:nvPr/>
          </p:nvSpPr>
          <p:spPr>
            <a:xfrm>
              <a:off x="7721735" y="1200175"/>
              <a:ext cx="14431" cy="13382"/>
            </a:xfrm>
            <a:custGeom>
              <a:avLst/>
              <a:gdLst/>
              <a:ahLst/>
              <a:cxnLst/>
              <a:rect l="l" t="t" r="r" b="b"/>
              <a:pathLst>
                <a:path w="275" h="255" extrusionOk="0">
                  <a:moveTo>
                    <a:pt x="100" y="0"/>
                  </a:moveTo>
                  <a:cubicBezTo>
                    <a:pt x="81" y="0"/>
                    <a:pt x="63" y="6"/>
                    <a:pt x="48" y="17"/>
                  </a:cubicBezTo>
                  <a:cubicBezTo>
                    <a:pt x="0" y="65"/>
                    <a:pt x="12" y="136"/>
                    <a:pt x="60" y="196"/>
                  </a:cubicBezTo>
                  <a:cubicBezTo>
                    <a:pt x="92" y="236"/>
                    <a:pt x="136" y="255"/>
                    <a:pt x="176" y="255"/>
                  </a:cubicBezTo>
                  <a:cubicBezTo>
                    <a:pt x="194" y="255"/>
                    <a:pt x="212" y="251"/>
                    <a:pt x="227" y="243"/>
                  </a:cubicBezTo>
                  <a:cubicBezTo>
                    <a:pt x="274" y="196"/>
                    <a:pt x="262" y="124"/>
                    <a:pt x="215" y="65"/>
                  </a:cubicBezTo>
                  <a:cubicBezTo>
                    <a:pt x="182" y="24"/>
                    <a:pt x="139" y="0"/>
                    <a:pt x="100"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1644;p54">
              <a:extLst>
                <a:ext uri="{FF2B5EF4-FFF2-40B4-BE49-F238E27FC236}">
                  <a16:creationId xmlns:a16="http://schemas.microsoft.com/office/drawing/2014/main" id="{928F3FA9-406E-6049-ADF1-F3F10E694C5E}"/>
                </a:ext>
              </a:extLst>
            </p:cNvPr>
            <p:cNvSpPr/>
            <p:nvPr/>
          </p:nvSpPr>
          <p:spPr>
            <a:xfrm>
              <a:off x="7715490" y="1171259"/>
              <a:ext cx="42507" cy="17370"/>
            </a:xfrm>
            <a:custGeom>
              <a:avLst/>
              <a:gdLst/>
              <a:ahLst/>
              <a:cxnLst/>
              <a:rect l="l" t="t" r="r" b="b"/>
              <a:pathLst>
                <a:path w="810" h="331" extrusionOk="0">
                  <a:moveTo>
                    <a:pt x="295" y="0"/>
                  </a:moveTo>
                  <a:cubicBezTo>
                    <a:pt x="211" y="0"/>
                    <a:pt x="113" y="13"/>
                    <a:pt x="0" y="44"/>
                  </a:cubicBezTo>
                  <a:cubicBezTo>
                    <a:pt x="0" y="44"/>
                    <a:pt x="74" y="28"/>
                    <a:pt x="180" y="28"/>
                  </a:cubicBezTo>
                  <a:cubicBezTo>
                    <a:pt x="361" y="28"/>
                    <a:pt x="637" y="75"/>
                    <a:pt x="809" y="329"/>
                  </a:cubicBezTo>
                  <a:lnTo>
                    <a:pt x="809" y="329"/>
                  </a:lnTo>
                  <a:cubicBezTo>
                    <a:pt x="801" y="308"/>
                    <a:pt x="706" y="0"/>
                    <a:pt x="295" y="0"/>
                  </a:cubicBezTo>
                  <a:close/>
                  <a:moveTo>
                    <a:pt x="809" y="329"/>
                  </a:moveTo>
                  <a:lnTo>
                    <a:pt x="809" y="329"/>
                  </a:lnTo>
                  <a:cubicBezTo>
                    <a:pt x="810" y="330"/>
                    <a:pt x="810" y="330"/>
                    <a:pt x="810" y="330"/>
                  </a:cubicBezTo>
                  <a:cubicBezTo>
                    <a:pt x="810" y="330"/>
                    <a:pt x="810" y="330"/>
                    <a:pt x="810" y="330"/>
                  </a:cubicBezTo>
                  <a:cubicBezTo>
                    <a:pt x="810" y="330"/>
                    <a:pt x="810" y="329"/>
                    <a:pt x="809" y="329"/>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1645;p54">
              <a:extLst>
                <a:ext uri="{FF2B5EF4-FFF2-40B4-BE49-F238E27FC236}">
                  <a16:creationId xmlns:a16="http://schemas.microsoft.com/office/drawing/2014/main" id="{E1D35C7E-FF15-524E-A41C-27FBEF2A8E4C}"/>
                </a:ext>
              </a:extLst>
            </p:cNvPr>
            <p:cNvSpPr/>
            <p:nvPr/>
          </p:nvSpPr>
          <p:spPr>
            <a:xfrm>
              <a:off x="7691508" y="1093487"/>
              <a:ext cx="100862" cy="63393"/>
            </a:xfrm>
            <a:custGeom>
              <a:avLst/>
              <a:gdLst/>
              <a:ahLst/>
              <a:cxnLst/>
              <a:rect l="l" t="t" r="r" b="b"/>
              <a:pathLst>
                <a:path w="1922" h="1208" extrusionOk="0">
                  <a:moveTo>
                    <a:pt x="871" y="1"/>
                  </a:moveTo>
                  <a:cubicBezTo>
                    <a:pt x="490" y="1"/>
                    <a:pt x="161" y="213"/>
                    <a:pt x="64" y="550"/>
                  </a:cubicBezTo>
                  <a:cubicBezTo>
                    <a:pt x="1" y="798"/>
                    <a:pt x="143" y="814"/>
                    <a:pt x="372" y="814"/>
                  </a:cubicBezTo>
                  <a:cubicBezTo>
                    <a:pt x="406" y="814"/>
                    <a:pt x="443" y="814"/>
                    <a:pt x="481" y="814"/>
                  </a:cubicBezTo>
                  <a:cubicBezTo>
                    <a:pt x="615" y="814"/>
                    <a:pt x="768" y="818"/>
                    <a:pt x="922" y="859"/>
                  </a:cubicBezTo>
                  <a:cubicBezTo>
                    <a:pt x="1256" y="951"/>
                    <a:pt x="1503" y="1208"/>
                    <a:pt x="1661" y="1208"/>
                  </a:cubicBezTo>
                  <a:cubicBezTo>
                    <a:pt x="1728" y="1208"/>
                    <a:pt x="1779" y="1162"/>
                    <a:pt x="1815" y="1038"/>
                  </a:cubicBezTo>
                  <a:cubicBezTo>
                    <a:pt x="1922" y="621"/>
                    <a:pt x="1624" y="193"/>
                    <a:pt x="1148" y="38"/>
                  </a:cubicBezTo>
                  <a:cubicBezTo>
                    <a:pt x="1054" y="13"/>
                    <a:pt x="961" y="1"/>
                    <a:pt x="8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1646;p54">
              <a:extLst>
                <a:ext uri="{FF2B5EF4-FFF2-40B4-BE49-F238E27FC236}">
                  <a16:creationId xmlns:a16="http://schemas.microsoft.com/office/drawing/2014/main" id="{D0784D2B-C486-284F-A09C-B904B71A3272}"/>
                </a:ext>
              </a:extLst>
            </p:cNvPr>
            <p:cNvSpPr/>
            <p:nvPr/>
          </p:nvSpPr>
          <p:spPr>
            <a:xfrm>
              <a:off x="7568027" y="1197184"/>
              <a:ext cx="33796" cy="39568"/>
            </a:xfrm>
            <a:custGeom>
              <a:avLst/>
              <a:gdLst/>
              <a:ahLst/>
              <a:cxnLst/>
              <a:rect l="l" t="t" r="r" b="b"/>
              <a:pathLst>
                <a:path w="644" h="754" extrusionOk="0">
                  <a:moveTo>
                    <a:pt x="340" y="0"/>
                  </a:moveTo>
                  <a:cubicBezTo>
                    <a:pt x="330" y="0"/>
                    <a:pt x="320" y="1"/>
                    <a:pt x="310" y="3"/>
                  </a:cubicBezTo>
                  <a:cubicBezTo>
                    <a:pt x="131" y="3"/>
                    <a:pt x="0" y="157"/>
                    <a:pt x="12" y="384"/>
                  </a:cubicBezTo>
                  <a:cubicBezTo>
                    <a:pt x="12" y="591"/>
                    <a:pt x="157" y="753"/>
                    <a:pt x="317" y="753"/>
                  </a:cubicBezTo>
                  <a:cubicBezTo>
                    <a:pt x="323" y="753"/>
                    <a:pt x="328" y="753"/>
                    <a:pt x="334" y="753"/>
                  </a:cubicBezTo>
                  <a:cubicBezTo>
                    <a:pt x="489" y="753"/>
                    <a:pt x="643" y="574"/>
                    <a:pt x="631" y="372"/>
                  </a:cubicBezTo>
                  <a:cubicBezTo>
                    <a:pt x="631" y="170"/>
                    <a:pt x="495" y="0"/>
                    <a:pt x="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1647;p54">
              <a:extLst>
                <a:ext uri="{FF2B5EF4-FFF2-40B4-BE49-F238E27FC236}">
                  <a16:creationId xmlns:a16="http://schemas.microsoft.com/office/drawing/2014/main" id="{44332683-ACA1-6444-BC0B-F17CE6C63658}"/>
                </a:ext>
              </a:extLst>
            </p:cNvPr>
            <p:cNvSpPr/>
            <p:nvPr/>
          </p:nvSpPr>
          <p:spPr>
            <a:xfrm>
              <a:off x="7582406" y="1199388"/>
              <a:ext cx="13802" cy="13382"/>
            </a:xfrm>
            <a:custGeom>
              <a:avLst/>
              <a:gdLst/>
              <a:ahLst/>
              <a:cxnLst/>
              <a:rect l="l" t="t" r="r" b="b"/>
              <a:pathLst>
                <a:path w="263" h="255" extrusionOk="0">
                  <a:moveTo>
                    <a:pt x="97" y="0"/>
                  </a:moveTo>
                  <a:cubicBezTo>
                    <a:pt x="75" y="0"/>
                    <a:pt x="54" y="7"/>
                    <a:pt x="36" y="20"/>
                  </a:cubicBezTo>
                  <a:cubicBezTo>
                    <a:pt x="0" y="56"/>
                    <a:pt x="12" y="139"/>
                    <a:pt x="60" y="199"/>
                  </a:cubicBezTo>
                  <a:cubicBezTo>
                    <a:pt x="82" y="236"/>
                    <a:pt x="123" y="255"/>
                    <a:pt x="159" y="255"/>
                  </a:cubicBezTo>
                  <a:cubicBezTo>
                    <a:pt x="181" y="255"/>
                    <a:pt x="201" y="248"/>
                    <a:pt x="215" y="234"/>
                  </a:cubicBezTo>
                  <a:cubicBezTo>
                    <a:pt x="262" y="199"/>
                    <a:pt x="250" y="115"/>
                    <a:pt x="203" y="56"/>
                  </a:cubicBezTo>
                  <a:cubicBezTo>
                    <a:pt x="173" y="19"/>
                    <a:pt x="134" y="0"/>
                    <a:pt x="97"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1648;p54">
              <a:extLst>
                <a:ext uri="{FF2B5EF4-FFF2-40B4-BE49-F238E27FC236}">
                  <a16:creationId xmlns:a16="http://schemas.microsoft.com/office/drawing/2014/main" id="{6B9D7213-7621-A34B-8572-2B9DECCD86C5}"/>
                </a:ext>
              </a:extLst>
            </p:cNvPr>
            <p:cNvSpPr/>
            <p:nvPr/>
          </p:nvSpPr>
          <p:spPr>
            <a:xfrm>
              <a:off x="7559263" y="1170997"/>
              <a:ext cx="42559" cy="17580"/>
            </a:xfrm>
            <a:custGeom>
              <a:avLst/>
              <a:gdLst/>
              <a:ahLst/>
              <a:cxnLst/>
              <a:rect l="l" t="t" r="r" b="b"/>
              <a:pathLst>
                <a:path w="811" h="335" extrusionOk="0">
                  <a:moveTo>
                    <a:pt x="503" y="0"/>
                  </a:moveTo>
                  <a:cubicBezTo>
                    <a:pt x="82" y="0"/>
                    <a:pt x="1" y="335"/>
                    <a:pt x="1" y="335"/>
                  </a:cubicBezTo>
                  <a:cubicBezTo>
                    <a:pt x="173" y="80"/>
                    <a:pt x="449" y="33"/>
                    <a:pt x="630" y="33"/>
                  </a:cubicBezTo>
                  <a:cubicBezTo>
                    <a:pt x="737" y="33"/>
                    <a:pt x="810" y="49"/>
                    <a:pt x="810" y="49"/>
                  </a:cubicBezTo>
                  <a:cubicBezTo>
                    <a:pt x="692" y="14"/>
                    <a:pt x="590" y="0"/>
                    <a:pt x="503"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1649;p54">
              <a:extLst>
                <a:ext uri="{FF2B5EF4-FFF2-40B4-BE49-F238E27FC236}">
                  <a16:creationId xmlns:a16="http://schemas.microsoft.com/office/drawing/2014/main" id="{E3B1CB5E-C5C2-134F-A160-C7D7B9BE026C}"/>
                </a:ext>
              </a:extLst>
            </p:cNvPr>
            <p:cNvSpPr/>
            <p:nvPr/>
          </p:nvSpPr>
          <p:spPr>
            <a:xfrm>
              <a:off x="7530557" y="1099050"/>
              <a:ext cx="103748" cy="63498"/>
            </a:xfrm>
            <a:custGeom>
              <a:avLst/>
              <a:gdLst/>
              <a:ahLst/>
              <a:cxnLst/>
              <a:rect l="l" t="t" r="r" b="b"/>
              <a:pathLst>
                <a:path w="1977" h="1210" extrusionOk="0">
                  <a:moveTo>
                    <a:pt x="1077" y="1"/>
                  </a:moveTo>
                  <a:cubicBezTo>
                    <a:pt x="983" y="1"/>
                    <a:pt x="885" y="13"/>
                    <a:pt x="786" y="39"/>
                  </a:cubicBezTo>
                  <a:cubicBezTo>
                    <a:pt x="310" y="182"/>
                    <a:pt x="0" y="634"/>
                    <a:pt x="119" y="1039"/>
                  </a:cubicBezTo>
                  <a:cubicBezTo>
                    <a:pt x="151" y="1163"/>
                    <a:pt x="201" y="1209"/>
                    <a:pt x="268" y="1209"/>
                  </a:cubicBezTo>
                  <a:cubicBezTo>
                    <a:pt x="425" y="1209"/>
                    <a:pt x="678" y="953"/>
                    <a:pt x="1012" y="861"/>
                  </a:cubicBezTo>
                  <a:cubicBezTo>
                    <a:pt x="1500" y="718"/>
                    <a:pt x="1977" y="956"/>
                    <a:pt x="1881" y="539"/>
                  </a:cubicBezTo>
                  <a:cubicBezTo>
                    <a:pt x="1786" y="205"/>
                    <a:pt x="1460" y="1"/>
                    <a:pt x="1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1650;p54">
              <a:extLst>
                <a:ext uri="{FF2B5EF4-FFF2-40B4-BE49-F238E27FC236}">
                  <a16:creationId xmlns:a16="http://schemas.microsoft.com/office/drawing/2014/main" id="{52D66709-E353-D247-BA8C-23EF7C59C117}"/>
                </a:ext>
              </a:extLst>
            </p:cNvPr>
            <p:cNvSpPr/>
            <p:nvPr/>
          </p:nvSpPr>
          <p:spPr>
            <a:xfrm>
              <a:off x="7553228" y="1107971"/>
              <a:ext cx="119806" cy="181257"/>
            </a:xfrm>
            <a:custGeom>
              <a:avLst/>
              <a:gdLst/>
              <a:ahLst/>
              <a:cxnLst/>
              <a:rect l="l" t="t" r="r" b="b"/>
              <a:pathLst>
                <a:path w="2283" h="3454" extrusionOk="0">
                  <a:moveTo>
                    <a:pt x="1830" y="0"/>
                  </a:moveTo>
                  <a:cubicBezTo>
                    <a:pt x="1830" y="0"/>
                    <a:pt x="1687" y="1941"/>
                    <a:pt x="1366" y="2322"/>
                  </a:cubicBezTo>
                  <a:cubicBezTo>
                    <a:pt x="1310" y="2390"/>
                    <a:pt x="1253" y="2417"/>
                    <a:pt x="1194" y="2417"/>
                  </a:cubicBezTo>
                  <a:cubicBezTo>
                    <a:pt x="980" y="2417"/>
                    <a:pt x="746" y="2056"/>
                    <a:pt x="500" y="2056"/>
                  </a:cubicBezTo>
                  <a:cubicBezTo>
                    <a:pt x="440" y="2056"/>
                    <a:pt x="380" y="2078"/>
                    <a:pt x="318" y="2131"/>
                  </a:cubicBezTo>
                  <a:cubicBezTo>
                    <a:pt x="0" y="2391"/>
                    <a:pt x="454" y="3453"/>
                    <a:pt x="1331" y="3453"/>
                  </a:cubicBezTo>
                  <a:cubicBezTo>
                    <a:pt x="1539" y="3453"/>
                    <a:pt x="1770" y="3394"/>
                    <a:pt x="2021" y="3250"/>
                  </a:cubicBezTo>
                  <a:cubicBezTo>
                    <a:pt x="2021" y="3227"/>
                    <a:pt x="2283" y="179"/>
                    <a:pt x="1830"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1651;p54">
              <a:extLst>
                <a:ext uri="{FF2B5EF4-FFF2-40B4-BE49-F238E27FC236}">
                  <a16:creationId xmlns:a16="http://schemas.microsoft.com/office/drawing/2014/main" id="{06ED4841-A767-AF4C-83D8-2FBB215DE87E}"/>
                </a:ext>
              </a:extLst>
            </p:cNvPr>
            <p:cNvSpPr/>
            <p:nvPr/>
          </p:nvSpPr>
          <p:spPr>
            <a:xfrm>
              <a:off x="7559263" y="1107971"/>
              <a:ext cx="100022" cy="183724"/>
            </a:xfrm>
            <a:custGeom>
              <a:avLst/>
              <a:gdLst/>
              <a:ahLst/>
              <a:cxnLst/>
              <a:rect l="l" t="t" r="r" b="b"/>
              <a:pathLst>
                <a:path w="1906" h="3501" extrusionOk="0">
                  <a:moveTo>
                    <a:pt x="1715" y="0"/>
                  </a:moveTo>
                  <a:cubicBezTo>
                    <a:pt x="1668" y="250"/>
                    <a:pt x="1644" y="524"/>
                    <a:pt x="1596" y="786"/>
                  </a:cubicBezTo>
                  <a:cubicBezTo>
                    <a:pt x="1549" y="1060"/>
                    <a:pt x="1513" y="1310"/>
                    <a:pt x="1453" y="1560"/>
                  </a:cubicBezTo>
                  <a:cubicBezTo>
                    <a:pt x="1418" y="1679"/>
                    <a:pt x="1370" y="1810"/>
                    <a:pt x="1346" y="1929"/>
                  </a:cubicBezTo>
                  <a:cubicBezTo>
                    <a:pt x="1299" y="2048"/>
                    <a:pt x="1275" y="2191"/>
                    <a:pt x="1191" y="2274"/>
                  </a:cubicBezTo>
                  <a:cubicBezTo>
                    <a:pt x="1151" y="2327"/>
                    <a:pt x="1112" y="2351"/>
                    <a:pt x="1065" y="2351"/>
                  </a:cubicBezTo>
                  <a:cubicBezTo>
                    <a:pt x="1029" y="2351"/>
                    <a:pt x="989" y="2336"/>
                    <a:pt x="941" y="2310"/>
                  </a:cubicBezTo>
                  <a:cubicBezTo>
                    <a:pt x="834" y="2250"/>
                    <a:pt x="751" y="2155"/>
                    <a:pt x="632" y="2084"/>
                  </a:cubicBezTo>
                  <a:cubicBezTo>
                    <a:pt x="572" y="2036"/>
                    <a:pt x="501" y="2012"/>
                    <a:pt x="417" y="1988"/>
                  </a:cubicBezTo>
                  <a:cubicBezTo>
                    <a:pt x="334" y="1988"/>
                    <a:pt x="239" y="2012"/>
                    <a:pt x="179" y="2048"/>
                  </a:cubicBezTo>
                  <a:cubicBezTo>
                    <a:pt x="108" y="2096"/>
                    <a:pt x="48" y="2167"/>
                    <a:pt x="36" y="2250"/>
                  </a:cubicBezTo>
                  <a:cubicBezTo>
                    <a:pt x="25" y="2322"/>
                    <a:pt x="1" y="2393"/>
                    <a:pt x="25" y="2465"/>
                  </a:cubicBezTo>
                  <a:cubicBezTo>
                    <a:pt x="48" y="2750"/>
                    <a:pt x="203" y="2988"/>
                    <a:pt x="406" y="3179"/>
                  </a:cubicBezTo>
                  <a:cubicBezTo>
                    <a:pt x="620" y="3381"/>
                    <a:pt x="882" y="3500"/>
                    <a:pt x="1156" y="3500"/>
                  </a:cubicBezTo>
                  <a:cubicBezTo>
                    <a:pt x="1430" y="3500"/>
                    <a:pt x="1691" y="3405"/>
                    <a:pt x="1906" y="3262"/>
                  </a:cubicBezTo>
                  <a:lnTo>
                    <a:pt x="1906" y="3262"/>
                  </a:lnTo>
                  <a:cubicBezTo>
                    <a:pt x="1787" y="3322"/>
                    <a:pt x="1656" y="3358"/>
                    <a:pt x="1537" y="3393"/>
                  </a:cubicBezTo>
                  <a:cubicBezTo>
                    <a:pt x="1444" y="3410"/>
                    <a:pt x="1351" y="3427"/>
                    <a:pt x="1263" y="3427"/>
                  </a:cubicBezTo>
                  <a:cubicBezTo>
                    <a:pt x="1226" y="3427"/>
                    <a:pt x="1191" y="3424"/>
                    <a:pt x="1156" y="3417"/>
                  </a:cubicBezTo>
                  <a:cubicBezTo>
                    <a:pt x="894" y="3405"/>
                    <a:pt x="656" y="3286"/>
                    <a:pt x="477" y="3108"/>
                  </a:cubicBezTo>
                  <a:cubicBezTo>
                    <a:pt x="298" y="2929"/>
                    <a:pt x="179" y="2691"/>
                    <a:pt x="156" y="2453"/>
                  </a:cubicBezTo>
                  <a:cubicBezTo>
                    <a:pt x="121" y="2272"/>
                    <a:pt x="229" y="2136"/>
                    <a:pt x="368" y="2136"/>
                  </a:cubicBezTo>
                  <a:cubicBezTo>
                    <a:pt x="422" y="2136"/>
                    <a:pt x="480" y="2156"/>
                    <a:pt x="537" y="2203"/>
                  </a:cubicBezTo>
                  <a:cubicBezTo>
                    <a:pt x="644" y="2262"/>
                    <a:pt x="751" y="2346"/>
                    <a:pt x="870" y="2429"/>
                  </a:cubicBezTo>
                  <a:cubicBezTo>
                    <a:pt x="934" y="2450"/>
                    <a:pt x="997" y="2490"/>
                    <a:pt x="1078" y="2490"/>
                  </a:cubicBezTo>
                  <a:cubicBezTo>
                    <a:pt x="1088" y="2490"/>
                    <a:pt x="1098" y="2490"/>
                    <a:pt x="1108" y="2488"/>
                  </a:cubicBezTo>
                  <a:cubicBezTo>
                    <a:pt x="1156" y="2488"/>
                    <a:pt x="1179" y="2453"/>
                    <a:pt x="1227" y="2441"/>
                  </a:cubicBezTo>
                  <a:cubicBezTo>
                    <a:pt x="1251" y="2405"/>
                    <a:pt x="1299" y="2381"/>
                    <a:pt x="1310" y="2346"/>
                  </a:cubicBezTo>
                  <a:cubicBezTo>
                    <a:pt x="1406" y="2215"/>
                    <a:pt x="1430" y="2096"/>
                    <a:pt x="1477" y="1965"/>
                  </a:cubicBezTo>
                  <a:cubicBezTo>
                    <a:pt x="1525" y="1845"/>
                    <a:pt x="1537" y="1715"/>
                    <a:pt x="1572" y="1572"/>
                  </a:cubicBezTo>
                  <a:cubicBezTo>
                    <a:pt x="1656" y="1060"/>
                    <a:pt x="1703" y="524"/>
                    <a:pt x="1715" y="0"/>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1652;p54">
              <a:extLst>
                <a:ext uri="{FF2B5EF4-FFF2-40B4-BE49-F238E27FC236}">
                  <a16:creationId xmlns:a16="http://schemas.microsoft.com/office/drawing/2014/main" id="{F034B010-1CFC-E94E-AD36-4CE91F7AAEE7}"/>
                </a:ext>
              </a:extLst>
            </p:cNvPr>
            <p:cNvSpPr/>
            <p:nvPr/>
          </p:nvSpPr>
          <p:spPr>
            <a:xfrm>
              <a:off x="7607385" y="1280414"/>
              <a:ext cx="46915" cy="26921"/>
            </a:xfrm>
            <a:custGeom>
              <a:avLst/>
              <a:gdLst/>
              <a:ahLst/>
              <a:cxnLst/>
              <a:rect l="l" t="t" r="r" b="b"/>
              <a:pathLst>
                <a:path w="894" h="513" extrusionOk="0">
                  <a:moveTo>
                    <a:pt x="894" y="0"/>
                  </a:moveTo>
                  <a:cubicBezTo>
                    <a:pt x="893" y="0"/>
                    <a:pt x="593" y="171"/>
                    <a:pt x="287" y="171"/>
                  </a:cubicBezTo>
                  <a:cubicBezTo>
                    <a:pt x="189" y="171"/>
                    <a:pt x="90" y="153"/>
                    <a:pt x="1" y="107"/>
                  </a:cubicBezTo>
                  <a:lnTo>
                    <a:pt x="1" y="107"/>
                  </a:lnTo>
                  <a:cubicBezTo>
                    <a:pt x="1" y="107"/>
                    <a:pt x="143" y="512"/>
                    <a:pt x="393" y="512"/>
                  </a:cubicBezTo>
                  <a:cubicBezTo>
                    <a:pt x="643" y="512"/>
                    <a:pt x="858" y="274"/>
                    <a:pt x="894"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1653;p54">
              <a:extLst>
                <a:ext uri="{FF2B5EF4-FFF2-40B4-BE49-F238E27FC236}">
                  <a16:creationId xmlns:a16="http://schemas.microsoft.com/office/drawing/2014/main" id="{CC6AA2E3-D01A-1D47-8C88-0557BC3F4F74}"/>
                </a:ext>
              </a:extLst>
            </p:cNvPr>
            <p:cNvSpPr/>
            <p:nvPr/>
          </p:nvSpPr>
          <p:spPr>
            <a:xfrm>
              <a:off x="7841700" y="1239114"/>
              <a:ext cx="103748" cy="52582"/>
            </a:xfrm>
            <a:custGeom>
              <a:avLst/>
              <a:gdLst/>
              <a:ahLst/>
              <a:cxnLst/>
              <a:rect l="l" t="t" r="r" b="b"/>
              <a:pathLst>
                <a:path w="1977" h="1002" extrusionOk="0">
                  <a:moveTo>
                    <a:pt x="965" y="1"/>
                  </a:moveTo>
                  <a:cubicBezTo>
                    <a:pt x="450" y="1"/>
                    <a:pt x="24" y="188"/>
                    <a:pt x="12" y="466"/>
                  </a:cubicBezTo>
                  <a:cubicBezTo>
                    <a:pt x="0" y="728"/>
                    <a:pt x="429" y="990"/>
                    <a:pt x="965" y="1001"/>
                  </a:cubicBezTo>
                  <a:cubicBezTo>
                    <a:pt x="981" y="1002"/>
                    <a:pt x="996" y="1002"/>
                    <a:pt x="1012" y="1002"/>
                  </a:cubicBezTo>
                  <a:cubicBezTo>
                    <a:pt x="1526" y="1002"/>
                    <a:pt x="1942" y="814"/>
                    <a:pt x="1965" y="537"/>
                  </a:cubicBezTo>
                  <a:cubicBezTo>
                    <a:pt x="1977" y="251"/>
                    <a:pt x="1548" y="13"/>
                    <a:pt x="1012" y="1"/>
                  </a:cubicBezTo>
                  <a:cubicBezTo>
                    <a:pt x="997" y="1"/>
                    <a:pt x="981" y="1"/>
                    <a:pt x="965"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1654;p54">
              <a:extLst>
                <a:ext uri="{FF2B5EF4-FFF2-40B4-BE49-F238E27FC236}">
                  <a16:creationId xmlns:a16="http://schemas.microsoft.com/office/drawing/2014/main" id="{320E2C59-5948-E945-A53A-ED012424571B}"/>
                </a:ext>
              </a:extLst>
            </p:cNvPr>
            <p:cNvSpPr/>
            <p:nvPr/>
          </p:nvSpPr>
          <p:spPr>
            <a:xfrm>
              <a:off x="7660493" y="1302245"/>
              <a:ext cx="78139" cy="37102"/>
            </a:xfrm>
            <a:custGeom>
              <a:avLst/>
              <a:gdLst/>
              <a:ahLst/>
              <a:cxnLst/>
              <a:rect l="l" t="t" r="r" b="b"/>
              <a:pathLst>
                <a:path w="1489" h="707" extrusionOk="0">
                  <a:moveTo>
                    <a:pt x="1489" y="1"/>
                  </a:moveTo>
                  <a:lnTo>
                    <a:pt x="1489" y="1"/>
                  </a:lnTo>
                  <a:cubicBezTo>
                    <a:pt x="1286" y="215"/>
                    <a:pt x="1084" y="394"/>
                    <a:pt x="798" y="477"/>
                  </a:cubicBezTo>
                  <a:cubicBezTo>
                    <a:pt x="679" y="537"/>
                    <a:pt x="548" y="572"/>
                    <a:pt x="417" y="584"/>
                  </a:cubicBezTo>
                  <a:cubicBezTo>
                    <a:pt x="334" y="596"/>
                    <a:pt x="274" y="596"/>
                    <a:pt x="203" y="596"/>
                  </a:cubicBezTo>
                  <a:lnTo>
                    <a:pt x="1" y="596"/>
                  </a:lnTo>
                  <a:cubicBezTo>
                    <a:pt x="72" y="632"/>
                    <a:pt x="132" y="656"/>
                    <a:pt x="203" y="680"/>
                  </a:cubicBezTo>
                  <a:cubicBezTo>
                    <a:pt x="274" y="691"/>
                    <a:pt x="358" y="703"/>
                    <a:pt x="429" y="703"/>
                  </a:cubicBezTo>
                  <a:cubicBezTo>
                    <a:pt x="453" y="705"/>
                    <a:pt x="477" y="706"/>
                    <a:pt x="502" y="706"/>
                  </a:cubicBezTo>
                  <a:cubicBezTo>
                    <a:pt x="627" y="706"/>
                    <a:pt x="761" y="682"/>
                    <a:pt x="870" y="632"/>
                  </a:cubicBezTo>
                  <a:cubicBezTo>
                    <a:pt x="1013" y="572"/>
                    <a:pt x="1144" y="477"/>
                    <a:pt x="1251" y="382"/>
                  </a:cubicBezTo>
                  <a:cubicBezTo>
                    <a:pt x="1346" y="275"/>
                    <a:pt x="1441" y="144"/>
                    <a:pt x="1489" y="1"/>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1655;p54">
              <a:extLst>
                <a:ext uri="{FF2B5EF4-FFF2-40B4-BE49-F238E27FC236}">
                  <a16:creationId xmlns:a16="http://schemas.microsoft.com/office/drawing/2014/main" id="{60A3DB93-B9FE-644C-B390-27EC4E121079}"/>
                </a:ext>
              </a:extLst>
            </p:cNvPr>
            <p:cNvSpPr/>
            <p:nvPr/>
          </p:nvSpPr>
          <p:spPr>
            <a:xfrm>
              <a:off x="7772954" y="1654058"/>
              <a:ext cx="135654" cy="77089"/>
            </a:xfrm>
            <a:custGeom>
              <a:avLst/>
              <a:gdLst/>
              <a:ahLst/>
              <a:cxnLst/>
              <a:rect l="l" t="t" r="r" b="b"/>
              <a:pathLst>
                <a:path w="2585" h="1469" extrusionOk="0">
                  <a:moveTo>
                    <a:pt x="2584" y="0"/>
                  </a:moveTo>
                  <a:cubicBezTo>
                    <a:pt x="2584" y="0"/>
                    <a:pt x="2584" y="1"/>
                    <a:pt x="2583" y="2"/>
                  </a:cubicBezTo>
                  <a:lnTo>
                    <a:pt x="2583" y="2"/>
                  </a:lnTo>
                  <a:cubicBezTo>
                    <a:pt x="2583" y="2"/>
                    <a:pt x="2584" y="1"/>
                    <a:pt x="2584" y="0"/>
                  </a:cubicBezTo>
                  <a:cubicBezTo>
                    <a:pt x="2584" y="0"/>
                    <a:pt x="2584" y="0"/>
                    <a:pt x="2584" y="0"/>
                  </a:cubicBezTo>
                  <a:close/>
                  <a:moveTo>
                    <a:pt x="2583" y="2"/>
                  </a:moveTo>
                  <a:cubicBezTo>
                    <a:pt x="1920" y="980"/>
                    <a:pt x="1373" y="1272"/>
                    <a:pt x="956" y="1272"/>
                  </a:cubicBezTo>
                  <a:cubicBezTo>
                    <a:pt x="334" y="1272"/>
                    <a:pt x="1" y="621"/>
                    <a:pt x="1" y="619"/>
                  </a:cubicBezTo>
                  <a:lnTo>
                    <a:pt x="1" y="619"/>
                  </a:lnTo>
                  <a:cubicBezTo>
                    <a:pt x="305" y="1244"/>
                    <a:pt x="641" y="1468"/>
                    <a:pt x="969" y="1468"/>
                  </a:cubicBezTo>
                  <a:cubicBezTo>
                    <a:pt x="1786" y="1468"/>
                    <a:pt x="2543" y="69"/>
                    <a:pt x="2583" y="2"/>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1656;p54">
              <a:extLst>
                <a:ext uri="{FF2B5EF4-FFF2-40B4-BE49-F238E27FC236}">
                  <a16:creationId xmlns:a16="http://schemas.microsoft.com/office/drawing/2014/main" id="{0729265A-97BE-534C-ABA3-534251F5065C}"/>
                </a:ext>
              </a:extLst>
            </p:cNvPr>
            <p:cNvSpPr/>
            <p:nvPr/>
          </p:nvSpPr>
          <p:spPr>
            <a:xfrm>
              <a:off x="7365723" y="825481"/>
              <a:ext cx="764702" cy="404969"/>
            </a:xfrm>
            <a:custGeom>
              <a:avLst/>
              <a:gdLst/>
              <a:ahLst/>
              <a:cxnLst/>
              <a:rect l="l" t="t" r="r" b="b"/>
              <a:pathLst>
                <a:path w="14572" h="7717" extrusionOk="0">
                  <a:moveTo>
                    <a:pt x="9340" y="0"/>
                  </a:moveTo>
                  <a:cubicBezTo>
                    <a:pt x="6891" y="0"/>
                    <a:pt x="4260" y="942"/>
                    <a:pt x="4260" y="942"/>
                  </a:cubicBezTo>
                  <a:cubicBezTo>
                    <a:pt x="3840" y="770"/>
                    <a:pt x="3454" y="693"/>
                    <a:pt x="3105" y="693"/>
                  </a:cubicBezTo>
                  <a:cubicBezTo>
                    <a:pt x="606" y="693"/>
                    <a:pt x="1" y="4620"/>
                    <a:pt x="2236" y="5550"/>
                  </a:cubicBezTo>
                  <a:cubicBezTo>
                    <a:pt x="2643" y="5719"/>
                    <a:pt x="3083" y="5790"/>
                    <a:pt x="3534" y="5790"/>
                  </a:cubicBezTo>
                  <a:cubicBezTo>
                    <a:pt x="5904" y="5790"/>
                    <a:pt x="8594" y="3823"/>
                    <a:pt x="8594" y="3823"/>
                  </a:cubicBezTo>
                  <a:cubicBezTo>
                    <a:pt x="9080" y="5211"/>
                    <a:pt x="10264" y="5456"/>
                    <a:pt x="11039" y="5456"/>
                  </a:cubicBezTo>
                  <a:cubicBezTo>
                    <a:pt x="11461" y="5456"/>
                    <a:pt x="11761" y="5383"/>
                    <a:pt x="11761" y="5383"/>
                  </a:cubicBezTo>
                  <a:cubicBezTo>
                    <a:pt x="12309" y="7181"/>
                    <a:pt x="13726" y="7717"/>
                    <a:pt x="13726" y="7717"/>
                  </a:cubicBezTo>
                  <a:lnTo>
                    <a:pt x="13750" y="6764"/>
                  </a:lnTo>
                  <a:lnTo>
                    <a:pt x="13988" y="6705"/>
                  </a:lnTo>
                  <a:cubicBezTo>
                    <a:pt x="13988" y="6705"/>
                    <a:pt x="14309" y="2716"/>
                    <a:pt x="14107" y="2478"/>
                  </a:cubicBezTo>
                  <a:cubicBezTo>
                    <a:pt x="13916" y="2240"/>
                    <a:pt x="13333" y="2168"/>
                    <a:pt x="13333" y="2168"/>
                  </a:cubicBezTo>
                  <a:cubicBezTo>
                    <a:pt x="13333" y="2168"/>
                    <a:pt x="14571" y="2168"/>
                    <a:pt x="14226" y="1930"/>
                  </a:cubicBezTo>
                  <a:cubicBezTo>
                    <a:pt x="14102" y="1842"/>
                    <a:pt x="13920" y="1814"/>
                    <a:pt x="13739" y="1814"/>
                  </a:cubicBezTo>
                  <a:cubicBezTo>
                    <a:pt x="13433" y="1814"/>
                    <a:pt x="13130" y="1895"/>
                    <a:pt x="13130" y="1895"/>
                  </a:cubicBezTo>
                  <a:cubicBezTo>
                    <a:pt x="13130" y="1895"/>
                    <a:pt x="13809" y="1323"/>
                    <a:pt x="13535" y="1323"/>
                  </a:cubicBezTo>
                  <a:cubicBezTo>
                    <a:pt x="13249" y="1323"/>
                    <a:pt x="13083" y="1656"/>
                    <a:pt x="13083" y="1656"/>
                  </a:cubicBezTo>
                  <a:cubicBezTo>
                    <a:pt x="12404" y="387"/>
                    <a:pt x="10910"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1657;p54">
              <a:extLst>
                <a:ext uri="{FF2B5EF4-FFF2-40B4-BE49-F238E27FC236}">
                  <a16:creationId xmlns:a16="http://schemas.microsoft.com/office/drawing/2014/main" id="{988622E4-1659-FE4E-B1C5-FB26CC55A14C}"/>
                </a:ext>
              </a:extLst>
            </p:cNvPr>
            <p:cNvSpPr/>
            <p:nvPr/>
          </p:nvSpPr>
          <p:spPr>
            <a:xfrm>
              <a:off x="7899793" y="1520974"/>
              <a:ext cx="310614" cy="1101555"/>
            </a:xfrm>
            <a:custGeom>
              <a:avLst/>
              <a:gdLst/>
              <a:ahLst/>
              <a:cxnLst/>
              <a:rect l="l" t="t" r="r" b="b"/>
              <a:pathLst>
                <a:path w="5919" h="20991" extrusionOk="0">
                  <a:moveTo>
                    <a:pt x="24" y="0"/>
                  </a:moveTo>
                  <a:lnTo>
                    <a:pt x="1" y="286"/>
                  </a:lnTo>
                  <a:lnTo>
                    <a:pt x="1418" y="500"/>
                  </a:lnTo>
                  <a:cubicBezTo>
                    <a:pt x="1418" y="500"/>
                    <a:pt x="120" y="13061"/>
                    <a:pt x="858" y="20991"/>
                  </a:cubicBezTo>
                  <a:cubicBezTo>
                    <a:pt x="858" y="20991"/>
                    <a:pt x="867" y="20991"/>
                    <a:pt x="886" y="20991"/>
                  </a:cubicBezTo>
                  <a:cubicBezTo>
                    <a:pt x="1187" y="20991"/>
                    <a:pt x="3886" y="20970"/>
                    <a:pt x="5918" y="20229"/>
                  </a:cubicBezTo>
                  <a:lnTo>
                    <a:pt x="4108" y="7477"/>
                  </a:lnTo>
                  <a:cubicBezTo>
                    <a:pt x="4108" y="7477"/>
                    <a:pt x="4430" y="1179"/>
                    <a:pt x="3715" y="762"/>
                  </a:cubicBezTo>
                  <a:cubicBezTo>
                    <a:pt x="3001" y="345"/>
                    <a:pt x="24" y="0"/>
                    <a:pt x="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1658;p54">
              <a:extLst>
                <a:ext uri="{FF2B5EF4-FFF2-40B4-BE49-F238E27FC236}">
                  <a16:creationId xmlns:a16="http://schemas.microsoft.com/office/drawing/2014/main" id="{2AD0710C-7D30-2D44-8FA9-434109B078A4}"/>
                </a:ext>
              </a:extLst>
            </p:cNvPr>
            <p:cNvSpPr/>
            <p:nvPr/>
          </p:nvSpPr>
          <p:spPr>
            <a:xfrm>
              <a:off x="7526149" y="1534671"/>
              <a:ext cx="258084" cy="1059731"/>
            </a:xfrm>
            <a:custGeom>
              <a:avLst/>
              <a:gdLst/>
              <a:ahLst/>
              <a:cxnLst/>
              <a:rect l="l" t="t" r="r" b="b"/>
              <a:pathLst>
                <a:path w="4918" h="20194" extrusionOk="0">
                  <a:moveTo>
                    <a:pt x="4870" y="1"/>
                  </a:moveTo>
                  <a:cubicBezTo>
                    <a:pt x="3942" y="191"/>
                    <a:pt x="2537" y="715"/>
                    <a:pt x="2537" y="715"/>
                  </a:cubicBezTo>
                  <a:cubicBezTo>
                    <a:pt x="870" y="2930"/>
                    <a:pt x="1" y="19527"/>
                    <a:pt x="1" y="19527"/>
                  </a:cubicBezTo>
                  <a:cubicBezTo>
                    <a:pt x="394" y="19884"/>
                    <a:pt x="1989" y="20194"/>
                    <a:pt x="1989" y="20194"/>
                  </a:cubicBezTo>
                  <a:cubicBezTo>
                    <a:pt x="2180" y="9050"/>
                    <a:pt x="4049" y="549"/>
                    <a:pt x="4049" y="549"/>
                  </a:cubicBezTo>
                  <a:lnTo>
                    <a:pt x="4918" y="299"/>
                  </a:lnTo>
                  <a:lnTo>
                    <a:pt x="48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1659;p54">
              <a:extLst>
                <a:ext uri="{FF2B5EF4-FFF2-40B4-BE49-F238E27FC236}">
                  <a16:creationId xmlns:a16="http://schemas.microsoft.com/office/drawing/2014/main" id="{245D0AD3-C2BE-D246-BA36-E5FE87268373}"/>
                </a:ext>
              </a:extLst>
            </p:cNvPr>
            <p:cNvSpPr/>
            <p:nvPr/>
          </p:nvSpPr>
          <p:spPr>
            <a:xfrm>
              <a:off x="7626120" y="1535300"/>
              <a:ext cx="158115" cy="568646"/>
            </a:xfrm>
            <a:custGeom>
              <a:avLst/>
              <a:gdLst/>
              <a:ahLst/>
              <a:cxnLst/>
              <a:rect l="l" t="t" r="r" b="b"/>
              <a:pathLst>
                <a:path w="3013" h="10836" extrusionOk="0">
                  <a:moveTo>
                    <a:pt x="2953" y="1"/>
                  </a:moveTo>
                  <a:cubicBezTo>
                    <a:pt x="2465" y="84"/>
                    <a:pt x="1846" y="287"/>
                    <a:pt x="1370" y="441"/>
                  </a:cubicBezTo>
                  <a:cubicBezTo>
                    <a:pt x="1370" y="441"/>
                    <a:pt x="572" y="1608"/>
                    <a:pt x="215" y="3597"/>
                  </a:cubicBezTo>
                  <a:lnTo>
                    <a:pt x="989" y="4049"/>
                  </a:lnTo>
                  <a:lnTo>
                    <a:pt x="13" y="4168"/>
                  </a:lnTo>
                  <a:cubicBezTo>
                    <a:pt x="13" y="4168"/>
                    <a:pt x="1" y="9038"/>
                    <a:pt x="620" y="10836"/>
                  </a:cubicBezTo>
                  <a:cubicBezTo>
                    <a:pt x="1227" y="4632"/>
                    <a:pt x="2120" y="537"/>
                    <a:pt x="2120" y="537"/>
                  </a:cubicBezTo>
                  <a:lnTo>
                    <a:pt x="3013" y="287"/>
                  </a:lnTo>
                  <a:lnTo>
                    <a:pt x="29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1660;p54">
              <a:extLst>
                <a:ext uri="{FF2B5EF4-FFF2-40B4-BE49-F238E27FC236}">
                  <a16:creationId xmlns:a16="http://schemas.microsoft.com/office/drawing/2014/main" id="{DFF54DD0-F8C6-EE46-8052-4178C76B956C}"/>
                </a:ext>
              </a:extLst>
            </p:cNvPr>
            <p:cNvSpPr/>
            <p:nvPr/>
          </p:nvSpPr>
          <p:spPr>
            <a:xfrm>
              <a:off x="7899793" y="1520344"/>
              <a:ext cx="155648" cy="717315"/>
            </a:xfrm>
            <a:custGeom>
              <a:avLst/>
              <a:gdLst/>
              <a:ahLst/>
              <a:cxnLst/>
              <a:rect l="l" t="t" r="r" b="b"/>
              <a:pathLst>
                <a:path w="2966" h="13669" extrusionOk="0">
                  <a:moveTo>
                    <a:pt x="24" y="0"/>
                  </a:moveTo>
                  <a:lnTo>
                    <a:pt x="1" y="298"/>
                  </a:lnTo>
                  <a:lnTo>
                    <a:pt x="1418" y="512"/>
                  </a:lnTo>
                  <a:cubicBezTo>
                    <a:pt x="1418" y="512"/>
                    <a:pt x="751" y="7061"/>
                    <a:pt x="644" y="13668"/>
                  </a:cubicBezTo>
                  <a:cubicBezTo>
                    <a:pt x="2882" y="9418"/>
                    <a:pt x="2965" y="5334"/>
                    <a:pt x="2965" y="5334"/>
                  </a:cubicBezTo>
                  <a:lnTo>
                    <a:pt x="1608" y="5060"/>
                  </a:lnTo>
                  <a:lnTo>
                    <a:pt x="2965" y="4751"/>
                  </a:lnTo>
                  <a:cubicBezTo>
                    <a:pt x="2775" y="1703"/>
                    <a:pt x="1941" y="286"/>
                    <a:pt x="1941" y="286"/>
                  </a:cubicBezTo>
                  <a:cubicBezTo>
                    <a:pt x="989" y="119"/>
                    <a:pt x="24" y="0"/>
                    <a:pt x="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1661;p54">
              <a:extLst>
                <a:ext uri="{FF2B5EF4-FFF2-40B4-BE49-F238E27FC236}">
                  <a16:creationId xmlns:a16="http://schemas.microsoft.com/office/drawing/2014/main" id="{4AEE79EC-1B74-4E4F-8212-8A6732ADC9E7}"/>
                </a:ext>
              </a:extLst>
            </p:cNvPr>
            <p:cNvSpPr/>
            <p:nvPr/>
          </p:nvSpPr>
          <p:spPr>
            <a:xfrm>
              <a:off x="8029782" y="2380093"/>
              <a:ext cx="169345" cy="91836"/>
            </a:xfrm>
            <a:custGeom>
              <a:avLst/>
              <a:gdLst/>
              <a:ahLst/>
              <a:cxnLst/>
              <a:rect l="l" t="t" r="r" b="b"/>
              <a:pathLst>
                <a:path w="3227" h="1750" extrusionOk="0">
                  <a:moveTo>
                    <a:pt x="381" y="0"/>
                  </a:moveTo>
                  <a:lnTo>
                    <a:pt x="0" y="1167"/>
                  </a:lnTo>
                  <a:cubicBezTo>
                    <a:pt x="0" y="1167"/>
                    <a:pt x="858" y="1750"/>
                    <a:pt x="2216" y="1750"/>
                  </a:cubicBezTo>
                  <a:cubicBezTo>
                    <a:pt x="2528" y="1750"/>
                    <a:pt x="2866" y="1719"/>
                    <a:pt x="3227" y="1643"/>
                  </a:cubicBezTo>
                  <a:lnTo>
                    <a:pt x="3108" y="703"/>
                  </a:lnTo>
                  <a:cubicBezTo>
                    <a:pt x="3108" y="703"/>
                    <a:pt x="2881" y="747"/>
                    <a:pt x="2537" y="747"/>
                  </a:cubicBezTo>
                  <a:cubicBezTo>
                    <a:pt x="1975" y="747"/>
                    <a:pt x="1098" y="628"/>
                    <a:pt x="381" y="0"/>
                  </a:cubicBezTo>
                  <a:close/>
                </a:path>
              </a:pathLst>
            </a:custGeom>
            <a:solidFill>
              <a:srgbClr val="6D92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1662;p54">
              <a:extLst>
                <a:ext uri="{FF2B5EF4-FFF2-40B4-BE49-F238E27FC236}">
                  <a16:creationId xmlns:a16="http://schemas.microsoft.com/office/drawing/2014/main" id="{CC87D1C2-996D-A34B-8668-DDB9842402F5}"/>
                </a:ext>
              </a:extLst>
            </p:cNvPr>
            <p:cNvSpPr/>
            <p:nvPr/>
          </p:nvSpPr>
          <p:spPr>
            <a:xfrm>
              <a:off x="8074126" y="2665627"/>
              <a:ext cx="72524" cy="61241"/>
            </a:xfrm>
            <a:custGeom>
              <a:avLst/>
              <a:gdLst/>
              <a:ahLst/>
              <a:cxnLst/>
              <a:rect l="l" t="t" r="r" b="b"/>
              <a:pathLst>
                <a:path w="1382" h="1167" extrusionOk="0">
                  <a:moveTo>
                    <a:pt x="1" y="0"/>
                  </a:moveTo>
                  <a:lnTo>
                    <a:pt x="1" y="0"/>
                  </a:lnTo>
                  <a:cubicBezTo>
                    <a:pt x="1" y="0"/>
                    <a:pt x="195" y="1167"/>
                    <a:pt x="708" y="1167"/>
                  </a:cubicBezTo>
                  <a:cubicBezTo>
                    <a:pt x="890" y="1167"/>
                    <a:pt x="1113" y="1019"/>
                    <a:pt x="1382" y="619"/>
                  </a:cubicBez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1663;p54">
              <a:extLst>
                <a:ext uri="{FF2B5EF4-FFF2-40B4-BE49-F238E27FC236}">
                  <a16:creationId xmlns:a16="http://schemas.microsoft.com/office/drawing/2014/main" id="{44A717F6-2770-3C4B-957D-29FC63F77659}"/>
                </a:ext>
              </a:extLst>
            </p:cNvPr>
            <p:cNvSpPr/>
            <p:nvPr/>
          </p:nvSpPr>
          <p:spPr>
            <a:xfrm>
              <a:off x="7529928" y="4175160"/>
              <a:ext cx="390538" cy="124424"/>
            </a:xfrm>
            <a:custGeom>
              <a:avLst/>
              <a:gdLst/>
              <a:ahLst/>
              <a:cxnLst/>
              <a:rect l="l" t="t" r="r" b="b"/>
              <a:pathLst>
                <a:path w="7442" h="2371" extrusionOk="0">
                  <a:moveTo>
                    <a:pt x="5013" y="1"/>
                  </a:moveTo>
                  <a:lnTo>
                    <a:pt x="5013" y="13"/>
                  </a:lnTo>
                  <a:cubicBezTo>
                    <a:pt x="5013" y="13"/>
                    <a:pt x="2631" y="1596"/>
                    <a:pt x="0" y="1858"/>
                  </a:cubicBezTo>
                  <a:lnTo>
                    <a:pt x="310" y="2370"/>
                  </a:lnTo>
                  <a:lnTo>
                    <a:pt x="7442" y="2370"/>
                  </a:lnTo>
                  <a:lnTo>
                    <a:pt x="70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1664;p54">
              <a:extLst>
                <a:ext uri="{FF2B5EF4-FFF2-40B4-BE49-F238E27FC236}">
                  <a16:creationId xmlns:a16="http://schemas.microsoft.com/office/drawing/2014/main" id="{F867A434-C142-C744-A444-D78D8D1EF73B}"/>
                </a:ext>
              </a:extLst>
            </p:cNvPr>
            <p:cNvSpPr/>
            <p:nvPr/>
          </p:nvSpPr>
          <p:spPr>
            <a:xfrm>
              <a:off x="7841700" y="4205808"/>
              <a:ext cx="272463" cy="174960"/>
            </a:xfrm>
            <a:custGeom>
              <a:avLst/>
              <a:gdLst/>
              <a:ahLst/>
              <a:cxnLst/>
              <a:rect l="l" t="t" r="r" b="b"/>
              <a:pathLst>
                <a:path w="5192" h="3334" extrusionOk="0">
                  <a:moveTo>
                    <a:pt x="2584" y="0"/>
                  </a:moveTo>
                  <a:cubicBezTo>
                    <a:pt x="2584" y="0"/>
                    <a:pt x="2394" y="2036"/>
                    <a:pt x="0" y="2655"/>
                  </a:cubicBezTo>
                  <a:lnTo>
                    <a:pt x="239" y="3334"/>
                  </a:lnTo>
                  <a:lnTo>
                    <a:pt x="5192" y="3334"/>
                  </a:lnTo>
                  <a:lnTo>
                    <a:pt x="466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1665;p54">
              <a:extLst>
                <a:ext uri="{FF2B5EF4-FFF2-40B4-BE49-F238E27FC236}">
                  <a16:creationId xmlns:a16="http://schemas.microsoft.com/office/drawing/2014/main" id="{ACC83898-86B7-4746-893F-3DCC8F94C396}"/>
                </a:ext>
              </a:extLst>
            </p:cNvPr>
            <p:cNvSpPr/>
            <p:nvPr/>
          </p:nvSpPr>
          <p:spPr>
            <a:xfrm>
              <a:off x="7772954" y="1819627"/>
              <a:ext cx="791046" cy="731694"/>
            </a:xfrm>
            <a:custGeom>
              <a:avLst/>
              <a:gdLst/>
              <a:ahLst/>
              <a:cxnLst/>
              <a:rect l="l" t="t" r="r" b="b"/>
              <a:pathLst>
                <a:path w="15074" h="13943" extrusionOk="0">
                  <a:moveTo>
                    <a:pt x="1168" y="0"/>
                  </a:moveTo>
                  <a:lnTo>
                    <a:pt x="1" y="12823"/>
                  </a:lnTo>
                  <a:lnTo>
                    <a:pt x="14086" y="13942"/>
                  </a:lnTo>
                  <a:lnTo>
                    <a:pt x="15074" y="2512"/>
                  </a:lnTo>
                  <a:lnTo>
                    <a:pt x="11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1666;p54">
              <a:extLst>
                <a:ext uri="{FF2B5EF4-FFF2-40B4-BE49-F238E27FC236}">
                  <a16:creationId xmlns:a16="http://schemas.microsoft.com/office/drawing/2014/main" id="{6812BA97-AD40-A642-A847-93E8D3F9CD7D}"/>
                </a:ext>
              </a:extLst>
            </p:cNvPr>
            <p:cNvSpPr/>
            <p:nvPr/>
          </p:nvSpPr>
          <p:spPr>
            <a:xfrm>
              <a:off x="8034137" y="1882076"/>
              <a:ext cx="351809" cy="635503"/>
            </a:xfrm>
            <a:custGeom>
              <a:avLst/>
              <a:gdLst/>
              <a:ahLst/>
              <a:cxnLst/>
              <a:rect l="l" t="t" r="r" b="b"/>
              <a:pathLst>
                <a:path w="6704" h="12110" extrusionOk="0">
                  <a:moveTo>
                    <a:pt x="3953" y="2977"/>
                  </a:moveTo>
                  <a:cubicBezTo>
                    <a:pt x="3977" y="3180"/>
                    <a:pt x="596" y="10705"/>
                    <a:pt x="1" y="12038"/>
                  </a:cubicBezTo>
                  <a:lnTo>
                    <a:pt x="1013" y="12109"/>
                  </a:lnTo>
                  <a:lnTo>
                    <a:pt x="6704" y="3287"/>
                  </a:lnTo>
                  <a:lnTo>
                    <a:pt x="5180" y="441"/>
                  </a:lnTo>
                  <a:lnTo>
                    <a:pt x="2739" y="1"/>
                  </a:lnTo>
                  <a:cubicBezTo>
                    <a:pt x="3132" y="894"/>
                    <a:pt x="3930" y="2787"/>
                    <a:pt x="3953" y="2977"/>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1667;p54">
              <a:extLst>
                <a:ext uri="{FF2B5EF4-FFF2-40B4-BE49-F238E27FC236}">
                  <a16:creationId xmlns:a16="http://schemas.microsoft.com/office/drawing/2014/main" id="{6A78BC3B-8E65-9F4E-8DB1-C6C29A494F5B}"/>
                </a:ext>
              </a:extLst>
            </p:cNvPr>
            <p:cNvSpPr/>
            <p:nvPr/>
          </p:nvSpPr>
          <p:spPr>
            <a:xfrm>
              <a:off x="7747974" y="1792128"/>
              <a:ext cx="834812" cy="787320"/>
            </a:xfrm>
            <a:custGeom>
              <a:avLst/>
              <a:gdLst/>
              <a:ahLst/>
              <a:cxnLst/>
              <a:rect l="l" t="t" r="r" b="b"/>
              <a:pathLst>
                <a:path w="15908" h="15003" extrusionOk="0">
                  <a:moveTo>
                    <a:pt x="2275" y="0"/>
                  </a:moveTo>
                  <a:lnTo>
                    <a:pt x="0" y="12680"/>
                  </a:lnTo>
                  <a:lnTo>
                    <a:pt x="13943" y="15002"/>
                  </a:lnTo>
                  <a:lnTo>
                    <a:pt x="15907" y="3703"/>
                  </a:lnTo>
                  <a:lnTo>
                    <a:pt x="227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1668;p54">
              <a:extLst>
                <a:ext uri="{FF2B5EF4-FFF2-40B4-BE49-F238E27FC236}">
                  <a16:creationId xmlns:a16="http://schemas.microsoft.com/office/drawing/2014/main" id="{4C4A62DF-8ACC-BC41-8741-B85216124F88}"/>
                </a:ext>
              </a:extLst>
            </p:cNvPr>
            <p:cNvSpPr/>
            <p:nvPr/>
          </p:nvSpPr>
          <p:spPr>
            <a:xfrm>
              <a:off x="7877333" y="1878980"/>
              <a:ext cx="664837" cy="358684"/>
            </a:xfrm>
            <a:custGeom>
              <a:avLst/>
              <a:gdLst/>
              <a:ahLst/>
              <a:cxnLst/>
              <a:rect l="l" t="t" r="r" b="b"/>
              <a:pathLst>
                <a:path w="12669" h="6835" extrusionOk="0">
                  <a:moveTo>
                    <a:pt x="822" y="0"/>
                  </a:moveTo>
                  <a:lnTo>
                    <a:pt x="0" y="5108"/>
                  </a:lnTo>
                  <a:lnTo>
                    <a:pt x="11799" y="6834"/>
                  </a:lnTo>
                  <a:lnTo>
                    <a:pt x="12668" y="2691"/>
                  </a:lnTo>
                  <a:lnTo>
                    <a:pt x="8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1669;p54">
              <a:extLst>
                <a:ext uri="{FF2B5EF4-FFF2-40B4-BE49-F238E27FC236}">
                  <a16:creationId xmlns:a16="http://schemas.microsoft.com/office/drawing/2014/main" id="{C61A2AB5-2F02-0041-8827-8B7174BEE078}"/>
                </a:ext>
              </a:extLst>
            </p:cNvPr>
            <p:cNvSpPr/>
            <p:nvPr/>
          </p:nvSpPr>
          <p:spPr>
            <a:xfrm>
              <a:off x="8006009" y="1883335"/>
              <a:ext cx="389960" cy="626109"/>
            </a:xfrm>
            <a:custGeom>
              <a:avLst/>
              <a:gdLst/>
              <a:ahLst/>
              <a:cxnLst/>
              <a:rect l="l" t="t" r="r" b="b"/>
              <a:pathLst>
                <a:path w="7431" h="11931" extrusionOk="0">
                  <a:moveTo>
                    <a:pt x="4728" y="3072"/>
                  </a:moveTo>
                  <a:cubicBezTo>
                    <a:pt x="4728" y="3299"/>
                    <a:pt x="715" y="10478"/>
                    <a:pt x="1" y="11764"/>
                  </a:cubicBezTo>
                  <a:lnTo>
                    <a:pt x="1001" y="11931"/>
                  </a:lnTo>
                  <a:lnTo>
                    <a:pt x="7430" y="3620"/>
                  </a:lnTo>
                  <a:lnTo>
                    <a:pt x="6168" y="655"/>
                  </a:lnTo>
                  <a:lnTo>
                    <a:pt x="3787" y="1"/>
                  </a:lnTo>
                  <a:cubicBezTo>
                    <a:pt x="4085" y="941"/>
                    <a:pt x="4728" y="2894"/>
                    <a:pt x="4728" y="3072"/>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1670;p54">
              <a:extLst>
                <a:ext uri="{FF2B5EF4-FFF2-40B4-BE49-F238E27FC236}">
                  <a16:creationId xmlns:a16="http://schemas.microsoft.com/office/drawing/2014/main" id="{C4D319D8-64E1-EA48-A98F-C28EE8369409}"/>
                </a:ext>
              </a:extLst>
            </p:cNvPr>
            <p:cNvSpPr/>
            <p:nvPr/>
          </p:nvSpPr>
          <p:spPr>
            <a:xfrm>
              <a:off x="7956050" y="2507510"/>
              <a:ext cx="174383" cy="65702"/>
            </a:xfrm>
            <a:custGeom>
              <a:avLst/>
              <a:gdLst/>
              <a:ahLst/>
              <a:cxnLst/>
              <a:rect l="l" t="t" r="r" b="b"/>
              <a:pathLst>
                <a:path w="3323" h="1252" extrusionOk="0">
                  <a:moveTo>
                    <a:pt x="0" y="1"/>
                  </a:moveTo>
                  <a:cubicBezTo>
                    <a:pt x="0" y="1"/>
                    <a:pt x="441" y="1239"/>
                    <a:pt x="1167" y="1251"/>
                  </a:cubicBezTo>
                  <a:cubicBezTo>
                    <a:pt x="1174" y="1251"/>
                    <a:pt x="1181" y="1251"/>
                    <a:pt x="1189" y="1251"/>
                  </a:cubicBezTo>
                  <a:cubicBezTo>
                    <a:pt x="1921" y="1251"/>
                    <a:pt x="3322" y="668"/>
                    <a:pt x="3322" y="668"/>
                  </a:cubicBezTo>
                  <a:cubicBezTo>
                    <a:pt x="2346" y="572"/>
                    <a:pt x="1953" y="156"/>
                    <a:pt x="1941" y="156"/>
                  </a:cubicBezTo>
                  <a:lnTo>
                    <a:pt x="1393" y="108"/>
                  </a:lnTo>
                  <a:lnTo>
                    <a:pt x="0"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1671;p54">
              <a:extLst>
                <a:ext uri="{FF2B5EF4-FFF2-40B4-BE49-F238E27FC236}">
                  <a16:creationId xmlns:a16="http://schemas.microsoft.com/office/drawing/2014/main" id="{16074E4F-C008-C040-98FD-134B9B8A0C22}"/>
                </a:ext>
              </a:extLst>
            </p:cNvPr>
            <p:cNvSpPr/>
            <p:nvPr/>
          </p:nvSpPr>
          <p:spPr>
            <a:xfrm>
              <a:off x="7836715" y="2185137"/>
              <a:ext cx="656074" cy="186872"/>
            </a:xfrm>
            <a:custGeom>
              <a:avLst/>
              <a:gdLst/>
              <a:ahLst/>
              <a:cxnLst/>
              <a:rect l="l" t="t" r="r" b="b"/>
              <a:pathLst>
                <a:path w="12502" h="3561" extrusionOk="0">
                  <a:moveTo>
                    <a:pt x="536" y="0"/>
                  </a:moveTo>
                  <a:lnTo>
                    <a:pt x="0" y="3048"/>
                  </a:lnTo>
                  <a:lnTo>
                    <a:pt x="3763" y="3560"/>
                  </a:lnTo>
                  <a:lnTo>
                    <a:pt x="4167" y="1548"/>
                  </a:lnTo>
                  <a:lnTo>
                    <a:pt x="12275" y="2263"/>
                  </a:lnTo>
                  <a:lnTo>
                    <a:pt x="12502" y="1786"/>
                  </a:lnTo>
                  <a:lnTo>
                    <a:pt x="53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1672;p54">
              <a:extLst>
                <a:ext uri="{FF2B5EF4-FFF2-40B4-BE49-F238E27FC236}">
                  <a16:creationId xmlns:a16="http://schemas.microsoft.com/office/drawing/2014/main" id="{8A89BE1B-1887-2A48-B0AA-54519CA7B848}"/>
                </a:ext>
              </a:extLst>
            </p:cNvPr>
            <p:cNvSpPr/>
            <p:nvPr/>
          </p:nvSpPr>
          <p:spPr>
            <a:xfrm>
              <a:off x="8054132" y="1551569"/>
              <a:ext cx="441808" cy="992245"/>
            </a:xfrm>
            <a:custGeom>
              <a:avLst/>
              <a:gdLst/>
              <a:ahLst/>
              <a:cxnLst/>
              <a:rect l="l" t="t" r="r" b="b"/>
              <a:pathLst>
                <a:path w="8419" h="18908" extrusionOk="0">
                  <a:moveTo>
                    <a:pt x="382" y="0"/>
                  </a:moveTo>
                  <a:lnTo>
                    <a:pt x="1215" y="4060"/>
                  </a:lnTo>
                  <a:cubicBezTo>
                    <a:pt x="1215" y="4060"/>
                    <a:pt x="5263" y="8787"/>
                    <a:pt x="5263" y="9144"/>
                  </a:cubicBezTo>
                  <a:cubicBezTo>
                    <a:pt x="5263" y="9478"/>
                    <a:pt x="1" y="18312"/>
                    <a:pt x="1" y="18312"/>
                  </a:cubicBezTo>
                  <a:cubicBezTo>
                    <a:pt x="489" y="18824"/>
                    <a:pt x="1548" y="18908"/>
                    <a:pt x="1548" y="18908"/>
                  </a:cubicBezTo>
                  <a:cubicBezTo>
                    <a:pt x="5120" y="16300"/>
                    <a:pt x="8418" y="9692"/>
                    <a:pt x="8109" y="8549"/>
                  </a:cubicBezTo>
                  <a:cubicBezTo>
                    <a:pt x="7799" y="7394"/>
                    <a:pt x="4418" y="1894"/>
                    <a:pt x="3513" y="1346"/>
                  </a:cubicBezTo>
                  <a:cubicBezTo>
                    <a:pt x="2596" y="786"/>
                    <a:pt x="382" y="1"/>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1673;p54">
              <a:extLst>
                <a:ext uri="{FF2B5EF4-FFF2-40B4-BE49-F238E27FC236}">
                  <a16:creationId xmlns:a16="http://schemas.microsoft.com/office/drawing/2014/main" id="{C72B4B60-5F8A-9049-A03C-34AD965CCF17}"/>
                </a:ext>
              </a:extLst>
            </p:cNvPr>
            <p:cNvSpPr/>
            <p:nvPr/>
          </p:nvSpPr>
          <p:spPr>
            <a:xfrm>
              <a:off x="6778231" y="1800262"/>
              <a:ext cx="38204" cy="115608"/>
            </a:xfrm>
            <a:custGeom>
              <a:avLst/>
              <a:gdLst/>
              <a:ahLst/>
              <a:cxnLst/>
              <a:rect l="l" t="t" r="r" b="b"/>
              <a:pathLst>
                <a:path w="728" h="2203" extrusionOk="0">
                  <a:moveTo>
                    <a:pt x="561" y="2036"/>
                  </a:moveTo>
                  <a:lnTo>
                    <a:pt x="727" y="476"/>
                  </a:lnTo>
                  <a:cubicBezTo>
                    <a:pt x="703" y="417"/>
                    <a:pt x="692" y="369"/>
                    <a:pt x="656" y="310"/>
                  </a:cubicBezTo>
                  <a:cubicBezTo>
                    <a:pt x="584" y="238"/>
                    <a:pt x="453" y="131"/>
                    <a:pt x="299" y="0"/>
                  </a:cubicBezTo>
                  <a:cubicBezTo>
                    <a:pt x="132" y="298"/>
                    <a:pt x="1" y="1524"/>
                    <a:pt x="168" y="1524"/>
                  </a:cubicBezTo>
                  <a:cubicBezTo>
                    <a:pt x="227" y="1524"/>
                    <a:pt x="287" y="1465"/>
                    <a:pt x="346" y="1393"/>
                  </a:cubicBezTo>
                  <a:cubicBezTo>
                    <a:pt x="239" y="1631"/>
                    <a:pt x="132" y="1965"/>
                    <a:pt x="215" y="2155"/>
                  </a:cubicBezTo>
                  <a:cubicBezTo>
                    <a:pt x="299" y="2167"/>
                    <a:pt x="394" y="2179"/>
                    <a:pt x="453" y="2203"/>
                  </a:cubicBezTo>
                  <a:cubicBezTo>
                    <a:pt x="465" y="2167"/>
                    <a:pt x="513" y="2108"/>
                    <a:pt x="561" y="2036"/>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1674;p54">
              <a:extLst>
                <a:ext uri="{FF2B5EF4-FFF2-40B4-BE49-F238E27FC236}">
                  <a16:creationId xmlns:a16="http://schemas.microsoft.com/office/drawing/2014/main" id="{A964C82A-FF7B-2E44-9672-18FFD198646B}"/>
                </a:ext>
              </a:extLst>
            </p:cNvPr>
            <p:cNvSpPr/>
            <p:nvPr/>
          </p:nvSpPr>
          <p:spPr>
            <a:xfrm>
              <a:off x="6782639" y="1797061"/>
              <a:ext cx="51271" cy="125054"/>
            </a:xfrm>
            <a:custGeom>
              <a:avLst/>
              <a:gdLst/>
              <a:ahLst/>
              <a:cxnLst/>
              <a:rect l="l" t="t" r="r" b="b"/>
              <a:pathLst>
                <a:path w="977" h="2383" extrusionOk="0">
                  <a:moveTo>
                    <a:pt x="391" y="1"/>
                  </a:moveTo>
                  <a:cubicBezTo>
                    <a:pt x="388" y="1"/>
                    <a:pt x="385" y="1"/>
                    <a:pt x="381" y="2"/>
                  </a:cubicBezTo>
                  <a:cubicBezTo>
                    <a:pt x="191" y="25"/>
                    <a:pt x="0" y="1609"/>
                    <a:pt x="191" y="1609"/>
                  </a:cubicBezTo>
                  <a:cubicBezTo>
                    <a:pt x="252" y="1609"/>
                    <a:pt x="314" y="1552"/>
                    <a:pt x="368" y="1478"/>
                  </a:cubicBezTo>
                  <a:lnTo>
                    <a:pt x="368" y="1478"/>
                  </a:lnTo>
                  <a:cubicBezTo>
                    <a:pt x="222" y="1803"/>
                    <a:pt x="85" y="2257"/>
                    <a:pt x="381" y="2383"/>
                  </a:cubicBezTo>
                  <a:cubicBezTo>
                    <a:pt x="381" y="2359"/>
                    <a:pt x="846" y="1859"/>
                    <a:pt x="977" y="1109"/>
                  </a:cubicBezTo>
                  <a:cubicBezTo>
                    <a:pt x="977" y="1109"/>
                    <a:pt x="607" y="1"/>
                    <a:pt x="391"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1675;p54">
              <a:extLst>
                <a:ext uri="{FF2B5EF4-FFF2-40B4-BE49-F238E27FC236}">
                  <a16:creationId xmlns:a16="http://schemas.microsoft.com/office/drawing/2014/main" id="{EC0459F7-3A1B-4D40-A2B6-1199BD0201EC}"/>
                </a:ext>
              </a:extLst>
            </p:cNvPr>
            <p:cNvSpPr/>
            <p:nvPr/>
          </p:nvSpPr>
          <p:spPr>
            <a:xfrm>
              <a:off x="6526441" y="1206682"/>
              <a:ext cx="376211" cy="376159"/>
            </a:xfrm>
            <a:custGeom>
              <a:avLst/>
              <a:gdLst/>
              <a:ahLst/>
              <a:cxnLst/>
              <a:rect l="l" t="t" r="r" b="b"/>
              <a:pathLst>
                <a:path w="7169" h="7168" extrusionOk="0">
                  <a:moveTo>
                    <a:pt x="3585" y="0"/>
                  </a:moveTo>
                  <a:cubicBezTo>
                    <a:pt x="1608" y="0"/>
                    <a:pt x="1" y="1608"/>
                    <a:pt x="1" y="3584"/>
                  </a:cubicBezTo>
                  <a:cubicBezTo>
                    <a:pt x="1" y="5560"/>
                    <a:pt x="1608" y="7168"/>
                    <a:pt x="3585" y="7168"/>
                  </a:cubicBezTo>
                  <a:cubicBezTo>
                    <a:pt x="5561" y="7168"/>
                    <a:pt x="7168" y="5560"/>
                    <a:pt x="7168" y="3584"/>
                  </a:cubicBezTo>
                  <a:cubicBezTo>
                    <a:pt x="7168" y="1608"/>
                    <a:pt x="5561" y="0"/>
                    <a:pt x="35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1676;p54">
              <a:extLst>
                <a:ext uri="{FF2B5EF4-FFF2-40B4-BE49-F238E27FC236}">
                  <a16:creationId xmlns:a16="http://schemas.microsoft.com/office/drawing/2014/main" id="{E4B36458-82E4-FE49-B8B6-3CE5CA617939}"/>
                </a:ext>
              </a:extLst>
            </p:cNvPr>
            <p:cNvSpPr/>
            <p:nvPr/>
          </p:nvSpPr>
          <p:spPr>
            <a:xfrm>
              <a:off x="4175321" y="4807469"/>
              <a:ext cx="2836671" cy="142529"/>
            </a:xfrm>
            <a:custGeom>
              <a:avLst/>
              <a:gdLst/>
              <a:ahLst/>
              <a:cxnLst/>
              <a:rect l="l" t="t" r="r" b="b"/>
              <a:pathLst>
                <a:path w="54055" h="2716" extrusionOk="0">
                  <a:moveTo>
                    <a:pt x="27028" y="1"/>
                  </a:moveTo>
                  <a:cubicBezTo>
                    <a:pt x="12097" y="1"/>
                    <a:pt x="1" y="620"/>
                    <a:pt x="1" y="1358"/>
                  </a:cubicBezTo>
                  <a:cubicBezTo>
                    <a:pt x="1" y="2108"/>
                    <a:pt x="12097" y="2715"/>
                    <a:pt x="27028" y="2715"/>
                  </a:cubicBezTo>
                  <a:cubicBezTo>
                    <a:pt x="41958" y="2715"/>
                    <a:pt x="54055" y="2108"/>
                    <a:pt x="54055" y="1358"/>
                  </a:cubicBezTo>
                  <a:cubicBezTo>
                    <a:pt x="54055" y="620"/>
                    <a:pt x="41958" y="1"/>
                    <a:pt x="27028"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1677;p54">
              <a:extLst>
                <a:ext uri="{FF2B5EF4-FFF2-40B4-BE49-F238E27FC236}">
                  <a16:creationId xmlns:a16="http://schemas.microsoft.com/office/drawing/2014/main" id="{8D7645EE-1FBA-8B4C-8382-E816250BA555}"/>
                </a:ext>
              </a:extLst>
            </p:cNvPr>
            <p:cNvSpPr/>
            <p:nvPr/>
          </p:nvSpPr>
          <p:spPr>
            <a:xfrm>
              <a:off x="5259361" y="3265452"/>
              <a:ext cx="83177" cy="1567083"/>
            </a:xfrm>
            <a:custGeom>
              <a:avLst/>
              <a:gdLst/>
              <a:ahLst/>
              <a:cxnLst/>
              <a:rect l="l" t="t" r="r" b="b"/>
              <a:pathLst>
                <a:path w="1585" h="29862" extrusionOk="0">
                  <a:moveTo>
                    <a:pt x="1584" y="0"/>
                  </a:moveTo>
                  <a:lnTo>
                    <a:pt x="1" y="179"/>
                  </a:lnTo>
                  <a:lnTo>
                    <a:pt x="310" y="29861"/>
                  </a:lnTo>
                  <a:lnTo>
                    <a:pt x="930" y="29861"/>
                  </a:lnTo>
                  <a:lnTo>
                    <a:pt x="15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1678;p54">
              <a:extLst>
                <a:ext uri="{FF2B5EF4-FFF2-40B4-BE49-F238E27FC236}">
                  <a16:creationId xmlns:a16="http://schemas.microsoft.com/office/drawing/2014/main" id="{53F3BAAB-28CF-A646-96B6-55B13D566077}"/>
                </a:ext>
              </a:extLst>
            </p:cNvPr>
            <p:cNvSpPr/>
            <p:nvPr/>
          </p:nvSpPr>
          <p:spPr>
            <a:xfrm>
              <a:off x="5159391" y="2548128"/>
              <a:ext cx="824212" cy="614249"/>
            </a:xfrm>
            <a:custGeom>
              <a:avLst/>
              <a:gdLst/>
              <a:ahLst/>
              <a:cxnLst/>
              <a:rect l="l" t="t" r="r" b="b"/>
              <a:pathLst>
                <a:path w="15706" h="11705" extrusionOk="0">
                  <a:moveTo>
                    <a:pt x="15705" y="1"/>
                  </a:moveTo>
                  <a:cubicBezTo>
                    <a:pt x="15705" y="1"/>
                    <a:pt x="14943" y="251"/>
                    <a:pt x="14265" y="1227"/>
                  </a:cubicBezTo>
                  <a:cubicBezTo>
                    <a:pt x="13574" y="2192"/>
                    <a:pt x="11050" y="7692"/>
                    <a:pt x="10478" y="8264"/>
                  </a:cubicBezTo>
                  <a:cubicBezTo>
                    <a:pt x="9931" y="8823"/>
                    <a:pt x="1" y="11705"/>
                    <a:pt x="1" y="11705"/>
                  </a:cubicBezTo>
                  <a:lnTo>
                    <a:pt x="3859" y="11705"/>
                  </a:lnTo>
                  <a:cubicBezTo>
                    <a:pt x="3859" y="11705"/>
                    <a:pt x="10776" y="10669"/>
                    <a:pt x="12336" y="10050"/>
                  </a:cubicBezTo>
                  <a:cubicBezTo>
                    <a:pt x="13919" y="9407"/>
                    <a:pt x="14622" y="6740"/>
                    <a:pt x="14622" y="6740"/>
                  </a:cubicBezTo>
                  <a:lnTo>
                    <a:pt x="15705"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1679;p54">
              <a:extLst>
                <a:ext uri="{FF2B5EF4-FFF2-40B4-BE49-F238E27FC236}">
                  <a16:creationId xmlns:a16="http://schemas.microsoft.com/office/drawing/2014/main" id="{F15032CB-3648-CB4B-A538-D710B4E8A48A}"/>
                </a:ext>
              </a:extLst>
            </p:cNvPr>
            <p:cNvSpPr/>
            <p:nvPr/>
          </p:nvSpPr>
          <p:spPr>
            <a:xfrm>
              <a:off x="5959157" y="4863096"/>
              <a:ext cx="586121" cy="21988"/>
            </a:xfrm>
            <a:custGeom>
              <a:avLst/>
              <a:gdLst/>
              <a:ahLst/>
              <a:cxnLst/>
              <a:rect l="l" t="t" r="r" b="b"/>
              <a:pathLst>
                <a:path w="11169" h="419" extrusionOk="0">
                  <a:moveTo>
                    <a:pt x="5585" y="0"/>
                  </a:moveTo>
                  <a:cubicBezTo>
                    <a:pt x="2501" y="0"/>
                    <a:pt x="1" y="84"/>
                    <a:pt x="1" y="215"/>
                  </a:cubicBezTo>
                  <a:cubicBezTo>
                    <a:pt x="1" y="334"/>
                    <a:pt x="2501" y="417"/>
                    <a:pt x="5585" y="417"/>
                  </a:cubicBezTo>
                  <a:cubicBezTo>
                    <a:pt x="5760" y="418"/>
                    <a:pt x="5933" y="418"/>
                    <a:pt x="6104" y="418"/>
                  </a:cubicBezTo>
                  <a:cubicBezTo>
                    <a:pt x="8945" y="418"/>
                    <a:pt x="11169" y="327"/>
                    <a:pt x="11169" y="215"/>
                  </a:cubicBezTo>
                  <a:cubicBezTo>
                    <a:pt x="11169" y="96"/>
                    <a:pt x="8669" y="0"/>
                    <a:pt x="5585" y="0"/>
                  </a:cubicBezTo>
                  <a:close/>
                </a:path>
              </a:pathLst>
            </a:custGeom>
            <a:solidFill>
              <a:srgbClr val="DED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1680;p54">
              <a:extLst>
                <a:ext uri="{FF2B5EF4-FFF2-40B4-BE49-F238E27FC236}">
                  <a16:creationId xmlns:a16="http://schemas.microsoft.com/office/drawing/2014/main" id="{851B98AC-DD11-4C48-9944-F3F2A2E704F0}"/>
                </a:ext>
              </a:extLst>
            </p:cNvPr>
            <p:cNvSpPr/>
            <p:nvPr/>
          </p:nvSpPr>
          <p:spPr>
            <a:xfrm>
              <a:off x="6177256" y="3887108"/>
              <a:ext cx="183724" cy="931056"/>
            </a:xfrm>
            <a:custGeom>
              <a:avLst/>
              <a:gdLst/>
              <a:ahLst/>
              <a:cxnLst/>
              <a:rect l="l" t="t" r="r" b="b"/>
              <a:pathLst>
                <a:path w="3501" h="17742" extrusionOk="0">
                  <a:moveTo>
                    <a:pt x="1679" y="1"/>
                  </a:moveTo>
                  <a:lnTo>
                    <a:pt x="0" y="489"/>
                  </a:lnTo>
                  <a:lnTo>
                    <a:pt x="2810" y="17741"/>
                  </a:lnTo>
                  <a:lnTo>
                    <a:pt x="3501" y="17741"/>
                  </a:lnTo>
                  <a:lnTo>
                    <a:pt x="1679" y="1"/>
                  </a:lnTo>
                  <a:close/>
                </a:path>
              </a:pathLst>
            </a:custGeom>
            <a:solidFill>
              <a:srgbClr val="7072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1681;p54">
              <a:extLst>
                <a:ext uri="{FF2B5EF4-FFF2-40B4-BE49-F238E27FC236}">
                  <a16:creationId xmlns:a16="http://schemas.microsoft.com/office/drawing/2014/main" id="{CBC46665-D3E0-0C4F-B3BA-DD73DF3E562B}"/>
                </a:ext>
              </a:extLst>
            </p:cNvPr>
            <p:cNvSpPr/>
            <p:nvPr/>
          </p:nvSpPr>
          <p:spPr>
            <a:xfrm>
              <a:off x="5752341" y="3854624"/>
              <a:ext cx="894164" cy="1001008"/>
            </a:xfrm>
            <a:custGeom>
              <a:avLst/>
              <a:gdLst/>
              <a:ahLst/>
              <a:cxnLst/>
              <a:rect l="l" t="t" r="r" b="b"/>
              <a:pathLst>
                <a:path w="17039" h="19075" extrusionOk="0">
                  <a:moveTo>
                    <a:pt x="1501" y="1"/>
                  </a:moveTo>
                  <a:lnTo>
                    <a:pt x="1" y="18729"/>
                  </a:lnTo>
                  <a:lnTo>
                    <a:pt x="668" y="18729"/>
                  </a:lnTo>
                  <a:lnTo>
                    <a:pt x="2644" y="298"/>
                  </a:lnTo>
                  <a:lnTo>
                    <a:pt x="8109" y="501"/>
                  </a:lnTo>
                  <a:lnTo>
                    <a:pt x="8764" y="19075"/>
                  </a:lnTo>
                  <a:lnTo>
                    <a:pt x="9526" y="19075"/>
                  </a:lnTo>
                  <a:lnTo>
                    <a:pt x="9955" y="418"/>
                  </a:lnTo>
                  <a:lnTo>
                    <a:pt x="13003" y="358"/>
                  </a:lnTo>
                  <a:lnTo>
                    <a:pt x="16443" y="18694"/>
                  </a:lnTo>
                  <a:lnTo>
                    <a:pt x="17039" y="18694"/>
                  </a:lnTo>
                  <a:lnTo>
                    <a:pt x="14705" y="1"/>
                  </a:lnTo>
                  <a:close/>
                </a:path>
              </a:pathLst>
            </a:custGeom>
            <a:solidFill>
              <a:srgbClr val="8688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1682;p54">
              <a:extLst>
                <a:ext uri="{FF2B5EF4-FFF2-40B4-BE49-F238E27FC236}">
                  <a16:creationId xmlns:a16="http://schemas.microsoft.com/office/drawing/2014/main" id="{2751C13D-7B89-E642-811A-50E5239AB961}"/>
                </a:ext>
              </a:extLst>
            </p:cNvPr>
            <p:cNvSpPr/>
            <p:nvPr/>
          </p:nvSpPr>
          <p:spPr>
            <a:xfrm>
              <a:off x="5681128" y="2791942"/>
              <a:ext cx="1006623" cy="1133409"/>
            </a:xfrm>
            <a:custGeom>
              <a:avLst/>
              <a:gdLst/>
              <a:ahLst/>
              <a:cxnLst/>
              <a:rect l="l" t="t" r="r" b="b"/>
              <a:pathLst>
                <a:path w="19182" h="21598" extrusionOk="0">
                  <a:moveTo>
                    <a:pt x="15595" y="1"/>
                  </a:moveTo>
                  <a:cubicBezTo>
                    <a:pt x="12050" y="1"/>
                    <a:pt x="5358" y="1284"/>
                    <a:pt x="5358" y="1284"/>
                  </a:cubicBezTo>
                  <a:cubicBezTo>
                    <a:pt x="5358" y="1284"/>
                    <a:pt x="7454" y="14643"/>
                    <a:pt x="1" y="17119"/>
                  </a:cubicBezTo>
                  <a:cubicBezTo>
                    <a:pt x="1" y="17119"/>
                    <a:pt x="1441" y="20096"/>
                    <a:pt x="2382" y="20668"/>
                  </a:cubicBezTo>
                  <a:cubicBezTo>
                    <a:pt x="3021" y="21072"/>
                    <a:pt x="7218" y="21598"/>
                    <a:pt x="10978" y="21598"/>
                  </a:cubicBezTo>
                  <a:cubicBezTo>
                    <a:pt x="12751" y="21598"/>
                    <a:pt x="14426" y="21481"/>
                    <a:pt x="15586" y="21179"/>
                  </a:cubicBezTo>
                  <a:cubicBezTo>
                    <a:pt x="19182" y="20239"/>
                    <a:pt x="18682" y="1713"/>
                    <a:pt x="17669" y="415"/>
                  </a:cubicBezTo>
                  <a:cubicBezTo>
                    <a:pt x="17436" y="116"/>
                    <a:pt x="16657" y="1"/>
                    <a:pt x="155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1683;p54">
              <a:extLst>
                <a:ext uri="{FF2B5EF4-FFF2-40B4-BE49-F238E27FC236}">
                  <a16:creationId xmlns:a16="http://schemas.microsoft.com/office/drawing/2014/main" id="{BAE96F89-B811-834F-9858-D657FCC8ADA9}"/>
                </a:ext>
              </a:extLst>
            </p:cNvPr>
            <p:cNvSpPr/>
            <p:nvPr/>
          </p:nvSpPr>
          <p:spPr>
            <a:xfrm>
              <a:off x="5709886" y="2793726"/>
              <a:ext cx="977236" cy="1131625"/>
            </a:xfrm>
            <a:custGeom>
              <a:avLst/>
              <a:gdLst/>
              <a:ahLst/>
              <a:cxnLst/>
              <a:rect l="l" t="t" r="r" b="b"/>
              <a:pathLst>
                <a:path w="18622" h="21564" extrusionOk="0">
                  <a:moveTo>
                    <a:pt x="15824" y="0"/>
                  </a:moveTo>
                  <a:lnTo>
                    <a:pt x="15824" y="0"/>
                  </a:lnTo>
                  <a:cubicBezTo>
                    <a:pt x="16431" y="5155"/>
                    <a:pt x="16252" y="17919"/>
                    <a:pt x="13276" y="18693"/>
                  </a:cubicBezTo>
                  <a:cubicBezTo>
                    <a:pt x="12124" y="18990"/>
                    <a:pt x="10452" y="19106"/>
                    <a:pt x="8681" y="19106"/>
                  </a:cubicBezTo>
                  <a:cubicBezTo>
                    <a:pt x="4922" y="19106"/>
                    <a:pt x="715" y="18585"/>
                    <a:pt x="84" y="18181"/>
                  </a:cubicBezTo>
                  <a:cubicBezTo>
                    <a:pt x="48" y="18169"/>
                    <a:pt x="36" y="18157"/>
                    <a:pt x="0" y="18133"/>
                  </a:cubicBezTo>
                  <a:lnTo>
                    <a:pt x="0" y="18133"/>
                  </a:lnTo>
                  <a:cubicBezTo>
                    <a:pt x="512" y="19050"/>
                    <a:pt x="1250" y="20276"/>
                    <a:pt x="1822" y="20634"/>
                  </a:cubicBezTo>
                  <a:cubicBezTo>
                    <a:pt x="2461" y="21038"/>
                    <a:pt x="6658" y="21564"/>
                    <a:pt x="10418" y="21564"/>
                  </a:cubicBezTo>
                  <a:cubicBezTo>
                    <a:pt x="12191" y="21564"/>
                    <a:pt x="13866" y="21447"/>
                    <a:pt x="15026" y="21145"/>
                  </a:cubicBezTo>
                  <a:cubicBezTo>
                    <a:pt x="18622" y="20217"/>
                    <a:pt x="18122" y="1691"/>
                    <a:pt x="17110" y="381"/>
                  </a:cubicBezTo>
                  <a:cubicBezTo>
                    <a:pt x="16931" y="155"/>
                    <a:pt x="16467" y="36"/>
                    <a:pt x="15824" y="0"/>
                  </a:cubicBezTo>
                  <a:close/>
                </a:path>
              </a:pathLst>
            </a:custGeom>
            <a:solidFill>
              <a:srgbClr val="FFFFFF">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1684;p54">
              <a:extLst>
                <a:ext uri="{FF2B5EF4-FFF2-40B4-BE49-F238E27FC236}">
                  <a16:creationId xmlns:a16="http://schemas.microsoft.com/office/drawing/2014/main" id="{1E550335-BA2B-134A-809F-FCF5BEAE6C7F}"/>
                </a:ext>
              </a:extLst>
            </p:cNvPr>
            <p:cNvSpPr/>
            <p:nvPr/>
          </p:nvSpPr>
          <p:spPr>
            <a:xfrm>
              <a:off x="5058213" y="4821848"/>
              <a:ext cx="403027" cy="21936"/>
            </a:xfrm>
            <a:custGeom>
              <a:avLst/>
              <a:gdLst/>
              <a:ahLst/>
              <a:cxnLst/>
              <a:rect l="l" t="t" r="r" b="b"/>
              <a:pathLst>
                <a:path w="7680" h="418" extrusionOk="0">
                  <a:moveTo>
                    <a:pt x="3834" y="1"/>
                  </a:moveTo>
                  <a:cubicBezTo>
                    <a:pt x="1703" y="1"/>
                    <a:pt x="0" y="84"/>
                    <a:pt x="0" y="203"/>
                  </a:cubicBezTo>
                  <a:cubicBezTo>
                    <a:pt x="0" y="322"/>
                    <a:pt x="1726" y="417"/>
                    <a:pt x="3834" y="417"/>
                  </a:cubicBezTo>
                  <a:cubicBezTo>
                    <a:pt x="5953" y="417"/>
                    <a:pt x="7680" y="310"/>
                    <a:pt x="7680" y="203"/>
                  </a:cubicBezTo>
                  <a:cubicBezTo>
                    <a:pt x="7680" y="84"/>
                    <a:pt x="5953" y="1"/>
                    <a:pt x="3834" y="1"/>
                  </a:cubicBezTo>
                  <a:close/>
                </a:path>
              </a:pathLst>
            </a:custGeom>
            <a:solidFill>
              <a:srgbClr val="DEDF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1685;p54">
              <a:extLst>
                <a:ext uri="{FF2B5EF4-FFF2-40B4-BE49-F238E27FC236}">
                  <a16:creationId xmlns:a16="http://schemas.microsoft.com/office/drawing/2014/main" id="{7AE72588-2B96-254B-9C0E-C1362083AB8A}"/>
                </a:ext>
              </a:extLst>
            </p:cNvPr>
            <p:cNvSpPr/>
            <p:nvPr/>
          </p:nvSpPr>
          <p:spPr>
            <a:xfrm>
              <a:off x="5948557" y="4635656"/>
              <a:ext cx="296813" cy="244545"/>
            </a:xfrm>
            <a:custGeom>
              <a:avLst/>
              <a:gdLst/>
              <a:ahLst/>
              <a:cxnLst/>
              <a:rect l="l" t="t" r="r" b="b"/>
              <a:pathLst>
                <a:path w="5656" h="4660" extrusionOk="0">
                  <a:moveTo>
                    <a:pt x="5037" y="1"/>
                  </a:moveTo>
                  <a:lnTo>
                    <a:pt x="2382" y="24"/>
                  </a:lnTo>
                  <a:cubicBezTo>
                    <a:pt x="2382" y="24"/>
                    <a:pt x="2572" y="2501"/>
                    <a:pt x="0" y="4108"/>
                  </a:cubicBezTo>
                  <a:lnTo>
                    <a:pt x="203" y="4549"/>
                  </a:lnTo>
                  <a:cubicBezTo>
                    <a:pt x="203" y="4549"/>
                    <a:pt x="780" y="4659"/>
                    <a:pt x="1585" y="4659"/>
                  </a:cubicBezTo>
                  <a:cubicBezTo>
                    <a:pt x="2826" y="4659"/>
                    <a:pt x="4609" y="4397"/>
                    <a:pt x="5656" y="3060"/>
                  </a:cubicBezTo>
                  <a:cubicBezTo>
                    <a:pt x="5656" y="3060"/>
                    <a:pt x="5263" y="977"/>
                    <a:pt x="50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1686;p54">
              <a:extLst>
                <a:ext uri="{FF2B5EF4-FFF2-40B4-BE49-F238E27FC236}">
                  <a16:creationId xmlns:a16="http://schemas.microsoft.com/office/drawing/2014/main" id="{827D62DC-46EA-FD4A-98CE-A18EC616F0A3}"/>
                </a:ext>
              </a:extLst>
            </p:cNvPr>
            <p:cNvSpPr/>
            <p:nvPr/>
          </p:nvSpPr>
          <p:spPr>
            <a:xfrm>
              <a:off x="5324382" y="3424985"/>
              <a:ext cx="712330" cy="1163216"/>
            </a:xfrm>
            <a:custGeom>
              <a:avLst/>
              <a:gdLst/>
              <a:ahLst/>
              <a:cxnLst/>
              <a:rect l="l" t="t" r="r" b="b"/>
              <a:pathLst>
                <a:path w="13574" h="22166" extrusionOk="0">
                  <a:moveTo>
                    <a:pt x="11150" y="1"/>
                  </a:moveTo>
                  <a:cubicBezTo>
                    <a:pt x="10115" y="1"/>
                    <a:pt x="7514" y="212"/>
                    <a:pt x="4358" y="2032"/>
                  </a:cubicBezTo>
                  <a:cubicBezTo>
                    <a:pt x="1084" y="3925"/>
                    <a:pt x="0" y="21939"/>
                    <a:pt x="0" y="21939"/>
                  </a:cubicBezTo>
                  <a:lnTo>
                    <a:pt x="2608" y="22166"/>
                  </a:lnTo>
                  <a:cubicBezTo>
                    <a:pt x="2608" y="22166"/>
                    <a:pt x="7025" y="7854"/>
                    <a:pt x="7632" y="6557"/>
                  </a:cubicBezTo>
                  <a:cubicBezTo>
                    <a:pt x="7632" y="6557"/>
                    <a:pt x="12383" y="5830"/>
                    <a:pt x="13573" y="4735"/>
                  </a:cubicBezTo>
                  <a:lnTo>
                    <a:pt x="11633" y="20"/>
                  </a:lnTo>
                  <a:cubicBezTo>
                    <a:pt x="11633" y="20"/>
                    <a:pt x="11463" y="1"/>
                    <a:pt x="111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1687;p54">
              <a:extLst>
                <a:ext uri="{FF2B5EF4-FFF2-40B4-BE49-F238E27FC236}">
                  <a16:creationId xmlns:a16="http://schemas.microsoft.com/office/drawing/2014/main" id="{2B2CD478-200C-E640-BFFB-8CE5CF1FDE9D}"/>
                </a:ext>
              </a:extLst>
            </p:cNvPr>
            <p:cNvSpPr/>
            <p:nvPr/>
          </p:nvSpPr>
          <p:spPr>
            <a:xfrm>
              <a:off x="6164767" y="1616536"/>
              <a:ext cx="422444" cy="504256"/>
            </a:xfrm>
            <a:custGeom>
              <a:avLst/>
              <a:gdLst/>
              <a:ahLst/>
              <a:cxnLst/>
              <a:rect l="l" t="t" r="r" b="b"/>
              <a:pathLst>
                <a:path w="8050" h="9609" extrusionOk="0">
                  <a:moveTo>
                    <a:pt x="2885" y="1"/>
                  </a:moveTo>
                  <a:cubicBezTo>
                    <a:pt x="2694" y="1"/>
                    <a:pt x="2502" y="20"/>
                    <a:pt x="2310" y="60"/>
                  </a:cubicBezTo>
                  <a:cubicBezTo>
                    <a:pt x="238" y="489"/>
                    <a:pt x="0" y="2453"/>
                    <a:pt x="0" y="2453"/>
                  </a:cubicBezTo>
                  <a:lnTo>
                    <a:pt x="4215" y="8942"/>
                  </a:lnTo>
                  <a:cubicBezTo>
                    <a:pt x="4655" y="9427"/>
                    <a:pt x="5123" y="9609"/>
                    <a:pt x="5570" y="9609"/>
                  </a:cubicBezTo>
                  <a:cubicBezTo>
                    <a:pt x="6903" y="9609"/>
                    <a:pt x="8049" y="7994"/>
                    <a:pt x="7706" y="7994"/>
                  </a:cubicBezTo>
                  <a:cubicBezTo>
                    <a:pt x="7645" y="7994"/>
                    <a:pt x="7535" y="8046"/>
                    <a:pt x="7370" y="8168"/>
                  </a:cubicBezTo>
                  <a:cubicBezTo>
                    <a:pt x="7119" y="8357"/>
                    <a:pt x="6889" y="8444"/>
                    <a:pt x="6683" y="8444"/>
                  </a:cubicBezTo>
                  <a:cubicBezTo>
                    <a:pt x="5744" y="8444"/>
                    <a:pt x="5317" y="6631"/>
                    <a:pt x="5834" y="4346"/>
                  </a:cubicBezTo>
                  <a:cubicBezTo>
                    <a:pt x="6395" y="1821"/>
                    <a:pt x="4727" y="1"/>
                    <a:pt x="288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1688;p54">
              <a:extLst>
                <a:ext uri="{FF2B5EF4-FFF2-40B4-BE49-F238E27FC236}">
                  <a16:creationId xmlns:a16="http://schemas.microsoft.com/office/drawing/2014/main" id="{1C5DDA11-5E02-A94A-A572-9A9448EC2330}"/>
                </a:ext>
              </a:extLst>
            </p:cNvPr>
            <p:cNvSpPr/>
            <p:nvPr/>
          </p:nvSpPr>
          <p:spPr>
            <a:xfrm>
              <a:off x="6189117" y="1729259"/>
              <a:ext cx="170604" cy="100389"/>
            </a:xfrm>
            <a:custGeom>
              <a:avLst/>
              <a:gdLst/>
              <a:ahLst/>
              <a:cxnLst/>
              <a:rect l="l" t="t" r="r" b="b"/>
              <a:pathLst>
                <a:path w="3251" h="1913" extrusionOk="0">
                  <a:moveTo>
                    <a:pt x="1559" y="0"/>
                  </a:moveTo>
                  <a:cubicBezTo>
                    <a:pt x="768" y="0"/>
                    <a:pt x="0" y="401"/>
                    <a:pt x="0" y="401"/>
                  </a:cubicBezTo>
                  <a:lnTo>
                    <a:pt x="3251" y="1913"/>
                  </a:lnTo>
                  <a:cubicBezTo>
                    <a:pt x="3133" y="386"/>
                    <a:pt x="2335" y="0"/>
                    <a:pt x="15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1689;p54">
              <a:extLst>
                <a:ext uri="{FF2B5EF4-FFF2-40B4-BE49-F238E27FC236}">
                  <a16:creationId xmlns:a16="http://schemas.microsoft.com/office/drawing/2014/main" id="{6AB95EA4-12ED-1945-99C1-461EA033117F}"/>
                </a:ext>
              </a:extLst>
            </p:cNvPr>
            <p:cNvSpPr/>
            <p:nvPr/>
          </p:nvSpPr>
          <p:spPr>
            <a:xfrm>
              <a:off x="5811117" y="2495020"/>
              <a:ext cx="687298" cy="986000"/>
            </a:xfrm>
            <a:custGeom>
              <a:avLst/>
              <a:gdLst/>
              <a:ahLst/>
              <a:cxnLst/>
              <a:rect l="l" t="t" r="r" b="b"/>
              <a:pathLst>
                <a:path w="13097" h="18789" extrusionOk="0">
                  <a:moveTo>
                    <a:pt x="6848" y="0"/>
                  </a:moveTo>
                  <a:cubicBezTo>
                    <a:pt x="6778" y="0"/>
                    <a:pt x="6739" y="1"/>
                    <a:pt x="6739" y="1"/>
                  </a:cubicBezTo>
                  <a:cubicBezTo>
                    <a:pt x="6739" y="1"/>
                    <a:pt x="3393" y="608"/>
                    <a:pt x="2989" y="1203"/>
                  </a:cubicBezTo>
                  <a:cubicBezTo>
                    <a:pt x="2881" y="1358"/>
                    <a:pt x="2679" y="2013"/>
                    <a:pt x="2405" y="3073"/>
                  </a:cubicBezTo>
                  <a:cubicBezTo>
                    <a:pt x="2274" y="3430"/>
                    <a:pt x="1917" y="4275"/>
                    <a:pt x="1262" y="4704"/>
                  </a:cubicBezTo>
                  <a:cubicBezTo>
                    <a:pt x="453" y="5240"/>
                    <a:pt x="0" y="6740"/>
                    <a:pt x="1453" y="7847"/>
                  </a:cubicBezTo>
                  <a:cubicBezTo>
                    <a:pt x="893" y="11324"/>
                    <a:pt x="381" y="12860"/>
                    <a:pt x="381" y="17860"/>
                  </a:cubicBezTo>
                  <a:cubicBezTo>
                    <a:pt x="381" y="17860"/>
                    <a:pt x="716" y="17746"/>
                    <a:pt x="2017" y="17746"/>
                  </a:cubicBezTo>
                  <a:cubicBezTo>
                    <a:pt x="3683" y="17746"/>
                    <a:pt x="6934" y="17933"/>
                    <a:pt x="13097" y="18789"/>
                  </a:cubicBezTo>
                  <a:cubicBezTo>
                    <a:pt x="13097" y="18789"/>
                    <a:pt x="11692" y="8990"/>
                    <a:pt x="11680" y="7561"/>
                  </a:cubicBezTo>
                  <a:cubicBezTo>
                    <a:pt x="11668" y="6133"/>
                    <a:pt x="12228" y="1561"/>
                    <a:pt x="11228" y="763"/>
                  </a:cubicBezTo>
                  <a:cubicBezTo>
                    <a:pt x="10344" y="38"/>
                    <a:pt x="7448" y="0"/>
                    <a:pt x="68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1690;p54">
              <a:extLst>
                <a:ext uri="{FF2B5EF4-FFF2-40B4-BE49-F238E27FC236}">
                  <a16:creationId xmlns:a16="http://schemas.microsoft.com/office/drawing/2014/main" id="{228209BA-9947-E84C-8EBF-90D67991D1EB}"/>
                </a:ext>
              </a:extLst>
            </p:cNvPr>
            <p:cNvSpPr/>
            <p:nvPr/>
          </p:nvSpPr>
          <p:spPr>
            <a:xfrm>
              <a:off x="5711146" y="2101907"/>
              <a:ext cx="160581" cy="147094"/>
            </a:xfrm>
            <a:custGeom>
              <a:avLst/>
              <a:gdLst/>
              <a:ahLst/>
              <a:cxnLst/>
              <a:rect l="l" t="t" r="r" b="b"/>
              <a:pathLst>
                <a:path w="3060" h="2803" extrusionOk="0">
                  <a:moveTo>
                    <a:pt x="1525" y="1"/>
                  </a:moveTo>
                  <a:cubicBezTo>
                    <a:pt x="1419" y="1"/>
                    <a:pt x="1311" y="13"/>
                    <a:pt x="1203" y="39"/>
                  </a:cubicBezTo>
                  <a:cubicBezTo>
                    <a:pt x="453" y="217"/>
                    <a:pt x="0" y="979"/>
                    <a:pt x="155" y="1717"/>
                  </a:cubicBezTo>
                  <a:cubicBezTo>
                    <a:pt x="308" y="2361"/>
                    <a:pt x="882" y="2803"/>
                    <a:pt x="1523" y="2803"/>
                  </a:cubicBezTo>
                  <a:cubicBezTo>
                    <a:pt x="1629" y="2803"/>
                    <a:pt x="1737" y="2790"/>
                    <a:pt x="1846" y="2765"/>
                  </a:cubicBezTo>
                  <a:cubicBezTo>
                    <a:pt x="2584" y="2586"/>
                    <a:pt x="3060" y="1836"/>
                    <a:pt x="2881" y="1074"/>
                  </a:cubicBezTo>
                  <a:cubicBezTo>
                    <a:pt x="2728" y="441"/>
                    <a:pt x="2164" y="1"/>
                    <a:pt x="152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1691;p54">
              <a:extLst>
                <a:ext uri="{FF2B5EF4-FFF2-40B4-BE49-F238E27FC236}">
                  <a16:creationId xmlns:a16="http://schemas.microsoft.com/office/drawing/2014/main" id="{C656C255-D952-D04B-83F2-AB6A27BDBFC4}"/>
                </a:ext>
              </a:extLst>
            </p:cNvPr>
            <p:cNvSpPr/>
            <p:nvPr/>
          </p:nvSpPr>
          <p:spPr>
            <a:xfrm>
              <a:off x="5711146" y="2101907"/>
              <a:ext cx="160581" cy="147094"/>
            </a:xfrm>
            <a:custGeom>
              <a:avLst/>
              <a:gdLst/>
              <a:ahLst/>
              <a:cxnLst/>
              <a:rect l="l" t="t" r="r" b="b"/>
              <a:pathLst>
                <a:path w="3060" h="2803" extrusionOk="0">
                  <a:moveTo>
                    <a:pt x="1525" y="1"/>
                  </a:moveTo>
                  <a:cubicBezTo>
                    <a:pt x="1419" y="1"/>
                    <a:pt x="1311" y="13"/>
                    <a:pt x="1203" y="39"/>
                  </a:cubicBezTo>
                  <a:cubicBezTo>
                    <a:pt x="453" y="217"/>
                    <a:pt x="0" y="979"/>
                    <a:pt x="155" y="1717"/>
                  </a:cubicBezTo>
                  <a:cubicBezTo>
                    <a:pt x="308" y="2361"/>
                    <a:pt x="882" y="2803"/>
                    <a:pt x="1523" y="2803"/>
                  </a:cubicBezTo>
                  <a:cubicBezTo>
                    <a:pt x="1629" y="2803"/>
                    <a:pt x="1737" y="2790"/>
                    <a:pt x="1846" y="2765"/>
                  </a:cubicBezTo>
                  <a:cubicBezTo>
                    <a:pt x="2584" y="2586"/>
                    <a:pt x="3060" y="1836"/>
                    <a:pt x="2881" y="1074"/>
                  </a:cubicBezTo>
                  <a:cubicBezTo>
                    <a:pt x="2728" y="441"/>
                    <a:pt x="2164" y="1"/>
                    <a:pt x="1525" y="1"/>
                  </a:cubicBezTo>
                  <a:close/>
                </a:path>
              </a:pathLst>
            </a:custGeom>
            <a:solidFill>
              <a:srgbClr val="EA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1692;p54">
              <a:extLst>
                <a:ext uri="{FF2B5EF4-FFF2-40B4-BE49-F238E27FC236}">
                  <a16:creationId xmlns:a16="http://schemas.microsoft.com/office/drawing/2014/main" id="{D9452561-4562-F94B-A360-BA0660CA160E}"/>
                </a:ext>
              </a:extLst>
            </p:cNvPr>
            <p:cNvSpPr/>
            <p:nvPr/>
          </p:nvSpPr>
          <p:spPr>
            <a:xfrm>
              <a:off x="5769239" y="2166665"/>
              <a:ext cx="64390" cy="45550"/>
            </a:xfrm>
            <a:custGeom>
              <a:avLst/>
              <a:gdLst/>
              <a:ahLst/>
              <a:cxnLst/>
              <a:rect l="l" t="t" r="r" b="b"/>
              <a:pathLst>
                <a:path w="1227" h="868" extrusionOk="0">
                  <a:moveTo>
                    <a:pt x="310" y="1"/>
                  </a:moveTo>
                  <a:cubicBezTo>
                    <a:pt x="267" y="1"/>
                    <a:pt x="223" y="3"/>
                    <a:pt x="179" y="7"/>
                  </a:cubicBezTo>
                  <a:cubicBezTo>
                    <a:pt x="179" y="7"/>
                    <a:pt x="0" y="483"/>
                    <a:pt x="358" y="769"/>
                  </a:cubicBezTo>
                  <a:cubicBezTo>
                    <a:pt x="444" y="838"/>
                    <a:pt x="535" y="868"/>
                    <a:pt x="625" y="868"/>
                  </a:cubicBezTo>
                  <a:cubicBezTo>
                    <a:pt x="906" y="868"/>
                    <a:pt x="1173" y="578"/>
                    <a:pt x="1227" y="317"/>
                  </a:cubicBezTo>
                  <a:cubicBezTo>
                    <a:pt x="1227" y="317"/>
                    <a:pt x="839" y="1"/>
                    <a:pt x="310" y="1"/>
                  </a:cubicBezTo>
                  <a:close/>
                </a:path>
              </a:pathLst>
            </a:custGeom>
            <a:solidFill>
              <a:srgbClr val="EAB7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1693;p54">
              <a:extLst>
                <a:ext uri="{FF2B5EF4-FFF2-40B4-BE49-F238E27FC236}">
                  <a16:creationId xmlns:a16="http://schemas.microsoft.com/office/drawing/2014/main" id="{6C3C7D93-50C4-5641-A9DD-DF3D65A2D75B}"/>
                </a:ext>
              </a:extLst>
            </p:cNvPr>
            <p:cNvSpPr/>
            <p:nvPr/>
          </p:nvSpPr>
          <p:spPr>
            <a:xfrm>
              <a:off x="5748615" y="2161364"/>
              <a:ext cx="87532" cy="23825"/>
            </a:xfrm>
            <a:custGeom>
              <a:avLst/>
              <a:gdLst/>
              <a:ahLst/>
              <a:cxnLst/>
              <a:rect l="l" t="t" r="r" b="b"/>
              <a:pathLst>
                <a:path w="1668" h="454" extrusionOk="0">
                  <a:moveTo>
                    <a:pt x="858" y="1"/>
                  </a:moveTo>
                  <a:cubicBezTo>
                    <a:pt x="715" y="1"/>
                    <a:pt x="548" y="1"/>
                    <a:pt x="393" y="60"/>
                  </a:cubicBezTo>
                  <a:cubicBezTo>
                    <a:pt x="322" y="84"/>
                    <a:pt x="262" y="120"/>
                    <a:pt x="191" y="156"/>
                  </a:cubicBezTo>
                  <a:cubicBezTo>
                    <a:pt x="120" y="203"/>
                    <a:pt x="60" y="239"/>
                    <a:pt x="0" y="287"/>
                  </a:cubicBezTo>
                  <a:cubicBezTo>
                    <a:pt x="72" y="275"/>
                    <a:pt x="143" y="239"/>
                    <a:pt x="215" y="227"/>
                  </a:cubicBezTo>
                  <a:cubicBezTo>
                    <a:pt x="274" y="215"/>
                    <a:pt x="358" y="203"/>
                    <a:pt x="429" y="180"/>
                  </a:cubicBezTo>
                  <a:cubicBezTo>
                    <a:pt x="453" y="180"/>
                    <a:pt x="501" y="168"/>
                    <a:pt x="536" y="168"/>
                  </a:cubicBezTo>
                  <a:lnTo>
                    <a:pt x="632" y="168"/>
                  </a:lnTo>
                  <a:cubicBezTo>
                    <a:pt x="651" y="164"/>
                    <a:pt x="674" y="162"/>
                    <a:pt x="698" y="162"/>
                  </a:cubicBezTo>
                  <a:cubicBezTo>
                    <a:pt x="745" y="162"/>
                    <a:pt x="798" y="168"/>
                    <a:pt x="846" y="168"/>
                  </a:cubicBezTo>
                  <a:cubicBezTo>
                    <a:pt x="977" y="180"/>
                    <a:pt x="1132" y="215"/>
                    <a:pt x="1263" y="263"/>
                  </a:cubicBezTo>
                  <a:cubicBezTo>
                    <a:pt x="1394" y="299"/>
                    <a:pt x="1524" y="382"/>
                    <a:pt x="1667" y="453"/>
                  </a:cubicBezTo>
                  <a:cubicBezTo>
                    <a:pt x="1560" y="334"/>
                    <a:pt x="1441" y="227"/>
                    <a:pt x="1322" y="144"/>
                  </a:cubicBezTo>
                  <a:cubicBezTo>
                    <a:pt x="1167" y="60"/>
                    <a:pt x="1024" y="25"/>
                    <a:pt x="858"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1694;p54">
              <a:extLst>
                <a:ext uri="{FF2B5EF4-FFF2-40B4-BE49-F238E27FC236}">
                  <a16:creationId xmlns:a16="http://schemas.microsoft.com/office/drawing/2014/main" id="{20D9601E-A1CC-E547-943D-BB4F645C5809}"/>
                </a:ext>
              </a:extLst>
            </p:cNvPr>
            <p:cNvSpPr/>
            <p:nvPr/>
          </p:nvSpPr>
          <p:spPr>
            <a:xfrm>
              <a:off x="6066003" y="2411318"/>
              <a:ext cx="152500" cy="246592"/>
            </a:xfrm>
            <a:custGeom>
              <a:avLst/>
              <a:gdLst/>
              <a:ahLst/>
              <a:cxnLst/>
              <a:rect l="l" t="t" r="r" b="b"/>
              <a:pathLst>
                <a:path w="2906" h="4699" extrusionOk="0">
                  <a:moveTo>
                    <a:pt x="2906" y="0"/>
                  </a:moveTo>
                  <a:lnTo>
                    <a:pt x="108" y="108"/>
                  </a:lnTo>
                  <a:lnTo>
                    <a:pt x="465" y="2001"/>
                  </a:lnTo>
                  <a:cubicBezTo>
                    <a:pt x="465" y="2001"/>
                    <a:pt x="1" y="4156"/>
                    <a:pt x="882" y="4620"/>
                  </a:cubicBezTo>
                  <a:cubicBezTo>
                    <a:pt x="983" y="4673"/>
                    <a:pt x="1087" y="4698"/>
                    <a:pt x="1191" y="4698"/>
                  </a:cubicBezTo>
                  <a:cubicBezTo>
                    <a:pt x="1993" y="4698"/>
                    <a:pt x="2820" y="3228"/>
                    <a:pt x="2799" y="1953"/>
                  </a:cubicBezTo>
                  <a:lnTo>
                    <a:pt x="2906"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1695;p54">
              <a:extLst>
                <a:ext uri="{FF2B5EF4-FFF2-40B4-BE49-F238E27FC236}">
                  <a16:creationId xmlns:a16="http://schemas.microsoft.com/office/drawing/2014/main" id="{5A0678A9-C7F4-8244-B810-BFB8F1962370}"/>
                </a:ext>
              </a:extLst>
            </p:cNvPr>
            <p:cNvSpPr/>
            <p:nvPr/>
          </p:nvSpPr>
          <p:spPr>
            <a:xfrm>
              <a:off x="5957950" y="2528764"/>
              <a:ext cx="100022" cy="288101"/>
            </a:xfrm>
            <a:custGeom>
              <a:avLst/>
              <a:gdLst/>
              <a:ahLst/>
              <a:cxnLst/>
              <a:rect l="l" t="t" r="r" b="b"/>
              <a:pathLst>
                <a:path w="1906" h="5490" extrusionOk="0">
                  <a:moveTo>
                    <a:pt x="1262" y="1"/>
                  </a:moveTo>
                  <a:lnTo>
                    <a:pt x="988" y="84"/>
                  </a:lnTo>
                  <a:cubicBezTo>
                    <a:pt x="95" y="1215"/>
                    <a:pt x="0" y="5478"/>
                    <a:pt x="83" y="5490"/>
                  </a:cubicBezTo>
                  <a:cubicBezTo>
                    <a:pt x="85" y="5490"/>
                    <a:pt x="86" y="5490"/>
                    <a:pt x="88" y="5490"/>
                  </a:cubicBezTo>
                  <a:cubicBezTo>
                    <a:pt x="227" y="5490"/>
                    <a:pt x="1905" y="5085"/>
                    <a:pt x="1905" y="5085"/>
                  </a:cubicBezTo>
                  <a:lnTo>
                    <a:pt x="126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1696;p54">
              <a:extLst>
                <a:ext uri="{FF2B5EF4-FFF2-40B4-BE49-F238E27FC236}">
                  <a16:creationId xmlns:a16="http://schemas.microsoft.com/office/drawing/2014/main" id="{819D5BC2-86D1-364C-8281-E32CACEAC3EC}"/>
                </a:ext>
              </a:extLst>
            </p:cNvPr>
            <p:cNvSpPr/>
            <p:nvPr/>
          </p:nvSpPr>
          <p:spPr>
            <a:xfrm>
              <a:off x="5961047" y="2791837"/>
              <a:ext cx="96926" cy="25032"/>
            </a:xfrm>
            <a:custGeom>
              <a:avLst/>
              <a:gdLst/>
              <a:ahLst/>
              <a:cxnLst/>
              <a:rect l="l" t="t" r="r" b="b"/>
              <a:pathLst>
                <a:path w="1847" h="477" extrusionOk="0">
                  <a:moveTo>
                    <a:pt x="1822" y="0"/>
                  </a:moveTo>
                  <a:cubicBezTo>
                    <a:pt x="1740" y="35"/>
                    <a:pt x="169" y="405"/>
                    <a:pt x="30" y="405"/>
                  </a:cubicBezTo>
                  <a:cubicBezTo>
                    <a:pt x="28" y="405"/>
                    <a:pt x="26" y="405"/>
                    <a:pt x="24" y="405"/>
                  </a:cubicBezTo>
                  <a:cubicBezTo>
                    <a:pt x="13" y="405"/>
                    <a:pt x="1" y="275"/>
                    <a:pt x="1" y="49"/>
                  </a:cubicBezTo>
                  <a:lnTo>
                    <a:pt x="1" y="49"/>
                  </a:lnTo>
                  <a:cubicBezTo>
                    <a:pt x="1" y="310"/>
                    <a:pt x="13" y="465"/>
                    <a:pt x="24" y="477"/>
                  </a:cubicBezTo>
                  <a:cubicBezTo>
                    <a:pt x="26" y="477"/>
                    <a:pt x="27" y="477"/>
                    <a:pt x="29" y="477"/>
                  </a:cubicBezTo>
                  <a:cubicBezTo>
                    <a:pt x="168" y="477"/>
                    <a:pt x="1846" y="72"/>
                    <a:pt x="1846" y="72"/>
                  </a:cubicBezTo>
                  <a:lnTo>
                    <a:pt x="1822"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1697;p54">
              <a:extLst>
                <a:ext uri="{FF2B5EF4-FFF2-40B4-BE49-F238E27FC236}">
                  <a16:creationId xmlns:a16="http://schemas.microsoft.com/office/drawing/2014/main" id="{80D6C037-3A9F-9A41-A333-822FB85BDC9D}"/>
                </a:ext>
              </a:extLst>
            </p:cNvPr>
            <p:cNvSpPr/>
            <p:nvPr/>
          </p:nvSpPr>
          <p:spPr>
            <a:xfrm>
              <a:off x="6071670" y="2411318"/>
              <a:ext cx="146255" cy="67539"/>
            </a:xfrm>
            <a:custGeom>
              <a:avLst/>
              <a:gdLst/>
              <a:ahLst/>
              <a:cxnLst/>
              <a:rect l="l" t="t" r="r" b="b"/>
              <a:pathLst>
                <a:path w="2787" h="1287" extrusionOk="0">
                  <a:moveTo>
                    <a:pt x="2786" y="0"/>
                  </a:moveTo>
                  <a:lnTo>
                    <a:pt x="0" y="108"/>
                  </a:lnTo>
                  <a:lnTo>
                    <a:pt x="226" y="1286"/>
                  </a:lnTo>
                  <a:cubicBezTo>
                    <a:pt x="1203" y="1239"/>
                    <a:pt x="2060" y="1072"/>
                    <a:pt x="2750" y="798"/>
                  </a:cubicBezTo>
                  <a:lnTo>
                    <a:pt x="2786" y="0"/>
                  </a:ln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1698;p54">
              <a:extLst>
                <a:ext uri="{FF2B5EF4-FFF2-40B4-BE49-F238E27FC236}">
                  <a16:creationId xmlns:a16="http://schemas.microsoft.com/office/drawing/2014/main" id="{0CCDACD6-35DA-554D-AEF7-434B0572BCD0}"/>
                </a:ext>
              </a:extLst>
            </p:cNvPr>
            <p:cNvSpPr/>
            <p:nvPr/>
          </p:nvSpPr>
          <p:spPr>
            <a:xfrm>
              <a:off x="5790493" y="1747155"/>
              <a:ext cx="624850" cy="695432"/>
            </a:xfrm>
            <a:custGeom>
              <a:avLst/>
              <a:gdLst/>
              <a:ahLst/>
              <a:cxnLst/>
              <a:rect l="l" t="t" r="r" b="b"/>
              <a:pathLst>
                <a:path w="11907" h="13252" extrusionOk="0">
                  <a:moveTo>
                    <a:pt x="6144" y="0"/>
                  </a:moveTo>
                  <a:cubicBezTo>
                    <a:pt x="1191" y="0"/>
                    <a:pt x="0" y="2703"/>
                    <a:pt x="0" y="6882"/>
                  </a:cubicBezTo>
                  <a:cubicBezTo>
                    <a:pt x="0" y="11073"/>
                    <a:pt x="1762" y="13252"/>
                    <a:pt x="5953" y="13252"/>
                  </a:cubicBezTo>
                  <a:cubicBezTo>
                    <a:pt x="10156" y="13252"/>
                    <a:pt x="11906" y="11371"/>
                    <a:pt x="11906" y="7168"/>
                  </a:cubicBezTo>
                  <a:cubicBezTo>
                    <a:pt x="11906" y="2989"/>
                    <a:pt x="11013" y="0"/>
                    <a:pt x="614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1699;p54">
              <a:extLst>
                <a:ext uri="{FF2B5EF4-FFF2-40B4-BE49-F238E27FC236}">
                  <a16:creationId xmlns:a16="http://schemas.microsoft.com/office/drawing/2014/main" id="{31F156D1-3A33-DF4F-840B-786CABAB5467}"/>
                </a:ext>
              </a:extLst>
            </p:cNvPr>
            <p:cNvSpPr/>
            <p:nvPr/>
          </p:nvSpPr>
          <p:spPr>
            <a:xfrm>
              <a:off x="6365915" y="2106420"/>
              <a:ext cx="165619" cy="165619"/>
            </a:xfrm>
            <a:custGeom>
              <a:avLst/>
              <a:gdLst/>
              <a:ahLst/>
              <a:cxnLst/>
              <a:rect l="l" t="t" r="r" b="b"/>
              <a:pathLst>
                <a:path w="3156" h="3156" extrusionOk="0">
                  <a:moveTo>
                    <a:pt x="1584" y="0"/>
                  </a:moveTo>
                  <a:cubicBezTo>
                    <a:pt x="715" y="0"/>
                    <a:pt x="1" y="715"/>
                    <a:pt x="1" y="1572"/>
                  </a:cubicBezTo>
                  <a:cubicBezTo>
                    <a:pt x="1" y="2441"/>
                    <a:pt x="703" y="3155"/>
                    <a:pt x="1584" y="3155"/>
                  </a:cubicBezTo>
                  <a:cubicBezTo>
                    <a:pt x="2442" y="3155"/>
                    <a:pt x="3156" y="2453"/>
                    <a:pt x="3156" y="1572"/>
                  </a:cubicBezTo>
                  <a:cubicBezTo>
                    <a:pt x="3156" y="691"/>
                    <a:pt x="2465" y="0"/>
                    <a:pt x="158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1700;p54">
              <a:extLst>
                <a:ext uri="{FF2B5EF4-FFF2-40B4-BE49-F238E27FC236}">
                  <a16:creationId xmlns:a16="http://schemas.microsoft.com/office/drawing/2014/main" id="{63C05E9C-4FE4-034B-9C78-757C903E60BA}"/>
                </a:ext>
              </a:extLst>
            </p:cNvPr>
            <p:cNvSpPr/>
            <p:nvPr/>
          </p:nvSpPr>
          <p:spPr>
            <a:xfrm>
              <a:off x="6403437" y="2176373"/>
              <a:ext cx="73154" cy="56203"/>
            </a:xfrm>
            <a:custGeom>
              <a:avLst/>
              <a:gdLst/>
              <a:ahLst/>
              <a:cxnLst/>
              <a:rect l="l" t="t" r="r" b="b"/>
              <a:pathLst>
                <a:path w="1394" h="1071" extrusionOk="0">
                  <a:moveTo>
                    <a:pt x="1072" y="1"/>
                  </a:moveTo>
                  <a:cubicBezTo>
                    <a:pt x="405" y="96"/>
                    <a:pt x="24" y="608"/>
                    <a:pt x="0" y="608"/>
                  </a:cubicBezTo>
                  <a:cubicBezTo>
                    <a:pt x="120" y="847"/>
                    <a:pt x="421" y="1070"/>
                    <a:pt x="699" y="1070"/>
                  </a:cubicBezTo>
                  <a:cubicBezTo>
                    <a:pt x="837" y="1070"/>
                    <a:pt x="969" y="1016"/>
                    <a:pt x="1072" y="882"/>
                  </a:cubicBezTo>
                  <a:cubicBezTo>
                    <a:pt x="1393" y="477"/>
                    <a:pt x="1072" y="1"/>
                    <a:pt x="1072"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1701;p54">
              <a:extLst>
                <a:ext uri="{FF2B5EF4-FFF2-40B4-BE49-F238E27FC236}">
                  <a16:creationId xmlns:a16="http://schemas.microsoft.com/office/drawing/2014/main" id="{D79AB0B0-390C-524D-B9BD-D3450122CBAC}"/>
                </a:ext>
              </a:extLst>
            </p:cNvPr>
            <p:cNvSpPr/>
            <p:nvPr/>
          </p:nvSpPr>
          <p:spPr>
            <a:xfrm>
              <a:off x="6402808" y="2172490"/>
              <a:ext cx="94407" cy="38309"/>
            </a:xfrm>
            <a:custGeom>
              <a:avLst/>
              <a:gdLst/>
              <a:ahLst/>
              <a:cxnLst/>
              <a:rect l="l" t="t" r="r" b="b"/>
              <a:pathLst>
                <a:path w="1799" h="730" extrusionOk="0">
                  <a:moveTo>
                    <a:pt x="1223" y="0"/>
                  </a:moveTo>
                  <a:cubicBezTo>
                    <a:pt x="1082" y="0"/>
                    <a:pt x="934" y="23"/>
                    <a:pt x="786" y="63"/>
                  </a:cubicBezTo>
                  <a:cubicBezTo>
                    <a:pt x="631" y="110"/>
                    <a:pt x="465" y="194"/>
                    <a:pt x="334" y="313"/>
                  </a:cubicBezTo>
                  <a:cubicBezTo>
                    <a:pt x="179" y="432"/>
                    <a:pt x="72" y="563"/>
                    <a:pt x="0" y="730"/>
                  </a:cubicBezTo>
                  <a:cubicBezTo>
                    <a:pt x="119" y="610"/>
                    <a:pt x="238" y="491"/>
                    <a:pt x="369" y="420"/>
                  </a:cubicBezTo>
                  <a:cubicBezTo>
                    <a:pt x="524" y="325"/>
                    <a:pt x="655" y="253"/>
                    <a:pt x="822" y="206"/>
                  </a:cubicBezTo>
                  <a:cubicBezTo>
                    <a:pt x="893" y="182"/>
                    <a:pt x="977" y="158"/>
                    <a:pt x="1060" y="146"/>
                  </a:cubicBezTo>
                  <a:lnTo>
                    <a:pt x="1179" y="134"/>
                  </a:lnTo>
                  <a:cubicBezTo>
                    <a:pt x="1203" y="122"/>
                    <a:pt x="1250" y="122"/>
                    <a:pt x="1298" y="122"/>
                  </a:cubicBezTo>
                  <a:cubicBezTo>
                    <a:pt x="1326" y="118"/>
                    <a:pt x="1354" y="117"/>
                    <a:pt x="1381" y="117"/>
                  </a:cubicBezTo>
                  <a:cubicBezTo>
                    <a:pt x="1437" y="117"/>
                    <a:pt x="1493" y="122"/>
                    <a:pt x="1548" y="122"/>
                  </a:cubicBezTo>
                  <a:cubicBezTo>
                    <a:pt x="1620" y="122"/>
                    <a:pt x="1715" y="134"/>
                    <a:pt x="1798" y="134"/>
                  </a:cubicBezTo>
                  <a:cubicBezTo>
                    <a:pt x="1727" y="110"/>
                    <a:pt x="1655" y="75"/>
                    <a:pt x="1560" y="39"/>
                  </a:cubicBezTo>
                  <a:cubicBezTo>
                    <a:pt x="1489" y="27"/>
                    <a:pt x="1405" y="3"/>
                    <a:pt x="1310" y="3"/>
                  </a:cubicBezTo>
                  <a:cubicBezTo>
                    <a:pt x="1281" y="1"/>
                    <a:pt x="1252" y="0"/>
                    <a:pt x="1223" y="0"/>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1702;p54">
              <a:extLst>
                <a:ext uri="{FF2B5EF4-FFF2-40B4-BE49-F238E27FC236}">
                  <a16:creationId xmlns:a16="http://schemas.microsoft.com/office/drawing/2014/main" id="{13400573-3A4A-8F42-A949-27D362ADE31E}"/>
                </a:ext>
              </a:extLst>
            </p:cNvPr>
            <p:cNvSpPr/>
            <p:nvPr/>
          </p:nvSpPr>
          <p:spPr>
            <a:xfrm>
              <a:off x="6006650" y="2130140"/>
              <a:ext cx="35685" cy="43189"/>
            </a:xfrm>
            <a:custGeom>
              <a:avLst/>
              <a:gdLst/>
              <a:ahLst/>
              <a:cxnLst/>
              <a:rect l="l" t="t" r="r" b="b"/>
              <a:pathLst>
                <a:path w="680" h="823" extrusionOk="0">
                  <a:moveTo>
                    <a:pt x="334" y="1"/>
                  </a:moveTo>
                  <a:cubicBezTo>
                    <a:pt x="144" y="1"/>
                    <a:pt x="1" y="203"/>
                    <a:pt x="1" y="417"/>
                  </a:cubicBezTo>
                  <a:cubicBezTo>
                    <a:pt x="1" y="644"/>
                    <a:pt x="167" y="822"/>
                    <a:pt x="346" y="822"/>
                  </a:cubicBezTo>
                  <a:cubicBezTo>
                    <a:pt x="525" y="822"/>
                    <a:pt x="679" y="632"/>
                    <a:pt x="679" y="405"/>
                  </a:cubicBezTo>
                  <a:cubicBezTo>
                    <a:pt x="679" y="179"/>
                    <a:pt x="513"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1703;p54">
              <a:extLst>
                <a:ext uri="{FF2B5EF4-FFF2-40B4-BE49-F238E27FC236}">
                  <a16:creationId xmlns:a16="http://schemas.microsoft.com/office/drawing/2014/main" id="{1EF140CC-D72A-CA4F-9C8D-C6D51EAF7054}"/>
                </a:ext>
              </a:extLst>
            </p:cNvPr>
            <p:cNvSpPr/>
            <p:nvPr/>
          </p:nvSpPr>
          <p:spPr>
            <a:xfrm>
              <a:off x="6021659" y="2133079"/>
              <a:ext cx="15061" cy="14064"/>
            </a:xfrm>
            <a:custGeom>
              <a:avLst/>
              <a:gdLst/>
              <a:ahLst/>
              <a:cxnLst/>
              <a:rect l="l" t="t" r="r" b="b"/>
              <a:pathLst>
                <a:path w="287" h="268" extrusionOk="0">
                  <a:moveTo>
                    <a:pt x="83" y="0"/>
                  </a:moveTo>
                  <a:cubicBezTo>
                    <a:pt x="71" y="0"/>
                    <a:pt x="59" y="1"/>
                    <a:pt x="48" y="4"/>
                  </a:cubicBezTo>
                  <a:cubicBezTo>
                    <a:pt x="1" y="52"/>
                    <a:pt x="1" y="147"/>
                    <a:pt x="60" y="207"/>
                  </a:cubicBezTo>
                  <a:cubicBezTo>
                    <a:pt x="90" y="244"/>
                    <a:pt x="135" y="268"/>
                    <a:pt x="175" y="268"/>
                  </a:cubicBezTo>
                  <a:cubicBezTo>
                    <a:pt x="199" y="268"/>
                    <a:pt x="221" y="260"/>
                    <a:pt x="239" y="242"/>
                  </a:cubicBezTo>
                  <a:cubicBezTo>
                    <a:pt x="286" y="218"/>
                    <a:pt x="274" y="123"/>
                    <a:pt x="227" y="64"/>
                  </a:cubicBezTo>
                  <a:cubicBezTo>
                    <a:pt x="181" y="18"/>
                    <a:pt x="127" y="0"/>
                    <a:pt x="83"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1704;p54">
              <a:extLst>
                <a:ext uri="{FF2B5EF4-FFF2-40B4-BE49-F238E27FC236}">
                  <a16:creationId xmlns:a16="http://schemas.microsoft.com/office/drawing/2014/main" id="{C2A573F7-805D-474D-858D-7E777E3E6017}"/>
                </a:ext>
              </a:extLst>
            </p:cNvPr>
            <p:cNvSpPr/>
            <p:nvPr/>
          </p:nvSpPr>
          <p:spPr>
            <a:xfrm>
              <a:off x="6014784" y="2102484"/>
              <a:ext cx="45026" cy="19574"/>
            </a:xfrm>
            <a:custGeom>
              <a:avLst/>
              <a:gdLst/>
              <a:ahLst/>
              <a:cxnLst/>
              <a:rect l="l" t="t" r="r" b="b"/>
              <a:pathLst>
                <a:path w="858" h="373" extrusionOk="0">
                  <a:moveTo>
                    <a:pt x="320" y="1"/>
                  </a:moveTo>
                  <a:cubicBezTo>
                    <a:pt x="229" y="1"/>
                    <a:pt x="124" y="16"/>
                    <a:pt x="1" y="51"/>
                  </a:cubicBezTo>
                  <a:cubicBezTo>
                    <a:pt x="1" y="51"/>
                    <a:pt x="76" y="34"/>
                    <a:pt x="186" y="34"/>
                  </a:cubicBezTo>
                  <a:cubicBezTo>
                    <a:pt x="376" y="34"/>
                    <a:pt x="669" y="86"/>
                    <a:pt x="858" y="373"/>
                  </a:cubicBezTo>
                  <a:cubicBezTo>
                    <a:pt x="858" y="373"/>
                    <a:pt x="775" y="1"/>
                    <a:pt x="320"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1705;p54">
              <a:extLst>
                <a:ext uri="{FF2B5EF4-FFF2-40B4-BE49-F238E27FC236}">
                  <a16:creationId xmlns:a16="http://schemas.microsoft.com/office/drawing/2014/main" id="{3C3DAABF-BA02-404E-8082-D16C079A8AC7}"/>
                </a:ext>
              </a:extLst>
            </p:cNvPr>
            <p:cNvSpPr/>
            <p:nvPr/>
          </p:nvSpPr>
          <p:spPr>
            <a:xfrm>
              <a:off x="5988020" y="2018939"/>
              <a:ext cx="109311" cy="68011"/>
            </a:xfrm>
            <a:custGeom>
              <a:avLst/>
              <a:gdLst/>
              <a:ahLst/>
              <a:cxnLst/>
              <a:rect l="l" t="t" r="r" b="b"/>
              <a:pathLst>
                <a:path w="2083" h="1296" extrusionOk="0">
                  <a:moveTo>
                    <a:pt x="950" y="0"/>
                  </a:moveTo>
                  <a:cubicBezTo>
                    <a:pt x="537" y="0"/>
                    <a:pt x="179" y="227"/>
                    <a:pt x="82" y="596"/>
                  </a:cubicBezTo>
                  <a:cubicBezTo>
                    <a:pt x="1" y="845"/>
                    <a:pt x="138" y="869"/>
                    <a:pt x="367" y="869"/>
                  </a:cubicBezTo>
                  <a:cubicBezTo>
                    <a:pt x="422" y="869"/>
                    <a:pt x="482" y="868"/>
                    <a:pt x="546" y="868"/>
                  </a:cubicBezTo>
                  <a:cubicBezTo>
                    <a:pt x="686" y="868"/>
                    <a:pt x="843" y="875"/>
                    <a:pt x="999" y="917"/>
                  </a:cubicBezTo>
                  <a:cubicBezTo>
                    <a:pt x="1364" y="1025"/>
                    <a:pt x="1631" y="1295"/>
                    <a:pt x="1800" y="1295"/>
                  </a:cubicBezTo>
                  <a:cubicBezTo>
                    <a:pt x="1873" y="1295"/>
                    <a:pt x="1927" y="1244"/>
                    <a:pt x="1963" y="1108"/>
                  </a:cubicBezTo>
                  <a:cubicBezTo>
                    <a:pt x="2082" y="667"/>
                    <a:pt x="1761" y="191"/>
                    <a:pt x="1237" y="36"/>
                  </a:cubicBezTo>
                  <a:cubicBezTo>
                    <a:pt x="1140" y="12"/>
                    <a:pt x="1044" y="0"/>
                    <a:pt x="950"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1706;p54">
              <a:extLst>
                <a:ext uri="{FF2B5EF4-FFF2-40B4-BE49-F238E27FC236}">
                  <a16:creationId xmlns:a16="http://schemas.microsoft.com/office/drawing/2014/main" id="{57BAD544-EE1B-1C49-9FE4-5992F6D0D8FE}"/>
                </a:ext>
              </a:extLst>
            </p:cNvPr>
            <p:cNvSpPr/>
            <p:nvPr/>
          </p:nvSpPr>
          <p:spPr>
            <a:xfrm>
              <a:off x="5855461" y="2129510"/>
              <a:ext cx="35685" cy="43189"/>
            </a:xfrm>
            <a:custGeom>
              <a:avLst/>
              <a:gdLst/>
              <a:ahLst/>
              <a:cxnLst/>
              <a:rect l="l" t="t" r="r" b="b"/>
              <a:pathLst>
                <a:path w="680" h="823" extrusionOk="0">
                  <a:moveTo>
                    <a:pt x="362" y="0"/>
                  </a:moveTo>
                  <a:cubicBezTo>
                    <a:pt x="356" y="0"/>
                    <a:pt x="351" y="0"/>
                    <a:pt x="346" y="1"/>
                  </a:cubicBezTo>
                  <a:cubicBezTo>
                    <a:pt x="143" y="13"/>
                    <a:pt x="0" y="191"/>
                    <a:pt x="12" y="417"/>
                  </a:cubicBezTo>
                  <a:cubicBezTo>
                    <a:pt x="12" y="644"/>
                    <a:pt x="179" y="822"/>
                    <a:pt x="358" y="822"/>
                  </a:cubicBezTo>
                  <a:cubicBezTo>
                    <a:pt x="536" y="822"/>
                    <a:pt x="679" y="632"/>
                    <a:pt x="679" y="406"/>
                  </a:cubicBezTo>
                  <a:cubicBezTo>
                    <a:pt x="679" y="186"/>
                    <a:pt x="533"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1707;p54">
              <a:extLst>
                <a:ext uri="{FF2B5EF4-FFF2-40B4-BE49-F238E27FC236}">
                  <a16:creationId xmlns:a16="http://schemas.microsoft.com/office/drawing/2014/main" id="{A76EB02C-B41D-EF48-B6FA-104342281C5E}"/>
                </a:ext>
              </a:extLst>
            </p:cNvPr>
            <p:cNvSpPr/>
            <p:nvPr/>
          </p:nvSpPr>
          <p:spPr>
            <a:xfrm>
              <a:off x="5871099" y="2132816"/>
              <a:ext cx="15009" cy="14326"/>
            </a:xfrm>
            <a:custGeom>
              <a:avLst/>
              <a:gdLst/>
              <a:ahLst/>
              <a:cxnLst/>
              <a:rect l="l" t="t" r="r" b="b"/>
              <a:pathLst>
                <a:path w="286" h="273" extrusionOk="0">
                  <a:moveTo>
                    <a:pt x="84" y="0"/>
                  </a:moveTo>
                  <a:cubicBezTo>
                    <a:pt x="69" y="0"/>
                    <a:pt x="57" y="3"/>
                    <a:pt x="48" y="9"/>
                  </a:cubicBezTo>
                  <a:cubicBezTo>
                    <a:pt x="0" y="57"/>
                    <a:pt x="0" y="152"/>
                    <a:pt x="60" y="212"/>
                  </a:cubicBezTo>
                  <a:cubicBezTo>
                    <a:pt x="90" y="249"/>
                    <a:pt x="134" y="273"/>
                    <a:pt x="175" y="273"/>
                  </a:cubicBezTo>
                  <a:cubicBezTo>
                    <a:pt x="198" y="273"/>
                    <a:pt x="221" y="265"/>
                    <a:pt x="238" y="247"/>
                  </a:cubicBezTo>
                  <a:cubicBezTo>
                    <a:pt x="286" y="223"/>
                    <a:pt x="262" y="128"/>
                    <a:pt x="226" y="69"/>
                  </a:cubicBezTo>
                  <a:cubicBezTo>
                    <a:pt x="182" y="25"/>
                    <a:pt x="125" y="0"/>
                    <a:pt x="84"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1708;p54">
              <a:extLst>
                <a:ext uri="{FF2B5EF4-FFF2-40B4-BE49-F238E27FC236}">
                  <a16:creationId xmlns:a16="http://schemas.microsoft.com/office/drawing/2014/main" id="{31887A87-9054-0545-AF71-BAC81D95D429}"/>
                </a:ext>
              </a:extLst>
            </p:cNvPr>
            <p:cNvSpPr/>
            <p:nvPr/>
          </p:nvSpPr>
          <p:spPr>
            <a:xfrm>
              <a:off x="5846067" y="2102064"/>
              <a:ext cx="45078" cy="18734"/>
            </a:xfrm>
            <a:custGeom>
              <a:avLst/>
              <a:gdLst/>
              <a:ahLst/>
              <a:cxnLst/>
              <a:rect l="l" t="t" r="r" b="b"/>
              <a:pathLst>
                <a:path w="859" h="357" extrusionOk="0">
                  <a:moveTo>
                    <a:pt x="545" y="0"/>
                  </a:moveTo>
                  <a:cubicBezTo>
                    <a:pt x="92" y="0"/>
                    <a:pt x="1" y="357"/>
                    <a:pt x="1" y="357"/>
                  </a:cubicBezTo>
                  <a:cubicBezTo>
                    <a:pt x="188" y="81"/>
                    <a:pt x="477" y="29"/>
                    <a:pt x="667" y="29"/>
                  </a:cubicBezTo>
                  <a:cubicBezTo>
                    <a:pt x="780" y="29"/>
                    <a:pt x="858" y="47"/>
                    <a:pt x="858" y="47"/>
                  </a:cubicBezTo>
                  <a:cubicBezTo>
                    <a:pt x="738" y="14"/>
                    <a:pt x="635" y="0"/>
                    <a:pt x="545"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1709;p54">
              <a:extLst>
                <a:ext uri="{FF2B5EF4-FFF2-40B4-BE49-F238E27FC236}">
                  <a16:creationId xmlns:a16="http://schemas.microsoft.com/office/drawing/2014/main" id="{801A2193-F7C4-7F4C-882D-E89D47C165CA}"/>
                </a:ext>
              </a:extLst>
            </p:cNvPr>
            <p:cNvSpPr/>
            <p:nvPr/>
          </p:nvSpPr>
          <p:spPr>
            <a:xfrm>
              <a:off x="5815472" y="2025184"/>
              <a:ext cx="109521" cy="68011"/>
            </a:xfrm>
            <a:custGeom>
              <a:avLst/>
              <a:gdLst/>
              <a:ahLst/>
              <a:cxnLst/>
              <a:rect l="l" t="t" r="r" b="b"/>
              <a:pathLst>
                <a:path w="2087" h="1296" extrusionOk="0">
                  <a:moveTo>
                    <a:pt x="1133" y="0"/>
                  </a:moveTo>
                  <a:cubicBezTo>
                    <a:pt x="1039" y="0"/>
                    <a:pt x="942" y="12"/>
                    <a:pt x="846" y="36"/>
                  </a:cubicBezTo>
                  <a:cubicBezTo>
                    <a:pt x="310" y="191"/>
                    <a:pt x="0" y="667"/>
                    <a:pt x="120" y="1108"/>
                  </a:cubicBezTo>
                  <a:cubicBezTo>
                    <a:pt x="156" y="1244"/>
                    <a:pt x="211" y="1295"/>
                    <a:pt x="285" y="1295"/>
                  </a:cubicBezTo>
                  <a:cubicBezTo>
                    <a:pt x="457" y="1295"/>
                    <a:pt x="727" y="1025"/>
                    <a:pt x="1084" y="917"/>
                  </a:cubicBezTo>
                  <a:cubicBezTo>
                    <a:pt x="1240" y="875"/>
                    <a:pt x="1397" y="868"/>
                    <a:pt x="1537" y="868"/>
                  </a:cubicBezTo>
                  <a:cubicBezTo>
                    <a:pt x="1601" y="868"/>
                    <a:pt x="1661" y="869"/>
                    <a:pt x="1717" y="869"/>
                  </a:cubicBezTo>
                  <a:cubicBezTo>
                    <a:pt x="1947" y="869"/>
                    <a:pt x="2087" y="845"/>
                    <a:pt x="2013" y="596"/>
                  </a:cubicBezTo>
                  <a:cubicBezTo>
                    <a:pt x="1916" y="227"/>
                    <a:pt x="1549" y="0"/>
                    <a:pt x="113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1710;p54">
              <a:extLst>
                <a:ext uri="{FF2B5EF4-FFF2-40B4-BE49-F238E27FC236}">
                  <a16:creationId xmlns:a16="http://schemas.microsoft.com/office/drawing/2014/main" id="{148B6611-2378-CB46-A551-4225EFEBB31F}"/>
                </a:ext>
              </a:extLst>
            </p:cNvPr>
            <p:cNvSpPr/>
            <p:nvPr/>
          </p:nvSpPr>
          <p:spPr>
            <a:xfrm>
              <a:off x="5838405" y="2034525"/>
              <a:ext cx="130197" cy="194692"/>
            </a:xfrm>
            <a:custGeom>
              <a:avLst/>
              <a:gdLst/>
              <a:ahLst/>
              <a:cxnLst/>
              <a:rect l="l" t="t" r="r" b="b"/>
              <a:pathLst>
                <a:path w="2481" h="3710" extrusionOk="0">
                  <a:moveTo>
                    <a:pt x="1992" y="1"/>
                  </a:moveTo>
                  <a:cubicBezTo>
                    <a:pt x="1992" y="1"/>
                    <a:pt x="1826" y="2085"/>
                    <a:pt x="1480" y="2501"/>
                  </a:cubicBezTo>
                  <a:cubicBezTo>
                    <a:pt x="1422" y="2576"/>
                    <a:pt x="1362" y="2606"/>
                    <a:pt x="1299" y="2606"/>
                  </a:cubicBezTo>
                  <a:cubicBezTo>
                    <a:pt x="1068" y="2606"/>
                    <a:pt x="806" y="2208"/>
                    <a:pt x="534" y="2208"/>
                  </a:cubicBezTo>
                  <a:cubicBezTo>
                    <a:pt x="469" y="2208"/>
                    <a:pt x="403" y="2230"/>
                    <a:pt x="337" y="2287"/>
                  </a:cubicBezTo>
                  <a:cubicBezTo>
                    <a:pt x="1" y="2575"/>
                    <a:pt x="487" y="3710"/>
                    <a:pt x="1433" y="3710"/>
                  </a:cubicBezTo>
                  <a:cubicBezTo>
                    <a:pt x="1658" y="3710"/>
                    <a:pt x="1910" y="3645"/>
                    <a:pt x="2183" y="3489"/>
                  </a:cubicBezTo>
                  <a:cubicBezTo>
                    <a:pt x="2195" y="3478"/>
                    <a:pt x="2480" y="191"/>
                    <a:pt x="199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1711;p54">
              <a:extLst>
                <a:ext uri="{FF2B5EF4-FFF2-40B4-BE49-F238E27FC236}">
                  <a16:creationId xmlns:a16="http://schemas.microsoft.com/office/drawing/2014/main" id="{13CE220A-8C1C-1F45-8613-09C2A4F4ECAA}"/>
                </a:ext>
              </a:extLst>
            </p:cNvPr>
            <p:cNvSpPr/>
            <p:nvPr/>
          </p:nvSpPr>
          <p:spPr>
            <a:xfrm>
              <a:off x="5847326" y="2034525"/>
              <a:ext cx="106267" cy="196896"/>
            </a:xfrm>
            <a:custGeom>
              <a:avLst/>
              <a:gdLst/>
              <a:ahLst/>
              <a:cxnLst/>
              <a:rect l="l" t="t" r="r" b="b"/>
              <a:pathLst>
                <a:path w="2025" h="3752" extrusionOk="0">
                  <a:moveTo>
                    <a:pt x="1822" y="1"/>
                  </a:moveTo>
                  <a:cubicBezTo>
                    <a:pt x="1775" y="263"/>
                    <a:pt x="1751" y="549"/>
                    <a:pt x="1703" y="846"/>
                  </a:cubicBezTo>
                  <a:cubicBezTo>
                    <a:pt x="1656" y="1120"/>
                    <a:pt x="1608" y="1406"/>
                    <a:pt x="1548" y="1680"/>
                  </a:cubicBezTo>
                  <a:cubicBezTo>
                    <a:pt x="1525" y="1811"/>
                    <a:pt x="1489" y="1942"/>
                    <a:pt x="1453" y="2073"/>
                  </a:cubicBezTo>
                  <a:cubicBezTo>
                    <a:pt x="1406" y="2216"/>
                    <a:pt x="1358" y="2346"/>
                    <a:pt x="1287" y="2454"/>
                  </a:cubicBezTo>
                  <a:cubicBezTo>
                    <a:pt x="1248" y="2505"/>
                    <a:pt x="1203" y="2528"/>
                    <a:pt x="1151" y="2528"/>
                  </a:cubicBezTo>
                  <a:cubicBezTo>
                    <a:pt x="1106" y="2528"/>
                    <a:pt x="1056" y="2511"/>
                    <a:pt x="1001" y="2477"/>
                  </a:cubicBezTo>
                  <a:cubicBezTo>
                    <a:pt x="894" y="2406"/>
                    <a:pt x="798" y="2299"/>
                    <a:pt x="656" y="2227"/>
                  </a:cubicBezTo>
                  <a:cubicBezTo>
                    <a:pt x="596" y="2180"/>
                    <a:pt x="525" y="2156"/>
                    <a:pt x="441" y="2132"/>
                  </a:cubicBezTo>
                  <a:cubicBezTo>
                    <a:pt x="420" y="2130"/>
                    <a:pt x="398" y="2128"/>
                    <a:pt x="376" y="2128"/>
                  </a:cubicBezTo>
                  <a:cubicBezTo>
                    <a:pt x="300" y="2128"/>
                    <a:pt x="225" y="2146"/>
                    <a:pt x="179" y="2192"/>
                  </a:cubicBezTo>
                  <a:cubicBezTo>
                    <a:pt x="108" y="2239"/>
                    <a:pt x="48" y="2335"/>
                    <a:pt x="36" y="2406"/>
                  </a:cubicBezTo>
                  <a:cubicBezTo>
                    <a:pt x="1" y="2477"/>
                    <a:pt x="1" y="2573"/>
                    <a:pt x="24" y="2644"/>
                  </a:cubicBezTo>
                  <a:cubicBezTo>
                    <a:pt x="60" y="2954"/>
                    <a:pt x="215" y="3228"/>
                    <a:pt x="441" y="3418"/>
                  </a:cubicBezTo>
                  <a:cubicBezTo>
                    <a:pt x="644" y="3609"/>
                    <a:pt x="929" y="3751"/>
                    <a:pt x="1227" y="3751"/>
                  </a:cubicBezTo>
                  <a:cubicBezTo>
                    <a:pt x="1513" y="3751"/>
                    <a:pt x="1787" y="3644"/>
                    <a:pt x="2025" y="3489"/>
                  </a:cubicBezTo>
                  <a:lnTo>
                    <a:pt x="2025" y="3489"/>
                  </a:lnTo>
                  <a:cubicBezTo>
                    <a:pt x="1906" y="3549"/>
                    <a:pt x="1775" y="3609"/>
                    <a:pt x="1644" y="3644"/>
                  </a:cubicBezTo>
                  <a:cubicBezTo>
                    <a:pt x="1548" y="3662"/>
                    <a:pt x="1439" y="3673"/>
                    <a:pt x="1337" y="3673"/>
                  </a:cubicBezTo>
                  <a:cubicBezTo>
                    <a:pt x="1299" y="3673"/>
                    <a:pt x="1262" y="3671"/>
                    <a:pt x="1227" y="3668"/>
                  </a:cubicBezTo>
                  <a:cubicBezTo>
                    <a:pt x="953" y="3656"/>
                    <a:pt x="703" y="3525"/>
                    <a:pt x="513" y="3335"/>
                  </a:cubicBezTo>
                  <a:cubicBezTo>
                    <a:pt x="334" y="3132"/>
                    <a:pt x="179" y="2882"/>
                    <a:pt x="155" y="2632"/>
                  </a:cubicBezTo>
                  <a:cubicBezTo>
                    <a:pt x="155" y="2501"/>
                    <a:pt x="167" y="2358"/>
                    <a:pt x="275" y="2323"/>
                  </a:cubicBezTo>
                  <a:cubicBezTo>
                    <a:pt x="322" y="2287"/>
                    <a:pt x="358" y="2287"/>
                    <a:pt x="417" y="2287"/>
                  </a:cubicBezTo>
                  <a:cubicBezTo>
                    <a:pt x="465" y="2299"/>
                    <a:pt x="525" y="2335"/>
                    <a:pt x="584" y="2358"/>
                  </a:cubicBezTo>
                  <a:cubicBezTo>
                    <a:pt x="691" y="2418"/>
                    <a:pt x="798" y="2525"/>
                    <a:pt x="929" y="2597"/>
                  </a:cubicBezTo>
                  <a:cubicBezTo>
                    <a:pt x="981" y="2627"/>
                    <a:pt x="1050" y="2658"/>
                    <a:pt x="1130" y="2658"/>
                  </a:cubicBezTo>
                  <a:cubicBezTo>
                    <a:pt x="1142" y="2658"/>
                    <a:pt x="1155" y="2658"/>
                    <a:pt x="1167" y="2656"/>
                  </a:cubicBezTo>
                  <a:cubicBezTo>
                    <a:pt x="1227" y="2656"/>
                    <a:pt x="1251" y="2632"/>
                    <a:pt x="1298" y="2620"/>
                  </a:cubicBezTo>
                  <a:lnTo>
                    <a:pt x="1394" y="2525"/>
                  </a:lnTo>
                  <a:cubicBezTo>
                    <a:pt x="1489" y="2394"/>
                    <a:pt x="1525" y="2239"/>
                    <a:pt x="1572" y="2108"/>
                  </a:cubicBezTo>
                  <a:cubicBezTo>
                    <a:pt x="1596" y="1977"/>
                    <a:pt x="1632" y="1823"/>
                    <a:pt x="1656" y="1692"/>
                  </a:cubicBezTo>
                  <a:cubicBezTo>
                    <a:pt x="1751" y="1132"/>
                    <a:pt x="1810" y="561"/>
                    <a:pt x="1822" y="1"/>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1712;p54">
              <a:extLst>
                <a:ext uri="{FF2B5EF4-FFF2-40B4-BE49-F238E27FC236}">
                  <a16:creationId xmlns:a16="http://schemas.microsoft.com/office/drawing/2014/main" id="{70B361F2-F782-4943-9F69-4B002E9519B4}"/>
                </a:ext>
              </a:extLst>
            </p:cNvPr>
            <p:cNvSpPr/>
            <p:nvPr/>
          </p:nvSpPr>
          <p:spPr>
            <a:xfrm>
              <a:off x="5897338" y="2220717"/>
              <a:ext cx="51271" cy="28180"/>
            </a:xfrm>
            <a:custGeom>
              <a:avLst/>
              <a:gdLst/>
              <a:ahLst/>
              <a:cxnLst/>
              <a:rect l="l" t="t" r="r" b="b"/>
              <a:pathLst>
                <a:path w="977" h="537" extrusionOk="0">
                  <a:moveTo>
                    <a:pt x="975" y="1"/>
                  </a:moveTo>
                  <a:cubicBezTo>
                    <a:pt x="944" y="1"/>
                    <a:pt x="634" y="180"/>
                    <a:pt x="313" y="180"/>
                  </a:cubicBezTo>
                  <a:cubicBezTo>
                    <a:pt x="206" y="180"/>
                    <a:pt x="99" y="161"/>
                    <a:pt x="0" y="108"/>
                  </a:cubicBezTo>
                  <a:lnTo>
                    <a:pt x="0" y="108"/>
                  </a:lnTo>
                  <a:cubicBezTo>
                    <a:pt x="0" y="108"/>
                    <a:pt x="167" y="537"/>
                    <a:pt x="441" y="537"/>
                  </a:cubicBezTo>
                  <a:cubicBezTo>
                    <a:pt x="703" y="537"/>
                    <a:pt x="929" y="287"/>
                    <a:pt x="976" y="1"/>
                  </a:cubicBezTo>
                  <a:cubicBezTo>
                    <a:pt x="976" y="1"/>
                    <a:pt x="975" y="1"/>
                    <a:pt x="975"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1713;p54">
              <a:extLst>
                <a:ext uri="{FF2B5EF4-FFF2-40B4-BE49-F238E27FC236}">
                  <a16:creationId xmlns:a16="http://schemas.microsoft.com/office/drawing/2014/main" id="{D4B77D53-7FCF-AF49-86A5-5E4F0D6187DC}"/>
                </a:ext>
              </a:extLst>
            </p:cNvPr>
            <p:cNvSpPr/>
            <p:nvPr/>
          </p:nvSpPr>
          <p:spPr>
            <a:xfrm>
              <a:off x="6150388" y="2175586"/>
              <a:ext cx="111882" cy="56571"/>
            </a:xfrm>
            <a:custGeom>
              <a:avLst/>
              <a:gdLst/>
              <a:ahLst/>
              <a:cxnLst/>
              <a:rect l="l" t="t" r="r" b="b"/>
              <a:pathLst>
                <a:path w="2132" h="1078" extrusionOk="0">
                  <a:moveTo>
                    <a:pt x="975" y="0"/>
                  </a:moveTo>
                  <a:cubicBezTo>
                    <a:pt x="448" y="0"/>
                    <a:pt x="35" y="215"/>
                    <a:pt x="24" y="492"/>
                  </a:cubicBezTo>
                  <a:cubicBezTo>
                    <a:pt x="0" y="790"/>
                    <a:pt x="465" y="1040"/>
                    <a:pt x="1048" y="1075"/>
                  </a:cubicBezTo>
                  <a:cubicBezTo>
                    <a:pt x="1078" y="1077"/>
                    <a:pt x="1107" y="1077"/>
                    <a:pt x="1136" y="1077"/>
                  </a:cubicBezTo>
                  <a:cubicBezTo>
                    <a:pt x="1679" y="1077"/>
                    <a:pt x="2108" y="870"/>
                    <a:pt x="2120" y="587"/>
                  </a:cubicBezTo>
                  <a:cubicBezTo>
                    <a:pt x="2131" y="290"/>
                    <a:pt x="1667" y="28"/>
                    <a:pt x="1096" y="4"/>
                  </a:cubicBezTo>
                  <a:cubicBezTo>
                    <a:pt x="1055" y="1"/>
                    <a:pt x="1014" y="0"/>
                    <a:pt x="975"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1714;p54">
              <a:extLst>
                <a:ext uri="{FF2B5EF4-FFF2-40B4-BE49-F238E27FC236}">
                  <a16:creationId xmlns:a16="http://schemas.microsoft.com/office/drawing/2014/main" id="{5197759C-B0A6-7B49-8F03-AEA066BDED38}"/>
                </a:ext>
              </a:extLst>
            </p:cNvPr>
            <p:cNvSpPr/>
            <p:nvPr/>
          </p:nvSpPr>
          <p:spPr>
            <a:xfrm>
              <a:off x="5955431" y="2243860"/>
              <a:ext cx="83754" cy="39411"/>
            </a:xfrm>
            <a:custGeom>
              <a:avLst/>
              <a:gdLst/>
              <a:ahLst/>
              <a:cxnLst/>
              <a:rect l="l" t="t" r="r" b="b"/>
              <a:pathLst>
                <a:path w="1596" h="751" extrusionOk="0">
                  <a:moveTo>
                    <a:pt x="1596" y="1"/>
                  </a:moveTo>
                  <a:lnTo>
                    <a:pt x="1596" y="1"/>
                  </a:lnTo>
                  <a:cubicBezTo>
                    <a:pt x="1382" y="239"/>
                    <a:pt x="1155" y="417"/>
                    <a:pt x="858" y="536"/>
                  </a:cubicBezTo>
                  <a:cubicBezTo>
                    <a:pt x="727" y="572"/>
                    <a:pt x="596" y="620"/>
                    <a:pt x="441" y="632"/>
                  </a:cubicBezTo>
                  <a:cubicBezTo>
                    <a:pt x="370" y="655"/>
                    <a:pt x="298" y="655"/>
                    <a:pt x="227" y="655"/>
                  </a:cubicBezTo>
                  <a:lnTo>
                    <a:pt x="0" y="655"/>
                  </a:lnTo>
                  <a:cubicBezTo>
                    <a:pt x="72" y="679"/>
                    <a:pt x="143" y="715"/>
                    <a:pt x="227" y="727"/>
                  </a:cubicBezTo>
                  <a:cubicBezTo>
                    <a:pt x="298" y="739"/>
                    <a:pt x="381" y="751"/>
                    <a:pt x="465" y="751"/>
                  </a:cubicBezTo>
                  <a:cubicBezTo>
                    <a:pt x="620" y="751"/>
                    <a:pt x="786" y="727"/>
                    <a:pt x="941" y="667"/>
                  </a:cubicBezTo>
                  <a:cubicBezTo>
                    <a:pt x="1084" y="608"/>
                    <a:pt x="1215" y="513"/>
                    <a:pt x="1334" y="393"/>
                  </a:cubicBezTo>
                  <a:cubicBezTo>
                    <a:pt x="1441" y="274"/>
                    <a:pt x="1548" y="143"/>
                    <a:pt x="1596" y="1"/>
                  </a:cubicBezTo>
                  <a:close/>
                </a:path>
              </a:pathLst>
            </a:custGeom>
            <a:solidFill>
              <a:srgbClr val="E28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1715;p54">
              <a:extLst>
                <a:ext uri="{FF2B5EF4-FFF2-40B4-BE49-F238E27FC236}">
                  <a16:creationId xmlns:a16="http://schemas.microsoft.com/office/drawing/2014/main" id="{3AAC60FB-5E31-6748-AE74-A932915B7C47}"/>
                </a:ext>
              </a:extLst>
            </p:cNvPr>
            <p:cNvSpPr/>
            <p:nvPr/>
          </p:nvSpPr>
          <p:spPr>
            <a:xfrm>
              <a:off x="6057921" y="2500058"/>
              <a:ext cx="254936" cy="341156"/>
            </a:xfrm>
            <a:custGeom>
              <a:avLst/>
              <a:gdLst/>
              <a:ahLst/>
              <a:cxnLst/>
              <a:rect l="l" t="t" r="r" b="b"/>
              <a:pathLst>
                <a:path w="4858" h="6501" extrusionOk="0">
                  <a:moveTo>
                    <a:pt x="4370" y="0"/>
                  </a:moveTo>
                  <a:lnTo>
                    <a:pt x="0" y="5632"/>
                  </a:lnTo>
                  <a:cubicBezTo>
                    <a:pt x="0" y="5632"/>
                    <a:pt x="2167" y="6489"/>
                    <a:pt x="2441" y="6501"/>
                  </a:cubicBezTo>
                  <a:cubicBezTo>
                    <a:pt x="2441" y="6501"/>
                    <a:pt x="2442" y="6501"/>
                    <a:pt x="2443" y="6501"/>
                  </a:cubicBezTo>
                  <a:cubicBezTo>
                    <a:pt x="2721" y="6501"/>
                    <a:pt x="4299" y="3719"/>
                    <a:pt x="4858" y="83"/>
                  </a:cubicBezTo>
                  <a:lnTo>
                    <a:pt x="437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1716;p54">
              <a:extLst>
                <a:ext uri="{FF2B5EF4-FFF2-40B4-BE49-F238E27FC236}">
                  <a16:creationId xmlns:a16="http://schemas.microsoft.com/office/drawing/2014/main" id="{54C5C0F5-9EEA-BD44-98BF-CE839AE521E8}"/>
                </a:ext>
              </a:extLst>
            </p:cNvPr>
            <p:cNvSpPr/>
            <p:nvPr/>
          </p:nvSpPr>
          <p:spPr>
            <a:xfrm>
              <a:off x="6057921" y="2504414"/>
              <a:ext cx="254936" cy="336801"/>
            </a:xfrm>
            <a:custGeom>
              <a:avLst/>
              <a:gdLst/>
              <a:ahLst/>
              <a:cxnLst/>
              <a:rect l="l" t="t" r="r" b="b"/>
              <a:pathLst>
                <a:path w="4858" h="6418" extrusionOk="0">
                  <a:moveTo>
                    <a:pt x="4798" y="0"/>
                  </a:moveTo>
                  <a:cubicBezTo>
                    <a:pt x="4229" y="3569"/>
                    <a:pt x="2692" y="6299"/>
                    <a:pt x="2397" y="6299"/>
                  </a:cubicBezTo>
                  <a:cubicBezTo>
                    <a:pt x="2396" y="6299"/>
                    <a:pt x="2394" y="6299"/>
                    <a:pt x="2393" y="6299"/>
                  </a:cubicBezTo>
                  <a:cubicBezTo>
                    <a:pt x="2155" y="6287"/>
                    <a:pt x="500" y="5656"/>
                    <a:pt x="60" y="5477"/>
                  </a:cubicBezTo>
                  <a:lnTo>
                    <a:pt x="0" y="5549"/>
                  </a:lnTo>
                  <a:cubicBezTo>
                    <a:pt x="0" y="5549"/>
                    <a:pt x="2167" y="6406"/>
                    <a:pt x="2441" y="6418"/>
                  </a:cubicBezTo>
                  <a:cubicBezTo>
                    <a:pt x="2441" y="6418"/>
                    <a:pt x="2442" y="6418"/>
                    <a:pt x="2443" y="6418"/>
                  </a:cubicBezTo>
                  <a:cubicBezTo>
                    <a:pt x="2721" y="6418"/>
                    <a:pt x="4299" y="3636"/>
                    <a:pt x="4858"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1717;p54">
              <a:extLst>
                <a:ext uri="{FF2B5EF4-FFF2-40B4-BE49-F238E27FC236}">
                  <a16:creationId xmlns:a16="http://schemas.microsoft.com/office/drawing/2014/main" id="{A7EC3412-E611-3445-AA2A-95A42E4DBD17}"/>
                </a:ext>
              </a:extLst>
            </p:cNvPr>
            <p:cNvSpPr/>
            <p:nvPr/>
          </p:nvSpPr>
          <p:spPr>
            <a:xfrm>
              <a:off x="6014154" y="2494391"/>
              <a:ext cx="282486" cy="302480"/>
            </a:xfrm>
            <a:custGeom>
              <a:avLst/>
              <a:gdLst/>
              <a:ahLst/>
              <a:cxnLst/>
              <a:rect l="l" t="t" r="r" b="b"/>
              <a:pathLst>
                <a:path w="5383" h="5764" extrusionOk="0">
                  <a:moveTo>
                    <a:pt x="2921" y="1"/>
                  </a:moveTo>
                  <a:cubicBezTo>
                    <a:pt x="2888" y="1"/>
                    <a:pt x="2870" y="1"/>
                    <a:pt x="2870" y="1"/>
                  </a:cubicBezTo>
                  <a:cubicBezTo>
                    <a:pt x="2870" y="1"/>
                    <a:pt x="1322" y="287"/>
                    <a:pt x="191" y="656"/>
                  </a:cubicBezTo>
                  <a:cubicBezTo>
                    <a:pt x="1" y="2216"/>
                    <a:pt x="251" y="5644"/>
                    <a:pt x="834" y="5764"/>
                  </a:cubicBezTo>
                  <a:cubicBezTo>
                    <a:pt x="1215" y="5728"/>
                    <a:pt x="4525" y="1858"/>
                    <a:pt x="5382" y="168"/>
                  </a:cubicBezTo>
                  <a:cubicBezTo>
                    <a:pt x="4290" y="10"/>
                    <a:pt x="3169" y="1"/>
                    <a:pt x="2921"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1718;p54">
              <a:extLst>
                <a:ext uri="{FF2B5EF4-FFF2-40B4-BE49-F238E27FC236}">
                  <a16:creationId xmlns:a16="http://schemas.microsoft.com/office/drawing/2014/main" id="{0F491808-C729-7348-A22A-1CEB1C1E4ABD}"/>
                </a:ext>
              </a:extLst>
            </p:cNvPr>
            <p:cNvSpPr/>
            <p:nvPr/>
          </p:nvSpPr>
          <p:spPr>
            <a:xfrm>
              <a:off x="6137898" y="2857434"/>
              <a:ext cx="230586" cy="129934"/>
            </a:xfrm>
            <a:custGeom>
              <a:avLst/>
              <a:gdLst/>
              <a:ahLst/>
              <a:cxnLst/>
              <a:rect l="l" t="t" r="r" b="b"/>
              <a:pathLst>
                <a:path w="4394" h="2476" extrusionOk="0">
                  <a:moveTo>
                    <a:pt x="4393" y="0"/>
                  </a:moveTo>
                  <a:cubicBezTo>
                    <a:pt x="3947" y="1819"/>
                    <a:pt x="2688" y="2234"/>
                    <a:pt x="1632" y="2234"/>
                  </a:cubicBezTo>
                  <a:cubicBezTo>
                    <a:pt x="745" y="2234"/>
                    <a:pt x="1" y="1941"/>
                    <a:pt x="0" y="1941"/>
                  </a:cubicBezTo>
                  <a:lnTo>
                    <a:pt x="0" y="1941"/>
                  </a:lnTo>
                  <a:cubicBezTo>
                    <a:pt x="860" y="2323"/>
                    <a:pt x="1552" y="2475"/>
                    <a:pt x="2108" y="2475"/>
                  </a:cubicBezTo>
                  <a:cubicBezTo>
                    <a:pt x="4347" y="2475"/>
                    <a:pt x="4393" y="1"/>
                    <a:pt x="4393"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1719;p54">
              <a:extLst>
                <a:ext uri="{FF2B5EF4-FFF2-40B4-BE49-F238E27FC236}">
                  <a16:creationId xmlns:a16="http://schemas.microsoft.com/office/drawing/2014/main" id="{92CD3657-AF02-9145-98F1-EFE2F6A9A126}"/>
                </a:ext>
              </a:extLst>
            </p:cNvPr>
            <p:cNvSpPr/>
            <p:nvPr/>
          </p:nvSpPr>
          <p:spPr>
            <a:xfrm>
              <a:off x="5764883" y="1723592"/>
              <a:ext cx="680423" cy="443487"/>
            </a:xfrm>
            <a:custGeom>
              <a:avLst/>
              <a:gdLst/>
              <a:ahLst/>
              <a:cxnLst/>
              <a:rect l="l" t="t" r="r" b="b"/>
              <a:pathLst>
                <a:path w="12966" h="8451" extrusionOk="0">
                  <a:moveTo>
                    <a:pt x="6341" y="1"/>
                  </a:moveTo>
                  <a:cubicBezTo>
                    <a:pt x="4877" y="1"/>
                    <a:pt x="3424" y="378"/>
                    <a:pt x="2405" y="1175"/>
                  </a:cubicBezTo>
                  <a:cubicBezTo>
                    <a:pt x="0" y="3068"/>
                    <a:pt x="500" y="6914"/>
                    <a:pt x="500" y="6914"/>
                  </a:cubicBezTo>
                  <a:cubicBezTo>
                    <a:pt x="3715" y="6438"/>
                    <a:pt x="7810" y="3747"/>
                    <a:pt x="7811" y="3747"/>
                  </a:cubicBezTo>
                  <a:lnTo>
                    <a:pt x="7811" y="3747"/>
                  </a:lnTo>
                  <a:cubicBezTo>
                    <a:pt x="6989" y="8081"/>
                    <a:pt x="12371" y="8450"/>
                    <a:pt x="12371" y="8450"/>
                  </a:cubicBezTo>
                  <a:cubicBezTo>
                    <a:pt x="12371" y="8450"/>
                    <a:pt x="12966" y="4283"/>
                    <a:pt x="11323" y="2021"/>
                  </a:cubicBezTo>
                  <a:cubicBezTo>
                    <a:pt x="10379" y="712"/>
                    <a:pt x="8351" y="1"/>
                    <a:pt x="6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1720;p54">
              <a:extLst>
                <a:ext uri="{FF2B5EF4-FFF2-40B4-BE49-F238E27FC236}">
                  <a16:creationId xmlns:a16="http://schemas.microsoft.com/office/drawing/2014/main" id="{ADB1312A-EBDB-8443-BC3D-12B08F3D3AC5}"/>
                </a:ext>
              </a:extLst>
            </p:cNvPr>
            <p:cNvSpPr/>
            <p:nvPr/>
          </p:nvSpPr>
          <p:spPr>
            <a:xfrm>
              <a:off x="5871099" y="3311790"/>
              <a:ext cx="627316" cy="1339278"/>
            </a:xfrm>
            <a:custGeom>
              <a:avLst/>
              <a:gdLst/>
              <a:ahLst/>
              <a:cxnLst/>
              <a:rect l="l" t="t" r="r" b="b"/>
              <a:pathLst>
                <a:path w="11954" h="25521" extrusionOk="0">
                  <a:moveTo>
                    <a:pt x="3429" y="0"/>
                  </a:moveTo>
                  <a:cubicBezTo>
                    <a:pt x="2589" y="0"/>
                    <a:pt x="1922" y="238"/>
                    <a:pt x="1584" y="844"/>
                  </a:cubicBezTo>
                  <a:cubicBezTo>
                    <a:pt x="0" y="3665"/>
                    <a:pt x="2560" y="22275"/>
                    <a:pt x="3870" y="25251"/>
                  </a:cubicBezTo>
                  <a:cubicBezTo>
                    <a:pt x="4357" y="25453"/>
                    <a:pt x="4810" y="25521"/>
                    <a:pt x="5198" y="25521"/>
                  </a:cubicBezTo>
                  <a:cubicBezTo>
                    <a:pt x="6005" y="25521"/>
                    <a:pt x="6537" y="25228"/>
                    <a:pt x="6537" y="25228"/>
                  </a:cubicBezTo>
                  <a:cubicBezTo>
                    <a:pt x="6668" y="14417"/>
                    <a:pt x="6668" y="7059"/>
                    <a:pt x="6668" y="7059"/>
                  </a:cubicBezTo>
                  <a:cubicBezTo>
                    <a:pt x="6668" y="7059"/>
                    <a:pt x="6713" y="7060"/>
                    <a:pt x="6794" y="7060"/>
                  </a:cubicBezTo>
                  <a:cubicBezTo>
                    <a:pt x="7328" y="7060"/>
                    <a:pt x="9419" y="7015"/>
                    <a:pt x="10370" y="6332"/>
                  </a:cubicBezTo>
                  <a:cubicBezTo>
                    <a:pt x="11478" y="5547"/>
                    <a:pt x="11954" y="3225"/>
                    <a:pt x="11954" y="3225"/>
                  </a:cubicBezTo>
                  <a:cubicBezTo>
                    <a:pt x="11954" y="3225"/>
                    <a:pt x="6521" y="0"/>
                    <a:pt x="34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1721;p54">
              <a:extLst>
                <a:ext uri="{FF2B5EF4-FFF2-40B4-BE49-F238E27FC236}">
                  <a16:creationId xmlns:a16="http://schemas.microsoft.com/office/drawing/2014/main" id="{7A5E30CB-EC33-864B-B09A-5DFA3402B358}"/>
                </a:ext>
              </a:extLst>
            </p:cNvPr>
            <p:cNvSpPr/>
            <p:nvPr/>
          </p:nvSpPr>
          <p:spPr>
            <a:xfrm>
              <a:off x="6337577" y="3468490"/>
              <a:ext cx="92150" cy="77247"/>
            </a:xfrm>
            <a:custGeom>
              <a:avLst/>
              <a:gdLst/>
              <a:ahLst/>
              <a:cxnLst/>
              <a:rect l="l" t="t" r="r" b="b"/>
              <a:pathLst>
                <a:path w="1756" h="1472" extrusionOk="0">
                  <a:moveTo>
                    <a:pt x="219" y="1"/>
                  </a:moveTo>
                  <a:cubicBezTo>
                    <a:pt x="219" y="1"/>
                    <a:pt x="1" y="1472"/>
                    <a:pt x="860" y="1472"/>
                  </a:cubicBezTo>
                  <a:cubicBezTo>
                    <a:pt x="1080" y="1472"/>
                    <a:pt x="1371" y="1375"/>
                    <a:pt x="1755" y="1132"/>
                  </a:cubicBezTo>
                  <a:lnTo>
                    <a:pt x="2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1722;p54">
              <a:extLst>
                <a:ext uri="{FF2B5EF4-FFF2-40B4-BE49-F238E27FC236}">
                  <a16:creationId xmlns:a16="http://schemas.microsoft.com/office/drawing/2014/main" id="{787A76D1-D478-EA4A-A807-AAD746422D6A}"/>
                </a:ext>
              </a:extLst>
            </p:cNvPr>
            <p:cNvSpPr/>
            <p:nvPr/>
          </p:nvSpPr>
          <p:spPr>
            <a:xfrm>
              <a:off x="6164137" y="3563475"/>
              <a:ext cx="160634" cy="1006623"/>
            </a:xfrm>
            <a:custGeom>
              <a:avLst/>
              <a:gdLst/>
              <a:ahLst/>
              <a:cxnLst/>
              <a:rect l="l" t="t" r="r" b="b"/>
              <a:pathLst>
                <a:path w="3061" h="19182" fill="none" extrusionOk="0">
                  <a:moveTo>
                    <a:pt x="3060" y="0"/>
                  </a:moveTo>
                  <a:cubicBezTo>
                    <a:pt x="3060" y="0"/>
                    <a:pt x="1405" y="227"/>
                    <a:pt x="0" y="0"/>
                  </a:cubicBezTo>
                  <a:cubicBezTo>
                    <a:pt x="0" y="0"/>
                    <a:pt x="679" y="16122"/>
                    <a:pt x="500" y="19181"/>
                  </a:cubicBezTo>
                </a:path>
              </a:pathLst>
            </a:custGeom>
            <a:solidFill>
              <a:schemeClr val="lt1"/>
            </a:solidFill>
            <a:ln w="3875" cap="flat" cmpd="sng">
              <a:solidFill>
                <a:srgbClr val="D1E0E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1723;p54">
              <a:extLst>
                <a:ext uri="{FF2B5EF4-FFF2-40B4-BE49-F238E27FC236}">
                  <a16:creationId xmlns:a16="http://schemas.microsoft.com/office/drawing/2014/main" id="{9A6F1459-A1F3-164F-A256-C6223C156DCF}"/>
                </a:ext>
              </a:extLst>
            </p:cNvPr>
            <p:cNvSpPr/>
            <p:nvPr/>
          </p:nvSpPr>
          <p:spPr>
            <a:xfrm>
              <a:off x="5090067" y="4557569"/>
              <a:ext cx="371173" cy="169975"/>
            </a:xfrm>
            <a:custGeom>
              <a:avLst/>
              <a:gdLst/>
              <a:ahLst/>
              <a:cxnLst/>
              <a:rect l="l" t="t" r="r" b="b"/>
              <a:pathLst>
                <a:path w="7073" h="3239" extrusionOk="0">
                  <a:moveTo>
                    <a:pt x="191" y="0"/>
                  </a:moveTo>
                  <a:lnTo>
                    <a:pt x="0" y="715"/>
                  </a:lnTo>
                  <a:lnTo>
                    <a:pt x="6811" y="3239"/>
                  </a:lnTo>
                  <a:cubicBezTo>
                    <a:pt x="6811" y="3239"/>
                    <a:pt x="7073" y="1941"/>
                    <a:pt x="7073" y="572"/>
                  </a:cubicBezTo>
                  <a:lnTo>
                    <a:pt x="4465" y="346"/>
                  </a:lnTo>
                  <a:cubicBezTo>
                    <a:pt x="4465" y="346"/>
                    <a:pt x="3838" y="586"/>
                    <a:pt x="2852" y="586"/>
                  </a:cubicBezTo>
                  <a:cubicBezTo>
                    <a:pt x="2125" y="586"/>
                    <a:pt x="1202" y="455"/>
                    <a:pt x="1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1724;p54">
              <a:extLst>
                <a:ext uri="{FF2B5EF4-FFF2-40B4-BE49-F238E27FC236}">
                  <a16:creationId xmlns:a16="http://schemas.microsoft.com/office/drawing/2014/main" id="{DED1FB31-2EBB-A446-9C05-8AA5372AD781}"/>
                </a:ext>
              </a:extLst>
            </p:cNvPr>
            <p:cNvSpPr/>
            <p:nvPr/>
          </p:nvSpPr>
          <p:spPr>
            <a:xfrm>
              <a:off x="6373420" y="2526297"/>
              <a:ext cx="79398" cy="443015"/>
            </a:xfrm>
            <a:custGeom>
              <a:avLst/>
              <a:gdLst/>
              <a:ahLst/>
              <a:cxnLst/>
              <a:rect l="l" t="t" r="r" b="b"/>
              <a:pathLst>
                <a:path w="1513" h="8442" extrusionOk="0">
                  <a:moveTo>
                    <a:pt x="263" y="0"/>
                  </a:moveTo>
                  <a:lnTo>
                    <a:pt x="263" y="0"/>
                  </a:lnTo>
                  <a:cubicBezTo>
                    <a:pt x="191" y="1596"/>
                    <a:pt x="1" y="7442"/>
                    <a:pt x="1084" y="8442"/>
                  </a:cubicBezTo>
                  <a:cubicBezTo>
                    <a:pt x="1013" y="7751"/>
                    <a:pt x="965" y="7215"/>
                    <a:pt x="965" y="6965"/>
                  </a:cubicBezTo>
                  <a:cubicBezTo>
                    <a:pt x="953" y="5537"/>
                    <a:pt x="1513" y="965"/>
                    <a:pt x="513" y="167"/>
                  </a:cubicBezTo>
                  <a:cubicBezTo>
                    <a:pt x="441" y="107"/>
                    <a:pt x="370" y="60"/>
                    <a:pt x="263"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1725;p54">
              <a:extLst>
                <a:ext uri="{FF2B5EF4-FFF2-40B4-BE49-F238E27FC236}">
                  <a16:creationId xmlns:a16="http://schemas.microsoft.com/office/drawing/2014/main" id="{2DA72B87-A644-8D4E-83B4-F768EFC01229}"/>
                </a:ext>
              </a:extLst>
            </p:cNvPr>
            <p:cNvSpPr/>
            <p:nvPr/>
          </p:nvSpPr>
          <p:spPr>
            <a:xfrm>
              <a:off x="6037297" y="2841743"/>
              <a:ext cx="15009" cy="21988"/>
            </a:xfrm>
            <a:custGeom>
              <a:avLst/>
              <a:gdLst/>
              <a:ahLst/>
              <a:cxnLst/>
              <a:rect l="l" t="t" r="r" b="b"/>
              <a:pathLst>
                <a:path w="286" h="419" extrusionOk="0">
                  <a:moveTo>
                    <a:pt x="164" y="1"/>
                  </a:moveTo>
                  <a:cubicBezTo>
                    <a:pt x="161" y="1"/>
                    <a:pt x="158" y="1"/>
                    <a:pt x="155" y="2"/>
                  </a:cubicBezTo>
                  <a:cubicBezTo>
                    <a:pt x="60" y="2"/>
                    <a:pt x="0" y="97"/>
                    <a:pt x="0" y="216"/>
                  </a:cubicBezTo>
                  <a:cubicBezTo>
                    <a:pt x="0" y="335"/>
                    <a:pt x="72" y="419"/>
                    <a:pt x="155" y="419"/>
                  </a:cubicBezTo>
                  <a:cubicBezTo>
                    <a:pt x="226" y="419"/>
                    <a:pt x="286" y="335"/>
                    <a:pt x="286" y="216"/>
                  </a:cubicBezTo>
                  <a:cubicBezTo>
                    <a:pt x="286" y="103"/>
                    <a:pt x="222" y="1"/>
                    <a:pt x="1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1726;p54">
              <a:extLst>
                <a:ext uri="{FF2B5EF4-FFF2-40B4-BE49-F238E27FC236}">
                  <a16:creationId xmlns:a16="http://schemas.microsoft.com/office/drawing/2014/main" id="{F579333C-B72C-EC4F-A7F2-203C1CFDBFF5}"/>
                </a:ext>
              </a:extLst>
            </p:cNvPr>
            <p:cNvSpPr/>
            <p:nvPr/>
          </p:nvSpPr>
          <p:spPr>
            <a:xfrm>
              <a:off x="6021029" y="2969895"/>
              <a:ext cx="15061" cy="21936"/>
            </a:xfrm>
            <a:custGeom>
              <a:avLst/>
              <a:gdLst/>
              <a:ahLst/>
              <a:cxnLst/>
              <a:rect l="l" t="t" r="r" b="b"/>
              <a:pathLst>
                <a:path w="287" h="418" extrusionOk="0">
                  <a:moveTo>
                    <a:pt x="143" y="1"/>
                  </a:moveTo>
                  <a:cubicBezTo>
                    <a:pt x="60" y="1"/>
                    <a:pt x="1" y="96"/>
                    <a:pt x="1" y="215"/>
                  </a:cubicBezTo>
                  <a:cubicBezTo>
                    <a:pt x="1" y="334"/>
                    <a:pt x="72" y="417"/>
                    <a:pt x="143" y="417"/>
                  </a:cubicBezTo>
                  <a:cubicBezTo>
                    <a:pt x="227" y="417"/>
                    <a:pt x="286" y="334"/>
                    <a:pt x="286" y="215"/>
                  </a:cubicBezTo>
                  <a:cubicBezTo>
                    <a:pt x="286" y="96"/>
                    <a:pt x="239" y="1"/>
                    <a:pt x="14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1727;p54">
              <a:extLst>
                <a:ext uri="{FF2B5EF4-FFF2-40B4-BE49-F238E27FC236}">
                  <a16:creationId xmlns:a16="http://schemas.microsoft.com/office/drawing/2014/main" id="{6F606A1F-1E71-3B45-9B09-83D6FAE23A1D}"/>
                </a:ext>
              </a:extLst>
            </p:cNvPr>
            <p:cNvSpPr/>
            <p:nvPr/>
          </p:nvSpPr>
          <p:spPr>
            <a:xfrm>
              <a:off x="6012895" y="3125440"/>
              <a:ext cx="15061" cy="21936"/>
            </a:xfrm>
            <a:custGeom>
              <a:avLst/>
              <a:gdLst/>
              <a:ahLst/>
              <a:cxnLst/>
              <a:rect l="l" t="t" r="r" b="b"/>
              <a:pathLst>
                <a:path w="287" h="418" extrusionOk="0">
                  <a:moveTo>
                    <a:pt x="168" y="0"/>
                  </a:moveTo>
                  <a:cubicBezTo>
                    <a:pt x="164" y="0"/>
                    <a:pt x="160" y="1"/>
                    <a:pt x="156" y="1"/>
                  </a:cubicBezTo>
                  <a:cubicBezTo>
                    <a:pt x="60" y="1"/>
                    <a:pt x="1" y="85"/>
                    <a:pt x="1" y="204"/>
                  </a:cubicBezTo>
                  <a:cubicBezTo>
                    <a:pt x="1" y="323"/>
                    <a:pt x="84" y="418"/>
                    <a:pt x="156" y="418"/>
                  </a:cubicBezTo>
                  <a:cubicBezTo>
                    <a:pt x="227" y="418"/>
                    <a:pt x="287" y="323"/>
                    <a:pt x="287" y="204"/>
                  </a:cubicBezTo>
                  <a:cubicBezTo>
                    <a:pt x="287" y="91"/>
                    <a:pt x="234" y="0"/>
                    <a:pt x="168" y="0"/>
                  </a:cubicBezTo>
                  <a:close/>
                </a:path>
              </a:pathLst>
            </a:custGeom>
            <a:solidFill>
              <a:srgbClr val="A5D1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1728;p54">
              <a:extLst>
                <a:ext uri="{FF2B5EF4-FFF2-40B4-BE49-F238E27FC236}">
                  <a16:creationId xmlns:a16="http://schemas.microsoft.com/office/drawing/2014/main" id="{F49768D2-1D31-5243-B1CF-79D97894A76B}"/>
                </a:ext>
              </a:extLst>
            </p:cNvPr>
            <p:cNvSpPr/>
            <p:nvPr/>
          </p:nvSpPr>
          <p:spPr>
            <a:xfrm>
              <a:off x="6012895" y="3276052"/>
              <a:ext cx="15061" cy="21936"/>
            </a:xfrm>
            <a:custGeom>
              <a:avLst/>
              <a:gdLst/>
              <a:ahLst/>
              <a:cxnLst/>
              <a:rect l="l" t="t" r="r" b="b"/>
              <a:pathLst>
                <a:path w="287" h="418" extrusionOk="0">
                  <a:moveTo>
                    <a:pt x="156" y="1"/>
                  </a:moveTo>
                  <a:cubicBezTo>
                    <a:pt x="60" y="1"/>
                    <a:pt x="1" y="96"/>
                    <a:pt x="1" y="215"/>
                  </a:cubicBezTo>
                  <a:cubicBezTo>
                    <a:pt x="1" y="334"/>
                    <a:pt x="84" y="417"/>
                    <a:pt x="156" y="417"/>
                  </a:cubicBezTo>
                  <a:cubicBezTo>
                    <a:pt x="227" y="417"/>
                    <a:pt x="287" y="334"/>
                    <a:pt x="287" y="215"/>
                  </a:cubicBezTo>
                  <a:cubicBezTo>
                    <a:pt x="287" y="108"/>
                    <a:pt x="227" y="1"/>
                    <a:pt x="1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1729;p54">
              <a:extLst>
                <a:ext uri="{FF2B5EF4-FFF2-40B4-BE49-F238E27FC236}">
                  <a16:creationId xmlns:a16="http://schemas.microsoft.com/office/drawing/2014/main" id="{E6440CB1-767C-4543-8650-3B40B3E65B73}"/>
                </a:ext>
              </a:extLst>
            </p:cNvPr>
            <p:cNvSpPr/>
            <p:nvPr/>
          </p:nvSpPr>
          <p:spPr>
            <a:xfrm>
              <a:off x="5624924" y="2526297"/>
              <a:ext cx="902246" cy="634191"/>
            </a:xfrm>
            <a:custGeom>
              <a:avLst/>
              <a:gdLst/>
              <a:ahLst/>
              <a:cxnLst/>
              <a:rect l="l" t="t" r="r" b="b"/>
              <a:pathLst>
                <a:path w="17193" h="12085" extrusionOk="0">
                  <a:moveTo>
                    <a:pt x="14526" y="0"/>
                  </a:moveTo>
                  <a:cubicBezTo>
                    <a:pt x="14241" y="819"/>
                    <a:pt x="14465" y="2858"/>
                    <a:pt x="14478" y="2858"/>
                  </a:cubicBezTo>
                  <a:cubicBezTo>
                    <a:pt x="14478" y="2858"/>
                    <a:pt x="14478" y="2858"/>
                    <a:pt x="14478" y="2858"/>
                  </a:cubicBezTo>
                  <a:lnTo>
                    <a:pt x="14478" y="2858"/>
                  </a:lnTo>
                  <a:cubicBezTo>
                    <a:pt x="13895" y="3691"/>
                    <a:pt x="10299" y="9918"/>
                    <a:pt x="10299" y="9918"/>
                  </a:cubicBezTo>
                  <a:cubicBezTo>
                    <a:pt x="6668" y="10347"/>
                    <a:pt x="0" y="12085"/>
                    <a:pt x="0" y="12085"/>
                  </a:cubicBezTo>
                  <a:lnTo>
                    <a:pt x="11085" y="12085"/>
                  </a:lnTo>
                  <a:cubicBezTo>
                    <a:pt x="16407" y="8323"/>
                    <a:pt x="17193" y="3012"/>
                    <a:pt x="16645" y="1965"/>
                  </a:cubicBezTo>
                  <a:cubicBezTo>
                    <a:pt x="16085" y="941"/>
                    <a:pt x="14526" y="0"/>
                    <a:pt x="14526"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1730;p54">
              <a:extLst>
                <a:ext uri="{FF2B5EF4-FFF2-40B4-BE49-F238E27FC236}">
                  <a16:creationId xmlns:a16="http://schemas.microsoft.com/office/drawing/2014/main" id="{003E217E-67A1-3841-953B-C3A0C1CC08EE}"/>
                </a:ext>
              </a:extLst>
            </p:cNvPr>
            <p:cNvSpPr/>
            <p:nvPr/>
          </p:nvSpPr>
          <p:spPr>
            <a:xfrm>
              <a:off x="4291560" y="3161073"/>
              <a:ext cx="2033188" cy="127520"/>
            </a:xfrm>
            <a:custGeom>
              <a:avLst/>
              <a:gdLst/>
              <a:ahLst/>
              <a:cxnLst/>
              <a:rect l="l" t="t" r="r" b="b"/>
              <a:pathLst>
                <a:path w="38744" h="2430" extrusionOk="0">
                  <a:moveTo>
                    <a:pt x="0" y="1"/>
                  </a:moveTo>
                  <a:lnTo>
                    <a:pt x="333" y="2430"/>
                  </a:lnTo>
                  <a:lnTo>
                    <a:pt x="38422" y="1846"/>
                  </a:lnTo>
                  <a:lnTo>
                    <a:pt x="387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1731;p54">
              <a:extLst>
                <a:ext uri="{FF2B5EF4-FFF2-40B4-BE49-F238E27FC236}">
                  <a16:creationId xmlns:a16="http://schemas.microsoft.com/office/drawing/2014/main" id="{4EE77D7C-A619-3F4B-9FDD-CF1EB6A9676B}"/>
                </a:ext>
              </a:extLst>
            </p:cNvPr>
            <p:cNvSpPr/>
            <p:nvPr/>
          </p:nvSpPr>
          <p:spPr>
            <a:xfrm>
              <a:off x="5856720" y="3161073"/>
              <a:ext cx="468047" cy="104430"/>
            </a:xfrm>
            <a:custGeom>
              <a:avLst/>
              <a:gdLst/>
              <a:ahLst/>
              <a:cxnLst/>
              <a:rect l="l" t="t" r="r" b="b"/>
              <a:pathLst>
                <a:path w="8919" h="1990" extrusionOk="0">
                  <a:moveTo>
                    <a:pt x="0" y="1"/>
                  </a:moveTo>
                  <a:lnTo>
                    <a:pt x="334" y="1989"/>
                  </a:lnTo>
                  <a:lnTo>
                    <a:pt x="8597" y="1846"/>
                  </a:lnTo>
                  <a:lnTo>
                    <a:pt x="8918" y="1"/>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1732;p54">
              <a:extLst>
                <a:ext uri="{FF2B5EF4-FFF2-40B4-BE49-F238E27FC236}">
                  <a16:creationId xmlns:a16="http://schemas.microsoft.com/office/drawing/2014/main" id="{EAD2C6CF-F5D9-7449-B60C-38ADD9167207}"/>
                </a:ext>
              </a:extLst>
            </p:cNvPr>
            <p:cNvSpPr/>
            <p:nvPr/>
          </p:nvSpPr>
          <p:spPr>
            <a:xfrm>
              <a:off x="4349653" y="3287283"/>
              <a:ext cx="115660" cy="1575847"/>
            </a:xfrm>
            <a:custGeom>
              <a:avLst/>
              <a:gdLst/>
              <a:ahLst/>
              <a:cxnLst/>
              <a:rect l="l" t="t" r="r" b="b"/>
              <a:pathLst>
                <a:path w="2204" h="30029" extrusionOk="0">
                  <a:moveTo>
                    <a:pt x="0" y="1"/>
                  </a:moveTo>
                  <a:lnTo>
                    <a:pt x="1512" y="30028"/>
                  </a:lnTo>
                  <a:lnTo>
                    <a:pt x="2203" y="30028"/>
                  </a:lnTo>
                  <a:lnTo>
                    <a:pt x="17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1733;p54">
              <a:extLst>
                <a:ext uri="{FF2B5EF4-FFF2-40B4-BE49-F238E27FC236}">
                  <a16:creationId xmlns:a16="http://schemas.microsoft.com/office/drawing/2014/main" id="{D29D7494-0E8D-CF48-8E3C-2F6E0715533D}"/>
                </a:ext>
              </a:extLst>
            </p:cNvPr>
            <p:cNvSpPr/>
            <p:nvPr/>
          </p:nvSpPr>
          <p:spPr>
            <a:xfrm>
              <a:off x="5791122" y="3264192"/>
              <a:ext cx="134342" cy="1650785"/>
            </a:xfrm>
            <a:custGeom>
              <a:avLst/>
              <a:gdLst/>
              <a:ahLst/>
              <a:cxnLst/>
              <a:rect l="l" t="t" r="r" b="b"/>
              <a:pathLst>
                <a:path w="2560" h="31457" extrusionOk="0">
                  <a:moveTo>
                    <a:pt x="2167" y="0"/>
                  </a:moveTo>
                  <a:lnTo>
                    <a:pt x="0" y="36"/>
                  </a:lnTo>
                  <a:lnTo>
                    <a:pt x="1869" y="31457"/>
                  </a:lnTo>
                  <a:lnTo>
                    <a:pt x="2560" y="31457"/>
                  </a:lnTo>
                  <a:lnTo>
                    <a:pt x="21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1734;p54">
              <a:extLst>
                <a:ext uri="{FF2B5EF4-FFF2-40B4-BE49-F238E27FC236}">
                  <a16:creationId xmlns:a16="http://schemas.microsoft.com/office/drawing/2014/main" id="{A738CC92-1681-2946-B419-A26DA3F65030}"/>
                </a:ext>
              </a:extLst>
            </p:cNvPr>
            <p:cNvSpPr/>
            <p:nvPr/>
          </p:nvSpPr>
          <p:spPr>
            <a:xfrm>
              <a:off x="6217875" y="3257948"/>
              <a:ext cx="89999" cy="1657030"/>
            </a:xfrm>
            <a:custGeom>
              <a:avLst/>
              <a:gdLst/>
              <a:ahLst/>
              <a:cxnLst/>
              <a:rect l="l" t="t" r="r" b="b"/>
              <a:pathLst>
                <a:path w="1715" h="31576" extrusionOk="0">
                  <a:moveTo>
                    <a:pt x="1715" y="0"/>
                  </a:moveTo>
                  <a:lnTo>
                    <a:pt x="0" y="36"/>
                  </a:lnTo>
                  <a:lnTo>
                    <a:pt x="655" y="31576"/>
                  </a:lnTo>
                  <a:lnTo>
                    <a:pt x="1500" y="31576"/>
                  </a:lnTo>
                  <a:lnTo>
                    <a:pt x="17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1735;p54">
              <a:extLst>
                <a:ext uri="{FF2B5EF4-FFF2-40B4-BE49-F238E27FC236}">
                  <a16:creationId xmlns:a16="http://schemas.microsoft.com/office/drawing/2014/main" id="{13F7F909-86AF-1447-8A32-F9893806E06F}"/>
                </a:ext>
              </a:extLst>
            </p:cNvPr>
            <p:cNvSpPr/>
            <p:nvPr/>
          </p:nvSpPr>
          <p:spPr>
            <a:xfrm>
              <a:off x="4656440" y="2459440"/>
              <a:ext cx="890386" cy="701677"/>
            </a:xfrm>
            <a:custGeom>
              <a:avLst/>
              <a:gdLst/>
              <a:ahLst/>
              <a:cxnLst/>
              <a:rect l="l" t="t" r="r" b="b"/>
              <a:pathLst>
                <a:path w="16967" h="13371" extrusionOk="0">
                  <a:moveTo>
                    <a:pt x="16967" y="0"/>
                  </a:moveTo>
                  <a:lnTo>
                    <a:pt x="0" y="2203"/>
                  </a:lnTo>
                  <a:lnTo>
                    <a:pt x="2489" y="13371"/>
                  </a:lnTo>
                  <a:lnTo>
                    <a:pt x="16967" y="13371"/>
                  </a:lnTo>
                  <a:lnTo>
                    <a:pt x="169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1736;p54">
              <a:extLst>
                <a:ext uri="{FF2B5EF4-FFF2-40B4-BE49-F238E27FC236}">
                  <a16:creationId xmlns:a16="http://schemas.microsoft.com/office/drawing/2014/main" id="{CC47B5EA-424F-2445-A7FA-CE7F93EFBE68}"/>
                </a:ext>
              </a:extLst>
            </p:cNvPr>
            <p:cNvSpPr/>
            <p:nvPr/>
          </p:nvSpPr>
          <p:spPr>
            <a:xfrm>
              <a:off x="4656440" y="2459440"/>
              <a:ext cx="890386" cy="701677"/>
            </a:xfrm>
            <a:custGeom>
              <a:avLst/>
              <a:gdLst/>
              <a:ahLst/>
              <a:cxnLst/>
              <a:rect l="l" t="t" r="r" b="b"/>
              <a:pathLst>
                <a:path w="16967" h="13371" extrusionOk="0">
                  <a:moveTo>
                    <a:pt x="16967" y="0"/>
                  </a:moveTo>
                  <a:lnTo>
                    <a:pt x="0" y="2203"/>
                  </a:lnTo>
                  <a:lnTo>
                    <a:pt x="0" y="2215"/>
                  </a:lnTo>
                  <a:lnTo>
                    <a:pt x="16121" y="131"/>
                  </a:lnTo>
                  <a:lnTo>
                    <a:pt x="16121" y="13371"/>
                  </a:lnTo>
                  <a:lnTo>
                    <a:pt x="16967" y="13371"/>
                  </a:lnTo>
                  <a:lnTo>
                    <a:pt x="169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1737;p54">
              <a:extLst>
                <a:ext uri="{FF2B5EF4-FFF2-40B4-BE49-F238E27FC236}">
                  <a16:creationId xmlns:a16="http://schemas.microsoft.com/office/drawing/2014/main" id="{76832792-28D2-2A42-9109-E4EADFFC34F8}"/>
                </a:ext>
              </a:extLst>
            </p:cNvPr>
            <p:cNvSpPr/>
            <p:nvPr/>
          </p:nvSpPr>
          <p:spPr>
            <a:xfrm>
              <a:off x="5546784" y="3115469"/>
              <a:ext cx="462432" cy="45655"/>
            </a:xfrm>
            <a:custGeom>
              <a:avLst/>
              <a:gdLst/>
              <a:ahLst/>
              <a:cxnLst/>
              <a:rect l="l" t="t" r="r" b="b"/>
              <a:pathLst>
                <a:path w="8812" h="870" extrusionOk="0">
                  <a:moveTo>
                    <a:pt x="1" y="1"/>
                  </a:moveTo>
                  <a:lnTo>
                    <a:pt x="1" y="870"/>
                  </a:lnTo>
                  <a:lnTo>
                    <a:pt x="8811" y="870"/>
                  </a:lnTo>
                  <a:lnTo>
                    <a:pt x="8811" y="608"/>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1738;p54">
              <a:extLst>
                <a:ext uri="{FF2B5EF4-FFF2-40B4-BE49-F238E27FC236}">
                  <a16:creationId xmlns:a16="http://schemas.microsoft.com/office/drawing/2014/main" id="{7790BCB0-72CA-324C-B703-1CB0B605DB6C}"/>
                </a:ext>
              </a:extLst>
            </p:cNvPr>
            <p:cNvSpPr/>
            <p:nvPr/>
          </p:nvSpPr>
          <p:spPr>
            <a:xfrm>
              <a:off x="4962598" y="2793726"/>
              <a:ext cx="165619" cy="123742"/>
            </a:xfrm>
            <a:custGeom>
              <a:avLst/>
              <a:gdLst/>
              <a:ahLst/>
              <a:cxnLst/>
              <a:rect l="l" t="t" r="r" b="b"/>
              <a:pathLst>
                <a:path w="3156" h="2358" extrusionOk="0">
                  <a:moveTo>
                    <a:pt x="3025" y="0"/>
                  </a:moveTo>
                  <a:lnTo>
                    <a:pt x="0" y="476"/>
                  </a:lnTo>
                  <a:lnTo>
                    <a:pt x="334" y="2226"/>
                  </a:lnTo>
                  <a:lnTo>
                    <a:pt x="3156" y="2357"/>
                  </a:lnTo>
                  <a:lnTo>
                    <a:pt x="302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1739;p54">
              <a:extLst>
                <a:ext uri="{FF2B5EF4-FFF2-40B4-BE49-F238E27FC236}">
                  <a16:creationId xmlns:a16="http://schemas.microsoft.com/office/drawing/2014/main" id="{FE025BA6-D971-D244-BE7E-1F8C5B99A164}"/>
                </a:ext>
              </a:extLst>
            </p:cNvPr>
            <p:cNvSpPr/>
            <p:nvPr/>
          </p:nvSpPr>
          <p:spPr>
            <a:xfrm>
              <a:off x="5237531" y="745557"/>
              <a:ext cx="667934" cy="787950"/>
            </a:xfrm>
            <a:custGeom>
              <a:avLst/>
              <a:gdLst/>
              <a:ahLst/>
              <a:cxnLst/>
              <a:rect l="l" t="t" r="r" b="b"/>
              <a:pathLst>
                <a:path w="12728" h="15015" extrusionOk="0">
                  <a:moveTo>
                    <a:pt x="12728" y="0"/>
                  </a:moveTo>
                  <a:lnTo>
                    <a:pt x="0" y="405"/>
                  </a:lnTo>
                  <a:lnTo>
                    <a:pt x="786" y="14931"/>
                  </a:lnTo>
                  <a:lnTo>
                    <a:pt x="12299" y="15014"/>
                  </a:lnTo>
                  <a:lnTo>
                    <a:pt x="12728"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1740;p54">
              <a:extLst>
                <a:ext uri="{FF2B5EF4-FFF2-40B4-BE49-F238E27FC236}">
                  <a16:creationId xmlns:a16="http://schemas.microsoft.com/office/drawing/2014/main" id="{B410CC2E-640B-AA44-AB06-1676FF378C49}"/>
                </a:ext>
              </a:extLst>
            </p:cNvPr>
            <p:cNvSpPr/>
            <p:nvPr/>
          </p:nvSpPr>
          <p:spPr>
            <a:xfrm>
              <a:off x="5259361" y="710554"/>
              <a:ext cx="667986" cy="787950"/>
            </a:xfrm>
            <a:custGeom>
              <a:avLst/>
              <a:gdLst/>
              <a:ahLst/>
              <a:cxnLst/>
              <a:rect l="l" t="t" r="r" b="b"/>
              <a:pathLst>
                <a:path w="12729" h="15015" extrusionOk="0">
                  <a:moveTo>
                    <a:pt x="12729" y="1"/>
                  </a:moveTo>
                  <a:lnTo>
                    <a:pt x="1" y="405"/>
                  </a:lnTo>
                  <a:lnTo>
                    <a:pt x="787" y="14931"/>
                  </a:lnTo>
                  <a:lnTo>
                    <a:pt x="12300" y="15014"/>
                  </a:lnTo>
                  <a:lnTo>
                    <a:pt x="1272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1741;p54">
              <a:extLst>
                <a:ext uri="{FF2B5EF4-FFF2-40B4-BE49-F238E27FC236}">
                  <a16:creationId xmlns:a16="http://schemas.microsoft.com/office/drawing/2014/main" id="{23697104-CE5D-2141-9DA8-0A4C8BF9F61C}"/>
                </a:ext>
              </a:extLst>
            </p:cNvPr>
            <p:cNvSpPr/>
            <p:nvPr/>
          </p:nvSpPr>
          <p:spPr>
            <a:xfrm>
              <a:off x="5348732" y="886776"/>
              <a:ext cx="497382" cy="368654"/>
            </a:xfrm>
            <a:custGeom>
              <a:avLst/>
              <a:gdLst/>
              <a:ahLst/>
              <a:cxnLst/>
              <a:rect l="l" t="t" r="r" b="b"/>
              <a:pathLst>
                <a:path w="9478" h="7025" fill="none" extrusionOk="0">
                  <a:moveTo>
                    <a:pt x="0" y="6572"/>
                  </a:moveTo>
                  <a:lnTo>
                    <a:pt x="1108" y="4810"/>
                  </a:lnTo>
                  <a:lnTo>
                    <a:pt x="2656" y="7025"/>
                  </a:lnTo>
                  <a:lnTo>
                    <a:pt x="4656" y="4441"/>
                  </a:lnTo>
                  <a:lnTo>
                    <a:pt x="5573" y="4810"/>
                  </a:lnTo>
                  <a:lnTo>
                    <a:pt x="6787" y="2620"/>
                  </a:lnTo>
                  <a:lnTo>
                    <a:pt x="8156" y="3513"/>
                  </a:lnTo>
                  <a:lnTo>
                    <a:pt x="9478" y="0"/>
                  </a:lnTo>
                </a:path>
              </a:pathLst>
            </a:custGeom>
            <a:noFill/>
            <a:ln w="3875" cap="flat" cmpd="sng">
              <a:solidFill>
                <a:schemeClr val="accent4"/>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1742;p54">
              <a:extLst>
                <a:ext uri="{FF2B5EF4-FFF2-40B4-BE49-F238E27FC236}">
                  <a16:creationId xmlns:a16="http://schemas.microsoft.com/office/drawing/2014/main" id="{5A5A8A29-D068-1544-8FC8-75690685E076}"/>
                </a:ext>
              </a:extLst>
            </p:cNvPr>
            <p:cNvSpPr/>
            <p:nvPr/>
          </p:nvSpPr>
          <p:spPr>
            <a:xfrm>
              <a:off x="5333723" y="886776"/>
              <a:ext cx="478647" cy="516746"/>
            </a:xfrm>
            <a:custGeom>
              <a:avLst/>
              <a:gdLst/>
              <a:ahLst/>
              <a:cxnLst/>
              <a:rect l="l" t="t" r="r" b="b"/>
              <a:pathLst>
                <a:path w="9121" h="9847" fill="none" extrusionOk="0">
                  <a:moveTo>
                    <a:pt x="1" y="0"/>
                  </a:moveTo>
                  <a:lnTo>
                    <a:pt x="441" y="9644"/>
                  </a:lnTo>
                  <a:lnTo>
                    <a:pt x="9121" y="9847"/>
                  </a:lnTo>
                </a:path>
              </a:pathLst>
            </a:custGeom>
            <a:noFill/>
            <a:ln w="3875" cap="flat" cmpd="sng">
              <a:solidFill>
                <a:schemeClr val="dk1"/>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1743;p54">
              <a:extLst>
                <a:ext uri="{FF2B5EF4-FFF2-40B4-BE49-F238E27FC236}">
                  <a16:creationId xmlns:a16="http://schemas.microsoft.com/office/drawing/2014/main" id="{6EEDD4EB-3053-D64F-A834-BBF6398CA16A}"/>
                </a:ext>
              </a:extLst>
            </p:cNvPr>
            <p:cNvSpPr/>
            <p:nvPr/>
          </p:nvSpPr>
          <p:spPr>
            <a:xfrm>
              <a:off x="5867950" y="749913"/>
              <a:ext cx="28180" cy="28180"/>
            </a:xfrm>
            <a:custGeom>
              <a:avLst/>
              <a:gdLst/>
              <a:ahLst/>
              <a:cxnLst/>
              <a:rect l="l" t="t" r="r" b="b"/>
              <a:pathLst>
                <a:path w="537" h="537" extrusionOk="0">
                  <a:moveTo>
                    <a:pt x="263" y="1"/>
                  </a:moveTo>
                  <a:cubicBezTo>
                    <a:pt x="120" y="1"/>
                    <a:pt x="1" y="132"/>
                    <a:pt x="1" y="275"/>
                  </a:cubicBezTo>
                  <a:cubicBezTo>
                    <a:pt x="1" y="417"/>
                    <a:pt x="120" y="537"/>
                    <a:pt x="263" y="537"/>
                  </a:cubicBezTo>
                  <a:cubicBezTo>
                    <a:pt x="417" y="537"/>
                    <a:pt x="536" y="417"/>
                    <a:pt x="536" y="275"/>
                  </a:cubicBezTo>
                  <a:cubicBezTo>
                    <a:pt x="536" y="132"/>
                    <a:pt x="417" y="1"/>
                    <a:pt x="2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1744;p54">
              <a:extLst>
                <a:ext uri="{FF2B5EF4-FFF2-40B4-BE49-F238E27FC236}">
                  <a16:creationId xmlns:a16="http://schemas.microsoft.com/office/drawing/2014/main" id="{D5100C9A-9057-B242-BE8D-6B490E5B0504}"/>
                </a:ext>
              </a:extLst>
            </p:cNvPr>
            <p:cNvSpPr/>
            <p:nvPr/>
          </p:nvSpPr>
          <p:spPr>
            <a:xfrm>
              <a:off x="5297513" y="777411"/>
              <a:ext cx="28128" cy="28180"/>
            </a:xfrm>
            <a:custGeom>
              <a:avLst/>
              <a:gdLst/>
              <a:ahLst/>
              <a:cxnLst/>
              <a:rect l="l" t="t" r="r" b="b"/>
              <a:pathLst>
                <a:path w="536" h="537" extrusionOk="0">
                  <a:moveTo>
                    <a:pt x="274" y="1"/>
                  </a:moveTo>
                  <a:cubicBezTo>
                    <a:pt x="119" y="1"/>
                    <a:pt x="0" y="120"/>
                    <a:pt x="0" y="274"/>
                  </a:cubicBezTo>
                  <a:cubicBezTo>
                    <a:pt x="0" y="417"/>
                    <a:pt x="119" y="536"/>
                    <a:pt x="274" y="536"/>
                  </a:cubicBezTo>
                  <a:cubicBezTo>
                    <a:pt x="417" y="536"/>
                    <a:pt x="536" y="417"/>
                    <a:pt x="536" y="274"/>
                  </a:cubicBezTo>
                  <a:cubicBezTo>
                    <a:pt x="536" y="120"/>
                    <a:pt x="417" y="1"/>
                    <a:pt x="27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1745;p54">
              <a:extLst>
                <a:ext uri="{FF2B5EF4-FFF2-40B4-BE49-F238E27FC236}">
                  <a16:creationId xmlns:a16="http://schemas.microsoft.com/office/drawing/2014/main" id="{2C7D3BE1-4ED4-3146-81ED-8E87407CBCC9}"/>
                </a:ext>
              </a:extLst>
            </p:cNvPr>
            <p:cNvSpPr/>
            <p:nvPr/>
          </p:nvSpPr>
          <p:spPr>
            <a:xfrm>
              <a:off x="4349653" y="3287283"/>
              <a:ext cx="93148" cy="72576"/>
            </a:xfrm>
            <a:custGeom>
              <a:avLst/>
              <a:gdLst/>
              <a:ahLst/>
              <a:cxnLst/>
              <a:rect l="l" t="t" r="r" b="b"/>
              <a:pathLst>
                <a:path w="1775" h="1383" extrusionOk="0">
                  <a:moveTo>
                    <a:pt x="1751" y="1"/>
                  </a:moveTo>
                  <a:lnTo>
                    <a:pt x="0" y="25"/>
                  </a:lnTo>
                  <a:lnTo>
                    <a:pt x="24" y="572"/>
                  </a:lnTo>
                  <a:lnTo>
                    <a:pt x="1774" y="1382"/>
                  </a:lnTo>
                  <a:lnTo>
                    <a:pt x="1751" y="1"/>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1746;p54">
              <a:extLst>
                <a:ext uri="{FF2B5EF4-FFF2-40B4-BE49-F238E27FC236}">
                  <a16:creationId xmlns:a16="http://schemas.microsoft.com/office/drawing/2014/main" id="{37A3D9ED-BD95-0E4F-B820-0018546A9D2F}"/>
                </a:ext>
              </a:extLst>
            </p:cNvPr>
            <p:cNvSpPr/>
            <p:nvPr/>
          </p:nvSpPr>
          <p:spPr>
            <a:xfrm>
              <a:off x="5259361" y="3272956"/>
              <a:ext cx="83177" cy="208073"/>
            </a:xfrm>
            <a:custGeom>
              <a:avLst/>
              <a:gdLst/>
              <a:ahLst/>
              <a:cxnLst/>
              <a:rect l="l" t="t" r="r" b="b"/>
              <a:pathLst>
                <a:path w="1585" h="3965" extrusionOk="0">
                  <a:moveTo>
                    <a:pt x="1" y="36"/>
                  </a:moveTo>
                  <a:lnTo>
                    <a:pt x="1584" y="0"/>
                  </a:lnTo>
                  <a:lnTo>
                    <a:pt x="1489" y="3965"/>
                  </a:lnTo>
                  <a:lnTo>
                    <a:pt x="37" y="3346"/>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16629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B163156C-FE5A-1646-A4E2-B613C4FA481D}"/>
              </a:ext>
            </a:extLst>
          </p:cNvPr>
          <p:cNvPicPr>
            <a:picLocks noChangeAspect="1"/>
          </p:cNvPicPr>
          <p:nvPr/>
        </p:nvPicPr>
        <p:blipFill>
          <a:blip r:embed="rId2"/>
          <a:stretch>
            <a:fillRect/>
          </a:stretch>
        </p:blipFill>
        <p:spPr>
          <a:xfrm>
            <a:off x="2527319" y="611299"/>
            <a:ext cx="4089361" cy="4294491"/>
          </a:xfrm>
          <a:prstGeom prst="rect">
            <a:avLst/>
          </a:prstGeom>
        </p:spPr>
      </p:pic>
      <p:sp>
        <p:nvSpPr>
          <p:cNvPr id="10" name="Google Shape;608;p34">
            <a:extLst>
              <a:ext uri="{FF2B5EF4-FFF2-40B4-BE49-F238E27FC236}">
                <a16:creationId xmlns:a16="http://schemas.microsoft.com/office/drawing/2014/main" id="{6DD52B2C-8CDB-D94E-B9EF-AB8C49F813E8}"/>
              </a:ext>
            </a:extLst>
          </p:cNvPr>
          <p:cNvSpPr/>
          <p:nvPr/>
        </p:nvSpPr>
        <p:spPr>
          <a:xfrm>
            <a:off x="224882" y="2341750"/>
            <a:ext cx="3422889" cy="860169"/>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1" name="Google Shape;609;p34">
            <a:extLst>
              <a:ext uri="{FF2B5EF4-FFF2-40B4-BE49-F238E27FC236}">
                <a16:creationId xmlns:a16="http://schemas.microsoft.com/office/drawing/2014/main" id="{79AA999B-D836-4145-AF60-19652506565A}"/>
              </a:ext>
            </a:extLst>
          </p:cNvPr>
          <p:cNvSpPr txBox="1">
            <a:spLocks/>
          </p:cNvSpPr>
          <p:nvPr/>
        </p:nvSpPr>
        <p:spPr>
          <a:xfrm>
            <a:off x="149697" y="2424396"/>
            <a:ext cx="3466176" cy="694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9pPr>
          </a:lstStyle>
          <a:p>
            <a:pPr algn="ctr"/>
            <a:r>
              <a:rPr lang="en-GB" sz="2000" dirty="0"/>
              <a:t>Prima </a:t>
            </a:r>
            <a:r>
              <a:rPr lang="en-GB" sz="2000" dirty="0" err="1"/>
              <a:t>pagina</a:t>
            </a:r>
            <a:r>
              <a:rPr lang="en-GB" sz="2000" dirty="0"/>
              <a:t> a </a:t>
            </a:r>
            <a:r>
              <a:rPr lang="en-GB" sz="2000" dirty="0" err="1"/>
              <a:t>aplicatiei</a:t>
            </a:r>
            <a:r>
              <a:rPr lang="en-GB" sz="2000" dirty="0"/>
              <a:t>. </a:t>
            </a:r>
          </a:p>
        </p:txBody>
      </p:sp>
    </p:spTree>
    <p:extLst>
      <p:ext uri="{BB962C8B-B14F-4D97-AF65-F5344CB8AC3E}">
        <p14:creationId xmlns:p14="http://schemas.microsoft.com/office/powerpoint/2010/main" val="1471231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4EDE90C1-DA05-B649-874B-7225CFB5DAFC}"/>
              </a:ext>
            </a:extLst>
          </p:cNvPr>
          <p:cNvPicPr>
            <a:picLocks noChangeAspect="1"/>
          </p:cNvPicPr>
          <p:nvPr/>
        </p:nvPicPr>
        <p:blipFill>
          <a:blip r:embed="rId2"/>
          <a:stretch>
            <a:fillRect/>
          </a:stretch>
        </p:blipFill>
        <p:spPr>
          <a:xfrm>
            <a:off x="2315346" y="430007"/>
            <a:ext cx="4513307" cy="4283485"/>
          </a:xfrm>
          <a:prstGeom prst="rect">
            <a:avLst/>
          </a:prstGeom>
        </p:spPr>
      </p:pic>
      <p:sp>
        <p:nvSpPr>
          <p:cNvPr id="10" name="Google Shape;608;p34">
            <a:extLst>
              <a:ext uri="{FF2B5EF4-FFF2-40B4-BE49-F238E27FC236}">
                <a16:creationId xmlns:a16="http://schemas.microsoft.com/office/drawing/2014/main" id="{6DD52B2C-8CDB-D94E-B9EF-AB8C49F813E8}"/>
              </a:ext>
            </a:extLst>
          </p:cNvPr>
          <p:cNvSpPr/>
          <p:nvPr/>
        </p:nvSpPr>
        <p:spPr>
          <a:xfrm>
            <a:off x="180739" y="1881397"/>
            <a:ext cx="3422889" cy="860169"/>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1" name="Google Shape;609;p34">
            <a:extLst>
              <a:ext uri="{FF2B5EF4-FFF2-40B4-BE49-F238E27FC236}">
                <a16:creationId xmlns:a16="http://schemas.microsoft.com/office/drawing/2014/main" id="{79AA999B-D836-4145-AF60-19652506565A}"/>
              </a:ext>
            </a:extLst>
          </p:cNvPr>
          <p:cNvSpPr txBox="1">
            <a:spLocks/>
          </p:cNvSpPr>
          <p:nvPr/>
        </p:nvSpPr>
        <p:spPr>
          <a:xfrm>
            <a:off x="105554" y="1964043"/>
            <a:ext cx="3466176" cy="694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9pPr>
          </a:lstStyle>
          <a:p>
            <a:pPr algn="ctr"/>
            <a:r>
              <a:rPr lang="en-GB" sz="2000" dirty="0" err="1"/>
              <a:t>Aici</a:t>
            </a:r>
            <a:r>
              <a:rPr lang="en-GB" sz="2000" dirty="0"/>
              <a:t> se pot </a:t>
            </a:r>
            <a:r>
              <a:rPr lang="en-GB" sz="2000" dirty="0" err="1"/>
              <a:t>vedea</a:t>
            </a:r>
            <a:r>
              <a:rPr lang="en-GB" sz="2000" dirty="0"/>
              <a:t> </a:t>
            </a:r>
            <a:r>
              <a:rPr lang="en-GB" sz="2000" dirty="0" err="1"/>
              <a:t>transformatele</a:t>
            </a:r>
            <a:r>
              <a:rPr lang="en-GB" sz="2000" dirty="0"/>
              <a:t> wavelet.</a:t>
            </a:r>
          </a:p>
        </p:txBody>
      </p:sp>
      <p:sp>
        <p:nvSpPr>
          <p:cNvPr id="7" name="Google Shape;608;p34">
            <a:extLst>
              <a:ext uri="{FF2B5EF4-FFF2-40B4-BE49-F238E27FC236}">
                <a16:creationId xmlns:a16="http://schemas.microsoft.com/office/drawing/2014/main" id="{CE8C578A-3D47-5048-91BE-F2EF532F124B}"/>
              </a:ext>
            </a:extLst>
          </p:cNvPr>
          <p:cNvSpPr/>
          <p:nvPr/>
        </p:nvSpPr>
        <p:spPr>
          <a:xfrm>
            <a:off x="5933051" y="3648186"/>
            <a:ext cx="3422889" cy="860169"/>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8" name="Google Shape;609;p34">
            <a:extLst>
              <a:ext uri="{FF2B5EF4-FFF2-40B4-BE49-F238E27FC236}">
                <a16:creationId xmlns:a16="http://schemas.microsoft.com/office/drawing/2014/main" id="{D3E94270-BA85-E248-B621-5FA4948A3182}"/>
              </a:ext>
            </a:extLst>
          </p:cNvPr>
          <p:cNvSpPr txBox="1">
            <a:spLocks/>
          </p:cNvSpPr>
          <p:nvPr/>
        </p:nvSpPr>
        <p:spPr>
          <a:xfrm>
            <a:off x="5889764" y="3730832"/>
            <a:ext cx="3466176" cy="694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9pPr>
          </a:lstStyle>
          <a:p>
            <a:pPr algn="ctr"/>
            <a:r>
              <a:rPr lang="en-GB" sz="2000" dirty="0"/>
              <a:t>&lt;- De </a:t>
            </a:r>
            <a:r>
              <a:rPr lang="en-GB" sz="2000" dirty="0" err="1"/>
              <a:t>aici</a:t>
            </a:r>
            <a:r>
              <a:rPr lang="en-GB" sz="2000" dirty="0"/>
              <a:t> se pot selecta </a:t>
            </a:r>
            <a:r>
              <a:rPr lang="en-GB" sz="2000" dirty="0" err="1"/>
              <a:t>imaginile</a:t>
            </a:r>
            <a:r>
              <a:rPr lang="en-GB" sz="2000" dirty="0"/>
              <a:t> </a:t>
            </a:r>
            <a:r>
              <a:rPr lang="en-GB" sz="2000" dirty="0" err="1"/>
              <a:t>pentru</a:t>
            </a:r>
            <a:r>
              <a:rPr lang="en-GB" sz="2000" dirty="0"/>
              <a:t> </a:t>
            </a:r>
            <a:r>
              <a:rPr lang="en-GB" sz="2000" dirty="0" err="1"/>
              <a:t>procesare</a:t>
            </a:r>
            <a:endParaRPr lang="en-GB" sz="2000" dirty="0"/>
          </a:p>
        </p:txBody>
      </p:sp>
    </p:spTree>
    <p:extLst>
      <p:ext uri="{BB962C8B-B14F-4D97-AF65-F5344CB8AC3E}">
        <p14:creationId xmlns:p14="http://schemas.microsoft.com/office/powerpoint/2010/main" val="2422881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with medium confidence">
            <a:extLst>
              <a:ext uri="{FF2B5EF4-FFF2-40B4-BE49-F238E27FC236}">
                <a16:creationId xmlns:a16="http://schemas.microsoft.com/office/drawing/2014/main" id="{AE2BE883-87B5-D74C-A8B3-2005ED5B3D75}"/>
              </a:ext>
            </a:extLst>
          </p:cNvPr>
          <p:cNvPicPr>
            <a:picLocks noChangeAspect="1"/>
          </p:cNvPicPr>
          <p:nvPr/>
        </p:nvPicPr>
        <p:blipFill>
          <a:blip r:embed="rId2"/>
          <a:stretch>
            <a:fillRect/>
          </a:stretch>
        </p:blipFill>
        <p:spPr>
          <a:xfrm>
            <a:off x="2402687" y="523862"/>
            <a:ext cx="4338626" cy="4095775"/>
          </a:xfrm>
          <a:prstGeom prst="rect">
            <a:avLst/>
          </a:prstGeom>
        </p:spPr>
      </p:pic>
      <p:sp>
        <p:nvSpPr>
          <p:cNvPr id="10" name="Google Shape;608;p34">
            <a:extLst>
              <a:ext uri="{FF2B5EF4-FFF2-40B4-BE49-F238E27FC236}">
                <a16:creationId xmlns:a16="http://schemas.microsoft.com/office/drawing/2014/main" id="{6DD52B2C-8CDB-D94E-B9EF-AB8C49F813E8}"/>
              </a:ext>
            </a:extLst>
          </p:cNvPr>
          <p:cNvSpPr/>
          <p:nvPr/>
        </p:nvSpPr>
        <p:spPr>
          <a:xfrm>
            <a:off x="224882" y="2341750"/>
            <a:ext cx="3422889" cy="860169"/>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1" name="Google Shape;609;p34">
            <a:extLst>
              <a:ext uri="{FF2B5EF4-FFF2-40B4-BE49-F238E27FC236}">
                <a16:creationId xmlns:a16="http://schemas.microsoft.com/office/drawing/2014/main" id="{79AA999B-D836-4145-AF60-19652506565A}"/>
              </a:ext>
            </a:extLst>
          </p:cNvPr>
          <p:cNvSpPr txBox="1">
            <a:spLocks/>
          </p:cNvSpPr>
          <p:nvPr/>
        </p:nvSpPr>
        <p:spPr>
          <a:xfrm>
            <a:off x="149697" y="2424396"/>
            <a:ext cx="3466176" cy="694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9pPr>
          </a:lstStyle>
          <a:p>
            <a:pPr algn="ctr"/>
            <a:r>
              <a:rPr lang="en-GB" sz="2000" dirty="0"/>
              <a:t>O </a:t>
            </a:r>
            <a:r>
              <a:rPr lang="en-GB" sz="2000" dirty="0" err="1"/>
              <a:t>alta</a:t>
            </a:r>
            <a:r>
              <a:rPr lang="en-GB" sz="2000" dirty="0"/>
              <a:t> imagine </a:t>
            </a:r>
            <a:r>
              <a:rPr lang="en-GB" sz="2000" dirty="0" err="1"/>
              <a:t>procesata</a:t>
            </a:r>
            <a:endParaRPr lang="en-GB" sz="2000" dirty="0"/>
          </a:p>
        </p:txBody>
      </p:sp>
    </p:spTree>
    <p:extLst>
      <p:ext uri="{BB962C8B-B14F-4D97-AF65-F5344CB8AC3E}">
        <p14:creationId xmlns:p14="http://schemas.microsoft.com/office/powerpoint/2010/main" val="900894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608;p34">
            <a:extLst>
              <a:ext uri="{FF2B5EF4-FFF2-40B4-BE49-F238E27FC236}">
                <a16:creationId xmlns:a16="http://schemas.microsoft.com/office/drawing/2014/main" id="{6DD52B2C-8CDB-D94E-B9EF-AB8C49F813E8}"/>
              </a:ext>
            </a:extLst>
          </p:cNvPr>
          <p:cNvSpPr/>
          <p:nvPr/>
        </p:nvSpPr>
        <p:spPr>
          <a:xfrm>
            <a:off x="1494571" y="739973"/>
            <a:ext cx="5889997" cy="860169"/>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11" name="Google Shape;609;p34">
            <a:extLst>
              <a:ext uri="{FF2B5EF4-FFF2-40B4-BE49-F238E27FC236}">
                <a16:creationId xmlns:a16="http://schemas.microsoft.com/office/drawing/2014/main" id="{79AA999B-D836-4145-AF60-19652506565A}"/>
              </a:ext>
            </a:extLst>
          </p:cNvPr>
          <p:cNvSpPr txBox="1">
            <a:spLocks/>
          </p:cNvSpPr>
          <p:nvPr/>
        </p:nvSpPr>
        <p:spPr>
          <a:xfrm>
            <a:off x="2838912" y="905266"/>
            <a:ext cx="3466176" cy="694876"/>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1pPr>
            <a:lvl2pPr marR="0" lvl="1"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2pPr>
            <a:lvl3pPr marR="0" lvl="2"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3pPr>
            <a:lvl4pPr marR="0" lvl="3"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4pPr>
            <a:lvl5pPr marR="0" lvl="4"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5pPr>
            <a:lvl6pPr marR="0" lvl="5"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6pPr>
            <a:lvl7pPr marR="0" lvl="6"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7pPr>
            <a:lvl8pPr marR="0" lvl="7"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8pPr>
            <a:lvl9pPr marR="0" lvl="8" algn="l" rtl="0">
              <a:lnSpc>
                <a:spcPct val="100000"/>
              </a:lnSpc>
              <a:spcBef>
                <a:spcPts val="0"/>
              </a:spcBef>
              <a:spcAft>
                <a:spcPts val="0"/>
              </a:spcAft>
              <a:buClr>
                <a:schemeClr val="dk1"/>
              </a:buClr>
              <a:buSzPts val="3000"/>
              <a:buFont typeface="Alegreya Sans ExtraBold"/>
              <a:buNone/>
              <a:defRPr sz="3000" b="0" i="0" u="none" strike="noStrike" cap="none">
                <a:solidFill>
                  <a:schemeClr val="dk1"/>
                </a:solidFill>
                <a:latin typeface="Alegreya Sans ExtraBold"/>
                <a:ea typeface="Alegreya Sans ExtraBold"/>
                <a:cs typeface="Alegreya Sans ExtraBold"/>
                <a:sym typeface="Alegreya Sans ExtraBold"/>
              </a:defRPr>
            </a:lvl9pPr>
          </a:lstStyle>
          <a:p>
            <a:pPr algn="ctr"/>
            <a:r>
              <a:rPr lang="en-GB" sz="2000" dirty="0" err="1"/>
              <a:t>Rezultatul</a:t>
            </a:r>
            <a:r>
              <a:rPr lang="en-GB" sz="2000" dirty="0"/>
              <a:t> final </a:t>
            </a:r>
            <a:r>
              <a:rPr lang="en-GB" sz="2000" dirty="0" err="1"/>
              <a:t>dupa</a:t>
            </a:r>
            <a:r>
              <a:rPr lang="en-GB" sz="2000" dirty="0"/>
              <a:t> </a:t>
            </a:r>
            <a:r>
              <a:rPr lang="en-GB" sz="2000" dirty="0" err="1"/>
              <a:t>ce</a:t>
            </a:r>
            <a:r>
              <a:rPr lang="en-GB" sz="2000" dirty="0"/>
              <a:t> s-a </a:t>
            </a:r>
            <a:r>
              <a:rPr lang="en-GB" sz="2000" dirty="0" err="1"/>
              <a:t>salvat</a:t>
            </a:r>
            <a:r>
              <a:rPr lang="en-GB" sz="2000" dirty="0"/>
              <a:t> </a:t>
            </a:r>
            <a:r>
              <a:rPr lang="en-GB" sz="2000" dirty="0" err="1"/>
              <a:t>poza</a:t>
            </a:r>
            <a:r>
              <a:rPr lang="en-GB" sz="2000" dirty="0"/>
              <a:t> </a:t>
            </a:r>
            <a:r>
              <a:rPr lang="en-GB" sz="2000" dirty="0" err="1"/>
              <a:t>modificata</a:t>
            </a:r>
            <a:endParaRPr lang="en-GB" sz="2000" dirty="0"/>
          </a:p>
        </p:txBody>
      </p:sp>
      <p:pic>
        <p:nvPicPr>
          <p:cNvPr id="4" name="Picture 3" descr="A picture containing text&#10;&#10;Description automatically generated">
            <a:extLst>
              <a:ext uri="{FF2B5EF4-FFF2-40B4-BE49-F238E27FC236}">
                <a16:creationId xmlns:a16="http://schemas.microsoft.com/office/drawing/2014/main" id="{2E3264E9-EB18-B049-9E91-EC33ADA3C8B0}"/>
              </a:ext>
            </a:extLst>
          </p:cNvPr>
          <p:cNvPicPr>
            <a:picLocks noChangeAspect="1"/>
          </p:cNvPicPr>
          <p:nvPr/>
        </p:nvPicPr>
        <p:blipFill>
          <a:blip r:embed="rId2"/>
          <a:stretch>
            <a:fillRect/>
          </a:stretch>
        </p:blipFill>
        <p:spPr>
          <a:xfrm>
            <a:off x="795370" y="2355762"/>
            <a:ext cx="7553260" cy="1888315"/>
          </a:xfrm>
          <a:prstGeom prst="rect">
            <a:avLst/>
          </a:prstGeom>
        </p:spPr>
      </p:pic>
    </p:spTree>
    <p:extLst>
      <p:ext uri="{BB962C8B-B14F-4D97-AF65-F5344CB8AC3E}">
        <p14:creationId xmlns:p14="http://schemas.microsoft.com/office/powerpoint/2010/main" val="1057041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4"/>
          <p:cNvSpPr/>
          <p:nvPr/>
        </p:nvSpPr>
        <p:spPr>
          <a:xfrm>
            <a:off x="1008993" y="915474"/>
            <a:ext cx="7371956" cy="3312552"/>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609" name="Google Shape;609;p34"/>
          <p:cNvSpPr txBox="1">
            <a:spLocks noGrp="1"/>
          </p:cNvSpPr>
          <p:nvPr>
            <p:ph type="title"/>
          </p:nvPr>
        </p:nvSpPr>
        <p:spPr>
          <a:xfrm>
            <a:off x="1388100" y="1233750"/>
            <a:ext cx="6367800" cy="26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Demo </a:t>
            </a:r>
            <a:r>
              <a:rPr lang="en-US" dirty="0" err="1"/>
              <a:t>aplicatie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07"/>
        <p:cNvGrpSpPr/>
        <p:nvPr/>
      </p:nvGrpSpPr>
      <p:grpSpPr>
        <a:xfrm>
          <a:off x="0" y="0"/>
          <a:ext cx="0" cy="0"/>
          <a:chOff x="0" y="0"/>
          <a:chExt cx="0" cy="0"/>
        </a:xfrm>
      </p:grpSpPr>
      <p:sp>
        <p:nvSpPr>
          <p:cNvPr id="608" name="Google Shape;608;p34"/>
          <p:cNvSpPr/>
          <p:nvPr/>
        </p:nvSpPr>
        <p:spPr>
          <a:xfrm>
            <a:off x="1008993" y="915474"/>
            <a:ext cx="7371956" cy="3312552"/>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609" name="Google Shape;609;p34"/>
          <p:cNvSpPr txBox="1">
            <a:spLocks noGrp="1"/>
          </p:cNvSpPr>
          <p:nvPr>
            <p:ph type="title"/>
          </p:nvPr>
        </p:nvSpPr>
        <p:spPr>
          <a:xfrm>
            <a:off x="1388100" y="1233750"/>
            <a:ext cx="6367800" cy="267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Va</a:t>
            </a:r>
            <a:r>
              <a:rPr lang="en" dirty="0"/>
              <a:t> </a:t>
            </a:r>
            <a:r>
              <a:rPr lang="en" dirty="0" err="1"/>
              <a:t>multumesc</a:t>
            </a:r>
            <a:r>
              <a:rPr lang="en" dirty="0"/>
              <a:t> </a:t>
            </a:r>
            <a:r>
              <a:rPr lang="en" dirty="0" err="1"/>
              <a:t>pentru</a:t>
            </a:r>
            <a:r>
              <a:rPr lang="en" dirty="0"/>
              <a:t> </a:t>
            </a:r>
            <a:r>
              <a:rPr lang="en" dirty="0" err="1"/>
              <a:t>atentie</a:t>
            </a:r>
            <a:endParaRPr dirty="0"/>
          </a:p>
        </p:txBody>
      </p:sp>
    </p:spTree>
    <p:extLst>
      <p:ext uri="{BB962C8B-B14F-4D97-AF65-F5344CB8AC3E}">
        <p14:creationId xmlns:p14="http://schemas.microsoft.com/office/powerpoint/2010/main" val="2782639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702" name="Google Shape;702;p37"/>
          <p:cNvSpPr/>
          <p:nvPr/>
        </p:nvSpPr>
        <p:spPr>
          <a:xfrm>
            <a:off x="5206725" y="1390725"/>
            <a:ext cx="3588106" cy="3428962"/>
          </a:xfrm>
          <a:custGeom>
            <a:avLst/>
            <a:gdLst/>
            <a:ahLst/>
            <a:cxnLst/>
            <a:rect l="l" t="t" r="r" b="b"/>
            <a:pathLst>
              <a:path w="182880" h="163830" extrusionOk="0">
                <a:moveTo>
                  <a:pt x="0" y="160020"/>
                </a:moveTo>
                <a:lnTo>
                  <a:pt x="39624" y="6096"/>
                </a:lnTo>
                <a:lnTo>
                  <a:pt x="182880" y="0"/>
                </a:lnTo>
                <a:lnTo>
                  <a:pt x="182880" y="163830"/>
                </a:lnTo>
                <a:close/>
              </a:path>
            </a:pathLst>
          </a:custGeom>
          <a:solidFill>
            <a:schemeClr val="lt2"/>
          </a:solidFill>
          <a:ln>
            <a:noFill/>
          </a:ln>
        </p:spPr>
      </p:sp>
      <p:grpSp>
        <p:nvGrpSpPr>
          <p:cNvPr id="703" name="Google Shape;703;p37"/>
          <p:cNvGrpSpPr/>
          <p:nvPr/>
        </p:nvGrpSpPr>
        <p:grpSpPr>
          <a:xfrm>
            <a:off x="3638550" y="2186508"/>
            <a:ext cx="4851636" cy="3023631"/>
            <a:chOff x="3486150" y="2186508"/>
            <a:chExt cx="4851636" cy="3023631"/>
          </a:xfrm>
        </p:grpSpPr>
        <p:sp>
          <p:nvSpPr>
            <p:cNvPr id="704" name="Google Shape;704;p37"/>
            <p:cNvSpPr/>
            <p:nvPr/>
          </p:nvSpPr>
          <p:spPr>
            <a:xfrm>
              <a:off x="3778529" y="3648228"/>
              <a:ext cx="222673" cy="106699"/>
            </a:xfrm>
            <a:custGeom>
              <a:avLst/>
              <a:gdLst/>
              <a:ahLst/>
              <a:cxnLst/>
              <a:rect l="l" t="t" r="r" b="b"/>
              <a:pathLst>
                <a:path w="2811" h="1347" extrusionOk="0">
                  <a:moveTo>
                    <a:pt x="744" y="0"/>
                  </a:moveTo>
                  <a:cubicBezTo>
                    <a:pt x="734" y="0"/>
                    <a:pt x="725" y="0"/>
                    <a:pt x="715" y="1"/>
                  </a:cubicBezTo>
                  <a:cubicBezTo>
                    <a:pt x="1" y="25"/>
                    <a:pt x="1156" y="1346"/>
                    <a:pt x="1156" y="1346"/>
                  </a:cubicBezTo>
                  <a:lnTo>
                    <a:pt x="2810" y="1287"/>
                  </a:lnTo>
                  <a:cubicBezTo>
                    <a:pt x="2810" y="1287"/>
                    <a:pt x="1466" y="0"/>
                    <a:pt x="744" y="0"/>
                  </a:cubicBezTo>
                  <a:close/>
                </a:path>
              </a:pathLst>
            </a:custGeom>
            <a:solidFill>
              <a:srgbClr val="FCAE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7"/>
            <p:cNvSpPr/>
            <p:nvPr/>
          </p:nvSpPr>
          <p:spPr>
            <a:xfrm>
              <a:off x="3964366" y="3568064"/>
              <a:ext cx="1797705" cy="1005444"/>
            </a:xfrm>
            <a:custGeom>
              <a:avLst/>
              <a:gdLst/>
              <a:ahLst/>
              <a:cxnLst/>
              <a:rect l="l" t="t" r="r" b="b"/>
              <a:pathLst>
                <a:path w="22694" h="12693" extrusionOk="0">
                  <a:moveTo>
                    <a:pt x="21431" y="1"/>
                  </a:moveTo>
                  <a:cubicBezTo>
                    <a:pt x="21431" y="1"/>
                    <a:pt x="19514" y="453"/>
                    <a:pt x="18502" y="1334"/>
                  </a:cubicBezTo>
                  <a:cubicBezTo>
                    <a:pt x="17490" y="2215"/>
                    <a:pt x="13966" y="5954"/>
                    <a:pt x="12787" y="6371"/>
                  </a:cubicBezTo>
                  <a:cubicBezTo>
                    <a:pt x="12740" y="6388"/>
                    <a:pt x="12678" y="6397"/>
                    <a:pt x="12603" y="6397"/>
                  </a:cubicBezTo>
                  <a:cubicBezTo>
                    <a:pt x="10857" y="6397"/>
                    <a:pt x="2036" y="1823"/>
                    <a:pt x="2036" y="1823"/>
                  </a:cubicBezTo>
                  <a:lnTo>
                    <a:pt x="0" y="5156"/>
                  </a:lnTo>
                  <a:cubicBezTo>
                    <a:pt x="0" y="5156"/>
                    <a:pt x="10251" y="12657"/>
                    <a:pt x="12930" y="12693"/>
                  </a:cubicBezTo>
                  <a:cubicBezTo>
                    <a:pt x="12937" y="12693"/>
                    <a:pt x="12943" y="12693"/>
                    <a:pt x="12950" y="12693"/>
                  </a:cubicBezTo>
                  <a:cubicBezTo>
                    <a:pt x="15643" y="12693"/>
                    <a:pt x="22693" y="7764"/>
                    <a:pt x="22693" y="7764"/>
                  </a:cubicBezTo>
                  <a:lnTo>
                    <a:pt x="2143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7"/>
            <p:cNvSpPr/>
            <p:nvPr/>
          </p:nvSpPr>
          <p:spPr>
            <a:xfrm>
              <a:off x="3486150" y="3704944"/>
              <a:ext cx="608450" cy="221637"/>
            </a:xfrm>
            <a:custGeom>
              <a:avLst/>
              <a:gdLst/>
              <a:ahLst/>
              <a:cxnLst/>
              <a:rect l="l" t="t" r="r" b="b"/>
              <a:pathLst>
                <a:path w="7681" h="2798" extrusionOk="0">
                  <a:moveTo>
                    <a:pt x="814" y="0"/>
                  </a:moveTo>
                  <a:cubicBezTo>
                    <a:pt x="617" y="0"/>
                    <a:pt x="474" y="34"/>
                    <a:pt x="405" y="118"/>
                  </a:cubicBezTo>
                  <a:cubicBezTo>
                    <a:pt x="1" y="618"/>
                    <a:pt x="4168" y="2797"/>
                    <a:pt x="6442" y="2797"/>
                  </a:cubicBezTo>
                  <a:lnTo>
                    <a:pt x="7680" y="785"/>
                  </a:lnTo>
                  <a:cubicBezTo>
                    <a:pt x="7680" y="785"/>
                    <a:pt x="7288" y="80"/>
                    <a:pt x="6395" y="80"/>
                  </a:cubicBezTo>
                  <a:cubicBezTo>
                    <a:pt x="6133" y="80"/>
                    <a:pt x="5828" y="141"/>
                    <a:pt x="5478" y="297"/>
                  </a:cubicBezTo>
                  <a:cubicBezTo>
                    <a:pt x="5160" y="434"/>
                    <a:pt x="4777" y="485"/>
                    <a:pt x="4364" y="485"/>
                  </a:cubicBezTo>
                  <a:cubicBezTo>
                    <a:pt x="3100" y="485"/>
                    <a:pt x="1563" y="0"/>
                    <a:pt x="814" y="0"/>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7"/>
            <p:cNvSpPr/>
            <p:nvPr/>
          </p:nvSpPr>
          <p:spPr>
            <a:xfrm>
              <a:off x="7397346" y="4700812"/>
              <a:ext cx="103851" cy="49112"/>
            </a:xfrm>
            <a:custGeom>
              <a:avLst/>
              <a:gdLst/>
              <a:ahLst/>
              <a:cxnLst/>
              <a:rect l="l" t="t" r="r" b="b"/>
              <a:pathLst>
                <a:path w="1311" h="620" extrusionOk="0">
                  <a:moveTo>
                    <a:pt x="1" y="0"/>
                  </a:moveTo>
                  <a:lnTo>
                    <a:pt x="203" y="619"/>
                  </a:lnTo>
                  <a:lnTo>
                    <a:pt x="1311" y="608"/>
                  </a:lnTo>
                  <a:lnTo>
                    <a:pt x="1311" y="346"/>
                  </a:lnTo>
                  <a:lnTo>
                    <a:pt x="1"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7"/>
            <p:cNvSpPr/>
            <p:nvPr/>
          </p:nvSpPr>
          <p:spPr>
            <a:xfrm>
              <a:off x="7432280" y="3569965"/>
              <a:ext cx="905507" cy="1446816"/>
            </a:xfrm>
            <a:custGeom>
              <a:avLst/>
              <a:gdLst/>
              <a:ahLst/>
              <a:cxnLst/>
              <a:rect l="l" t="t" r="r" b="b"/>
              <a:pathLst>
                <a:path w="11431" h="18265" extrusionOk="0">
                  <a:moveTo>
                    <a:pt x="858" y="1"/>
                  </a:moveTo>
                  <a:lnTo>
                    <a:pt x="0" y="6716"/>
                  </a:lnTo>
                  <a:cubicBezTo>
                    <a:pt x="0" y="6716"/>
                    <a:pt x="5192" y="8954"/>
                    <a:pt x="4846" y="9764"/>
                  </a:cubicBezTo>
                  <a:cubicBezTo>
                    <a:pt x="4489" y="10573"/>
                    <a:pt x="739" y="14407"/>
                    <a:pt x="739" y="14407"/>
                  </a:cubicBezTo>
                  <a:lnTo>
                    <a:pt x="1191" y="18265"/>
                  </a:lnTo>
                  <a:cubicBezTo>
                    <a:pt x="7204" y="15217"/>
                    <a:pt x="11430" y="10669"/>
                    <a:pt x="10668" y="8454"/>
                  </a:cubicBezTo>
                  <a:cubicBezTo>
                    <a:pt x="9906" y="6240"/>
                    <a:pt x="4882" y="1846"/>
                    <a:pt x="3715" y="1132"/>
                  </a:cubicBezTo>
                  <a:cubicBezTo>
                    <a:pt x="2572" y="417"/>
                    <a:pt x="858" y="1"/>
                    <a:pt x="8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37"/>
            <p:cNvSpPr/>
            <p:nvPr/>
          </p:nvSpPr>
          <p:spPr>
            <a:xfrm>
              <a:off x="5662954" y="3450195"/>
              <a:ext cx="1837313" cy="1759943"/>
            </a:xfrm>
            <a:custGeom>
              <a:avLst/>
              <a:gdLst/>
              <a:ahLst/>
              <a:cxnLst/>
              <a:rect l="l" t="t" r="r" b="b"/>
              <a:pathLst>
                <a:path w="23194" h="22218" extrusionOk="0">
                  <a:moveTo>
                    <a:pt x="11633" y="1"/>
                  </a:moveTo>
                  <a:lnTo>
                    <a:pt x="11633" y="13"/>
                  </a:lnTo>
                  <a:cubicBezTo>
                    <a:pt x="10561" y="120"/>
                    <a:pt x="3965" y="560"/>
                    <a:pt x="0" y="1489"/>
                  </a:cubicBezTo>
                  <a:cubicBezTo>
                    <a:pt x="0" y="1489"/>
                    <a:pt x="286" y="8537"/>
                    <a:pt x="1179" y="11633"/>
                  </a:cubicBezTo>
                  <a:cubicBezTo>
                    <a:pt x="1179" y="11633"/>
                    <a:pt x="691" y="18586"/>
                    <a:pt x="810" y="21432"/>
                  </a:cubicBezTo>
                  <a:cubicBezTo>
                    <a:pt x="810" y="21432"/>
                    <a:pt x="2608" y="22206"/>
                    <a:pt x="11597" y="22218"/>
                  </a:cubicBezTo>
                  <a:lnTo>
                    <a:pt x="11716" y="22218"/>
                  </a:lnTo>
                  <a:cubicBezTo>
                    <a:pt x="20729" y="22218"/>
                    <a:pt x="22527" y="21456"/>
                    <a:pt x="22527" y="21456"/>
                  </a:cubicBezTo>
                  <a:cubicBezTo>
                    <a:pt x="22646" y="18598"/>
                    <a:pt x="22182" y="11669"/>
                    <a:pt x="22182" y="11669"/>
                  </a:cubicBezTo>
                  <a:cubicBezTo>
                    <a:pt x="23075" y="8573"/>
                    <a:pt x="23194" y="1513"/>
                    <a:pt x="23194" y="1513"/>
                  </a:cubicBezTo>
                  <a:cubicBezTo>
                    <a:pt x="19241" y="572"/>
                    <a:pt x="12823" y="132"/>
                    <a:pt x="11752" y="13"/>
                  </a:cubicBezTo>
                  <a:lnTo>
                    <a:pt x="117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7"/>
            <p:cNvSpPr/>
            <p:nvPr/>
          </p:nvSpPr>
          <p:spPr>
            <a:xfrm>
              <a:off x="6182600" y="3426651"/>
              <a:ext cx="812112" cy="455510"/>
            </a:xfrm>
            <a:custGeom>
              <a:avLst/>
              <a:gdLst/>
              <a:ahLst/>
              <a:cxnLst/>
              <a:rect l="l" t="t" r="r" b="b"/>
              <a:pathLst>
                <a:path w="10252" h="5990" extrusionOk="0">
                  <a:moveTo>
                    <a:pt x="5085" y="1"/>
                  </a:moveTo>
                  <a:lnTo>
                    <a:pt x="5085" y="25"/>
                  </a:lnTo>
                  <a:cubicBezTo>
                    <a:pt x="4668" y="61"/>
                    <a:pt x="2656" y="763"/>
                    <a:pt x="870" y="953"/>
                  </a:cubicBezTo>
                  <a:lnTo>
                    <a:pt x="727" y="453"/>
                  </a:lnTo>
                  <a:cubicBezTo>
                    <a:pt x="489" y="477"/>
                    <a:pt x="239" y="513"/>
                    <a:pt x="1" y="537"/>
                  </a:cubicBezTo>
                  <a:cubicBezTo>
                    <a:pt x="203" y="2013"/>
                    <a:pt x="1144" y="5966"/>
                    <a:pt x="5132" y="5990"/>
                  </a:cubicBezTo>
                  <a:cubicBezTo>
                    <a:pt x="9073" y="5990"/>
                    <a:pt x="10038" y="2049"/>
                    <a:pt x="10252" y="572"/>
                  </a:cubicBezTo>
                  <a:cubicBezTo>
                    <a:pt x="9978" y="525"/>
                    <a:pt x="9692" y="501"/>
                    <a:pt x="9430" y="465"/>
                  </a:cubicBezTo>
                  <a:lnTo>
                    <a:pt x="9204" y="1013"/>
                  </a:lnTo>
                  <a:cubicBezTo>
                    <a:pt x="7347" y="799"/>
                    <a:pt x="5608" y="61"/>
                    <a:pt x="5180" y="25"/>
                  </a:cubicBezTo>
                  <a:lnTo>
                    <a:pt x="51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7"/>
            <p:cNvSpPr/>
            <p:nvPr/>
          </p:nvSpPr>
          <p:spPr>
            <a:xfrm>
              <a:off x="6182600" y="3434199"/>
              <a:ext cx="812112" cy="423550"/>
            </a:xfrm>
            <a:custGeom>
              <a:avLst/>
              <a:gdLst/>
              <a:ahLst/>
              <a:cxnLst/>
              <a:rect l="l" t="t" r="r" b="b"/>
              <a:pathLst>
                <a:path w="10252" h="5824" extrusionOk="0">
                  <a:moveTo>
                    <a:pt x="5085" y="1"/>
                  </a:moveTo>
                  <a:lnTo>
                    <a:pt x="5085" y="13"/>
                  </a:lnTo>
                  <a:cubicBezTo>
                    <a:pt x="4668" y="61"/>
                    <a:pt x="2656" y="727"/>
                    <a:pt x="870" y="930"/>
                  </a:cubicBezTo>
                  <a:lnTo>
                    <a:pt x="727" y="430"/>
                  </a:lnTo>
                  <a:cubicBezTo>
                    <a:pt x="489" y="465"/>
                    <a:pt x="239" y="501"/>
                    <a:pt x="1" y="525"/>
                  </a:cubicBezTo>
                  <a:cubicBezTo>
                    <a:pt x="203" y="1954"/>
                    <a:pt x="1144" y="5823"/>
                    <a:pt x="5132" y="5823"/>
                  </a:cubicBezTo>
                  <a:cubicBezTo>
                    <a:pt x="5138" y="5823"/>
                    <a:pt x="5144" y="5823"/>
                    <a:pt x="5151" y="5823"/>
                  </a:cubicBezTo>
                  <a:cubicBezTo>
                    <a:pt x="9076" y="5823"/>
                    <a:pt x="10038" y="1999"/>
                    <a:pt x="10252" y="561"/>
                  </a:cubicBezTo>
                  <a:cubicBezTo>
                    <a:pt x="9966" y="525"/>
                    <a:pt x="9692" y="477"/>
                    <a:pt x="9430" y="453"/>
                  </a:cubicBezTo>
                  <a:lnTo>
                    <a:pt x="9204" y="989"/>
                  </a:lnTo>
                  <a:cubicBezTo>
                    <a:pt x="7347" y="775"/>
                    <a:pt x="5608" y="61"/>
                    <a:pt x="5180" y="13"/>
                  </a:cubicBezTo>
                  <a:lnTo>
                    <a:pt x="518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7"/>
            <p:cNvSpPr/>
            <p:nvPr/>
          </p:nvSpPr>
          <p:spPr>
            <a:xfrm>
              <a:off x="6254287" y="3398310"/>
              <a:ext cx="665961" cy="399073"/>
            </a:xfrm>
            <a:custGeom>
              <a:avLst/>
              <a:gdLst/>
              <a:ahLst/>
              <a:cxnLst/>
              <a:rect l="l" t="t" r="r" b="b"/>
              <a:pathLst>
                <a:path w="8407" h="5038" extrusionOk="0">
                  <a:moveTo>
                    <a:pt x="4192" y="1"/>
                  </a:moveTo>
                  <a:lnTo>
                    <a:pt x="4192" y="13"/>
                  </a:lnTo>
                  <a:cubicBezTo>
                    <a:pt x="3775" y="60"/>
                    <a:pt x="1786" y="727"/>
                    <a:pt x="1" y="918"/>
                  </a:cubicBezTo>
                  <a:cubicBezTo>
                    <a:pt x="417" y="2620"/>
                    <a:pt x="1477" y="5037"/>
                    <a:pt x="4180" y="5037"/>
                  </a:cubicBezTo>
                  <a:cubicBezTo>
                    <a:pt x="6966" y="5025"/>
                    <a:pt x="8025" y="2453"/>
                    <a:pt x="8406" y="751"/>
                  </a:cubicBezTo>
                  <a:lnTo>
                    <a:pt x="8406" y="751"/>
                  </a:lnTo>
                  <a:lnTo>
                    <a:pt x="8323" y="977"/>
                  </a:lnTo>
                  <a:cubicBezTo>
                    <a:pt x="6454" y="775"/>
                    <a:pt x="4715" y="60"/>
                    <a:pt x="4287" y="13"/>
                  </a:cubicBezTo>
                  <a:lnTo>
                    <a:pt x="4287" y="1"/>
                  </a:ln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7"/>
            <p:cNvSpPr/>
            <p:nvPr/>
          </p:nvSpPr>
          <p:spPr>
            <a:xfrm>
              <a:off x="6098631" y="4292389"/>
              <a:ext cx="1109248" cy="79292"/>
            </a:xfrm>
            <a:custGeom>
              <a:avLst/>
              <a:gdLst/>
              <a:ahLst/>
              <a:cxnLst/>
              <a:rect l="l" t="t" r="r" b="b"/>
              <a:pathLst>
                <a:path w="14003" h="1001" extrusionOk="0">
                  <a:moveTo>
                    <a:pt x="1" y="1001"/>
                  </a:moveTo>
                  <a:cubicBezTo>
                    <a:pt x="1" y="1001"/>
                    <a:pt x="6585" y="1"/>
                    <a:pt x="14003" y="477"/>
                  </a:cubicBezTo>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7"/>
            <p:cNvSpPr/>
            <p:nvPr/>
          </p:nvSpPr>
          <p:spPr>
            <a:xfrm>
              <a:off x="6378811" y="3792554"/>
              <a:ext cx="527255" cy="301879"/>
            </a:xfrm>
            <a:custGeom>
              <a:avLst/>
              <a:gdLst/>
              <a:ahLst/>
              <a:cxnLst/>
              <a:rect l="l" t="t" r="r" b="b"/>
              <a:pathLst>
                <a:path w="6656" h="3811" extrusionOk="0">
                  <a:moveTo>
                    <a:pt x="0" y="1417"/>
                  </a:moveTo>
                  <a:cubicBezTo>
                    <a:pt x="0" y="1417"/>
                    <a:pt x="3929" y="3084"/>
                    <a:pt x="6656" y="1"/>
                  </a:cubicBezTo>
                  <a:cubicBezTo>
                    <a:pt x="6656" y="1"/>
                    <a:pt x="4858" y="3811"/>
                    <a:pt x="0" y="1417"/>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7"/>
            <p:cNvSpPr/>
            <p:nvPr/>
          </p:nvSpPr>
          <p:spPr>
            <a:xfrm>
              <a:off x="6368434" y="3319097"/>
              <a:ext cx="448040" cy="366992"/>
            </a:xfrm>
            <a:custGeom>
              <a:avLst/>
              <a:gdLst/>
              <a:ahLst/>
              <a:cxnLst/>
              <a:rect l="l" t="t" r="r" b="b"/>
              <a:pathLst>
                <a:path w="5656" h="4633" extrusionOk="0">
                  <a:moveTo>
                    <a:pt x="0" y="1"/>
                  </a:moveTo>
                  <a:cubicBezTo>
                    <a:pt x="48" y="1441"/>
                    <a:pt x="107" y="2584"/>
                    <a:pt x="179" y="2906"/>
                  </a:cubicBezTo>
                  <a:cubicBezTo>
                    <a:pt x="393" y="3942"/>
                    <a:pt x="1429" y="4573"/>
                    <a:pt x="2655" y="4632"/>
                  </a:cubicBezTo>
                  <a:lnTo>
                    <a:pt x="2739" y="4632"/>
                  </a:lnTo>
                  <a:cubicBezTo>
                    <a:pt x="3977" y="4632"/>
                    <a:pt x="5048" y="4073"/>
                    <a:pt x="5310" y="3037"/>
                  </a:cubicBezTo>
                  <a:cubicBezTo>
                    <a:pt x="5406" y="2703"/>
                    <a:pt x="5525" y="1572"/>
                    <a:pt x="5656" y="144"/>
                  </a:cubicBezTo>
                  <a:lnTo>
                    <a:pt x="0" y="1"/>
                  </a:ln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7"/>
            <p:cNvSpPr/>
            <p:nvPr/>
          </p:nvSpPr>
          <p:spPr>
            <a:xfrm>
              <a:off x="6999375" y="2789953"/>
              <a:ext cx="324544" cy="320811"/>
            </a:xfrm>
            <a:custGeom>
              <a:avLst/>
              <a:gdLst/>
              <a:ahLst/>
              <a:cxnLst/>
              <a:rect l="l" t="t" r="r" b="b"/>
              <a:pathLst>
                <a:path w="4097" h="4050" extrusionOk="0">
                  <a:moveTo>
                    <a:pt x="2032" y="0"/>
                  </a:moveTo>
                  <a:cubicBezTo>
                    <a:pt x="964" y="0"/>
                    <a:pt x="59" y="869"/>
                    <a:pt x="24" y="1966"/>
                  </a:cubicBezTo>
                  <a:cubicBezTo>
                    <a:pt x="0" y="3073"/>
                    <a:pt x="882" y="4002"/>
                    <a:pt x="1989" y="4049"/>
                  </a:cubicBezTo>
                  <a:cubicBezTo>
                    <a:pt x="2004" y="4050"/>
                    <a:pt x="2018" y="4050"/>
                    <a:pt x="2033" y="4050"/>
                  </a:cubicBezTo>
                  <a:cubicBezTo>
                    <a:pt x="3132" y="4050"/>
                    <a:pt x="4037" y="3177"/>
                    <a:pt x="4060" y="2085"/>
                  </a:cubicBezTo>
                  <a:cubicBezTo>
                    <a:pt x="4096" y="966"/>
                    <a:pt x="3215" y="37"/>
                    <a:pt x="2096" y="1"/>
                  </a:cubicBezTo>
                  <a:cubicBezTo>
                    <a:pt x="2074" y="1"/>
                    <a:pt x="2053" y="0"/>
                    <a:pt x="2032" y="0"/>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7"/>
            <p:cNvSpPr/>
            <p:nvPr/>
          </p:nvSpPr>
          <p:spPr>
            <a:xfrm>
              <a:off x="7057835" y="2929765"/>
              <a:ext cx="133081" cy="96718"/>
            </a:xfrm>
            <a:custGeom>
              <a:avLst/>
              <a:gdLst/>
              <a:ahLst/>
              <a:cxnLst/>
              <a:rect l="l" t="t" r="r" b="b"/>
              <a:pathLst>
                <a:path w="1680" h="1221" extrusionOk="0">
                  <a:moveTo>
                    <a:pt x="1275" y="1"/>
                  </a:moveTo>
                  <a:cubicBezTo>
                    <a:pt x="507" y="1"/>
                    <a:pt x="10" y="792"/>
                    <a:pt x="1" y="796"/>
                  </a:cubicBezTo>
                  <a:lnTo>
                    <a:pt x="1" y="796"/>
                  </a:lnTo>
                  <a:cubicBezTo>
                    <a:pt x="1" y="796"/>
                    <a:pt x="1" y="796"/>
                    <a:pt x="1" y="796"/>
                  </a:cubicBezTo>
                  <a:lnTo>
                    <a:pt x="1" y="796"/>
                  </a:lnTo>
                  <a:cubicBezTo>
                    <a:pt x="1" y="796"/>
                    <a:pt x="1" y="796"/>
                    <a:pt x="1" y="796"/>
                  </a:cubicBezTo>
                  <a:cubicBezTo>
                    <a:pt x="1" y="796"/>
                    <a:pt x="1" y="796"/>
                    <a:pt x="1" y="796"/>
                  </a:cubicBezTo>
                  <a:lnTo>
                    <a:pt x="1" y="796"/>
                  </a:lnTo>
                  <a:cubicBezTo>
                    <a:pt x="425" y="1103"/>
                    <a:pt x="734" y="1220"/>
                    <a:pt x="960" y="1220"/>
                  </a:cubicBezTo>
                  <a:cubicBezTo>
                    <a:pt x="1679" y="1220"/>
                    <a:pt x="1548" y="34"/>
                    <a:pt x="1548" y="34"/>
                  </a:cubicBezTo>
                  <a:cubicBezTo>
                    <a:pt x="1454" y="11"/>
                    <a:pt x="1363" y="1"/>
                    <a:pt x="1275"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7"/>
            <p:cNvSpPr/>
            <p:nvPr/>
          </p:nvSpPr>
          <p:spPr>
            <a:xfrm>
              <a:off x="7057835" y="2920497"/>
              <a:ext cx="167064" cy="73272"/>
            </a:xfrm>
            <a:custGeom>
              <a:avLst/>
              <a:gdLst/>
              <a:ahLst/>
              <a:cxnLst/>
              <a:rect l="l" t="t" r="r" b="b"/>
              <a:pathLst>
                <a:path w="2109" h="925" extrusionOk="0">
                  <a:moveTo>
                    <a:pt x="1233" y="1"/>
                  </a:moveTo>
                  <a:cubicBezTo>
                    <a:pt x="466" y="1"/>
                    <a:pt x="1" y="925"/>
                    <a:pt x="1" y="925"/>
                  </a:cubicBezTo>
                  <a:cubicBezTo>
                    <a:pt x="527" y="364"/>
                    <a:pt x="1034" y="219"/>
                    <a:pt x="1419" y="219"/>
                  </a:cubicBezTo>
                  <a:cubicBezTo>
                    <a:pt x="1835" y="219"/>
                    <a:pt x="2108" y="389"/>
                    <a:pt x="2108" y="389"/>
                  </a:cubicBezTo>
                  <a:cubicBezTo>
                    <a:pt x="1786" y="106"/>
                    <a:pt x="1492" y="1"/>
                    <a:pt x="1233"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7"/>
            <p:cNvSpPr/>
            <p:nvPr/>
          </p:nvSpPr>
          <p:spPr>
            <a:xfrm>
              <a:off x="6367484" y="3319097"/>
              <a:ext cx="448040" cy="111056"/>
            </a:xfrm>
            <a:custGeom>
              <a:avLst/>
              <a:gdLst/>
              <a:ahLst/>
              <a:cxnLst/>
              <a:rect l="l" t="t" r="r" b="b"/>
              <a:pathLst>
                <a:path w="5656" h="1402" extrusionOk="0">
                  <a:moveTo>
                    <a:pt x="0" y="1"/>
                  </a:moveTo>
                  <a:cubicBezTo>
                    <a:pt x="0" y="144"/>
                    <a:pt x="12" y="298"/>
                    <a:pt x="12" y="429"/>
                  </a:cubicBezTo>
                  <a:cubicBezTo>
                    <a:pt x="929" y="1013"/>
                    <a:pt x="2084" y="1370"/>
                    <a:pt x="3417" y="1394"/>
                  </a:cubicBezTo>
                  <a:cubicBezTo>
                    <a:pt x="3529" y="1399"/>
                    <a:pt x="3639" y="1401"/>
                    <a:pt x="3747" y="1401"/>
                  </a:cubicBezTo>
                  <a:cubicBezTo>
                    <a:pt x="4413" y="1401"/>
                    <a:pt x="5018" y="1309"/>
                    <a:pt x="5560" y="1156"/>
                  </a:cubicBezTo>
                  <a:cubicBezTo>
                    <a:pt x="5596" y="846"/>
                    <a:pt x="5620" y="501"/>
                    <a:pt x="5656" y="167"/>
                  </a:cubicBezTo>
                  <a:lnTo>
                    <a:pt x="0" y="1"/>
                  </a:ln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7"/>
            <p:cNvSpPr/>
            <p:nvPr/>
          </p:nvSpPr>
          <p:spPr>
            <a:xfrm>
              <a:off x="5912874" y="2757872"/>
              <a:ext cx="324544" cy="320890"/>
            </a:xfrm>
            <a:custGeom>
              <a:avLst/>
              <a:gdLst/>
              <a:ahLst/>
              <a:cxnLst/>
              <a:rect l="l" t="t" r="r" b="b"/>
              <a:pathLst>
                <a:path w="4097" h="4051" extrusionOk="0">
                  <a:moveTo>
                    <a:pt x="2043" y="0"/>
                  </a:moveTo>
                  <a:cubicBezTo>
                    <a:pt x="964" y="0"/>
                    <a:pt x="71" y="869"/>
                    <a:pt x="36" y="1966"/>
                  </a:cubicBezTo>
                  <a:cubicBezTo>
                    <a:pt x="0" y="3085"/>
                    <a:pt x="882" y="4014"/>
                    <a:pt x="2001" y="4050"/>
                  </a:cubicBezTo>
                  <a:cubicBezTo>
                    <a:pt x="2016" y="4050"/>
                    <a:pt x="2030" y="4050"/>
                    <a:pt x="2045" y="4050"/>
                  </a:cubicBezTo>
                  <a:cubicBezTo>
                    <a:pt x="3133" y="4050"/>
                    <a:pt x="4037" y="3189"/>
                    <a:pt x="4072" y="2085"/>
                  </a:cubicBezTo>
                  <a:cubicBezTo>
                    <a:pt x="4096" y="966"/>
                    <a:pt x="3227" y="49"/>
                    <a:pt x="2108" y="1"/>
                  </a:cubicBezTo>
                  <a:cubicBezTo>
                    <a:pt x="2086" y="1"/>
                    <a:pt x="2064" y="0"/>
                    <a:pt x="2043" y="0"/>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7"/>
            <p:cNvSpPr/>
            <p:nvPr/>
          </p:nvSpPr>
          <p:spPr>
            <a:xfrm>
              <a:off x="6040805" y="2898872"/>
              <a:ext cx="135299" cy="98144"/>
            </a:xfrm>
            <a:custGeom>
              <a:avLst/>
              <a:gdLst/>
              <a:ahLst/>
              <a:cxnLst/>
              <a:rect l="l" t="t" r="r" b="b"/>
              <a:pathLst>
                <a:path w="1708" h="1239" extrusionOk="0">
                  <a:moveTo>
                    <a:pt x="417" y="1"/>
                  </a:moveTo>
                  <a:cubicBezTo>
                    <a:pt x="350" y="1"/>
                    <a:pt x="280" y="7"/>
                    <a:pt x="207" y="19"/>
                  </a:cubicBezTo>
                  <a:cubicBezTo>
                    <a:pt x="207" y="19"/>
                    <a:pt x="0" y="1238"/>
                    <a:pt x="762" y="1238"/>
                  </a:cubicBezTo>
                  <a:cubicBezTo>
                    <a:pt x="984" y="1238"/>
                    <a:pt x="1290" y="1134"/>
                    <a:pt x="1707" y="865"/>
                  </a:cubicBezTo>
                  <a:cubicBezTo>
                    <a:pt x="1707" y="865"/>
                    <a:pt x="1240" y="1"/>
                    <a:pt x="417"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7"/>
            <p:cNvSpPr/>
            <p:nvPr/>
          </p:nvSpPr>
          <p:spPr>
            <a:xfrm>
              <a:off x="6012842" y="2890079"/>
              <a:ext cx="163262" cy="79213"/>
            </a:xfrm>
            <a:custGeom>
              <a:avLst/>
              <a:gdLst/>
              <a:ahLst/>
              <a:cxnLst/>
              <a:rect l="l" t="t" r="r" b="b"/>
              <a:pathLst>
                <a:path w="2061" h="1000" extrusionOk="0">
                  <a:moveTo>
                    <a:pt x="841" y="1"/>
                  </a:moveTo>
                  <a:cubicBezTo>
                    <a:pt x="595" y="1"/>
                    <a:pt x="314" y="96"/>
                    <a:pt x="1" y="345"/>
                  </a:cubicBezTo>
                  <a:cubicBezTo>
                    <a:pt x="1" y="345"/>
                    <a:pt x="242" y="212"/>
                    <a:pt x="606" y="212"/>
                  </a:cubicBezTo>
                  <a:cubicBezTo>
                    <a:pt x="997" y="212"/>
                    <a:pt x="1530" y="365"/>
                    <a:pt x="2060" y="999"/>
                  </a:cubicBezTo>
                  <a:cubicBezTo>
                    <a:pt x="2060" y="981"/>
                    <a:pt x="1631" y="1"/>
                    <a:pt x="841"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7"/>
            <p:cNvSpPr/>
            <p:nvPr/>
          </p:nvSpPr>
          <p:spPr>
            <a:xfrm>
              <a:off x="6113761" y="2224768"/>
              <a:ext cx="1014903" cy="1156978"/>
            </a:xfrm>
            <a:custGeom>
              <a:avLst/>
              <a:gdLst/>
              <a:ahLst/>
              <a:cxnLst/>
              <a:rect l="l" t="t" r="r" b="b"/>
              <a:pathLst>
                <a:path w="12812" h="14606" extrusionOk="0">
                  <a:moveTo>
                    <a:pt x="6353" y="0"/>
                  </a:moveTo>
                  <a:cubicBezTo>
                    <a:pt x="812" y="0"/>
                    <a:pt x="189" y="4695"/>
                    <a:pt x="96" y="8113"/>
                  </a:cubicBezTo>
                  <a:cubicBezTo>
                    <a:pt x="0" y="11601"/>
                    <a:pt x="2203" y="14482"/>
                    <a:pt x="6227" y="14601"/>
                  </a:cubicBezTo>
                  <a:cubicBezTo>
                    <a:pt x="6310" y="14604"/>
                    <a:pt x="6392" y="14605"/>
                    <a:pt x="6473" y="14605"/>
                  </a:cubicBezTo>
                  <a:cubicBezTo>
                    <a:pt x="10292" y="14605"/>
                    <a:pt x="12611" y="11886"/>
                    <a:pt x="12716" y="8470"/>
                  </a:cubicBezTo>
                  <a:cubicBezTo>
                    <a:pt x="12812" y="4993"/>
                    <a:pt x="12443" y="183"/>
                    <a:pt x="6644" y="4"/>
                  </a:cubicBezTo>
                  <a:cubicBezTo>
                    <a:pt x="6546" y="2"/>
                    <a:pt x="6448" y="0"/>
                    <a:pt x="6353" y="0"/>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7"/>
            <p:cNvSpPr/>
            <p:nvPr/>
          </p:nvSpPr>
          <p:spPr>
            <a:xfrm>
              <a:off x="6381584" y="2901248"/>
              <a:ext cx="42538" cy="51092"/>
            </a:xfrm>
            <a:custGeom>
              <a:avLst/>
              <a:gdLst/>
              <a:ahLst/>
              <a:cxnLst/>
              <a:rect l="l" t="t" r="r" b="b"/>
              <a:pathLst>
                <a:path w="537" h="645" extrusionOk="0">
                  <a:moveTo>
                    <a:pt x="270" y="1"/>
                  </a:moveTo>
                  <a:cubicBezTo>
                    <a:pt x="134" y="1"/>
                    <a:pt x="13" y="139"/>
                    <a:pt x="13" y="311"/>
                  </a:cubicBezTo>
                  <a:cubicBezTo>
                    <a:pt x="1" y="501"/>
                    <a:pt x="120" y="644"/>
                    <a:pt x="263" y="644"/>
                  </a:cubicBezTo>
                  <a:cubicBezTo>
                    <a:pt x="268" y="645"/>
                    <a:pt x="274" y="645"/>
                    <a:pt x="279" y="645"/>
                  </a:cubicBezTo>
                  <a:cubicBezTo>
                    <a:pt x="416" y="645"/>
                    <a:pt x="537" y="506"/>
                    <a:pt x="537" y="335"/>
                  </a:cubicBezTo>
                  <a:cubicBezTo>
                    <a:pt x="537" y="156"/>
                    <a:pt x="429" y="1"/>
                    <a:pt x="287" y="1"/>
                  </a:cubicBezTo>
                  <a:cubicBezTo>
                    <a:pt x="281" y="1"/>
                    <a:pt x="275" y="1"/>
                    <a:pt x="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7"/>
            <p:cNvSpPr/>
            <p:nvPr/>
          </p:nvSpPr>
          <p:spPr>
            <a:xfrm>
              <a:off x="6349581" y="2817757"/>
              <a:ext cx="88721" cy="30814"/>
            </a:xfrm>
            <a:custGeom>
              <a:avLst/>
              <a:gdLst/>
              <a:ahLst/>
              <a:cxnLst/>
              <a:rect l="l" t="t" r="r" b="b"/>
              <a:pathLst>
                <a:path w="1120" h="389" extrusionOk="0">
                  <a:moveTo>
                    <a:pt x="710" y="1"/>
                  </a:moveTo>
                  <a:cubicBezTo>
                    <a:pt x="520" y="1"/>
                    <a:pt x="275" y="88"/>
                    <a:pt x="0" y="388"/>
                  </a:cubicBezTo>
                  <a:cubicBezTo>
                    <a:pt x="0" y="388"/>
                    <a:pt x="320" y="76"/>
                    <a:pt x="744" y="76"/>
                  </a:cubicBezTo>
                  <a:cubicBezTo>
                    <a:pt x="863" y="76"/>
                    <a:pt x="989" y="100"/>
                    <a:pt x="1119" y="162"/>
                  </a:cubicBezTo>
                  <a:cubicBezTo>
                    <a:pt x="1119" y="155"/>
                    <a:pt x="964" y="1"/>
                    <a:pt x="710"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7"/>
            <p:cNvSpPr/>
            <p:nvPr/>
          </p:nvSpPr>
          <p:spPr>
            <a:xfrm>
              <a:off x="6269417" y="2687848"/>
              <a:ext cx="211266" cy="125948"/>
            </a:xfrm>
            <a:custGeom>
              <a:avLst/>
              <a:gdLst/>
              <a:ahLst/>
              <a:cxnLst/>
              <a:rect l="l" t="t" r="r" b="b"/>
              <a:pathLst>
                <a:path w="2667" h="1590" extrusionOk="0">
                  <a:moveTo>
                    <a:pt x="1429" y="0"/>
                  </a:moveTo>
                  <a:cubicBezTo>
                    <a:pt x="1305" y="0"/>
                    <a:pt x="1177" y="17"/>
                    <a:pt x="1048" y="52"/>
                  </a:cubicBezTo>
                  <a:cubicBezTo>
                    <a:pt x="405" y="243"/>
                    <a:pt x="0" y="826"/>
                    <a:pt x="167" y="1374"/>
                  </a:cubicBezTo>
                  <a:cubicBezTo>
                    <a:pt x="212" y="1531"/>
                    <a:pt x="278" y="1590"/>
                    <a:pt x="365" y="1590"/>
                  </a:cubicBezTo>
                  <a:cubicBezTo>
                    <a:pt x="574" y="1590"/>
                    <a:pt x="903" y="1250"/>
                    <a:pt x="1357" y="1124"/>
                  </a:cubicBezTo>
                  <a:cubicBezTo>
                    <a:pt x="2012" y="945"/>
                    <a:pt x="2667" y="1255"/>
                    <a:pt x="2500" y="707"/>
                  </a:cubicBezTo>
                  <a:cubicBezTo>
                    <a:pt x="2367" y="277"/>
                    <a:pt x="1933" y="0"/>
                    <a:pt x="14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7"/>
            <p:cNvSpPr/>
            <p:nvPr/>
          </p:nvSpPr>
          <p:spPr>
            <a:xfrm>
              <a:off x="6307123" y="2797558"/>
              <a:ext cx="28359" cy="16080"/>
            </a:xfrm>
            <a:custGeom>
              <a:avLst/>
              <a:gdLst/>
              <a:ahLst/>
              <a:cxnLst/>
              <a:rect l="l" t="t" r="r" b="b"/>
              <a:pathLst>
                <a:path w="358" h="203" extrusionOk="0">
                  <a:moveTo>
                    <a:pt x="357" y="1"/>
                  </a:moveTo>
                  <a:lnTo>
                    <a:pt x="357" y="1"/>
                  </a:lnTo>
                  <a:cubicBezTo>
                    <a:pt x="226" y="60"/>
                    <a:pt x="107" y="143"/>
                    <a:pt x="0" y="203"/>
                  </a:cubicBezTo>
                  <a:cubicBezTo>
                    <a:pt x="107" y="155"/>
                    <a:pt x="226" y="84"/>
                    <a:pt x="357" y="1"/>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7"/>
            <p:cNvSpPr/>
            <p:nvPr/>
          </p:nvSpPr>
          <p:spPr>
            <a:xfrm>
              <a:off x="6746602" y="2912655"/>
              <a:ext cx="40637" cy="49112"/>
            </a:xfrm>
            <a:custGeom>
              <a:avLst/>
              <a:gdLst/>
              <a:ahLst/>
              <a:cxnLst/>
              <a:rect l="l" t="t" r="r" b="b"/>
              <a:pathLst>
                <a:path w="513" h="620" extrusionOk="0">
                  <a:moveTo>
                    <a:pt x="274" y="0"/>
                  </a:moveTo>
                  <a:cubicBezTo>
                    <a:pt x="120" y="12"/>
                    <a:pt x="1" y="143"/>
                    <a:pt x="1" y="310"/>
                  </a:cubicBezTo>
                  <a:cubicBezTo>
                    <a:pt x="1" y="488"/>
                    <a:pt x="108" y="619"/>
                    <a:pt x="239" y="619"/>
                  </a:cubicBezTo>
                  <a:cubicBezTo>
                    <a:pt x="382" y="619"/>
                    <a:pt x="489" y="488"/>
                    <a:pt x="513" y="310"/>
                  </a:cubicBezTo>
                  <a:cubicBezTo>
                    <a:pt x="513" y="131"/>
                    <a:pt x="405" y="0"/>
                    <a:pt x="2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7"/>
            <p:cNvSpPr/>
            <p:nvPr/>
          </p:nvSpPr>
          <p:spPr>
            <a:xfrm>
              <a:off x="6746602" y="2846036"/>
              <a:ext cx="84047" cy="38339"/>
            </a:xfrm>
            <a:custGeom>
              <a:avLst/>
              <a:gdLst/>
              <a:ahLst/>
              <a:cxnLst/>
              <a:rect l="l" t="t" r="r" b="b"/>
              <a:pathLst>
                <a:path w="1061" h="484" extrusionOk="0">
                  <a:moveTo>
                    <a:pt x="347" y="0"/>
                  </a:moveTo>
                  <a:cubicBezTo>
                    <a:pt x="246" y="0"/>
                    <a:pt x="131" y="13"/>
                    <a:pt x="1" y="43"/>
                  </a:cubicBezTo>
                  <a:cubicBezTo>
                    <a:pt x="1" y="43"/>
                    <a:pt x="71" y="30"/>
                    <a:pt x="179" y="30"/>
                  </a:cubicBezTo>
                  <a:cubicBezTo>
                    <a:pt x="413" y="30"/>
                    <a:pt x="823" y="92"/>
                    <a:pt x="1060" y="484"/>
                  </a:cubicBezTo>
                  <a:cubicBezTo>
                    <a:pt x="1060" y="484"/>
                    <a:pt x="964" y="0"/>
                    <a:pt x="347"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7"/>
            <p:cNvSpPr/>
            <p:nvPr/>
          </p:nvSpPr>
          <p:spPr>
            <a:xfrm>
              <a:off x="6706995" y="2716681"/>
              <a:ext cx="209444" cy="129908"/>
            </a:xfrm>
            <a:custGeom>
              <a:avLst/>
              <a:gdLst/>
              <a:ahLst/>
              <a:cxnLst/>
              <a:rect l="l" t="t" r="r" b="b"/>
              <a:pathLst>
                <a:path w="2644" h="1640" extrusionOk="0">
                  <a:moveTo>
                    <a:pt x="1218" y="1"/>
                  </a:moveTo>
                  <a:cubicBezTo>
                    <a:pt x="738" y="1"/>
                    <a:pt x="317" y="251"/>
                    <a:pt x="179" y="664"/>
                  </a:cubicBezTo>
                  <a:cubicBezTo>
                    <a:pt x="1" y="1200"/>
                    <a:pt x="655" y="926"/>
                    <a:pt x="1286" y="1129"/>
                  </a:cubicBezTo>
                  <a:cubicBezTo>
                    <a:pt x="1744" y="1281"/>
                    <a:pt x="2057" y="1639"/>
                    <a:pt x="2264" y="1639"/>
                  </a:cubicBezTo>
                  <a:cubicBezTo>
                    <a:pt x="2347" y="1639"/>
                    <a:pt x="2414" y="1581"/>
                    <a:pt x="2465" y="1426"/>
                  </a:cubicBezTo>
                  <a:cubicBezTo>
                    <a:pt x="2644" y="891"/>
                    <a:pt x="2275" y="283"/>
                    <a:pt x="1655" y="69"/>
                  </a:cubicBezTo>
                  <a:cubicBezTo>
                    <a:pt x="1508" y="23"/>
                    <a:pt x="1361"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7"/>
            <p:cNvSpPr/>
            <p:nvPr/>
          </p:nvSpPr>
          <p:spPr>
            <a:xfrm>
              <a:off x="6949391" y="2969054"/>
              <a:ext cx="100999" cy="78658"/>
            </a:xfrm>
            <a:custGeom>
              <a:avLst/>
              <a:gdLst/>
              <a:ahLst/>
              <a:cxnLst/>
              <a:rect l="l" t="t" r="r" b="b"/>
              <a:pathLst>
                <a:path w="1275" h="993" extrusionOk="0">
                  <a:moveTo>
                    <a:pt x="607" y="1"/>
                  </a:moveTo>
                  <a:cubicBezTo>
                    <a:pt x="295" y="1"/>
                    <a:pt x="36" y="218"/>
                    <a:pt x="24" y="479"/>
                  </a:cubicBezTo>
                  <a:cubicBezTo>
                    <a:pt x="0" y="753"/>
                    <a:pt x="286" y="979"/>
                    <a:pt x="631" y="991"/>
                  </a:cubicBezTo>
                  <a:cubicBezTo>
                    <a:pt x="648" y="992"/>
                    <a:pt x="665" y="992"/>
                    <a:pt x="681" y="992"/>
                  </a:cubicBezTo>
                  <a:cubicBezTo>
                    <a:pt x="1003" y="992"/>
                    <a:pt x="1252" y="775"/>
                    <a:pt x="1274" y="514"/>
                  </a:cubicBezTo>
                  <a:cubicBezTo>
                    <a:pt x="1274" y="252"/>
                    <a:pt x="1001" y="14"/>
                    <a:pt x="655" y="2"/>
                  </a:cubicBezTo>
                  <a:cubicBezTo>
                    <a:pt x="639" y="1"/>
                    <a:pt x="623" y="1"/>
                    <a:pt x="607"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7"/>
            <p:cNvSpPr/>
            <p:nvPr/>
          </p:nvSpPr>
          <p:spPr>
            <a:xfrm>
              <a:off x="6218482" y="2962559"/>
              <a:ext cx="101870" cy="79371"/>
            </a:xfrm>
            <a:custGeom>
              <a:avLst/>
              <a:gdLst/>
              <a:ahLst/>
              <a:cxnLst/>
              <a:rect l="l" t="t" r="r" b="b"/>
              <a:pathLst>
                <a:path w="1286" h="1002" extrusionOk="0">
                  <a:moveTo>
                    <a:pt x="630" y="1"/>
                  </a:moveTo>
                  <a:cubicBezTo>
                    <a:pt x="307" y="1"/>
                    <a:pt x="35" y="222"/>
                    <a:pt x="24" y="477"/>
                  </a:cubicBezTo>
                  <a:cubicBezTo>
                    <a:pt x="0" y="763"/>
                    <a:pt x="286" y="989"/>
                    <a:pt x="631" y="1001"/>
                  </a:cubicBezTo>
                  <a:cubicBezTo>
                    <a:pt x="641" y="1002"/>
                    <a:pt x="650" y="1002"/>
                    <a:pt x="660" y="1002"/>
                  </a:cubicBezTo>
                  <a:cubicBezTo>
                    <a:pt x="992" y="1002"/>
                    <a:pt x="1251" y="803"/>
                    <a:pt x="1274" y="525"/>
                  </a:cubicBezTo>
                  <a:cubicBezTo>
                    <a:pt x="1286" y="239"/>
                    <a:pt x="1000" y="25"/>
                    <a:pt x="655" y="1"/>
                  </a:cubicBezTo>
                  <a:cubicBezTo>
                    <a:pt x="646" y="1"/>
                    <a:pt x="638" y="1"/>
                    <a:pt x="630"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7"/>
            <p:cNvSpPr/>
            <p:nvPr/>
          </p:nvSpPr>
          <p:spPr>
            <a:xfrm>
              <a:off x="7161605" y="4728141"/>
              <a:ext cx="286758" cy="362239"/>
            </a:xfrm>
            <a:custGeom>
              <a:avLst/>
              <a:gdLst/>
              <a:ahLst/>
              <a:cxnLst/>
              <a:rect l="l" t="t" r="r" b="b"/>
              <a:pathLst>
                <a:path w="3620" h="4573" extrusionOk="0">
                  <a:moveTo>
                    <a:pt x="3501" y="191"/>
                  </a:moveTo>
                  <a:cubicBezTo>
                    <a:pt x="2441" y="120"/>
                    <a:pt x="477" y="1"/>
                    <a:pt x="286" y="274"/>
                  </a:cubicBezTo>
                  <a:cubicBezTo>
                    <a:pt x="24" y="667"/>
                    <a:pt x="3060" y="977"/>
                    <a:pt x="3060" y="977"/>
                  </a:cubicBezTo>
                  <a:cubicBezTo>
                    <a:pt x="3060" y="977"/>
                    <a:pt x="0" y="1060"/>
                    <a:pt x="0" y="1656"/>
                  </a:cubicBezTo>
                  <a:cubicBezTo>
                    <a:pt x="0" y="2251"/>
                    <a:pt x="3013" y="2120"/>
                    <a:pt x="3013" y="2120"/>
                  </a:cubicBezTo>
                  <a:cubicBezTo>
                    <a:pt x="3013" y="2120"/>
                    <a:pt x="584" y="2489"/>
                    <a:pt x="584" y="3132"/>
                  </a:cubicBezTo>
                  <a:cubicBezTo>
                    <a:pt x="584" y="3763"/>
                    <a:pt x="3334" y="2846"/>
                    <a:pt x="3334" y="2846"/>
                  </a:cubicBezTo>
                  <a:cubicBezTo>
                    <a:pt x="3334" y="2846"/>
                    <a:pt x="1643" y="3906"/>
                    <a:pt x="1643" y="4323"/>
                  </a:cubicBezTo>
                  <a:cubicBezTo>
                    <a:pt x="1643" y="4573"/>
                    <a:pt x="2774" y="4275"/>
                    <a:pt x="3620" y="4013"/>
                  </a:cubicBezTo>
                  <a:cubicBezTo>
                    <a:pt x="3608" y="2834"/>
                    <a:pt x="3560" y="1465"/>
                    <a:pt x="3501" y="191"/>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7"/>
            <p:cNvSpPr/>
            <p:nvPr/>
          </p:nvSpPr>
          <p:spPr>
            <a:xfrm>
              <a:off x="7161605" y="4719982"/>
              <a:ext cx="363201" cy="343703"/>
            </a:xfrm>
            <a:custGeom>
              <a:avLst/>
              <a:gdLst/>
              <a:ahLst/>
              <a:cxnLst/>
              <a:rect l="l" t="t" r="r" b="b"/>
              <a:pathLst>
                <a:path w="4585" h="4339" extrusionOk="0">
                  <a:moveTo>
                    <a:pt x="1770" y="1"/>
                  </a:moveTo>
                  <a:cubicBezTo>
                    <a:pt x="1035" y="1"/>
                    <a:pt x="391" y="46"/>
                    <a:pt x="286" y="199"/>
                  </a:cubicBezTo>
                  <a:cubicBezTo>
                    <a:pt x="12" y="592"/>
                    <a:pt x="3048" y="901"/>
                    <a:pt x="3048" y="901"/>
                  </a:cubicBezTo>
                  <a:cubicBezTo>
                    <a:pt x="3048" y="901"/>
                    <a:pt x="0" y="997"/>
                    <a:pt x="0" y="1592"/>
                  </a:cubicBezTo>
                  <a:cubicBezTo>
                    <a:pt x="0" y="1994"/>
                    <a:pt x="1376" y="2059"/>
                    <a:pt x="2268" y="2059"/>
                  </a:cubicBezTo>
                  <a:cubicBezTo>
                    <a:pt x="2696" y="2059"/>
                    <a:pt x="3012" y="2044"/>
                    <a:pt x="3013" y="2044"/>
                  </a:cubicBezTo>
                  <a:lnTo>
                    <a:pt x="3013" y="2044"/>
                  </a:lnTo>
                  <a:cubicBezTo>
                    <a:pt x="3012" y="2044"/>
                    <a:pt x="584" y="2425"/>
                    <a:pt x="584" y="3056"/>
                  </a:cubicBezTo>
                  <a:cubicBezTo>
                    <a:pt x="584" y="3218"/>
                    <a:pt x="764" y="3278"/>
                    <a:pt x="1032" y="3278"/>
                  </a:cubicBezTo>
                  <a:cubicBezTo>
                    <a:pt x="1812" y="3278"/>
                    <a:pt x="3334" y="2771"/>
                    <a:pt x="3334" y="2771"/>
                  </a:cubicBezTo>
                  <a:lnTo>
                    <a:pt x="3334" y="2771"/>
                  </a:lnTo>
                  <a:cubicBezTo>
                    <a:pt x="3334" y="2771"/>
                    <a:pt x="1643" y="3830"/>
                    <a:pt x="1643" y="4247"/>
                  </a:cubicBezTo>
                  <a:cubicBezTo>
                    <a:pt x="1643" y="4311"/>
                    <a:pt x="1713" y="4338"/>
                    <a:pt x="1832" y="4338"/>
                  </a:cubicBezTo>
                  <a:cubicBezTo>
                    <a:pt x="2480" y="4338"/>
                    <a:pt x="4584" y="3521"/>
                    <a:pt x="4584" y="3521"/>
                  </a:cubicBezTo>
                  <a:lnTo>
                    <a:pt x="4179" y="104"/>
                  </a:lnTo>
                  <a:cubicBezTo>
                    <a:pt x="4179" y="104"/>
                    <a:pt x="2872" y="1"/>
                    <a:pt x="1770" y="1"/>
                  </a:cubicBezTo>
                  <a:close/>
                </a:path>
              </a:pathLst>
            </a:custGeom>
            <a:solidFill>
              <a:srgbClr val="FFB8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7"/>
            <p:cNvSpPr/>
            <p:nvPr/>
          </p:nvSpPr>
          <p:spPr>
            <a:xfrm>
              <a:off x="7818924" y="4305618"/>
              <a:ext cx="115179" cy="26457"/>
            </a:xfrm>
            <a:custGeom>
              <a:avLst/>
              <a:gdLst/>
              <a:ahLst/>
              <a:cxnLst/>
              <a:rect l="l" t="t" r="r" b="b"/>
              <a:pathLst>
                <a:path w="1454" h="334" extrusionOk="0">
                  <a:moveTo>
                    <a:pt x="1" y="334"/>
                  </a:moveTo>
                  <a:cubicBezTo>
                    <a:pt x="1" y="334"/>
                    <a:pt x="513" y="1"/>
                    <a:pt x="1454" y="60"/>
                  </a:cubicBezTo>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7"/>
            <p:cNvSpPr/>
            <p:nvPr/>
          </p:nvSpPr>
          <p:spPr>
            <a:xfrm>
              <a:off x="6156220" y="3434194"/>
              <a:ext cx="345219" cy="523515"/>
            </a:xfrm>
            <a:custGeom>
              <a:avLst/>
              <a:gdLst/>
              <a:ahLst/>
              <a:cxnLst/>
              <a:rect l="l" t="t" r="r" b="b"/>
              <a:pathLst>
                <a:path w="4358" h="6609" extrusionOk="0">
                  <a:moveTo>
                    <a:pt x="2727" y="0"/>
                  </a:moveTo>
                  <a:lnTo>
                    <a:pt x="1012" y="357"/>
                  </a:lnTo>
                  <a:cubicBezTo>
                    <a:pt x="0" y="3727"/>
                    <a:pt x="1620" y="6608"/>
                    <a:pt x="1620" y="6608"/>
                  </a:cubicBezTo>
                  <a:lnTo>
                    <a:pt x="4358" y="4441"/>
                  </a:lnTo>
                  <a:cubicBezTo>
                    <a:pt x="2060" y="3953"/>
                    <a:pt x="1310" y="572"/>
                    <a:pt x="1310" y="572"/>
                  </a:cubicBezTo>
                  <a:lnTo>
                    <a:pt x="2739" y="226"/>
                  </a:lnTo>
                  <a:lnTo>
                    <a:pt x="272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7"/>
            <p:cNvSpPr/>
            <p:nvPr/>
          </p:nvSpPr>
          <p:spPr>
            <a:xfrm>
              <a:off x="6309895" y="3785980"/>
              <a:ext cx="191542" cy="221716"/>
            </a:xfrm>
            <a:custGeom>
              <a:avLst/>
              <a:gdLst/>
              <a:ahLst/>
              <a:cxnLst/>
              <a:rect l="l" t="t" r="r" b="b"/>
              <a:pathLst>
                <a:path w="2418" h="2799" extrusionOk="0">
                  <a:moveTo>
                    <a:pt x="1" y="1929"/>
                  </a:moveTo>
                  <a:lnTo>
                    <a:pt x="715" y="2798"/>
                  </a:lnTo>
                  <a:lnTo>
                    <a:pt x="2418" y="0"/>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7"/>
            <p:cNvSpPr/>
            <p:nvPr/>
          </p:nvSpPr>
          <p:spPr>
            <a:xfrm>
              <a:off x="6674914" y="3436966"/>
              <a:ext cx="361300" cy="515990"/>
            </a:xfrm>
            <a:custGeom>
              <a:avLst/>
              <a:gdLst/>
              <a:ahLst/>
              <a:cxnLst/>
              <a:rect l="l" t="t" r="r" b="b"/>
              <a:pathLst>
                <a:path w="4561" h="6514" extrusionOk="0">
                  <a:moveTo>
                    <a:pt x="1668" y="1"/>
                  </a:moveTo>
                  <a:lnTo>
                    <a:pt x="1644" y="239"/>
                  </a:lnTo>
                  <a:lnTo>
                    <a:pt x="3013" y="525"/>
                  </a:lnTo>
                  <a:cubicBezTo>
                    <a:pt x="3013" y="525"/>
                    <a:pt x="2263" y="3739"/>
                    <a:pt x="1" y="4371"/>
                  </a:cubicBezTo>
                  <a:lnTo>
                    <a:pt x="3144" y="6514"/>
                  </a:lnTo>
                  <a:cubicBezTo>
                    <a:pt x="3144" y="6514"/>
                    <a:pt x="4561" y="3525"/>
                    <a:pt x="3323" y="239"/>
                  </a:cubicBezTo>
                  <a:lnTo>
                    <a:pt x="166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7"/>
            <p:cNvSpPr/>
            <p:nvPr/>
          </p:nvSpPr>
          <p:spPr>
            <a:xfrm>
              <a:off x="6572094" y="3070130"/>
              <a:ext cx="139735" cy="120324"/>
            </a:xfrm>
            <a:custGeom>
              <a:avLst/>
              <a:gdLst/>
              <a:ahLst/>
              <a:cxnLst/>
              <a:rect l="l" t="t" r="r" b="b"/>
              <a:pathLst>
                <a:path w="1764" h="1519" extrusionOk="0">
                  <a:moveTo>
                    <a:pt x="1" y="0"/>
                  </a:moveTo>
                  <a:lnTo>
                    <a:pt x="1" y="0"/>
                  </a:lnTo>
                  <a:cubicBezTo>
                    <a:pt x="87" y="1151"/>
                    <a:pt x="340" y="1518"/>
                    <a:pt x="628" y="1518"/>
                  </a:cubicBezTo>
                  <a:cubicBezTo>
                    <a:pt x="1137" y="1518"/>
                    <a:pt x="1756" y="376"/>
                    <a:pt x="1763" y="369"/>
                  </a:cubicBezTo>
                  <a:lnTo>
                    <a:pt x="1763" y="369"/>
                  </a:lnTo>
                  <a:lnTo>
                    <a:pt x="1763" y="370"/>
                  </a:lnTo>
                  <a:cubicBezTo>
                    <a:pt x="1763" y="369"/>
                    <a:pt x="1763" y="369"/>
                    <a:pt x="1763" y="369"/>
                  </a:cubicBezTo>
                  <a:cubicBezTo>
                    <a:pt x="1763" y="369"/>
                    <a:pt x="1763" y="369"/>
                    <a:pt x="1763" y="369"/>
                  </a:cubicBezTo>
                  <a:lnTo>
                    <a:pt x="1763" y="369"/>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7"/>
            <p:cNvSpPr/>
            <p:nvPr/>
          </p:nvSpPr>
          <p:spPr>
            <a:xfrm>
              <a:off x="6674914" y="3783128"/>
              <a:ext cx="222673" cy="224567"/>
            </a:xfrm>
            <a:custGeom>
              <a:avLst/>
              <a:gdLst/>
              <a:ahLst/>
              <a:cxnLst/>
              <a:rect l="l" t="t" r="r" b="b"/>
              <a:pathLst>
                <a:path w="2811" h="2835" extrusionOk="0">
                  <a:moveTo>
                    <a:pt x="2811" y="1929"/>
                  </a:moveTo>
                  <a:lnTo>
                    <a:pt x="2156" y="2834"/>
                  </a:lnTo>
                  <a:lnTo>
                    <a:pt x="1" y="1"/>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7"/>
            <p:cNvSpPr/>
            <p:nvPr/>
          </p:nvSpPr>
          <p:spPr>
            <a:xfrm>
              <a:off x="6504207" y="2952657"/>
              <a:ext cx="118902" cy="102580"/>
            </a:xfrm>
            <a:custGeom>
              <a:avLst/>
              <a:gdLst/>
              <a:ahLst/>
              <a:cxnLst/>
              <a:rect l="l" t="t" r="r" b="b"/>
              <a:pathLst>
                <a:path w="1501" h="1295" extrusionOk="0">
                  <a:moveTo>
                    <a:pt x="533" y="0"/>
                  </a:moveTo>
                  <a:cubicBezTo>
                    <a:pt x="435" y="0"/>
                    <a:pt x="334" y="11"/>
                    <a:pt x="239" y="43"/>
                  </a:cubicBezTo>
                  <a:cubicBezTo>
                    <a:pt x="167" y="67"/>
                    <a:pt x="72" y="114"/>
                    <a:pt x="24" y="198"/>
                  </a:cubicBezTo>
                  <a:cubicBezTo>
                    <a:pt x="1" y="281"/>
                    <a:pt x="1" y="376"/>
                    <a:pt x="24" y="459"/>
                  </a:cubicBezTo>
                  <a:cubicBezTo>
                    <a:pt x="84" y="602"/>
                    <a:pt x="191" y="710"/>
                    <a:pt x="298" y="817"/>
                  </a:cubicBezTo>
                  <a:cubicBezTo>
                    <a:pt x="405" y="924"/>
                    <a:pt x="525" y="1007"/>
                    <a:pt x="656" y="1067"/>
                  </a:cubicBezTo>
                  <a:cubicBezTo>
                    <a:pt x="890" y="1212"/>
                    <a:pt x="1155" y="1294"/>
                    <a:pt x="1423" y="1294"/>
                  </a:cubicBezTo>
                  <a:cubicBezTo>
                    <a:pt x="1441" y="1294"/>
                    <a:pt x="1459" y="1294"/>
                    <a:pt x="1477" y="1293"/>
                  </a:cubicBezTo>
                  <a:cubicBezTo>
                    <a:pt x="1191" y="1245"/>
                    <a:pt x="953" y="1126"/>
                    <a:pt x="715" y="983"/>
                  </a:cubicBezTo>
                  <a:cubicBezTo>
                    <a:pt x="596" y="900"/>
                    <a:pt x="477" y="817"/>
                    <a:pt x="382" y="721"/>
                  </a:cubicBezTo>
                  <a:cubicBezTo>
                    <a:pt x="298" y="638"/>
                    <a:pt x="203" y="519"/>
                    <a:pt x="167" y="412"/>
                  </a:cubicBezTo>
                  <a:cubicBezTo>
                    <a:pt x="144" y="352"/>
                    <a:pt x="144" y="305"/>
                    <a:pt x="167" y="269"/>
                  </a:cubicBezTo>
                  <a:cubicBezTo>
                    <a:pt x="179" y="233"/>
                    <a:pt x="227" y="186"/>
                    <a:pt x="286" y="174"/>
                  </a:cubicBezTo>
                  <a:cubicBezTo>
                    <a:pt x="382" y="126"/>
                    <a:pt x="536" y="114"/>
                    <a:pt x="667" y="114"/>
                  </a:cubicBezTo>
                  <a:cubicBezTo>
                    <a:pt x="941" y="126"/>
                    <a:pt x="1215" y="162"/>
                    <a:pt x="1501" y="186"/>
                  </a:cubicBezTo>
                  <a:cubicBezTo>
                    <a:pt x="1239" y="102"/>
                    <a:pt x="953" y="31"/>
                    <a:pt x="679" y="7"/>
                  </a:cubicBezTo>
                  <a:cubicBezTo>
                    <a:pt x="632" y="3"/>
                    <a:pt x="583" y="0"/>
                    <a:pt x="533"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7"/>
            <p:cNvSpPr/>
            <p:nvPr/>
          </p:nvSpPr>
          <p:spPr>
            <a:xfrm>
              <a:off x="6107186" y="2569345"/>
              <a:ext cx="125477" cy="286749"/>
            </a:xfrm>
            <a:custGeom>
              <a:avLst/>
              <a:gdLst/>
              <a:ahLst/>
              <a:cxnLst/>
              <a:rect l="l" t="t" r="r" b="b"/>
              <a:pathLst>
                <a:path w="1584" h="3620" extrusionOk="0">
                  <a:moveTo>
                    <a:pt x="453" y="0"/>
                  </a:moveTo>
                  <a:cubicBezTo>
                    <a:pt x="0" y="1250"/>
                    <a:pt x="191" y="3620"/>
                    <a:pt x="191" y="3620"/>
                  </a:cubicBezTo>
                  <a:cubicBezTo>
                    <a:pt x="1524" y="1977"/>
                    <a:pt x="1584" y="131"/>
                    <a:pt x="1584" y="131"/>
                  </a:cubicBezTo>
                  <a:lnTo>
                    <a:pt x="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7"/>
            <p:cNvSpPr/>
            <p:nvPr/>
          </p:nvSpPr>
          <p:spPr>
            <a:xfrm>
              <a:off x="6131663" y="2259938"/>
              <a:ext cx="990425" cy="654612"/>
            </a:xfrm>
            <a:custGeom>
              <a:avLst/>
              <a:gdLst/>
              <a:ahLst/>
              <a:cxnLst/>
              <a:rect l="l" t="t" r="r" b="b"/>
              <a:pathLst>
                <a:path w="12503" h="8264" extrusionOk="0">
                  <a:moveTo>
                    <a:pt x="8193" y="1"/>
                  </a:moveTo>
                  <a:cubicBezTo>
                    <a:pt x="6115" y="1"/>
                    <a:pt x="3573" y="513"/>
                    <a:pt x="3573" y="513"/>
                  </a:cubicBezTo>
                  <a:cubicBezTo>
                    <a:pt x="3573" y="513"/>
                    <a:pt x="3346" y="287"/>
                    <a:pt x="3061" y="215"/>
                  </a:cubicBezTo>
                  <a:cubicBezTo>
                    <a:pt x="2942" y="275"/>
                    <a:pt x="2822" y="334"/>
                    <a:pt x="2715" y="406"/>
                  </a:cubicBezTo>
                  <a:cubicBezTo>
                    <a:pt x="2739" y="501"/>
                    <a:pt x="2787" y="584"/>
                    <a:pt x="2822" y="656"/>
                  </a:cubicBezTo>
                  <a:cubicBezTo>
                    <a:pt x="2787" y="596"/>
                    <a:pt x="2715" y="537"/>
                    <a:pt x="2620" y="477"/>
                  </a:cubicBezTo>
                  <a:cubicBezTo>
                    <a:pt x="1394" y="1287"/>
                    <a:pt x="715" y="2549"/>
                    <a:pt x="334" y="3930"/>
                  </a:cubicBezTo>
                  <a:lnTo>
                    <a:pt x="144" y="3918"/>
                  </a:lnTo>
                  <a:cubicBezTo>
                    <a:pt x="84" y="4097"/>
                    <a:pt x="25" y="4287"/>
                    <a:pt x="1" y="4513"/>
                  </a:cubicBezTo>
                  <a:cubicBezTo>
                    <a:pt x="333" y="4698"/>
                    <a:pt x="761" y="4764"/>
                    <a:pt x="1205" y="4764"/>
                  </a:cubicBezTo>
                  <a:cubicBezTo>
                    <a:pt x="2333" y="4764"/>
                    <a:pt x="3560" y="4335"/>
                    <a:pt x="3561" y="4335"/>
                  </a:cubicBezTo>
                  <a:lnTo>
                    <a:pt x="3561" y="4335"/>
                  </a:lnTo>
                  <a:cubicBezTo>
                    <a:pt x="3561" y="4335"/>
                    <a:pt x="2977" y="5466"/>
                    <a:pt x="4239" y="5466"/>
                  </a:cubicBezTo>
                  <a:cubicBezTo>
                    <a:pt x="5501" y="5466"/>
                    <a:pt x="7108" y="3728"/>
                    <a:pt x="7109" y="3728"/>
                  </a:cubicBezTo>
                  <a:lnTo>
                    <a:pt x="7109" y="3728"/>
                  </a:lnTo>
                  <a:cubicBezTo>
                    <a:pt x="7109" y="3728"/>
                    <a:pt x="6651" y="5062"/>
                    <a:pt x="7338" y="5062"/>
                  </a:cubicBezTo>
                  <a:cubicBezTo>
                    <a:pt x="7402" y="5062"/>
                    <a:pt x="7476" y="5051"/>
                    <a:pt x="7561" y="5025"/>
                  </a:cubicBezTo>
                  <a:cubicBezTo>
                    <a:pt x="8549" y="4728"/>
                    <a:pt x="9014" y="3204"/>
                    <a:pt x="9014" y="3204"/>
                  </a:cubicBezTo>
                  <a:cubicBezTo>
                    <a:pt x="9311" y="4479"/>
                    <a:pt x="9650" y="4842"/>
                    <a:pt x="9939" y="4842"/>
                  </a:cubicBezTo>
                  <a:cubicBezTo>
                    <a:pt x="10323" y="4842"/>
                    <a:pt x="10621" y="4204"/>
                    <a:pt x="10621" y="4204"/>
                  </a:cubicBezTo>
                  <a:cubicBezTo>
                    <a:pt x="10812" y="6514"/>
                    <a:pt x="12467" y="8252"/>
                    <a:pt x="12478" y="8264"/>
                  </a:cubicBezTo>
                  <a:lnTo>
                    <a:pt x="12478" y="8240"/>
                  </a:lnTo>
                  <a:lnTo>
                    <a:pt x="12502" y="6942"/>
                  </a:lnTo>
                  <a:cubicBezTo>
                    <a:pt x="12467" y="5097"/>
                    <a:pt x="12217" y="3097"/>
                    <a:pt x="11121" y="1656"/>
                  </a:cubicBezTo>
                  <a:cubicBezTo>
                    <a:pt x="11038" y="1573"/>
                    <a:pt x="10978" y="1477"/>
                    <a:pt x="10907" y="1394"/>
                  </a:cubicBezTo>
                  <a:cubicBezTo>
                    <a:pt x="10788" y="1418"/>
                    <a:pt x="10728" y="1454"/>
                    <a:pt x="10728" y="1454"/>
                  </a:cubicBezTo>
                  <a:cubicBezTo>
                    <a:pt x="10752" y="1394"/>
                    <a:pt x="10776" y="1311"/>
                    <a:pt x="10788" y="1251"/>
                  </a:cubicBezTo>
                  <a:cubicBezTo>
                    <a:pt x="10312" y="739"/>
                    <a:pt x="9680" y="322"/>
                    <a:pt x="8918" y="25"/>
                  </a:cubicBezTo>
                  <a:cubicBezTo>
                    <a:pt x="8687" y="8"/>
                    <a:pt x="8443" y="1"/>
                    <a:pt x="8193"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7"/>
            <p:cNvSpPr/>
            <p:nvPr/>
          </p:nvSpPr>
          <p:spPr>
            <a:xfrm>
              <a:off x="6077164" y="2186508"/>
              <a:ext cx="1112812" cy="726220"/>
            </a:xfrm>
            <a:custGeom>
              <a:avLst/>
              <a:gdLst/>
              <a:ahLst/>
              <a:cxnLst/>
              <a:rect l="l" t="t" r="r" b="b"/>
              <a:pathLst>
                <a:path w="14048" h="9168" extrusionOk="0">
                  <a:moveTo>
                    <a:pt x="8842" y="1"/>
                  </a:moveTo>
                  <a:cubicBezTo>
                    <a:pt x="6773" y="1"/>
                    <a:pt x="4249" y="559"/>
                    <a:pt x="4249" y="559"/>
                  </a:cubicBezTo>
                  <a:cubicBezTo>
                    <a:pt x="4249" y="559"/>
                    <a:pt x="3914" y="190"/>
                    <a:pt x="3563" y="190"/>
                  </a:cubicBezTo>
                  <a:cubicBezTo>
                    <a:pt x="3557" y="190"/>
                    <a:pt x="3552" y="190"/>
                    <a:pt x="3546" y="190"/>
                  </a:cubicBezTo>
                  <a:cubicBezTo>
                    <a:pt x="3274" y="199"/>
                    <a:pt x="3416" y="546"/>
                    <a:pt x="3500" y="711"/>
                  </a:cubicBezTo>
                  <a:lnTo>
                    <a:pt x="3500" y="711"/>
                  </a:lnTo>
                  <a:cubicBezTo>
                    <a:pt x="3424" y="598"/>
                    <a:pt x="3247" y="413"/>
                    <a:pt x="2892" y="413"/>
                  </a:cubicBezTo>
                  <a:cubicBezTo>
                    <a:pt x="2693" y="413"/>
                    <a:pt x="2440" y="471"/>
                    <a:pt x="2117" y="630"/>
                  </a:cubicBezTo>
                  <a:cubicBezTo>
                    <a:pt x="951" y="1214"/>
                    <a:pt x="1129" y="3214"/>
                    <a:pt x="1129" y="3214"/>
                  </a:cubicBezTo>
                  <a:cubicBezTo>
                    <a:pt x="1129" y="3214"/>
                    <a:pt x="713" y="2234"/>
                    <a:pt x="393" y="2234"/>
                  </a:cubicBezTo>
                  <a:cubicBezTo>
                    <a:pt x="208" y="2234"/>
                    <a:pt x="56" y="2561"/>
                    <a:pt x="34" y="3595"/>
                  </a:cubicBezTo>
                  <a:cubicBezTo>
                    <a:pt x="1" y="4907"/>
                    <a:pt x="897" y="5259"/>
                    <a:pt x="1869" y="5259"/>
                  </a:cubicBezTo>
                  <a:cubicBezTo>
                    <a:pt x="2996" y="5259"/>
                    <a:pt x="4225" y="4786"/>
                    <a:pt x="4225" y="4786"/>
                  </a:cubicBezTo>
                  <a:lnTo>
                    <a:pt x="4225" y="4786"/>
                  </a:lnTo>
                  <a:cubicBezTo>
                    <a:pt x="4225" y="4786"/>
                    <a:pt x="3653" y="6036"/>
                    <a:pt x="4915" y="6036"/>
                  </a:cubicBezTo>
                  <a:cubicBezTo>
                    <a:pt x="6177" y="6036"/>
                    <a:pt x="7785" y="4119"/>
                    <a:pt x="7785" y="4119"/>
                  </a:cubicBezTo>
                  <a:lnTo>
                    <a:pt x="7785" y="4119"/>
                  </a:lnTo>
                  <a:cubicBezTo>
                    <a:pt x="7785" y="4119"/>
                    <a:pt x="7337" y="5601"/>
                    <a:pt x="8024" y="5601"/>
                  </a:cubicBezTo>
                  <a:cubicBezTo>
                    <a:pt x="8089" y="5601"/>
                    <a:pt x="8163" y="5588"/>
                    <a:pt x="8249" y="5559"/>
                  </a:cubicBezTo>
                  <a:cubicBezTo>
                    <a:pt x="9249" y="5238"/>
                    <a:pt x="9690" y="3547"/>
                    <a:pt x="9690" y="3547"/>
                  </a:cubicBezTo>
                  <a:cubicBezTo>
                    <a:pt x="9992" y="4964"/>
                    <a:pt x="10331" y="5368"/>
                    <a:pt x="10619" y="5368"/>
                  </a:cubicBezTo>
                  <a:cubicBezTo>
                    <a:pt x="11003" y="5368"/>
                    <a:pt x="11297" y="4655"/>
                    <a:pt x="11297" y="4655"/>
                  </a:cubicBezTo>
                  <a:cubicBezTo>
                    <a:pt x="11511" y="7226"/>
                    <a:pt x="13178" y="9167"/>
                    <a:pt x="13178" y="9167"/>
                  </a:cubicBezTo>
                  <a:lnTo>
                    <a:pt x="13178" y="7691"/>
                  </a:lnTo>
                  <a:lnTo>
                    <a:pt x="13476" y="7595"/>
                  </a:lnTo>
                  <a:cubicBezTo>
                    <a:pt x="13476" y="7595"/>
                    <a:pt x="14048" y="3940"/>
                    <a:pt x="13726" y="3357"/>
                  </a:cubicBezTo>
                  <a:cubicBezTo>
                    <a:pt x="13528" y="3010"/>
                    <a:pt x="12901" y="2676"/>
                    <a:pt x="12425" y="2462"/>
                  </a:cubicBezTo>
                  <a:lnTo>
                    <a:pt x="12425" y="2462"/>
                  </a:lnTo>
                  <a:cubicBezTo>
                    <a:pt x="12729" y="2576"/>
                    <a:pt x="13075" y="2688"/>
                    <a:pt x="13263" y="2688"/>
                  </a:cubicBezTo>
                  <a:cubicBezTo>
                    <a:pt x="13394" y="2688"/>
                    <a:pt x="13448" y="2634"/>
                    <a:pt x="13357" y="2488"/>
                  </a:cubicBezTo>
                  <a:cubicBezTo>
                    <a:pt x="13066" y="2042"/>
                    <a:pt x="12034" y="1872"/>
                    <a:pt x="11660" y="1824"/>
                  </a:cubicBezTo>
                  <a:lnTo>
                    <a:pt x="11660" y="1824"/>
                  </a:lnTo>
                  <a:cubicBezTo>
                    <a:pt x="11838" y="1843"/>
                    <a:pt x="12156" y="1873"/>
                    <a:pt x="12409" y="1873"/>
                  </a:cubicBezTo>
                  <a:cubicBezTo>
                    <a:pt x="12720" y="1873"/>
                    <a:pt x="12932" y="1829"/>
                    <a:pt x="12666" y="1666"/>
                  </a:cubicBezTo>
                  <a:cubicBezTo>
                    <a:pt x="12453" y="1535"/>
                    <a:pt x="12228" y="1494"/>
                    <a:pt x="12029" y="1494"/>
                  </a:cubicBezTo>
                  <a:cubicBezTo>
                    <a:pt x="11684" y="1494"/>
                    <a:pt x="11416" y="1619"/>
                    <a:pt x="11416" y="1619"/>
                  </a:cubicBezTo>
                  <a:cubicBezTo>
                    <a:pt x="11843" y="353"/>
                    <a:pt x="10487" y="1"/>
                    <a:pt x="88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5" name="Google Shape;745;p37"/>
          <p:cNvGrpSpPr/>
          <p:nvPr/>
        </p:nvGrpSpPr>
        <p:grpSpPr>
          <a:xfrm>
            <a:off x="7122112" y="997500"/>
            <a:ext cx="1076215" cy="941916"/>
            <a:chOff x="6969712" y="997500"/>
            <a:chExt cx="1076215" cy="941916"/>
          </a:xfrm>
        </p:grpSpPr>
        <p:sp>
          <p:nvSpPr>
            <p:cNvPr id="746" name="Google Shape;746;p37"/>
            <p:cNvSpPr/>
            <p:nvPr/>
          </p:nvSpPr>
          <p:spPr>
            <a:xfrm>
              <a:off x="6969712" y="1012550"/>
              <a:ext cx="1038509" cy="926865"/>
            </a:xfrm>
            <a:custGeom>
              <a:avLst/>
              <a:gdLst/>
              <a:ahLst/>
              <a:cxnLst/>
              <a:rect l="l" t="t" r="r" b="b"/>
              <a:pathLst>
                <a:path w="13110" h="11701" extrusionOk="0">
                  <a:moveTo>
                    <a:pt x="6704" y="1"/>
                  </a:moveTo>
                  <a:cubicBezTo>
                    <a:pt x="1108" y="1"/>
                    <a:pt x="1" y="2156"/>
                    <a:pt x="1" y="4835"/>
                  </a:cubicBezTo>
                  <a:cubicBezTo>
                    <a:pt x="1" y="6632"/>
                    <a:pt x="513" y="8216"/>
                    <a:pt x="2573" y="9049"/>
                  </a:cubicBezTo>
                  <a:cubicBezTo>
                    <a:pt x="2049" y="9847"/>
                    <a:pt x="906" y="11574"/>
                    <a:pt x="989" y="11693"/>
                  </a:cubicBezTo>
                  <a:cubicBezTo>
                    <a:pt x="992" y="11698"/>
                    <a:pt x="997" y="11700"/>
                    <a:pt x="1005" y="11700"/>
                  </a:cubicBezTo>
                  <a:cubicBezTo>
                    <a:pt x="1174" y="11700"/>
                    <a:pt x="2561" y="10467"/>
                    <a:pt x="3882" y="9418"/>
                  </a:cubicBezTo>
                  <a:cubicBezTo>
                    <a:pt x="4680" y="9585"/>
                    <a:pt x="5597" y="9657"/>
                    <a:pt x="6716" y="9657"/>
                  </a:cubicBezTo>
                  <a:cubicBezTo>
                    <a:pt x="12312" y="9657"/>
                    <a:pt x="13110" y="7502"/>
                    <a:pt x="13110" y="4823"/>
                  </a:cubicBezTo>
                  <a:cubicBezTo>
                    <a:pt x="13098" y="2156"/>
                    <a:pt x="12276" y="1"/>
                    <a:pt x="6704"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7"/>
            <p:cNvSpPr/>
            <p:nvPr/>
          </p:nvSpPr>
          <p:spPr>
            <a:xfrm>
              <a:off x="7007498" y="997500"/>
              <a:ext cx="1038429" cy="926786"/>
            </a:xfrm>
            <a:custGeom>
              <a:avLst/>
              <a:gdLst/>
              <a:ahLst/>
              <a:cxnLst/>
              <a:rect l="l" t="t" r="r" b="b"/>
              <a:pathLst>
                <a:path w="13109" h="11700" extrusionOk="0">
                  <a:moveTo>
                    <a:pt x="6703" y="0"/>
                  </a:moveTo>
                  <a:cubicBezTo>
                    <a:pt x="1108" y="0"/>
                    <a:pt x="0" y="2155"/>
                    <a:pt x="0" y="4834"/>
                  </a:cubicBezTo>
                  <a:cubicBezTo>
                    <a:pt x="0" y="6632"/>
                    <a:pt x="512" y="8215"/>
                    <a:pt x="2572" y="9049"/>
                  </a:cubicBezTo>
                  <a:cubicBezTo>
                    <a:pt x="2048" y="9847"/>
                    <a:pt x="905" y="11573"/>
                    <a:pt x="988" y="11692"/>
                  </a:cubicBezTo>
                  <a:cubicBezTo>
                    <a:pt x="991" y="11697"/>
                    <a:pt x="996" y="11700"/>
                    <a:pt x="1004" y="11700"/>
                  </a:cubicBezTo>
                  <a:cubicBezTo>
                    <a:pt x="1173" y="11700"/>
                    <a:pt x="2560" y="10466"/>
                    <a:pt x="3882" y="9418"/>
                  </a:cubicBezTo>
                  <a:cubicBezTo>
                    <a:pt x="4679" y="9585"/>
                    <a:pt x="5596" y="9656"/>
                    <a:pt x="6715" y="9656"/>
                  </a:cubicBezTo>
                  <a:cubicBezTo>
                    <a:pt x="12311" y="9656"/>
                    <a:pt x="13109" y="7501"/>
                    <a:pt x="13109" y="4822"/>
                  </a:cubicBezTo>
                  <a:cubicBezTo>
                    <a:pt x="13097" y="2167"/>
                    <a:pt x="12299" y="0"/>
                    <a:pt x="6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7"/>
            <p:cNvSpPr/>
            <p:nvPr/>
          </p:nvSpPr>
          <p:spPr>
            <a:xfrm>
              <a:off x="7262092" y="1323779"/>
              <a:ext cx="113277" cy="113274"/>
            </a:xfrm>
            <a:custGeom>
              <a:avLst/>
              <a:gdLst/>
              <a:ahLst/>
              <a:cxnLst/>
              <a:rect l="l" t="t" r="r" b="b"/>
              <a:pathLst>
                <a:path w="1430" h="1430" extrusionOk="0">
                  <a:moveTo>
                    <a:pt x="715" y="1"/>
                  </a:moveTo>
                  <a:cubicBezTo>
                    <a:pt x="334" y="1"/>
                    <a:pt x="1" y="310"/>
                    <a:pt x="1" y="715"/>
                  </a:cubicBezTo>
                  <a:cubicBezTo>
                    <a:pt x="1" y="1096"/>
                    <a:pt x="322" y="1429"/>
                    <a:pt x="715" y="1429"/>
                  </a:cubicBezTo>
                  <a:cubicBezTo>
                    <a:pt x="1108" y="1429"/>
                    <a:pt x="1430" y="1120"/>
                    <a:pt x="1430" y="715"/>
                  </a:cubicBezTo>
                  <a:cubicBezTo>
                    <a:pt x="1430" y="310"/>
                    <a:pt x="1108"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7"/>
            <p:cNvSpPr/>
            <p:nvPr/>
          </p:nvSpPr>
          <p:spPr>
            <a:xfrm>
              <a:off x="7469633" y="1323779"/>
              <a:ext cx="113277" cy="113274"/>
            </a:xfrm>
            <a:custGeom>
              <a:avLst/>
              <a:gdLst/>
              <a:ahLst/>
              <a:cxnLst/>
              <a:rect l="l" t="t" r="r" b="b"/>
              <a:pathLst>
                <a:path w="1430" h="1430" extrusionOk="0">
                  <a:moveTo>
                    <a:pt x="715" y="1"/>
                  </a:moveTo>
                  <a:cubicBezTo>
                    <a:pt x="334" y="1"/>
                    <a:pt x="0" y="310"/>
                    <a:pt x="0" y="715"/>
                  </a:cubicBezTo>
                  <a:cubicBezTo>
                    <a:pt x="0" y="1096"/>
                    <a:pt x="310" y="1429"/>
                    <a:pt x="715" y="1429"/>
                  </a:cubicBezTo>
                  <a:cubicBezTo>
                    <a:pt x="1108" y="1429"/>
                    <a:pt x="1429" y="1120"/>
                    <a:pt x="1429" y="715"/>
                  </a:cubicBezTo>
                  <a:cubicBezTo>
                    <a:pt x="1429" y="310"/>
                    <a:pt x="1119"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7"/>
            <p:cNvSpPr/>
            <p:nvPr/>
          </p:nvSpPr>
          <p:spPr>
            <a:xfrm>
              <a:off x="7678996" y="1323779"/>
              <a:ext cx="113277" cy="113274"/>
            </a:xfrm>
            <a:custGeom>
              <a:avLst/>
              <a:gdLst/>
              <a:ahLst/>
              <a:cxnLst/>
              <a:rect l="l" t="t" r="r" b="b"/>
              <a:pathLst>
                <a:path w="1430" h="1430" extrusionOk="0">
                  <a:moveTo>
                    <a:pt x="715" y="1"/>
                  </a:moveTo>
                  <a:cubicBezTo>
                    <a:pt x="322" y="1"/>
                    <a:pt x="0" y="310"/>
                    <a:pt x="0" y="715"/>
                  </a:cubicBezTo>
                  <a:cubicBezTo>
                    <a:pt x="0" y="1096"/>
                    <a:pt x="310" y="1429"/>
                    <a:pt x="715" y="1429"/>
                  </a:cubicBezTo>
                  <a:cubicBezTo>
                    <a:pt x="1096" y="1429"/>
                    <a:pt x="1429" y="1120"/>
                    <a:pt x="1429" y="715"/>
                  </a:cubicBezTo>
                  <a:cubicBezTo>
                    <a:pt x="1429" y="310"/>
                    <a:pt x="1096" y="1"/>
                    <a:pt x="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descr="A picture containing qr code&#10;&#10;Description automatically generated">
            <a:extLst>
              <a:ext uri="{FF2B5EF4-FFF2-40B4-BE49-F238E27FC236}">
                <a16:creationId xmlns:a16="http://schemas.microsoft.com/office/drawing/2014/main" id="{7D501B52-1061-5942-95EB-1AECBD32A854}"/>
              </a:ext>
            </a:extLst>
          </p:cNvPr>
          <p:cNvPicPr>
            <a:picLocks noChangeAspect="1"/>
          </p:cNvPicPr>
          <p:nvPr/>
        </p:nvPicPr>
        <p:blipFill>
          <a:blip r:embed="rId3"/>
          <a:stretch>
            <a:fillRect/>
          </a:stretch>
        </p:blipFill>
        <p:spPr>
          <a:xfrm>
            <a:off x="1081799" y="841289"/>
            <a:ext cx="2857500" cy="2844800"/>
          </a:xfrm>
          <a:prstGeom prst="rect">
            <a:avLst/>
          </a:prstGeom>
        </p:spPr>
      </p:pic>
      <p:pic>
        <p:nvPicPr>
          <p:cNvPr id="5" name="Picture 4" descr="Text&#10;&#10;Description automatically generated">
            <a:extLst>
              <a:ext uri="{FF2B5EF4-FFF2-40B4-BE49-F238E27FC236}">
                <a16:creationId xmlns:a16="http://schemas.microsoft.com/office/drawing/2014/main" id="{484914E9-8C36-0745-BCC4-78F30BA577C5}"/>
              </a:ext>
            </a:extLst>
          </p:cNvPr>
          <p:cNvPicPr>
            <a:picLocks noChangeAspect="1"/>
          </p:cNvPicPr>
          <p:nvPr/>
        </p:nvPicPr>
        <p:blipFill>
          <a:blip r:embed="rId4"/>
          <a:stretch>
            <a:fillRect/>
          </a:stretch>
        </p:blipFill>
        <p:spPr>
          <a:xfrm>
            <a:off x="5182501" y="251214"/>
            <a:ext cx="3563231" cy="18706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2"/>
          <p:cNvSpPr/>
          <p:nvPr/>
        </p:nvSpPr>
        <p:spPr>
          <a:xfrm>
            <a:off x="495250" y="447000"/>
            <a:ext cx="3543443"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2"/>
          </a:solidFill>
          <a:ln>
            <a:noFill/>
          </a:ln>
        </p:spPr>
      </p:sp>
      <p:sp>
        <p:nvSpPr>
          <p:cNvPr id="491" name="Google Shape;491;p32"/>
          <p:cNvSpPr/>
          <p:nvPr/>
        </p:nvSpPr>
        <p:spPr>
          <a:xfrm rot="-768068" flipH="1">
            <a:off x="5144648" y="1867682"/>
            <a:ext cx="926127" cy="1001111"/>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rot="-768068" flipH="1">
            <a:off x="3195186" y="1867682"/>
            <a:ext cx="926127" cy="1001111"/>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rot="768068">
            <a:off x="7094123" y="1867682"/>
            <a:ext cx="926127" cy="1001111"/>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rot="768068">
            <a:off x="1245673" y="1867682"/>
            <a:ext cx="926127" cy="1001111"/>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txBox="1">
            <a:spLocks noGrp="1"/>
          </p:cNvSpPr>
          <p:nvPr>
            <p:ph type="title" idx="8"/>
          </p:nvPr>
        </p:nvSpPr>
        <p:spPr>
          <a:xfrm>
            <a:off x="6843478" y="3115291"/>
            <a:ext cx="14292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Rezultate</a:t>
            </a:r>
            <a:r>
              <a:rPr lang="en" dirty="0"/>
              <a:t> </a:t>
            </a:r>
            <a:r>
              <a:rPr lang="en" dirty="0" err="1"/>
              <a:t>dupa</a:t>
            </a:r>
            <a:r>
              <a:rPr lang="en" dirty="0"/>
              <a:t> </a:t>
            </a:r>
            <a:r>
              <a:rPr lang="en" dirty="0" err="1"/>
              <a:t>rulare</a:t>
            </a:r>
            <a:endParaRPr dirty="0"/>
          </a:p>
        </p:txBody>
      </p:sp>
      <p:sp>
        <p:nvSpPr>
          <p:cNvPr id="500" name="Google Shape;500;p32"/>
          <p:cNvSpPr txBox="1">
            <a:spLocks noGrp="1"/>
          </p:cNvSpPr>
          <p:nvPr>
            <p:ph type="title" idx="2"/>
          </p:nvPr>
        </p:nvSpPr>
        <p:spPr>
          <a:xfrm>
            <a:off x="720000" y="445025"/>
            <a:ext cx="7704000" cy="572700"/>
          </a:xfrm>
          <a:prstGeom prst="rect">
            <a:avLst/>
          </a:prstGeom>
        </p:spPr>
        <p:txBody>
          <a:bodyPr spcFirstLastPara="1" wrap="square" lIns="91425" tIns="91425" rIns="91425" bIns="91425" anchor="ctr" anchorCtr="0">
            <a:noAutofit/>
          </a:bodyPr>
          <a:lstStyle/>
          <a:p>
            <a:r>
              <a:rPr lang="en" dirty="0"/>
              <a:t>Con</a:t>
            </a:r>
            <a:r>
              <a:rPr lang="en-GB" dirty="0" err="1"/>
              <a:t>ţ</a:t>
            </a:r>
            <a:r>
              <a:rPr lang="en" dirty="0" err="1"/>
              <a:t>inut</a:t>
            </a:r>
            <a:endParaRPr dirty="0"/>
          </a:p>
        </p:txBody>
      </p:sp>
      <p:sp>
        <p:nvSpPr>
          <p:cNvPr id="501" name="Google Shape;501;p32"/>
          <p:cNvSpPr txBox="1">
            <a:spLocks noGrp="1"/>
          </p:cNvSpPr>
          <p:nvPr>
            <p:ph type="title" idx="15"/>
          </p:nvPr>
        </p:nvSpPr>
        <p:spPr>
          <a:xfrm>
            <a:off x="6922390" y="1972263"/>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04</a:t>
            </a:r>
            <a:endParaRPr dirty="0"/>
          </a:p>
        </p:txBody>
      </p:sp>
      <p:sp>
        <p:nvSpPr>
          <p:cNvPr id="502" name="Google Shape;502;p32"/>
          <p:cNvSpPr txBox="1">
            <a:spLocks noGrp="1"/>
          </p:cNvSpPr>
          <p:nvPr>
            <p:ph type="title" idx="3"/>
          </p:nvPr>
        </p:nvSpPr>
        <p:spPr>
          <a:xfrm>
            <a:off x="921224" y="3115291"/>
            <a:ext cx="1576315"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Fundamente</a:t>
            </a:r>
            <a:br>
              <a:rPr lang="en" dirty="0"/>
            </a:br>
            <a:r>
              <a:rPr lang="en" dirty="0" err="1"/>
              <a:t>teoretice</a:t>
            </a:r>
            <a:endParaRPr dirty="0"/>
          </a:p>
        </p:txBody>
      </p:sp>
      <p:sp>
        <p:nvSpPr>
          <p:cNvPr id="503" name="Google Shape;503;p32"/>
          <p:cNvSpPr txBox="1">
            <a:spLocks noGrp="1"/>
          </p:cNvSpPr>
          <p:nvPr>
            <p:ph type="title" idx="4"/>
          </p:nvPr>
        </p:nvSpPr>
        <p:spPr>
          <a:xfrm>
            <a:off x="2813346" y="3122774"/>
            <a:ext cx="1689787"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Transfomata</a:t>
            </a:r>
            <a:r>
              <a:rPr lang="en" dirty="0"/>
              <a:t> </a:t>
            </a:r>
            <a:r>
              <a:rPr lang="en" dirty="0" err="1"/>
              <a:t>Discreta</a:t>
            </a:r>
            <a:r>
              <a:rPr lang="en" dirty="0"/>
              <a:t> Wavelet</a:t>
            </a:r>
            <a:endParaRPr dirty="0"/>
          </a:p>
        </p:txBody>
      </p:sp>
      <p:sp>
        <p:nvSpPr>
          <p:cNvPr id="504" name="Google Shape;504;p32"/>
          <p:cNvSpPr txBox="1">
            <a:spLocks noGrp="1"/>
          </p:cNvSpPr>
          <p:nvPr>
            <p:ph type="title" idx="6"/>
          </p:nvPr>
        </p:nvSpPr>
        <p:spPr>
          <a:xfrm>
            <a:off x="4893553" y="3115291"/>
            <a:ext cx="1429200" cy="479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err="1"/>
              <a:t>Codul</a:t>
            </a:r>
            <a:r>
              <a:rPr lang="en" dirty="0"/>
              <a:t> </a:t>
            </a:r>
            <a:r>
              <a:rPr lang="en" dirty="0" err="1"/>
              <a:t>Sursa</a:t>
            </a:r>
            <a:endParaRPr dirty="0"/>
          </a:p>
        </p:txBody>
      </p:sp>
      <p:sp>
        <p:nvSpPr>
          <p:cNvPr id="505" name="Google Shape;505;p32"/>
          <p:cNvSpPr txBox="1">
            <a:spLocks noGrp="1"/>
          </p:cNvSpPr>
          <p:nvPr>
            <p:ph type="title"/>
          </p:nvPr>
        </p:nvSpPr>
        <p:spPr>
          <a:xfrm>
            <a:off x="1073965" y="1972263"/>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06" name="Google Shape;506;p32"/>
          <p:cNvSpPr txBox="1">
            <a:spLocks noGrp="1"/>
          </p:cNvSpPr>
          <p:nvPr>
            <p:ph type="title" idx="13"/>
          </p:nvPr>
        </p:nvSpPr>
        <p:spPr>
          <a:xfrm>
            <a:off x="3023440" y="1972263"/>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507" name="Google Shape;507;p32"/>
          <p:cNvSpPr txBox="1">
            <a:spLocks noGrp="1"/>
          </p:cNvSpPr>
          <p:nvPr>
            <p:ph type="title" idx="14"/>
          </p:nvPr>
        </p:nvSpPr>
        <p:spPr>
          <a:xfrm>
            <a:off x="4972915" y="1972263"/>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5"/>
          <p:cNvSpPr/>
          <p:nvPr/>
        </p:nvSpPr>
        <p:spPr>
          <a:xfrm flipH="1">
            <a:off x="422200" y="688800"/>
            <a:ext cx="3414700" cy="3797850"/>
          </a:xfrm>
          <a:custGeom>
            <a:avLst/>
            <a:gdLst/>
            <a:ahLst/>
            <a:cxnLst/>
            <a:rect l="l" t="t" r="r" b="b"/>
            <a:pathLst>
              <a:path w="136588" h="151914" extrusionOk="0">
                <a:moveTo>
                  <a:pt x="8763" y="0"/>
                </a:moveTo>
                <a:lnTo>
                  <a:pt x="0" y="151914"/>
                </a:lnTo>
                <a:lnTo>
                  <a:pt x="136588" y="149628"/>
                </a:lnTo>
                <a:lnTo>
                  <a:pt x="131254" y="3599"/>
                </a:lnTo>
                <a:close/>
              </a:path>
            </a:pathLst>
          </a:custGeom>
          <a:solidFill>
            <a:schemeClr val="lt2"/>
          </a:solidFill>
          <a:ln>
            <a:noFill/>
          </a:ln>
        </p:spPr>
      </p:sp>
      <p:sp>
        <p:nvSpPr>
          <p:cNvPr id="615" name="Google Shape;615;p35"/>
          <p:cNvSpPr/>
          <p:nvPr/>
        </p:nvSpPr>
        <p:spPr>
          <a:xfrm>
            <a:off x="1264400" y="4863725"/>
            <a:ext cx="2399256" cy="125424"/>
          </a:xfrm>
          <a:custGeom>
            <a:avLst/>
            <a:gdLst/>
            <a:ahLst/>
            <a:cxnLst/>
            <a:rect l="l" t="t" r="r" b="b"/>
            <a:pathLst>
              <a:path w="43518" h="2347" extrusionOk="0">
                <a:moveTo>
                  <a:pt x="21753" y="1"/>
                </a:moveTo>
                <a:cubicBezTo>
                  <a:pt x="9728" y="1"/>
                  <a:pt x="1" y="537"/>
                  <a:pt x="1" y="1180"/>
                </a:cubicBezTo>
                <a:cubicBezTo>
                  <a:pt x="1" y="1834"/>
                  <a:pt x="9740" y="2346"/>
                  <a:pt x="21753" y="2346"/>
                </a:cubicBezTo>
                <a:cubicBezTo>
                  <a:pt x="33779" y="2346"/>
                  <a:pt x="43518" y="1811"/>
                  <a:pt x="43518" y="1180"/>
                </a:cubicBezTo>
                <a:cubicBezTo>
                  <a:pt x="43518" y="537"/>
                  <a:pt x="33779" y="13"/>
                  <a:pt x="21753"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5"/>
          <p:cNvSpPr txBox="1">
            <a:spLocks noGrp="1"/>
          </p:cNvSpPr>
          <p:nvPr>
            <p:ph type="title"/>
          </p:nvPr>
        </p:nvSpPr>
        <p:spPr>
          <a:xfrm>
            <a:off x="5032425" y="2642625"/>
            <a:ext cx="3019754" cy="1469100"/>
          </a:xfrm>
          <a:prstGeom prst="rect">
            <a:avLst/>
          </a:prstGeom>
        </p:spPr>
        <p:txBody>
          <a:bodyPr spcFirstLastPara="1" wrap="square" lIns="91425" tIns="91425" rIns="91425" bIns="91425" anchor="ctr" anchorCtr="0">
            <a:noAutofit/>
          </a:bodyPr>
          <a:lstStyle/>
          <a:p>
            <a:pPr lvl="0"/>
            <a:r>
              <a:rPr lang="en-GB" dirty="0" err="1"/>
              <a:t>Fundamente</a:t>
            </a:r>
            <a:br>
              <a:rPr lang="en-GB" dirty="0"/>
            </a:br>
            <a:r>
              <a:rPr lang="en-GB" dirty="0" err="1"/>
              <a:t>teoretice</a:t>
            </a:r>
            <a:endParaRPr lang="en-GB" dirty="0"/>
          </a:p>
        </p:txBody>
      </p:sp>
      <p:sp>
        <p:nvSpPr>
          <p:cNvPr id="617" name="Google Shape;617;p35"/>
          <p:cNvSpPr/>
          <p:nvPr/>
        </p:nvSpPr>
        <p:spPr>
          <a:xfrm rot="768178">
            <a:off x="5774361" y="1009446"/>
            <a:ext cx="1336008" cy="1444178"/>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txBox="1">
            <a:spLocks noGrp="1"/>
          </p:cNvSpPr>
          <p:nvPr>
            <p:ph type="title" idx="2"/>
          </p:nvPr>
        </p:nvSpPr>
        <p:spPr>
          <a:xfrm>
            <a:off x="5807575" y="1320675"/>
            <a:ext cx="1269600" cy="66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619" name="Google Shape;619;p35"/>
          <p:cNvGrpSpPr/>
          <p:nvPr/>
        </p:nvGrpSpPr>
        <p:grpSpPr>
          <a:xfrm>
            <a:off x="985770" y="1079659"/>
            <a:ext cx="2956515" cy="3857442"/>
            <a:chOff x="985770" y="1079659"/>
            <a:chExt cx="2956515" cy="3857442"/>
          </a:xfrm>
        </p:grpSpPr>
        <p:sp>
          <p:nvSpPr>
            <p:cNvPr id="620" name="Google Shape;620;p35"/>
            <p:cNvSpPr/>
            <p:nvPr/>
          </p:nvSpPr>
          <p:spPr>
            <a:xfrm rot="-643830">
              <a:off x="3096007" y="1145439"/>
              <a:ext cx="780160" cy="783526"/>
            </a:xfrm>
            <a:custGeom>
              <a:avLst/>
              <a:gdLst/>
              <a:ahLst/>
              <a:cxnLst/>
              <a:rect l="l" t="t" r="r" b="b"/>
              <a:pathLst>
                <a:path w="16658" h="16729" extrusionOk="0">
                  <a:moveTo>
                    <a:pt x="10836" y="1"/>
                  </a:moveTo>
                  <a:lnTo>
                    <a:pt x="1" y="5799"/>
                  </a:lnTo>
                  <a:lnTo>
                    <a:pt x="7728" y="16729"/>
                  </a:lnTo>
                  <a:lnTo>
                    <a:pt x="16658" y="12169"/>
                  </a:lnTo>
                  <a:lnTo>
                    <a:pt x="10836" y="1"/>
                  </a:ln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5"/>
            <p:cNvSpPr/>
            <p:nvPr/>
          </p:nvSpPr>
          <p:spPr>
            <a:xfrm rot="-643830">
              <a:off x="3114996" y="1145697"/>
              <a:ext cx="737213" cy="759546"/>
            </a:xfrm>
            <a:custGeom>
              <a:avLst/>
              <a:gdLst/>
              <a:ahLst/>
              <a:cxnLst/>
              <a:rect l="l" t="t" r="r" b="b"/>
              <a:pathLst>
                <a:path w="15741" h="16217" extrusionOk="0">
                  <a:moveTo>
                    <a:pt x="11478" y="1"/>
                  </a:moveTo>
                  <a:lnTo>
                    <a:pt x="0" y="4406"/>
                  </a:lnTo>
                  <a:lnTo>
                    <a:pt x="6322" y="16217"/>
                  </a:lnTo>
                  <a:lnTo>
                    <a:pt x="15740" y="12788"/>
                  </a:lnTo>
                  <a:lnTo>
                    <a:pt x="1147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5"/>
            <p:cNvSpPr/>
            <p:nvPr/>
          </p:nvSpPr>
          <p:spPr>
            <a:xfrm rot="-643830">
              <a:off x="2634794" y="1833231"/>
              <a:ext cx="859918" cy="601192"/>
            </a:xfrm>
            <a:custGeom>
              <a:avLst/>
              <a:gdLst/>
              <a:ahLst/>
              <a:cxnLst/>
              <a:rect l="l" t="t" r="r" b="b"/>
              <a:pathLst>
                <a:path w="18361" h="12836" extrusionOk="0">
                  <a:moveTo>
                    <a:pt x="16134" y="0"/>
                  </a:moveTo>
                  <a:cubicBezTo>
                    <a:pt x="16134" y="0"/>
                    <a:pt x="8933" y="6068"/>
                    <a:pt x="7968" y="6068"/>
                  </a:cubicBezTo>
                  <a:cubicBezTo>
                    <a:pt x="7949" y="6068"/>
                    <a:pt x="7933" y="6065"/>
                    <a:pt x="7918" y="6060"/>
                  </a:cubicBezTo>
                  <a:cubicBezTo>
                    <a:pt x="7180" y="5786"/>
                    <a:pt x="4120" y="2357"/>
                    <a:pt x="3335" y="1786"/>
                  </a:cubicBezTo>
                  <a:cubicBezTo>
                    <a:pt x="2537" y="1203"/>
                    <a:pt x="1310" y="810"/>
                    <a:pt x="1310" y="810"/>
                  </a:cubicBezTo>
                  <a:lnTo>
                    <a:pt x="1" y="8311"/>
                  </a:lnTo>
                  <a:cubicBezTo>
                    <a:pt x="1" y="8311"/>
                    <a:pt x="6324" y="12835"/>
                    <a:pt x="7889" y="12835"/>
                  </a:cubicBezTo>
                  <a:cubicBezTo>
                    <a:pt x="7899" y="12835"/>
                    <a:pt x="7909" y="12835"/>
                    <a:pt x="7918" y="12835"/>
                  </a:cubicBezTo>
                  <a:cubicBezTo>
                    <a:pt x="9419" y="12775"/>
                    <a:pt x="18360" y="2869"/>
                    <a:pt x="18360" y="2869"/>
                  </a:cubicBezTo>
                  <a:lnTo>
                    <a:pt x="161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5"/>
            <p:cNvSpPr/>
            <p:nvPr/>
          </p:nvSpPr>
          <p:spPr>
            <a:xfrm>
              <a:off x="1641016" y="4782593"/>
              <a:ext cx="448351" cy="154509"/>
            </a:xfrm>
            <a:custGeom>
              <a:avLst/>
              <a:gdLst/>
              <a:ahLst/>
              <a:cxnLst/>
              <a:rect l="l" t="t" r="r" b="b"/>
              <a:pathLst>
                <a:path w="9573" h="3299" extrusionOk="0">
                  <a:moveTo>
                    <a:pt x="4263" y="0"/>
                  </a:moveTo>
                  <a:cubicBezTo>
                    <a:pt x="4263" y="0"/>
                    <a:pt x="1858" y="2143"/>
                    <a:pt x="0" y="2762"/>
                  </a:cubicBezTo>
                  <a:lnTo>
                    <a:pt x="238" y="3298"/>
                  </a:lnTo>
                  <a:lnTo>
                    <a:pt x="9573" y="3298"/>
                  </a:lnTo>
                  <a:cubicBezTo>
                    <a:pt x="9573" y="3298"/>
                    <a:pt x="9406" y="2024"/>
                    <a:pt x="9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5"/>
            <p:cNvSpPr/>
            <p:nvPr/>
          </p:nvSpPr>
          <p:spPr>
            <a:xfrm>
              <a:off x="1680031" y="2893249"/>
              <a:ext cx="1132049" cy="1899909"/>
            </a:xfrm>
            <a:custGeom>
              <a:avLst/>
              <a:gdLst/>
              <a:ahLst/>
              <a:cxnLst/>
              <a:rect l="l" t="t" r="r" b="b"/>
              <a:pathLst>
                <a:path w="24171" h="40566" extrusionOk="0">
                  <a:moveTo>
                    <a:pt x="834" y="1"/>
                  </a:moveTo>
                  <a:lnTo>
                    <a:pt x="834" y="1"/>
                  </a:lnTo>
                  <a:cubicBezTo>
                    <a:pt x="1" y="15277"/>
                    <a:pt x="2930" y="40565"/>
                    <a:pt x="2930" y="40565"/>
                  </a:cubicBezTo>
                  <a:lnTo>
                    <a:pt x="8514" y="40565"/>
                  </a:lnTo>
                  <a:cubicBezTo>
                    <a:pt x="8514" y="40565"/>
                    <a:pt x="8028" y="6275"/>
                    <a:pt x="10211" y="6275"/>
                  </a:cubicBezTo>
                  <a:cubicBezTo>
                    <a:pt x="10217" y="6275"/>
                    <a:pt x="10223" y="6275"/>
                    <a:pt x="10228" y="6276"/>
                  </a:cubicBezTo>
                  <a:cubicBezTo>
                    <a:pt x="12419" y="6454"/>
                    <a:pt x="17134" y="38791"/>
                    <a:pt x="17134" y="38791"/>
                  </a:cubicBezTo>
                  <a:lnTo>
                    <a:pt x="22742" y="37863"/>
                  </a:lnTo>
                  <a:cubicBezTo>
                    <a:pt x="24170" y="20265"/>
                    <a:pt x="19456" y="513"/>
                    <a:pt x="19456" y="513"/>
                  </a:cubicBezTo>
                  <a:lnTo>
                    <a:pt x="83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5"/>
            <p:cNvSpPr/>
            <p:nvPr/>
          </p:nvSpPr>
          <p:spPr>
            <a:xfrm>
              <a:off x="2098840" y="2920039"/>
              <a:ext cx="105988" cy="185748"/>
            </a:xfrm>
            <a:custGeom>
              <a:avLst/>
              <a:gdLst/>
              <a:ahLst/>
              <a:cxnLst/>
              <a:rect l="l" t="t" r="r" b="b"/>
              <a:pathLst>
                <a:path w="2263" h="3966" extrusionOk="0">
                  <a:moveTo>
                    <a:pt x="1941" y="0"/>
                  </a:moveTo>
                  <a:lnTo>
                    <a:pt x="1429" y="3691"/>
                  </a:lnTo>
                  <a:lnTo>
                    <a:pt x="0" y="3965"/>
                  </a:lnTo>
                  <a:lnTo>
                    <a:pt x="1941" y="3965"/>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5"/>
            <p:cNvSpPr/>
            <p:nvPr/>
          </p:nvSpPr>
          <p:spPr>
            <a:xfrm>
              <a:off x="2516526" y="3023220"/>
              <a:ext cx="61354" cy="72641"/>
            </a:xfrm>
            <a:custGeom>
              <a:avLst/>
              <a:gdLst/>
              <a:ahLst/>
              <a:cxnLst/>
              <a:rect l="l" t="t" r="r" b="b"/>
              <a:pathLst>
                <a:path w="1310" h="1551" extrusionOk="0">
                  <a:moveTo>
                    <a:pt x="0" y="0"/>
                  </a:moveTo>
                  <a:cubicBezTo>
                    <a:pt x="163" y="1219"/>
                    <a:pt x="451" y="1550"/>
                    <a:pt x="715" y="1550"/>
                  </a:cubicBezTo>
                  <a:cubicBezTo>
                    <a:pt x="1029" y="1550"/>
                    <a:pt x="1310" y="1084"/>
                    <a:pt x="1310" y="1084"/>
                  </a:cubicBez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5"/>
            <p:cNvSpPr/>
            <p:nvPr/>
          </p:nvSpPr>
          <p:spPr>
            <a:xfrm>
              <a:off x="1733565" y="3023736"/>
              <a:ext cx="99478" cy="76950"/>
            </a:xfrm>
            <a:custGeom>
              <a:avLst/>
              <a:gdLst/>
              <a:ahLst/>
              <a:cxnLst/>
              <a:rect l="l" t="t" r="r" b="b"/>
              <a:pathLst>
                <a:path w="2124" h="1643" extrusionOk="0">
                  <a:moveTo>
                    <a:pt x="1953" y="1"/>
                  </a:moveTo>
                  <a:lnTo>
                    <a:pt x="1" y="1132"/>
                  </a:lnTo>
                  <a:cubicBezTo>
                    <a:pt x="510" y="1500"/>
                    <a:pt x="888" y="1643"/>
                    <a:pt x="1169" y="1643"/>
                  </a:cubicBezTo>
                  <a:cubicBezTo>
                    <a:pt x="2124" y="1643"/>
                    <a:pt x="1953" y="1"/>
                    <a:pt x="19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5"/>
            <p:cNvSpPr/>
            <p:nvPr/>
          </p:nvSpPr>
          <p:spPr>
            <a:xfrm>
              <a:off x="2297332" y="1781862"/>
              <a:ext cx="47" cy="7306"/>
            </a:xfrm>
            <a:custGeom>
              <a:avLst/>
              <a:gdLst/>
              <a:ahLst/>
              <a:cxnLst/>
              <a:rect l="l" t="t" r="r" b="b"/>
              <a:pathLst>
                <a:path w="1" h="156" extrusionOk="0">
                  <a:moveTo>
                    <a:pt x="1" y="156"/>
                  </a:moveTo>
                  <a:lnTo>
                    <a:pt x="1" y="156"/>
                  </a:lnTo>
                  <a:lnTo>
                    <a:pt x="1" y="1"/>
                  </a:lnTo>
                  <a:lnTo>
                    <a:pt x="1" y="1"/>
                  </a:lnTo>
                  <a:close/>
                </a:path>
              </a:pathLst>
            </a:custGeom>
            <a:solidFill>
              <a:srgbClr val="F4ED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5"/>
            <p:cNvSpPr/>
            <p:nvPr/>
          </p:nvSpPr>
          <p:spPr>
            <a:xfrm>
              <a:off x="2026338" y="1781862"/>
              <a:ext cx="1171" cy="7306"/>
            </a:xfrm>
            <a:custGeom>
              <a:avLst/>
              <a:gdLst/>
              <a:ahLst/>
              <a:cxnLst/>
              <a:rect l="l" t="t" r="r" b="b"/>
              <a:pathLst>
                <a:path w="25" h="156" extrusionOk="0">
                  <a:moveTo>
                    <a:pt x="24" y="1"/>
                  </a:moveTo>
                  <a:lnTo>
                    <a:pt x="1" y="156"/>
                  </a:lnTo>
                  <a:lnTo>
                    <a:pt x="24" y="156"/>
                  </a:lnTo>
                  <a:lnTo>
                    <a:pt x="24" y="1"/>
                  </a:lnTo>
                  <a:close/>
                </a:path>
              </a:pathLst>
            </a:custGeom>
            <a:solidFill>
              <a:srgbClr val="F4ED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5"/>
            <p:cNvSpPr/>
            <p:nvPr/>
          </p:nvSpPr>
          <p:spPr>
            <a:xfrm>
              <a:off x="2586218" y="2684170"/>
              <a:ext cx="39622" cy="9601"/>
            </a:xfrm>
            <a:custGeom>
              <a:avLst/>
              <a:gdLst/>
              <a:ahLst/>
              <a:cxnLst/>
              <a:rect l="l" t="t" r="r" b="b"/>
              <a:pathLst>
                <a:path w="846" h="205" extrusionOk="0">
                  <a:moveTo>
                    <a:pt x="834" y="0"/>
                  </a:moveTo>
                  <a:cubicBezTo>
                    <a:pt x="572" y="143"/>
                    <a:pt x="286" y="179"/>
                    <a:pt x="0" y="203"/>
                  </a:cubicBezTo>
                  <a:cubicBezTo>
                    <a:pt x="29" y="204"/>
                    <a:pt x="58" y="204"/>
                    <a:pt x="86" y="204"/>
                  </a:cubicBezTo>
                  <a:cubicBezTo>
                    <a:pt x="345" y="204"/>
                    <a:pt x="610" y="156"/>
                    <a:pt x="846" y="60"/>
                  </a:cubicBezTo>
                  <a:lnTo>
                    <a:pt x="834" y="0"/>
                  </a:lnTo>
                  <a:close/>
                </a:path>
              </a:pathLst>
            </a:custGeom>
            <a:solidFill>
              <a:srgbClr val="9ED0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5"/>
            <p:cNvSpPr/>
            <p:nvPr/>
          </p:nvSpPr>
          <p:spPr>
            <a:xfrm>
              <a:off x="1923158" y="1805842"/>
              <a:ext cx="7306" cy="72547"/>
            </a:xfrm>
            <a:custGeom>
              <a:avLst/>
              <a:gdLst/>
              <a:ahLst/>
              <a:cxnLst/>
              <a:rect l="l" t="t" r="r" b="b"/>
              <a:pathLst>
                <a:path w="156" h="1549" extrusionOk="0">
                  <a:moveTo>
                    <a:pt x="156" y="1"/>
                  </a:moveTo>
                  <a:lnTo>
                    <a:pt x="120" y="37"/>
                  </a:lnTo>
                  <a:cubicBezTo>
                    <a:pt x="60" y="482"/>
                    <a:pt x="18" y="904"/>
                    <a:pt x="5" y="1307"/>
                  </a:cubicBezTo>
                  <a:lnTo>
                    <a:pt x="5" y="1307"/>
                  </a:lnTo>
                  <a:cubicBezTo>
                    <a:pt x="18" y="895"/>
                    <a:pt x="66" y="468"/>
                    <a:pt x="156" y="1"/>
                  </a:cubicBezTo>
                  <a:close/>
                  <a:moveTo>
                    <a:pt x="5" y="1307"/>
                  </a:moveTo>
                  <a:cubicBezTo>
                    <a:pt x="2" y="1388"/>
                    <a:pt x="1" y="1468"/>
                    <a:pt x="1" y="1549"/>
                  </a:cubicBezTo>
                  <a:cubicBezTo>
                    <a:pt x="1" y="1469"/>
                    <a:pt x="2" y="1388"/>
                    <a:pt x="5" y="1307"/>
                  </a:cubicBezTo>
                  <a:close/>
                </a:path>
              </a:pathLst>
            </a:custGeom>
            <a:solidFill>
              <a:srgbClr val="9ED0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5"/>
            <p:cNvSpPr/>
            <p:nvPr/>
          </p:nvSpPr>
          <p:spPr>
            <a:xfrm>
              <a:off x="2495871" y="4672152"/>
              <a:ext cx="441139" cy="187996"/>
            </a:xfrm>
            <a:custGeom>
              <a:avLst/>
              <a:gdLst/>
              <a:ahLst/>
              <a:cxnLst/>
              <a:rect l="l" t="t" r="r" b="b"/>
              <a:pathLst>
                <a:path w="9419" h="4014" extrusionOk="0">
                  <a:moveTo>
                    <a:pt x="4835" y="1"/>
                  </a:moveTo>
                  <a:lnTo>
                    <a:pt x="72" y="656"/>
                  </a:lnTo>
                  <a:cubicBezTo>
                    <a:pt x="1" y="2715"/>
                    <a:pt x="12" y="4013"/>
                    <a:pt x="12" y="4013"/>
                  </a:cubicBezTo>
                  <a:lnTo>
                    <a:pt x="9252" y="2727"/>
                  </a:lnTo>
                  <a:lnTo>
                    <a:pt x="9418" y="2168"/>
                  </a:lnTo>
                  <a:cubicBezTo>
                    <a:pt x="7502" y="1787"/>
                    <a:pt x="4835" y="1"/>
                    <a:pt x="48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5"/>
            <p:cNvSpPr/>
            <p:nvPr/>
          </p:nvSpPr>
          <p:spPr>
            <a:xfrm>
              <a:off x="2496433" y="4786480"/>
              <a:ext cx="437767" cy="73671"/>
            </a:xfrm>
            <a:custGeom>
              <a:avLst/>
              <a:gdLst/>
              <a:ahLst/>
              <a:cxnLst/>
              <a:rect l="l" t="t" r="r" b="b"/>
              <a:pathLst>
                <a:path w="9347" h="1573" extrusionOk="0">
                  <a:moveTo>
                    <a:pt x="9347" y="1"/>
                  </a:moveTo>
                  <a:lnTo>
                    <a:pt x="0" y="1358"/>
                  </a:lnTo>
                  <a:lnTo>
                    <a:pt x="12" y="1572"/>
                  </a:lnTo>
                  <a:lnTo>
                    <a:pt x="9252" y="286"/>
                  </a:lnTo>
                  <a:lnTo>
                    <a:pt x="9347" y="1"/>
                  </a:lnTo>
                  <a:close/>
                </a:path>
              </a:pathLst>
            </a:custGeom>
            <a:solidFill>
              <a:srgbClr val="2826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5"/>
            <p:cNvSpPr/>
            <p:nvPr/>
          </p:nvSpPr>
          <p:spPr>
            <a:xfrm rot="-643830">
              <a:off x="3338968" y="1722609"/>
              <a:ext cx="161156" cy="160977"/>
            </a:xfrm>
            <a:custGeom>
              <a:avLst/>
              <a:gdLst/>
              <a:ahLst/>
              <a:cxnLst/>
              <a:rect l="l" t="t" r="r" b="b"/>
              <a:pathLst>
                <a:path w="3441" h="3437" extrusionOk="0">
                  <a:moveTo>
                    <a:pt x="2722" y="1"/>
                  </a:moveTo>
                  <a:cubicBezTo>
                    <a:pt x="1941" y="1"/>
                    <a:pt x="0" y="948"/>
                    <a:pt x="0" y="948"/>
                  </a:cubicBezTo>
                  <a:lnTo>
                    <a:pt x="1953" y="3436"/>
                  </a:lnTo>
                  <a:cubicBezTo>
                    <a:pt x="2572" y="2032"/>
                    <a:pt x="1131" y="1520"/>
                    <a:pt x="1131" y="1520"/>
                  </a:cubicBezTo>
                  <a:cubicBezTo>
                    <a:pt x="1131" y="1520"/>
                    <a:pt x="3441" y="388"/>
                    <a:pt x="2965" y="55"/>
                  </a:cubicBezTo>
                  <a:cubicBezTo>
                    <a:pt x="2909" y="18"/>
                    <a:pt x="2826" y="1"/>
                    <a:pt x="2722"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5"/>
            <p:cNvSpPr/>
            <p:nvPr/>
          </p:nvSpPr>
          <p:spPr>
            <a:xfrm rot="-643830">
              <a:off x="3330252" y="1746331"/>
              <a:ext cx="33486" cy="33535"/>
            </a:xfrm>
            <a:custGeom>
              <a:avLst/>
              <a:gdLst/>
              <a:ahLst/>
              <a:cxnLst/>
              <a:rect l="l" t="t" r="r" b="b"/>
              <a:pathLst>
                <a:path w="715" h="716" extrusionOk="0">
                  <a:moveTo>
                    <a:pt x="369" y="1"/>
                  </a:moveTo>
                  <a:lnTo>
                    <a:pt x="0" y="715"/>
                  </a:lnTo>
                  <a:lnTo>
                    <a:pt x="714" y="525"/>
                  </a:lnTo>
                  <a:lnTo>
                    <a:pt x="369" y="1"/>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5"/>
            <p:cNvSpPr/>
            <p:nvPr/>
          </p:nvSpPr>
          <p:spPr>
            <a:xfrm flipH="1">
              <a:off x="1464750" y="2764143"/>
              <a:ext cx="69175" cy="78355"/>
            </a:xfrm>
            <a:custGeom>
              <a:avLst/>
              <a:gdLst/>
              <a:ahLst/>
              <a:cxnLst/>
              <a:rect l="l" t="t" r="r" b="b"/>
              <a:pathLst>
                <a:path w="1477" h="1673" extrusionOk="0">
                  <a:moveTo>
                    <a:pt x="774" y="1"/>
                  </a:moveTo>
                  <a:lnTo>
                    <a:pt x="0" y="787"/>
                  </a:lnTo>
                  <a:cubicBezTo>
                    <a:pt x="0" y="787"/>
                    <a:pt x="699" y="1672"/>
                    <a:pt x="1067" y="1672"/>
                  </a:cubicBezTo>
                  <a:cubicBezTo>
                    <a:pt x="1104" y="1672"/>
                    <a:pt x="1138" y="1663"/>
                    <a:pt x="1167" y="1644"/>
                  </a:cubicBezTo>
                  <a:cubicBezTo>
                    <a:pt x="1477" y="1418"/>
                    <a:pt x="774" y="1"/>
                    <a:pt x="774"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5"/>
            <p:cNvSpPr/>
            <p:nvPr/>
          </p:nvSpPr>
          <p:spPr>
            <a:xfrm flipH="1">
              <a:off x="1484845" y="2633656"/>
              <a:ext cx="158958" cy="261433"/>
            </a:xfrm>
            <a:custGeom>
              <a:avLst/>
              <a:gdLst/>
              <a:ahLst/>
              <a:cxnLst/>
              <a:rect l="l" t="t" r="r" b="b"/>
              <a:pathLst>
                <a:path w="3394" h="5582" extrusionOk="0">
                  <a:moveTo>
                    <a:pt x="2275" y="1"/>
                  </a:moveTo>
                  <a:cubicBezTo>
                    <a:pt x="2275" y="1"/>
                    <a:pt x="1013" y="691"/>
                    <a:pt x="501" y="2168"/>
                  </a:cubicBezTo>
                  <a:cubicBezTo>
                    <a:pt x="1" y="3632"/>
                    <a:pt x="620" y="5240"/>
                    <a:pt x="1108" y="5501"/>
                  </a:cubicBezTo>
                  <a:cubicBezTo>
                    <a:pt x="1214" y="5557"/>
                    <a:pt x="1376" y="5581"/>
                    <a:pt x="1568" y="5581"/>
                  </a:cubicBezTo>
                  <a:cubicBezTo>
                    <a:pt x="2283" y="5581"/>
                    <a:pt x="3394" y="5239"/>
                    <a:pt x="3394" y="4882"/>
                  </a:cubicBezTo>
                  <a:cubicBezTo>
                    <a:pt x="3394" y="4442"/>
                    <a:pt x="1965" y="4168"/>
                    <a:pt x="1965" y="4168"/>
                  </a:cubicBezTo>
                  <a:cubicBezTo>
                    <a:pt x="1965" y="4168"/>
                    <a:pt x="3096" y="3858"/>
                    <a:pt x="3156" y="3096"/>
                  </a:cubicBezTo>
                  <a:cubicBezTo>
                    <a:pt x="3192" y="2346"/>
                    <a:pt x="2275" y="1"/>
                    <a:pt x="227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5"/>
            <p:cNvSpPr/>
            <p:nvPr/>
          </p:nvSpPr>
          <p:spPr>
            <a:xfrm flipH="1">
              <a:off x="985770" y="1958366"/>
              <a:ext cx="606185" cy="842608"/>
            </a:xfrm>
            <a:custGeom>
              <a:avLst/>
              <a:gdLst/>
              <a:ahLst/>
              <a:cxnLst/>
              <a:rect l="l" t="t" r="r" b="b"/>
              <a:pathLst>
                <a:path w="12943" h="17991" extrusionOk="0">
                  <a:moveTo>
                    <a:pt x="953" y="0"/>
                  </a:moveTo>
                  <a:lnTo>
                    <a:pt x="1" y="6715"/>
                  </a:lnTo>
                  <a:cubicBezTo>
                    <a:pt x="1" y="6715"/>
                    <a:pt x="5764" y="8108"/>
                    <a:pt x="5121" y="9418"/>
                  </a:cubicBezTo>
                  <a:cubicBezTo>
                    <a:pt x="4478" y="10728"/>
                    <a:pt x="739" y="14407"/>
                    <a:pt x="739" y="14407"/>
                  </a:cubicBezTo>
                  <a:lnTo>
                    <a:pt x="1942" y="17991"/>
                  </a:lnTo>
                  <a:cubicBezTo>
                    <a:pt x="1942" y="17991"/>
                    <a:pt x="12943" y="13157"/>
                    <a:pt x="10276" y="7597"/>
                  </a:cubicBezTo>
                  <a:cubicBezTo>
                    <a:pt x="7609" y="2024"/>
                    <a:pt x="953" y="0"/>
                    <a:pt x="9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5"/>
            <p:cNvSpPr/>
            <p:nvPr/>
          </p:nvSpPr>
          <p:spPr>
            <a:xfrm flipH="1">
              <a:off x="1581306" y="1890874"/>
              <a:ext cx="1115329" cy="1067557"/>
            </a:xfrm>
            <a:custGeom>
              <a:avLst/>
              <a:gdLst/>
              <a:ahLst/>
              <a:cxnLst/>
              <a:rect l="l" t="t" r="r" b="b"/>
              <a:pathLst>
                <a:path w="23814" h="22794" extrusionOk="0">
                  <a:moveTo>
                    <a:pt x="11955" y="1"/>
                  </a:moveTo>
                  <a:lnTo>
                    <a:pt x="11955" y="13"/>
                  </a:lnTo>
                  <a:cubicBezTo>
                    <a:pt x="10847" y="120"/>
                    <a:pt x="4084" y="525"/>
                    <a:pt x="1" y="1429"/>
                  </a:cubicBezTo>
                  <a:cubicBezTo>
                    <a:pt x="1" y="1429"/>
                    <a:pt x="239" y="8657"/>
                    <a:pt x="1120" y="11847"/>
                  </a:cubicBezTo>
                  <a:cubicBezTo>
                    <a:pt x="1120" y="11847"/>
                    <a:pt x="572" y="18955"/>
                    <a:pt x="655" y="21896"/>
                  </a:cubicBezTo>
                  <a:cubicBezTo>
                    <a:pt x="655" y="21896"/>
                    <a:pt x="2489" y="22694"/>
                    <a:pt x="11740" y="22789"/>
                  </a:cubicBezTo>
                  <a:lnTo>
                    <a:pt x="11859" y="22789"/>
                  </a:lnTo>
                  <a:cubicBezTo>
                    <a:pt x="12273" y="22792"/>
                    <a:pt x="12673" y="22794"/>
                    <a:pt x="13058" y="22794"/>
                  </a:cubicBezTo>
                  <a:cubicBezTo>
                    <a:pt x="21273" y="22794"/>
                    <a:pt x="22968" y="22099"/>
                    <a:pt x="22968" y="22099"/>
                  </a:cubicBezTo>
                  <a:cubicBezTo>
                    <a:pt x="23111" y="19182"/>
                    <a:pt x="22694" y="12050"/>
                    <a:pt x="22694" y="12050"/>
                  </a:cubicBezTo>
                  <a:cubicBezTo>
                    <a:pt x="23635" y="8883"/>
                    <a:pt x="23813" y="1656"/>
                    <a:pt x="23813" y="1656"/>
                  </a:cubicBezTo>
                  <a:cubicBezTo>
                    <a:pt x="19753" y="667"/>
                    <a:pt x="13169" y="144"/>
                    <a:pt x="12074" y="13"/>
                  </a:cubicBezTo>
                  <a:lnTo>
                    <a:pt x="120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5"/>
            <p:cNvSpPr/>
            <p:nvPr/>
          </p:nvSpPr>
          <p:spPr>
            <a:xfrm flipH="1">
              <a:off x="1842826" y="1970075"/>
              <a:ext cx="582768" cy="216378"/>
            </a:xfrm>
            <a:custGeom>
              <a:avLst/>
              <a:gdLst/>
              <a:ahLst/>
              <a:cxnLst/>
              <a:rect l="l" t="t" r="r" b="b"/>
              <a:pathLst>
                <a:path w="12443" h="4620" extrusionOk="0">
                  <a:moveTo>
                    <a:pt x="12299" y="0"/>
                  </a:moveTo>
                  <a:cubicBezTo>
                    <a:pt x="12168" y="1953"/>
                    <a:pt x="9513" y="4227"/>
                    <a:pt x="9513" y="4227"/>
                  </a:cubicBezTo>
                  <a:lnTo>
                    <a:pt x="6096" y="2917"/>
                  </a:lnTo>
                  <a:lnTo>
                    <a:pt x="2822" y="4322"/>
                  </a:lnTo>
                  <a:cubicBezTo>
                    <a:pt x="2822" y="4322"/>
                    <a:pt x="286" y="2060"/>
                    <a:pt x="155" y="108"/>
                  </a:cubicBezTo>
                  <a:lnTo>
                    <a:pt x="155" y="108"/>
                  </a:lnTo>
                  <a:cubicBezTo>
                    <a:pt x="0" y="2120"/>
                    <a:pt x="2822" y="4620"/>
                    <a:pt x="2822" y="4620"/>
                  </a:cubicBezTo>
                  <a:lnTo>
                    <a:pt x="6096" y="3215"/>
                  </a:lnTo>
                  <a:lnTo>
                    <a:pt x="9513" y="4525"/>
                  </a:lnTo>
                  <a:cubicBezTo>
                    <a:pt x="9513" y="4525"/>
                    <a:pt x="12442" y="2013"/>
                    <a:pt x="12299" y="0"/>
                  </a:cubicBezTo>
                  <a:close/>
                </a:path>
              </a:pathLst>
            </a:custGeom>
            <a:solidFill>
              <a:srgbClr val="EAEF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5"/>
            <p:cNvSpPr/>
            <p:nvPr/>
          </p:nvSpPr>
          <p:spPr>
            <a:xfrm flipH="1">
              <a:off x="1762551" y="2402237"/>
              <a:ext cx="674237" cy="45805"/>
            </a:xfrm>
            <a:custGeom>
              <a:avLst/>
              <a:gdLst/>
              <a:ahLst/>
              <a:cxnLst/>
              <a:rect l="l" t="t" r="r" b="b"/>
              <a:pathLst>
                <a:path w="14396" h="978" extrusionOk="0">
                  <a:moveTo>
                    <a:pt x="1" y="977"/>
                  </a:moveTo>
                  <a:cubicBezTo>
                    <a:pt x="1" y="977"/>
                    <a:pt x="6788" y="1"/>
                    <a:pt x="14396" y="560"/>
                  </a:cubicBez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5"/>
            <p:cNvSpPr/>
            <p:nvPr/>
          </p:nvSpPr>
          <p:spPr>
            <a:xfrm flipH="1">
              <a:off x="1993958" y="2120093"/>
              <a:ext cx="284991" cy="102615"/>
            </a:xfrm>
            <a:custGeom>
              <a:avLst/>
              <a:gdLst/>
              <a:ahLst/>
              <a:cxnLst/>
              <a:rect l="l" t="t" r="r" b="b"/>
              <a:pathLst>
                <a:path w="6085" h="2191" extrusionOk="0">
                  <a:moveTo>
                    <a:pt x="0" y="1262"/>
                  </a:moveTo>
                  <a:lnTo>
                    <a:pt x="655" y="2060"/>
                  </a:lnTo>
                  <a:lnTo>
                    <a:pt x="2989" y="226"/>
                  </a:lnTo>
                  <a:lnTo>
                    <a:pt x="5287" y="2191"/>
                  </a:lnTo>
                  <a:lnTo>
                    <a:pt x="6085" y="1203"/>
                  </a:lnTo>
                  <a:lnTo>
                    <a:pt x="2965"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5"/>
            <p:cNvSpPr/>
            <p:nvPr/>
          </p:nvSpPr>
          <p:spPr>
            <a:xfrm flipH="1">
              <a:off x="2130573" y="2175828"/>
              <a:ext cx="18453" cy="18453"/>
            </a:xfrm>
            <a:custGeom>
              <a:avLst/>
              <a:gdLst/>
              <a:ahLst/>
              <a:cxnLst/>
              <a:rect l="l" t="t" r="r" b="b"/>
              <a:pathLst>
                <a:path w="394" h="394" extrusionOk="0">
                  <a:moveTo>
                    <a:pt x="203" y="1"/>
                  </a:moveTo>
                  <a:cubicBezTo>
                    <a:pt x="96" y="1"/>
                    <a:pt x="1" y="96"/>
                    <a:pt x="1" y="191"/>
                  </a:cubicBezTo>
                  <a:cubicBezTo>
                    <a:pt x="1" y="298"/>
                    <a:pt x="96" y="394"/>
                    <a:pt x="203" y="394"/>
                  </a:cubicBezTo>
                  <a:cubicBezTo>
                    <a:pt x="310" y="394"/>
                    <a:pt x="393" y="298"/>
                    <a:pt x="393" y="191"/>
                  </a:cubicBezTo>
                  <a:cubicBezTo>
                    <a:pt x="393" y="96"/>
                    <a:pt x="322"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5"/>
            <p:cNvSpPr/>
            <p:nvPr/>
          </p:nvSpPr>
          <p:spPr>
            <a:xfrm flipH="1">
              <a:off x="2128886" y="2344815"/>
              <a:ext cx="18453" cy="17891"/>
            </a:xfrm>
            <a:custGeom>
              <a:avLst/>
              <a:gdLst/>
              <a:ahLst/>
              <a:cxnLst/>
              <a:rect l="l" t="t" r="r" b="b"/>
              <a:pathLst>
                <a:path w="394" h="382" extrusionOk="0">
                  <a:moveTo>
                    <a:pt x="191" y="0"/>
                  </a:moveTo>
                  <a:cubicBezTo>
                    <a:pt x="84" y="0"/>
                    <a:pt x="0" y="84"/>
                    <a:pt x="0" y="191"/>
                  </a:cubicBezTo>
                  <a:cubicBezTo>
                    <a:pt x="0" y="298"/>
                    <a:pt x="96" y="381"/>
                    <a:pt x="191" y="381"/>
                  </a:cubicBezTo>
                  <a:cubicBezTo>
                    <a:pt x="298" y="381"/>
                    <a:pt x="393" y="298"/>
                    <a:pt x="393" y="191"/>
                  </a:cubicBezTo>
                  <a:cubicBezTo>
                    <a:pt x="393" y="84"/>
                    <a:pt x="298" y="0"/>
                    <a:pt x="1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5"/>
            <p:cNvSpPr/>
            <p:nvPr/>
          </p:nvSpPr>
          <p:spPr>
            <a:xfrm flipH="1">
              <a:off x="2128324" y="2513755"/>
              <a:ext cx="18453" cy="18453"/>
            </a:xfrm>
            <a:custGeom>
              <a:avLst/>
              <a:gdLst/>
              <a:ahLst/>
              <a:cxnLst/>
              <a:rect l="l" t="t" r="r" b="b"/>
              <a:pathLst>
                <a:path w="394" h="394" extrusionOk="0">
                  <a:moveTo>
                    <a:pt x="203" y="1"/>
                  </a:moveTo>
                  <a:cubicBezTo>
                    <a:pt x="95" y="1"/>
                    <a:pt x="0" y="96"/>
                    <a:pt x="0" y="203"/>
                  </a:cubicBezTo>
                  <a:cubicBezTo>
                    <a:pt x="0" y="299"/>
                    <a:pt x="95" y="394"/>
                    <a:pt x="203" y="394"/>
                  </a:cubicBezTo>
                  <a:cubicBezTo>
                    <a:pt x="298" y="394"/>
                    <a:pt x="393" y="299"/>
                    <a:pt x="393" y="203"/>
                  </a:cubicBezTo>
                  <a:cubicBezTo>
                    <a:pt x="393" y="96"/>
                    <a:pt x="298" y="1"/>
                    <a:pt x="2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5"/>
            <p:cNvSpPr/>
            <p:nvPr/>
          </p:nvSpPr>
          <p:spPr>
            <a:xfrm flipH="1">
              <a:off x="2127809" y="2682741"/>
              <a:ext cx="17844" cy="17891"/>
            </a:xfrm>
            <a:custGeom>
              <a:avLst/>
              <a:gdLst/>
              <a:ahLst/>
              <a:cxnLst/>
              <a:rect l="l" t="t" r="r" b="b"/>
              <a:pathLst>
                <a:path w="381" h="382" extrusionOk="0">
                  <a:moveTo>
                    <a:pt x="191" y="1"/>
                  </a:moveTo>
                  <a:cubicBezTo>
                    <a:pt x="83" y="1"/>
                    <a:pt x="0" y="84"/>
                    <a:pt x="0" y="191"/>
                  </a:cubicBezTo>
                  <a:cubicBezTo>
                    <a:pt x="0" y="298"/>
                    <a:pt x="83" y="382"/>
                    <a:pt x="191" y="382"/>
                  </a:cubicBezTo>
                  <a:cubicBezTo>
                    <a:pt x="298" y="382"/>
                    <a:pt x="381" y="298"/>
                    <a:pt x="381" y="191"/>
                  </a:cubicBezTo>
                  <a:cubicBezTo>
                    <a:pt x="381" y="84"/>
                    <a:pt x="298" y="1"/>
                    <a:pt x="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5"/>
            <p:cNvSpPr/>
            <p:nvPr/>
          </p:nvSpPr>
          <p:spPr>
            <a:xfrm flipH="1">
              <a:off x="2363686" y="1908157"/>
              <a:ext cx="362503" cy="1065122"/>
            </a:xfrm>
            <a:custGeom>
              <a:avLst/>
              <a:gdLst/>
              <a:ahLst/>
              <a:cxnLst/>
              <a:rect l="l" t="t" r="r" b="b"/>
              <a:pathLst>
                <a:path w="7740" h="22742" extrusionOk="0">
                  <a:moveTo>
                    <a:pt x="7359" y="1"/>
                  </a:moveTo>
                  <a:cubicBezTo>
                    <a:pt x="4370" y="60"/>
                    <a:pt x="167" y="1072"/>
                    <a:pt x="167" y="1072"/>
                  </a:cubicBezTo>
                  <a:cubicBezTo>
                    <a:pt x="1" y="3275"/>
                    <a:pt x="1477" y="11526"/>
                    <a:pt x="1477" y="11526"/>
                  </a:cubicBezTo>
                  <a:cubicBezTo>
                    <a:pt x="1013" y="13455"/>
                    <a:pt x="858" y="22015"/>
                    <a:pt x="858" y="22015"/>
                  </a:cubicBezTo>
                  <a:cubicBezTo>
                    <a:pt x="3311" y="22480"/>
                    <a:pt x="7740" y="22742"/>
                    <a:pt x="7740" y="22742"/>
                  </a:cubicBezTo>
                  <a:cubicBezTo>
                    <a:pt x="7180" y="15241"/>
                    <a:pt x="7347" y="3727"/>
                    <a:pt x="7347" y="3727"/>
                  </a:cubicBezTo>
                  <a:cubicBezTo>
                    <a:pt x="5668" y="1191"/>
                    <a:pt x="7240" y="108"/>
                    <a:pt x="7240" y="108"/>
                  </a:cubicBezTo>
                  <a:lnTo>
                    <a:pt x="735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flipH="1">
              <a:off x="2381522" y="1908719"/>
              <a:ext cx="37421" cy="70861"/>
            </a:xfrm>
            <a:custGeom>
              <a:avLst/>
              <a:gdLst/>
              <a:ahLst/>
              <a:cxnLst/>
              <a:rect l="l" t="t" r="r" b="b"/>
              <a:pathLst>
                <a:path w="799" h="1513" extrusionOk="0">
                  <a:moveTo>
                    <a:pt x="620" y="1"/>
                  </a:moveTo>
                  <a:cubicBezTo>
                    <a:pt x="453" y="155"/>
                    <a:pt x="1" y="632"/>
                    <a:pt x="13" y="1513"/>
                  </a:cubicBezTo>
                  <a:cubicBezTo>
                    <a:pt x="37" y="536"/>
                    <a:pt x="680" y="96"/>
                    <a:pt x="680" y="96"/>
                  </a:cubicBezTo>
                  <a:lnTo>
                    <a:pt x="799" y="1"/>
                  </a:lnTo>
                  <a:close/>
                </a:path>
              </a:pathLst>
            </a:custGeom>
            <a:solidFill>
              <a:srgbClr val="A8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flipH="1">
              <a:off x="2381521" y="2082717"/>
              <a:ext cx="1171" cy="178488"/>
            </a:xfrm>
            <a:custGeom>
              <a:avLst/>
              <a:gdLst/>
              <a:ahLst/>
              <a:cxnLst/>
              <a:rect l="l" t="t" r="r" b="b"/>
              <a:pathLst>
                <a:path w="25" h="3811" extrusionOk="0">
                  <a:moveTo>
                    <a:pt x="13" y="0"/>
                  </a:moveTo>
                  <a:cubicBezTo>
                    <a:pt x="13" y="429"/>
                    <a:pt x="1" y="1834"/>
                    <a:pt x="1" y="3810"/>
                  </a:cubicBezTo>
                  <a:cubicBezTo>
                    <a:pt x="1" y="1513"/>
                    <a:pt x="25" y="0"/>
                    <a:pt x="13" y="0"/>
                  </a:cubicBezTo>
                  <a:close/>
                </a:path>
              </a:pathLst>
            </a:custGeom>
            <a:solidFill>
              <a:srgbClr val="A8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flipH="1">
              <a:off x="1538946" y="1908157"/>
              <a:ext cx="363018" cy="1065122"/>
            </a:xfrm>
            <a:custGeom>
              <a:avLst/>
              <a:gdLst/>
              <a:ahLst/>
              <a:cxnLst/>
              <a:rect l="l" t="t" r="r" b="b"/>
              <a:pathLst>
                <a:path w="7751" h="22742" extrusionOk="0">
                  <a:moveTo>
                    <a:pt x="405" y="1"/>
                  </a:moveTo>
                  <a:lnTo>
                    <a:pt x="512" y="108"/>
                  </a:lnTo>
                  <a:cubicBezTo>
                    <a:pt x="512" y="108"/>
                    <a:pt x="2084" y="1191"/>
                    <a:pt x="405" y="3727"/>
                  </a:cubicBezTo>
                  <a:cubicBezTo>
                    <a:pt x="405" y="3727"/>
                    <a:pt x="572" y="15241"/>
                    <a:pt x="0" y="22742"/>
                  </a:cubicBezTo>
                  <a:cubicBezTo>
                    <a:pt x="0" y="22742"/>
                    <a:pt x="4441" y="22480"/>
                    <a:pt x="6906" y="22015"/>
                  </a:cubicBezTo>
                  <a:cubicBezTo>
                    <a:pt x="6906" y="22015"/>
                    <a:pt x="6739" y="13455"/>
                    <a:pt x="6287" y="11526"/>
                  </a:cubicBezTo>
                  <a:cubicBezTo>
                    <a:pt x="6287" y="11526"/>
                    <a:pt x="7751" y="3275"/>
                    <a:pt x="7596" y="1072"/>
                  </a:cubicBezTo>
                  <a:cubicBezTo>
                    <a:pt x="7596" y="1072"/>
                    <a:pt x="3393" y="60"/>
                    <a:pt x="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5"/>
            <p:cNvSpPr/>
            <p:nvPr/>
          </p:nvSpPr>
          <p:spPr>
            <a:xfrm flipH="1">
              <a:off x="1846183" y="1908719"/>
              <a:ext cx="38498" cy="70861"/>
            </a:xfrm>
            <a:custGeom>
              <a:avLst/>
              <a:gdLst/>
              <a:ahLst/>
              <a:cxnLst/>
              <a:rect l="l" t="t" r="r" b="b"/>
              <a:pathLst>
                <a:path w="822" h="1513" extrusionOk="0">
                  <a:moveTo>
                    <a:pt x="0" y="1"/>
                  </a:moveTo>
                  <a:lnTo>
                    <a:pt x="119" y="96"/>
                  </a:lnTo>
                  <a:cubicBezTo>
                    <a:pt x="119" y="96"/>
                    <a:pt x="762" y="536"/>
                    <a:pt x="798" y="1513"/>
                  </a:cubicBezTo>
                  <a:cubicBezTo>
                    <a:pt x="822" y="632"/>
                    <a:pt x="357" y="155"/>
                    <a:pt x="179" y="1"/>
                  </a:cubicBezTo>
                  <a:close/>
                </a:path>
              </a:pathLst>
            </a:custGeom>
            <a:solidFill>
              <a:srgbClr val="A8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5"/>
            <p:cNvSpPr/>
            <p:nvPr/>
          </p:nvSpPr>
          <p:spPr>
            <a:xfrm flipH="1">
              <a:off x="1882434" y="2082717"/>
              <a:ext cx="1171" cy="178488"/>
            </a:xfrm>
            <a:custGeom>
              <a:avLst/>
              <a:gdLst/>
              <a:ahLst/>
              <a:cxnLst/>
              <a:rect l="l" t="t" r="r" b="b"/>
              <a:pathLst>
                <a:path w="25" h="3811" extrusionOk="0">
                  <a:moveTo>
                    <a:pt x="1" y="0"/>
                  </a:moveTo>
                  <a:cubicBezTo>
                    <a:pt x="1" y="429"/>
                    <a:pt x="13" y="1834"/>
                    <a:pt x="13" y="3810"/>
                  </a:cubicBezTo>
                  <a:cubicBezTo>
                    <a:pt x="25" y="1514"/>
                    <a:pt x="1" y="3"/>
                    <a:pt x="1" y="0"/>
                  </a:cubicBezTo>
                  <a:close/>
                </a:path>
              </a:pathLst>
            </a:custGeom>
            <a:solidFill>
              <a:srgbClr val="A8BB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5"/>
            <p:cNvSpPr/>
            <p:nvPr/>
          </p:nvSpPr>
          <p:spPr>
            <a:xfrm flipH="1">
              <a:off x="1832788" y="2614172"/>
              <a:ext cx="39107" cy="39060"/>
            </a:xfrm>
            <a:custGeom>
              <a:avLst/>
              <a:gdLst/>
              <a:ahLst/>
              <a:cxnLst/>
              <a:rect l="l" t="t" r="r" b="b"/>
              <a:pathLst>
                <a:path w="835" h="834" extrusionOk="0">
                  <a:moveTo>
                    <a:pt x="418" y="0"/>
                  </a:moveTo>
                  <a:cubicBezTo>
                    <a:pt x="191" y="0"/>
                    <a:pt x="1" y="179"/>
                    <a:pt x="1" y="417"/>
                  </a:cubicBezTo>
                  <a:cubicBezTo>
                    <a:pt x="1" y="643"/>
                    <a:pt x="191" y="834"/>
                    <a:pt x="418" y="834"/>
                  </a:cubicBezTo>
                  <a:cubicBezTo>
                    <a:pt x="632" y="834"/>
                    <a:pt x="834" y="655"/>
                    <a:pt x="834" y="417"/>
                  </a:cubicBezTo>
                  <a:cubicBezTo>
                    <a:pt x="834" y="179"/>
                    <a:pt x="632" y="0"/>
                    <a:pt x="4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5"/>
            <p:cNvSpPr/>
            <p:nvPr/>
          </p:nvSpPr>
          <p:spPr>
            <a:xfrm flipH="1">
              <a:off x="1837238" y="2815476"/>
              <a:ext cx="39107" cy="39060"/>
            </a:xfrm>
            <a:custGeom>
              <a:avLst/>
              <a:gdLst/>
              <a:ahLst/>
              <a:cxnLst/>
              <a:rect l="l" t="t" r="r" b="b"/>
              <a:pathLst>
                <a:path w="835" h="834" extrusionOk="0">
                  <a:moveTo>
                    <a:pt x="417" y="0"/>
                  </a:moveTo>
                  <a:cubicBezTo>
                    <a:pt x="203" y="0"/>
                    <a:pt x="1" y="179"/>
                    <a:pt x="1" y="417"/>
                  </a:cubicBezTo>
                  <a:cubicBezTo>
                    <a:pt x="1" y="643"/>
                    <a:pt x="179" y="834"/>
                    <a:pt x="417" y="834"/>
                  </a:cubicBezTo>
                  <a:cubicBezTo>
                    <a:pt x="644" y="834"/>
                    <a:pt x="834" y="667"/>
                    <a:pt x="834" y="429"/>
                  </a:cubicBezTo>
                  <a:cubicBezTo>
                    <a:pt x="834" y="191"/>
                    <a:pt x="656" y="12"/>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5"/>
            <p:cNvSpPr/>
            <p:nvPr/>
          </p:nvSpPr>
          <p:spPr>
            <a:xfrm flipH="1">
              <a:off x="1601398" y="1857433"/>
              <a:ext cx="1061234" cy="328501"/>
            </a:xfrm>
            <a:custGeom>
              <a:avLst/>
              <a:gdLst/>
              <a:ahLst/>
              <a:cxnLst/>
              <a:rect l="l" t="t" r="r" b="b"/>
              <a:pathLst>
                <a:path w="22659" h="7014" extrusionOk="0">
                  <a:moveTo>
                    <a:pt x="11336" y="0"/>
                  </a:moveTo>
                  <a:cubicBezTo>
                    <a:pt x="1" y="0"/>
                    <a:pt x="7883" y="7013"/>
                    <a:pt x="7883" y="7013"/>
                  </a:cubicBezTo>
                  <a:lnTo>
                    <a:pt x="11157" y="5608"/>
                  </a:lnTo>
                  <a:lnTo>
                    <a:pt x="14574" y="6930"/>
                  </a:lnTo>
                  <a:cubicBezTo>
                    <a:pt x="14574" y="6930"/>
                    <a:pt x="22659" y="0"/>
                    <a:pt x="1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5"/>
            <p:cNvSpPr/>
            <p:nvPr/>
          </p:nvSpPr>
          <p:spPr>
            <a:xfrm flipH="1">
              <a:off x="1928157" y="1888673"/>
              <a:ext cx="419923" cy="231459"/>
            </a:xfrm>
            <a:custGeom>
              <a:avLst/>
              <a:gdLst/>
              <a:ahLst/>
              <a:cxnLst/>
              <a:rect l="l" t="t" r="r" b="b"/>
              <a:pathLst>
                <a:path w="8966" h="4942" extrusionOk="0">
                  <a:moveTo>
                    <a:pt x="4453" y="0"/>
                  </a:moveTo>
                  <a:lnTo>
                    <a:pt x="4453" y="12"/>
                  </a:lnTo>
                  <a:cubicBezTo>
                    <a:pt x="3989" y="60"/>
                    <a:pt x="2060" y="179"/>
                    <a:pt x="0" y="417"/>
                  </a:cubicBezTo>
                  <a:cubicBezTo>
                    <a:pt x="179" y="1643"/>
                    <a:pt x="1953" y="4155"/>
                    <a:pt x="4453" y="4941"/>
                  </a:cubicBezTo>
                  <a:cubicBezTo>
                    <a:pt x="7132" y="4060"/>
                    <a:pt x="8751" y="1726"/>
                    <a:pt x="8965" y="512"/>
                  </a:cubicBezTo>
                  <a:cubicBezTo>
                    <a:pt x="6918" y="238"/>
                    <a:pt x="5001" y="72"/>
                    <a:pt x="4536" y="12"/>
                  </a:cubicBezTo>
                  <a:lnTo>
                    <a:pt x="4536"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5"/>
            <p:cNvSpPr/>
            <p:nvPr/>
          </p:nvSpPr>
          <p:spPr>
            <a:xfrm flipH="1">
              <a:off x="1950450" y="1681748"/>
              <a:ext cx="375336" cy="389855"/>
            </a:xfrm>
            <a:custGeom>
              <a:avLst/>
              <a:gdLst/>
              <a:ahLst/>
              <a:cxnLst/>
              <a:rect l="l" t="t" r="r" b="b"/>
              <a:pathLst>
                <a:path w="8014" h="8324" extrusionOk="0">
                  <a:moveTo>
                    <a:pt x="4014" y="1"/>
                  </a:moveTo>
                  <a:cubicBezTo>
                    <a:pt x="1822" y="1"/>
                    <a:pt x="36" y="1758"/>
                    <a:pt x="12" y="3954"/>
                  </a:cubicBezTo>
                  <a:lnTo>
                    <a:pt x="12" y="4299"/>
                  </a:lnTo>
                  <a:cubicBezTo>
                    <a:pt x="0" y="6502"/>
                    <a:pt x="1774" y="8300"/>
                    <a:pt x="3977" y="8323"/>
                  </a:cubicBezTo>
                  <a:cubicBezTo>
                    <a:pt x="3984" y="8323"/>
                    <a:pt x="3992" y="8323"/>
                    <a:pt x="3999" y="8323"/>
                  </a:cubicBezTo>
                  <a:cubicBezTo>
                    <a:pt x="6192" y="8323"/>
                    <a:pt x="7978" y="6554"/>
                    <a:pt x="7989" y="4359"/>
                  </a:cubicBezTo>
                  <a:lnTo>
                    <a:pt x="7989" y="4013"/>
                  </a:lnTo>
                  <a:cubicBezTo>
                    <a:pt x="8013" y="1811"/>
                    <a:pt x="6239" y="13"/>
                    <a:pt x="4037" y="1"/>
                  </a:cubicBezTo>
                  <a:cubicBezTo>
                    <a:pt x="4029" y="1"/>
                    <a:pt x="4022" y="1"/>
                    <a:pt x="4014"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5"/>
            <p:cNvSpPr/>
            <p:nvPr/>
          </p:nvSpPr>
          <p:spPr>
            <a:xfrm flipH="1">
              <a:off x="1950450" y="1681748"/>
              <a:ext cx="374774" cy="264946"/>
            </a:xfrm>
            <a:custGeom>
              <a:avLst/>
              <a:gdLst/>
              <a:ahLst/>
              <a:cxnLst/>
              <a:rect l="l" t="t" r="r" b="b"/>
              <a:pathLst>
                <a:path w="8002" h="5657" extrusionOk="0">
                  <a:moveTo>
                    <a:pt x="3981" y="1"/>
                  </a:moveTo>
                  <a:cubicBezTo>
                    <a:pt x="1798" y="1"/>
                    <a:pt x="24" y="1766"/>
                    <a:pt x="0" y="3954"/>
                  </a:cubicBezTo>
                  <a:lnTo>
                    <a:pt x="0" y="4299"/>
                  </a:lnTo>
                  <a:cubicBezTo>
                    <a:pt x="0" y="4549"/>
                    <a:pt x="24" y="4811"/>
                    <a:pt x="60" y="5061"/>
                  </a:cubicBezTo>
                  <a:cubicBezTo>
                    <a:pt x="1012" y="5442"/>
                    <a:pt x="2120" y="5644"/>
                    <a:pt x="3274" y="5656"/>
                  </a:cubicBezTo>
                  <a:cubicBezTo>
                    <a:pt x="5096" y="5656"/>
                    <a:pt x="6751" y="5204"/>
                    <a:pt x="7977" y="4311"/>
                  </a:cubicBezTo>
                  <a:lnTo>
                    <a:pt x="7977" y="4013"/>
                  </a:lnTo>
                  <a:cubicBezTo>
                    <a:pt x="8001" y="1811"/>
                    <a:pt x="6227" y="13"/>
                    <a:pt x="4025" y="1"/>
                  </a:cubicBezTo>
                  <a:cubicBezTo>
                    <a:pt x="4010" y="1"/>
                    <a:pt x="3995" y="1"/>
                    <a:pt x="3981"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5"/>
            <p:cNvSpPr/>
            <p:nvPr/>
          </p:nvSpPr>
          <p:spPr>
            <a:xfrm>
              <a:off x="1781052" y="1134907"/>
              <a:ext cx="757423" cy="746173"/>
            </a:xfrm>
            <a:custGeom>
              <a:avLst/>
              <a:gdLst/>
              <a:ahLst/>
              <a:cxnLst/>
              <a:rect l="l" t="t" r="r" b="b"/>
              <a:pathLst>
                <a:path w="16142" h="16460" extrusionOk="0">
                  <a:moveTo>
                    <a:pt x="8709" y="1"/>
                  </a:moveTo>
                  <a:cubicBezTo>
                    <a:pt x="6083" y="1"/>
                    <a:pt x="3878" y="1885"/>
                    <a:pt x="3878" y="1885"/>
                  </a:cubicBezTo>
                  <a:cubicBezTo>
                    <a:pt x="3566" y="1720"/>
                    <a:pt x="3271" y="1635"/>
                    <a:pt x="2996" y="1635"/>
                  </a:cubicBezTo>
                  <a:cubicBezTo>
                    <a:pt x="1560" y="1635"/>
                    <a:pt x="634" y="3937"/>
                    <a:pt x="295" y="9231"/>
                  </a:cubicBezTo>
                  <a:cubicBezTo>
                    <a:pt x="1" y="13962"/>
                    <a:pt x="4106" y="16459"/>
                    <a:pt x="8027" y="16459"/>
                  </a:cubicBezTo>
                  <a:cubicBezTo>
                    <a:pt x="9347" y="16459"/>
                    <a:pt x="10645" y="16176"/>
                    <a:pt x="11748" y="15601"/>
                  </a:cubicBezTo>
                  <a:cubicBezTo>
                    <a:pt x="16142" y="13303"/>
                    <a:pt x="15713" y="4135"/>
                    <a:pt x="11963" y="1159"/>
                  </a:cubicBezTo>
                  <a:cubicBezTo>
                    <a:pt x="10887" y="305"/>
                    <a:pt x="9764" y="1"/>
                    <a:pt x="87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5"/>
            <p:cNvSpPr/>
            <p:nvPr/>
          </p:nvSpPr>
          <p:spPr>
            <a:xfrm>
              <a:off x="2110832" y="1747577"/>
              <a:ext cx="45540" cy="32831"/>
            </a:xfrm>
            <a:custGeom>
              <a:avLst/>
              <a:gdLst/>
              <a:ahLst/>
              <a:cxnLst/>
              <a:rect l="l" t="t" r="r" b="b"/>
              <a:pathLst>
                <a:path w="930" h="701" extrusionOk="0">
                  <a:moveTo>
                    <a:pt x="411" y="0"/>
                  </a:moveTo>
                  <a:cubicBezTo>
                    <a:pt x="299" y="0"/>
                    <a:pt x="164" y="47"/>
                    <a:pt x="1" y="162"/>
                  </a:cubicBezTo>
                  <a:cubicBezTo>
                    <a:pt x="108" y="436"/>
                    <a:pt x="263" y="674"/>
                    <a:pt x="584" y="698"/>
                  </a:cubicBezTo>
                  <a:cubicBezTo>
                    <a:pt x="601" y="700"/>
                    <a:pt x="618" y="700"/>
                    <a:pt x="634" y="700"/>
                  </a:cubicBezTo>
                  <a:cubicBezTo>
                    <a:pt x="743" y="700"/>
                    <a:pt x="836" y="667"/>
                    <a:pt x="929" y="615"/>
                  </a:cubicBezTo>
                  <a:cubicBezTo>
                    <a:pt x="876" y="418"/>
                    <a:pt x="748" y="0"/>
                    <a:pt x="411" y="0"/>
                  </a:cubicBezTo>
                  <a:close/>
                </a:path>
              </a:pathLst>
            </a:custGeom>
            <a:solidFill>
              <a:srgbClr val="CC6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5"/>
            <p:cNvSpPr/>
            <p:nvPr/>
          </p:nvSpPr>
          <p:spPr>
            <a:xfrm>
              <a:off x="2110832" y="1733432"/>
              <a:ext cx="45540" cy="47444"/>
            </a:xfrm>
            <a:custGeom>
              <a:avLst/>
              <a:gdLst/>
              <a:ahLst/>
              <a:cxnLst/>
              <a:rect l="l" t="t" r="r" b="b"/>
              <a:pathLst>
                <a:path w="930" h="1013" extrusionOk="0">
                  <a:moveTo>
                    <a:pt x="929" y="917"/>
                  </a:moveTo>
                  <a:cubicBezTo>
                    <a:pt x="822" y="976"/>
                    <a:pt x="715" y="1012"/>
                    <a:pt x="584" y="1000"/>
                  </a:cubicBezTo>
                  <a:cubicBezTo>
                    <a:pt x="263" y="976"/>
                    <a:pt x="108" y="738"/>
                    <a:pt x="1" y="464"/>
                  </a:cubicBezTo>
                  <a:cubicBezTo>
                    <a:pt x="656" y="0"/>
                    <a:pt x="858" y="655"/>
                    <a:pt x="929" y="917"/>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5"/>
            <p:cNvSpPr/>
            <p:nvPr/>
          </p:nvSpPr>
          <p:spPr>
            <a:xfrm>
              <a:off x="1706821" y="1537140"/>
              <a:ext cx="201795" cy="192398"/>
            </a:xfrm>
            <a:custGeom>
              <a:avLst/>
              <a:gdLst/>
              <a:ahLst/>
              <a:cxnLst/>
              <a:rect l="l" t="t" r="r" b="b"/>
              <a:pathLst>
                <a:path w="4121" h="4108" extrusionOk="0">
                  <a:moveTo>
                    <a:pt x="2061" y="0"/>
                  </a:moveTo>
                  <a:cubicBezTo>
                    <a:pt x="929" y="0"/>
                    <a:pt x="1" y="917"/>
                    <a:pt x="1" y="2048"/>
                  </a:cubicBezTo>
                  <a:cubicBezTo>
                    <a:pt x="1" y="3179"/>
                    <a:pt x="929" y="4108"/>
                    <a:pt x="2061" y="4108"/>
                  </a:cubicBezTo>
                  <a:cubicBezTo>
                    <a:pt x="3192" y="4108"/>
                    <a:pt x="4120" y="3179"/>
                    <a:pt x="4120" y="2048"/>
                  </a:cubicBezTo>
                  <a:cubicBezTo>
                    <a:pt x="4120" y="917"/>
                    <a:pt x="3204" y="0"/>
                    <a:pt x="206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5"/>
            <p:cNvSpPr/>
            <p:nvPr/>
          </p:nvSpPr>
          <p:spPr>
            <a:xfrm>
              <a:off x="1788740" y="1621727"/>
              <a:ext cx="83734" cy="58075"/>
            </a:xfrm>
            <a:custGeom>
              <a:avLst/>
              <a:gdLst/>
              <a:ahLst/>
              <a:cxnLst/>
              <a:rect l="l" t="t" r="r" b="b"/>
              <a:pathLst>
                <a:path w="1710" h="1240" extrusionOk="0">
                  <a:moveTo>
                    <a:pt x="412" y="1"/>
                  </a:moveTo>
                  <a:cubicBezTo>
                    <a:pt x="332" y="1"/>
                    <a:pt x="248" y="9"/>
                    <a:pt x="161" y="28"/>
                  </a:cubicBezTo>
                  <a:cubicBezTo>
                    <a:pt x="161" y="28"/>
                    <a:pt x="0" y="1240"/>
                    <a:pt x="748" y="1240"/>
                  </a:cubicBezTo>
                  <a:cubicBezTo>
                    <a:pt x="975" y="1240"/>
                    <a:pt x="1285" y="1128"/>
                    <a:pt x="1709" y="837"/>
                  </a:cubicBezTo>
                  <a:cubicBezTo>
                    <a:pt x="1709" y="837"/>
                    <a:pt x="1217" y="1"/>
                    <a:pt x="412"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5"/>
            <p:cNvSpPr/>
            <p:nvPr/>
          </p:nvSpPr>
          <p:spPr>
            <a:xfrm>
              <a:off x="1769203" y="1615966"/>
              <a:ext cx="103272" cy="45008"/>
            </a:xfrm>
            <a:custGeom>
              <a:avLst/>
              <a:gdLst/>
              <a:ahLst/>
              <a:cxnLst/>
              <a:rect l="l" t="t" r="r" b="b"/>
              <a:pathLst>
                <a:path w="2109" h="961" extrusionOk="0">
                  <a:moveTo>
                    <a:pt x="864" y="1"/>
                  </a:moveTo>
                  <a:cubicBezTo>
                    <a:pt x="609" y="1"/>
                    <a:pt x="320" y="101"/>
                    <a:pt x="1" y="365"/>
                  </a:cubicBezTo>
                  <a:cubicBezTo>
                    <a:pt x="1" y="365"/>
                    <a:pt x="260" y="216"/>
                    <a:pt x="653" y="216"/>
                  </a:cubicBezTo>
                  <a:cubicBezTo>
                    <a:pt x="1046" y="216"/>
                    <a:pt x="1572" y="365"/>
                    <a:pt x="2108" y="960"/>
                  </a:cubicBezTo>
                  <a:cubicBezTo>
                    <a:pt x="2108" y="960"/>
                    <a:pt x="1652" y="1"/>
                    <a:pt x="864"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35"/>
            <p:cNvSpPr/>
            <p:nvPr/>
          </p:nvSpPr>
          <p:spPr>
            <a:xfrm>
              <a:off x="2390079" y="1537140"/>
              <a:ext cx="201207" cy="192398"/>
            </a:xfrm>
            <a:custGeom>
              <a:avLst/>
              <a:gdLst/>
              <a:ahLst/>
              <a:cxnLst/>
              <a:rect l="l" t="t" r="r" b="b"/>
              <a:pathLst>
                <a:path w="4109" h="4108" extrusionOk="0">
                  <a:moveTo>
                    <a:pt x="2049" y="0"/>
                  </a:moveTo>
                  <a:cubicBezTo>
                    <a:pt x="918" y="0"/>
                    <a:pt x="1" y="917"/>
                    <a:pt x="1" y="2048"/>
                  </a:cubicBezTo>
                  <a:cubicBezTo>
                    <a:pt x="1" y="3179"/>
                    <a:pt x="918" y="4108"/>
                    <a:pt x="2049" y="4108"/>
                  </a:cubicBezTo>
                  <a:cubicBezTo>
                    <a:pt x="3180" y="4108"/>
                    <a:pt x="4109" y="3179"/>
                    <a:pt x="4109" y="2048"/>
                  </a:cubicBezTo>
                  <a:cubicBezTo>
                    <a:pt x="4109" y="917"/>
                    <a:pt x="3180" y="0"/>
                    <a:pt x="204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35"/>
            <p:cNvSpPr/>
            <p:nvPr/>
          </p:nvSpPr>
          <p:spPr>
            <a:xfrm>
              <a:off x="2425726" y="1621727"/>
              <a:ext cx="84616" cy="58075"/>
            </a:xfrm>
            <a:custGeom>
              <a:avLst/>
              <a:gdLst/>
              <a:ahLst/>
              <a:cxnLst/>
              <a:rect l="l" t="t" r="r" b="b"/>
              <a:pathLst>
                <a:path w="1728" h="1240" extrusionOk="0">
                  <a:moveTo>
                    <a:pt x="1305" y="1"/>
                  </a:moveTo>
                  <a:cubicBezTo>
                    <a:pt x="491" y="1"/>
                    <a:pt x="0" y="837"/>
                    <a:pt x="11" y="837"/>
                  </a:cubicBezTo>
                  <a:cubicBezTo>
                    <a:pt x="438" y="1128"/>
                    <a:pt x="750" y="1240"/>
                    <a:pt x="977" y="1240"/>
                  </a:cubicBezTo>
                  <a:cubicBezTo>
                    <a:pt x="1727" y="1240"/>
                    <a:pt x="1559" y="28"/>
                    <a:pt x="1559" y="28"/>
                  </a:cubicBezTo>
                  <a:cubicBezTo>
                    <a:pt x="1471" y="9"/>
                    <a:pt x="1387" y="1"/>
                    <a:pt x="1305"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5"/>
            <p:cNvSpPr/>
            <p:nvPr/>
          </p:nvSpPr>
          <p:spPr>
            <a:xfrm>
              <a:off x="2425824" y="1615966"/>
              <a:ext cx="104252" cy="45008"/>
            </a:xfrm>
            <a:custGeom>
              <a:avLst/>
              <a:gdLst/>
              <a:ahLst/>
              <a:cxnLst/>
              <a:rect l="l" t="t" r="r" b="b"/>
              <a:pathLst>
                <a:path w="2129" h="961" extrusionOk="0">
                  <a:moveTo>
                    <a:pt x="1257" y="1"/>
                  </a:moveTo>
                  <a:cubicBezTo>
                    <a:pt x="461" y="1"/>
                    <a:pt x="0" y="960"/>
                    <a:pt x="9" y="960"/>
                  </a:cubicBezTo>
                  <a:cubicBezTo>
                    <a:pt x="545" y="365"/>
                    <a:pt x="1075" y="216"/>
                    <a:pt x="1471" y="216"/>
                  </a:cubicBezTo>
                  <a:cubicBezTo>
                    <a:pt x="1866" y="216"/>
                    <a:pt x="2128" y="365"/>
                    <a:pt x="2128" y="365"/>
                  </a:cubicBezTo>
                  <a:cubicBezTo>
                    <a:pt x="1806" y="101"/>
                    <a:pt x="1514" y="1"/>
                    <a:pt x="1257"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5"/>
            <p:cNvSpPr/>
            <p:nvPr/>
          </p:nvSpPr>
          <p:spPr>
            <a:xfrm>
              <a:off x="1834522" y="1208113"/>
              <a:ext cx="628547" cy="694282"/>
            </a:xfrm>
            <a:custGeom>
              <a:avLst/>
              <a:gdLst/>
              <a:ahLst/>
              <a:cxnLst/>
              <a:rect l="l" t="t" r="r" b="b"/>
              <a:pathLst>
                <a:path w="12836" h="14824" extrusionOk="0">
                  <a:moveTo>
                    <a:pt x="6418" y="0"/>
                  </a:moveTo>
                  <a:cubicBezTo>
                    <a:pt x="512" y="0"/>
                    <a:pt x="0" y="4858"/>
                    <a:pt x="0" y="8406"/>
                  </a:cubicBezTo>
                  <a:cubicBezTo>
                    <a:pt x="0" y="11954"/>
                    <a:pt x="2370" y="14824"/>
                    <a:pt x="6418" y="14824"/>
                  </a:cubicBezTo>
                  <a:cubicBezTo>
                    <a:pt x="10513" y="14824"/>
                    <a:pt x="12835" y="11954"/>
                    <a:pt x="12835" y="8406"/>
                  </a:cubicBezTo>
                  <a:cubicBezTo>
                    <a:pt x="12835" y="4858"/>
                    <a:pt x="12323" y="0"/>
                    <a:pt x="641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5"/>
            <p:cNvSpPr/>
            <p:nvPr/>
          </p:nvSpPr>
          <p:spPr>
            <a:xfrm>
              <a:off x="2271192" y="1617886"/>
              <a:ext cx="26247" cy="30817"/>
            </a:xfrm>
            <a:custGeom>
              <a:avLst/>
              <a:gdLst/>
              <a:ahLst/>
              <a:cxnLst/>
              <a:rect l="l" t="t" r="r" b="b"/>
              <a:pathLst>
                <a:path w="536" h="658" extrusionOk="0">
                  <a:moveTo>
                    <a:pt x="245" y="0"/>
                  </a:moveTo>
                  <a:cubicBezTo>
                    <a:pt x="114" y="0"/>
                    <a:pt x="0" y="146"/>
                    <a:pt x="0" y="324"/>
                  </a:cubicBezTo>
                  <a:cubicBezTo>
                    <a:pt x="0" y="502"/>
                    <a:pt x="119" y="657"/>
                    <a:pt x="274" y="657"/>
                  </a:cubicBezTo>
                  <a:cubicBezTo>
                    <a:pt x="417" y="657"/>
                    <a:pt x="536" y="502"/>
                    <a:pt x="536" y="324"/>
                  </a:cubicBezTo>
                  <a:cubicBezTo>
                    <a:pt x="536" y="145"/>
                    <a:pt x="417" y="2"/>
                    <a:pt x="274" y="2"/>
                  </a:cubicBezTo>
                  <a:cubicBezTo>
                    <a:pt x="264" y="1"/>
                    <a:pt x="254"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5"/>
            <p:cNvSpPr/>
            <p:nvPr/>
          </p:nvSpPr>
          <p:spPr>
            <a:xfrm>
              <a:off x="2264190" y="1567162"/>
              <a:ext cx="55431" cy="19624"/>
            </a:xfrm>
            <a:custGeom>
              <a:avLst/>
              <a:gdLst/>
              <a:ahLst/>
              <a:cxnLst/>
              <a:rect l="l" t="t" r="r" b="b"/>
              <a:pathLst>
                <a:path w="1132" h="419" extrusionOk="0">
                  <a:moveTo>
                    <a:pt x="402" y="1"/>
                  </a:moveTo>
                  <a:cubicBezTo>
                    <a:pt x="155" y="1"/>
                    <a:pt x="0" y="145"/>
                    <a:pt x="0" y="145"/>
                  </a:cubicBezTo>
                  <a:cubicBezTo>
                    <a:pt x="124" y="90"/>
                    <a:pt x="244" y="68"/>
                    <a:pt x="356" y="68"/>
                  </a:cubicBezTo>
                  <a:cubicBezTo>
                    <a:pt x="804" y="68"/>
                    <a:pt x="1131" y="419"/>
                    <a:pt x="1131" y="419"/>
                  </a:cubicBezTo>
                  <a:cubicBezTo>
                    <a:pt x="852" y="92"/>
                    <a:pt x="598" y="1"/>
                    <a:pt x="402"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5"/>
            <p:cNvSpPr/>
            <p:nvPr/>
          </p:nvSpPr>
          <p:spPr>
            <a:xfrm>
              <a:off x="2230943" y="1494425"/>
              <a:ext cx="132996" cy="77278"/>
            </a:xfrm>
            <a:custGeom>
              <a:avLst/>
              <a:gdLst/>
              <a:ahLst/>
              <a:cxnLst/>
              <a:rect l="l" t="t" r="r" b="b"/>
              <a:pathLst>
                <a:path w="2716" h="1650" extrusionOk="0">
                  <a:moveTo>
                    <a:pt x="1250" y="0"/>
                  </a:moveTo>
                  <a:cubicBezTo>
                    <a:pt x="758" y="0"/>
                    <a:pt x="318" y="260"/>
                    <a:pt x="179" y="686"/>
                  </a:cubicBezTo>
                  <a:cubicBezTo>
                    <a:pt x="0" y="1233"/>
                    <a:pt x="679" y="936"/>
                    <a:pt x="1322" y="1150"/>
                  </a:cubicBezTo>
                  <a:cubicBezTo>
                    <a:pt x="1785" y="1293"/>
                    <a:pt x="2111" y="1650"/>
                    <a:pt x="2325" y="1650"/>
                  </a:cubicBezTo>
                  <a:cubicBezTo>
                    <a:pt x="2414" y="1650"/>
                    <a:pt x="2484" y="1588"/>
                    <a:pt x="2537" y="1424"/>
                  </a:cubicBezTo>
                  <a:cubicBezTo>
                    <a:pt x="2715" y="876"/>
                    <a:pt x="2322" y="269"/>
                    <a:pt x="1679" y="67"/>
                  </a:cubicBezTo>
                  <a:cubicBezTo>
                    <a:pt x="1536" y="22"/>
                    <a:pt x="1391" y="0"/>
                    <a:pt x="1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5"/>
            <p:cNvSpPr/>
            <p:nvPr/>
          </p:nvSpPr>
          <p:spPr>
            <a:xfrm>
              <a:off x="2043799" y="1618542"/>
              <a:ext cx="25120" cy="29600"/>
            </a:xfrm>
            <a:custGeom>
              <a:avLst/>
              <a:gdLst/>
              <a:ahLst/>
              <a:cxnLst/>
              <a:rect l="l" t="t" r="r" b="b"/>
              <a:pathLst>
                <a:path w="513" h="632" extrusionOk="0">
                  <a:moveTo>
                    <a:pt x="251" y="0"/>
                  </a:moveTo>
                  <a:cubicBezTo>
                    <a:pt x="120" y="0"/>
                    <a:pt x="1" y="131"/>
                    <a:pt x="1" y="310"/>
                  </a:cubicBezTo>
                  <a:cubicBezTo>
                    <a:pt x="1" y="477"/>
                    <a:pt x="120" y="631"/>
                    <a:pt x="251" y="631"/>
                  </a:cubicBezTo>
                  <a:cubicBezTo>
                    <a:pt x="382" y="631"/>
                    <a:pt x="513" y="488"/>
                    <a:pt x="513" y="310"/>
                  </a:cubicBezTo>
                  <a:cubicBezTo>
                    <a:pt x="513" y="131"/>
                    <a:pt x="405" y="0"/>
                    <a:pt x="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5"/>
            <p:cNvSpPr/>
            <p:nvPr/>
          </p:nvSpPr>
          <p:spPr>
            <a:xfrm>
              <a:off x="2017553" y="1578263"/>
              <a:ext cx="52542" cy="22481"/>
            </a:xfrm>
            <a:custGeom>
              <a:avLst/>
              <a:gdLst/>
              <a:ahLst/>
              <a:cxnLst/>
              <a:rect l="l" t="t" r="r" b="b"/>
              <a:pathLst>
                <a:path w="1073" h="480" extrusionOk="0">
                  <a:moveTo>
                    <a:pt x="676" y="1"/>
                  </a:moveTo>
                  <a:cubicBezTo>
                    <a:pt x="108" y="1"/>
                    <a:pt x="1" y="459"/>
                    <a:pt x="1" y="479"/>
                  </a:cubicBezTo>
                  <a:cubicBezTo>
                    <a:pt x="232" y="109"/>
                    <a:pt x="614" y="44"/>
                    <a:pt x="854" y="44"/>
                  </a:cubicBezTo>
                  <a:cubicBezTo>
                    <a:pt x="984" y="44"/>
                    <a:pt x="1072" y="63"/>
                    <a:pt x="1072" y="63"/>
                  </a:cubicBezTo>
                  <a:cubicBezTo>
                    <a:pt x="920" y="19"/>
                    <a:pt x="789" y="1"/>
                    <a:pt x="676"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5"/>
            <p:cNvSpPr/>
            <p:nvPr/>
          </p:nvSpPr>
          <p:spPr>
            <a:xfrm>
              <a:off x="1965112" y="1500139"/>
              <a:ext cx="131233" cy="76622"/>
            </a:xfrm>
            <a:custGeom>
              <a:avLst/>
              <a:gdLst/>
              <a:ahLst/>
              <a:cxnLst/>
              <a:rect l="l" t="t" r="r" b="b"/>
              <a:pathLst>
                <a:path w="2680" h="1636" extrusionOk="0">
                  <a:moveTo>
                    <a:pt x="1450" y="0"/>
                  </a:moveTo>
                  <a:cubicBezTo>
                    <a:pt x="1315" y="0"/>
                    <a:pt x="1176" y="21"/>
                    <a:pt x="1036" y="64"/>
                  </a:cubicBezTo>
                  <a:cubicBezTo>
                    <a:pt x="393" y="254"/>
                    <a:pt x="0" y="861"/>
                    <a:pt x="167" y="1409"/>
                  </a:cubicBezTo>
                  <a:cubicBezTo>
                    <a:pt x="216" y="1574"/>
                    <a:pt x="284" y="1635"/>
                    <a:pt x="371" y="1635"/>
                  </a:cubicBezTo>
                  <a:cubicBezTo>
                    <a:pt x="582" y="1635"/>
                    <a:pt x="907" y="1282"/>
                    <a:pt x="1369" y="1147"/>
                  </a:cubicBezTo>
                  <a:cubicBezTo>
                    <a:pt x="2024" y="957"/>
                    <a:pt x="2679" y="1266"/>
                    <a:pt x="2512" y="719"/>
                  </a:cubicBezTo>
                  <a:cubicBezTo>
                    <a:pt x="2381" y="278"/>
                    <a:pt x="1948" y="0"/>
                    <a:pt x="1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5"/>
            <p:cNvSpPr/>
            <p:nvPr/>
          </p:nvSpPr>
          <p:spPr>
            <a:xfrm>
              <a:off x="1877660" y="1648096"/>
              <a:ext cx="63021" cy="47444"/>
            </a:xfrm>
            <a:custGeom>
              <a:avLst/>
              <a:gdLst/>
              <a:ahLst/>
              <a:cxnLst/>
              <a:rect l="l" t="t" r="r" b="b"/>
              <a:pathLst>
                <a:path w="1287" h="1013" extrusionOk="0">
                  <a:moveTo>
                    <a:pt x="643" y="0"/>
                  </a:moveTo>
                  <a:cubicBezTo>
                    <a:pt x="286" y="0"/>
                    <a:pt x="0" y="238"/>
                    <a:pt x="0" y="500"/>
                  </a:cubicBezTo>
                  <a:cubicBezTo>
                    <a:pt x="0" y="786"/>
                    <a:pt x="286" y="1012"/>
                    <a:pt x="643" y="1012"/>
                  </a:cubicBezTo>
                  <a:cubicBezTo>
                    <a:pt x="1000" y="1012"/>
                    <a:pt x="1286" y="786"/>
                    <a:pt x="1286" y="500"/>
                  </a:cubicBezTo>
                  <a:cubicBezTo>
                    <a:pt x="1286" y="215"/>
                    <a:pt x="1000" y="0"/>
                    <a:pt x="643"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5"/>
            <p:cNvSpPr/>
            <p:nvPr/>
          </p:nvSpPr>
          <p:spPr>
            <a:xfrm>
              <a:off x="2335875" y="1656433"/>
              <a:ext cx="63021" cy="46929"/>
            </a:xfrm>
            <a:custGeom>
              <a:avLst/>
              <a:gdLst/>
              <a:ahLst/>
              <a:cxnLst/>
              <a:rect l="l" t="t" r="r" b="b"/>
              <a:pathLst>
                <a:path w="1287" h="1002" extrusionOk="0">
                  <a:moveTo>
                    <a:pt x="644" y="1"/>
                  </a:moveTo>
                  <a:cubicBezTo>
                    <a:pt x="286" y="1"/>
                    <a:pt x="1" y="239"/>
                    <a:pt x="1" y="501"/>
                  </a:cubicBezTo>
                  <a:cubicBezTo>
                    <a:pt x="1" y="787"/>
                    <a:pt x="286" y="1001"/>
                    <a:pt x="644" y="1001"/>
                  </a:cubicBezTo>
                  <a:cubicBezTo>
                    <a:pt x="1001" y="1001"/>
                    <a:pt x="1286" y="787"/>
                    <a:pt x="1286" y="501"/>
                  </a:cubicBezTo>
                  <a:cubicBezTo>
                    <a:pt x="1286" y="215"/>
                    <a:pt x="1001" y="1"/>
                    <a:pt x="644"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5"/>
            <p:cNvSpPr/>
            <p:nvPr/>
          </p:nvSpPr>
          <p:spPr>
            <a:xfrm>
              <a:off x="2145842" y="1648705"/>
              <a:ext cx="76977" cy="56858"/>
            </a:xfrm>
            <a:custGeom>
              <a:avLst/>
              <a:gdLst/>
              <a:ahLst/>
              <a:cxnLst/>
              <a:rect l="l" t="t" r="r" b="b"/>
              <a:pathLst>
                <a:path w="1572" h="1214" extrusionOk="0">
                  <a:moveTo>
                    <a:pt x="874" y="1"/>
                  </a:moveTo>
                  <a:cubicBezTo>
                    <a:pt x="470" y="1"/>
                    <a:pt x="0" y="106"/>
                    <a:pt x="0" y="106"/>
                  </a:cubicBezTo>
                  <a:lnTo>
                    <a:pt x="0" y="1214"/>
                  </a:lnTo>
                  <a:cubicBezTo>
                    <a:pt x="619" y="1214"/>
                    <a:pt x="1572" y="583"/>
                    <a:pt x="1429" y="190"/>
                  </a:cubicBezTo>
                  <a:cubicBezTo>
                    <a:pt x="1368" y="45"/>
                    <a:pt x="1135" y="1"/>
                    <a:pt x="874"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5"/>
            <p:cNvSpPr/>
            <p:nvPr/>
          </p:nvSpPr>
          <p:spPr>
            <a:xfrm>
              <a:off x="2145842" y="1645848"/>
              <a:ext cx="74088" cy="59527"/>
            </a:xfrm>
            <a:custGeom>
              <a:avLst/>
              <a:gdLst/>
              <a:ahLst/>
              <a:cxnLst/>
              <a:rect l="l" t="t" r="r" b="b"/>
              <a:pathLst>
                <a:path w="1513" h="1271" extrusionOk="0">
                  <a:moveTo>
                    <a:pt x="846" y="1"/>
                  </a:moveTo>
                  <a:cubicBezTo>
                    <a:pt x="548" y="13"/>
                    <a:pt x="274" y="72"/>
                    <a:pt x="0" y="167"/>
                  </a:cubicBezTo>
                  <a:cubicBezTo>
                    <a:pt x="286" y="132"/>
                    <a:pt x="572" y="120"/>
                    <a:pt x="846" y="84"/>
                  </a:cubicBezTo>
                  <a:cubicBezTo>
                    <a:pt x="1000" y="84"/>
                    <a:pt x="1131" y="108"/>
                    <a:pt x="1250" y="144"/>
                  </a:cubicBezTo>
                  <a:cubicBezTo>
                    <a:pt x="1310" y="179"/>
                    <a:pt x="1357" y="203"/>
                    <a:pt x="1369" y="251"/>
                  </a:cubicBezTo>
                  <a:cubicBezTo>
                    <a:pt x="1369" y="298"/>
                    <a:pt x="1381" y="346"/>
                    <a:pt x="1357" y="406"/>
                  </a:cubicBezTo>
                  <a:cubicBezTo>
                    <a:pt x="1310" y="525"/>
                    <a:pt x="1215" y="620"/>
                    <a:pt x="1119" y="715"/>
                  </a:cubicBezTo>
                  <a:cubicBezTo>
                    <a:pt x="1024" y="822"/>
                    <a:pt x="905" y="894"/>
                    <a:pt x="786" y="965"/>
                  </a:cubicBezTo>
                  <a:cubicBezTo>
                    <a:pt x="548" y="1096"/>
                    <a:pt x="286" y="1215"/>
                    <a:pt x="0" y="1263"/>
                  </a:cubicBezTo>
                  <a:cubicBezTo>
                    <a:pt x="41" y="1268"/>
                    <a:pt x="83" y="1270"/>
                    <a:pt x="124" y="1270"/>
                  </a:cubicBezTo>
                  <a:cubicBezTo>
                    <a:pt x="371" y="1270"/>
                    <a:pt x="620" y="1184"/>
                    <a:pt x="834" y="1072"/>
                  </a:cubicBezTo>
                  <a:cubicBezTo>
                    <a:pt x="965" y="1013"/>
                    <a:pt x="1084" y="918"/>
                    <a:pt x="1203" y="834"/>
                  </a:cubicBezTo>
                  <a:cubicBezTo>
                    <a:pt x="1310" y="739"/>
                    <a:pt x="1429" y="620"/>
                    <a:pt x="1488" y="477"/>
                  </a:cubicBezTo>
                  <a:cubicBezTo>
                    <a:pt x="1512" y="406"/>
                    <a:pt x="1512" y="298"/>
                    <a:pt x="1488" y="203"/>
                  </a:cubicBezTo>
                  <a:cubicBezTo>
                    <a:pt x="1453" y="120"/>
                    <a:pt x="1369" y="72"/>
                    <a:pt x="1298" y="48"/>
                  </a:cubicBezTo>
                  <a:cubicBezTo>
                    <a:pt x="1143" y="1"/>
                    <a:pt x="1000" y="1"/>
                    <a:pt x="846"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5"/>
            <p:cNvSpPr/>
            <p:nvPr/>
          </p:nvSpPr>
          <p:spPr>
            <a:xfrm>
              <a:off x="2056040" y="1713902"/>
              <a:ext cx="92157" cy="49036"/>
            </a:xfrm>
            <a:custGeom>
              <a:avLst/>
              <a:gdLst/>
              <a:ahLst/>
              <a:cxnLst/>
              <a:rect l="l" t="t" r="r" b="b"/>
              <a:pathLst>
                <a:path w="1882" h="1047" extrusionOk="0">
                  <a:moveTo>
                    <a:pt x="1" y="0"/>
                  </a:moveTo>
                  <a:cubicBezTo>
                    <a:pt x="1" y="0"/>
                    <a:pt x="240" y="1046"/>
                    <a:pt x="829" y="1046"/>
                  </a:cubicBezTo>
                  <a:cubicBezTo>
                    <a:pt x="1101" y="1046"/>
                    <a:pt x="1449" y="822"/>
                    <a:pt x="1882" y="167"/>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5"/>
            <p:cNvSpPr/>
            <p:nvPr/>
          </p:nvSpPr>
          <p:spPr>
            <a:xfrm>
              <a:off x="1801862" y="1234294"/>
              <a:ext cx="693233" cy="367561"/>
            </a:xfrm>
            <a:custGeom>
              <a:avLst/>
              <a:gdLst/>
              <a:ahLst/>
              <a:cxnLst/>
              <a:rect l="l" t="t" r="r" b="b"/>
              <a:pathLst>
                <a:path w="14157" h="7848" extrusionOk="0">
                  <a:moveTo>
                    <a:pt x="7073" y="1"/>
                  </a:moveTo>
                  <a:cubicBezTo>
                    <a:pt x="0" y="1"/>
                    <a:pt x="667" y="6347"/>
                    <a:pt x="667" y="7847"/>
                  </a:cubicBezTo>
                  <a:cubicBezTo>
                    <a:pt x="667" y="7847"/>
                    <a:pt x="683" y="7848"/>
                    <a:pt x="713" y="7848"/>
                  </a:cubicBezTo>
                  <a:cubicBezTo>
                    <a:pt x="1244" y="7848"/>
                    <a:pt x="6130" y="7730"/>
                    <a:pt x="4418" y="3370"/>
                  </a:cubicBezTo>
                  <a:lnTo>
                    <a:pt x="4418" y="3370"/>
                  </a:lnTo>
                  <a:cubicBezTo>
                    <a:pt x="4418" y="3371"/>
                    <a:pt x="8335" y="6609"/>
                    <a:pt x="13490" y="7383"/>
                  </a:cubicBezTo>
                  <a:cubicBezTo>
                    <a:pt x="13490" y="7383"/>
                    <a:pt x="14157" y="1"/>
                    <a:pt x="7073"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5"/>
            <p:cNvSpPr/>
            <p:nvPr/>
          </p:nvSpPr>
          <p:spPr>
            <a:xfrm>
              <a:off x="1801911" y="1199167"/>
              <a:ext cx="710127" cy="402687"/>
            </a:xfrm>
            <a:custGeom>
              <a:avLst/>
              <a:gdLst/>
              <a:ahLst/>
              <a:cxnLst/>
              <a:rect l="l" t="t" r="r" b="b"/>
              <a:pathLst>
                <a:path w="14502" h="8598" extrusionOk="0">
                  <a:moveTo>
                    <a:pt x="7054" y="1"/>
                  </a:moveTo>
                  <a:cubicBezTo>
                    <a:pt x="1" y="1"/>
                    <a:pt x="666" y="6967"/>
                    <a:pt x="666" y="8597"/>
                  </a:cubicBezTo>
                  <a:cubicBezTo>
                    <a:pt x="666" y="8597"/>
                    <a:pt x="680" y="8597"/>
                    <a:pt x="705" y="8597"/>
                  </a:cubicBezTo>
                  <a:cubicBezTo>
                    <a:pt x="1198" y="8597"/>
                    <a:pt x="6137" y="8479"/>
                    <a:pt x="4417" y="3692"/>
                  </a:cubicBezTo>
                  <a:lnTo>
                    <a:pt x="4417" y="3692"/>
                  </a:lnTo>
                  <a:cubicBezTo>
                    <a:pt x="4417" y="3692"/>
                    <a:pt x="8334" y="7240"/>
                    <a:pt x="13489" y="8097"/>
                  </a:cubicBezTo>
                  <a:cubicBezTo>
                    <a:pt x="13489" y="8097"/>
                    <a:pt x="14501" y="1"/>
                    <a:pt x="7072" y="1"/>
                  </a:cubicBezTo>
                  <a:cubicBezTo>
                    <a:pt x="7066" y="1"/>
                    <a:pt x="7060" y="1"/>
                    <a:pt x="70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82" name="Google Shape;682;p35"/>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8"/>
        <p:cNvGrpSpPr/>
        <p:nvPr/>
      </p:nvGrpSpPr>
      <p:grpSpPr>
        <a:xfrm>
          <a:off x="0" y="0"/>
          <a:ext cx="0" cy="0"/>
          <a:chOff x="0" y="0"/>
          <a:chExt cx="0" cy="0"/>
        </a:xfrm>
      </p:grpSpPr>
      <p:sp>
        <p:nvSpPr>
          <p:cNvPr id="689" name="Google Shape;689;p36"/>
          <p:cNvSpPr/>
          <p:nvPr/>
        </p:nvSpPr>
        <p:spPr>
          <a:xfrm>
            <a:off x="975492" y="1527560"/>
            <a:ext cx="2720308" cy="572620"/>
          </a:xfrm>
          <a:custGeom>
            <a:avLst/>
            <a:gdLst/>
            <a:ahLst/>
            <a:cxnLst/>
            <a:rect l="l" t="t" r="r" b="b"/>
            <a:pathLst>
              <a:path w="251531" h="78200" extrusionOk="0">
                <a:moveTo>
                  <a:pt x="0" y="0"/>
                </a:moveTo>
                <a:lnTo>
                  <a:pt x="4353" y="78200"/>
                </a:lnTo>
                <a:lnTo>
                  <a:pt x="237343" y="78200"/>
                </a:lnTo>
                <a:lnTo>
                  <a:pt x="251531" y="5482"/>
                </a:lnTo>
                <a:close/>
              </a:path>
            </a:pathLst>
          </a:custGeom>
          <a:solidFill>
            <a:schemeClr val="lt1"/>
          </a:solidFill>
          <a:ln>
            <a:noFill/>
          </a:ln>
        </p:spPr>
      </p:sp>
      <p:sp>
        <p:nvSpPr>
          <p:cNvPr id="690" name="Google Shape;690;p36"/>
          <p:cNvSpPr/>
          <p:nvPr/>
        </p:nvSpPr>
        <p:spPr>
          <a:xfrm>
            <a:off x="5448202" y="1394966"/>
            <a:ext cx="2992773" cy="837807"/>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txBox="1">
            <a:spLocks noGrp="1"/>
          </p:cNvSpPr>
          <p:nvPr>
            <p:ph type="title"/>
          </p:nvPr>
        </p:nvSpPr>
        <p:spPr>
          <a:xfrm>
            <a:off x="1185150" y="1527525"/>
            <a:ext cx="2301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Wavelet</a:t>
            </a:r>
            <a:endParaRPr dirty="0"/>
          </a:p>
        </p:txBody>
      </p:sp>
      <p:sp>
        <p:nvSpPr>
          <p:cNvPr id="692" name="Google Shape;692;p36"/>
          <p:cNvSpPr txBox="1">
            <a:spLocks noGrp="1"/>
          </p:cNvSpPr>
          <p:nvPr>
            <p:ph type="title" idx="2"/>
          </p:nvPr>
        </p:nvSpPr>
        <p:spPr>
          <a:xfrm>
            <a:off x="5657900" y="1527525"/>
            <a:ext cx="2646763"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t>TransformataWavelet</a:t>
            </a:r>
            <a:endParaRPr dirty="0"/>
          </a:p>
        </p:txBody>
      </p:sp>
      <p:sp>
        <p:nvSpPr>
          <p:cNvPr id="693" name="Google Shape;693;p36"/>
          <p:cNvSpPr txBox="1">
            <a:spLocks noGrp="1"/>
          </p:cNvSpPr>
          <p:nvPr>
            <p:ph type="subTitle" idx="1"/>
          </p:nvPr>
        </p:nvSpPr>
        <p:spPr>
          <a:xfrm>
            <a:off x="975600" y="2277700"/>
            <a:ext cx="2720100" cy="133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Este o </a:t>
            </a:r>
            <a:r>
              <a:rPr lang="en-US" dirty="0" err="1"/>
              <a:t>oscilatie</a:t>
            </a:r>
            <a:r>
              <a:rPr lang="en-US" dirty="0"/>
              <a:t> </a:t>
            </a:r>
            <a:r>
              <a:rPr lang="en-US" dirty="0" err="1"/>
              <a:t>asemanatoare</a:t>
            </a:r>
            <a:r>
              <a:rPr lang="en-US" dirty="0"/>
              <a:t> </a:t>
            </a:r>
            <a:r>
              <a:rPr lang="en-US" dirty="0" err="1"/>
              <a:t>undelor</a:t>
            </a:r>
            <a:r>
              <a:rPr lang="en-US" dirty="0"/>
              <a:t>, cu o </a:t>
            </a:r>
            <a:r>
              <a:rPr lang="en-US" dirty="0" err="1"/>
              <a:t>amplitudine</a:t>
            </a:r>
            <a:r>
              <a:rPr lang="en-US" dirty="0"/>
              <a:t> care </a:t>
            </a:r>
            <a:r>
              <a:rPr lang="en-US" dirty="0" err="1"/>
              <a:t>incepe</a:t>
            </a:r>
            <a:r>
              <a:rPr lang="en-US" dirty="0"/>
              <a:t> de la zero, </a:t>
            </a:r>
            <a:r>
              <a:rPr lang="en-US" dirty="0" err="1"/>
              <a:t>creste</a:t>
            </a:r>
            <a:r>
              <a:rPr lang="en-US" dirty="0"/>
              <a:t> </a:t>
            </a:r>
            <a:r>
              <a:rPr lang="en-US" dirty="0" err="1"/>
              <a:t>si</a:t>
            </a:r>
            <a:r>
              <a:rPr lang="en-US" dirty="0"/>
              <a:t> </a:t>
            </a:r>
            <a:r>
              <a:rPr lang="en-US" dirty="0" err="1"/>
              <a:t>apoi</a:t>
            </a:r>
            <a:r>
              <a:rPr lang="en-US" dirty="0"/>
              <a:t> </a:t>
            </a:r>
            <a:r>
              <a:rPr lang="en-US" dirty="0" err="1"/>
              <a:t>scade</a:t>
            </a:r>
            <a:r>
              <a:rPr lang="en-US" dirty="0"/>
              <a:t> la 0</a:t>
            </a:r>
            <a:endParaRPr dirty="0"/>
          </a:p>
        </p:txBody>
      </p:sp>
      <p:sp>
        <p:nvSpPr>
          <p:cNvPr id="694" name="Google Shape;694;p36"/>
          <p:cNvSpPr txBox="1">
            <a:spLocks noGrp="1"/>
          </p:cNvSpPr>
          <p:nvPr>
            <p:ph type="subTitle" idx="3"/>
          </p:nvPr>
        </p:nvSpPr>
        <p:spPr>
          <a:xfrm>
            <a:off x="5448356" y="2277700"/>
            <a:ext cx="2720100" cy="1338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 </a:t>
            </a:r>
            <a:r>
              <a:rPr lang="en" dirty="0" err="1"/>
              <a:t>devenit</a:t>
            </a:r>
            <a:r>
              <a:rPr lang="en" dirty="0"/>
              <a:t> tot </a:t>
            </a:r>
            <a:r>
              <a:rPr lang="en" dirty="0" err="1"/>
              <a:t>mai</a:t>
            </a:r>
            <a:r>
              <a:rPr lang="en" dirty="0"/>
              <a:t> </a:t>
            </a:r>
            <a:r>
              <a:rPr lang="en" dirty="0" err="1"/>
              <a:t>importanta</a:t>
            </a:r>
            <a:r>
              <a:rPr lang="en" dirty="0"/>
              <a:t> in </a:t>
            </a:r>
            <a:r>
              <a:rPr lang="en" dirty="0" err="1"/>
              <a:t>comprimarea</a:t>
            </a:r>
            <a:r>
              <a:rPr lang="en" dirty="0"/>
              <a:t> </a:t>
            </a:r>
            <a:r>
              <a:rPr lang="en" dirty="0" err="1"/>
              <a:t>imaginilor</a:t>
            </a:r>
            <a:r>
              <a:rPr lang="en" dirty="0"/>
              <a:t> </a:t>
            </a:r>
            <a:r>
              <a:rPr lang="en" dirty="0" err="1"/>
              <a:t>deoarece</a:t>
            </a:r>
            <a:r>
              <a:rPr lang="en" dirty="0"/>
              <a:t> wavelet-urile </a:t>
            </a:r>
            <a:r>
              <a:rPr lang="en" dirty="0" err="1"/>
              <a:t>iti</a:t>
            </a:r>
            <a:r>
              <a:rPr lang="en" dirty="0"/>
              <a:t> permit </a:t>
            </a:r>
            <a:r>
              <a:rPr lang="en" dirty="0" err="1"/>
              <a:t>analiza</a:t>
            </a:r>
            <a:r>
              <a:rPr lang="en" dirty="0"/>
              <a:t> </a:t>
            </a:r>
            <a:r>
              <a:rPr lang="en" dirty="0" err="1"/>
              <a:t>simultana</a:t>
            </a:r>
            <a:r>
              <a:rPr lang="en" dirty="0"/>
              <a:t> in </a:t>
            </a:r>
            <a:r>
              <a:rPr lang="en" dirty="0" err="1"/>
              <a:t>functie</a:t>
            </a:r>
            <a:r>
              <a:rPr lang="en" dirty="0"/>
              <a:t> de </a:t>
            </a:r>
            <a:r>
              <a:rPr lang="en" dirty="0" err="1"/>
              <a:t>timp</a:t>
            </a:r>
            <a:r>
              <a:rPr lang="en" dirty="0"/>
              <a:t> </a:t>
            </a:r>
            <a:r>
              <a:rPr lang="en" dirty="0" err="1"/>
              <a:t>si</a:t>
            </a:r>
            <a:r>
              <a:rPr lang="en" dirty="0"/>
              <a:t> </a:t>
            </a:r>
            <a:r>
              <a:rPr lang="en" dirty="0" err="1"/>
              <a:t>frecventa</a:t>
            </a:r>
            <a:r>
              <a:rPr lang="en"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5"/>
          <p:cNvSpPr/>
          <p:nvPr/>
        </p:nvSpPr>
        <p:spPr>
          <a:xfrm flipH="1">
            <a:off x="422200" y="688800"/>
            <a:ext cx="3414700" cy="3797850"/>
          </a:xfrm>
          <a:custGeom>
            <a:avLst/>
            <a:gdLst/>
            <a:ahLst/>
            <a:cxnLst/>
            <a:rect l="l" t="t" r="r" b="b"/>
            <a:pathLst>
              <a:path w="136588" h="151914" extrusionOk="0">
                <a:moveTo>
                  <a:pt x="8763" y="0"/>
                </a:moveTo>
                <a:lnTo>
                  <a:pt x="0" y="151914"/>
                </a:lnTo>
                <a:lnTo>
                  <a:pt x="136588" y="149628"/>
                </a:lnTo>
                <a:lnTo>
                  <a:pt x="131254" y="3599"/>
                </a:lnTo>
                <a:close/>
              </a:path>
            </a:pathLst>
          </a:custGeom>
          <a:solidFill>
            <a:schemeClr val="lt2"/>
          </a:solidFill>
          <a:ln>
            <a:noFill/>
          </a:ln>
        </p:spPr>
      </p:sp>
      <p:sp>
        <p:nvSpPr>
          <p:cNvPr id="616" name="Google Shape;616;p35"/>
          <p:cNvSpPr txBox="1">
            <a:spLocks noGrp="1"/>
          </p:cNvSpPr>
          <p:nvPr>
            <p:ph type="title"/>
          </p:nvPr>
        </p:nvSpPr>
        <p:spPr>
          <a:xfrm>
            <a:off x="5032425" y="2642625"/>
            <a:ext cx="3019754" cy="1469100"/>
          </a:xfrm>
          <a:prstGeom prst="rect">
            <a:avLst/>
          </a:prstGeom>
        </p:spPr>
        <p:txBody>
          <a:bodyPr spcFirstLastPara="1" wrap="square" lIns="91425" tIns="91425" rIns="91425" bIns="91425" anchor="ctr" anchorCtr="0">
            <a:noAutofit/>
          </a:bodyPr>
          <a:lstStyle/>
          <a:p>
            <a:pPr lvl="0"/>
            <a:r>
              <a:rPr lang="en-GB" dirty="0" err="1"/>
              <a:t>Transfomata</a:t>
            </a:r>
            <a:r>
              <a:rPr lang="en-GB" dirty="0"/>
              <a:t> </a:t>
            </a:r>
            <a:r>
              <a:rPr lang="en-GB" dirty="0" err="1"/>
              <a:t>Discreta</a:t>
            </a:r>
            <a:r>
              <a:rPr lang="en-GB" dirty="0"/>
              <a:t> Wavelet</a:t>
            </a:r>
          </a:p>
        </p:txBody>
      </p:sp>
      <p:sp>
        <p:nvSpPr>
          <p:cNvPr id="617" name="Google Shape;617;p35"/>
          <p:cNvSpPr/>
          <p:nvPr/>
        </p:nvSpPr>
        <p:spPr>
          <a:xfrm rot="768178">
            <a:off x="5774361" y="1009446"/>
            <a:ext cx="1336008" cy="1444178"/>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txBox="1">
            <a:spLocks noGrp="1"/>
          </p:cNvSpPr>
          <p:nvPr>
            <p:ph type="title" idx="2"/>
          </p:nvPr>
        </p:nvSpPr>
        <p:spPr>
          <a:xfrm>
            <a:off x="5807575" y="1320675"/>
            <a:ext cx="1269600" cy="669300"/>
          </a:xfrm>
          <a:prstGeom prst="rect">
            <a:avLst/>
          </a:prstGeom>
        </p:spPr>
        <p:txBody>
          <a:bodyPr spcFirstLastPara="1" wrap="square" lIns="91425" tIns="91425" rIns="91425" bIns="91425" anchor="ctr" anchorCtr="0">
            <a:noAutofit/>
          </a:bodyPr>
          <a:lstStyle/>
          <a:p>
            <a:pPr lvl="0"/>
            <a:r>
              <a:rPr lang="en" dirty="0">
                <a:solidFill>
                  <a:schemeClr val="accent2"/>
                </a:solidFill>
              </a:rPr>
              <a:t>02</a:t>
            </a:r>
          </a:p>
        </p:txBody>
      </p:sp>
      <p:sp>
        <p:nvSpPr>
          <p:cNvPr id="682" name="Google Shape;682;p35"/>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4" name="Google Shape;513;p33">
            <a:extLst>
              <a:ext uri="{FF2B5EF4-FFF2-40B4-BE49-F238E27FC236}">
                <a16:creationId xmlns:a16="http://schemas.microsoft.com/office/drawing/2014/main" id="{DEA8CF75-12C5-2C42-824E-F383D4F5DE43}"/>
              </a:ext>
            </a:extLst>
          </p:cNvPr>
          <p:cNvGrpSpPr/>
          <p:nvPr/>
        </p:nvGrpSpPr>
        <p:grpSpPr>
          <a:xfrm>
            <a:off x="762127" y="879369"/>
            <a:ext cx="3012127" cy="4106951"/>
            <a:chOff x="720001" y="625725"/>
            <a:chExt cx="3012127" cy="4106951"/>
          </a:xfrm>
        </p:grpSpPr>
        <p:sp>
          <p:nvSpPr>
            <p:cNvPr id="75" name="Google Shape;514;p33">
              <a:extLst>
                <a:ext uri="{FF2B5EF4-FFF2-40B4-BE49-F238E27FC236}">
                  <a16:creationId xmlns:a16="http://schemas.microsoft.com/office/drawing/2014/main" id="{98E9DDF7-193D-6440-AD38-A5D4A9242C49}"/>
                </a:ext>
              </a:extLst>
            </p:cNvPr>
            <p:cNvSpPr/>
            <p:nvPr/>
          </p:nvSpPr>
          <p:spPr>
            <a:xfrm>
              <a:off x="871451" y="4611500"/>
              <a:ext cx="2860677" cy="121176"/>
            </a:xfrm>
            <a:custGeom>
              <a:avLst/>
              <a:gdLst/>
              <a:ahLst/>
              <a:cxnLst/>
              <a:rect l="l" t="t" r="r" b="b"/>
              <a:pathLst>
                <a:path w="61616" h="739" extrusionOk="0">
                  <a:moveTo>
                    <a:pt x="61616" y="370"/>
                  </a:moveTo>
                  <a:cubicBezTo>
                    <a:pt x="61616" y="572"/>
                    <a:pt x="47816" y="739"/>
                    <a:pt x="30802" y="739"/>
                  </a:cubicBezTo>
                  <a:cubicBezTo>
                    <a:pt x="13788" y="739"/>
                    <a:pt x="1" y="572"/>
                    <a:pt x="1" y="370"/>
                  </a:cubicBezTo>
                  <a:cubicBezTo>
                    <a:pt x="1" y="155"/>
                    <a:pt x="13788" y="1"/>
                    <a:pt x="30802" y="1"/>
                  </a:cubicBezTo>
                  <a:cubicBezTo>
                    <a:pt x="47816" y="1"/>
                    <a:pt x="61616" y="155"/>
                    <a:pt x="61616" y="37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515;p33">
              <a:extLst>
                <a:ext uri="{FF2B5EF4-FFF2-40B4-BE49-F238E27FC236}">
                  <a16:creationId xmlns:a16="http://schemas.microsoft.com/office/drawing/2014/main" id="{B5E3A7C3-B496-DE44-A8FA-41A6F9556941}"/>
                </a:ext>
              </a:extLst>
            </p:cNvPr>
            <p:cNvSpPr/>
            <p:nvPr/>
          </p:nvSpPr>
          <p:spPr>
            <a:xfrm>
              <a:off x="1989199" y="659989"/>
              <a:ext cx="1157530" cy="1593160"/>
            </a:xfrm>
            <a:custGeom>
              <a:avLst/>
              <a:gdLst/>
              <a:ahLst/>
              <a:cxnLst/>
              <a:rect l="l" t="t" r="r" b="b"/>
              <a:pathLst>
                <a:path w="24932" h="34315" extrusionOk="0">
                  <a:moveTo>
                    <a:pt x="24932" y="0"/>
                  </a:moveTo>
                  <a:lnTo>
                    <a:pt x="0" y="1655"/>
                  </a:lnTo>
                  <a:lnTo>
                    <a:pt x="2417" y="34314"/>
                  </a:lnTo>
                  <a:lnTo>
                    <a:pt x="23753" y="34219"/>
                  </a:lnTo>
                  <a:lnTo>
                    <a:pt x="24932"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516;p33">
              <a:extLst>
                <a:ext uri="{FF2B5EF4-FFF2-40B4-BE49-F238E27FC236}">
                  <a16:creationId xmlns:a16="http://schemas.microsoft.com/office/drawing/2014/main" id="{DBE104DF-FA0D-E84B-BC7B-0E8897B343D1}"/>
                </a:ext>
              </a:extLst>
            </p:cNvPr>
            <p:cNvSpPr/>
            <p:nvPr/>
          </p:nvSpPr>
          <p:spPr>
            <a:xfrm>
              <a:off x="2007445" y="625725"/>
              <a:ext cx="1156973" cy="1592603"/>
            </a:xfrm>
            <a:custGeom>
              <a:avLst/>
              <a:gdLst/>
              <a:ahLst/>
              <a:cxnLst/>
              <a:rect l="l" t="t" r="r" b="b"/>
              <a:pathLst>
                <a:path w="24920" h="34303" extrusionOk="0">
                  <a:moveTo>
                    <a:pt x="24920" y="0"/>
                  </a:moveTo>
                  <a:lnTo>
                    <a:pt x="0" y="1655"/>
                  </a:lnTo>
                  <a:lnTo>
                    <a:pt x="2405" y="34302"/>
                  </a:lnTo>
                  <a:lnTo>
                    <a:pt x="23753" y="34219"/>
                  </a:lnTo>
                  <a:lnTo>
                    <a:pt x="249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517;p33">
              <a:extLst>
                <a:ext uri="{FF2B5EF4-FFF2-40B4-BE49-F238E27FC236}">
                  <a16:creationId xmlns:a16="http://schemas.microsoft.com/office/drawing/2014/main" id="{1B805AF7-2FBA-814B-9935-F756B68495BA}"/>
                </a:ext>
              </a:extLst>
            </p:cNvPr>
            <p:cNvSpPr/>
            <p:nvPr/>
          </p:nvSpPr>
          <p:spPr>
            <a:xfrm>
              <a:off x="2124072" y="835764"/>
              <a:ext cx="912115" cy="1263710"/>
            </a:xfrm>
            <a:custGeom>
              <a:avLst/>
              <a:gdLst/>
              <a:ahLst/>
              <a:cxnLst/>
              <a:rect l="l" t="t" r="r" b="b"/>
              <a:pathLst>
                <a:path w="19646" h="27219" extrusionOk="0">
                  <a:moveTo>
                    <a:pt x="0" y="1"/>
                  </a:moveTo>
                  <a:lnTo>
                    <a:pt x="2155" y="26659"/>
                  </a:lnTo>
                  <a:lnTo>
                    <a:pt x="19646" y="27218"/>
                  </a:lnTo>
                  <a:lnTo>
                    <a:pt x="19646" y="26659"/>
                  </a:lnTo>
                  <a:lnTo>
                    <a:pt x="2548" y="26182"/>
                  </a:lnTo>
                  <a:lnTo>
                    <a:pt x="9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518;p33">
              <a:extLst>
                <a:ext uri="{FF2B5EF4-FFF2-40B4-BE49-F238E27FC236}">
                  <a16:creationId xmlns:a16="http://schemas.microsoft.com/office/drawing/2014/main" id="{340B983F-A544-9F4F-ACF2-D345C4705027}"/>
                </a:ext>
              </a:extLst>
            </p:cNvPr>
            <p:cNvSpPr/>
            <p:nvPr/>
          </p:nvSpPr>
          <p:spPr>
            <a:xfrm>
              <a:off x="2278862" y="926995"/>
              <a:ext cx="239937" cy="1130463"/>
            </a:xfrm>
            <a:custGeom>
              <a:avLst/>
              <a:gdLst/>
              <a:ahLst/>
              <a:cxnLst/>
              <a:rect l="l" t="t" r="r" b="b"/>
              <a:pathLst>
                <a:path w="5168" h="24349" extrusionOk="0">
                  <a:moveTo>
                    <a:pt x="0" y="0"/>
                  </a:moveTo>
                  <a:lnTo>
                    <a:pt x="1203" y="24253"/>
                  </a:lnTo>
                  <a:lnTo>
                    <a:pt x="4239" y="24348"/>
                  </a:lnTo>
                  <a:lnTo>
                    <a:pt x="5167" y="703"/>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519;p33">
              <a:extLst>
                <a:ext uri="{FF2B5EF4-FFF2-40B4-BE49-F238E27FC236}">
                  <a16:creationId xmlns:a16="http://schemas.microsoft.com/office/drawing/2014/main" id="{E4C9E696-58E7-0A4D-88A5-37ACA02EEFC9}"/>
                </a:ext>
              </a:extLst>
            </p:cNvPr>
            <p:cNvSpPr/>
            <p:nvPr/>
          </p:nvSpPr>
          <p:spPr>
            <a:xfrm>
              <a:off x="2567411" y="1715803"/>
              <a:ext cx="128836" cy="346628"/>
            </a:xfrm>
            <a:custGeom>
              <a:avLst/>
              <a:gdLst/>
              <a:ahLst/>
              <a:cxnLst/>
              <a:rect l="l" t="t" r="r" b="b"/>
              <a:pathLst>
                <a:path w="2775" h="7466" extrusionOk="0">
                  <a:moveTo>
                    <a:pt x="2774" y="0"/>
                  </a:moveTo>
                  <a:lnTo>
                    <a:pt x="274" y="238"/>
                  </a:lnTo>
                  <a:lnTo>
                    <a:pt x="0" y="7358"/>
                  </a:lnTo>
                  <a:lnTo>
                    <a:pt x="1572" y="7465"/>
                  </a:lnTo>
                  <a:lnTo>
                    <a:pt x="27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520;p33">
              <a:extLst>
                <a:ext uri="{FF2B5EF4-FFF2-40B4-BE49-F238E27FC236}">
                  <a16:creationId xmlns:a16="http://schemas.microsoft.com/office/drawing/2014/main" id="{4B5339C9-7BB4-EE40-8B51-2CDADC1B1668}"/>
                </a:ext>
              </a:extLst>
            </p:cNvPr>
            <p:cNvSpPr/>
            <p:nvPr/>
          </p:nvSpPr>
          <p:spPr>
            <a:xfrm>
              <a:off x="2732694" y="1457108"/>
              <a:ext cx="215052" cy="616371"/>
            </a:xfrm>
            <a:custGeom>
              <a:avLst/>
              <a:gdLst/>
              <a:ahLst/>
              <a:cxnLst/>
              <a:rect l="l" t="t" r="r" b="b"/>
              <a:pathLst>
                <a:path w="4632" h="13276" extrusionOk="0">
                  <a:moveTo>
                    <a:pt x="4632" y="0"/>
                  </a:moveTo>
                  <a:lnTo>
                    <a:pt x="810" y="214"/>
                  </a:lnTo>
                  <a:lnTo>
                    <a:pt x="0" y="13037"/>
                  </a:lnTo>
                  <a:lnTo>
                    <a:pt x="3370" y="13276"/>
                  </a:lnTo>
                  <a:lnTo>
                    <a:pt x="463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521;p33">
              <a:extLst>
                <a:ext uri="{FF2B5EF4-FFF2-40B4-BE49-F238E27FC236}">
                  <a16:creationId xmlns:a16="http://schemas.microsoft.com/office/drawing/2014/main" id="{F4EA79DE-5DF7-AF4E-992E-A286D01BB7B7}"/>
                </a:ext>
              </a:extLst>
            </p:cNvPr>
            <p:cNvSpPr/>
            <p:nvPr/>
          </p:nvSpPr>
          <p:spPr>
            <a:xfrm>
              <a:off x="1559695" y="3510656"/>
              <a:ext cx="135986" cy="1153166"/>
            </a:xfrm>
            <a:custGeom>
              <a:avLst/>
              <a:gdLst/>
              <a:ahLst/>
              <a:cxnLst/>
              <a:rect l="l" t="t" r="r" b="b"/>
              <a:pathLst>
                <a:path w="2929" h="24838" fill="none" extrusionOk="0">
                  <a:moveTo>
                    <a:pt x="905" y="1"/>
                  </a:moveTo>
                  <a:lnTo>
                    <a:pt x="0" y="24837"/>
                  </a:lnTo>
                  <a:lnTo>
                    <a:pt x="2929" y="24837"/>
                  </a:lnTo>
                  <a:lnTo>
                    <a:pt x="1453" y="1"/>
                  </a:lnTo>
                </a:path>
              </a:pathLst>
            </a:custGeom>
            <a:solidFill>
              <a:schemeClr val="dk2"/>
            </a:solidFill>
            <a:ln w="7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522;p33">
              <a:extLst>
                <a:ext uri="{FF2B5EF4-FFF2-40B4-BE49-F238E27FC236}">
                  <a16:creationId xmlns:a16="http://schemas.microsoft.com/office/drawing/2014/main" id="{0A0C49C1-48B3-B442-A0C2-A2AB9F2336A3}"/>
                </a:ext>
              </a:extLst>
            </p:cNvPr>
            <p:cNvSpPr/>
            <p:nvPr/>
          </p:nvSpPr>
          <p:spPr>
            <a:xfrm>
              <a:off x="2457934" y="3510656"/>
              <a:ext cx="136033" cy="1153166"/>
            </a:xfrm>
            <a:custGeom>
              <a:avLst/>
              <a:gdLst/>
              <a:ahLst/>
              <a:cxnLst/>
              <a:rect l="l" t="t" r="r" b="b"/>
              <a:pathLst>
                <a:path w="2930" h="24838" fill="none" extrusionOk="0">
                  <a:moveTo>
                    <a:pt x="2025" y="1"/>
                  </a:moveTo>
                  <a:lnTo>
                    <a:pt x="2930" y="24837"/>
                  </a:lnTo>
                  <a:lnTo>
                    <a:pt x="1" y="24837"/>
                  </a:lnTo>
                  <a:lnTo>
                    <a:pt x="1453" y="1"/>
                  </a:lnTo>
                </a:path>
              </a:pathLst>
            </a:custGeom>
            <a:solidFill>
              <a:schemeClr val="dk2"/>
            </a:solidFill>
            <a:ln w="7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523;p33">
              <a:extLst>
                <a:ext uri="{FF2B5EF4-FFF2-40B4-BE49-F238E27FC236}">
                  <a16:creationId xmlns:a16="http://schemas.microsoft.com/office/drawing/2014/main" id="{0A13F158-68B0-4640-A680-841BE9E6FC7A}"/>
                </a:ext>
              </a:extLst>
            </p:cNvPr>
            <p:cNvSpPr/>
            <p:nvPr/>
          </p:nvSpPr>
          <p:spPr>
            <a:xfrm>
              <a:off x="1428675" y="2247170"/>
              <a:ext cx="1297416" cy="1308327"/>
            </a:xfrm>
            <a:custGeom>
              <a:avLst/>
              <a:gdLst/>
              <a:ahLst/>
              <a:cxnLst/>
              <a:rect l="l" t="t" r="r" b="b"/>
              <a:pathLst>
                <a:path w="27945" h="28180" extrusionOk="0">
                  <a:moveTo>
                    <a:pt x="14194" y="1"/>
                  </a:moveTo>
                  <a:cubicBezTo>
                    <a:pt x="13934" y="1"/>
                    <a:pt x="13788" y="9"/>
                    <a:pt x="13788" y="9"/>
                  </a:cubicBezTo>
                  <a:lnTo>
                    <a:pt x="13788" y="33"/>
                  </a:lnTo>
                  <a:cubicBezTo>
                    <a:pt x="13761" y="33"/>
                    <a:pt x="13733" y="33"/>
                    <a:pt x="13704" y="33"/>
                  </a:cubicBezTo>
                  <a:cubicBezTo>
                    <a:pt x="11948" y="33"/>
                    <a:pt x="5417" y="421"/>
                    <a:pt x="3263" y="5807"/>
                  </a:cubicBezTo>
                  <a:cubicBezTo>
                    <a:pt x="774" y="12058"/>
                    <a:pt x="5096" y="13892"/>
                    <a:pt x="2870" y="24203"/>
                  </a:cubicBezTo>
                  <a:cubicBezTo>
                    <a:pt x="2870" y="24203"/>
                    <a:pt x="2556" y="24188"/>
                    <a:pt x="2138" y="24188"/>
                  </a:cubicBezTo>
                  <a:cubicBezTo>
                    <a:pt x="1301" y="24188"/>
                    <a:pt x="44" y="24246"/>
                    <a:pt x="36" y="24595"/>
                  </a:cubicBezTo>
                  <a:cubicBezTo>
                    <a:pt x="0" y="25107"/>
                    <a:pt x="1060" y="28179"/>
                    <a:pt x="2953" y="28179"/>
                  </a:cubicBezTo>
                  <a:cubicBezTo>
                    <a:pt x="4846" y="28179"/>
                    <a:pt x="14038" y="28143"/>
                    <a:pt x="14038" y="28143"/>
                  </a:cubicBezTo>
                  <a:lnTo>
                    <a:pt x="24991" y="28143"/>
                  </a:lnTo>
                  <a:cubicBezTo>
                    <a:pt x="26885" y="28143"/>
                    <a:pt x="27944" y="25084"/>
                    <a:pt x="27909" y="24560"/>
                  </a:cubicBezTo>
                  <a:cubicBezTo>
                    <a:pt x="27878" y="24221"/>
                    <a:pt x="26685" y="24161"/>
                    <a:pt x="25848" y="24161"/>
                  </a:cubicBezTo>
                  <a:cubicBezTo>
                    <a:pt x="25391" y="24161"/>
                    <a:pt x="25039" y="24179"/>
                    <a:pt x="25039" y="24179"/>
                  </a:cubicBezTo>
                  <a:cubicBezTo>
                    <a:pt x="22825" y="13856"/>
                    <a:pt x="27123" y="12034"/>
                    <a:pt x="24646" y="5784"/>
                  </a:cubicBezTo>
                  <a:cubicBezTo>
                    <a:pt x="22487" y="359"/>
                    <a:pt x="15898" y="1"/>
                    <a:pt x="14194" y="1"/>
                  </a:cubicBezTo>
                  <a:close/>
                </a:path>
              </a:pathLst>
            </a:custGeom>
            <a:solidFill>
              <a:srgbClr val="E0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524;p33">
              <a:extLst>
                <a:ext uri="{FF2B5EF4-FFF2-40B4-BE49-F238E27FC236}">
                  <a16:creationId xmlns:a16="http://schemas.microsoft.com/office/drawing/2014/main" id="{0CF37A98-65F8-E64C-9606-CF0670D08CE3}"/>
                </a:ext>
              </a:extLst>
            </p:cNvPr>
            <p:cNvSpPr/>
            <p:nvPr/>
          </p:nvSpPr>
          <p:spPr>
            <a:xfrm>
              <a:off x="957154" y="2483069"/>
              <a:ext cx="56177" cy="76559"/>
            </a:xfrm>
            <a:custGeom>
              <a:avLst/>
              <a:gdLst/>
              <a:ahLst/>
              <a:cxnLst/>
              <a:rect l="l" t="t" r="r" b="b"/>
              <a:pathLst>
                <a:path w="1210" h="1649" extrusionOk="0">
                  <a:moveTo>
                    <a:pt x="869" y="0"/>
                  </a:moveTo>
                  <a:cubicBezTo>
                    <a:pt x="869" y="0"/>
                    <a:pt x="0" y="1429"/>
                    <a:pt x="619" y="1631"/>
                  </a:cubicBezTo>
                  <a:cubicBezTo>
                    <a:pt x="654" y="1643"/>
                    <a:pt x="686" y="1649"/>
                    <a:pt x="714" y="1649"/>
                  </a:cubicBezTo>
                  <a:cubicBezTo>
                    <a:pt x="1210" y="1649"/>
                    <a:pt x="869" y="0"/>
                    <a:pt x="869" y="0"/>
                  </a:cubicBezTo>
                  <a:close/>
                </a:path>
              </a:pathLst>
            </a:custGeom>
            <a:solidFill>
              <a:srgbClr val="F2B9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525;p33">
              <a:extLst>
                <a:ext uri="{FF2B5EF4-FFF2-40B4-BE49-F238E27FC236}">
                  <a16:creationId xmlns:a16="http://schemas.microsoft.com/office/drawing/2014/main" id="{986FD21E-82A5-2F43-8975-C798329172FA}"/>
                </a:ext>
              </a:extLst>
            </p:cNvPr>
            <p:cNvSpPr/>
            <p:nvPr/>
          </p:nvSpPr>
          <p:spPr>
            <a:xfrm>
              <a:off x="976468" y="2419974"/>
              <a:ext cx="94573" cy="121176"/>
            </a:xfrm>
            <a:custGeom>
              <a:avLst/>
              <a:gdLst/>
              <a:ahLst/>
              <a:cxnLst/>
              <a:rect l="l" t="t" r="r" b="b"/>
              <a:pathLst>
                <a:path w="2037" h="2610" extrusionOk="0">
                  <a:moveTo>
                    <a:pt x="1292" y="0"/>
                  </a:moveTo>
                  <a:cubicBezTo>
                    <a:pt x="1074" y="0"/>
                    <a:pt x="856" y="38"/>
                    <a:pt x="715" y="157"/>
                  </a:cubicBezTo>
                  <a:cubicBezTo>
                    <a:pt x="322" y="466"/>
                    <a:pt x="1" y="2597"/>
                    <a:pt x="370" y="2609"/>
                  </a:cubicBezTo>
                  <a:cubicBezTo>
                    <a:pt x="372" y="2609"/>
                    <a:pt x="375" y="2609"/>
                    <a:pt x="377" y="2609"/>
                  </a:cubicBezTo>
                  <a:cubicBezTo>
                    <a:pt x="752" y="2609"/>
                    <a:pt x="870" y="1621"/>
                    <a:pt x="870" y="1621"/>
                  </a:cubicBezTo>
                  <a:lnTo>
                    <a:pt x="2037" y="109"/>
                  </a:lnTo>
                  <a:cubicBezTo>
                    <a:pt x="2037" y="109"/>
                    <a:pt x="1663" y="0"/>
                    <a:pt x="129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526;p33">
              <a:extLst>
                <a:ext uri="{FF2B5EF4-FFF2-40B4-BE49-F238E27FC236}">
                  <a16:creationId xmlns:a16="http://schemas.microsoft.com/office/drawing/2014/main" id="{BDA60429-4293-8A45-B1C9-0DEAF492B962}"/>
                </a:ext>
              </a:extLst>
            </p:cNvPr>
            <p:cNvSpPr/>
            <p:nvPr/>
          </p:nvSpPr>
          <p:spPr>
            <a:xfrm>
              <a:off x="1004139" y="2381903"/>
              <a:ext cx="745161" cy="505828"/>
            </a:xfrm>
            <a:custGeom>
              <a:avLst/>
              <a:gdLst/>
              <a:ahLst/>
              <a:cxnLst/>
              <a:rect l="l" t="t" r="r" b="b"/>
              <a:pathLst>
                <a:path w="16050" h="10895" extrusionOk="0">
                  <a:moveTo>
                    <a:pt x="14240" y="0"/>
                  </a:moveTo>
                  <a:cubicBezTo>
                    <a:pt x="14240" y="0"/>
                    <a:pt x="13288" y="334"/>
                    <a:pt x="12597" y="881"/>
                  </a:cubicBezTo>
                  <a:cubicBezTo>
                    <a:pt x="11918" y="1429"/>
                    <a:pt x="9501" y="5156"/>
                    <a:pt x="9204" y="5560"/>
                  </a:cubicBezTo>
                  <a:cubicBezTo>
                    <a:pt x="9188" y="5581"/>
                    <a:pt x="9158" y="5591"/>
                    <a:pt x="9115" y="5591"/>
                  </a:cubicBezTo>
                  <a:cubicBezTo>
                    <a:pt x="8365" y="5591"/>
                    <a:pt x="3717" y="2579"/>
                    <a:pt x="1881" y="1239"/>
                  </a:cubicBezTo>
                  <a:lnTo>
                    <a:pt x="0" y="3536"/>
                  </a:lnTo>
                  <a:cubicBezTo>
                    <a:pt x="0" y="3536"/>
                    <a:pt x="6967" y="10895"/>
                    <a:pt x="9525" y="10895"/>
                  </a:cubicBezTo>
                  <a:cubicBezTo>
                    <a:pt x="9529" y="10895"/>
                    <a:pt x="9533" y="10895"/>
                    <a:pt x="9537" y="10894"/>
                  </a:cubicBezTo>
                  <a:cubicBezTo>
                    <a:pt x="12085" y="10883"/>
                    <a:pt x="16050" y="5918"/>
                    <a:pt x="16050" y="5918"/>
                  </a:cubicBezTo>
                  <a:lnTo>
                    <a:pt x="14240"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527;p33">
              <a:extLst>
                <a:ext uri="{FF2B5EF4-FFF2-40B4-BE49-F238E27FC236}">
                  <a16:creationId xmlns:a16="http://schemas.microsoft.com/office/drawing/2014/main" id="{FF7DEA8F-96B1-AA44-A8CF-7EDB0EA0D902}"/>
                </a:ext>
              </a:extLst>
            </p:cNvPr>
            <p:cNvSpPr/>
            <p:nvPr/>
          </p:nvSpPr>
          <p:spPr>
            <a:xfrm>
              <a:off x="2456263" y="2375821"/>
              <a:ext cx="286968" cy="553137"/>
            </a:xfrm>
            <a:custGeom>
              <a:avLst/>
              <a:gdLst/>
              <a:ahLst/>
              <a:cxnLst/>
              <a:rect l="l" t="t" r="r" b="b"/>
              <a:pathLst>
                <a:path w="6181" h="11914" extrusionOk="0">
                  <a:moveTo>
                    <a:pt x="584" y="0"/>
                  </a:moveTo>
                  <a:cubicBezTo>
                    <a:pt x="584" y="0"/>
                    <a:pt x="1" y="3608"/>
                    <a:pt x="596" y="8097"/>
                  </a:cubicBezTo>
                  <a:cubicBezTo>
                    <a:pt x="913" y="10647"/>
                    <a:pt x="2627" y="11913"/>
                    <a:pt x="4063" y="11913"/>
                  </a:cubicBezTo>
                  <a:cubicBezTo>
                    <a:pt x="5160" y="11913"/>
                    <a:pt x="6095" y="11174"/>
                    <a:pt x="6121" y="9704"/>
                  </a:cubicBezTo>
                  <a:cubicBezTo>
                    <a:pt x="6180" y="6311"/>
                    <a:pt x="3275" y="1727"/>
                    <a:pt x="2644" y="989"/>
                  </a:cubicBezTo>
                  <a:cubicBezTo>
                    <a:pt x="2025" y="238"/>
                    <a:pt x="585" y="0"/>
                    <a:pt x="58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528;p33">
              <a:extLst>
                <a:ext uri="{FF2B5EF4-FFF2-40B4-BE49-F238E27FC236}">
                  <a16:creationId xmlns:a16="http://schemas.microsoft.com/office/drawing/2014/main" id="{F768C777-EC8D-9646-B50F-F78A33992725}"/>
                </a:ext>
              </a:extLst>
            </p:cNvPr>
            <p:cNvSpPr/>
            <p:nvPr/>
          </p:nvSpPr>
          <p:spPr>
            <a:xfrm>
              <a:off x="1673536" y="3255303"/>
              <a:ext cx="793307" cy="203445"/>
            </a:xfrm>
            <a:custGeom>
              <a:avLst/>
              <a:gdLst/>
              <a:ahLst/>
              <a:cxnLst/>
              <a:rect l="l" t="t" r="r" b="b"/>
              <a:pathLst>
                <a:path w="17087" h="4382" extrusionOk="0">
                  <a:moveTo>
                    <a:pt x="1" y="0"/>
                  </a:moveTo>
                  <a:cubicBezTo>
                    <a:pt x="1" y="0"/>
                    <a:pt x="1060" y="4382"/>
                    <a:pt x="8442" y="4382"/>
                  </a:cubicBezTo>
                  <a:cubicBezTo>
                    <a:pt x="15824" y="4382"/>
                    <a:pt x="17086" y="0"/>
                    <a:pt x="17086" y="0"/>
                  </a:cubicBezTo>
                  <a:close/>
                </a:path>
              </a:pathLst>
            </a:custGeom>
            <a:solidFill>
              <a:srgbClr val="3D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529;p33">
              <a:extLst>
                <a:ext uri="{FF2B5EF4-FFF2-40B4-BE49-F238E27FC236}">
                  <a16:creationId xmlns:a16="http://schemas.microsoft.com/office/drawing/2014/main" id="{05DAEDA7-573D-CE41-A016-1E0A6D76F5E0}"/>
                </a:ext>
              </a:extLst>
            </p:cNvPr>
            <p:cNvSpPr/>
            <p:nvPr/>
          </p:nvSpPr>
          <p:spPr>
            <a:xfrm>
              <a:off x="1673536" y="3255303"/>
              <a:ext cx="793307" cy="203445"/>
            </a:xfrm>
            <a:custGeom>
              <a:avLst/>
              <a:gdLst/>
              <a:ahLst/>
              <a:cxnLst/>
              <a:rect l="l" t="t" r="r" b="b"/>
              <a:pathLst>
                <a:path w="17087" h="4382" extrusionOk="0">
                  <a:moveTo>
                    <a:pt x="1" y="0"/>
                  </a:moveTo>
                  <a:cubicBezTo>
                    <a:pt x="1" y="0"/>
                    <a:pt x="1060" y="4382"/>
                    <a:pt x="8442" y="4382"/>
                  </a:cubicBezTo>
                  <a:cubicBezTo>
                    <a:pt x="15824" y="4382"/>
                    <a:pt x="17086" y="0"/>
                    <a:pt x="17086" y="0"/>
                  </a:cubicBezTo>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530;p33">
              <a:extLst>
                <a:ext uri="{FF2B5EF4-FFF2-40B4-BE49-F238E27FC236}">
                  <a16:creationId xmlns:a16="http://schemas.microsoft.com/office/drawing/2014/main" id="{F1D5C847-E6DC-2946-B661-E64D6E93B03A}"/>
                </a:ext>
              </a:extLst>
            </p:cNvPr>
            <p:cNvSpPr/>
            <p:nvPr/>
          </p:nvSpPr>
          <p:spPr>
            <a:xfrm>
              <a:off x="1643126" y="1572806"/>
              <a:ext cx="917407" cy="913322"/>
            </a:xfrm>
            <a:custGeom>
              <a:avLst/>
              <a:gdLst/>
              <a:ahLst/>
              <a:cxnLst/>
              <a:rect l="l" t="t" r="r" b="b"/>
              <a:pathLst>
                <a:path w="19760" h="19672" extrusionOk="0">
                  <a:moveTo>
                    <a:pt x="12618" y="1"/>
                  </a:moveTo>
                  <a:cubicBezTo>
                    <a:pt x="11003" y="1"/>
                    <a:pt x="8856" y="473"/>
                    <a:pt x="6025" y="1580"/>
                  </a:cubicBezTo>
                  <a:cubicBezTo>
                    <a:pt x="6025" y="1580"/>
                    <a:pt x="5412" y="1363"/>
                    <a:pt x="4600" y="1363"/>
                  </a:cubicBezTo>
                  <a:cubicBezTo>
                    <a:pt x="3619" y="1363"/>
                    <a:pt x="2347" y="1680"/>
                    <a:pt x="1513" y="3080"/>
                  </a:cubicBezTo>
                  <a:cubicBezTo>
                    <a:pt x="1" y="5628"/>
                    <a:pt x="2156" y="8045"/>
                    <a:pt x="2013" y="11200"/>
                  </a:cubicBezTo>
                  <a:cubicBezTo>
                    <a:pt x="1858" y="14355"/>
                    <a:pt x="49" y="16999"/>
                    <a:pt x="5466" y="18904"/>
                  </a:cubicBezTo>
                  <a:cubicBezTo>
                    <a:pt x="6915" y="19413"/>
                    <a:pt x="8311" y="19671"/>
                    <a:pt x="9588" y="19671"/>
                  </a:cubicBezTo>
                  <a:cubicBezTo>
                    <a:pt x="13089" y="19671"/>
                    <a:pt x="15702" y="17733"/>
                    <a:pt x="16086" y="13713"/>
                  </a:cubicBezTo>
                  <a:cubicBezTo>
                    <a:pt x="16513" y="9236"/>
                    <a:pt x="19760" y="1"/>
                    <a:pt x="12618" y="1"/>
                  </a:cubicBezTo>
                  <a:close/>
                </a:path>
              </a:pathLst>
            </a:custGeom>
            <a:solidFill>
              <a:srgbClr val="E28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531;p33">
              <a:extLst>
                <a:ext uri="{FF2B5EF4-FFF2-40B4-BE49-F238E27FC236}">
                  <a16:creationId xmlns:a16="http://schemas.microsoft.com/office/drawing/2014/main" id="{F01BEFC0-0ACF-A34F-8700-F6903CFE3FCE}"/>
                </a:ext>
              </a:extLst>
            </p:cNvPr>
            <p:cNvSpPr/>
            <p:nvPr/>
          </p:nvSpPr>
          <p:spPr>
            <a:xfrm>
              <a:off x="1593401" y="2301165"/>
              <a:ext cx="961885" cy="981245"/>
            </a:xfrm>
            <a:custGeom>
              <a:avLst/>
              <a:gdLst/>
              <a:ahLst/>
              <a:cxnLst/>
              <a:rect l="l" t="t" r="r" b="b"/>
              <a:pathLst>
                <a:path w="20718" h="21135" extrusionOk="0">
                  <a:moveTo>
                    <a:pt x="10240" y="1"/>
                  </a:moveTo>
                  <a:lnTo>
                    <a:pt x="10240" y="37"/>
                  </a:lnTo>
                  <a:cubicBezTo>
                    <a:pt x="8918" y="215"/>
                    <a:pt x="2739" y="1108"/>
                    <a:pt x="1524" y="1608"/>
                  </a:cubicBezTo>
                  <a:cubicBezTo>
                    <a:pt x="1524" y="1608"/>
                    <a:pt x="1822" y="3168"/>
                    <a:pt x="905" y="4954"/>
                  </a:cubicBezTo>
                  <a:cubicBezTo>
                    <a:pt x="0" y="6740"/>
                    <a:pt x="3096" y="9204"/>
                    <a:pt x="3096" y="9204"/>
                  </a:cubicBezTo>
                  <a:cubicBezTo>
                    <a:pt x="3096" y="9204"/>
                    <a:pt x="1572" y="15705"/>
                    <a:pt x="1405" y="20480"/>
                  </a:cubicBezTo>
                  <a:cubicBezTo>
                    <a:pt x="1405" y="20480"/>
                    <a:pt x="3656" y="21135"/>
                    <a:pt x="10323" y="21135"/>
                  </a:cubicBezTo>
                  <a:lnTo>
                    <a:pt x="10359" y="21135"/>
                  </a:lnTo>
                  <a:cubicBezTo>
                    <a:pt x="17026" y="21135"/>
                    <a:pt x="19086" y="20480"/>
                    <a:pt x="19086" y="20480"/>
                  </a:cubicBezTo>
                  <a:cubicBezTo>
                    <a:pt x="18931" y="15705"/>
                    <a:pt x="17598" y="9204"/>
                    <a:pt x="17598" y="9204"/>
                  </a:cubicBezTo>
                  <a:cubicBezTo>
                    <a:pt x="17598" y="9204"/>
                    <a:pt x="20717" y="6740"/>
                    <a:pt x="19789" y="4954"/>
                  </a:cubicBezTo>
                  <a:cubicBezTo>
                    <a:pt x="18884" y="3168"/>
                    <a:pt x="19169" y="1608"/>
                    <a:pt x="19169" y="1608"/>
                  </a:cubicBezTo>
                  <a:cubicBezTo>
                    <a:pt x="17955" y="1108"/>
                    <a:pt x="11788" y="215"/>
                    <a:pt x="10478" y="37"/>
                  </a:cubicBezTo>
                  <a:lnTo>
                    <a:pt x="10478" y="1"/>
                  </a:lnTo>
                  <a:cubicBezTo>
                    <a:pt x="10478" y="1"/>
                    <a:pt x="10430" y="1"/>
                    <a:pt x="10359" y="13"/>
                  </a:cubicBezTo>
                  <a:cubicBezTo>
                    <a:pt x="10275" y="1"/>
                    <a:pt x="10240" y="1"/>
                    <a:pt x="10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532;p33">
              <a:extLst>
                <a:ext uri="{FF2B5EF4-FFF2-40B4-BE49-F238E27FC236}">
                  <a16:creationId xmlns:a16="http://schemas.microsoft.com/office/drawing/2014/main" id="{DA9B32A8-A77D-0447-9CAD-1E1E90E990BD}"/>
                </a:ext>
              </a:extLst>
            </p:cNvPr>
            <p:cNvSpPr/>
            <p:nvPr/>
          </p:nvSpPr>
          <p:spPr>
            <a:xfrm>
              <a:off x="1881950" y="2734011"/>
              <a:ext cx="457729" cy="59195"/>
            </a:xfrm>
            <a:custGeom>
              <a:avLst/>
              <a:gdLst/>
              <a:ahLst/>
              <a:cxnLst/>
              <a:rect l="l" t="t" r="r" b="b"/>
              <a:pathLst>
                <a:path w="9859" h="1275" extrusionOk="0">
                  <a:moveTo>
                    <a:pt x="9859" y="477"/>
                  </a:moveTo>
                  <a:cubicBezTo>
                    <a:pt x="9859" y="477"/>
                    <a:pt x="6049" y="1"/>
                    <a:pt x="0" y="1275"/>
                  </a:cubicBezTo>
                </a:path>
              </a:pathLst>
            </a:custGeom>
            <a:solidFill>
              <a:srgbClr val="F0D8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533;p33">
              <a:extLst>
                <a:ext uri="{FF2B5EF4-FFF2-40B4-BE49-F238E27FC236}">
                  <a16:creationId xmlns:a16="http://schemas.microsoft.com/office/drawing/2014/main" id="{96CFDDE2-0ADB-8C4B-99CB-A48C68CCCAC2}"/>
                </a:ext>
              </a:extLst>
            </p:cNvPr>
            <p:cNvSpPr/>
            <p:nvPr/>
          </p:nvSpPr>
          <p:spPr>
            <a:xfrm>
              <a:off x="1949921" y="1867808"/>
              <a:ext cx="248805" cy="582665"/>
            </a:xfrm>
            <a:custGeom>
              <a:avLst/>
              <a:gdLst/>
              <a:ahLst/>
              <a:cxnLst/>
              <a:rect l="l" t="t" r="r" b="b"/>
              <a:pathLst>
                <a:path w="5359" h="12550" extrusionOk="0">
                  <a:moveTo>
                    <a:pt x="2680" y="0"/>
                  </a:moveTo>
                  <a:cubicBezTo>
                    <a:pt x="1203" y="0"/>
                    <a:pt x="1" y="1191"/>
                    <a:pt x="1" y="2679"/>
                  </a:cubicBezTo>
                  <a:lnTo>
                    <a:pt x="1" y="9871"/>
                  </a:lnTo>
                  <a:cubicBezTo>
                    <a:pt x="1" y="11347"/>
                    <a:pt x="1191" y="12550"/>
                    <a:pt x="2680" y="12550"/>
                  </a:cubicBezTo>
                  <a:cubicBezTo>
                    <a:pt x="4156" y="12550"/>
                    <a:pt x="5359" y="11359"/>
                    <a:pt x="5359" y="9871"/>
                  </a:cubicBezTo>
                  <a:lnTo>
                    <a:pt x="5359" y="2679"/>
                  </a:lnTo>
                  <a:cubicBezTo>
                    <a:pt x="5359" y="1215"/>
                    <a:pt x="4168" y="0"/>
                    <a:pt x="2680"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534;p33">
              <a:extLst>
                <a:ext uri="{FF2B5EF4-FFF2-40B4-BE49-F238E27FC236}">
                  <a16:creationId xmlns:a16="http://schemas.microsoft.com/office/drawing/2014/main" id="{B99D760C-628D-2D47-8B83-8C67EF400EF7}"/>
                </a:ext>
              </a:extLst>
            </p:cNvPr>
            <p:cNvSpPr/>
            <p:nvPr/>
          </p:nvSpPr>
          <p:spPr>
            <a:xfrm>
              <a:off x="1896854" y="2315186"/>
              <a:ext cx="354381" cy="262455"/>
            </a:xfrm>
            <a:custGeom>
              <a:avLst/>
              <a:gdLst/>
              <a:ahLst/>
              <a:cxnLst/>
              <a:rect l="l" t="t" r="r" b="b"/>
              <a:pathLst>
                <a:path w="7633" h="5653" extrusionOk="0">
                  <a:moveTo>
                    <a:pt x="3713" y="1"/>
                  </a:moveTo>
                  <a:cubicBezTo>
                    <a:pt x="2566" y="1"/>
                    <a:pt x="1297" y="81"/>
                    <a:pt x="1" y="306"/>
                  </a:cubicBezTo>
                  <a:cubicBezTo>
                    <a:pt x="275" y="3247"/>
                    <a:pt x="3799" y="5652"/>
                    <a:pt x="3799" y="5652"/>
                  </a:cubicBezTo>
                  <a:cubicBezTo>
                    <a:pt x="3799" y="5652"/>
                    <a:pt x="7168" y="3223"/>
                    <a:pt x="7633" y="306"/>
                  </a:cubicBezTo>
                  <a:cubicBezTo>
                    <a:pt x="6756" y="166"/>
                    <a:pt x="5359" y="1"/>
                    <a:pt x="371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535;p33">
              <a:extLst>
                <a:ext uri="{FF2B5EF4-FFF2-40B4-BE49-F238E27FC236}">
                  <a16:creationId xmlns:a16="http://schemas.microsoft.com/office/drawing/2014/main" id="{B79B82B1-9697-E54A-ADBB-7454274C47E8}"/>
                </a:ext>
              </a:extLst>
            </p:cNvPr>
            <p:cNvSpPr/>
            <p:nvPr/>
          </p:nvSpPr>
          <p:spPr>
            <a:xfrm>
              <a:off x="1949921" y="2022041"/>
              <a:ext cx="248805" cy="312364"/>
            </a:xfrm>
            <a:custGeom>
              <a:avLst/>
              <a:gdLst/>
              <a:ahLst/>
              <a:cxnLst/>
              <a:rect l="l" t="t" r="r" b="b"/>
              <a:pathLst>
                <a:path w="5359" h="6728" extrusionOk="0">
                  <a:moveTo>
                    <a:pt x="2680" y="0"/>
                  </a:moveTo>
                  <a:cubicBezTo>
                    <a:pt x="1191" y="0"/>
                    <a:pt x="1" y="1203"/>
                    <a:pt x="1" y="2679"/>
                  </a:cubicBezTo>
                  <a:lnTo>
                    <a:pt x="1" y="6144"/>
                  </a:lnTo>
                  <a:cubicBezTo>
                    <a:pt x="985" y="6716"/>
                    <a:pt x="1926" y="6727"/>
                    <a:pt x="2558" y="6727"/>
                  </a:cubicBezTo>
                  <a:cubicBezTo>
                    <a:pt x="2583" y="6727"/>
                    <a:pt x="2608" y="6727"/>
                    <a:pt x="2632" y="6727"/>
                  </a:cubicBezTo>
                  <a:cubicBezTo>
                    <a:pt x="3275" y="6727"/>
                    <a:pt x="4287" y="6727"/>
                    <a:pt x="5359" y="6120"/>
                  </a:cubicBezTo>
                  <a:lnTo>
                    <a:pt x="5359" y="2679"/>
                  </a:lnTo>
                  <a:cubicBezTo>
                    <a:pt x="5359" y="1191"/>
                    <a:pt x="4144" y="0"/>
                    <a:pt x="2680"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536;p33">
              <a:extLst>
                <a:ext uri="{FF2B5EF4-FFF2-40B4-BE49-F238E27FC236}">
                  <a16:creationId xmlns:a16="http://schemas.microsoft.com/office/drawing/2014/main" id="{D25FB3C8-2E07-C14D-B3A4-9C12BEFD5290}"/>
                </a:ext>
              </a:extLst>
            </p:cNvPr>
            <p:cNvSpPr/>
            <p:nvPr/>
          </p:nvSpPr>
          <p:spPr>
            <a:xfrm>
              <a:off x="2046119" y="2154546"/>
              <a:ext cx="39278" cy="30039"/>
            </a:xfrm>
            <a:custGeom>
              <a:avLst/>
              <a:gdLst/>
              <a:ahLst/>
              <a:cxnLst/>
              <a:rect l="l" t="t" r="r" b="b"/>
              <a:pathLst>
                <a:path w="846" h="647" extrusionOk="0">
                  <a:moveTo>
                    <a:pt x="391" y="1"/>
                  </a:moveTo>
                  <a:cubicBezTo>
                    <a:pt x="285" y="1"/>
                    <a:pt x="157" y="45"/>
                    <a:pt x="1" y="159"/>
                  </a:cubicBezTo>
                  <a:cubicBezTo>
                    <a:pt x="84" y="397"/>
                    <a:pt x="251" y="611"/>
                    <a:pt x="536" y="647"/>
                  </a:cubicBezTo>
                  <a:cubicBezTo>
                    <a:pt x="655" y="647"/>
                    <a:pt x="751" y="611"/>
                    <a:pt x="846" y="552"/>
                  </a:cubicBezTo>
                  <a:cubicBezTo>
                    <a:pt x="810" y="375"/>
                    <a:pt x="696" y="1"/>
                    <a:pt x="391" y="1"/>
                  </a:cubicBezTo>
                  <a:close/>
                </a:path>
              </a:pathLst>
            </a:custGeom>
            <a:solidFill>
              <a:srgbClr val="CC6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537;p33">
              <a:extLst>
                <a:ext uri="{FF2B5EF4-FFF2-40B4-BE49-F238E27FC236}">
                  <a16:creationId xmlns:a16="http://schemas.microsoft.com/office/drawing/2014/main" id="{D33DA60B-D9D8-334C-9804-8ADB5A063B21}"/>
                </a:ext>
              </a:extLst>
            </p:cNvPr>
            <p:cNvSpPr/>
            <p:nvPr/>
          </p:nvSpPr>
          <p:spPr>
            <a:xfrm>
              <a:off x="2046119" y="2141453"/>
              <a:ext cx="39278" cy="43131"/>
            </a:xfrm>
            <a:custGeom>
              <a:avLst/>
              <a:gdLst/>
              <a:ahLst/>
              <a:cxnLst/>
              <a:rect l="l" t="t" r="r" b="b"/>
              <a:pathLst>
                <a:path w="846" h="929" extrusionOk="0">
                  <a:moveTo>
                    <a:pt x="846" y="834"/>
                  </a:moveTo>
                  <a:cubicBezTo>
                    <a:pt x="751" y="893"/>
                    <a:pt x="655" y="929"/>
                    <a:pt x="536" y="929"/>
                  </a:cubicBezTo>
                  <a:cubicBezTo>
                    <a:pt x="251" y="893"/>
                    <a:pt x="84" y="679"/>
                    <a:pt x="1" y="441"/>
                  </a:cubicBezTo>
                  <a:cubicBezTo>
                    <a:pt x="608" y="0"/>
                    <a:pt x="798" y="595"/>
                    <a:pt x="846" y="83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538;p33">
              <a:extLst>
                <a:ext uri="{FF2B5EF4-FFF2-40B4-BE49-F238E27FC236}">
                  <a16:creationId xmlns:a16="http://schemas.microsoft.com/office/drawing/2014/main" id="{B99D741D-45A4-9C4A-8FFC-121561EA6FD7}"/>
                </a:ext>
              </a:extLst>
            </p:cNvPr>
            <p:cNvSpPr/>
            <p:nvPr/>
          </p:nvSpPr>
          <p:spPr>
            <a:xfrm>
              <a:off x="1691225" y="1960664"/>
              <a:ext cx="176935" cy="176935"/>
            </a:xfrm>
            <a:custGeom>
              <a:avLst/>
              <a:gdLst/>
              <a:ahLst/>
              <a:cxnLst/>
              <a:rect l="l" t="t" r="r" b="b"/>
              <a:pathLst>
                <a:path w="3811" h="3811" extrusionOk="0">
                  <a:moveTo>
                    <a:pt x="1906" y="1"/>
                  </a:moveTo>
                  <a:cubicBezTo>
                    <a:pt x="858" y="1"/>
                    <a:pt x="1" y="846"/>
                    <a:pt x="1" y="1906"/>
                  </a:cubicBezTo>
                  <a:cubicBezTo>
                    <a:pt x="1" y="2965"/>
                    <a:pt x="870" y="3811"/>
                    <a:pt x="1906" y="3811"/>
                  </a:cubicBezTo>
                  <a:cubicBezTo>
                    <a:pt x="2965" y="3811"/>
                    <a:pt x="3811" y="2942"/>
                    <a:pt x="3811" y="1906"/>
                  </a:cubicBezTo>
                  <a:cubicBezTo>
                    <a:pt x="3811" y="858"/>
                    <a:pt x="2965" y="13"/>
                    <a:pt x="190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539;p33">
              <a:extLst>
                <a:ext uri="{FF2B5EF4-FFF2-40B4-BE49-F238E27FC236}">
                  <a16:creationId xmlns:a16="http://schemas.microsoft.com/office/drawing/2014/main" id="{B2E94F88-43C2-6347-A85F-AC52A7CF2CBE}"/>
                </a:ext>
              </a:extLst>
            </p:cNvPr>
            <p:cNvSpPr/>
            <p:nvPr/>
          </p:nvSpPr>
          <p:spPr>
            <a:xfrm>
              <a:off x="1762259" y="2038941"/>
              <a:ext cx="74423" cy="53670"/>
            </a:xfrm>
            <a:custGeom>
              <a:avLst/>
              <a:gdLst/>
              <a:ahLst/>
              <a:cxnLst/>
              <a:rect l="l" t="t" r="r" b="b"/>
              <a:pathLst>
                <a:path w="1603" h="1156" extrusionOk="0">
                  <a:moveTo>
                    <a:pt x="412" y="1"/>
                  </a:moveTo>
                  <a:cubicBezTo>
                    <a:pt x="332" y="1"/>
                    <a:pt x="248" y="10"/>
                    <a:pt x="161" y="29"/>
                  </a:cubicBezTo>
                  <a:cubicBezTo>
                    <a:pt x="161" y="29"/>
                    <a:pt x="0" y="1156"/>
                    <a:pt x="698" y="1156"/>
                  </a:cubicBezTo>
                  <a:cubicBezTo>
                    <a:pt x="910" y="1156"/>
                    <a:pt x="1202" y="1052"/>
                    <a:pt x="1602" y="779"/>
                  </a:cubicBezTo>
                  <a:cubicBezTo>
                    <a:pt x="1602" y="769"/>
                    <a:pt x="1156" y="1"/>
                    <a:pt x="412"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540;p33">
              <a:extLst>
                <a:ext uri="{FF2B5EF4-FFF2-40B4-BE49-F238E27FC236}">
                  <a16:creationId xmlns:a16="http://schemas.microsoft.com/office/drawing/2014/main" id="{8FB1BA53-36BF-1F4D-9866-60428FB3BEEB}"/>
                </a:ext>
              </a:extLst>
            </p:cNvPr>
            <p:cNvSpPr/>
            <p:nvPr/>
          </p:nvSpPr>
          <p:spPr>
            <a:xfrm>
              <a:off x="1745406" y="2033277"/>
              <a:ext cx="91276" cy="41320"/>
            </a:xfrm>
            <a:custGeom>
              <a:avLst/>
              <a:gdLst/>
              <a:ahLst/>
              <a:cxnLst/>
              <a:rect l="l" t="t" r="r" b="b"/>
              <a:pathLst>
                <a:path w="1966" h="890" extrusionOk="0">
                  <a:moveTo>
                    <a:pt x="805" y="0"/>
                  </a:moveTo>
                  <a:cubicBezTo>
                    <a:pt x="568" y="0"/>
                    <a:pt x="298" y="94"/>
                    <a:pt x="1" y="342"/>
                  </a:cubicBezTo>
                  <a:cubicBezTo>
                    <a:pt x="1" y="342"/>
                    <a:pt x="242" y="205"/>
                    <a:pt x="608" y="205"/>
                  </a:cubicBezTo>
                  <a:cubicBezTo>
                    <a:pt x="974" y="205"/>
                    <a:pt x="1465" y="342"/>
                    <a:pt x="1965" y="889"/>
                  </a:cubicBezTo>
                  <a:cubicBezTo>
                    <a:pt x="1965" y="889"/>
                    <a:pt x="1537" y="0"/>
                    <a:pt x="805"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541;p33">
              <a:extLst>
                <a:ext uri="{FF2B5EF4-FFF2-40B4-BE49-F238E27FC236}">
                  <a16:creationId xmlns:a16="http://schemas.microsoft.com/office/drawing/2014/main" id="{5C49CD7B-FF35-8A41-8102-3135D2AF2ABF}"/>
                </a:ext>
              </a:extLst>
            </p:cNvPr>
            <p:cNvSpPr/>
            <p:nvPr/>
          </p:nvSpPr>
          <p:spPr>
            <a:xfrm>
              <a:off x="2291026" y="1960664"/>
              <a:ext cx="176889" cy="176935"/>
            </a:xfrm>
            <a:custGeom>
              <a:avLst/>
              <a:gdLst/>
              <a:ahLst/>
              <a:cxnLst/>
              <a:rect l="l" t="t" r="r" b="b"/>
              <a:pathLst>
                <a:path w="3810" h="3811" extrusionOk="0">
                  <a:moveTo>
                    <a:pt x="1905" y="1"/>
                  </a:moveTo>
                  <a:cubicBezTo>
                    <a:pt x="857" y="13"/>
                    <a:pt x="0" y="858"/>
                    <a:pt x="0" y="1906"/>
                  </a:cubicBezTo>
                  <a:cubicBezTo>
                    <a:pt x="0" y="2942"/>
                    <a:pt x="857" y="3811"/>
                    <a:pt x="1905" y="3811"/>
                  </a:cubicBezTo>
                  <a:cubicBezTo>
                    <a:pt x="2953" y="3811"/>
                    <a:pt x="3810" y="2965"/>
                    <a:pt x="3810" y="1906"/>
                  </a:cubicBezTo>
                  <a:cubicBezTo>
                    <a:pt x="3810" y="846"/>
                    <a:pt x="2965" y="1"/>
                    <a:pt x="190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542;p33">
              <a:extLst>
                <a:ext uri="{FF2B5EF4-FFF2-40B4-BE49-F238E27FC236}">
                  <a16:creationId xmlns:a16="http://schemas.microsoft.com/office/drawing/2014/main" id="{C0266904-DFF8-A844-87AF-C742BB0C2B7B}"/>
                </a:ext>
              </a:extLst>
            </p:cNvPr>
            <p:cNvSpPr/>
            <p:nvPr/>
          </p:nvSpPr>
          <p:spPr>
            <a:xfrm>
              <a:off x="2322504" y="2038941"/>
              <a:ext cx="74098" cy="53670"/>
            </a:xfrm>
            <a:custGeom>
              <a:avLst/>
              <a:gdLst/>
              <a:ahLst/>
              <a:cxnLst/>
              <a:rect l="l" t="t" r="r" b="b"/>
              <a:pathLst>
                <a:path w="1596" h="1156" extrusionOk="0">
                  <a:moveTo>
                    <a:pt x="1194" y="1"/>
                  </a:moveTo>
                  <a:cubicBezTo>
                    <a:pt x="457" y="1"/>
                    <a:pt x="1" y="769"/>
                    <a:pt x="1" y="779"/>
                  </a:cubicBezTo>
                  <a:cubicBezTo>
                    <a:pt x="398" y="1052"/>
                    <a:pt x="688" y="1156"/>
                    <a:pt x="900" y="1156"/>
                  </a:cubicBezTo>
                  <a:cubicBezTo>
                    <a:pt x="1595" y="1156"/>
                    <a:pt x="1441" y="29"/>
                    <a:pt x="1441" y="29"/>
                  </a:cubicBezTo>
                  <a:cubicBezTo>
                    <a:pt x="1356" y="10"/>
                    <a:pt x="1273" y="1"/>
                    <a:pt x="1194"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543;p33">
              <a:extLst>
                <a:ext uri="{FF2B5EF4-FFF2-40B4-BE49-F238E27FC236}">
                  <a16:creationId xmlns:a16="http://schemas.microsoft.com/office/drawing/2014/main" id="{4EA1048B-82D5-2546-B8ED-40E0A188FDDC}"/>
                </a:ext>
              </a:extLst>
            </p:cNvPr>
            <p:cNvSpPr/>
            <p:nvPr/>
          </p:nvSpPr>
          <p:spPr>
            <a:xfrm>
              <a:off x="2322504" y="2033277"/>
              <a:ext cx="91276" cy="41320"/>
            </a:xfrm>
            <a:custGeom>
              <a:avLst/>
              <a:gdLst/>
              <a:ahLst/>
              <a:cxnLst/>
              <a:rect l="l" t="t" r="r" b="b"/>
              <a:pathLst>
                <a:path w="1966" h="890" extrusionOk="0">
                  <a:moveTo>
                    <a:pt x="1156" y="0"/>
                  </a:moveTo>
                  <a:cubicBezTo>
                    <a:pt x="421" y="0"/>
                    <a:pt x="1" y="889"/>
                    <a:pt x="1" y="889"/>
                  </a:cubicBezTo>
                  <a:cubicBezTo>
                    <a:pt x="495" y="342"/>
                    <a:pt x="986" y="205"/>
                    <a:pt x="1354" y="205"/>
                  </a:cubicBezTo>
                  <a:cubicBezTo>
                    <a:pt x="1721" y="205"/>
                    <a:pt x="1965" y="342"/>
                    <a:pt x="1965" y="342"/>
                  </a:cubicBezTo>
                  <a:cubicBezTo>
                    <a:pt x="1665" y="94"/>
                    <a:pt x="1394" y="0"/>
                    <a:pt x="1156"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544;p33">
              <a:extLst>
                <a:ext uri="{FF2B5EF4-FFF2-40B4-BE49-F238E27FC236}">
                  <a16:creationId xmlns:a16="http://schemas.microsoft.com/office/drawing/2014/main" id="{41F4A269-883C-2F4A-8AF2-FBA2624819C4}"/>
                </a:ext>
              </a:extLst>
            </p:cNvPr>
            <p:cNvSpPr/>
            <p:nvPr/>
          </p:nvSpPr>
          <p:spPr>
            <a:xfrm>
              <a:off x="1803441" y="1659394"/>
              <a:ext cx="551187" cy="636846"/>
            </a:xfrm>
            <a:custGeom>
              <a:avLst/>
              <a:gdLst/>
              <a:ahLst/>
              <a:cxnLst/>
              <a:rect l="l" t="t" r="r" b="b"/>
              <a:pathLst>
                <a:path w="11872" h="13717" extrusionOk="0">
                  <a:moveTo>
                    <a:pt x="5930" y="1"/>
                  </a:moveTo>
                  <a:cubicBezTo>
                    <a:pt x="465" y="1"/>
                    <a:pt x="1" y="4489"/>
                    <a:pt x="1" y="7788"/>
                  </a:cubicBezTo>
                  <a:cubicBezTo>
                    <a:pt x="1" y="11062"/>
                    <a:pt x="2191" y="13717"/>
                    <a:pt x="5930" y="13717"/>
                  </a:cubicBezTo>
                  <a:cubicBezTo>
                    <a:pt x="9716" y="13717"/>
                    <a:pt x="11871" y="11062"/>
                    <a:pt x="11871" y="7788"/>
                  </a:cubicBezTo>
                  <a:cubicBezTo>
                    <a:pt x="11871" y="4513"/>
                    <a:pt x="11395" y="1"/>
                    <a:pt x="593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545;p33">
              <a:extLst>
                <a:ext uri="{FF2B5EF4-FFF2-40B4-BE49-F238E27FC236}">
                  <a16:creationId xmlns:a16="http://schemas.microsoft.com/office/drawing/2014/main" id="{19D9A271-A953-F84F-8259-64B1A6828AFA}"/>
                </a:ext>
              </a:extLst>
            </p:cNvPr>
            <p:cNvSpPr/>
            <p:nvPr/>
          </p:nvSpPr>
          <p:spPr>
            <a:xfrm>
              <a:off x="2187074" y="2034762"/>
              <a:ext cx="23260" cy="28785"/>
            </a:xfrm>
            <a:custGeom>
              <a:avLst/>
              <a:gdLst/>
              <a:ahLst/>
              <a:cxnLst/>
              <a:rect l="l" t="t" r="r" b="b"/>
              <a:pathLst>
                <a:path w="501" h="620" extrusionOk="0">
                  <a:moveTo>
                    <a:pt x="251" y="0"/>
                  </a:moveTo>
                  <a:cubicBezTo>
                    <a:pt x="120" y="0"/>
                    <a:pt x="1" y="131"/>
                    <a:pt x="1" y="310"/>
                  </a:cubicBezTo>
                  <a:cubicBezTo>
                    <a:pt x="1" y="476"/>
                    <a:pt x="108" y="619"/>
                    <a:pt x="251" y="619"/>
                  </a:cubicBezTo>
                  <a:cubicBezTo>
                    <a:pt x="382" y="619"/>
                    <a:pt x="501" y="488"/>
                    <a:pt x="501" y="310"/>
                  </a:cubicBezTo>
                  <a:cubicBezTo>
                    <a:pt x="501" y="143"/>
                    <a:pt x="394" y="0"/>
                    <a:pt x="251" y="0"/>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546;p33">
              <a:extLst>
                <a:ext uri="{FF2B5EF4-FFF2-40B4-BE49-F238E27FC236}">
                  <a16:creationId xmlns:a16="http://schemas.microsoft.com/office/drawing/2014/main" id="{4171C721-FCC6-B44F-99A0-311BCE791185}"/>
                </a:ext>
              </a:extLst>
            </p:cNvPr>
            <p:cNvSpPr/>
            <p:nvPr/>
          </p:nvSpPr>
          <p:spPr>
            <a:xfrm>
              <a:off x="2180435" y="1988613"/>
              <a:ext cx="48702" cy="17457"/>
            </a:xfrm>
            <a:custGeom>
              <a:avLst/>
              <a:gdLst/>
              <a:ahLst/>
              <a:cxnLst/>
              <a:rect l="l" t="t" r="r" b="b"/>
              <a:pathLst>
                <a:path w="1049" h="376" extrusionOk="0">
                  <a:moveTo>
                    <a:pt x="5" y="123"/>
                  </a:moveTo>
                  <a:lnTo>
                    <a:pt x="5" y="123"/>
                  </a:lnTo>
                  <a:cubicBezTo>
                    <a:pt x="3" y="124"/>
                    <a:pt x="2" y="124"/>
                    <a:pt x="1" y="125"/>
                  </a:cubicBezTo>
                  <a:cubicBezTo>
                    <a:pt x="1" y="125"/>
                    <a:pt x="1" y="125"/>
                    <a:pt x="1" y="125"/>
                  </a:cubicBezTo>
                  <a:cubicBezTo>
                    <a:pt x="2" y="125"/>
                    <a:pt x="3" y="125"/>
                    <a:pt x="5" y="123"/>
                  </a:cubicBezTo>
                  <a:close/>
                  <a:moveTo>
                    <a:pt x="377" y="0"/>
                  </a:moveTo>
                  <a:cubicBezTo>
                    <a:pt x="168" y="0"/>
                    <a:pt x="29" y="108"/>
                    <a:pt x="5" y="123"/>
                  </a:cubicBezTo>
                  <a:lnTo>
                    <a:pt x="5" y="123"/>
                  </a:lnTo>
                  <a:cubicBezTo>
                    <a:pt x="115" y="78"/>
                    <a:pt x="222" y="60"/>
                    <a:pt x="323" y="60"/>
                  </a:cubicBezTo>
                  <a:cubicBezTo>
                    <a:pt x="741" y="60"/>
                    <a:pt x="1049" y="375"/>
                    <a:pt x="1049" y="375"/>
                  </a:cubicBezTo>
                  <a:cubicBezTo>
                    <a:pt x="792" y="82"/>
                    <a:pt x="558" y="0"/>
                    <a:pt x="377"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547;p33">
              <a:extLst>
                <a:ext uri="{FF2B5EF4-FFF2-40B4-BE49-F238E27FC236}">
                  <a16:creationId xmlns:a16="http://schemas.microsoft.com/office/drawing/2014/main" id="{D58EF26D-57A5-C343-9114-307CFA39888F}"/>
                </a:ext>
              </a:extLst>
            </p:cNvPr>
            <p:cNvSpPr/>
            <p:nvPr/>
          </p:nvSpPr>
          <p:spPr>
            <a:xfrm>
              <a:off x="2151696" y="1922036"/>
              <a:ext cx="116115" cy="71452"/>
            </a:xfrm>
            <a:custGeom>
              <a:avLst/>
              <a:gdLst/>
              <a:ahLst/>
              <a:cxnLst/>
              <a:rect l="l" t="t" r="r" b="b"/>
              <a:pathLst>
                <a:path w="2501" h="1539" extrusionOk="0">
                  <a:moveTo>
                    <a:pt x="1130" y="1"/>
                  </a:moveTo>
                  <a:cubicBezTo>
                    <a:pt x="683" y="1"/>
                    <a:pt x="286" y="241"/>
                    <a:pt x="167" y="642"/>
                  </a:cubicBezTo>
                  <a:cubicBezTo>
                    <a:pt x="1" y="1142"/>
                    <a:pt x="620" y="868"/>
                    <a:pt x="1215" y="1071"/>
                  </a:cubicBezTo>
                  <a:cubicBezTo>
                    <a:pt x="1637" y="1206"/>
                    <a:pt x="1939" y="1538"/>
                    <a:pt x="2139" y="1538"/>
                  </a:cubicBezTo>
                  <a:cubicBezTo>
                    <a:pt x="2221" y="1538"/>
                    <a:pt x="2286" y="1482"/>
                    <a:pt x="2334" y="1333"/>
                  </a:cubicBezTo>
                  <a:cubicBezTo>
                    <a:pt x="2501" y="833"/>
                    <a:pt x="2144" y="261"/>
                    <a:pt x="1548" y="71"/>
                  </a:cubicBezTo>
                  <a:cubicBezTo>
                    <a:pt x="1409" y="23"/>
                    <a:pt x="1267" y="1"/>
                    <a:pt x="1130" y="1"/>
                  </a:cubicBezTo>
                  <a:close/>
                </a:path>
              </a:pathLst>
            </a:custGeom>
            <a:solidFill>
              <a:srgbClr val="E28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548;p33">
              <a:extLst>
                <a:ext uri="{FF2B5EF4-FFF2-40B4-BE49-F238E27FC236}">
                  <a16:creationId xmlns:a16="http://schemas.microsoft.com/office/drawing/2014/main" id="{1384AE7B-0FE8-B547-A680-8721842761B5}"/>
                </a:ext>
              </a:extLst>
            </p:cNvPr>
            <p:cNvSpPr/>
            <p:nvPr/>
          </p:nvSpPr>
          <p:spPr>
            <a:xfrm>
              <a:off x="1986970" y="2035319"/>
              <a:ext cx="22146" cy="27671"/>
            </a:xfrm>
            <a:custGeom>
              <a:avLst/>
              <a:gdLst/>
              <a:ahLst/>
              <a:cxnLst/>
              <a:rect l="l" t="t" r="r" b="b"/>
              <a:pathLst>
                <a:path w="477" h="596" extrusionOk="0">
                  <a:moveTo>
                    <a:pt x="239" y="0"/>
                  </a:moveTo>
                  <a:cubicBezTo>
                    <a:pt x="108" y="0"/>
                    <a:pt x="1" y="131"/>
                    <a:pt x="1" y="298"/>
                  </a:cubicBezTo>
                  <a:cubicBezTo>
                    <a:pt x="1" y="464"/>
                    <a:pt x="108" y="595"/>
                    <a:pt x="239" y="595"/>
                  </a:cubicBezTo>
                  <a:cubicBezTo>
                    <a:pt x="382" y="595"/>
                    <a:pt x="477" y="464"/>
                    <a:pt x="477" y="298"/>
                  </a:cubicBezTo>
                  <a:cubicBezTo>
                    <a:pt x="477" y="131"/>
                    <a:pt x="358" y="12"/>
                    <a:pt x="239" y="0"/>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549;p33">
              <a:extLst>
                <a:ext uri="{FF2B5EF4-FFF2-40B4-BE49-F238E27FC236}">
                  <a16:creationId xmlns:a16="http://schemas.microsoft.com/office/drawing/2014/main" id="{E8826F34-4BFB-5447-8C9E-A4C95A1E7F60}"/>
                </a:ext>
              </a:extLst>
            </p:cNvPr>
            <p:cNvSpPr/>
            <p:nvPr/>
          </p:nvSpPr>
          <p:spPr>
            <a:xfrm>
              <a:off x="1963756" y="1998363"/>
              <a:ext cx="45917" cy="20382"/>
            </a:xfrm>
            <a:custGeom>
              <a:avLst/>
              <a:gdLst/>
              <a:ahLst/>
              <a:cxnLst/>
              <a:rect l="l" t="t" r="r" b="b"/>
              <a:pathLst>
                <a:path w="989" h="439" extrusionOk="0">
                  <a:moveTo>
                    <a:pt x="650" y="0"/>
                  </a:moveTo>
                  <a:cubicBezTo>
                    <a:pt x="95" y="0"/>
                    <a:pt x="1" y="439"/>
                    <a:pt x="1" y="439"/>
                  </a:cubicBezTo>
                  <a:cubicBezTo>
                    <a:pt x="215" y="90"/>
                    <a:pt x="583" y="31"/>
                    <a:pt x="804" y="31"/>
                  </a:cubicBezTo>
                  <a:cubicBezTo>
                    <a:pt x="915" y="31"/>
                    <a:pt x="989" y="46"/>
                    <a:pt x="989" y="46"/>
                  </a:cubicBezTo>
                  <a:cubicBezTo>
                    <a:pt x="860" y="14"/>
                    <a:pt x="748" y="0"/>
                    <a:pt x="650"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550;p33">
              <a:extLst>
                <a:ext uri="{FF2B5EF4-FFF2-40B4-BE49-F238E27FC236}">
                  <a16:creationId xmlns:a16="http://schemas.microsoft.com/office/drawing/2014/main" id="{E9CCEF7E-4A49-FE47-94B1-C0777793D405}"/>
                </a:ext>
              </a:extLst>
            </p:cNvPr>
            <p:cNvSpPr/>
            <p:nvPr/>
          </p:nvSpPr>
          <p:spPr>
            <a:xfrm>
              <a:off x="1917328" y="1927653"/>
              <a:ext cx="115558" cy="69548"/>
            </a:xfrm>
            <a:custGeom>
              <a:avLst/>
              <a:gdLst/>
              <a:ahLst/>
              <a:cxnLst/>
              <a:rect l="l" t="t" r="r" b="b"/>
              <a:pathLst>
                <a:path w="2489" h="1498" extrusionOk="0">
                  <a:moveTo>
                    <a:pt x="1353" y="1"/>
                  </a:moveTo>
                  <a:cubicBezTo>
                    <a:pt x="1227" y="1"/>
                    <a:pt x="1096" y="19"/>
                    <a:pt x="965" y="57"/>
                  </a:cubicBezTo>
                  <a:cubicBezTo>
                    <a:pt x="369" y="224"/>
                    <a:pt x="0" y="783"/>
                    <a:pt x="155" y="1295"/>
                  </a:cubicBezTo>
                  <a:cubicBezTo>
                    <a:pt x="197" y="1443"/>
                    <a:pt x="258" y="1498"/>
                    <a:pt x="339" y="1498"/>
                  </a:cubicBezTo>
                  <a:cubicBezTo>
                    <a:pt x="531" y="1498"/>
                    <a:pt x="834" y="1183"/>
                    <a:pt x="1262" y="1057"/>
                  </a:cubicBezTo>
                  <a:cubicBezTo>
                    <a:pt x="1858" y="878"/>
                    <a:pt x="2489" y="1152"/>
                    <a:pt x="2334" y="652"/>
                  </a:cubicBezTo>
                  <a:cubicBezTo>
                    <a:pt x="2221" y="249"/>
                    <a:pt x="1821" y="1"/>
                    <a:pt x="1353" y="1"/>
                  </a:cubicBezTo>
                  <a:close/>
                </a:path>
              </a:pathLst>
            </a:custGeom>
            <a:solidFill>
              <a:srgbClr val="E28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51;p33">
              <a:extLst>
                <a:ext uri="{FF2B5EF4-FFF2-40B4-BE49-F238E27FC236}">
                  <a16:creationId xmlns:a16="http://schemas.microsoft.com/office/drawing/2014/main" id="{FBFD3969-B0D3-A545-833B-96B5586E17B9}"/>
                </a:ext>
              </a:extLst>
            </p:cNvPr>
            <p:cNvSpPr/>
            <p:nvPr/>
          </p:nvSpPr>
          <p:spPr>
            <a:xfrm>
              <a:off x="1840490" y="2062944"/>
              <a:ext cx="55342" cy="42620"/>
            </a:xfrm>
            <a:custGeom>
              <a:avLst/>
              <a:gdLst/>
              <a:ahLst/>
              <a:cxnLst/>
              <a:rect l="l" t="t" r="r" b="b"/>
              <a:pathLst>
                <a:path w="1192" h="918" extrusionOk="0">
                  <a:moveTo>
                    <a:pt x="596" y="0"/>
                  </a:moveTo>
                  <a:cubicBezTo>
                    <a:pt x="274" y="0"/>
                    <a:pt x="0" y="203"/>
                    <a:pt x="0" y="465"/>
                  </a:cubicBezTo>
                  <a:cubicBezTo>
                    <a:pt x="0" y="715"/>
                    <a:pt x="274" y="917"/>
                    <a:pt x="596" y="917"/>
                  </a:cubicBezTo>
                  <a:cubicBezTo>
                    <a:pt x="929" y="917"/>
                    <a:pt x="1191" y="715"/>
                    <a:pt x="1191" y="465"/>
                  </a:cubicBezTo>
                  <a:cubicBezTo>
                    <a:pt x="1191" y="203"/>
                    <a:pt x="929" y="0"/>
                    <a:pt x="596"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52;p33">
              <a:extLst>
                <a:ext uri="{FF2B5EF4-FFF2-40B4-BE49-F238E27FC236}">
                  <a16:creationId xmlns:a16="http://schemas.microsoft.com/office/drawing/2014/main" id="{F7751532-0194-1149-AED3-3AEE66ADAA1E}"/>
                </a:ext>
              </a:extLst>
            </p:cNvPr>
            <p:cNvSpPr/>
            <p:nvPr/>
          </p:nvSpPr>
          <p:spPr>
            <a:xfrm>
              <a:off x="2243484" y="2071208"/>
              <a:ext cx="55295" cy="42620"/>
            </a:xfrm>
            <a:custGeom>
              <a:avLst/>
              <a:gdLst/>
              <a:ahLst/>
              <a:cxnLst/>
              <a:rect l="l" t="t" r="r" b="b"/>
              <a:pathLst>
                <a:path w="1191" h="918" extrusionOk="0">
                  <a:moveTo>
                    <a:pt x="568" y="0"/>
                  </a:moveTo>
                  <a:cubicBezTo>
                    <a:pt x="259" y="0"/>
                    <a:pt x="0" y="199"/>
                    <a:pt x="0" y="465"/>
                  </a:cubicBezTo>
                  <a:cubicBezTo>
                    <a:pt x="0" y="715"/>
                    <a:pt x="274" y="918"/>
                    <a:pt x="595" y="918"/>
                  </a:cubicBezTo>
                  <a:cubicBezTo>
                    <a:pt x="929" y="918"/>
                    <a:pt x="1191" y="715"/>
                    <a:pt x="1191" y="465"/>
                  </a:cubicBezTo>
                  <a:cubicBezTo>
                    <a:pt x="1191" y="203"/>
                    <a:pt x="929" y="1"/>
                    <a:pt x="595" y="1"/>
                  </a:cubicBezTo>
                  <a:cubicBezTo>
                    <a:pt x="586" y="1"/>
                    <a:pt x="577" y="0"/>
                    <a:pt x="568"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53;p33">
              <a:extLst>
                <a:ext uri="{FF2B5EF4-FFF2-40B4-BE49-F238E27FC236}">
                  <a16:creationId xmlns:a16="http://schemas.microsoft.com/office/drawing/2014/main" id="{3E2E9A5B-5324-A947-AFA2-2551E92AB809}"/>
                </a:ext>
              </a:extLst>
            </p:cNvPr>
            <p:cNvSpPr/>
            <p:nvPr/>
          </p:nvSpPr>
          <p:spPr>
            <a:xfrm>
              <a:off x="2076530" y="2063269"/>
              <a:ext cx="67459" cy="52788"/>
            </a:xfrm>
            <a:custGeom>
              <a:avLst/>
              <a:gdLst/>
              <a:ahLst/>
              <a:cxnLst/>
              <a:rect l="l" t="t" r="r" b="b"/>
              <a:pathLst>
                <a:path w="1453" h="1137" extrusionOk="0">
                  <a:moveTo>
                    <a:pt x="810" y="0"/>
                  </a:moveTo>
                  <a:cubicBezTo>
                    <a:pt x="437" y="0"/>
                    <a:pt x="0" y="101"/>
                    <a:pt x="0" y="101"/>
                  </a:cubicBezTo>
                  <a:lnTo>
                    <a:pt x="0" y="1136"/>
                  </a:lnTo>
                  <a:cubicBezTo>
                    <a:pt x="572" y="1136"/>
                    <a:pt x="1453" y="541"/>
                    <a:pt x="1322" y="184"/>
                  </a:cubicBezTo>
                  <a:cubicBezTo>
                    <a:pt x="1270" y="43"/>
                    <a:pt x="1053" y="0"/>
                    <a:pt x="810"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54;p33">
              <a:extLst>
                <a:ext uri="{FF2B5EF4-FFF2-40B4-BE49-F238E27FC236}">
                  <a16:creationId xmlns:a16="http://schemas.microsoft.com/office/drawing/2014/main" id="{94F12863-EE48-9745-BFB2-2A7B1E5D88D6}"/>
                </a:ext>
              </a:extLst>
            </p:cNvPr>
            <p:cNvSpPr/>
            <p:nvPr/>
          </p:nvSpPr>
          <p:spPr>
            <a:xfrm>
              <a:off x="2076530" y="2058394"/>
              <a:ext cx="66391" cy="57338"/>
            </a:xfrm>
            <a:custGeom>
              <a:avLst/>
              <a:gdLst/>
              <a:ahLst/>
              <a:cxnLst/>
              <a:rect l="l" t="t" r="r" b="b"/>
              <a:pathLst>
                <a:path w="1430" h="1235" extrusionOk="0">
                  <a:moveTo>
                    <a:pt x="929" y="1"/>
                  </a:moveTo>
                  <a:cubicBezTo>
                    <a:pt x="761" y="1"/>
                    <a:pt x="611" y="29"/>
                    <a:pt x="489" y="39"/>
                  </a:cubicBezTo>
                  <a:cubicBezTo>
                    <a:pt x="191" y="122"/>
                    <a:pt x="0" y="206"/>
                    <a:pt x="0" y="206"/>
                  </a:cubicBezTo>
                  <a:cubicBezTo>
                    <a:pt x="0" y="206"/>
                    <a:pt x="36" y="206"/>
                    <a:pt x="131" y="182"/>
                  </a:cubicBezTo>
                  <a:cubicBezTo>
                    <a:pt x="215" y="182"/>
                    <a:pt x="334" y="170"/>
                    <a:pt x="489" y="170"/>
                  </a:cubicBezTo>
                  <a:cubicBezTo>
                    <a:pt x="631" y="170"/>
                    <a:pt x="798" y="170"/>
                    <a:pt x="977" y="206"/>
                  </a:cubicBezTo>
                  <a:cubicBezTo>
                    <a:pt x="1060" y="217"/>
                    <a:pt x="1143" y="241"/>
                    <a:pt x="1203" y="277"/>
                  </a:cubicBezTo>
                  <a:cubicBezTo>
                    <a:pt x="1239" y="301"/>
                    <a:pt x="1239" y="384"/>
                    <a:pt x="1227" y="444"/>
                  </a:cubicBezTo>
                  <a:cubicBezTo>
                    <a:pt x="1203" y="515"/>
                    <a:pt x="1155" y="587"/>
                    <a:pt x="1084" y="646"/>
                  </a:cubicBezTo>
                  <a:cubicBezTo>
                    <a:pt x="1024" y="706"/>
                    <a:pt x="941" y="765"/>
                    <a:pt x="870" y="825"/>
                  </a:cubicBezTo>
                  <a:cubicBezTo>
                    <a:pt x="798" y="872"/>
                    <a:pt x="727" y="932"/>
                    <a:pt x="667" y="979"/>
                  </a:cubicBezTo>
                  <a:cubicBezTo>
                    <a:pt x="596" y="1015"/>
                    <a:pt x="536" y="1051"/>
                    <a:pt x="453" y="1075"/>
                  </a:cubicBezTo>
                  <a:cubicBezTo>
                    <a:pt x="322" y="1134"/>
                    <a:pt x="215" y="1182"/>
                    <a:pt x="131" y="1194"/>
                  </a:cubicBezTo>
                  <a:cubicBezTo>
                    <a:pt x="36" y="1218"/>
                    <a:pt x="0" y="1229"/>
                    <a:pt x="0" y="1229"/>
                  </a:cubicBezTo>
                  <a:lnTo>
                    <a:pt x="24" y="1229"/>
                  </a:lnTo>
                  <a:cubicBezTo>
                    <a:pt x="48" y="1229"/>
                    <a:pt x="67" y="1235"/>
                    <a:pt x="90" y="1235"/>
                  </a:cubicBezTo>
                  <a:cubicBezTo>
                    <a:pt x="102" y="1235"/>
                    <a:pt x="115" y="1233"/>
                    <a:pt x="131" y="1229"/>
                  </a:cubicBezTo>
                  <a:cubicBezTo>
                    <a:pt x="215" y="1229"/>
                    <a:pt x="358" y="1218"/>
                    <a:pt x="489" y="1170"/>
                  </a:cubicBezTo>
                  <a:cubicBezTo>
                    <a:pt x="631" y="1122"/>
                    <a:pt x="798" y="1051"/>
                    <a:pt x="965" y="944"/>
                  </a:cubicBezTo>
                  <a:cubicBezTo>
                    <a:pt x="1036" y="884"/>
                    <a:pt x="1131" y="825"/>
                    <a:pt x="1203" y="753"/>
                  </a:cubicBezTo>
                  <a:cubicBezTo>
                    <a:pt x="1274" y="682"/>
                    <a:pt x="1346" y="587"/>
                    <a:pt x="1393" y="479"/>
                  </a:cubicBezTo>
                  <a:cubicBezTo>
                    <a:pt x="1405" y="456"/>
                    <a:pt x="1429" y="420"/>
                    <a:pt x="1429" y="384"/>
                  </a:cubicBezTo>
                  <a:lnTo>
                    <a:pt x="1429" y="277"/>
                  </a:lnTo>
                  <a:lnTo>
                    <a:pt x="1405" y="241"/>
                  </a:lnTo>
                  <a:lnTo>
                    <a:pt x="1405" y="229"/>
                  </a:lnTo>
                  <a:lnTo>
                    <a:pt x="1405" y="217"/>
                  </a:lnTo>
                  <a:lnTo>
                    <a:pt x="1393" y="182"/>
                  </a:lnTo>
                  <a:cubicBezTo>
                    <a:pt x="1382" y="158"/>
                    <a:pt x="1346" y="122"/>
                    <a:pt x="1322" y="110"/>
                  </a:cubicBezTo>
                  <a:cubicBezTo>
                    <a:pt x="1215" y="39"/>
                    <a:pt x="1096" y="27"/>
                    <a:pt x="1012" y="3"/>
                  </a:cubicBezTo>
                  <a:cubicBezTo>
                    <a:pt x="984" y="1"/>
                    <a:pt x="956" y="1"/>
                    <a:pt x="929"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55;p33">
              <a:extLst>
                <a:ext uri="{FF2B5EF4-FFF2-40B4-BE49-F238E27FC236}">
                  <a16:creationId xmlns:a16="http://schemas.microsoft.com/office/drawing/2014/main" id="{7009D7D9-B1C6-0248-B615-73F68D155F76}"/>
                </a:ext>
              </a:extLst>
            </p:cNvPr>
            <p:cNvSpPr/>
            <p:nvPr/>
          </p:nvSpPr>
          <p:spPr>
            <a:xfrm>
              <a:off x="1987527" y="2126504"/>
              <a:ext cx="86819" cy="28089"/>
            </a:xfrm>
            <a:custGeom>
              <a:avLst/>
              <a:gdLst/>
              <a:ahLst/>
              <a:cxnLst/>
              <a:rect l="l" t="t" r="r" b="b"/>
              <a:pathLst>
                <a:path w="1870" h="605" extrusionOk="0">
                  <a:moveTo>
                    <a:pt x="0" y="1"/>
                  </a:moveTo>
                  <a:cubicBezTo>
                    <a:pt x="0" y="1"/>
                    <a:pt x="24" y="24"/>
                    <a:pt x="48" y="72"/>
                  </a:cubicBezTo>
                  <a:cubicBezTo>
                    <a:pt x="60" y="108"/>
                    <a:pt x="84" y="132"/>
                    <a:pt x="108" y="167"/>
                  </a:cubicBezTo>
                  <a:cubicBezTo>
                    <a:pt x="120" y="191"/>
                    <a:pt x="167" y="227"/>
                    <a:pt x="203" y="263"/>
                  </a:cubicBezTo>
                  <a:cubicBezTo>
                    <a:pt x="227" y="310"/>
                    <a:pt x="274" y="346"/>
                    <a:pt x="322" y="370"/>
                  </a:cubicBezTo>
                  <a:cubicBezTo>
                    <a:pt x="358" y="405"/>
                    <a:pt x="405" y="441"/>
                    <a:pt x="465" y="477"/>
                  </a:cubicBezTo>
                  <a:cubicBezTo>
                    <a:pt x="524" y="501"/>
                    <a:pt x="584" y="536"/>
                    <a:pt x="643" y="548"/>
                  </a:cubicBezTo>
                  <a:cubicBezTo>
                    <a:pt x="703" y="584"/>
                    <a:pt x="774" y="596"/>
                    <a:pt x="834" y="596"/>
                  </a:cubicBezTo>
                  <a:cubicBezTo>
                    <a:pt x="905" y="602"/>
                    <a:pt x="977" y="605"/>
                    <a:pt x="1045" y="605"/>
                  </a:cubicBezTo>
                  <a:cubicBezTo>
                    <a:pt x="1114" y="605"/>
                    <a:pt x="1179" y="602"/>
                    <a:pt x="1239" y="596"/>
                  </a:cubicBezTo>
                  <a:cubicBezTo>
                    <a:pt x="1370" y="584"/>
                    <a:pt x="1477" y="536"/>
                    <a:pt x="1572" y="501"/>
                  </a:cubicBezTo>
                  <a:cubicBezTo>
                    <a:pt x="1763" y="465"/>
                    <a:pt x="1870" y="370"/>
                    <a:pt x="1870" y="370"/>
                  </a:cubicBezTo>
                  <a:lnTo>
                    <a:pt x="1870" y="370"/>
                  </a:lnTo>
                  <a:cubicBezTo>
                    <a:pt x="1870" y="370"/>
                    <a:pt x="1739" y="405"/>
                    <a:pt x="1560" y="429"/>
                  </a:cubicBezTo>
                  <a:cubicBezTo>
                    <a:pt x="1465" y="441"/>
                    <a:pt x="1346" y="465"/>
                    <a:pt x="1239" y="465"/>
                  </a:cubicBezTo>
                  <a:lnTo>
                    <a:pt x="1060" y="465"/>
                  </a:lnTo>
                  <a:cubicBezTo>
                    <a:pt x="1001" y="465"/>
                    <a:pt x="941" y="465"/>
                    <a:pt x="882" y="441"/>
                  </a:cubicBezTo>
                  <a:cubicBezTo>
                    <a:pt x="822" y="429"/>
                    <a:pt x="762" y="429"/>
                    <a:pt x="703" y="405"/>
                  </a:cubicBezTo>
                  <a:cubicBezTo>
                    <a:pt x="643" y="382"/>
                    <a:pt x="584" y="370"/>
                    <a:pt x="536" y="346"/>
                  </a:cubicBezTo>
                  <a:cubicBezTo>
                    <a:pt x="477" y="322"/>
                    <a:pt x="441" y="298"/>
                    <a:pt x="393" y="263"/>
                  </a:cubicBezTo>
                  <a:cubicBezTo>
                    <a:pt x="346" y="251"/>
                    <a:pt x="298" y="227"/>
                    <a:pt x="262" y="191"/>
                  </a:cubicBezTo>
                  <a:cubicBezTo>
                    <a:pt x="215" y="167"/>
                    <a:pt x="179" y="143"/>
                    <a:pt x="155" y="120"/>
                  </a:cubicBezTo>
                  <a:cubicBezTo>
                    <a:pt x="120" y="84"/>
                    <a:pt x="96" y="72"/>
                    <a:pt x="84" y="60"/>
                  </a:cubicBezTo>
                  <a:cubicBezTo>
                    <a:pt x="36" y="24"/>
                    <a:pt x="1" y="1"/>
                    <a:pt x="0" y="1"/>
                  </a:cubicBezTo>
                  <a:close/>
                </a:path>
              </a:pathLst>
            </a:custGeom>
            <a:solidFill>
              <a:srgbClr val="E86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56;p33">
              <a:extLst>
                <a:ext uri="{FF2B5EF4-FFF2-40B4-BE49-F238E27FC236}">
                  <a16:creationId xmlns:a16="http://schemas.microsoft.com/office/drawing/2014/main" id="{3CDD4274-51FD-9C4D-9DA7-A64DB5EEC329}"/>
                </a:ext>
              </a:extLst>
            </p:cNvPr>
            <p:cNvSpPr/>
            <p:nvPr/>
          </p:nvSpPr>
          <p:spPr>
            <a:xfrm>
              <a:off x="1731013" y="1683304"/>
              <a:ext cx="650960" cy="351503"/>
            </a:xfrm>
            <a:custGeom>
              <a:avLst/>
              <a:gdLst/>
              <a:ahLst/>
              <a:cxnLst/>
              <a:rect l="l" t="t" r="r" b="b"/>
              <a:pathLst>
                <a:path w="14021" h="7571" extrusionOk="0">
                  <a:moveTo>
                    <a:pt x="8002" y="1"/>
                  </a:moveTo>
                  <a:cubicBezTo>
                    <a:pt x="7525" y="1"/>
                    <a:pt x="7006" y="41"/>
                    <a:pt x="6442" y="129"/>
                  </a:cubicBezTo>
                  <a:cubicBezTo>
                    <a:pt x="1" y="1141"/>
                    <a:pt x="1561" y="7570"/>
                    <a:pt x="1561" y="7570"/>
                  </a:cubicBezTo>
                  <a:cubicBezTo>
                    <a:pt x="1561" y="7570"/>
                    <a:pt x="5037" y="7249"/>
                    <a:pt x="5252" y="3486"/>
                  </a:cubicBezTo>
                  <a:cubicBezTo>
                    <a:pt x="5252" y="3486"/>
                    <a:pt x="6383" y="5915"/>
                    <a:pt x="13407" y="6451"/>
                  </a:cubicBezTo>
                  <a:cubicBezTo>
                    <a:pt x="13407" y="6451"/>
                    <a:pt x="14021" y="1"/>
                    <a:pt x="8002"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557;p33">
              <a:extLst>
                <a:ext uri="{FF2B5EF4-FFF2-40B4-BE49-F238E27FC236}">
                  <a16:creationId xmlns:a16="http://schemas.microsoft.com/office/drawing/2014/main" id="{96813878-6518-F547-9E76-0B94745A96B7}"/>
                </a:ext>
              </a:extLst>
            </p:cNvPr>
            <p:cNvSpPr/>
            <p:nvPr/>
          </p:nvSpPr>
          <p:spPr>
            <a:xfrm>
              <a:off x="1731013" y="1645605"/>
              <a:ext cx="650960" cy="389202"/>
            </a:xfrm>
            <a:custGeom>
              <a:avLst/>
              <a:gdLst/>
              <a:ahLst/>
              <a:cxnLst/>
              <a:rect l="l" t="t" r="r" b="b"/>
              <a:pathLst>
                <a:path w="14021" h="8383" extrusionOk="0">
                  <a:moveTo>
                    <a:pt x="8004" y="1"/>
                  </a:moveTo>
                  <a:cubicBezTo>
                    <a:pt x="7527" y="1"/>
                    <a:pt x="7007" y="46"/>
                    <a:pt x="6442" y="143"/>
                  </a:cubicBezTo>
                  <a:cubicBezTo>
                    <a:pt x="1" y="1262"/>
                    <a:pt x="1561" y="8382"/>
                    <a:pt x="1561" y="8382"/>
                  </a:cubicBezTo>
                  <a:cubicBezTo>
                    <a:pt x="1561" y="8382"/>
                    <a:pt x="5037" y="8013"/>
                    <a:pt x="5252" y="3870"/>
                  </a:cubicBezTo>
                  <a:cubicBezTo>
                    <a:pt x="5252" y="3870"/>
                    <a:pt x="6383" y="6561"/>
                    <a:pt x="13407" y="7144"/>
                  </a:cubicBezTo>
                  <a:cubicBezTo>
                    <a:pt x="13407" y="7144"/>
                    <a:pt x="14021" y="1"/>
                    <a:pt x="8004" y="1"/>
                  </a:cubicBezTo>
                  <a:close/>
                </a:path>
              </a:pathLst>
            </a:custGeom>
            <a:solidFill>
              <a:srgbClr val="E2821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558;p33">
              <a:extLst>
                <a:ext uri="{FF2B5EF4-FFF2-40B4-BE49-F238E27FC236}">
                  <a16:creationId xmlns:a16="http://schemas.microsoft.com/office/drawing/2014/main" id="{0BF38706-C460-5B42-BFD7-24A15E8B2F5D}"/>
                </a:ext>
              </a:extLst>
            </p:cNvPr>
            <p:cNvSpPr/>
            <p:nvPr/>
          </p:nvSpPr>
          <p:spPr>
            <a:xfrm>
              <a:off x="1483924" y="4508436"/>
              <a:ext cx="439529" cy="165885"/>
            </a:xfrm>
            <a:custGeom>
              <a:avLst/>
              <a:gdLst/>
              <a:ahLst/>
              <a:cxnLst/>
              <a:rect l="l" t="t" r="r" b="b"/>
              <a:pathLst>
                <a:path w="9467" h="3573" extrusionOk="0">
                  <a:moveTo>
                    <a:pt x="4335" y="1"/>
                  </a:moveTo>
                  <a:cubicBezTo>
                    <a:pt x="4335" y="1"/>
                    <a:pt x="2501" y="1167"/>
                    <a:pt x="1" y="2834"/>
                  </a:cubicBezTo>
                  <a:lnTo>
                    <a:pt x="322" y="3572"/>
                  </a:lnTo>
                  <a:lnTo>
                    <a:pt x="9466" y="3572"/>
                  </a:lnTo>
                  <a:lnTo>
                    <a:pt x="93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59;p33">
              <a:extLst>
                <a:ext uri="{FF2B5EF4-FFF2-40B4-BE49-F238E27FC236}">
                  <a16:creationId xmlns:a16="http://schemas.microsoft.com/office/drawing/2014/main" id="{1C8FDE15-3CA6-D14B-8A50-E2EAFC33F0A7}"/>
                </a:ext>
              </a:extLst>
            </p:cNvPr>
            <p:cNvSpPr/>
            <p:nvPr/>
          </p:nvSpPr>
          <p:spPr>
            <a:xfrm>
              <a:off x="1489449" y="4653244"/>
              <a:ext cx="433447" cy="21078"/>
            </a:xfrm>
            <a:custGeom>
              <a:avLst/>
              <a:gdLst/>
              <a:ahLst/>
              <a:cxnLst/>
              <a:rect l="l" t="t" r="r" b="b"/>
              <a:pathLst>
                <a:path w="9336" h="454" extrusionOk="0">
                  <a:moveTo>
                    <a:pt x="1" y="1"/>
                  </a:moveTo>
                  <a:lnTo>
                    <a:pt x="180" y="453"/>
                  </a:lnTo>
                  <a:lnTo>
                    <a:pt x="9335" y="453"/>
                  </a:lnTo>
                  <a:lnTo>
                    <a:pt x="9324" y="1"/>
                  </a:lnTo>
                  <a:close/>
                </a:path>
              </a:pathLst>
            </a:custGeom>
            <a:solidFill>
              <a:srgbClr val="292A2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60;p33">
              <a:extLst>
                <a:ext uri="{FF2B5EF4-FFF2-40B4-BE49-F238E27FC236}">
                  <a16:creationId xmlns:a16="http://schemas.microsoft.com/office/drawing/2014/main" id="{CF87113C-D0BA-E44C-8169-4A300DBD03F9}"/>
                </a:ext>
              </a:extLst>
            </p:cNvPr>
            <p:cNvSpPr/>
            <p:nvPr/>
          </p:nvSpPr>
          <p:spPr>
            <a:xfrm>
              <a:off x="1381133" y="3104412"/>
              <a:ext cx="1357354" cy="383770"/>
            </a:xfrm>
            <a:custGeom>
              <a:avLst/>
              <a:gdLst/>
              <a:ahLst/>
              <a:cxnLst/>
              <a:rect l="l" t="t" r="r" b="b"/>
              <a:pathLst>
                <a:path w="29236" h="8266" extrusionOk="0">
                  <a:moveTo>
                    <a:pt x="10820" y="1"/>
                  </a:moveTo>
                  <a:cubicBezTo>
                    <a:pt x="7936" y="1"/>
                    <a:pt x="4644" y="51"/>
                    <a:pt x="905" y="143"/>
                  </a:cubicBezTo>
                  <a:lnTo>
                    <a:pt x="0" y="4536"/>
                  </a:lnTo>
                  <a:cubicBezTo>
                    <a:pt x="12" y="4536"/>
                    <a:pt x="14752" y="7453"/>
                    <a:pt x="23027" y="8227"/>
                  </a:cubicBezTo>
                  <a:cubicBezTo>
                    <a:pt x="23027" y="8227"/>
                    <a:pt x="23316" y="8265"/>
                    <a:pt x="23764" y="8265"/>
                  </a:cubicBezTo>
                  <a:cubicBezTo>
                    <a:pt x="25180" y="8265"/>
                    <a:pt x="28185" y="7881"/>
                    <a:pt x="28682" y="4679"/>
                  </a:cubicBezTo>
                  <a:cubicBezTo>
                    <a:pt x="29235" y="1193"/>
                    <a:pt x="24834" y="1"/>
                    <a:pt x="108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561;p33">
              <a:extLst>
                <a:ext uri="{FF2B5EF4-FFF2-40B4-BE49-F238E27FC236}">
                  <a16:creationId xmlns:a16="http://schemas.microsoft.com/office/drawing/2014/main" id="{44E07282-2F0C-2A45-8BA2-9349123FB4D6}"/>
                </a:ext>
              </a:extLst>
            </p:cNvPr>
            <p:cNvSpPr/>
            <p:nvPr/>
          </p:nvSpPr>
          <p:spPr>
            <a:xfrm>
              <a:off x="1529284" y="3174008"/>
              <a:ext cx="386973" cy="237755"/>
            </a:xfrm>
            <a:custGeom>
              <a:avLst/>
              <a:gdLst/>
              <a:ahLst/>
              <a:cxnLst/>
              <a:rect l="l" t="t" r="r" b="b"/>
              <a:pathLst>
                <a:path w="8335" h="5121" extrusionOk="0">
                  <a:moveTo>
                    <a:pt x="8335" y="5121"/>
                  </a:moveTo>
                  <a:cubicBezTo>
                    <a:pt x="8335" y="5085"/>
                    <a:pt x="8335" y="5061"/>
                    <a:pt x="8311" y="5025"/>
                  </a:cubicBezTo>
                  <a:cubicBezTo>
                    <a:pt x="8311" y="5025"/>
                    <a:pt x="7930" y="1"/>
                    <a:pt x="3155" y="191"/>
                  </a:cubicBezTo>
                  <a:cubicBezTo>
                    <a:pt x="1334" y="263"/>
                    <a:pt x="298" y="1263"/>
                    <a:pt x="0" y="3644"/>
                  </a:cubicBezTo>
                  <a:cubicBezTo>
                    <a:pt x="2120" y="4049"/>
                    <a:pt x="5132" y="4585"/>
                    <a:pt x="8335" y="5121"/>
                  </a:cubicBezTo>
                  <a:close/>
                </a:path>
              </a:pathLst>
            </a:custGeom>
            <a:solidFill>
              <a:srgbClr val="4D4D4D">
                <a:alpha val="497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562;p33">
              <a:extLst>
                <a:ext uri="{FF2B5EF4-FFF2-40B4-BE49-F238E27FC236}">
                  <a16:creationId xmlns:a16="http://schemas.microsoft.com/office/drawing/2014/main" id="{17D62F7F-E65A-6E46-8509-8DC50B3258A1}"/>
                </a:ext>
              </a:extLst>
            </p:cNvPr>
            <p:cNvSpPr/>
            <p:nvPr/>
          </p:nvSpPr>
          <p:spPr>
            <a:xfrm>
              <a:off x="1404904" y="3182643"/>
              <a:ext cx="514138" cy="1325830"/>
            </a:xfrm>
            <a:custGeom>
              <a:avLst/>
              <a:gdLst/>
              <a:ahLst/>
              <a:cxnLst/>
              <a:rect l="l" t="t" r="r" b="b"/>
              <a:pathLst>
                <a:path w="11074" h="28557" extrusionOk="0">
                  <a:moveTo>
                    <a:pt x="5025" y="0"/>
                  </a:moveTo>
                  <a:cubicBezTo>
                    <a:pt x="4939" y="0"/>
                    <a:pt x="4852" y="2"/>
                    <a:pt x="4763" y="5"/>
                  </a:cubicBezTo>
                  <a:cubicBezTo>
                    <a:pt x="0" y="196"/>
                    <a:pt x="512" y="7197"/>
                    <a:pt x="6037" y="28557"/>
                  </a:cubicBezTo>
                  <a:lnTo>
                    <a:pt x="11073" y="28557"/>
                  </a:lnTo>
                  <a:cubicBezTo>
                    <a:pt x="11049" y="28557"/>
                    <a:pt x="10930" y="13102"/>
                    <a:pt x="9918" y="4839"/>
                  </a:cubicBezTo>
                  <a:cubicBezTo>
                    <a:pt x="9918" y="4839"/>
                    <a:pt x="9551" y="0"/>
                    <a:pt x="50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563;p33">
              <a:extLst>
                <a:ext uri="{FF2B5EF4-FFF2-40B4-BE49-F238E27FC236}">
                  <a16:creationId xmlns:a16="http://schemas.microsoft.com/office/drawing/2014/main" id="{8746006D-FAD9-224D-A2F9-1EFD6B7794ED}"/>
                </a:ext>
              </a:extLst>
            </p:cNvPr>
            <p:cNvSpPr/>
            <p:nvPr/>
          </p:nvSpPr>
          <p:spPr>
            <a:xfrm>
              <a:off x="1173276" y="3085006"/>
              <a:ext cx="250987" cy="353824"/>
            </a:xfrm>
            <a:custGeom>
              <a:avLst/>
              <a:gdLst/>
              <a:ahLst/>
              <a:cxnLst/>
              <a:rect l="l" t="t" r="r" b="b"/>
              <a:pathLst>
                <a:path w="5406" h="7621" extrusionOk="0">
                  <a:moveTo>
                    <a:pt x="2632" y="1"/>
                  </a:moveTo>
                  <a:cubicBezTo>
                    <a:pt x="1870" y="120"/>
                    <a:pt x="524" y="1168"/>
                    <a:pt x="524" y="1168"/>
                  </a:cubicBezTo>
                  <a:cubicBezTo>
                    <a:pt x="1" y="2573"/>
                    <a:pt x="72" y="7121"/>
                    <a:pt x="72" y="7121"/>
                  </a:cubicBezTo>
                  <a:lnTo>
                    <a:pt x="644" y="7621"/>
                  </a:lnTo>
                  <a:cubicBezTo>
                    <a:pt x="1548" y="6145"/>
                    <a:pt x="4489" y="4954"/>
                    <a:pt x="4489" y="4954"/>
                  </a:cubicBezTo>
                  <a:lnTo>
                    <a:pt x="5406" y="561"/>
                  </a:lnTo>
                  <a:lnTo>
                    <a:pt x="263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564;p33">
              <a:extLst>
                <a:ext uri="{FF2B5EF4-FFF2-40B4-BE49-F238E27FC236}">
                  <a16:creationId xmlns:a16="http://schemas.microsoft.com/office/drawing/2014/main" id="{0E51236B-E34C-5F4B-B91F-3DE702262AD6}"/>
                </a:ext>
              </a:extLst>
            </p:cNvPr>
            <p:cNvSpPr/>
            <p:nvPr/>
          </p:nvSpPr>
          <p:spPr>
            <a:xfrm>
              <a:off x="1173276" y="3085006"/>
              <a:ext cx="138818" cy="340592"/>
            </a:xfrm>
            <a:custGeom>
              <a:avLst/>
              <a:gdLst/>
              <a:ahLst/>
              <a:cxnLst/>
              <a:rect l="l" t="t" r="r" b="b"/>
              <a:pathLst>
                <a:path w="2990" h="7336" extrusionOk="0">
                  <a:moveTo>
                    <a:pt x="2632" y="1"/>
                  </a:moveTo>
                  <a:cubicBezTo>
                    <a:pt x="1870" y="120"/>
                    <a:pt x="524" y="1168"/>
                    <a:pt x="524" y="1168"/>
                  </a:cubicBezTo>
                  <a:cubicBezTo>
                    <a:pt x="1" y="2573"/>
                    <a:pt x="72" y="7121"/>
                    <a:pt x="72" y="7121"/>
                  </a:cubicBezTo>
                  <a:lnTo>
                    <a:pt x="310" y="7335"/>
                  </a:lnTo>
                  <a:cubicBezTo>
                    <a:pt x="310" y="6549"/>
                    <a:pt x="298" y="3168"/>
                    <a:pt x="822" y="1489"/>
                  </a:cubicBezTo>
                  <a:cubicBezTo>
                    <a:pt x="822" y="1489"/>
                    <a:pt x="1727" y="620"/>
                    <a:pt x="2989" y="72"/>
                  </a:cubicBezTo>
                  <a:lnTo>
                    <a:pt x="2632" y="1"/>
                  </a:lnTo>
                  <a:close/>
                </a:path>
              </a:pathLst>
            </a:custGeom>
            <a:solidFill>
              <a:srgbClr val="3D3C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565;p33">
              <a:extLst>
                <a:ext uri="{FF2B5EF4-FFF2-40B4-BE49-F238E27FC236}">
                  <a16:creationId xmlns:a16="http://schemas.microsoft.com/office/drawing/2014/main" id="{AA324641-6ABD-6E48-89D2-C93585A6820D}"/>
                </a:ext>
              </a:extLst>
            </p:cNvPr>
            <p:cNvSpPr/>
            <p:nvPr/>
          </p:nvSpPr>
          <p:spPr>
            <a:xfrm>
              <a:off x="1773031" y="3301173"/>
              <a:ext cx="108965" cy="1144856"/>
            </a:xfrm>
            <a:custGeom>
              <a:avLst/>
              <a:gdLst/>
              <a:ahLst/>
              <a:cxnLst/>
              <a:rect l="l" t="t" r="r" b="b"/>
              <a:pathLst>
                <a:path w="2347" h="24659" fill="none" extrusionOk="0">
                  <a:moveTo>
                    <a:pt x="1" y="0"/>
                  </a:moveTo>
                  <a:cubicBezTo>
                    <a:pt x="1" y="0"/>
                    <a:pt x="1656" y="1667"/>
                    <a:pt x="2346" y="24658"/>
                  </a:cubicBezTo>
                </a:path>
              </a:pathLst>
            </a:custGeom>
            <a:solidFill>
              <a:schemeClr val="dk2"/>
            </a:solidFill>
            <a:ln w="3875" cap="flat" cmpd="sng">
              <a:solidFill>
                <a:srgbClr val="63636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566;p33">
              <a:extLst>
                <a:ext uri="{FF2B5EF4-FFF2-40B4-BE49-F238E27FC236}">
                  <a16:creationId xmlns:a16="http://schemas.microsoft.com/office/drawing/2014/main" id="{DF82B90D-FE9A-B242-8ED0-9B2BCEE89981}"/>
                </a:ext>
              </a:extLst>
            </p:cNvPr>
            <p:cNvSpPr/>
            <p:nvPr/>
          </p:nvSpPr>
          <p:spPr>
            <a:xfrm>
              <a:off x="1461268" y="3097727"/>
              <a:ext cx="1199037" cy="157621"/>
            </a:xfrm>
            <a:custGeom>
              <a:avLst/>
              <a:gdLst/>
              <a:ahLst/>
              <a:cxnLst/>
              <a:rect l="l" t="t" r="r" b="b"/>
              <a:pathLst>
                <a:path w="25826" h="3395" fill="none" extrusionOk="0">
                  <a:moveTo>
                    <a:pt x="1" y="1049"/>
                  </a:moveTo>
                  <a:cubicBezTo>
                    <a:pt x="1" y="1049"/>
                    <a:pt x="23123" y="1"/>
                    <a:pt x="25825" y="3394"/>
                  </a:cubicBezTo>
                </a:path>
              </a:pathLst>
            </a:custGeom>
            <a:solidFill>
              <a:schemeClr val="dk2"/>
            </a:solidFill>
            <a:ln w="3875" cap="flat" cmpd="sng">
              <a:solidFill>
                <a:srgbClr val="636362"/>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567;p33">
              <a:extLst>
                <a:ext uri="{FF2B5EF4-FFF2-40B4-BE49-F238E27FC236}">
                  <a16:creationId xmlns:a16="http://schemas.microsoft.com/office/drawing/2014/main" id="{509B904F-F9FD-8541-B491-A7BEE8191C2E}"/>
                </a:ext>
              </a:extLst>
            </p:cNvPr>
            <p:cNvSpPr/>
            <p:nvPr/>
          </p:nvSpPr>
          <p:spPr>
            <a:xfrm>
              <a:off x="849906" y="3005428"/>
              <a:ext cx="2397423" cy="59195"/>
            </a:xfrm>
            <a:custGeom>
              <a:avLst/>
              <a:gdLst/>
              <a:ahLst/>
              <a:cxnLst/>
              <a:rect l="l" t="t" r="r" b="b"/>
              <a:pathLst>
                <a:path w="51638" h="1275" extrusionOk="0">
                  <a:moveTo>
                    <a:pt x="0" y="0"/>
                  </a:moveTo>
                  <a:cubicBezTo>
                    <a:pt x="0" y="703"/>
                    <a:pt x="548" y="1274"/>
                    <a:pt x="1215" y="1274"/>
                  </a:cubicBezTo>
                  <a:lnTo>
                    <a:pt x="50423" y="1274"/>
                  </a:lnTo>
                  <a:cubicBezTo>
                    <a:pt x="51090" y="1274"/>
                    <a:pt x="51638" y="715"/>
                    <a:pt x="51638" y="0"/>
                  </a:cubicBezTo>
                  <a:close/>
                </a:path>
              </a:pathLst>
            </a:custGeom>
            <a:solidFill>
              <a:srgbClr val="9392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568;p33">
              <a:extLst>
                <a:ext uri="{FF2B5EF4-FFF2-40B4-BE49-F238E27FC236}">
                  <a16:creationId xmlns:a16="http://schemas.microsoft.com/office/drawing/2014/main" id="{40A56548-1B34-CC48-92F7-7108611E12CA}"/>
                </a:ext>
              </a:extLst>
            </p:cNvPr>
            <p:cNvSpPr/>
            <p:nvPr/>
          </p:nvSpPr>
          <p:spPr>
            <a:xfrm>
              <a:off x="796839" y="2975575"/>
              <a:ext cx="2504114" cy="59752"/>
            </a:xfrm>
            <a:custGeom>
              <a:avLst/>
              <a:gdLst/>
              <a:ahLst/>
              <a:cxnLst/>
              <a:rect l="l" t="t" r="r" b="b"/>
              <a:pathLst>
                <a:path w="53936" h="1287" extrusionOk="0">
                  <a:moveTo>
                    <a:pt x="0" y="1"/>
                  </a:moveTo>
                  <a:cubicBezTo>
                    <a:pt x="0" y="703"/>
                    <a:pt x="560" y="1286"/>
                    <a:pt x="1274" y="1286"/>
                  </a:cubicBezTo>
                  <a:lnTo>
                    <a:pt x="52650" y="1286"/>
                  </a:lnTo>
                  <a:cubicBezTo>
                    <a:pt x="53352" y="1286"/>
                    <a:pt x="53936" y="715"/>
                    <a:pt x="539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569;p33">
              <a:extLst>
                <a:ext uri="{FF2B5EF4-FFF2-40B4-BE49-F238E27FC236}">
                  <a16:creationId xmlns:a16="http://schemas.microsoft.com/office/drawing/2014/main" id="{40219F0F-33FC-E14B-82CB-658E8A16DF5E}"/>
                </a:ext>
              </a:extLst>
            </p:cNvPr>
            <p:cNvSpPr/>
            <p:nvPr/>
          </p:nvSpPr>
          <p:spPr>
            <a:xfrm>
              <a:off x="922333" y="3049628"/>
              <a:ext cx="136033" cy="1614748"/>
            </a:xfrm>
            <a:custGeom>
              <a:avLst/>
              <a:gdLst/>
              <a:ahLst/>
              <a:cxnLst/>
              <a:rect l="l" t="t" r="r" b="b"/>
              <a:pathLst>
                <a:path w="2930" h="34780" fill="none" extrusionOk="0">
                  <a:moveTo>
                    <a:pt x="905" y="1"/>
                  </a:moveTo>
                  <a:lnTo>
                    <a:pt x="0" y="34779"/>
                  </a:lnTo>
                  <a:lnTo>
                    <a:pt x="2929" y="34779"/>
                  </a:lnTo>
                  <a:lnTo>
                    <a:pt x="1465" y="1"/>
                  </a:lnTo>
                </a:path>
              </a:pathLst>
            </a:custGeom>
            <a:solidFill>
              <a:schemeClr val="dk2"/>
            </a:solidFill>
            <a:ln w="7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570;p33">
              <a:extLst>
                <a:ext uri="{FF2B5EF4-FFF2-40B4-BE49-F238E27FC236}">
                  <a16:creationId xmlns:a16="http://schemas.microsoft.com/office/drawing/2014/main" id="{355C03E0-C7A5-C34F-BBAA-33CD879E6A38}"/>
                </a:ext>
              </a:extLst>
            </p:cNvPr>
            <p:cNvSpPr/>
            <p:nvPr/>
          </p:nvSpPr>
          <p:spPr>
            <a:xfrm>
              <a:off x="3047754" y="3049628"/>
              <a:ext cx="136033" cy="1614748"/>
            </a:xfrm>
            <a:custGeom>
              <a:avLst/>
              <a:gdLst/>
              <a:ahLst/>
              <a:cxnLst/>
              <a:rect l="l" t="t" r="r" b="b"/>
              <a:pathLst>
                <a:path w="2930" h="34780" fill="none" extrusionOk="0">
                  <a:moveTo>
                    <a:pt x="2025" y="1"/>
                  </a:moveTo>
                  <a:lnTo>
                    <a:pt x="2930" y="34779"/>
                  </a:lnTo>
                  <a:lnTo>
                    <a:pt x="1" y="34779"/>
                  </a:lnTo>
                  <a:lnTo>
                    <a:pt x="1465" y="1"/>
                  </a:lnTo>
                </a:path>
              </a:pathLst>
            </a:custGeom>
            <a:solidFill>
              <a:schemeClr val="dk2"/>
            </a:solidFill>
            <a:ln w="74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571;p33">
              <a:extLst>
                <a:ext uri="{FF2B5EF4-FFF2-40B4-BE49-F238E27FC236}">
                  <a16:creationId xmlns:a16="http://schemas.microsoft.com/office/drawing/2014/main" id="{2785E794-3522-A94D-81BF-11D1423A8AAD}"/>
                </a:ext>
              </a:extLst>
            </p:cNvPr>
            <p:cNvSpPr/>
            <p:nvPr/>
          </p:nvSpPr>
          <p:spPr>
            <a:xfrm>
              <a:off x="2122400" y="2749472"/>
              <a:ext cx="639632" cy="226148"/>
            </a:xfrm>
            <a:custGeom>
              <a:avLst/>
              <a:gdLst/>
              <a:ahLst/>
              <a:cxnLst/>
              <a:rect l="l" t="t" r="r" b="b"/>
              <a:pathLst>
                <a:path w="13777" h="4871" extrusionOk="0">
                  <a:moveTo>
                    <a:pt x="12137" y="1"/>
                  </a:moveTo>
                  <a:cubicBezTo>
                    <a:pt x="9969" y="1"/>
                    <a:pt x="5222" y="1730"/>
                    <a:pt x="3311" y="2477"/>
                  </a:cubicBezTo>
                  <a:cubicBezTo>
                    <a:pt x="834" y="3430"/>
                    <a:pt x="1" y="4871"/>
                    <a:pt x="1" y="4871"/>
                  </a:cubicBezTo>
                  <a:lnTo>
                    <a:pt x="13514" y="4871"/>
                  </a:lnTo>
                  <a:cubicBezTo>
                    <a:pt x="13514" y="4871"/>
                    <a:pt x="13776" y="3478"/>
                    <a:pt x="13240" y="501"/>
                  </a:cubicBezTo>
                  <a:cubicBezTo>
                    <a:pt x="13176" y="145"/>
                    <a:pt x="12765" y="1"/>
                    <a:pt x="12137"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572;p33">
              <a:extLst>
                <a:ext uri="{FF2B5EF4-FFF2-40B4-BE49-F238E27FC236}">
                  <a16:creationId xmlns:a16="http://schemas.microsoft.com/office/drawing/2014/main" id="{A32A05A5-70AF-AD40-93EA-27470AAD80E1}"/>
                </a:ext>
              </a:extLst>
            </p:cNvPr>
            <p:cNvSpPr/>
            <p:nvPr/>
          </p:nvSpPr>
          <p:spPr>
            <a:xfrm>
              <a:off x="3000769" y="2961740"/>
              <a:ext cx="30456" cy="13882"/>
            </a:xfrm>
            <a:custGeom>
              <a:avLst/>
              <a:gdLst/>
              <a:ahLst/>
              <a:cxnLst/>
              <a:rect l="l" t="t" r="r" b="b"/>
              <a:pathLst>
                <a:path w="656" h="299" extrusionOk="0">
                  <a:moveTo>
                    <a:pt x="1" y="1"/>
                  </a:moveTo>
                  <a:lnTo>
                    <a:pt x="72" y="299"/>
                  </a:lnTo>
                  <a:lnTo>
                    <a:pt x="572" y="299"/>
                  </a:lnTo>
                  <a:lnTo>
                    <a:pt x="655" y="96"/>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573;p33">
              <a:extLst>
                <a:ext uri="{FF2B5EF4-FFF2-40B4-BE49-F238E27FC236}">
                  <a16:creationId xmlns:a16="http://schemas.microsoft.com/office/drawing/2014/main" id="{7B5EE164-32DA-FE4C-98FE-DF1A456F7A52}"/>
                </a:ext>
              </a:extLst>
            </p:cNvPr>
            <p:cNvSpPr/>
            <p:nvPr/>
          </p:nvSpPr>
          <p:spPr>
            <a:xfrm>
              <a:off x="2523165" y="2912016"/>
              <a:ext cx="532384" cy="64395"/>
            </a:xfrm>
            <a:custGeom>
              <a:avLst/>
              <a:gdLst/>
              <a:ahLst/>
              <a:cxnLst/>
              <a:rect l="l" t="t" r="r" b="b"/>
              <a:pathLst>
                <a:path w="11467" h="1387" extrusionOk="0">
                  <a:moveTo>
                    <a:pt x="3918" y="0"/>
                  </a:moveTo>
                  <a:cubicBezTo>
                    <a:pt x="3834" y="0"/>
                    <a:pt x="3739" y="12"/>
                    <a:pt x="3644" y="36"/>
                  </a:cubicBezTo>
                  <a:cubicBezTo>
                    <a:pt x="3561" y="36"/>
                    <a:pt x="3489" y="72"/>
                    <a:pt x="3394" y="96"/>
                  </a:cubicBezTo>
                  <a:lnTo>
                    <a:pt x="3275" y="119"/>
                  </a:lnTo>
                  <a:lnTo>
                    <a:pt x="3156" y="167"/>
                  </a:lnTo>
                  <a:cubicBezTo>
                    <a:pt x="2989" y="215"/>
                    <a:pt x="2846" y="274"/>
                    <a:pt x="2691" y="310"/>
                  </a:cubicBezTo>
                  <a:cubicBezTo>
                    <a:pt x="2549" y="358"/>
                    <a:pt x="2394" y="393"/>
                    <a:pt x="2251" y="429"/>
                  </a:cubicBezTo>
                  <a:cubicBezTo>
                    <a:pt x="2096" y="465"/>
                    <a:pt x="1965" y="512"/>
                    <a:pt x="1834" y="536"/>
                  </a:cubicBezTo>
                  <a:cubicBezTo>
                    <a:pt x="1703" y="572"/>
                    <a:pt x="1560" y="596"/>
                    <a:pt x="1441" y="631"/>
                  </a:cubicBezTo>
                  <a:cubicBezTo>
                    <a:pt x="1310" y="643"/>
                    <a:pt x="1191" y="667"/>
                    <a:pt x="1096" y="691"/>
                  </a:cubicBezTo>
                  <a:cubicBezTo>
                    <a:pt x="870" y="727"/>
                    <a:pt x="679" y="750"/>
                    <a:pt x="513" y="774"/>
                  </a:cubicBezTo>
                  <a:cubicBezTo>
                    <a:pt x="346" y="786"/>
                    <a:pt x="227" y="810"/>
                    <a:pt x="144" y="810"/>
                  </a:cubicBezTo>
                  <a:cubicBezTo>
                    <a:pt x="48" y="822"/>
                    <a:pt x="1" y="822"/>
                    <a:pt x="1" y="822"/>
                  </a:cubicBezTo>
                  <a:lnTo>
                    <a:pt x="36" y="822"/>
                  </a:lnTo>
                  <a:lnTo>
                    <a:pt x="36" y="858"/>
                  </a:lnTo>
                  <a:lnTo>
                    <a:pt x="167" y="858"/>
                  </a:lnTo>
                  <a:cubicBezTo>
                    <a:pt x="199" y="866"/>
                    <a:pt x="233" y="868"/>
                    <a:pt x="271" y="868"/>
                  </a:cubicBezTo>
                  <a:cubicBezTo>
                    <a:pt x="346" y="868"/>
                    <a:pt x="433" y="858"/>
                    <a:pt x="536" y="858"/>
                  </a:cubicBezTo>
                  <a:cubicBezTo>
                    <a:pt x="620" y="858"/>
                    <a:pt x="703" y="846"/>
                    <a:pt x="810" y="846"/>
                  </a:cubicBezTo>
                  <a:cubicBezTo>
                    <a:pt x="894" y="846"/>
                    <a:pt x="1001" y="834"/>
                    <a:pt x="1120" y="822"/>
                  </a:cubicBezTo>
                  <a:lnTo>
                    <a:pt x="1477" y="774"/>
                  </a:lnTo>
                  <a:cubicBezTo>
                    <a:pt x="1596" y="762"/>
                    <a:pt x="1727" y="727"/>
                    <a:pt x="1870" y="703"/>
                  </a:cubicBezTo>
                  <a:cubicBezTo>
                    <a:pt x="2001" y="667"/>
                    <a:pt x="2132" y="643"/>
                    <a:pt x="2287" y="596"/>
                  </a:cubicBezTo>
                  <a:cubicBezTo>
                    <a:pt x="2430" y="548"/>
                    <a:pt x="2584" y="524"/>
                    <a:pt x="2727" y="465"/>
                  </a:cubicBezTo>
                  <a:cubicBezTo>
                    <a:pt x="3025" y="358"/>
                    <a:pt x="3334" y="203"/>
                    <a:pt x="3668" y="119"/>
                  </a:cubicBezTo>
                  <a:cubicBezTo>
                    <a:pt x="3796" y="81"/>
                    <a:pt x="3933" y="62"/>
                    <a:pt x="4071" y="62"/>
                  </a:cubicBezTo>
                  <a:cubicBezTo>
                    <a:pt x="4279" y="62"/>
                    <a:pt x="4492" y="105"/>
                    <a:pt x="4692" y="191"/>
                  </a:cubicBezTo>
                  <a:cubicBezTo>
                    <a:pt x="5013" y="322"/>
                    <a:pt x="5335" y="548"/>
                    <a:pt x="5644" y="739"/>
                  </a:cubicBezTo>
                  <a:cubicBezTo>
                    <a:pt x="5954" y="941"/>
                    <a:pt x="6299" y="1120"/>
                    <a:pt x="6656" y="1215"/>
                  </a:cubicBezTo>
                  <a:cubicBezTo>
                    <a:pt x="6835" y="1262"/>
                    <a:pt x="7013" y="1322"/>
                    <a:pt x="7192" y="1334"/>
                  </a:cubicBezTo>
                  <a:cubicBezTo>
                    <a:pt x="7371" y="1370"/>
                    <a:pt x="7549" y="1370"/>
                    <a:pt x="7728" y="1381"/>
                  </a:cubicBezTo>
                  <a:cubicBezTo>
                    <a:pt x="7843" y="1385"/>
                    <a:pt x="7957" y="1387"/>
                    <a:pt x="8069" y="1387"/>
                  </a:cubicBezTo>
                  <a:cubicBezTo>
                    <a:pt x="8294" y="1387"/>
                    <a:pt x="8514" y="1381"/>
                    <a:pt x="8728" y="1381"/>
                  </a:cubicBezTo>
                  <a:cubicBezTo>
                    <a:pt x="9037" y="1381"/>
                    <a:pt x="9335" y="1370"/>
                    <a:pt x="9621" y="1370"/>
                  </a:cubicBezTo>
                  <a:cubicBezTo>
                    <a:pt x="10169" y="1358"/>
                    <a:pt x="10633" y="1334"/>
                    <a:pt x="10954" y="1322"/>
                  </a:cubicBezTo>
                  <a:cubicBezTo>
                    <a:pt x="11288" y="1310"/>
                    <a:pt x="11466" y="1298"/>
                    <a:pt x="11466" y="1298"/>
                  </a:cubicBezTo>
                  <a:lnTo>
                    <a:pt x="11466" y="1274"/>
                  </a:lnTo>
                  <a:cubicBezTo>
                    <a:pt x="11466" y="1274"/>
                    <a:pt x="11288" y="1274"/>
                    <a:pt x="10954" y="1262"/>
                  </a:cubicBezTo>
                  <a:cubicBezTo>
                    <a:pt x="10633" y="1250"/>
                    <a:pt x="10169" y="1239"/>
                    <a:pt x="9621" y="1239"/>
                  </a:cubicBezTo>
                  <a:cubicBezTo>
                    <a:pt x="9335" y="1227"/>
                    <a:pt x="9037" y="1227"/>
                    <a:pt x="8728" y="1227"/>
                  </a:cubicBezTo>
                  <a:lnTo>
                    <a:pt x="7728" y="1227"/>
                  </a:lnTo>
                  <a:cubicBezTo>
                    <a:pt x="7549" y="1227"/>
                    <a:pt x="7383" y="1227"/>
                    <a:pt x="7204" y="1191"/>
                  </a:cubicBezTo>
                  <a:cubicBezTo>
                    <a:pt x="7121" y="1179"/>
                    <a:pt x="7025" y="1179"/>
                    <a:pt x="6942" y="1143"/>
                  </a:cubicBezTo>
                  <a:cubicBezTo>
                    <a:pt x="6871" y="1131"/>
                    <a:pt x="6775" y="1096"/>
                    <a:pt x="6680" y="1084"/>
                  </a:cubicBezTo>
                  <a:cubicBezTo>
                    <a:pt x="6323" y="1000"/>
                    <a:pt x="6001" y="846"/>
                    <a:pt x="5680" y="667"/>
                  </a:cubicBezTo>
                  <a:cubicBezTo>
                    <a:pt x="5513" y="584"/>
                    <a:pt x="5358" y="477"/>
                    <a:pt x="5192" y="381"/>
                  </a:cubicBezTo>
                  <a:cubicBezTo>
                    <a:pt x="5120" y="346"/>
                    <a:pt x="5049" y="298"/>
                    <a:pt x="4954" y="250"/>
                  </a:cubicBezTo>
                  <a:cubicBezTo>
                    <a:pt x="4870" y="203"/>
                    <a:pt x="4799" y="167"/>
                    <a:pt x="4704" y="131"/>
                  </a:cubicBezTo>
                  <a:cubicBezTo>
                    <a:pt x="4632" y="84"/>
                    <a:pt x="4537" y="72"/>
                    <a:pt x="4454" y="48"/>
                  </a:cubicBezTo>
                  <a:cubicBezTo>
                    <a:pt x="4358" y="12"/>
                    <a:pt x="4275" y="12"/>
                    <a:pt x="4180" y="0"/>
                  </a:cubicBezTo>
                  <a:close/>
                </a:path>
              </a:pathLst>
            </a:custGeom>
            <a:solidFill>
              <a:srgbClr val="22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574;p33">
              <a:extLst>
                <a:ext uri="{FF2B5EF4-FFF2-40B4-BE49-F238E27FC236}">
                  <a16:creationId xmlns:a16="http://schemas.microsoft.com/office/drawing/2014/main" id="{4718EEB2-309D-FC40-B0E1-19EFEEDE0A0E}"/>
                </a:ext>
              </a:extLst>
            </p:cNvPr>
            <p:cNvSpPr/>
            <p:nvPr/>
          </p:nvSpPr>
          <p:spPr>
            <a:xfrm>
              <a:off x="3052025" y="2909926"/>
              <a:ext cx="42203" cy="28646"/>
            </a:xfrm>
            <a:custGeom>
              <a:avLst/>
              <a:gdLst/>
              <a:ahLst/>
              <a:cxnLst/>
              <a:rect l="l" t="t" r="r" b="b"/>
              <a:pathLst>
                <a:path w="909" h="617" extrusionOk="0">
                  <a:moveTo>
                    <a:pt x="526" y="1"/>
                  </a:moveTo>
                  <a:cubicBezTo>
                    <a:pt x="0" y="1"/>
                    <a:pt x="75" y="617"/>
                    <a:pt x="75" y="617"/>
                  </a:cubicBezTo>
                  <a:lnTo>
                    <a:pt x="909" y="81"/>
                  </a:lnTo>
                  <a:cubicBezTo>
                    <a:pt x="755" y="24"/>
                    <a:pt x="629" y="1"/>
                    <a:pt x="5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575;p33">
              <a:extLst>
                <a:ext uri="{FF2B5EF4-FFF2-40B4-BE49-F238E27FC236}">
                  <a16:creationId xmlns:a16="http://schemas.microsoft.com/office/drawing/2014/main" id="{05914F7B-894D-6240-B164-FD78E19E8EDE}"/>
                </a:ext>
              </a:extLst>
            </p:cNvPr>
            <p:cNvSpPr/>
            <p:nvPr/>
          </p:nvSpPr>
          <p:spPr>
            <a:xfrm>
              <a:off x="3023426" y="2900641"/>
              <a:ext cx="212313" cy="74980"/>
            </a:xfrm>
            <a:custGeom>
              <a:avLst/>
              <a:gdLst/>
              <a:ahLst/>
              <a:cxnLst/>
              <a:rect l="l" t="t" r="r" b="b"/>
              <a:pathLst>
                <a:path w="4573" h="1615" extrusionOk="0">
                  <a:moveTo>
                    <a:pt x="2154" y="1"/>
                  </a:moveTo>
                  <a:cubicBezTo>
                    <a:pt x="1477" y="1"/>
                    <a:pt x="727" y="404"/>
                    <a:pt x="1" y="1615"/>
                  </a:cubicBezTo>
                  <a:lnTo>
                    <a:pt x="4573" y="1615"/>
                  </a:lnTo>
                  <a:cubicBezTo>
                    <a:pt x="4573" y="1615"/>
                    <a:pt x="3509" y="1"/>
                    <a:pt x="21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576;p33">
              <a:extLst>
                <a:ext uri="{FF2B5EF4-FFF2-40B4-BE49-F238E27FC236}">
                  <a16:creationId xmlns:a16="http://schemas.microsoft.com/office/drawing/2014/main" id="{F178A807-5767-2D43-A46B-D7DDA0CC4251}"/>
                </a:ext>
              </a:extLst>
            </p:cNvPr>
            <p:cNvSpPr/>
            <p:nvPr/>
          </p:nvSpPr>
          <p:spPr>
            <a:xfrm>
              <a:off x="1812309" y="2887687"/>
              <a:ext cx="730258" cy="87934"/>
            </a:xfrm>
            <a:custGeom>
              <a:avLst/>
              <a:gdLst/>
              <a:ahLst/>
              <a:cxnLst/>
              <a:rect l="l" t="t" r="r" b="b"/>
              <a:pathLst>
                <a:path w="15729" h="1894" extrusionOk="0">
                  <a:moveTo>
                    <a:pt x="0" y="0"/>
                  </a:moveTo>
                  <a:lnTo>
                    <a:pt x="334" y="1894"/>
                  </a:lnTo>
                  <a:lnTo>
                    <a:pt x="15585" y="1894"/>
                  </a:lnTo>
                  <a:lnTo>
                    <a:pt x="15728" y="358"/>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577;p33">
              <a:extLst>
                <a:ext uri="{FF2B5EF4-FFF2-40B4-BE49-F238E27FC236}">
                  <a16:creationId xmlns:a16="http://schemas.microsoft.com/office/drawing/2014/main" id="{20E0FA9E-9850-C34D-9495-F66CD5C73F5F}"/>
                </a:ext>
              </a:extLst>
            </p:cNvPr>
            <p:cNvSpPr/>
            <p:nvPr/>
          </p:nvSpPr>
          <p:spPr>
            <a:xfrm>
              <a:off x="1805669" y="2402331"/>
              <a:ext cx="744094" cy="508613"/>
            </a:xfrm>
            <a:custGeom>
              <a:avLst/>
              <a:gdLst/>
              <a:ahLst/>
              <a:cxnLst/>
              <a:rect l="l" t="t" r="r" b="b"/>
              <a:pathLst>
                <a:path w="16027" h="10955" extrusionOk="0">
                  <a:moveTo>
                    <a:pt x="0" y="1"/>
                  </a:moveTo>
                  <a:lnTo>
                    <a:pt x="667" y="10955"/>
                  </a:lnTo>
                  <a:lnTo>
                    <a:pt x="15550" y="10955"/>
                  </a:lnTo>
                  <a:lnTo>
                    <a:pt x="16026" y="799"/>
                  </a:lnTo>
                  <a:lnTo>
                    <a:pt x="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578;p33">
              <a:extLst>
                <a:ext uri="{FF2B5EF4-FFF2-40B4-BE49-F238E27FC236}">
                  <a16:creationId xmlns:a16="http://schemas.microsoft.com/office/drawing/2014/main" id="{944D68CF-2CBE-A941-9D68-C8B7C863370D}"/>
                </a:ext>
              </a:extLst>
            </p:cNvPr>
            <p:cNvSpPr/>
            <p:nvPr/>
          </p:nvSpPr>
          <p:spPr>
            <a:xfrm>
              <a:off x="1828883" y="2888802"/>
              <a:ext cx="694323" cy="39278"/>
            </a:xfrm>
            <a:custGeom>
              <a:avLst/>
              <a:gdLst/>
              <a:ahLst/>
              <a:cxnLst/>
              <a:rect l="l" t="t" r="r" b="b"/>
              <a:pathLst>
                <a:path w="14955" h="846" extrusionOk="0">
                  <a:moveTo>
                    <a:pt x="0" y="0"/>
                  </a:moveTo>
                  <a:lnTo>
                    <a:pt x="60" y="846"/>
                  </a:lnTo>
                  <a:lnTo>
                    <a:pt x="14943" y="846"/>
                  </a:lnTo>
                  <a:lnTo>
                    <a:pt x="14955" y="322"/>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579;p33">
              <a:extLst>
                <a:ext uri="{FF2B5EF4-FFF2-40B4-BE49-F238E27FC236}">
                  <a16:creationId xmlns:a16="http://schemas.microsoft.com/office/drawing/2014/main" id="{1D8CE7B0-A9E9-0B40-9834-7FF1048A959D}"/>
                </a:ext>
              </a:extLst>
            </p:cNvPr>
            <p:cNvSpPr/>
            <p:nvPr/>
          </p:nvSpPr>
          <p:spPr>
            <a:xfrm>
              <a:off x="1805669" y="2410642"/>
              <a:ext cx="744094" cy="509170"/>
            </a:xfrm>
            <a:custGeom>
              <a:avLst/>
              <a:gdLst/>
              <a:ahLst/>
              <a:cxnLst/>
              <a:rect l="l" t="t" r="r" b="b"/>
              <a:pathLst>
                <a:path w="16027" h="10967" extrusionOk="0">
                  <a:moveTo>
                    <a:pt x="0" y="0"/>
                  </a:moveTo>
                  <a:lnTo>
                    <a:pt x="667" y="10966"/>
                  </a:lnTo>
                  <a:lnTo>
                    <a:pt x="15550" y="10966"/>
                  </a:lnTo>
                  <a:lnTo>
                    <a:pt x="16026" y="798"/>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580;p33">
              <a:extLst>
                <a:ext uri="{FF2B5EF4-FFF2-40B4-BE49-F238E27FC236}">
                  <a16:creationId xmlns:a16="http://schemas.microsoft.com/office/drawing/2014/main" id="{F2038AE5-BA49-BD4F-9FBF-CA7242A01ED5}"/>
                </a:ext>
              </a:extLst>
            </p:cNvPr>
            <p:cNvSpPr/>
            <p:nvPr/>
          </p:nvSpPr>
          <p:spPr>
            <a:xfrm>
              <a:off x="2137861" y="2635074"/>
              <a:ext cx="78555" cy="70245"/>
            </a:xfrm>
            <a:custGeom>
              <a:avLst/>
              <a:gdLst/>
              <a:ahLst/>
              <a:cxnLst/>
              <a:rect l="l" t="t" r="r" b="b"/>
              <a:pathLst>
                <a:path w="1692" h="1513" extrusionOk="0">
                  <a:moveTo>
                    <a:pt x="846" y="0"/>
                  </a:moveTo>
                  <a:cubicBezTo>
                    <a:pt x="370" y="0"/>
                    <a:pt x="1" y="346"/>
                    <a:pt x="1" y="762"/>
                  </a:cubicBezTo>
                  <a:cubicBezTo>
                    <a:pt x="1" y="1179"/>
                    <a:pt x="370" y="1512"/>
                    <a:pt x="846" y="1512"/>
                  </a:cubicBezTo>
                  <a:cubicBezTo>
                    <a:pt x="1323" y="1512"/>
                    <a:pt x="1692" y="1179"/>
                    <a:pt x="1692" y="762"/>
                  </a:cubicBezTo>
                  <a:cubicBezTo>
                    <a:pt x="1692" y="346"/>
                    <a:pt x="1323" y="0"/>
                    <a:pt x="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581;p33">
              <a:extLst>
                <a:ext uri="{FF2B5EF4-FFF2-40B4-BE49-F238E27FC236}">
                  <a16:creationId xmlns:a16="http://schemas.microsoft.com/office/drawing/2014/main" id="{9093DAF1-8CB9-C243-9840-9AC80899783A}"/>
                </a:ext>
              </a:extLst>
            </p:cNvPr>
            <p:cNvSpPr/>
            <p:nvPr/>
          </p:nvSpPr>
          <p:spPr>
            <a:xfrm>
              <a:off x="2538115" y="2941312"/>
              <a:ext cx="15507" cy="14393"/>
            </a:xfrm>
            <a:custGeom>
              <a:avLst/>
              <a:gdLst/>
              <a:ahLst/>
              <a:cxnLst/>
              <a:rect l="l" t="t" r="r" b="b"/>
              <a:pathLst>
                <a:path w="334" h="310" extrusionOk="0">
                  <a:moveTo>
                    <a:pt x="333" y="0"/>
                  </a:moveTo>
                  <a:lnTo>
                    <a:pt x="12" y="36"/>
                  </a:lnTo>
                  <a:lnTo>
                    <a:pt x="0" y="274"/>
                  </a:lnTo>
                  <a:lnTo>
                    <a:pt x="298" y="310"/>
                  </a:lnTo>
                  <a:lnTo>
                    <a:pt x="333" y="0"/>
                  </a:lnTo>
                  <a:close/>
                </a:path>
              </a:pathLst>
            </a:custGeom>
            <a:solidFill>
              <a:srgbClr val="22232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582;p33">
              <a:extLst>
                <a:ext uri="{FF2B5EF4-FFF2-40B4-BE49-F238E27FC236}">
                  <a16:creationId xmlns:a16="http://schemas.microsoft.com/office/drawing/2014/main" id="{F70A23FB-4403-234A-8A16-0CB416C67426}"/>
                </a:ext>
              </a:extLst>
            </p:cNvPr>
            <p:cNvSpPr/>
            <p:nvPr/>
          </p:nvSpPr>
          <p:spPr>
            <a:xfrm>
              <a:off x="941090" y="2615156"/>
              <a:ext cx="24374" cy="29342"/>
            </a:xfrm>
            <a:custGeom>
              <a:avLst/>
              <a:gdLst/>
              <a:ahLst/>
              <a:cxnLst/>
              <a:rect l="l" t="t" r="r" b="b"/>
              <a:pathLst>
                <a:path w="525" h="632" extrusionOk="0">
                  <a:moveTo>
                    <a:pt x="191" y="1"/>
                  </a:moveTo>
                  <a:lnTo>
                    <a:pt x="1" y="632"/>
                  </a:lnTo>
                  <a:lnTo>
                    <a:pt x="525" y="203"/>
                  </a:lnTo>
                  <a:lnTo>
                    <a:pt x="191" y="1"/>
                  </a:lnTo>
                  <a:close/>
                </a:path>
              </a:pathLst>
            </a:custGeom>
            <a:solidFill>
              <a:srgbClr val="A6A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583;p33">
              <a:extLst>
                <a:ext uri="{FF2B5EF4-FFF2-40B4-BE49-F238E27FC236}">
                  <a16:creationId xmlns:a16="http://schemas.microsoft.com/office/drawing/2014/main" id="{FA759A76-645B-A140-B65B-FB0FE2A236A6}"/>
                </a:ext>
              </a:extLst>
            </p:cNvPr>
            <p:cNvSpPr/>
            <p:nvPr/>
          </p:nvSpPr>
          <p:spPr>
            <a:xfrm>
              <a:off x="941090" y="2637813"/>
              <a:ext cx="5571" cy="6686"/>
            </a:xfrm>
            <a:custGeom>
              <a:avLst/>
              <a:gdLst/>
              <a:ahLst/>
              <a:cxnLst/>
              <a:rect l="l" t="t" r="r" b="b"/>
              <a:pathLst>
                <a:path w="120" h="144" extrusionOk="0">
                  <a:moveTo>
                    <a:pt x="49" y="1"/>
                  </a:moveTo>
                  <a:lnTo>
                    <a:pt x="1" y="144"/>
                  </a:lnTo>
                  <a:lnTo>
                    <a:pt x="120" y="60"/>
                  </a:lnTo>
                  <a:lnTo>
                    <a:pt x="49" y="1"/>
                  </a:lnTo>
                  <a:close/>
                </a:path>
              </a:pathLst>
            </a:custGeom>
            <a:solidFill>
              <a:srgbClr val="519B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584;p33">
              <a:extLst>
                <a:ext uri="{FF2B5EF4-FFF2-40B4-BE49-F238E27FC236}">
                  <a16:creationId xmlns:a16="http://schemas.microsoft.com/office/drawing/2014/main" id="{77DDE526-43B8-FE4F-AA2F-8FF161063AC7}"/>
                </a:ext>
              </a:extLst>
            </p:cNvPr>
            <p:cNvSpPr/>
            <p:nvPr/>
          </p:nvSpPr>
          <p:spPr>
            <a:xfrm>
              <a:off x="941090" y="2615156"/>
              <a:ext cx="24374" cy="29342"/>
            </a:xfrm>
            <a:custGeom>
              <a:avLst/>
              <a:gdLst/>
              <a:ahLst/>
              <a:cxnLst/>
              <a:rect l="l" t="t" r="r" b="b"/>
              <a:pathLst>
                <a:path w="525" h="632" extrusionOk="0">
                  <a:moveTo>
                    <a:pt x="191" y="1"/>
                  </a:moveTo>
                  <a:lnTo>
                    <a:pt x="1" y="632"/>
                  </a:lnTo>
                  <a:lnTo>
                    <a:pt x="525" y="203"/>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585;p33">
              <a:extLst>
                <a:ext uri="{FF2B5EF4-FFF2-40B4-BE49-F238E27FC236}">
                  <a16:creationId xmlns:a16="http://schemas.microsoft.com/office/drawing/2014/main" id="{37AD3996-2483-6944-AA7F-3F301E9F0EA9}"/>
                </a:ext>
              </a:extLst>
            </p:cNvPr>
            <p:cNvSpPr/>
            <p:nvPr/>
          </p:nvSpPr>
          <p:spPr>
            <a:xfrm>
              <a:off x="944990" y="2375310"/>
              <a:ext cx="176935" cy="248387"/>
            </a:xfrm>
            <a:custGeom>
              <a:avLst/>
              <a:gdLst/>
              <a:ahLst/>
              <a:cxnLst/>
              <a:rect l="l" t="t" r="r" b="b"/>
              <a:pathLst>
                <a:path w="3811" h="5350" extrusionOk="0">
                  <a:moveTo>
                    <a:pt x="3441" y="1"/>
                  </a:moveTo>
                  <a:cubicBezTo>
                    <a:pt x="3335" y="1"/>
                    <a:pt x="3232" y="53"/>
                    <a:pt x="3179" y="142"/>
                  </a:cubicBezTo>
                  <a:lnTo>
                    <a:pt x="107" y="4905"/>
                  </a:lnTo>
                  <a:cubicBezTo>
                    <a:pt x="0" y="5060"/>
                    <a:pt x="107" y="5167"/>
                    <a:pt x="262" y="5250"/>
                  </a:cubicBezTo>
                  <a:cubicBezTo>
                    <a:pt x="340" y="5308"/>
                    <a:pt x="421" y="5349"/>
                    <a:pt x="493" y="5349"/>
                  </a:cubicBezTo>
                  <a:cubicBezTo>
                    <a:pt x="552" y="5349"/>
                    <a:pt x="605" y="5321"/>
                    <a:pt x="643" y="5250"/>
                  </a:cubicBezTo>
                  <a:lnTo>
                    <a:pt x="3715" y="499"/>
                  </a:lnTo>
                  <a:cubicBezTo>
                    <a:pt x="3810" y="357"/>
                    <a:pt x="3775" y="142"/>
                    <a:pt x="3620" y="59"/>
                  </a:cubicBezTo>
                  <a:cubicBezTo>
                    <a:pt x="3567" y="19"/>
                    <a:pt x="3503" y="1"/>
                    <a:pt x="3441" y="1"/>
                  </a:cubicBezTo>
                  <a:close/>
                </a:path>
              </a:pathLst>
            </a:custGeom>
            <a:solidFill>
              <a:srgbClr val="4B6B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586;p33">
              <a:extLst>
                <a:ext uri="{FF2B5EF4-FFF2-40B4-BE49-F238E27FC236}">
                  <a16:creationId xmlns:a16="http://schemas.microsoft.com/office/drawing/2014/main" id="{95E3BB03-339C-314D-B05A-7014C9D02DA0}"/>
                </a:ext>
              </a:extLst>
            </p:cNvPr>
            <p:cNvSpPr/>
            <p:nvPr/>
          </p:nvSpPr>
          <p:spPr>
            <a:xfrm>
              <a:off x="944990" y="2373035"/>
              <a:ext cx="176935" cy="253216"/>
            </a:xfrm>
            <a:custGeom>
              <a:avLst/>
              <a:gdLst/>
              <a:ahLst/>
              <a:cxnLst/>
              <a:rect l="l" t="t" r="r" b="b"/>
              <a:pathLst>
                <a:path w="3811" h="5454" extrusionOk="0">
                  <a:moveTo>
                    <a:pt x="643" y="5299"/>
                  </a:moveTo>
                  <a:cubicBezTo>
                    <a:pt x="560" y="5454"/>
                    <a:pt x="405" y="5406"/>
                    <a:pt x="262" y="5299"/>
                  </a:cubicBezTo>
                  <a:lnTo>
                    <a:pt x="262" y="5299"/>
                  </a:lnTo>
                  <a:cubicBezTo>
                    <a:pt x="107" y="5216"/>
                    <a:pt x="0" y="5109"/>
                    <a:pt x="107" y="4954"/>
                  </a:cubicBezTo>
                  <a:lnTo>
                    <a:pt x="3179" y="191"/>
                  </a:lnTo>
                  <a:cubicBezTo>
                    <a:pt x="3263" y="48"/>
                    <a:pt x="3477" y="1"/>
                    <a:pt x="3620" y="108"/>
                  </a:cubicBezTo>
                  <a:lnTo>
                    <a:pt x="3620" y="108"/>
                  </a:lnTo>
                  <a:cubicBezTo>
                    <a:pt x="3775" y="191"/>
                    <a:pt x="3810" y="406"/>
                    <a:pt x="3715" y="548"/>
                  </a:cubicBezTo>
                  <a:close/>
                </a:path>
              </a:pathLst>
            </a:custGeom>
            <a:solidFill>
              <a:srgbClr val="D8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587;p33">
              <a:extLst>
                <a:ext uri="{FF2B5EF4-FFF2-40B4-BE49-F238E27FC236}">
                  <a16:creationId xmlns:a16="http://schemas.microsoft.com/office/drawing/2014/main" id="{F0356695-071D-5D41-8405-2495448C930D}"/>
                </a:ext>
              </a:extLst>
            </p:cNvPr>
            <p:cNvSpPr/>
            <p:nvPr/>
          </p:nvSpPr>
          <p:spPr>
            <a:xfrm>
              <a:off x="944990" y="2373035"/>
              <a:ext cx="176935" cy="253216"/>
            </a:xfrm>
            <a:custGeom>
              <a:avLst/>
              <a:gdLst/>
              <a:ahLst/>
              <a:cxnLst/>
              <a:rect l="l" t="t" r="r" b="b"/>
              <a:pathLst>
                <a:path w="3811" h="5454" extrusionOk="0">
                  <a:moveTo>
                    <a:pt x="643" y="5299"/>
                  </a:moveTo>
                  <a:cubicBezTo>
                    <a:pt x="560" y="5454"/>
                    <a:pt x="405" y="5406"/>
                    <a:pt x="262" y="5299"/>
                  </a:cubicBezTo>
                  <a:lnTo>
                    <a:pt x="262" y="5299"/>
                  </a:lnTo>
                  <a:cubicBezTo>
                    <a:pt x="107" y="5216"/>
                    <a:pt x="0" y="5109"/>
                    <a:pt x="107" y="4954"/>
                  </a:cubicBezTo>
                  <a:lnTo>
                    <a:pt x="3179" y="191"/>
                  </a:lnTo>
                  <a:cubicBezTo>
                    <a:pt x="3263" y="48"/>
                    <a:pt x="3477" y="1"/>
                    <a:pt x="3620" y="108"/>
                  </a:cubicBezTo>
                  <a:lnTo>
                    <a:pt x="3620" y="108"/>
                  </a:lnTo>
                  <a:cubicBezTo>
                    <a:pt x="3775" y="191"/>
                    <a:pt x="3810" y="406"/>
                    <a:pt x="3715" y="548"/>
                  </a:cubicBezTo>
                  <a:close/>
                </a:path>
              </a:pathLst>
            </a:custGeom>
            <a:solidFill>
              <a:srgbClr val="D8E2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588;p33">
              <a:extLst>
                <a:ext uri="{FF2B5EF4-FFF2-40B4-BE49-F238E27FC236}">
                  <a16:creationId xmlns:a16="http://schemas.microsoft.com/office/drawing/2014/main" id="{2022E8C4-7CC7-3047-9175-88C165DF73DA}"/>
                </a:ext>
              </a:extLst>
            </p:cNvPr>
            <p:cNvSpPr/>
            <p:nvPr/>
          </p:nvSpPr>
          <p:spPr>
            <a:xfrm>
              <a:off x="944990" y="2373035"/>
              <a:ext cx="176935" cy="253216"/>
            </a:xfrm>
            <a:custGeom>
              <a:avLst/>
              <a:gdLst/>
              <a:ahLst/>
              <a:cxnLst/>
              <a:rect l="l" t="t" r="r" b="b"/>
              <a:pathLst>
                <a:path w="3811" h="5454" extrusionOk="0">
                  <a:moveTo>
                    <a:pt x="643" y="5299"/>
                  </a:moveTo>
                  <a:cubicBezTo>
                    <a:pt x="560" y="5454"/>
                    <a:pt x="405" y="5406"/>
                    <a:pt x="262" y="5299"/>
                  </a:cubicBezTo>
                  <a:lnTo>
                    <a:pt x="262" y="5299"/>
                  </a:lnTo>
                  <a:cubicBezTo>
                    <a:pt x="107" y="5216"/>
                    <a:pt x="0" y="5109"/>
                    <a:pt x="107" y="4954"/>
                  </a:cubicBezTo>
                  <a:lnTo>
                    <a:pt x="3179" y="191"/>
                  </a:lnTo>
                  <a:cubicBezTo>
                    <a:pt x="3263" y="48"/>
                    <a:pt x="3477" y="1"/>
                    <a:pt x="3620" y="108"/>
                  </a:cubicBezTo>
                  <a:lnTo>
                    <a:pt x="3620" y="108"/>
                  </a:lnTo>
                  <a:cubicBezTo>
                    <a:pt x="3775" y="191"/>
                    <a:pt x="3810" y="406"/>
                    <a:pt x="3715" y="5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589;p33">
              <a:extLst>
                <a:ext uri="{FF2B5EF4-FFF2-40B4-BE49-F238E27FC236}">
                  <a16:creationId xmlns:a16="http://schemas.microsoft.com/office/drawing/2014/main" id="{AB6F9C2D-21E8-F641-A978-3423FFC67FA6}"/>
                </a:ext>
              </a:extLst>
            </p:cNvPr>
            <p:cNvSpPr/>
            <p:nvPr/>
          </p:nvSpPr>
          <p:spPr>
            <a:xfrm>
              <a:off x="1053863" y="2431766"/>
              <a:ext cx="33799" cy="24235"/>
            </a:xfrm>
            <a:custGeom>
              <a:avLst/>
              <a:gdLst/>
              <a:ahLst/>
              <a:cxnLst/>
              <a:rect l="l" t="t" r="r" b="b"/>
              <a:pathLst>
                <a:path w="728" h="522" extrusionOk="0">
                  <a:moveTo>
                    <a:pt x="102" y="1"/>
                  </a:moveTo>
                  <a:cubicBezTo>
                    <a:pt x="77" y="1"/>
                    <a:pt x="46" y="17"/>
                    <a:pt x="25" y="45"/>
                  </a:cubicBezTo>
                  <a:cubicBezTo>
                    <a:pt x="1" y="81"/>
                    <a:pt x="13" y="141"/>
                    <a:pt x="60" y="165"/>
                  </a:cubicBezTo>
                  <a:lnTo>
                    <a:pt x="572" y="510"/>
                  </a:lnTo>
                  <a:cubicBezTo>
                    <a:pt x="584" y="518"/>
                    <a:pt x="599" y="522"/>
                    <a:pt x="614" y="522"/>
                  </a:cubicBezTo>
                  <a:cubicBezTo>
                    <a:pt x="644" y="522"/>
                    <a:pt x="676" y="506"/>
                    <a:pt x="691" y="474"/>
                  </a:cubicBezTo>
                  <a:cubicBezTo>
                    <a:pt x="727" y="438"/>
                    <a:pt x="715" y="379"/>
                    <a:pt x="668" y="355"/>
                  </a:cubicBezTo>
                  <a:lnTo>
                    <a:pt x="144" y="22"/>
                  </a:lnTo>
                  <a:cubicBezTo>
                    <a:pt x="134" y="8"/>
                    <a:pt x="119" y="1"/>
                    <a:pt x="102" y="1"/>
                  </a:cubicBezTo>
                  <a:close/>
                </a:path>
              </a:pathLst>
            </a:custGeom>
            <a:solidFill>
              <a:srgbClr val="8FA1A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590;p33">
              <a:extLst>
                <a:ext uri="{FF2B5EF4-FFF2-40B4-BE49-F238E27FC236}">
                  <a16:creationId xmlns:a16="http://schemas.microsoft.com/office/drawing/2014/main" id="{2B1B2C1F-64F7-8943-91F0-EE8D9876C5D0}"/>
                </a:ext>
              </a:extLst>
            </p:cNvPr>
            <p:cNvSpPr/>
            <p:nvPr/>
          </p:nvSpPr>
          <p:spPr>
            <a:xfrm>
              <a:off x="1053863" y="2431070"/>
              <a:ext cx="33799" cy="25489"/>
            </a:xfrm>
            <a:custGeom>
              <a:avLst/>
              <a:gdLst/>
              <a:ahLst/>
              <a:cxnLst/>
              <a:rect l="l" t="t" r="r" b="b"/>
              <a:pathLst>
                <a:path w="728" h="549" extrusionOk="0">
                  <a:moveTo>
                    <a:pt x="691" y="489"/>
                  </a:moveTo>
                  <a:cubicBezTo>
                    <a:pt x="668" y="537"/>
                    <a:pt x="608" y="549"/>
                    <a:pt x="572" y="525"/>
                  </a:cubicBezTo>
                  <a:lnTo>
                    <a:pt x="60" y="180"/>
                  </a:lnTo>
                  <a:cubicBezTo>
                    <a:pt x="13" y="156"/>
                    <a:pt x="1" y="96"/>
                    <a:pt x="25" y="60"/>
                  </a:cubicBezTo>
                  <a:lnTo>
                    <a:pt x="25" y="60"/>
                  </a:lnTo>
                  <a:cubicBezTo>
                    <a:pt x="60" y="13"/>
                    <a:pt x="120" y="1"/>
                    <a:pt x="144" y="37"/>
                  </a:cubicBezTo>
                  <a:lnTo>
                    <a:pt x="668" y="370"/>
                  </a:lnTo>
                  <a:cubicBezTo>
                    <a:pt x="715" y="394"/>
                    <a:pt x="727" y="453"/>
                    <a:pt x="691" y="48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591;p33">
              <a:extLst>
                <a:ext uri="{FF2B5EF4-FFF2-40B4-BE49-F238E27FC236}">
                  <a16:creationId xmlns:a16="http://schemas.microsoft.com/office/drawing/2014/main" id="{0B9AD0EF-C22A-E24E-AF9A-DFA2C8024430}"/>
                </a:ext>
              </a:extLst>
            </p:cNvPr>
            <p:cNvSpPr/>
            <p:nvPr/>
          </p:nvSpPr>
          <p:spPr>
            <a:xfrm>
              <a:off x="946104" y="2608517"/>
              <a:ext cx="24885" cy="19407"/>
            </a:xfrm>
            <a:custGeom>
              <a:avLst/>
              <a:gdLst/>
              <a:ahLst/>
              <a:cxnLst/>
              <a:rect l="l" t="t" r="r" b="b"/>
              <a:pathLst>
                <a:path w="536" h="418" extrusionOk="0">
                  <a:moveTo>
                    <a:pt x="36" y="1"/>
                  </a:moveTo>
                  <a:lnTo>
                    <a:pt x="0" y="156"/>
                  </a:lnTo>
                  <a:lnTo>
                    <a:pt x="417" y="418"/>
                  </a:lnTo>
                  <a:lnTo>
                    <a:pt x="536" y="322"/>
                  </a:lnTo>
                  <a:lnTo>
                    <a:pt x="36" y="1"/>
                  </a:lnTo>
                  <a:close/>
                </a:path>
              </a:pathLst>
            </a:custGeom>
            <a:solidFill>
              <a:srgbClr val="8995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592;p33">
              <a:extLst>
                <a:ext uri="{FF2B5EF4-FFF2-40B4-BE49-F238E27FC236}">
                  <a16:creationId xmlns:a16="http://schemas.microsoft.com/office/drawing/2014/main" id="{F70083D7-1277-FF4A-9CBC-B32FE177D4AC}"/>
                </a:ext>
              </a:extLst>
            </p:cNvPr>
            <p:cNvSpPr/>
            <p:nvPr/>
          </p:nvSpPr>
          <p:spPr>
            <a:xfrm>
              <a:off x="946104" y="2608517"/>
              <a:ext cx="24885" cy="19407"/>
            </a:xfrm>
            <a:custGeom>
              <a:avLst/>
              <a:gdLst/>
              <a:ahLst/>
              <a:cxnLst/>
              <a:rect l="l" t="t" r="r" b="b"/>
              <a:pathLst>
                <a:path w="536" h="418" extrusionOk="0">
                  <a:moveTo>
                    <a:pt x="36" y="1"/>
                  </a:moveTo>
                  <a:lnTo>
                    <a:pt x="0" y="156"/>
                  </a:lnTo>
                  <a:lnTo>
                    <a:pt x="417" y="418"/>
                  </a:lnTo>
                  <a:lnTo>
                    <a:pt x="536" y="322"/>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593;p33">
              <a:extLst>
                <a:ext uri="{FF2B5EF4-FFF2-40B4-BE49-F238E27FC236}">
                  <a16:creationId xmlns:a16="http://schemas.microsoft.com/office/drawing/2014/main" id="{CC71D93E-B1FC-A74C-8176-965073EC11FF}"/>
                </a:ext>
              </a:extLst>
            </p:cNvPr>
            <p:cNvSpPr/>
            <p:nvPr/>
          </p:nvSpPr>
          <p:spPr>
            <a:xfrm>
              <a:off x="976468" y="2424245"/>
              <a:ext cx="70802" cy="117462"/>
            </a:xfrm>
            <a:custGeom>
              <a:avLst/>
              <a:gdLst/>
              <a:ahLst/>
              <a:cxnLst/>
              <a:rect l="l" t="t" r="r" b="b"/>
              <a:pathLst>
                <a:path w="1525" h="2530" extrusionOk="0">
                  <a:moveTo>
                    <a:pt x="901" y="0"/>
                  </a:moveTo>
                  <a:cubicBezTo>
                    <a:pt x="839" y="0"/>
                    <a:pt x="777" y="23"/>
                    <a:pt x="715" y="76"/>
                  </a:cubicBezTo>
                  <a:cubicBezTo>
                    <a:pt x="322" y="386"/>
                    <a:pt x="1" y="2517"/>
                    <a:pt x="370" y="2529"/>
                  </a:cubicBezTo>
                  <a:cubicBezTo>
                    <a:pt x="372" y="2529"/>
                    <a:pt x="375" y="2529"/>
                    <a:pt x="377" y="2529"/>
                  </a:cubicBezTo>
                  <a:cubicBezTo>
                    <a:pt x="752" y="2529"/>
                    <a:pt x="870" y="1553"/>
                    <a:pt x="870" y="1553"/>
                  </a:cubicBezTo>
                  <a:lnTo>
                    <a:pt x="1525" y="612"/>
                  </a:lnTo>
                  <a:cubicBezTo>
                    <a:pt x="1525" y="612"/>
                    <a:pt x="1223" y="0"/>
                    <a:pt x="90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594;p33">
              <a:extLst>
                <a:ext uri="{FF2B5EF4-FFF2-40B4-BE49-F238E27FC236}">
                  <a16:creationId xmlns:a16="http://schemas.microsoft.com/office/drawing/2014/main" id="{157B491A-AC0B-AB41-A870-E8C676C3356D}"/>
                </a:ext>
              </a:extLst>
            </p:cNvPr>
            <p:cNvSpPr/>
            <p:nvPr/>
          </p:nvSpPr>
          <p:spPr>
            <a:xfrm>
              <a:off x="988214" y="2469234"/>
              <a:ext cx="88352" cy="50235"/>
            </a:xfrm>
            <a:custGeom>
              <a:avLst/>
              <a:gdLst/>
              <a:ahLst/>
              <a:cxnLst/>
              <a:rect l="l" t="t" r="r" b="b"/>
              <a:pathLst>
                <a:path w="1903" h="1082" extrusionOk="0">
                  <a:moveTo>
                    <a:pt x="1903" y="0"/>
                  </a:moveTo>
                  <a:lnTo>
                    <a:pt x="1903" y="0"/>
                  </a:lnTo>
                  <a:cubicBezTo>
                    <a:pt x="1724" y="24"/>
                    <a:pt x="367" y="322"/>
                    <a:pt x="141" y="762"/>
                  </a:cubicBezTo>
                  <a:cubicBezTo>
                    <a:pt x="1" y="1019"/>
                    <a:pt x="285" y="1081"/>
                    <a:pt x="596" y="1081"/>
                  </a:cubicBezTo>
                  <a:cubicBezTo>
                    <a:pt x="892" y="1081"/>
                    <a:pt x="1212" y="1024"/>
                    <a:pt x="1212" y="1024"/>
                  </a:cubicBezTo>
                  <a:lnTo>
                    <a:pt x="1903" y="0"/>
                  </a:lnTo>
                  <a:close/>
                </a:path>
              </a:pathLst>
            </a:custGeom>
            <a:solidFill>
              <a:srgbClr val="F7E5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595;p33">
              <a:extLst>
                <a:ext uri="{FF2B5EF4-FFF2-40B4-BE49-F238E27FC236}">
                  <a16:creationId xmlns:a16="http://schemas.microsoft.com/office/drawing/2014/main" id="{D7B0902C-9031-0E4B-8E22-83D15023499A}"/>
                </a:ext>
              </a:extLst>
            </p:cNvPr>
            <p:cNvSpPr/>
            <p:nvPr/>
          </p:nvSpPr>
          <p:spPr>
            <a:xfrm>
              <a:off x="986961" y="2464823"/>
              <a:ext cx="100144" cy="52370"/>
            </a:xfrm>
            <a:custGeom>
              <a:avLst/>
              <a:gdLst/>
              <a:ahLst/>
              <a:cxnLst/>
              <a:rect l="l" t="t" r="r" b="b"/>
              <a:pathLst>
                <a:path w="2157" h="1128" extrusionOk="0">
                  <a:moveTo>
                    <a:pt x="2156" y="0"/>
                  </a:moveTo>
                  <a:cubicBezTo>
                    <a:pt x="2156" y="0"/>
                    <a:pt x="406" y="298"/>
                    <a:pt x="168" y="762"/>
                  </a:cubicBezTo>
                  <a:cubicBezTo>
                    <a:pt x="0" y="1081"/>
                    <a:pt x="640" y="1128"/>
                    <a:pt x="1035" y="1128"/>
                  </a:cubicBezTo>
                  <a:cubicBezTo>
                    <a:pt x="1200" y="1128"/>
                    <a:pt x="1323" y="1119"/>
                    <a:pt x="1323" y="1119"/>
                  </a:cubicBezTo>
                  <a:lnTo>
                    <a:pt x="2156" y="0"/>
                  </a:ln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596;p33">
              <a:extLst>
                <a:ext uri="{FF2B5EF4-FFF2-40B4-BE49-F238E27FC236}">
                  <a16:creationId xmlns:a16="http://schemas.microsoft.com/office/drawing/2014/main" id="{C19EC763-5EB2-DD48-A3E7-89CFAA24CAE2}"/>
                </a:ext>
              </a:extLst>
            </p:cNvPr>
            <p:cNvSpPr/>
            <p:nvPr/>
          </p:nvSpPr>
          <p:spPr>
            <a:xfrm>
              <a:off x="1864819" y="3403407"/>
              <a:ext cx="339431" cy="89605"/>
            </a:xfrm>
            <a:custGeom>
              <a:avLst/>
              <a:gdLst/>
              <a:ahLst/>
              <a:cxnLst/>
              <a:rect l="l" t="t" r="r" b="b"/>
              <a:pathLst>
                <a:path w="7311" h="1930" extrusionOk="0">
                  <a:moveTo>
                    <a:pt x="0" y="1"/>
                  </a:moveTo>
                  <a:lnTo>
                    <a:pt x="72" y="680"/>
                  </a:lnTo>
                  <a:lnTo>
                    <a:pt x="6263" y="1930"/>
                  </a:lnTo>
                  <a:lnTo>
                    <a:pt x="7311" y="1144"/>
                  </a:lnTo>
                  <a:lnTo>
                    <a:pt x="0" y="1"/>
                  </a:lnTo>
                  <a:close/>
                </a:path>
              </a:pathLst>
            </a:custGeom>
            <a:solidFill>
              <a:srgbClr val="E06E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597;p33">
              <a:extLst>
                <a:ext uri="{FF2B5EF4-FFF2-40B4-BE49-F238E27FC236}">
                  <a16:creationId xmlns:a16="http://schemas.microsoft.com/office/drawing/2014/main" id="{1F992CBB-651C-0344-A0AC-5C7EBC8CB549}"/>
                </a:ext>
              </a:extLst>
            </p:cNvPr>
            <p:cNvSpPr/>
            <p:nvPr/>
          </p:nvSpPr>
          <p:spPr>
            <a:xfrm>
              <a:off x="831102" y="2888802"/>
              <a:ext cx="676634" cy="86819"/>
            </a:xfrm>
            <a:custGeom>
              <a:avLst/>
              <a:gdLst/>
              <a:ahLst/>
              <a:cxnLst/>
              <a:rect l="l" t="t" r="r" b="b"/>
              <a:pathLst>
                <a:path w="14574" h="1870" extrusionOk="0">
                  <a:moveTo>
                    <a:pt x="1" y="0"/>
                  </a:moveTo>
                  <a:cubicBezTo>
                    <a:pt x="1798" y="1584"/>
                    <a:pt x="3108" y="1870"/>
                    <a:pt x="3108" y="1870"/>
                  </a:cubicBezTo>
                  <a:lnTo>
                    <a:pt x="13871" y="1870"/>
                  </a:lnTo>
                  <a:lnTo>
                    <a:pt x="14574" y="1310"/>
                  </a:lnTo>
                  <a:lnTo>
                    <a:pt x="14574" y="1310"/>
                  </a:lnTo>
                  <a:cubicBezTo>
                    <a:pt x="14083" y="1423"/>
                    <a:pt x="13601" y="1468"/>
                    <a:pt x="13145" y="1468"/>
                  </a:cubicBezTo>
                  <a:cubicBezTo>
                    <a:pt x="11442" y="1468"/>
                    <a:pt x="10109" y="846"/>
                    <a:pt x="10109" y="846"/>
                  </a:cubicBezTo>
                  <a:cubicBezTo>
                    <a:pt x="7121" y="774"/>
                    <a:pt x="1" y="0"/>
                    <a:pt x="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598;p33">
              <a:extLst>
                <a:ext uri="{FF2B5EF4-FFF2-40B4-BE49-F238E27FC236}">
                  <a16:creationId xmlns:a16="http://schemas.microsoft.com/office/drawing/2014/main" id="{1F37188A-70D6-F147-830E-3FCD22C96540}"/>
                </a:ext>
              </a:extLst>
            </p:cNvPr>
            <p:cNvSpPr/>
            <p:nvPr/>
          </p:nvSpPr>
          <p:spPr>
            <a:xfrm>
              <a:off x="837184" y="2941869"/>
              <a:ext cx="616418" cy="34310"/>
            </a:xfrm>
            <a:custGeom>
              <a:avLst/>
              <a:gdLst/>
              <a:ahLst/>
              <a:cxnLst/>
              <a:rect l="l" t="t" r="r" b="b"/>
              <a:pathLst>
                <a:path w="13277" h="739" extrusionOk="0">
                  <a:moveTo>
                    <a:pt x="1" y="0"/>
                  </a:moveTo>
                  <a:lnTo>
                    <a:pt x="1" y="0"/>
                  </a:lnTo>
                  <a:cubicBezTo>
                    <a:pt x="644" y="369"/>
                    <a:pt x="1929" y="727"/>
                    <a:pt x="1929" y="727"/>
                  </a:cubicBezTo>
                  <a:lnTo>
                    <a:pt x="1929" y="738"/>
                  </a:lnTo>
                  <a:lnTo>
                    <a:pt x="13276" y="738"/>
                  </a:lnTo>
                  <a:lnTo>
                    <a:pt x="9585" y="369"/>
                  </a:lnTo>
                  <a:cubicBezTo>
                    <a:pt x="7680" y="310"/>
                    <a:pt x="1" y="0"/>
                    <a:pt x="1" y="0"/>
                  </a:cubicBezTo>
                  <a:close/>
                </a:path>
              </a:pathLst>
            </a:custGeom>
            <a:solidFill>
              <a:srgbClr val="EDDD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599;p33">
              <a:extLst>
                <a:ext uri="{FF2B5EF4-FFF2-40B4-BE49-F238E27FC236}">
                  <a16:creationId xmlns:a16="http://schemas.microsoft.com/office/drawing/2014/main" id="{792DA4FD-025C-DE47-8909-B2B9471250A9}"/>
                </a:ext>
              </a:extLst>
            </p:cNvPr>
            <p:cNvSpPr/>
            <p:nvPr/>
          </p:nvSpPr>
          <p:spPr>
            <a:xfrm>
              <a:off x="720001" y="1325531"/>
              <a:ext cx="799342" cy="939785"/>
            </a:xfrm>
            <a:custGeom>
              <a:avLst/>
              <a:gdLst/>
              <a:ahLst/>
              <a:cxnLst/>
              <a:rect l="l" t="t" r="r" b="b"/>
              <a:pathLst>
                <a:path w="17217" h="20242" extrusionOk="0">
                  <a:moveTo>
                    <a:pt x="0" y="0"/>
                  </a:moveTo>
                  <a:lnTo>
                    <a:pt x="2096" y="20241"/>
                  </a:lnTo>
                  <a:lnTo>
                    <a:pt x="16217" y="18681"/>
                  </a:lnTo>
                  <a:lnTo>
                    <a:pt x="17217" y="0"/>
                  </a:ln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600;p33">
              <a:extLst>
                <a:ext uri="{FF2B5EF4-FFF2-40B4-BE49-F238E27FC236}">
                  <a16:creationId xmlns:a16="http://schemas.microsoft.com/office/drawing/2014/main" id="{3BA278B5-3048-2743-B0DB-0B4521691D7E}"/>
                </a:ext>
              </a:extLst>
            </p:cNvPr>
            <p:cNvSpPr/>
            <p:nvPr/>
          </p:nvSpPr>
          <p:spPr>
            <a:xfrm>
              <a:off x="745443" y="1302317"/>
              <a:ext cx="799342" cy="939739"/>
            </a:xfrm>
            <a:custGeom>
              <a:avLst/>
              <a:gdLst/>
              <a:ahLst/>
              <a:cxnLst/>
              <a:rect l="l" t="t" r="r" b="b"/>
              <a:pathLst>
                <a:path w="17217" h="20241" extrusionOk="0">
                  <a:moveTo>
                    <a:pt x="0" y="0"/>
                  </a:moveTo>
                  <a:lnTo>
                    <a:pt x="2096" y="20241"/>
                  </a:lnTo>
                  <a:lnTo>
                    <a:pt x="16228" y="18669"/>
                  </a:lnTo>
                  <a:lnTo>
                    <a:pt x="1721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0302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9"/>
        <p:cNvGrpSpPr/>
        <p:nvPr/>
      </p:nvGrpSpPr>
      <p:grpSpPr>
        <a:xfrm>
          <a:off x="0" y="0"/>
          <a:ext cx="0" cy="0"/>
          <a:chOff x="0" y="0"/>
          <a:chExt cx="0" cy="0"/>
        </a:xfrm>
      </p:grpSpPr>
      <p:sp>
        <p:nvSpPr>
          <p:cNvPr id="1020" name="Google Shape;1020;p48"/>
          <p:cNvSpPr/>
          <p:nvPr/>
        </p:nvSpPr>
        <p:spPr>
          <a:xfrm>
            <a:off x="5206725" y="1504950"/>
            <a:ext cx="3588100" cy="2817185"/>
          </a:xfrm>
          <a:custGeom>
            <a:avLst/>
            <a:gdLst/>
            <a:ahLst/>
            <a:cxnLst/>
            <a:rect l="l" t="t" r="r" b="b"/>
            <a:pathLst>
              <a:path w="143524" h="132589" extrusionOk="0">
                <a:moveTo>
                  <a:pt x="0" y="129400"/>
                </a:moveTo>
                <a:lnTo>
                  <a:pt x="20712" y="762"/>
                </a:lnTo>
                <a:lnTo>
                  <a:pt x="142251" y="0"/>
                </a:lnTo>
                <a:lnTo>
                  <a:pt x="143524" y="132589"/>
                </a:lnTo>
                <a:close/>
              </a:path>
            </a:pathLst>
          </a:custGeom>
          <a:solidFill>
            <a:schemeClr val="lt2"/>
          </a:solidFill>
          <a:ln>
            <a:noFill/>
          </a:ln>
        </p:spPr>
      </p:sp>
      <p:sp>
        <p:nvSpPr>
          <p:cNvPr id="1021" name="Google Shape;1021;p48"/>
          <p:cNvSpPr txBox="1">
            <a:spLocks noGrp="1"/>
          </p:cNvSpPr>
          <p:nvPr>
            <p:ph type="title"/>
          </p:nvPr>
        </p:nvSpPr>
        <p:spPr>
          <a:xfrm>
            <a:off x="720000" y="445025"/>
            <a:ext cx="3432000" cy="10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Transformata</a:t>
            </a:r>
            <a:r>
              <a:rPr lang="en" dirty="0"/>
              <a:t> wavelet </a:t>
            </a:r>
            <a:r>
              <a:rPr lang="en" dirty="0" err="1"/>
              <a:t>discret</a:t>
            </a:r>
            <a:r>
              <a:rPr lang="en-GB" dirty="0"/>
              <a:t>a 2d</a:t>
            </a:r>
            <a:endParaRPr dirty="0"/>
          </a:p>
        </p:txBody>
      </p:sp>
      <p:sp>
        <p:nvSpPr>
          <p:cNvPr id="1022" name="Google Shape;1022;p48"/>
          <p:cNvSpPr txBox="1">
            <a:spLocks noGrp="1"/>
          </p:cNvSpPr>
          <p:nvPr>
            <p:ph type="body" idx="1"/>
          </p:nvPr>
        </p:nvSpPr>
        <p:spPr>
          <a:xfrm>
            <a:off x="815249" y="1972225"/>
            <a:ext cx="4313729" cy="2287500"/>
          </a:xfrm>
          <a:prstGeom prst="rect">
            <a:avLst/>
          </a:prstGeom>
        </p:spPr>
        <p:txBody>
          <a:bodyPr spcFirstLastPara="1" wrap="square" lIns="91425" tIns="91425" rIns="91425" bIns="91425" anchor="ctr" anchorCtr="0">
            <a:noAutofit/>
          </a:bodyPr>
          <a:lstStyle/>
          <a:p>
            <a:pPr marL="0" lvl="0" indent="0">
              <a:spcBef>
                <a:spcPts val="1000"/>
              </a:spcBef>
              <a:spcAft>
                <a:spcPts val="1000"/>
              </a:spcAft>
              <a:buNone/>
            </a:pPr>
            <a:r>
              <a:rPr lang="ro-RO" dirty="0"/>
              <a:t>Un exemplu de transformare de undă discretă 2D care este utilizată în JPEG2000. Imaginea originală este filtrată cu trecere înaltă, rezultând cele trei imagini mari, fiecare descriind schimbările locale de luminozitate (detalii) în imaginea originală. Apoi este filtrat și redus în scădere, oferind o imagine de aproximare; această imagine este filtrată cu trecere înaltă pentru a produce cele trei imagini cu detalii mai mici și filtrată cu trecere joasă pentru a produce imaginea de aproximare finală în partea stângă sus.</a:t>
            </a:r>
            <a:endParaRPr dirty="0"/>
          </a:p>
        </p:txBody>
      </p:sp>
      <p:pic>
        <p:nvPicPr>
          <p:cNvPr id="3" name="Picture 2">
            <a:extLst>
              <a:ext uri="{FF2B5EF4-FFF2-40B4-BE49-F238E27FC236}">
                <a16:creationId xmlns:a16="http://schemas.microsoft.com/office/drawing/2014/main" id="{311E89C9-DA22-CE47-9150-52E3D7498A1C}"/>
              </a:ext>
            </a:extLst>
          </p:cNvPr>
          <p:cNvPicPr>
            <a:picLocks noChangeAspect="1"/>
          </p:cNvPicPr>
          <p:nvPr/>
        </p:nvPicPr>
        <p:blipFill>
          <a:blip r:embed="rId3"/>
          <a:stretch>
            <a:fillRect/>
          </a:stretch>
        </p:blipFill>
        <p:spPr>
          <a:xfrm>
            <a:off x="5757001" y="1972225"/>
            <a:ext cx="2571750" cy="2571750"/>
          </a:xfrm>
          <a:prstGeom prst="rect">
            <a:avLst/>
          </a:prstGeom>
        </p:spPr>
      </p:pic>
    </p:spTree>
    <p:extLst>
      <p:ext uri="{BB962C8B-B14F-4D97-AF65-F5344CB8AC3E}">
        <p14:creationId xmlns:p14="http://schemas.microsoft.com/office/powerpoint/2010/main" val="3023092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p:nvPr/>
        </p:nvSpPr>
        <p:spPr>
          <a:xfrm flipH="1">
            <a:off x="300249" y="445025"/>
            <a:ext cx="8386550" cy="572700"/>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txBox="1">
            <a:spLocks noGrp="1"/>
          </p:cNvSpPr>
          <p:nvPr>
            <p:ph type="title"/>
          </p:nvPr>
        </p:nvSpPr>
        <p:spPr>
          <a:xfrm>
            <a:off x="457201" y="445025"/>
            <a:ext cx="787809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Transformarea</a:t>
            </a:r>
            <a:r>
              <a:rPr lang="en" dirty="0"/>
              <a:t> </a:t>
            </a:r>
            <a:r>
              <a:rPr lang="en" dirty="0" err="1"/>
              <a:t>Discret</a:t>
            </a:r>
            <a:r>
              <a:rPr lang="en-GB" dirty="0"/>
              <a:t>a Wavelet (TDW) - </a:t>
            </a:r>
            <a:r>
              <a:rPr lang="en-GB" dirty="0" err="1"/>
              <a:t>Exemple</a:t>
            </a:r>
            <a:endParaRPr dirty="0"/>
          </a:p>
        </p:txBody>
      </p:sp>
      <p:sp>
        <p:nvSpPr>
          <p:cNvPr id="782" name="Google Shape;782;p39"/>
          <p:cNvSpPr txBox="1">
            <a:spLocks noGrp="1"/>
          </p:cNvSpPr>
          <p:nvPr>
            <p:ph type="title" idx="2"/>
          </p:nvPr>
        </p:nvSpPr>
        <p:spPr>
          <a:xfrm>
            <a:off x="1395483" y="2072349"/>
            <a:ext cx="2009400" cy="370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Wavelet-</a:t>
            </a:r>
            <a:r>
              <a:rPr lang="en" dirty="0" err="1"/>
              <a:t>uri</a:t>
            </a:r>
            <a:r>
              <a:rPr lang="en" dirty="0"/>
              <a:t> </a:t>
            </a:r>
            <a:r>
              <a:rPr lang="en" dirty="0" err="1"/>
              <a:t>Haar</a:t>
            </a:r>
            <a:endParaRPr dirty="0"/>
          </a:p>
        </p:txBody>
      </p:sp>
      <p:sp>
        <p:nvSpPr>
          <p:cNvPr id="783" name="Google Shape;783;p39"/>
          <p:cNvSpPr txBox="1">
            <a:spLocks noGrp="1"/>
          </p:cNvSpPr>
          <p:nvPr>
            <p:ph type="subTitle" idx="1"/>
          </p:nvPr>
        </p:nvSpPr>
        <p:spPr>
          <a:xfrm>
            <a:off x="1255170" y="2633623"/>
            <a:ext cx="3052523" cy="1308058"/>
          </a:xfrm>
          <a:prstGeom prst="rect">
            <a:avLst/>
          </a:prstGeom>
        </p:spPr>
        <p:txBody>
          <a:bodyPr spcFirstLastPara="1" wrap="square" lIns="90000" tIns="91425" rIns="90000" bIns="91425" anchor="ctr" anchorCtr="0">
            <a:noAutofit/>
          </a:bodyPr>
          <a:lstStyle/>
          <a:p>
            <a:pPr marL="0" lvl="0" indent="0"/>
            <a:r>
              <a:rPr lang="en-GB" dirty="0" err="1"/>
              <a:t>Primul</a:t>
            </a:r>
            <a:r>
              <a:rPr lang="en-GB" dirty="0"/>
              <a:t> DWT a </a:t>
            </a:r>
            <a:r>
              <a:rPr lang="en-GB" dirty="0" err="1"/>
              <a:t>fost</a:t>
            </a:r>
            <a:r>
              <a:rPr lang="en-GB" dirty="0"/>
              <a:t> </a:t>
            </a:r>
            <a:r>
              <a:rPr lang="en-GB" dirty="0" err="1"/>
              <a:t>inventat</a:t>
            </a:r>
            <a:r>
              <a:rPr lang="en-GB" dirty="0"/>
              <a:t> de </a:t>
            </a:r>
            <a:r>
              <a:rPr lang="en-GB" dirty="0" err="1"/>
              <a:t>matematicianul</a:t>
            </a:r>
            <a:r>
              <a:rPr lang="en-GB" dirty="0"/>
              <a:t> </a:t>
            </a:r>
            <a:r>
              <a:rPr lang="en-GB" dirty="0" err="1"/>
              <a:t>maghiar</a:t>
            </a:r>
            <a:r>
              <a:rPr lang="en-GB" dirty="0"/>
              <a:t> </a:t>
            </a:r>
            <a:r>
              <a:rPr lang="en-GB" dirty="0" err="1"/>
              <a:t>Alfréd</a:t>
            </a:r>
            <a:r>
              <a:rPr lang="en-GB" dirty="0"/>
              <a:t> </a:t>
            </a:r>
            <a:r>
              <a:rPr lang="en-GB" dirty="0" err="1"/>
              <a:t>Haar</a:t>
            </a:r>
            <a:r>
              <a:rPr lang="en-GB" dirty="0"/>
              <a:t>. </a:t>
            </a:r>
            <a:r>
              <a:rPr lang="ro-RO" dirty="0"/>
              <a:t>transforma de undă </a:t>
            </a:r>
            <a:r>
              <a:rPr lang="ro-RO" dirty="0" err="1"/>
              <a:t>Haar</a:t>
            </a:r>
            <a:r>
              <a:rPr lang="ro-RO" dirty="0"/>
              <a:t> poate fi considerată a împerechea valorile de intrare, stocând diferența și trecând suma.</a:t>
            </a:r>
            <a:endParaRPr dirty="0"/>
          </a:p>
        </p:txBody>
      </p:sp>
      <p:sp>
        <p:nvSpPr>
          <p:cNvPr id="784" name="Google Shape;784;p39"/>
          <p:cNvSpPr txBox="1">
            <a:spLocks noGrp="1"/>
          </p:cNvSpPr>
          <p:nvPr>
            <p:ph type="title" idx="3"/>
          </p:nvPr>
        </p:nvSpPr>
        <p:spPr>
          <a:xfrm>
            <a:off x="5638410" y="1871517"/>
            <a:ext cx="2420414" cy="370500"/>
          </a:xfrm>
          <a:prstGeom prst="rect">
            <a:avLst/>
          </a:prstGeom>
        </p:spPr>
        <p:txBody>
          <a:bodyPr spcFirstLastPara="1" wrap="square" lIns="91425" tIns="91425" rIns="91425" bIns="91425" anchor="ctr" anchorCtr="0">
            <a:noAutofit/>
          </a:bodyPr>
          <a:lstStyle/>
          <a:p>
            <a:r>
              <a:rPr lang="en-GB" b="1" dirty="0"/>
              <a:t>Daubechies wavelets</a:t>
            </a:r>
            <a:endParaRPr dirty="0"/>
          </a:p>
        </p:txBody>
      </p:sp>
      <p:sp>
        <p:nvSpPr>
          <p:cNvPr id="785" name="Google Shape;785;p39"/>
          <p:cNvSpPr txBox="1">
            <a:spLocks noGrp="1"/>
          </p:cNvSpPr>
          <p:nvPr>
            <p:ph type="subTitle" idx="4"/>
          </p:nvPr>
        </p:nvSpPr>
        <p:spPr>
          <a:xfrm>
            <a:off x="5587299" y="2957570"/>
            <a:ext cx="3285534" cy="998797"/>
          </a:xfrm>
          <a:prstGeom prst="rect">
            <a:avLst/>
          </a:prstGeom>
        </p:spPr>
        <p:txBody>
          <a:bodyPr spcFirstLastPara="1" wrap="square" lIns="90000" tIns="91425" rIns="90000" bIns="91425" anchor="ctr" anchorCtr="0">
            <a:noAutofit/>
          </a:bodyPr>
          <a:lstStyle/>
          <a:p>
            <a:pPr marL="0" lvl="0" indent="0"/>
            <a:r>
              <a:rPr lang="ro-RO" dirty="0"/>
              <a:t>Cel mai frecvent utilizat set de transformări discrete de undă a fost formulat de matematicianul belgian Ingrid </a:t>
            </a:r>
            <a:r>
              <a:rPr lang="ro-RO" dirty="0" err="1"/>
              <a:t>Daubechies</a:t>
            </a:r>
            <a:r>
              <a:rPr lang="ro-RO" dirty="0"/>
              <a:t> în 1988. Această formulare se bazează pe utilizarea relațiilor de recurență pentru a genera eșantionări discrete progresiv mai fine ale unei funcții implicite de undă mamă; fiecare rezoluție este dublă față de scala precedentă</a:t>
            </a:r>
            <a:endParaRPr dirty="0"/>
          </a:p>
        </p:txBody>
      </p:sp>
      <p:sp>
        <p:nvSpPr>
          <p:cNvPr id="790" name="Google Shape;790;p39"/>
          <p:cNvSpPr/>
          <p:nvPr/>
        </p:nvSpPr>
        <p:spPr>
          <a:xfrm rot="-4499835">
            <a:off x="232708" y="2148650"/>
            <a:ext cx="926126" cy="1001110"/>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rot="-4499835">
            <a:off x="4447994" y="2133068"/>
            <a:ext cx="926126" cy="1001110"/>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39"/>
          <p:cNvSpPr/>
          <p:nvPr/>
        </p:nvSpPr>
        <p:spPr>
          <a:xfrm flipH="1">
            <a:off x="300249" y="445025"/>
            <a:ext cx="8386550" cy="572700"/>
          </a:xfrm>
          <a:custGeom>
            <a:avLst/>
            <a:gdLst/>
            <a:ahLst/>
            <a:cxnLst/>
            <a:rect l="l" t="t" r="r" b="b"/>
            <a:pathLst>
              <a:path w="32493" h="20610" extrusionOk="0">
                <a:moveTo>
                  <a:pt x="32493" y="0"/>
                </a:moveTo>
                <a:lnTo>
                  <a:pt x="1" y="1393"/>
                </a:lnTo>
                <a:lnTo>
                  <a:pt x="1882" y="20610"/>
                </a:lnTo>
                <a:lnTo>
                  <a:pt x="31921" y="20562"/>
                </a:lnTo>
                <a:lnTo>
                  <a:pt x="3249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9"/>
          <p:cNvSpPr txBox="1">
            <a:spLocks noGrp="1"/>
          </p:cNvSpPr>
          <p:nvPr>
            <p:ph type="title"/>
          </p:nvPr>
        </p:nvSpPr>
        <p:spPr>
          <a:xfrm>
            <a:off x="457201" y="445025"/>
            <a:ext cx="8229598"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err="1"/>
              <a:t>Transformarea</a:t>
            </a:r>
            <a:r>
              <a:rPr lang="en" dirty="0"/>
              <a:t> </a:t>
            </a:r>
            <a:r>
              <a:rPr lang="en" dirty="0" err="1"/>
              <a:t>Discret</a:t>
            </a:r>
            <a:r>
              <a:rPr lang="en-GB" dirty="0"/>
              <a:t>a Wavelet (TDW) – </a:t>
            </a:r>
            <a:r>
              <a:rPr lang="en-GB" dirty="0" err="1"/>
              <a:t>Exemple</a:t>
            </a:r>
            <a:r>
              <a:rPr lang="en-GB" dirty="0"/>
              <a:t> 2</a:t>
            </a:r>
            <a:endParaRPr dirty="0"/>
          </a:p>
        </p:txBody>
      </p:sp>
      <p:sp>
        <p:nvSpPr>
          <p:cNvPr id="782" name="Google Shape;782;p39"/>
          <p:cNvSpPr txBox="1">
            <a:spLocks noGrp="1"/>
          </p:cNvSpPr>
          <p:nvPr>
            <p:ph type="title" idx="2"/>
          </p:nvPr>
        </p:nvSpPr>
        <p:spPr>
          <a:xfrm>
            <a:off x="1299135" y="2056767"/>
            <a:ext cx="2968412" cy="370500"/>
          </a:xfrm>
          <a:prstGeom prst="rect">
            <a:avLst/>
          </a:prstGeom>
        </p:spPr>
        <p:txBody>
          <a:bodyPr spcFirstLastPara="1" wrap="square" lIns="91425" tIns="91425" rIns="91425" bIns="91425" anchor="ctr" anchorCtr="0">
            <a:noAutofit/>
          </a:bodyPr>
          <a:lstStyle/>
          <a:p>
            <a:r>
              <a:rPr lang="en-GB" b="1" dirty="0"/>
              <a:t>The dual-tree complex wavelet transform (DℂWT)</a:t>
            </a:r>
          </a:p>
        </p:txBody>
      </p:sp>
      <p:sp>
        <p:nvSpPr>
          <p:cNvPr id="783" name="Google Shape;783;p39"/>
          <p:cNvSpPr txBox="1">
            <a:spLocks noGrp="1"/>
          </p:cNvSpPr>
          <p:nvPr>
            <p:ph type="subTitle" idx="1"/>
          </p:nvPr>
        </p:nvSpPr>
        <p:spPr>
          <a:xfrm>
            <a:off x="1277153" y="2802939"/>
            <a:ext cx="3052523" cy="1308058"/>
          </a:xfrm>
          <a:prstGeom prst="rect">
            <a:avLst/>
          </a:prstGeom>
        </p:spPr>
        <p:txBody>
          <a:bodyPr spcFirstLastPara="1" wrap="square" lIns="90000" tIns="91425" rIns="90000" bIns="91425" anchor="ctr" anchorCtr="0">
            <a:noAutofit/>
          </a:bodyPr>
          <a:lstStyle/>
          <a:p>
            <a:pPr marL="0" lvl="0" indent="0"/>
            <a:br>
              <a:rPr lang="en-GB" dirty="0"/>
            </a:br>
            <a:r>
              <a:rPr lang="en-GB" dirty="0" err="1"/>
              <a:t>Transformarea</a:t>
            </a:r>
            <a:r>
              <a:rPr lang="en-GB" dirty="0"/>
              <a:t> de </a:t>
            </a:r>
            <a:r>
              <a:rPr lang="en-GB" dirty="0" err="1"/>
              <a:t>undă</a:t>
            </a:r>
            <a:r>
              <a:rPr lang="en-GB" dirty="0"/>
              <a:t> </a:t>
            </a:r>
            <a:r>
              <a:rPr lang="en-GB" dirty="0" err="1"/>
              <a:t>complexă</a:t>
            </a:r>
            <a:r>
              <a:rPr lang="en-GB" dirty="0"/>
              <a:t> cu </a:t>
            </a:r>
            <a:r>
              <a:rPr lang="en-GB" dirty="0" err="1"/>
              <a:t>doi</a:t>
            </a:r>
            <a:r>
              <a:rPr lang="en-GB" dirty="0"/>
              <a:t> </a:t>
            </a:r>
            <a:r>
              <a:rPr lang="en-GB" dirty="0" err="1"/>
              <a:t>arbori</a:t>
            </a:r>
            <a:r>
              <a:rPr lang="en-GB" dirty="0"/>
              <a:t> (ℂWT) </a:t>
            </a:r>
            <a:r>
              <a:rPr lang="en-GB" dirty="0" err="1"/>
              <a:t>este</a:t>
            </a:r>
            <a:r>
              <a:rPr lang="en-GB" dirty="0"/>
              <a:t> o </a:t>
            </a:r>
            <a:r>
              <a:rPr lang="en-GB" dirty="0" err="1"/>
              <a:t>îmbunătățire</a:t>
            </a:r>
            <a:r>
              <a:rPr lang="en-GB" dirty="0"/>
              <a:t> </a:t>
            </a:r>
            <a:r>
              <a:rPr lang="en-GB" dirty="0" err="1"/>
              <a:t>relativ</a:t>
            </a:r>
            <a:r>
              <a:rPr lang="en-GB" dirty="0"/>
              <a:t> </a:t>
            </a:r>
            <a:r>
              <a:rPr lang="en-GB" dirty="0" err="1"/>
              <a:t>recentă</a:t>
            </a:r>
            <a:r>
              <a:rPr lang="en-GB" dirty="0"/>
              <a:t> a </a:t>
            </a:r>
            <a:r>
              <a:rPr lang="en-GB" dirty="0" err="1"/>
              <a:t>transformatei</a:t>
            </a:r>
            <a:r>
              <a:rPr lang="en-GB" dirty="0"/>
              <a:t> de </a:t>
            </a:r>
            <a:r>
              <a:rPr lang="en-GB" dirty="0" err="1"/>
              <a:t>undă</a:t>
            </a:r>
            <a:r>
              <a:rPr lang="en-GB" dirty="0"/>
              <a:t> </a:t>
            </a:r>
            <a:r>
              <a:rPr lang="en-GB" dirty="0" err="1"/>
              <a:t>discretă</a:t>
            </a:r>
            <a:r>
              <a:rPr lang="en-GB" dirty="0"/>
              <a:t> (DWT), cu </a:t>
            </a:r>
            <a:r>
              <a:rPr lang="en-GB" dirty="0" err="1"/>
              <a:t>proprietăți</a:t>
            </a:r>
            <a:r>
              <a:rPr lang="en-GB" dirty="0"/>
              <a:t> </a:t>
            </a:r>
            <a:r>
              <a:rPr lang="en-GB" dirty="0" err="1"/>
              <a:t>suplimentare</a:t>
            </a:r>
            <a:r>
              <a:rPr lang="en-GB" dirty="0"/>
              <a:t> </a:t>
            </a:r>
            <a:r>
              <a:rPr lang="en-GB" dirty="0" err="1"/>
              <a:t>importante</a:t>
            </a:r>
            <a:r>
              <a:rPr lang="en-GB" dirty="0"/>
              <a:t>: </a:t>
            </a:r>
            <a:r>
              <a:rPr lang="en-GB" dirty="0" err="1"/>
              <a:t>este</a:t>
            </a:r>
            <a:r>
              <a:rPr lang="en-GB" dirty="0"/>
              <a:t> </a:t>
            </a:r>
            <a:r>
              <a:rPr lang="en-GB" dirty="0" err="1"/>
              <a:t>aproape</a:t>
            </a:r>
            <a:r>
              <a:rPr lang="en-GB" dirty="0"/>
              <a:t> </a:t>
            </a:r>
            <a:r>
              <a:rPr lang="en-GB" dirty="0" err="1"/>
              <a:t>invariantă</a:t>
            </a:r>
            <a:r>
              <a:rPr lang="en-GB" dirty="0"/>
              <a:t> de </a:t>
            </a:r>
            <a:r>
              <a:rPr lang="en-GB" dirty="0" err="1"/>
              <a:t>schimbare</a:t>
            </a:r>
            <a:r>
              <a:rPr lang="en-GB" dirty="0"/>
              <a:t> </a:t>
            </a:r>
            <a:r>
              <a:rPr lang="en-GB" dirty="0" err="1"/>
              <a:t>și</a:t>
            </a:r>
            <a:r>
              <a:rPr lang="en-GB" dirty="0"/>
              <a:t> </a:t>
            </a:r>
            <a:r>
              <a:rPr lang="en-GB" dirty="0" err="1"/>
              <a:t>selectivă</a:t>
            </a:r>
            <a:r>
              <a:rPr lang="en-GB" dirty="0"/>
              <a:t> </a:t>
            </a:r>
            <a:r>
              <a:rPr lang="en-GB" dirty="0" err="1"/>
              <a:t>direcțional</a:t>
            </a:r>
            <a:r>
              <a:rPr lang="en-GB" dirty="0"/>
              <a:t> </a:t>
            </a:r>
            <a:r>
              <a:rPr lang="en-GB" dirty="0" err="1"/>
              <a:t>în</a:t>
            </a:r>
            <a:r>
              <a:rPr lang="en-GB" dirty="0"/>
              <a:t> </a:t>
            </a:r>
            <a:r>
              <a:rPr lang="en-GB" dirty="0" err="1"/>
              <a:t>două</a:t>
            </a:r>
            <a:r>
              <a:rPr lang="en-GB" dirty="0"/>
              <a:t> </a:t>
            </a:r>
            <a:r>
              <a:rPr lang="en-GB" dirty="0" err="1"/>
              <a:t>dimensiuni</a:t>
            </a:r>
            <a:r>
              <a:rPr lang="en-GB" dirty="0"/>
              <a:t> </a:t>
            </a:r>
            <a:r>
              <a:rPr lang="en-GB" dirty="0" err="1"/>
              <a:t>și</a:t>
            </a:r>
            <a:r>
              <a:rPr lang="en-GB" dirty="0"/>
              <a:t> </a:t>
            </a:r>
            <a:r>
              <a:rPr lang="en-GB" dirty="0" err="1"/>
              <a:t>mai</a:t>
            </a:r>
            <a:r>
              <a:rPr lang="en-GB" dirty="0"/>
              <a:t> </a:t>
            </a:r>
            <a:r>
              <a:rPr lang="en-GB" dirty="0" err="1"/>
              <a:t>mari</a:t>
            </a:r>
            <a:r>
              <a:rPr lang="en-GB" dirty="0"/>
              <a:t>.</a:t>
            </a:r>
            <a:endParaRPr dirty="0"/>
          </a:p>
        </p:txBody>
      </p:sp>
      <p:sp>
        <p:nvSpPr>
          <p:cNvPr id="784" name="Google Shape;784;p39"/>
          <p:cNvSpPr txBox="1">
            <a:spLocks noGrp="1"/>
          </p:cNvSpPr>
          <p:nvPr>
            <p:ph type="title" idx="3"/>
          </p:nvPr>
        </p:nvSpPr>
        <p:spPr>
          <a:xfrm>
            <a:off x="5638410" y="1871517"/>
            <a:ext cx="2420414" cy="370500"/>
          </a:xfrm>
          <a:prstGeom prst="rect">
            <a:avLst/>
          </a:prstGeom>
        </p:spPr>
        <p:txBody>
          <a:bodyPr spcFirstLastPara="1" wrap="square" lIns="91425" tIns="91425" rIns="91425" bIns="91425" anchor="ctr" anchorCtr="0">
            <a:noAutofit/>
          </a:bodyPr>
          <a:lstStyle/>
          <a:p>
            <a:r>
              <a:rPr lang="en-GB" b="1" dirty="0"/>
              <a:t>Other Wavelets</a:t>
            </a:r>
            <a:endParaRPr dirty="0"/>
          </a:p>
        </p:txBody>
      </p:sp>
      <p:sp>
        <p:nvSpPr>
          <p:cNvPr id="785" name="Google Shape;785;p39"/>
          <p:cNvSpPr txBox="1">
            <a:spLocks noGrp="1"/>
          </p:cNvSpPr>
          <p:nvPr>
            <p:ph type="subTitle" idx="4"/>
          </p:nvPr>
        </p:nvSpPr>
        <p:spPr>
          <a:xfrm>
            <a:off x="5587299" y="2957570"/>
            <a:ext cx="3285534" cy="998797"/>
          </a:xfrm>
          <a:prstGeom prst="rect">
            <a:avLst/>
          </a:prstGeom>
        </p:spPr>
        <p:txBody>
          <a:bodyPr spcFirstLastPara="1" wrap="square" lIns="90000" tIns="91425" rIns="90000" bIns="91425" anchor="ctr" anchorCtr="0">
            <a:noAutofit/>
          </a:bodyPr>
          <a:lstStyle/>
          <a:p>
            <a:pPr marL="0" lvl="0" indent="0"/>
            <a:r>
              <a:rPr lang="ro-RO" dirty="0"/>
              <a:t>Alte forme de transformare discretă a undelor includ </a:t>
            </a:r>
            <a:r>
              <a:rPr lang="ro-RO" dirty="0" err="1"/>
              <a:t>onduleta</a:t>
            </a:r>
            <a:r>
              <a:rPr lang="ro-RO" dirty="0"/>
              <a:t> </a:t>
            </a:r>
            <a:r>
              <a:rPr lang="ro-RO" dirty="0" err="1"/>
              <a:t>LeGall-Tabatabai</a:t>
            </a:r>
            <a:r>
              <a:rPr lang="ro-RO" dirty="0"/>
              <a:t> (LGT), dezvoltată de </a:t>
            </a:r>
            <a:r>
              <a:rPr lang="ro-RO" dirty="0" err="1"/>
              <a:t>Didier</a:t>
            </a:r>
            <a:r>
              <a:rPr lang="ro-RO" dirty="0"/>
              <a:t> Le Gall și Ali J. </a:t>
            </a:r>
            <a:r>
              <a:rPr lang="ro-RO" dirty="0" err="1"/>
              <a:t>Tabatabai</a:t>
            </a:r>
            <a:r>
              <a:rPr lang="ro-RO" dirty="0"/>
              <a:t> în 1988 (utilizată în JPEG 2000), binomul QMF dezvoltat de Ali </a:t>
            </a:r>
            <a:r>
              <a:rPr lang="ro-RO" dirty="0" err="1"/>
              <a:t>Naci</a:t>
            </a:r>
            <a:r>
              <a:rPr lang="ro-RO" dirty="0"/>
              <a:t> </a:t>
            </a:r>
            <a:r>
              <a:rPr lang="ro-RO" dirty="0" err="1"/>
              <a:t>Akansu</a:t>
            </a:r>
            <a:r>
              <a:rPr lang="ro-RO" dirty="0"/>
              <a:t> în 1990, algoritmul de partiționare a setului în copaci ierarhici (SPIHT) dezvoltat de </a:t>
            </a:r>
            <a:r>
              <a:rPr lang="ro-RO" dirty="0" err="1"/>
              <a:t>Amir</a:t>
            </a:r>
            <a:r>
              <a:rPr lang="ro-RO" dirty="0"/>
              <a:t> </a:t>
            </a:r>
            <a:r>
              <a:rPr lang="ro-RO" dirty="0" err="1"/>
              <a:t>Said</a:t>
            </a:r>
            <a:r>
              <a:rPr lang="ro-RO" dirty="0"/>
              <a:t> cu William A.</a:t>
            </a:r>
            <a:endParaRPr dirty="0"/>
          </a:p>
        </p:txBody>
      </p:sp>
      <p:sp>
        <p:nvSpPr>
          <p:cNvPr id="790" name="Google Shape;790;p39"/>
          <p:cNvSpPr/>
          <p:nvPr/>
        </p:nvSpPr>
        <p:spPr>
          <a:xfrm rot="-4499835">
            <a:off x="232708" y="2148650"/>
            <a:ext cx="926126" cy="1001110"/>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9"/>
          <p:cNvSpPr/>
          <p:nvPr/>
        </p:nvSpPr>
        <p:spPr>
          <a:xfrm rot="-4499835">
            <a:off x="4447994" y="2133068"/>
            <a:ext cx="926126" cy="1001110"/>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6506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35"/>
          <p:cNvSpPr/>
          <p:nvPr/>
        </p:nvSpPr>
        <p:spPr>
          <a:xfrm flipH="1">
            <a:off x="422200" y="688800"/>
            <a:ext cx="3414700" cy="3797850"/>
          </a:xfrm>
          <a:custGeom>
            <a:avLst/>
            <a:gdLst/>
            <a:ahLst/>
            <a:cxnLst/>
            <a:rect l="l" t="t" r="r" b="b"/>
            <a:pathLst>
              <a:path w="136588" h="151914" extrusionOk="0">
                <a:moveTo>
                  <a:pt x="8763" y="0"/>
                </a:moveTo>
                <a:lnTo>
                  <a:pt x="0" y="151914"/>
                </a:lnTo>
                <a:lnTo>
                  <a:pt x="136588" y="149628"/>
                </a:lnTo>
                <a:lnTo>
                  <a:pt x="131254" y="3599"/>
                </a:lnTo>
                <a:close/>
              </a:path>
            </a:pathLst>
          </a:custGeom>
          <a:solidFill>
            <a:schemeClr val="lt2"/>
          </a:solidFill>
          <a:ln>
            <a:noFill/>
          </a:ln>
        </p:spPr>
      </p:sp>
      <p:sp>
        <p:nvSpPr>
          <p:cNvPr id="616" name="Google Shape;616;p35"/>
          <p:cNvSpPr txBox="1">
            <a:spLocks noGrp="1"/>
          </p:cNvSpPr>
          <p:nvPr>
            <p:ph type="title"/>
          </p:nvPr>
        </p:nvSpPr>
        <p:spPr>
          <a:xfrm>
            <a:off x="5032425" y="2642625"/>
            <a:ext cx="3019754" cy="1469100"/>
          </a:xfrm>
          <a:prstGeom prst="rect">
            <a:avLst/>
          </a:prstGeom>
        </p:spPr>
        <p:txBody>
          <a:bodyPr spcFirstLastPara="1" wrap="square" lIns="91425" tIns="91425" rIns="91425" bIns="91425" anchor="ctr" anchorCtr="0">
            <a:noAutofit/>
          </a:bodyPr>
          <a:lstStyle/>
          <a:p>
            <a:pPr lvl="0"/>
            <a:r>
              <a:rPr lang="en-GB" dirty="0" err="1"/>
              <a:t>Codul</a:t>
            </a:r>
            <a:r>
              <a:rPr lang="en-GB" dirty="0"/>
              <a:t> </a:t>
            </a:r>
            <a:r>
              <a:rPr lang="en-GB" dirty="0" err="1"/>
              <a:t>Sursa</a:t>
            </a:r>
            <a:endParaRPr lang="en-GB" dirty="0"/>
          </a:p>
        </p:txBody>
      </p:sp>
      <p:sp>
        <p:nvSpPr>
          <p:cNvPr id="617" name="Google Shape;617;p35"/>
          <p:cNvSpPr/>
          <p:nvPr/>
        </p:nvSpPr>
        <p:spPr>
          <a:xfrm rot="768178">
            <a:off x="5774361" y="1009446"/>
            <a:ext cx="1336008" cy="1444178"/>
          </a:xfrm>
          <a:custGeom>
            <a:avLst/>
            <a:gdLst/>
            <a:ahLst/>
            <a:cxnLst/>
            <a:rect l="l" t="t" r="r" b="b"/>
            <a:pathLst>
              <a:path w="45600" h="49292" extrusionOk="0">
                <a:moveTo>
                  <a:pt x="34416" y="1"/>
                </a:moveTo>
                <a:cubicBezTo>
                  <a:pt x="34122" y="1"/>
                  <a:pt x="33824" y="30"/>
                  <a:pt x="33524" y="90"/>
                </a:cubicBezTo>
                <a:lnTo>
                  <a:pt x="4170" y="5560"/>
                </a:lnTo>
                <a:cubicBezTo>
                  <a:pt x="1668" y="5994"/>
                  <a:pt x="0" y="8429"/>
                  <a:pt x="501" y="10931"/>
                </a:cubicBezTo>
                <a:lnTo>
                  <a:pt x="6738" y="44455"/>
                </a:lnTo>
                <a:cubicBezTo>
                  <a:pt x="7149" y="46657"/>
                  <a:pt x="9085" y="48213"/>
                  <a:pt x="11249" y="48213"/>
                </a:cubicBezTo>
                <a:cubicBezTo>
                  <a:pt x="11544" y="48213"/>
                  <a:pt x="11842" y="48184"/>
                  <a:pt x="12142" y="48124"/>
                </a:cubicBezTo>
                <a:lnTo>
                  <a:pt x="30222" y="44755"/>
                </a:lnTo>
                <a:lnTo>
                  <a:pt x="38027" y="49292"/>
                </a:lnTo>
                <a:lnTo>
                  <a:pt x="39528" y="42987"/>
                </a:lnTo>
                <a:lnTo>
                  <a:pt x="41530" y="42620"/>
                </a:lnTo>
                <a:cubicBezTo>
                  <a:pt x="43932" y="42153"/>
                  <a:pt x="45599" y="39785"/>
                  <a:pt x="45166" y="37283"/>
                </a:cubicBezTo>
                <a:lnTo>
                  <a:pt x="38895" y="3759"/>
                </a:lnTo>
                <a:cubicBezTo>
                  <a:pt x="38484" y="1557"/>
                  <a:pt x="36574" y="1"/>
                  <a:pt x="34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5"/>
          <p:cNvSpPr txBox="1">
            <a:spLocks noGrp="1"/>
          </p:cNvSpPr>
          <p:nvPr>
            <p:ph type="title" idx="2"/>
          </p:nvPr>
        </p:nvSpPr>
        <p:spPr>
          <a:xfrm>
            <a:off x="5807575" y="1320675"/>
            <a:ext cx="1269600" cy="669300"/>
          </a:xfrm>
          <a:prstGeom prst="rect">
            <a:avLst/>
          </a:prstGeom>
        </p:spPr>
        <p:txBody>
          <a:bodyPr spcFirstLastPara="1" wrap="square" lIns="91425" tIns="91425" rIns="91425" bIns="91425" anchor="ctr" anchorCtr="0">
            <a:noAutofit/>
          </a:bodyPr>
          <a:lstStyle/>
          <a:p>
            <a:pPr lvl="0"/>
            <a:r>
              <a:rPr lang="en" dirty="0">
                <a:solidFill>
                  <a:schemeClr val="accent1"/>
                </a:solidFill>
              </a:rPr>
              <a:t>03</a:t>
            </a:r>
          </a:p>
        </p:txBody>
      </p:sp>
      <p:sp>
        <p:nvSpPr>
          <p:cNvPr id="682" name="Google Shape;682;p35"/>
          <p:cNvSpPr/>
          <p:nvPr/>
        </p:nvSpPr>
        <p:spPr>
          <a:xfrm rot="10673382">
            <a:off x="4006195" y="-759748"/>
            <a:ext cx="1295379" cy="1295379"/>
          </a:xfrm>
          <a:prstGeom prst="blockArc">
            <a:avLst>
              <a:gd name="adj1" fmla="val 10800000"/>
              <a:gd name="adj2" fmla="val 263922"/>
              <a:gd name="adj3" fmla="val 1165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5"/>
          <p:cNvSpPr/>
          <p:nvPr/>
        </p:nvSpPr>
        <p:spPr>
          <a:xfrm>
            <a:off x="8254700" y="1724400"/>
            <a:ext cx="1409700" cy="200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5"/>
          <p:cNvSpPr/>
          <p:nvPr/>
        </p:nvSpPr>
        <p:spPr>
          <a:xfrm rot="3089">
            <a:off x="8615098" y="4764963"/>
            <a:ext cx="333900" cy="288900"/>
          </a:xfrm>
          <a:prstGeom prst="triangl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 name="Google Shape;1172;p49">
            <a:extLst>
              <a:ext uri="{FF2B5EF4-FFF2-40B4-BE49-F238E27FC236}">
                <a16:creationId xmlns:a16="http://schemas.microsoft.com/office/drawing/2014/main" id="{C2EB2A03-F85D-1F48-8674-A17F5ABE6C34}"/>
              </a:ext>
            </a:extLst>
          </p:cNvPr>
          <p:cNvGrpSpPr/>
          <p:nvPr/>
        </p:nvGrpSpPr>
        <p:grpSpPr>
          <a:xfrm>
            <a:off x="584492" y="1438576"/>
            <a:ext cx="2964666" cy="3425149"/>
            <a:chOff x="3192525" y="1564000"/>
            <a:chExt cx="2964666" cy="3425149"/>
          </a:xfrm>
        </p:grpSpPr>
        <p:sp>
          <p:nvSpPr>
            <p:cNvPr id="74" name="Google Shape;1173;p49">
              <a:extLst>
                <a:ext uri="{FF2B5EF4-FFF2-40B4-BE49-F238E27FC236}">
                  <a16:creationId xmlns:a16="http://schemas.microsoft.com/office/drawing/2014/main" id="{7B671583-6A13-FE4A-8AEE-C67D2B83701F}"/>
                </a:ext>
              </a:extLst>
            </p:cNvPr>
            <p:cNvSpPr/>
            <p:nvPr/>
          </p:nvSpPr>
          <p:spPr>
            <a:xfrm>
              <a:off x="3192525" y="4863725"/>
              <a:ext cx="2902324" cy="125424"/>
            </a:xfrm>
            <a:custGeom>
              <a:avLst/>
              <a:gdLst/>
              <a:ahLst/>
              <a:cxnLst/>
              <a:rect l="l" t="t" r="r" b="b"/>
              <a:pathLst>
                <a:path w="43518" h="2347" extrusionOk="0">
                  <a:moveTo>
                    <a:pt x="21753" y="1"/>
                  </a:moveTo>
                  <a:cubicBezTo>
                    <a:pt x="9728" y="1"/>
                    <a:pt x="1" y="537"/>
                    <a:pt x="1" y="1180"/>
                  </a:cubicBezTo>
                  <a:cubicBezTo>
                    <a:pt x="1" y="1834"/>
                    <a:pt x="9740" y="2346"/>
                    <a:pt x="21753" y="2346"/>
                  </a:cubicBezTo>
                  <a:cubicBezTo>
                    <a:pt x="33779" y="2346"/>
                    <a:pt x="43518" y="1811"/>
                    <a:pt x="43518" y="1180"/>
                  </a:cubicBezTo>
                  <a:cubicBezTo>
                    <a:pt x="43518" y="537"/>
                    <a:pt x="33779" y="13"/>
                    <a:pt x="21753" y="1"/>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1174;p49">
              <a:extLst>
                <a:ext uri="{FF2B5EF4-FFF2-40B4-BE49-F238E27FC236}">
                  <a16:creationId xmlns:a16="http://schemas.microsoft.com/office/drawing/2014/main" id="{FE3E88D5-EB61-FB43-9760-650652677A0A}"/>
                </a:ext>
              </a:extLst>
            </p:cNvPr>
            <p:cNvSpPr/>
            <p:nvPr/>
          </p:nvSpPr>
          <p:spPr>
            <a:xfrm>
              <a:off x="3495074" y="4913089"/>
              <a:ext cx="360051" cy="13636"/>
            </a:xfrm>
            <a:custGeom>
              <a:avLst/>
              <a:gdLst/>
              <a:ahLst/>
              <a:cxnLst/>
              <a:rect l="l" t="t" r="r" b="b"/>
              <a:pathLst>
                <a:path w="7895" h="299" extrusionOk="0">
                  <a:moveTo>
                    <a:pt x="7895" y="144"/>
                  </a:moveTo>
                  <a:cubicBezTo>
                    <a:pt x="7895" y="215"/>
                    <a:pt x="6121" y="298"/>
                    <a:pt x="3954" y="298"/>
                  </a:cubicBezTo>
                  <a:cubicBezTo>
                    <a:pt x="1775" y="298"/>
                    <a:pt x="1" y="227"/>
                    <a:pt x="1" y="144"/>
                  </a:cubicBezTo>
                  <a:cubicBezTo>
                    <a:pt x="1" y="72"/>
                    <a:pt x="1775" y="1"/>
                    <a:pt x="3954" y="1"/>
                  </a:cubicBezTo>
                  <a:cubicBezTo>
                    <a:pt x="6121" y="1"/>
                    <a:pt x="7895" y="60"/>
                    <a:pt x="7895" y="144"/>
                  </a:cubicBezTo>
                  <a:close/>
                </a:path>
              </a:pathLst>
            </a:custGeom>
            <a:solidFill>
              <a:srgbClr val="DB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1175;p49">
              <a:extLst>
                <a:ext uri="{FF2B5EF4-FFF2-40B4-BE49-F238E27FC236}">
                  <a16:creationId xmlns:a16="http://schemas.microsoft.com/office/drawing/2014/main" id="{740B6636-AD46-2245-8F20-C6410925EC48}"/>
                </a:ext>
              </a:extLst>
            </p:cNvPr>
            <p:cNvSpPr/>
            <p:nvPr/>
          </p:nvSpPr>
          <p:spPr>
            <a:xfrm>
              <a:off x="3502143" y="1564000"/>
              <a:ext cx="986117" cy="1109934"/>
            </a:xfrm>
            <a:custGeom>
              <a:avLst/>
              <a:gdLst/>
              <a:ahLst/>
              <a:cxnLst/>
              <a:rect l="l" t="t" r="r" b="b"/>
              <a:pathLst>
                <a:path w="21623" h="24338" extrusionOk="0">
                  <a:moveTo>
                    <a:pt x="11931" y="0"/>
                  </a:moveTo>
                  <a:cubicBezTo>
                    <a:pt x="9073" y="0"/>
                    <a:pt x="6692" y="2262"/>
                    <a:pt x="5704" y="7275"/>
                  </a:cubicBezTo>
                  <a:cubicBezTo>
                    <a:pt x="4704" y="12299"/>
                    <a:pt x="1" y="14919"/>
                    <a:pt x="2453" y="18669"/>
                  </a:cubicBezTo>
                  <a:cubicBezTo>
                    <a:pt x="4724" y="22158"/>
                    <a:pt x="7756" y="24338"/>
                    <a:pt x="12136" y="24338"/>
                  </a:cubicBezTo>
                  <a:cubicBezTo>
                    <a:pt x="12465" y="24338"/>
                    <a:pt x="12801" y="24326"/>
                    <a:pt x="13145" y="24301"/>
                  </a:cubicBezTo>
                  <a:cubicBezTo>
                    <a:pt x="18062" y="23932"/>
                    <a:pt x="21146" y="18860"/>
                    <a:pt x="21384" y="14395"/>
                  </a:cubicBezTo>
                  <a:cubicBezTo>
                    <a:pt x="21622" y="9930"/>
                    <a:pt x="18682" y="8727"/>
                    <a:pt x="17884" y="6144"/>
                  </a:cubicBezTo>
                  <a:cubicBezTo>
                    <a:pt x="17222" y="3969"/>
                    <a:pt x="17927" y="2115"/>
                    <a:pt x="16570" y="2115"/>
                  </a:cubicBezTo>
                  <a:cubicBezTo>
                    <a:pt x="16314" y="2115"/>
                    <a:pt x="15986" y="2180"/>
                    <a:pt x="15562" y="2322"/>
                  </a:cubicBezTo>
                  <a:cubicBezTo>
                    <a:pt x="15562" y="2322"/>
                    <a:pt x="14788" y="0"/>
                    <a:pt x="11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1176;p49">
              <a:extLst>
                <a:ext uri="{FF2B5EF4-FFF2-40B4-BE49-F238E27FC236}">
                  <a16:creationId xmlns:a16="http://schemas.microsoft.com/office/drawing/2014/main" id="{10E1D613-CF44-DC4B-A478-339205BFE508}"/>
                </a:ext>
              </a:extLst>
            </p:cNvPr>
            <p:cNvSpPr/>
            <p:nvPr/>
          </p:nvSpPr>
          <p:spPr>
            <a:xfrm>
              <a:off x="4285120" y="2312742"/>
              <a:ext cx="347008" cy="597836"/>
            </a:xfrm>
            <a:custGeom>
              <a:avLst/>
              <a:gdLst/>
              <a:ahLst/>
              <a:cxnLst/>
              <a:rect l="l" t="t" r="r" b="b"/>
              <a:pathLst>
                <a:path w="7609" h="13109" extrusionOk="0">
                  <a:moveTo>
                    <a:pt x="2644" y="1"/>
                  </a:moveTo>
                  <a:cubicBezTo>
                    <a:pt x="2644" y="1"/>
                    <a:pt x="0" y="3275"/>
                    <a:pt x="1155" y="7323"/>
                  </a:cubicBezTo>
                  <a:cubicBezTo>
                    <a:pt x="2075" y="10570"/>
                    <a:pt x="4097" y="13109"/>
                    <a:pt x="5491" y="13109"/>
                  </a:cubicBezTo>
                  <a:cubicBezTo>
                    <a:pt x="5829" y="13109"/>
                    <a:pt x="6131" y="12959"/>
                    <a:pt x="6370" y="12633"/>
                  </a:cubicBezTo>
                  <a:cubicBezTo>
                    <a:pt x="7609" y="10966"/>
                    <a:pt x="5858" y="1989"/>
                    <a:pt x="4942" y="1215"/>
                  </a:cubicBezTo>
                  <a:cubicBezTo>
                    <a:pt x="4037" y="441"/>
                    <a:pt x="2644" y="1"/>
                    <a:pt x="2644"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1177;p49">
              <a:extLst>
                <a:ext uri="{FF2B5EF4-FFF2-40B4-BE49-F238E27FC236}">
                  <a16:creationId xmlns:a16="http://schemas.microsoft.com/office/drawing/2014/main" id="{752CBC29-8A07-DE4A-A7BD-8A1FB91E83E3}"/>
                </a:ext>
              </a:extLst>
            </p:cNvPr>
            <p:cNvSpPr/>
            <p:nvPr/>
          </p:nvSpPr>
          <p:spPr>
            <a:xfrm>
              <a:off x="3441900" y="2322000"/>
              <a:ext cx="346461" cy="598292"/>
            </a:xfrm>
            <a:custGeom>
              <a:avLst/>
              <a:gdLst/>
              <a:ahLst/>
              <a:cxnLst/>
              <a:rect l="l" t="t" r="r" b="b"/>
              <a:pathLst>
                <a:path w="7597" h="13119" extrusionOk="0">
                  <a:moveTo>
                    <a:pt x="4965" y="0"/>
                  </a:moveTo>
                  <a:cubicBezTo>
                    <a:pt x="4965" y="0"/>
                    <a:pt x="3572" y="453"/>
                    <a:pt x="2655" y="1227"/>
                  </a:cubicBezTo>
                  <a:cubicBezTo>
                    <a:pt x="1750" y="2000"/>
                    <a:pt x="0" y="10978"/>
                    <a:pt x="1226" y="12645"/>
                  </a:cubicBezTo>
                  <a:cubicBezTo>
                    <a:pt x="1468" y="12970"/>
                    <a:pt x="1770" y="13119"/>
                    <a:pt x="2109" y="13119"/>
                  </a:cubicBezTo>
                  <a:cubicBezTo>
                    <a:pt x="3509" y="13119"/>
                    <a:pt x="5533" y="10572"/>
                    <a:pt x="6453" y="7323"/>
                  </a:cubicBezTo>
                  <a:cubicBezTo>
                    <a:pt x="7596" y="3274"/>
                    <a:pt x="4965" y="0"/>
                    <a:pt x="496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1178;p49">
              <a:extLst>
                <a:ext uri="{FF2B5EF4-FFF2-40B4-BE49-F238E27FC236}">
                  <a16:creationId xmlns:a16="http://schemas.microsoft.com/office/drawing/2014/main" id="{146A3180-3997-8E4E-B9AD-3F66F6196E3B}"/>
                </a:ext>
              </a:extLst>
            </p:cNvPr>
            <p:cNvSpPr/>
            <p:nvPr/>
          </p:nvSpPr>
          <p:spPr>
            <a:xfrm>
              <a:off x="3546151" y="3233095"/>
              <a:ext cx="942655" cy="1558961"/>
            </a:xfrm>
            <a:custGeom>
              <a:avLst/>
              <a:gdLst/>
              <a:ahLst/>
              <a:cxnLst/>
              <a:rect l="l" t="t" r="r" b="b"/>
              <a:pathLst>
                <a:path w="20670" h="34184" extrusionOk="0">
                  <a:moveTo>
                    <a:pt x="19157" y="1"/>
                  </a:moveTo>
                  <a:lnTo>
                    <a:pt x="2917" y="48"/>
                  </a:lnTo>
                  <a:cubicBezTo>
                    <a:pt x="0" y="10443"/>
                    <a:pt x="2953" y="34184"/>
                    <a:pt x="2953" y="34184"/>
                  </a:cubicBezTo>
                  <a:lnTo>
                    <a:pt x="6644" y="34184"/>
                  </a:lnTo>
                  <a:cubicBezTo>
                    <a:pt x="7000" y="23495"/>
                    <a:pt x="8979" y="4668"/>
                    <a:pt x="10655" y="4668"/>
                  </a:cubicBezTo>
                  <a:cubicBezTo>
                    <a:pt x="10660" y="4668"/>
                    <a:pt x="10664" y="4668"/>
                    <a:pt x="10668" y="4668"/>
                  </a:cubicBezTo>
                  <a:cubicBezTo>
                    <a:pt x="12359" y="4775"/>
                    <a:pt x="13406" y="34184"/>
                    <a:pt x="13406" y="34184"/>
                  </a:cubicBezTo>
                  <a:lnTo>
                    <a:pt x="17240" y="34184"/>
                  </a:lnTo>
                  <a:cubicBezTo>
                    <a:pt x="20669" y="18003"/>
                    <a:pt x="19157" y="1"/>
                    <a:pt x="19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1179;p49">
              <a:extLst>
                <a:ext uri="{FF2B5EF4-FFF2-40B4-BE49-F238E27FC236}">
                  <a16:creationId xmlns:a16="http://schemas.microsoft.com/office/drawing/2014/main" id="{364FEB3A-DB97-A043-A610-1811ED6FFEBD}"/>
                </a:ext>
              </a:extLst>
            </p:cNvPr>
            <p:cNvSpPr/>
            <p:nvPr/>
          </p:nvSpPr>
          <p:spPr>
            <a:xfrm>
              <a:off x="4008212" y="3235284"/>
              <a:ext cx="98051" cy="170107"/>
            </a:xfrm>
            <a:custGeom>
              <a:avLst/>
              <a:gdLst/>
              <a:ahLst/>
              <a:cxnLst/>
              <a:rect l="l" t="t" r="r" b="b"/>
              <a:pathLst>
                <a:path w="2150" h="3730" extrusionOk="0">
                  <a:moveTo>
                    <a:pt x="1179" y="0"/>
                  </a:moveTo>
                  <a:cubicBezTo>
                    <a:pt x="1728" y="3131"/>
                    <a:pt x="661" y="3640"/>
                    <a:pt x="199" y="3716"/>
                  </a:cubicBezTo>
                  <a:lnTo>
                    <a:pt x="199" y="3716"/>
                  </a:lnTo>
                  <a:cubicBezTo>
                    <a:pt x="2150" y="3497"/>
                    <a:pt x="1346" y="0"/>
                    <a:pt x="1346" y="0"/>
                  </a:cubicBezTo>
                  <a:close/>
                  <a:moveTo>
                    <a:pt x="199" y="3716"/>
                  </a:moveTo>
                  <a:cubicBezTo>
                    <a:pt x="135" y="3723"/>
                    <a:pt x="69" y="3727"/>
                    <a:pt x="0" y="3727"/>
                  </a:cubicBezTo>
                  <a:cubicBezTo>
                    <a:pt x="0" y="3727"/>
                    <a:pt x="18" y="3729"/>
                    <a:pt x="50" y="3729"/>
                  </a:cubicBezTo>
                  <a:cubicBezTo>
                    <a:pt x="85" y="3729"/>
                    <a:pt x="136" y="3727"/>
                    <a:pt x="199" y="3716"/>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1180;p49">
              <a:extLst>
                <a:ext uri="{FF2B5EF4-FFF2-40B4-BE49-F238E27FC236}">
                  <a16:creationId xmlns:a16="http://schemas.microsoft.com/office/drawing/2014/main" id="{A0F30B65-EA07-4C44-8F8F-A2FA8D61F50C}"/>
                </a:ext>
              </a:extLst>
            </p:cNvPr>
            <p:cNvSpPr/>
            <p:nvPr/>
          </p:nvSpPr>
          <p:spPr>
            <a:xfrm>
              <a:off x="3682416" y="3303691"/>
              <a:ext cx="83138" cy="76343"/>
            </a:xfrm>
            <a:custGeom>
              <a:avLst/>
              <a:gdLst/>
              <a:ahLst/>
              <a:cxnLst/>
              <a:rect l="l" t="t" r="r" b="b"/>
              <a:pathLst>
                <a:path w="1823" h="1674" extrusionOk="0">
                  <a:moveTo>
                    <a:pt x="1822" y="1"/>
                  </a:moveTo>
                  <a:lnTo>
                    <a:pt x="1" y="917"/>
                  </a:lnTo>
                  <a:cubicBezTo>
                    <a:pt x="429" y="1469"/>
                    <a:pt x="758" y="1674"/>
                    <a:pt x="1010" y="1674"/>
                  </a:cubicBezTo>
                  <a:cubicBezTo>
                    <a:pt x="1731" y="1674"/>
                    <a:pt x="1822" y="1"/>
                    <a:pt x="182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1181;p49">
              <a:extLst>
                <a:ext uri="{FF2B5EF4-FFF2-40B4-BE49-F238E27FC236}">
                  <a16:creationId xmlns:a16="http://schemas.microsoft.com/office/drawing/2014/main" id="{FF660F52-2A2F-9B49-AEFB-F468C8B6B9F7}"/>
                </a:ext>
              </a:extLst>
            </p:cNvPr>
            <p:cNvSpPr/>
            <p:nvPr/>
          </p:nvSpPr>
          <p:spPr>
            <a:xfrm>
              <a:off x="4336379" y="3303691"/>
              <a:ext cx="56824" cy="51306"/>
            </a:xfrm>
            <a:custGeom>
              <a:avLst/>
              <a:gdLst/>
              <a:ahLst/>
              <a:cxnLst/>
              <a:rect l="l" t="t" r="r" b="b"/>
              <a:pathLst>
                <a:path w="1246" h="1125" extrusionOk="0">
                  <a:moveTo>
                    <a:pt x="186" y="1"/>
                  </a:moveTo>
                  <a:cubicBezTo>
                    <a:pt x="0" y="891"/>
                    <a:pt x="227" y="1125"/>
                    <a:pt x="518" y="1125"/>
                  </a:cubicBezTo>
                  <a:cubicBezTo>
                    <a:pt x="842" y="1125"/>
                    <a:pt x="1246" y="834"/>
                    <a:pt x="1246" y="834"/>
                  </a:cubicBezTo>
                  <a:lnTo>
                    <a:pt x="18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1182;p49">
              <a:extLst>
                <a:ext uri="{FF2B5EF4-FFF2-40B4-BE49-F238E27FC236}">
                  <a16:creationId xmlns:a16="http://schemas.microsoft.com/office/drawing/2014/main" id="{7BA52A16-E440-7140-B0F8-ED47AC13B42A}"/>
                </a:ext>
              </a:extLst>
            </p:cNvPr>
            <p:cNvSpPr/>
            <p:nvPr/>
          </p:nvSpPr>
          <p:spPr>
            <a:xfrm>
              <a:off x="3599325" y="3441601"/>
              <a:ext cx="95634" cy="1307541"/>
            </a:xfrm>
            <a:custGeom>
              <a:avLst/>
              <a:gdLst/>
              <a:ahLst/>
              <a:cxnLst/>
              <a:rect l="l" t="t" r="r" b="b"/>
              <a:pathLst>
                <a:path w="2097" h="28671" fill="none" extrusionOk="0">
                  <a:moveTo>
                    <a:pt x="1394" y="1"/>
                  </a:moveTo>
                  <a:cubicBezTo>
                    <a:pt x="1394" y="1"/>
                    <a:pt x="1" y="7954"/>
                    <a:pt x="2096" y="28671"/>
                  </a:cubicBezTo>
                </a:path>
              </a:pathLst>
            </a:custGeom>
            <a:solidFill>
              <a:schemeClr val="accent5"/>
            </a:solidFill>
            <a:ln w="3875" cap="flat" cmpd="sng">
              <a:solidFill>
                <a:srgbClr val="C3DFE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1183;p49">
              <a:extLst>
                <a:ext uri="{FF2B5EF4-FFF2-40B4-BE49-F238E27FC236}">
                  <a16:creationId xmlns:a16="http://schemas.microsoft.com/office/drawing/2014/main" id="{1B71C526-53D1-764E-8E6C-CFBAB72B0A9D}"/>
                </a:ext>
              </a:extLst>
            </p:cNvPr>
            <p:cNvSpPr/>
            <p:nvPr/>
          </p:nvSpPr>
          <p:spPr>
            <a:xfrm>
              <a:off x="4091257" y="3483967"/>
              <a:ext cx="93992" cy="1264672"/>
            </a:xfrm>
            <a:custGeom>
              <a:avLst/>
              <a:gdLst/>
              <a:ahLst/>
              <a:cxnLst/>
              <a:rect l="l" t="t" r="r" b="b"/>
              <a:pathLst>
                <a:path w="2061" h="27731" fill="none" extrusionOk="0">
                  <a:moveTo>
                    <a:pt x="1" y="1"/>
                  </a:moveTo>
                  <a:cubicBezTo>
                    <a:pt x="1" y="1"/>
                    <a:pt x="1465" y="1584"/>
                    <a:pt x="2061" y="27730"/>
                  </a:cubicBezTo>
                </a:path>
              </a:pathLst>
            </a:custGeom>
            <a:solidFill>
              <a:schemeClr val="accent5"/>
            </a:solidFill>
            <a:ln w="3875" cap="flat" cmpd="sng">
              <a:solidFill>
                <a:srgbClr val="C3DFE5"/>
              </a:solidFill>
              <a:prstDash val="solid"/>
              <a:miter lim="11906"/>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1184;p49">
              <a:extLst>
                <a:ext uri="{FF2B5EF4-FFF2-40B4-BE49-F238E27FC236}">
                  <a16:creationId xmlns:a16="http://schemas.microsoft.com/office/drawing/2014/main" id="{6F06974D-2B45-4E4E-8393-EFD4C455EE2F}"/>
                </a:ext>
              </a:extLst>
            </p:cNvPr>
            <p:cNvSpPr/>
            <p:nvPr/>
          </p:nvSpPr>
          <p:spPr>
            <a:xfrm>
              <a:off x="3483673" y="4729028"/>
              <a:ext cx="369264" cy="190629"/>
            </a:xfrm>
            <a:custGeom>
              <a:avLst/>
              <a:gdLst/>
              <a:ahLst/>
              <a:cxnLst/>
              <a:rect l="l" t="t" r="r" b="b"/>
              <a:pathLst>
                <a:path w="8097" h="4180" extrusionOk="0">
                  <a:moveTo>
                    <a:pt x="4168" y="0"/>
                  </a:moveTo>
                  <a:cubicBezTo>
                    <a:pt x="4168" y="0"/>
                    <a:pt x="2963" y="915"/>
                    <a:pt x="1014" y="915"/>
                  </a:cubicBezTo>
                  <a:cubicBezTo>
                    <a:pt x="696" y="915"/>
                    <a:pt x="357" y="891"/>
                    <a:pt x="1" y="834"/>
                  </a:cubicBezTo>
                  <a:lnTo>
                    <a:pt x="1" y="834"/>
                  </a:lnTo>
                  <a:lnTo>
                    <a:pt x="406" y="1608"/>
                  </a:lnTo>
                  <a:lnTo>
                    <a:pt x="7752" y="4180"/>
                  </a:lnTo>
                  <a:cubicBezTo>
                    <a:pt x="7752" y="4180"/>
                    <a:pt x="8097" y="2763"/>
                    <a:pt x="8026" y="1358"/>
                  </a:cubicBezTo>
                  <a:lnTo>
                    <a:pt x="41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1185;p49">
              <a:extLst>
                <a:ext uri="{FF2B5EF4-FFF2-40B4-BE49-F238E27FC236}">
                  <a16:creationId xmlns:a16="http://schemas.microsoft.com/office/drawing/2014/main" id="{AE37360C-290F-6945-8B83-99629D9DB7C4}"/>
                </a:ext>
              </a:extLst>
            </p:cNvPr>
            <p:cNvSpPr/>
            <p:nvPr/>
          </p:nvSpPr>
          <p:spPr>
            <a:xfrm>
              <a:off x="3495074" y="4790914"/>
              <a:ext cx="343223" cy="128743"/>
            </a:xfrm>
            <a:custGeom>
              <a:avLst/>
              <a:gdLst/>
              <a:ahLst/>
              <a:cxnLst/>
              <a:rect l="l" t="t" r="r" b="b"/>
              <a:pathLst>
                <a:path w="7526" h="2823" extrusionOk="0">
                  <a:moveTo>
                    <a:pt x="1" y="1"/>
                  </a:moveTo>
                  <a:lnTo>
                    <a:pt x="144" y="251"/>
                  </a:lnTo>
                  <a:lnTo>
                    <a:pt x="7490" y="2823"/>
                  </a:lnTo>
                  <a:lnTo>
                    <a:pt x="7526" y="2715"/>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1186;p49">
              <a:extLst>
                <a:ext uri="{FF2B5EF4-FFF2-40B4-BE49-F238E27FC236}">
                  <a16:creationId xmlns:a16="http://schemas.microsoft.com/office/drawing/2014/main" id="{BE609EED-637B-1949-88F7-776F0E6329CE}"/>
                </a:ext>
              </a:extLst>
            </p:cNvPr>
            <p:cNvSpPr/>
            <p:nvPr/>
          </p:nvSpPr>
          <p:spPr>
            <a:xfrm>
              <a:off x="3795879" y="4774633"/>
              <a:ext cx="44921" cy="64577"/>
            </a:xfrm>
            <a:custGeom>
              <a:avLst/>
              <a:gdLst/>
              <a:ahLst/>
              <a:cxnLst/>
              <a:rect l="l" t="t" r="r" b="b"/>
              <a:pathLst>
                <a:path w="985" h="1416" extrusionOk="0">
                  <a:moveTo>
                    <a:pt x="156" y="1"/>
                  </a:moveTo>
                  <a:lnTo>
                    <a:pt x="156" y="1"/>
                  </a:lnTo>
                  <a:cubicBezTo>
                    <a:pt x="156" y="1"/>
                    <a:pt x="1" y="1167"/>
                    <a:pt x="370" y="1382"/>
                  </a:cubicBezTo>
                  <a:cubicBezTo>
                    <a:pt x="416" y="1405"/>
                    <a:pt x="461" y="1416"/>
                    <a:pt x="502" y="1416"/>
                  </a:cubicBezTo>
                  <a:cubicBezTo>
                    <a:pt x="805" y="1416"/>
                    <a:pt x="985" y="850"/>
                    <a:pt x="953" y="274"/>
                  </a:cubicBezTo>
                  <a:lnTo>
                    <a:pt x="15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87;p49">
              <a:extLst>
                <a:ext uri="{FF2B5EF4-FFF2-40B4-BE49-F238E27FC236}">
                  <a16:creationId xmlns:a16="http://schemas.microsoft.com/office/drawing/2014/main" id="{FF03CEDA-9ACB-6B46-8186-6DC9B776280F}"/>
                </a:ext>
              </a:extLst>
            </p:cNvPr>
            <p:cNvSpPr/>
            <p:nvPr/>
          </p:nvSpPr>
          <p:spPr>
            <a:xfrm>
              <a:off x="4131982" y="4789819"/>
              <a:ext cx="375785" cy="129290"/>
            </a:xfrm>
            <a:custGeom>
              <a:avLst/>
              <a:gdLst/>
              <a:ahLst/>
              <a:cxnLst/>
              <a:rect l="l" t="t" r="r" b="b"/>
              <a:pathLst>
                <a:path w="8240" h="2835" extrusionOk="0">
                  <a:moveTo>
                    <a:pt x="4442" y="1"/>
                  </a:moveTo>
                  <a:lnTo>
                    <a:pt x="430" y="37"/>
                  </a:lnTo>
                  <a:cubicBezTo>
                    <a:pt x="13" y="1358"/>
                    <a:pt x="1" y="2835"/>
                    <a:pt x="1" y="2835"/>
                  </a:cubicBezTo>
                  <a:lnTo>
                    <a:pt x="7680" y="2775"/>
                  </a:lnTo>
                  <a:lnTo>
                    <a:pt x="8240" y="2168"/>
                  </a:lnTo>
                  <a:cubicBezTo>
                    <a:pt x="5716" y="1715"/>
                    <a:pt x="4442" y="1"/>
                    <a:pt x="444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88;p49">
              <a:extLst>
                <a:ext uri="{FF2B5EF4-FFF2-40B4-BE49-F238E27FC236}">
                  <a16:creationId xmlns:a16="http://schemas.microsoft.com/office/drawing/2014/main" id="{DEBE2517-646A-5D40-9AB0-C6E1FFEBB414}"/>
                </a:ext>
              </a:extLst>
            </p:cNvPr>
            <p:cNvSpPr/>
            <p:nvPr/>
          </p:nvSpPr>
          <p:spPr>
            <a:xfrm>
              <a:off x="4131982" y="4907662"/>
              <a:ext cx="358957" cy="11994"/>
            </a:xfrm>
            <a:custGeom>
              <a:avLst/>
              <a:gdLst/>
              <a:ahLst/>
              <a:cxnLst/>
              <a:rect l="l" t="t" r="r" b="b"/>
              <a:pathLst>
                <a:path w="7871" h="263" extrusionOk="0">
                  <a:moveTo>
                    <a:pt x="7871" y="1"/>
                  </a:moveTo>
                  <a:lnTo>
                    <a:pt x="1" y="155"/>
                  </a:lnTo>
                  <a:lnTo>
                    <a:pt x="1" y="263"/>
                  </a:lnTo>
                  <a:lnTo>
                    <a:pt x="7680" y="191"/>
                  </a:lnTo>
                  <a:lnTo>
                    <a:pt x="78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89;p49">
              <a:extLst>
                <a:ext uri="{FF2B5EF4-FFF2-40B4-BE49-F238E27FC236}">
                  <a16:creationId xmlns:a16="http://schemas.microsoft.com/office/drawing/2014/main" id="{1ECB1ED5-EC18-B944-8F45-1324639FC087}"/>
                </a:ext>
              </a:extLst>
            </p:cNvPr>
            <p:cNvSpPr/>
            <p:nvPr/>
          </p:nvSpPr>
          <p:spPr>
            <a:xfrm>
              <a:off x="4152503" y="4791461"/>
              <a:ext cx="47429" cy="57280"/>
            </a:xfrm>
            <a:custGeom>
              <a:avLst/>
              <a:gdLst/>
              <a:ahLst/>
              <a:cxnLst/>
              <a:rect l="l" t="t" r="r" b="b"/>
              <a:pathLst>
                <a:path w="1040" h="1256" extrusionOk="0">
                  <a:moveTo>
                    <a:pt x="194" y="1"/>
                  </a:moveTo>
                  <a:cubicBezTo>
                    <a:pt x="1" y="590"/>
                    <a:pt x="78" y="1256"/>
                    <a:pt x="436" y="1256"/>
                  </a:cubicBezTo>
                  <a:cubicBezTo>
                    <a:pt x="454" y="1256"/>
                    <a:pt x="472" y="1254"/>
                    <a:pt x="491" y="1251"/>
                  </a:cubicBezTo>
                  <a:cubicBezTo>
                    <a:pt x="884" y="1179"/>
                    <a:pt x="1039" y="1"/>
                    <a:pt x="10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90;p49">
              <a:extLst>
                <a:ext uri="{FF2B5EF4-FFF2-40B4-BE49-F238E27FC236}">
                  <a16:creationId xmlns:a16="http://schemas.microsoft.com/office/drawing/2014/main" id="{BEB8E3AD-0CA5-EF43-B86D-DB9819168E29}"/>
                </a:ext>
              </a:extLst>
            </p:cNvPr>
            <p:cNvSpPr/>
            <p:nvPr/>
          </p:nvSpPr>
          <p:spPr>
            <a:xfrm>
              <a:off x="3580354" y="2244334"/>
              <a:ext cx="930160" cy="1038243"/>
            </a:xfrm>
            <a:custGeom>
              <a:avLst/>
              <a:gdLst/>
              <a:ahLst/>
              <a:cxnLst/>
              <a:rect l="l" t="t" r="r" b="b"/>
              <a:pathLst>
                <a:path w="20396" h="22766" extrusionOk="0">
                  <a:moveTo>
                    <a:pt x="10085" y="1"/>
                  </a:moveTo>
                  <a:lnTo>
                    <a:pt x="10085" y="24"/>
                  </a:lnTo>
                  <a:cubicBezTo>
                    <a:pt x="8787" y="203"/>
                    <a:pt x="2715" y="1084"/>
                    <a:pt x="1524" y="1572"/>
                  </a:cubicBezTo>
                  <a:cubicBezTo>
                    <a:pt x="1524" y="1572"/>
                    <a:pt x="1810" y="3930"/>
                    <a:pt x="905" y="5692"/>
                  </a:cubicBezTo>
                  <a:cubicBezTo>
                    <a:pt x="0" y="7454"/>
                    <a:pt x="3060" y="9883"/>
                    <a:pt x="3060" y="9883"/>
                  </a:cubicBezTo>
                  <a:cubicBezTo>
                    <a:pt x="3060" y="9883"/>
                    <a:pt x="1929" y="17419"/>
                    <a:pt x="1786" y="22122"/>
                  </a:cubicBezTo>
                  <a:cubicBezTo>
                    <a:pt x="1786" y="22122"/>
                    <a:pt x="3643" y="22765"/>
                    <a:pt x="10204" y="22765"/>
                  </a:cubicBezTo>
                  <a:lnTo>
                    <a:pt x="10240" y="22765"/>
                  </a:lnTo>
                  <a:cubicBezTo>
                    <a:pt x="16800" y="22765"/>
                    <a:pt x="18657" y="22122"/>
                    <a:pt x="18657" y="22122"/>
                  </a:cubicBezTo>
                  <a:cubicBezTo>
                    <a:pt x="18479" y="17419"/>
                    <a:pt x="17348" y="9883"/>
                    <a:pt x="17348" y="9883"/>
                  </a:cubicBezTo>
                  <a:cubicBezTo>
                    <a:pt x="17348" y="9883"/>
                    <a:pt x="20396" y="7454"/>
                    <a:pt x="19503" y="5692"/>
                  </a:cubicBezTo>
                  <a:cubicBezTo>
                    <a:pt x="18598" y="3942"/>
                    <a:pt x="18883" y="1572"/>
                    <a:pt x="18883" y="1572"/>
                  </a:cubicBezTo>
                  <a:cubicBezTo>
                    <a:pt x="17693" y="1084"/>
                    <a:pt x="11609" y="203"/>
                    <a:pt x="10323" y="24"/>
                  </a:cubicBezTo>
                  <a:lnTo>
                    <a:pt x="10323" y="1"/>
                  </a:lnTo>
                  <a:cubicBezTo>
                    <a:pt x="10323" y="1"/>
                    <a:pt x="10275" y="1"/>
                    <a:pt x="10204" y="12"/>
                  </a:cubicBezTo>
                  <a:cubicBezTo>
                    <a:pt x="10132" y="1"/>
                    <a:pt x="10085" y="1"/>
                    <a:pt x="1008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1191;p49">
              <a:extLst>
                <a:ext uri="{FF2B5EF4-FFF2-40B4-BE49-F238E27FC236}">
                  <a16:creationId xmlns:a16="http://schemas.microsoft.com/office/drawing/2014/main" id="{5F4CE9D0-B89E-C042-89C5-E5B3E8E74A3F}"/>
                </a:ext>
              </a:extLst>
            </p:cNvPr>
            <p:cNvSpPr/>
            <p:nvPr/>
          </p:nvSpPr>
          <p:spPr>
            <a:xfrm>
              <a:off x="3592302" y="2514726"/>
              <a:ext cx="905715" cy="314994"/>
            </a:xfrm>
            <a:custGeom>
              <a:avLst/>
              <a:gdLst/>
              <a:ahLst/>
              <a:cxnLst/>
              <a:rect l="l" t="t" r="r" b="b"/>
              <a:pathLst>
                <a:path w="19860" h="6907" extrusionOk="0">
                  <a:moveTo>
                    <a:pt x="536" y="1"/>
                  </a:moveTo>
                  <a:lnTo>
                    <a:pt x="536" y="1"/>
                  </a:lnTo>
                  <a:cubicBezTo>
                    <a:pt x="0" y="1727"/>
                    <a:pt x="2786" y="3954"/>
                    <a:pt x="2786" y="3954"/>
                  </a:cubicBezTo>
                  <a:cubicBezTo>
                    <a:pt x="2786" y="3954"/>
                    <a:pt x="2619" y="5061"/>
                    <a:pt x="2393" y="6704"/>
                  </a:cubicBezTo>
                  <a:cubicBezTo>
                    <a:pt x="4503" y="6493"/>
                    <a:pt x="6611" y="6415"/>
                    <a:pt x="8576" y="6415"/>
                  </a:cubicBezTo>
                  <a:cubicBezTo>
                    <a:pt x="12489" y="6415"/>
                    <a:pt x="15834" y="6724"/>
                    <a:pt x="17490" y="6907"/>
                  </a:cubicBezTo>
                  <a:cubicBezTo>
                    <a:pt x="17264" y="5156"/>
                    <a:pt x="17086" y="3954"/>
                    <a:pt x="17086" y="3954"/>
                  </a:cubicBezTo>
                  <a:cubicBezTo>
                    <a:pt x="17086" y="3954"/>
                    <a:pt x="19860" y="1751"/>
                    <a:pt x="19336" y="25"/>
                  </a:cubicBezTo>
                  <a:lnTo>
                    <a:pt x="19336" y="25"/>
                  </a:lnTo>
                  <a:cubicBezTo>
                    <a:pt x="16474" y="270"/>
                    <a:pt x="13498" y="354"/>
                    <a:pt x="10760" y="354"/>
                  </a:cubicBezTo>
                  <a:cubicBezTo>
                    <a:pt x="6058" y="354"/>
                    <a:pt x="2056" y="106"/>
                    <a:pt x="5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1192;p49">
              <a:extLst>
                <a:ext uri="{FF2B5EF4-FFF2-40B4-BE49-F238E27FC236}">
                  <a16:creationId xmlns:a16="http://schemas.microsoft.com/office/drawing/2014/main" id="{E5CA6469-D2C6-544E-BE86-AF4367FF31B0}"/>
                </a:ext>
              </a:extLst>
            </p:cNvPr>
            <p:cNvSpPr/>
            <p:nvPr/>
          </p:nvSpPr>
          <p:spPr>
            <a:xfrm>
              <a:off x="3820323" y="2250309"/>
              <a:ext cx="484918" cy="329086"/>
            </a:xfrm>
            <a:custGeom>
              <a:avLst/>
              <a:gdLst/>
              <a:ahLst/>
              <a:cxnLst/>
              <a:rect l="l" t="t" r="r" b="b"/>
              <a:pathLst>
                <a:path w="10633" h="7216" extrusionOk="0">
                  <a:moveTo>
                    <a:pt x="5847" y="1"/>
                  </a:moveTo>
                  <a:lnTo>
                    <a:pt x="3513" y="72"/>
                  </a:lnTo>
                  <a:cubicBezTo>
                    <a:pt x="2549" y="227"/>
                    <a:pt x="1251" y="417"/>
                    <a:pt x="1" y="620"/>
                  </a:cubicBezTo>
                  <a:cubicBezTo>
                    <a:pt x="25" y="2167"/>
                    <a:pt x="525" y="7216"/>
                    <a:pt x="5549" y="7216"/>
                  </a:cubicBezTo>
                  <a:cubicBezTo>
                    <a:pt x="5555" y="7216"/>
                    <a:pt x="5561" y="7216"/>
                    <a:pt x="5567" y="7216"/>
                  </a:cubicBezTo>
                  <a:cubicBezTo>
                    <a:pt x="10217" y="7216"/>
                    <a:pt x="10633" y="2724"/>
                    <a:pt x="10585" y="763"/>
                  </a:cubicBezTo>
                  <a:cubicBezTo>
                    <a:pt x="8918" y="465"/>
                    <a:pt x="7013" y="179"/>
                    <a:pt x="5847"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193;p49">
              <a:extLst>
                <a:ext uri="{FF2B5EF4-FFF2-40B4-BE49-F238E27FC236}">
                  <a16:creationId xmlns:a16="http://schemas.microsoft.com/office/drawing/2014/main" id="{9D5B3358-5E07-1D44-9E60-7A1C01B516A3}"/>
                </a:ext>
              </a:extLst>
            </p:cNvPr>
            <p:cNvSpPr/>
            <p:nvPr/>
          </p:nvSpPr>
          <p:spPr>
            <a:xfrm>
              <a:off x="3890918" y="1974490"/>
              <a:ext cx="323111" cy="403467"/>
            </a:xfrm>
            <a:custGeom>
              <a:avLst/>
              <a:gdLst/>
              <a:ahLst/>
              <a:cxnLst/>
              <a:rect l="l" t="t" r="r" b="b"/>
              <a:pathLst>
                <a:path w="7085" h="8847" extrusionOk="0">
                  <a:moveTo>
                    <a:pt x="3549" y="0"/>
                  </a:moveTo>
                  <a:cubicBezTo>
                    <a:pt x="1584" y="0"/>
                    <a:pt x="1" y="1715"/>
                    <a:pt x="1" y="3810"/>
                  </a:cubicBezTo>
                  <a:lnTo>
                    <a:pt x="1" y="5632"/>
                  </a:lnTo>
                  <a:cubicBezTo>
                    <a:pt x="1" y="7739"/>
                    <a:pt x="1596" y="8847"/>
                    <a:pt x="3549" y="8847"/>
                  </a:cubicBezTo>
                  <a:cubicBezTo>
                    <a:pt x="5513" y="8847"/>
                    <a:pt x="7085" y="7727"/>
                    <a:pt x="7085" y="5632"/>
                  </a:cubicBezTo>
                  <a:lnTo>
                    <a:pt x="7085" y="3810"/>
                  </a:lnTo>
                  <a:cubicBezTo>
                    <a:pt x="7085" y="1715"/>
                    <a:pt x="5489" y="0"/>
                    <a:pt x="3549"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1194;p49">
              <a:extLst>
                <a:ext uri="{FF2B5EF4-FFF2-40B4-BE49-F238E27FC236}">
                  <a16:creationId xmlns:a16="http://schemas.microsoft.com/office/drawing/2014/main" id="{08906677-64F0-5E42-935C-3264BDA7990D}"/>
                </a:ext>
              </a:extLst>
            </p:cNvPr>
            <p:cNvSpPr/>
            <p:nvPr/>
          </p:nvSpPr>
          <p:spPr>
            <a:xfrm>
              <a:off x="4238969" y="1946260"/>
              <a:ext cx="140144" cy="139551"/>
            </a:xfrm>
            <a:custGeom>
              <a:avLst/>
              <a:gdLst/>
              <a:ahLst/>
              <a:cxnLst/>
              <a:rect l="l" t="t" r="r" b="b"/>
              <a:pathLst>
                <a:path w="3073" h="3060" extrusionOk="0">
                  <a:moveTo>
                    <a:pt x="1536" y="0"/>
                  </a:moveTo>
                  <a:cubicBezTo>
                    <a:pt x="691" y="0"/>
                    <a:pt x="0" y="691"/>
                    <a:pt x="0" y="1536"/>
                  </a:cubicBezTo>
                  <a:cubicBezTo>
                    <a:pt x="12" y="2381"/>
                    <a:pt x="691" y="3060"/>
                    <a:pt x="1536" y="3060"/>
                  </a:cubicBezTo>
                  <a:cubicBezTo>
                    <a:pt x="2382" y="3060"/>
                    <a:pt x="3072" y="2369"/>
                    <a:pt x="3072" y="1524"/>
                  </a:cubicBezTo>
                  <a:cubicBezTo>
                    <a:pt x="3072" y="679"/>
                    <a:pt x="2382" y="0"/>
                    <a:pt x="1536"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1195;p49">
              <a:extLst>
                <a:ext uri="{FF2B5EF4-FFF2-40B4-BE49-F238E27FC236}">
                  <a16:creationId xmlns:a16="http://schemas.microsoft.com/office/drawing/2014/main" id="{CA0B4932-59AF-EF4F-9AE2-2705CE1434B3}"/>
                </a:ext>
              </a:extLst>
            </p:cNvPr>
            <p:cNvSpPr/>
            <p:nvPr/>
          </p:nvSpPr>
          <p:spPr>
            <a:xfrm>
              <a:off x="4264507" y="2007599"/>
              <a:ext cx="58420" cy="42641"/>
            </a:xfrm>
            <a:custGeom>
              <a:avLst/>
              <a:gdLst/>
              <a:ahLst/>
              <a:cxnLst/>
              <a:rect l="l" t="t" r="r" b="b"/>
              <a:pathLst>
                <a:path w="1281" h="935" extrusionOk="0">
                  <a:moveTo>
                    <a:pt x="954" y="1"/>
                  </a:moveTo>
                  <a:cubicBezTo>
                    <a:pt x="359" y="1"/>
                    <a:pt x="0" y="632"/>
                    <a:pt x="0" y="632"/>
                  </a:cubicBezTo>
                  <a:cubicBezTo>
                    <a:pt x="319" y="851"/>
                    <a:pt x="552" y="935"/>
                    <a:pt x="722" y="935"/>
                  </a:cubicBezTo>
                  <a:cubicBezTo>
                    <a:pt x="1281" y="935"/>
                    <a:pt x="1155" y="24"/>
                    <a:pt x="1155" y="24"/>
                  </a:cubicBezTo>
                  <a:cubicBezTo>
                    <a:pt x="1085" y="8"/>
                    <a:pt x="1019" y="1"/>
                    <a:pt x="954"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1196;p49">
              <a:extLst>
                <a:ext uri="{FF2B5EF4-FFF2-40B4-BE49-F238E27FC236}">
                  <a16:creationId xmlns:a16="http://schemas.microsoft.com/office/drawing/2014/main" id="{A313095F-21AB-2F4F-8C20-9191307B49EE}"/>
                </a:ext>
              </a:extLst>
            </p:cNvPr>
            <p:cNvSpPr/>
            <p:nvPr/>
          </p:nvSpPr>
          <p:spPr>
            <a:xfrm>
              <a:off x="4264598" y="2003631"/>
              <a:ext cx="72147" cy="32790"/>
            </a:xfrm>
            <a:custGeom>
              <a:avLst/>
              <a:gdLst/>
              <a:ahLst/>
              <a:cxnLst/>
              <a:rect l="l" t="t" r="r" b="b"/>
              <a:pathLst>
                <a:path w="1582" h="719" extrusionOk="0">
                  <a:moveTo>
                    <a:pt x="933" y="0"/>
                  </a:moveTo>
                  <a:cubicBezTo>
                    <a:pt x="344" y="0"/>
                    <a:pt x="1" y="719"/>
                    <a:pt x="10" y="719"/>
                  </a:cubicBezTo>
                  <a:cubicBezTo>
                    <a:pt x="406" y="275"/>
                    <a:pt x="796" y="163"/>
                    <a:pt x="1089" y="163"/>
                  </a:cubicBezTo>
                  <a:cubicBezTo>
                    <a:pt x="1385" y="163"/>
                    <a:pt x="1582" y="278"/>
                    <a:pt x="1582" y="278"/>
                  </a:cubicBezTo>
                  <a:cubicBezTo>
                    <a:pt x="1342" y="76"/>
                    <a:pt x="1124" y="0"/>
                    <a:pt x="933"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97;p49">
              <a:extLst>
                <a:ext uri="{FF2B5EF4-FFF2-40B4-BE49-F238E27FC236}">
                  <a16:creationId xmlns:a16="http://schemas.microsoft.com/office/drawing/2014/main" id="{F554599A-FF13-BC42-BDBF-19C6A25425D7}"/>
                </a:ext>
              </a:extLst>
            </p:cNvPr>
            <p:cNvSpPr/>
            <p:nvPr/>
          </p:nvSpPr>
          <p:spPr>
            <a:xfrm>
              <a:off x="3890918" y="1973943"/>
              <a:ext cx="323111" cy="304094"/>
            </a:xfrm>
            <a:custGeom>
              <a:avLst/>
              <a:gdLst/>
              <a:ahLst/>
              <a:cxnLst/>
              <a:rect l="l" t="t" r="r" b="b"/>
              <a:pathLst>
                <a:path w="7085" h="6668" extrusionOk="0">
                  <a:moveTo>
                    <a:pt x="3549" y="0"/>
                  </a:moveTo>
                  <a:cubicBezTo>
                    <a:pt x="1584" y="0"/>
                    <a:pt x="1" y="1715"/>
                    <a:pt x="1" y="3810"/>
                  </a:cubicBezTo>
                  <a:lnTo>
                    <a:pt x="1" y="5394"/>
                  </a:lnTo>
                  <a:lnTo>
                    <a:pt x="12" y="5394"/>
                  </a:lnTo>
                  <a:cubicBezTo>
                    <a:pt x="989" y="6239"/>
                    <a:pt x="2394" y="6668"/>
                    <a:pt x="3941" y="6668"/>
                  </a:cubicBezTo>
                  <a:cubicBezTo>
                    <a:pt x="5120" y="6668"/>
                    <a:pt x="6192" y="6418"/>
                    <a:pt x="7073" y="5941"/>
                  </a:cubicBezTo>
                  <a:cubicBezTo>
                    <a:pt x="7085" y="5834"/>
                    <a:pt x="7085" y="5727"/>
                    <a:pt x="7085" y="5632"/>
                  </a:cubicBezTo>
                  <a:lnTo>
                    <a:pt x="7085" y="3810"/>
                  </a:lnTo>
                  <a:cubicBezTo>
                    <a:pt x="7085" y="1715"/>
                    <a:pt x="5513" y="0"/>
                    <a:pt x="3549"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98;p49">
              <a:extLst>
                <a:ext uri="{FF2B5EF4-FFF2-40B4-BE49-F238E27FC236}">
                  <a16:creationId xmlns:a16="http://schemas.microsoft.com/office/drawing/2014/main" id="{684C1A1A-FB40-C94F-8F40-1C15B761CC9B}"/>
                </a:ext>
              </a:extLst>
            </p:cNvPr>
            <p:cNvSpPr/>
            <p:nvPr/>
          </p:nvSpPr>
          <p:spPr>
            <a:xfrm>
              <a:off x="3719355" y="1947309"/>
              <a:ext cx="139551" cy="140144"/>
            </a:xfrm>
            <a:custGeom>
              <a:avLst/>
              <a:gdLst/>
              <a:ahLst/>
              <a:cxnLst/>
              <a:rect l="l" t="t" r="r" b="b"/>
              <a:pathLst>
                <a:path w="3060" h="3073" extrusionOk="0">
                  <a:moveTo>
                    <a:pt x="1536" y="1"/>
                  </a:moveTo>
                  <a:cubicBezTo>
                    <a:pt x="679" y="1"/>
                    <a:pt x="0" y="691"/>
                    <a:pt x="0" y="1537"/>
                  </a:cubicBezTo>
                  <a:cubicBezTo>
                    <a:pt x="0" y="2382"/>
                    <a:pt x="679" y="3073"/>
                    <a:pt x="1536" y="3073"/>
                  </a:cubicBezTo>
                  <a:cubicBezTo>
                    <a:pt x="2381" y="3073"/>
                    <a:pt x="3060" y="2382"/>
                    <a:pt x="3060" y="1537"/>
                  </a:cubicBezTo>
                  <a:cubicBezTo>
                    <a:pt x="3060" y="691"/>
                    <a:pt x="2381" y="1"/>
                    <a:pt x="1536"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99;p49">
              <a:extLst>
                <a:ext uri="{FF2B5EF4-FFF2-40B4-BE49-F238E27FC236}">
                  <a16:creationId xmlns:a16="http://schemas.microsoft.com/office/drawing/2014/main" id="{5C4394FB-75C8-584F-B08A-F24C341EDBF8}"/>
                </a:ext>
              </a:extLst>
            </p:cNvPr>
            <p:cNvSpPr/>
            <p:nvPr/>
          </p:nvSpPr>
          <p:spPr>
            <a:xfrm>
              <a:off x="3775996" y="2008967"/>
              <a:ext cx="58511" cy="42595"/>
            </a:xfrm>
            <a:custGeom>
              <a:avLst/>
              <a:gdLst/>
              <a:ahLst/>
              <a:cxnLst/>
              <a:rect l="l" t="t" r="r" b="b"/>
              <a:pathLst>
                <a:path w="1283" h="934" extrusionOk="0">
                  <a:moveTo>
                    <a:pt x="302" y="0"/>
                  </a:moveTo>
                  <a:cubicBezTo>
                    <a:pt x="246" y="0"/>
                    <a:pt x="188" y="6"/>
                    <a:pt x="127" y="18"/>
                  </a:cubicBezTo>
                  <a:cubicBezTo>
                    <a:pt x="127" y="18"/>
                    <a:pt x="1" y="934"/>
                    <a:pt x="565" y="934"/>
                  </a:cubicBezTo>
                  <a:cubicBezTo>
                    <a:pt x="735" y="934"/>
                    <a:pt x="966" y="852"/>
                    <a:pt x="1282" y="637"/>
                  </a:cubicBezTo>
                  <a:cubicBezTo>
                    <a:pt x="1271" y="637"/>
                    <a:pt x="902" y="0"/>
                    <a:pt x="302"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200;p49">
              <a:extLst>
                <a:ext uri="{FF2B5EF4-FFF2-40B4-BE49-F238E27FC236}">
                  <a16:creationId xmlns:a16="http://schemas.microsoft.com/office/drawing/2014/main" id="{0D3A2FC6-83B5-3141-AC74-98FF2CC59A3E}"/>
                </a:ext>
              </a:extLst>
            </p:cNvPr>
            <p:cNvSpPr/>
            <p:nvPr/>
          </p:nvSpPr>
          <p:spPr>
            <a:xfrm>
              <a:off x="3762223" y="2004772"/>
              <a:ext cx="71737" cy="33292"/>
            </a:xfrm>
            <a:custGeom>
              <a:avLst/>
              <a:gdLst/>
              <a:ahLst/>
              <a:cxnLst/>
              <a:rect l="l" t="t" r="r" b="b"/>
              <a:pathLst>
                <a:path w="1573" h="730" extrusionOk="0">
                  <a:moveTo>
                    <a:pt x="644" y="1"/>
                  </a:moveTo>
                  <a:cubicBezTo>
                    <a:pt x="454" y="1"/>
                    <a:pt x="239" y="76"/>
                    <a:pt x="1" y="277"/>
                  </a:cubicBezTo>
                  <a:cubicBezTo>
                    <a:pt x="1" y="277"/>
                    <a:pt x="192" y="168"/>
                    <a:pt x="481" y="168"/>
                  </a:cubicBezTo>
                  <a:cubicBezTo>
                    <a:pt x="775" y="168"/>
                    <a:pt x="1171" y="280"/>
                    <a:pt x="1572" y="729"/>
                  </a:cubicBezTo>
                  <a:cubicBezTo>
                    <a:pt x="1572" y="729"/>
                    <a:pt x="1232" y="1"/>
                    <a:pt x="644"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201;p49">
              <a:extLst>
                <a:ext uri="{FF2B5EF4-FFF2-40B4-BE49-F238E27FC236}">
                  <a16:creationId xmlns:a16="http://schemas.microsoft.com/office/drawing/2014/main" id="{3D0D8B72-B1AC-194A-B451-E2F1734D6D59}"/>
                </a:ext>
              </a:extLst>
            </p:cNvPr>
            <p:cNvSpPr/>
            <p:nvPr/>
          </p:nvSpPr>
          <p:spPr>
            <a:xfrm>
              <a:off x="3807827" y="1704600"/>
              <a:ext cx="486012" cy="538686"/>
            </a:xfrm>
            <a:custGeom>
              <a:avLst/>
              <a:gdLst/>
              <a:ahLst/>
              <a:cxnLst/>
              <a:rect l="l" t="t" r="r" b="b"/>
              <a:pathLst>
                <a:path w="10657" h="11812" extrusionOk="0">
                  <a:moveTo>
                    <a:pt x="5335" y="1"/>
                  </a:moveTo>
                  <a:cubicBezTo>
                    <a:pt x="2382" y="1"/>
                    <a:pt x="1" y="2394"/>
                    <a:pt x="1" y="5323"/>
                  </a:cubicBezTo>
                  <a:lnTo>
                    <a:pt x="1" y="7335"/>
                  </a:lnTo>
                  <a:cubicBezTo>
                    <a:pt x="1" y="10264"/>
                    <a:pt x="2406" y="11812"/>
                    <a:pt x="5335" y="11812"/>
                  </a:cubicBezTo>
                  <a:cubicBezTo>
                    <a:pt x="8276" y="11812"/>
                    <a:pt x="10657" y="10264"/>
                    <a:pt x="10657" y="7335"/>
                  </a:cubicBezTo>
                  <a:lnTo>
                    <a:pt x="10657" y="5323"/>
                  </a:lnTo>
                  <a:cubicBezTo>
                    <a:pt x="10657" y="2382"/>
                    <a:pt x="8264" y="1"/>
                    <a:pt x="5335"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202;p49">
              <a:extLst>
                <a:ext uri="{FF2B5EF4-FFF2-40B4-BE49-F238E27FC236}">
                  <a16:creationId xmlns:a16="http://schemas.microsoft.com/office/drawing/2014/main" id="{6D3CB7EB-E844-724D-8F5E-13AF69CD39AB}"/>
                </a:ext>
              </a:extLst>
            </p:cNvPr>
            <p:cNvSpPr/>
            <p:nvPr/>
          </p:nvSpPr>
          <p:spPr>
            <a:xfrm>
              <a:off x="3955539" y="1980054"/>
              <a:ext cx="34797" cy="12405"/>
            </a:xfrm>
            <a:custGeom>
              <a:avLst/>
              <a:gdLst/>
              <a:ahLst/>
              <a:cxnLst/>
              <a:rect l="l" t="t" r="r" b="b"/>
              <a:pathLst>
                <a:path w="763" h="272" extrusionOk="0">
                  <a:moveTo>
                    <a:pt x="490" y="1"/>
                  </a:moveTo>
                  <a:cubicBezTo>
                    <a:pt x="357" y="1"/>
                    <a:pt x="186" y="59"/>
                    <a:pt x="0" y="271"/>
                  </a:cubicBezTo>
                  <a:cubicBezTo>
                    <a:pt x="0" y="271"/>
                    <a:pt x="221" y="42"/>
                    <a:pt x="523" y="42"/>
                  </a:cubicBezTo>
                  <a:cubicBezTo>
                    <a:pt x="599" y="42"/>
                    <a:pt x="679" y="57"/>
                    <a:pt x="762" y="93"/>
                  </a:cubicBezTo>
                  <a:cubicBezTo>
                    <a:pt x="762" y="93"/>
                    <a:pt x="656" y="1"/>
                    <a:pt x="490"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203;p49">
              <a:extLst>
                <a:ext uri="{FF2B5EF4-FFF2-40B4-BE49-F238E27FC236}">
                  <a16:creationId xmlns:a16="http://schemas.microsoft.com/office/drawing/2014/main" id="{12CD7641-40C5-584F-8B3B-31B79838D3D6}"/>
                </a:ext>
              </a:extLst>
            </p:cNvPr>
            <p:cNvSpPr/>
            <p:nvPr/>
          </p:nvSpPr>
          <p:spPr>
            <a:xfrm>
              <a:off x="3922932" y="1929067"/>
              <a:ext cx="82591" cy="51032"/>
            </a:xfrm>
            <a:custGeom>
              <a:avLst/>
              <a:gdLst/>
              <a:ahLst/>
              <a:cxnLst/>
              <a:rect l="l" t="t" r="r" b="b"/>
              <a:pathLst>
                <a:path w="1811" h="1119" extrusionOk="0">
                  <a:moveTo>
                    <a:pt x="986" y="1"/>
                  </a:moveTo>
                  <a:cubicBezTo>
                    <a:pt x="893" y="1"/>
                    <a:pt x="798" y="15"/>
                    <a:pt x="703" y="44"/>
                  </a:cubicBezTo>
                  <a:cubicBezTo>
                    <a:pt x="251" y="175"/>
                    <a:pt x="1" y="591"/>
                    <a:pt x="120" y="972"/>
                  </a:cubicBezTo>
                  <a:cubicBezTo>
                    <a:pt x="154" y="1078"/>
                    <a:pt x="199" y="1119"/>
                    <a:pt x="256" y="1119"/>
                  </a:cubicBezTo>
                  <a:cubicBezTo>
                    <a:pt x="398" y="1119"/>
                    <a:pt x="612" y="872"/>
                    <a:pt x="918" y="770"/>
                  </a:cubicBezTo>
                  <a:cubicBezTo>
                    <a:pt x="1358" y="639"/>
                    <a:pt x="1811" y="841"/>
                    <a:pt x="1692" y="460"/>
                  </a:cubicBezTo>
                  <a:cubicBezTo>
                    <a:pt x="1599" y="173"/>
                    <a:pt x="1311" y="1"/>
                    <a:pt x="9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204;p49">
              <a:extLst>
                <a:ext uri="{FF2B5EF4-FFF2-40B4-BE49-F238E27FC236}">
                  <a16:creationId xmlns:a16="http://schemas.microsoft.com/office/drawing/2014/main" id="{DC54541F-0813-E14E-9B37-A26F9E0EA24E}"/>
                </a:ext>
              </a:extLst>
            </p:cNvPr>
            <p:cNvSpPr/>
            <p:nvPr/>
          </p:nvSpPr>
          <p:spPr>
            <a:xfrm>
              <a:off x="3937617" y="1972848"/>
              <a:ext cx="10900" cy="6567"/>
            </a:xfrm>
            <a:custGeom>
              <a:avLst/>
              <a:gdLst/>
              <a:ahLst/>
              <a:cxnLst/>
              <a:rect l="l" t="t" r="r" b="b"/>
              <a:pathLst>
                <a:path w="239" h="144" extrusionOk="0">
                  <a:moveTo>
                    <a:pt x="239" y="0"/>
                  </a:moveTo>
                  <a:lnTo>
                    <a:pt x="239" y="0"/>
                  </a:lnTo>
                  <a:cubicBezTo>
                    <a:pt x="155" y="36"/>
                    <a:pt x="72" y="84"/>
                    <a:pt x="0" y="143"/>
                  </a:cubicBezTo>
                  <a:cubicBezTo>
                    <a:pt x="72" y="120"/>
                    <a:pt x="155" y="60"/>
                    <a:pt x="239" y="0"/>
                  </a:cubicBezTo>
                  <a:close/>
                </a:path>
              </a:pathLst>
            </a:custGeom>
            <a:solidFill>
              <a:srgbClr val="FFC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205;p49">
              <a:extLst>
                <a:ext uri="{FF2B5EF4-FFF2-40B4-BE49-F238E27FC236}">
                  <a16:creationId xmlns:a16="http://schemas.microsoft.com/office/drawing/2014/main" id="{BCAFD1F4-9A8C-0F42-86B2-F6923A23DE8E}"/>
                </a:ext>
              </a:extLst>
            </p:cNvPr>
            <p:cNvSpPr/>
            <p:nvPr/>
          </p:nvSpPr>
          <p:spPr>
            <a:xfrm>
              <a:off x="4113010" y="1985298"/>
              <a:ext cx="33155" cy="14730"/>
            </a:xfrm>
            <a:custGeom>
              <a:avLst/>
              <a:gdLst/>
              <a:ahLst/>
              <a:cxnLst/>
              <a:rect l="l" t="t" r="r" b="b"/>
              <a:pathLst>
                <a:path w="727" h="323" extrusionOk="0">
                  <a:moveTo>
                    <a:pt x="261" y="0"/>
                  </a:moveTo>
                  <a:cubicBezTo>
                    <a:pt x="187" y="0"/>
                    <a:pt x="100" y="11"/>
                    <a:pt x="0" y="37"/>
                  </a:cubicBezTo>
                  <a:cubicBezTo>
                    <a:pt x="0" y="37"/>
                    <a:pt x="61" y="24"/>
                    <a:pt x="150" y="24"/>
                  </a:cubicBezTo>
                  <a:cubicBezTo>
                    <a:pt x="314" y="24"/>
                    <a:pt x="572" y="69"/>
                    <a:pt x="726" y="323"/>
                  </a:cubicBezTo>
                  <a:cubicBezTo>
                    <a:pt x="726" y="323"/>
                    <a:pt x="667" y="0"/>
                    <a:pt x="261"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206;p49">
              <a:extLst>
                <a:ext uri="{FF2B5EF4-FFF2-40B4-BE49-F238E27FC236}">
                  <a16:creationId xmlns:a16="http://schemas.microsoft.com/office/drawing/2014/main" id="{B9E37BAF-D636-D647-8638-7D5D4150F372}"/>
                </a:ext>
              </a:extLst>
            </p:cNvPr>
            <p:cNvSpPr/>
            <p:nvPr/>
          </p:nvSpPr>
          <p:spPr>
            <a:xfrm>
              <a:off x="4096182" y="1934038"/>
              <a:ext cx="83092" cy="50348"/>
            </a:xfrm>
            <a:custGeom>
              <a:avLst/>
              <a:gdLst/>
              <a:ahLst/>
              <a:cxnLst/>
              <a:rect l="l" t="t" r="r" b="b"/>
              <a:pathLst>
                <a:path w="1822" h="1104" extrusionOk="0">
                  <a:moveTo>
                    <a:pt x="827" y="1"/>
                  </a:moveTo>
                  <a:cubicBezTo>
                    <a:pt x="490" y="1"/>
                    <a:pt x="194" y="180"/>
                    <a:pt x="119" y="470"/>
                  </a:cubicBezTo>
                  <a:cubicBezTo>
                    <a:pt x="0" y="851"/>
                    <a:pt x="453" y="637"/>
                    <a:pt x="893" y="768"/>
                  </a:cubicBezTo>
                  <a:cubicBezTo>
                    <a:pt x="1202" y="868"/>
                    <a:pt x="1429" y="1103"/>
                    <a:pt x="1570" y="1103"/>
                  </a:cubicBezTo>
                  <a:cubicBezTo>
                    <a:pt x="1630" y="1103"/>
                    <a:pt x="1674" y="1061"/>
                    <a:pt x="1703" y="947"/>
                  </a:cubicBezTo>
                  <a:cubicBezTo>
                    <a:pt x="1822" y="578"/>
                    <a:pt x="1560" y="173"/>
                    <a:pt x="1107" y="42"/>
                  </a:cubicBezTo>
                  <a:cubicBezTo>
                    <a:pt x="1013" y="14"/>
                    <a:pt x="918" y="1"/>
                    <a:pt x="8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207;p49">
              <a:extLst>
                <a:ext uri="{FF2B5EF4-FFF2-40B4-BE49-F238E27FC236}">
                  <a16:creationId xmlns:a16="http://schemas.microsoft.com/office/drawing/2014/main" id="{A88456BE-D248-0042-B707-A8FA78DCE8A0}"/>
                </a:ext>
              </a:extLst>
            </p:cNvPr>
            <p:cNvSpPr/>
            <p:nvPr/>
          </p:nvSpPr>
          <p:spPr>
            <a:xfrm>
              <a:off x="4035346" y="2077101"/>
              <a:ext cx="35344" cy="25083"/>
            </a:xfrm>
            <a:custGeom>
              <a:avLst/>
              <a:gdLst/>
              <a:ahLst/>
              <a:cxnLst/>
              <a:rect l="l" t="t" r="r" b="b"/>
              <a:pathLst>
                <a:path w="775" h="550" extrusionOk="0">
                  <a:moveTo>
                    <a:pt x="1" y="0"/>
                  </a:moveTo>
                  <a:cubicBezTo>
                    <a:pt x="1" y="1"/>
                    <a:pt x="212" y="550"/>
                    <a:pt x="453" y="550"/>
                  </a:cubicBezTo>
                  <a:cubicBezTo>
                    <a:pt x="560" y="550"/>
                    <a:pt x="672" y="442"/>
                    <a:pt x="774" y="131"/>
                  </a:cubicBezTo>
                  <a:lnTo>
                    <a:pt x="774" y="131"/>
                  </a:lnTo>
                  <a:cubicBezTo>
                    <a:pt x="774" y="131"/>
                    <a:pt x="689" y="160"/>
                    <a:pt x="554" y="160"/>
                  </a:cubicBezTo>
                  <a:cubicBezTo>
                    <a:pt x="412" y="160"/>
                    <a:pt x="214" y="129"/>
                    <a:pt x="1"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208;p49">
              <a:extLst>
                <a:ext uri="{FF2B5EF4-FFF2-40B4-BE49-F238E27FC236}">
                  <a16:creationId xmlns:a16="http://schemas.microsoft.com/office/drawing/2014/main" id="{10F370FF-719B-CD4D-A2DB-5AA20C2BEDB0}"/>
                </a:ext>
              </a:extLst>
            </p:cNvPr>
            <p:cNvSpPr/>
            <p:nvPr/>
          </p:nvSpPr>
          <p:spPr>
            <a:xfrm>
              <a:off x="4032109" y="1943524"/>
              <a:ext cx="79809" cy="141102"/>
            </a:xfrm>
            <a:custGeom>
              <a:avLst/>
              <a:gdLst/>
              <a:ahLst/>
              <a:cxnLst/>
              <a:rect l="l" t="t" r="r" b="b"/>
              <a:pathLst>
                <a:path w="1750" h="3094" extrusionOk="0">
                  <a:moveTo>
                    <a:pt x="179" y="1"/>
                  </a:moveTo>
                  <a:lnTo>
                    <a:pt x="0" y="2882"/>
                  </a:lnTo>
                  <a:cubicBezTo>
                    <a:pt x="206" y="3033"/>
                    <a:pt x="414" y="3094"/>
                    <a:pt x="609" y="3094"/>
                  </a:cubicBezTo>
                  <a:cubicBezTo>
                    <a:pt x="1259" y="3094"/>
                    <a:pt x="1750" y="2410"/>
                    <a:pt x="1429" y="2108"/>
                  </a:cubicBezTo>
                  <a:cubicBezTo>
                    <a:pt x="1346" y="2032"/>
                    <a:pt x="1266" y="2004"/>
                    <a:pt x="1189" y="2004"/>
                  </a:cubicBezTo>
                  <a:cubicBezTo>
                    <a:pt x="965" y="2004"/>
                    <a:pt x="765" y="2242"/>
                    <a:pt x="593" y="2242"/>
                  </a:cubicBezTo>
                  <a:cubicBezTo>
                    <a:pt x="526" y="2242"/>
                    <a:pt x="463" y="2206"/>
                    <a:pt x="405" y="2108"/>
                  </a:cubicBezTo>
                  <a:cubicBezTo>
                    <a:pt x="131" y="1680"/>
                    <a:pt x="179" y="3"/>
                    <a:pt x="179"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209;p49">
              <a:extLst>
                <a:ext uri="{FF2B5EF4-FFF2-40B4-BE49-F238E27FC236}">
                  <a16:creationId xmlns:a16="http://schemas.microsoft.com/office/drawing/2014/main" id="{F22A38D5-DBBD-6040-BBBB-00910356B236}"/>
                </a:ext>
              </a:extLst>
            </p:cNvPr>
            <p:cNvSpPr/>
            <p:nvPr/>
          </p:nvSpPr>
          <p:spPr>
            <a:xfrm>
              <a:off x="4032656" y="1943524"/>
              <a:ext cx="73333" cy="142835"/>
            </a:xfrm>
            <a:custGeom>
              <a:avLst/>
              <a:gdLst/>
              <a:ahLst/>
              <a:cxnLst/>
              <a:rect l="l" t="t" r="r" b="b"/>
              <a:pathLst>
                <a:path w="1608" h="3132" extrusionOk="0">
                  <a:moveTo>
                    <a:pt x="167" y="1"/>
                  </a:moveTo>
                  <a:cubicBezTo>
                    <a:pt x="143" y="441"/>
                    <a:pt x="119" y="905"/>
                    <a:pt x="179" y="1394"/>
                  </a:cubicBezTo>
                  <a:cubicBezTo>
                    <a:pt x="191" y="1501"/>
                    <a:pt x="214" y="1620"/>
                    <a:pt x="226" y="1739"/>
                  </a:cubicBezTo>
                  <a:cubicBezTo>
                    <a:pt x="238" y="1846"/>
                    <a:pt x="274" y="1965"/>
                    <a:pt x="310" y="2084"/>
                  </a:cubicBezTo>
                  <a:cubicBezTo>
                    <a:pt x="345" y="2144"/>
                    <a:pt x="369" y="2203"/>
                    <a:pt x="429" y="2239"/>
                  </a:cubicBezTo>
                  <a:cubicBezTo>
                    <a:pt x="473" y="2283"/>
                    <a:pt x="537" y="2308"/>
                    <a:pt x="596" y="2308"/>
                  </a:cubicBezTo>
                  <a:cubicBezTo>
                    <a:pt x="616" y="2308"/>
                    <a:pt x="636" y="2305"/>
                    <a:pt x="655" y="2298"/>
                  </a:cubicBezTo>
                  <a:cubicBezTo>
                    <a:pt x="786" y="2263"/>
                    <a:pt x="881" y="2179"/>
                    <a:pt x="988" y="2144"/>
                  </a:cubicBezTo>
                  <a:cubicBezTo>
                    <a:pt x="1051" y="2108"/>
                    <a:pt x="1121" y="2072"/>
                    <a:pt x="1187" y="2072"/>
                  </a:cubicBezTo>
                  <a:cubicBezTo>
                    <a:pt x="1209" y="2072"/>
                    <a:pt x="1230" y="2075"/>
                    <a:pt x="1250" y="2084"/>
                  </a:cubicBezTo>
                  <a:cubicBezTo>
                    <a:pt x="1298" y="2096"/>
                    <a:pt x="1322" y="2120"/>
                    <a:pt x="1369" y="2156"/>
                  </a:cubicBezTo>
                  <a:cubicBezTo>
                    <a:pt x="1405" y="2179"/>
                    <a:pt x="1429" y="2215"/>
                    <a:pt x="1441" y="2263"/>
                  </a:cubicBezTo>
                  <a:cubicBezTo>
                    <a:pt x="1476" y="2346"/>
                    <a:pt x="1465" y="2453"/>
                    <a:pt x="1417" y="2537"/>
                  </a:cubicBezTo>
                  <a:cubicBezTo>
                    <a:pt x="1369" y="2632"/>
                    <a:pt x="1298" y="2727"/>
                    <a:pt x="1226" y="2799"/>
                  </a:cubicBezTo>
                  <a:cubicBezTo>
                    <a:pt x="1072" y="2941"/>
                    <a:pt x="869" y="3049"/>
                    <a:pt x="643" y="3060"/>
                  </a:cubicBezTo>
                  <a:cubicBezTo>
                    <a:pt x="627" y="3061"/>
                    <a:pt x="610" y="3062"/>
                    <a:pt x="594" y="3062"/>
                  </a:cubicBezTo>
                  <a:cubicBezTo>
                    <a:pt x="386" y="3062"/>
                    <a:pt x="188" y="2992"/>
                    <a:pt x="0" y="2882"/>
                  </a:cubicBezTo>
                  <a:lnTo>
                    <a:pt x="0" y="2882"/>
                  </a:lnTo>
                  <a:cubicBezTo>
                    <a:pt x="167" y="3037"/>
                    <a:pt x="405" y="3132"/>
                    <a:pt x="643" y="3132"/>
                  </a:cubicBezTo>
                  <a:cubicBezTo>
                    <a:pt x="881" y="3132"/>
                    <a:pt x="1119" y="3037"/>
                    <a:pt x="1298" y="2882"/>
                  </a:cubicBezTo>
                  <a:cubicBezTo>
                    <a:pt x="1393" y="2810"/>
                    <a:pt x="1465" y="2715"/>
                    <a:pt x="1524" y="2596"/>
                  </a:cubicBezTo>
                  <a:cubicBezTo>
                    <a:pt x="1584" y="2477"/>
                    <a:pt x="1607" y="2346"/>
                    <a:pt x="1560" y="2215"/>
                  </a:cubicBezTo>
                  <a:cubicBezTo>
                    <a:pt x="1548" y="2156"/>
                    <a:pt x="1488" y="2096"/>
                    <a:pt x="1441" y="2048"/>
                  </a:cubicBezTo>
                  <a:cubicBezTo>
                    <a:pt x="1405" y="2013"/>
                    <a:pt x="1345" y="1965"/>
                    <a:pt x="1262" y="1941"/>
                  </a:cubicBezTo>
                  <a:cubicBezTo>
                    <a:pt x="1236" y="1937"/>
                    <a:pt x="1211" y="1935"/>
                    <a:pt x="1186" y="1935"/>
                  </a:cubicBezTo>
                  <a:cubicBezTo>
                    <a:pt x="1073" y="1935"/>
                    <a:pt x="969" y="1976"/>
                    <a:pt x="881" y="2025"/>
                  </a:cubicBezTo>
                  <a:cubicBezTo>
                    <a:pt x="774" y="2084"/>
                    <a:pt x="691" y="2156"/>
                    <a:pt x="595" y="2167"/>
                  </a:cubicBezTo>
                  <a:cubicBezTo>
                    <a:pt x="548" y="2167"/>
                    <a:pt x="524" y="2167"/>
                    <a:pt x="500" y="2144"/>
                  </a:cubicBezTo>
                  <a:cubicBezTo>
                    <a:pt x="464" y="2108"/>
                    <a:pt x="441" y="2060"/>
                    <a:pt x="417" y="2025"/>
                  </a:cubicBezTo>
                  <a:cubicBezTo>
                    <a:pt x="333" y="1822"/>
                    <a:pt x="298" y="1584"/>
                    <a:pt x="274" y="1370"/>
                  </a:cubicBezTo>
                  <a:cubicBezTo>
                    <a:pt x="238" y="1144"/>
                    <a:pt x="226" y="905"/>
                    <a:pt x="214" y="679"/>
                  </a:cubicBezTo>
                  <a:cubicBezTo>
                    <a:pt x="179" y="453"/>
                    <a:pt x="179" y="227"/>
                    <a:pt x="167" y="1"/>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210;p49">
              <a:extLst>
                <a:ext uri="{FF2B5EF4-FFF2-40B4-BE49-F238E27FC236}">
                  <a16:creationId xmlns:a16="http://schemas.microsoft.com/office/drawing/2014/main" id="{E160121B-9078-8F4A-B476-70237F7B0976}"/>
                </a:ext>
              </a:extLst>
            </p:cNvPr>
            <p:cNvSpPr/>
            <p:nvPr/>
          </p:nvSpPr>
          <p:spPr>
            <a:xfrm>
              <a:off x="3845314" y="2041803"/>
              <a:ext cx="61384" cy="35344"/>
            </a:xfrm>
            <a:custGeom>
              <a:avLst/>
              <a:gdLst/>
              <a:ahLst/>
              <a:cxnLst/>
              <a:rect l="l" t="t" r="r" b="b"/>
              <a:pathLst>
                <a:path w="1346" h="775" extrusionOk="0">
                  <a:moveTo>
                    <a:pt x="714" y="0"/>
                  </a:moveTo>
                  <a:cubicBezTo>
                    <a:pt x="702" y="0"/>
                    <a:pt x="691" y="0"/>
                    <a:pt x="679" y="1"/>
                  </a:cubicBezTo>
                  <a:cubicBezTo>
                    <a:pt x="298" y="1"/>
                    <a:pt x="0" y="167"/>
                    <a:pt x="0" y="393"/>
                  </a:cubicBezTo>
                  <a:cubicBezTo>
                    <a:pt x="0" y="596"/>
                    <a:pt x="298" y="774"/>
                    <a:pt x="679" y="774"/>
                  </a:cubicBezTo>
                  <a:cubicBezTo>
                    <a:pt x="1048" y="774"/>
                    <a:pt x="1346" y="608"/>
                    <a:pt x="1346" y="393"/>
                  </a:cubicBezTo>
                  <a:cubicBezTo>
                    <a:pt x="1346" y="174"/>
                    <a:pt x="1067" y="0"/>
                    <a:pt x="714"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211;p49">
              <a:extLst>
                <a:ext uri="{FF2B5EF4-FFF2-40B4-BE49-F238E27FC236}">
                  <a16:creationId xmlns:a16="http://schemas.microsoft.com/office/drawing/2014/main" id="{24091961-A553-8C4D-9BC6-03981A4CF071}"/>
                </a:ext>
              </a:extLst>
            </p:cNvPr>
            <p:cNvSpPr/>
            <p:nvPr/>
          </p:nvSpPr>
          <p:spPr>
            <a:xfrm>
              <a:off x="4197697" y="2041803"/>
              <a:ext cx="61384" cy="35344"/>
            </a:xfrm>
            <a:custGeom>
              <a:avLst/>
              <a:gdLst/>
              <a:ahLst/>
              <a:cxnLst/>
              <a:rect l="l" t="t" r="r" b="b"/>
              <a:pathLst>
                <a:path w="1346" h="775" extrusionOk="0">
                  <a:moveTo>
                    <a:pt x="703" y="0"/>
                  </a:moveTo>
                  <a:cubicBezTo>
                    <a:pt x="691" y="0"/>
                    <a:pt x="679" y="0"/>
                    <a:pt x="667" y="1"/>
                  </a:cubicBezTo>
                  <a:cubicBezTo>
                    <a:pt x="298" y="1"/>
                    <a:pt x="1" y="167"/>
                    <a:pt x="1" y="393"/>
                  </a:cubicBezTo>
                  <a:cubicBezTo>
                    <a:pt x="1" y="596"/>
                    <a:pt x="298" y="774"/>
                    <a:pt x="667" y="774"/>
                  </a:cubicBezTo>
                  <a:cubicBezTo>
                    <a:pt x="1048" y="774"/>
                    <a:pt x="1346" y="608"/>
                    <a:pt x="1346" y="393"/>
                  </a:cubicBezTo>
                  <a:cubicBezTo>
                    <a:pt x="1346" y="174"/>
                    <a:pt x="1067" y="0"/>
                    <a:pt x="703"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212;p49">
              <a:extLst>
                <a:ext uri="{FF2B5EF4-FFF2-40B4-BE49-F238E27FC236}">
                  <a16:creationId xmlns:a16="http://schemas.microsoft.com/office/drawing/2014/main" id="{4C8D2068-104D-C447-82FE-3B881179524E}"/>
                </a:ext>
              </a:extLst>
            </p:cNvPr>
            <p:cNvSpPr/>
            <p:nvPr/>
          </p:nvSpPr>
          <p:spPr>
            <a:xfrm>
              <a:off x="3791045" y="1726354"/>
              <a:ext cx="545162" cy="267200"/>
            </a:xfrm>
            <a:custGeom>
              <a:avLst/>
              <a:gdLst/>
              <a:ahLst/>
              <a:cxnLst/>
              <a:rect l="l" t="t" r="r" b="b"/>
              <a:pathLst>
                <a:path w="11954" h="5859" extrusionOk="0">
                  <a:moveTo>
                    <a:pt x="6025" y="0"/>
                  </a:moveTo>
                  <a:cubicBezTo>
                    <a:pt x="142" y="0"/>
                    <a:pt x="0" y="4597"/>
                    <a:pt x="381" y="5846"/>
                  </a:cubicBezTo>
                  <a:cubicBezTo>
                    <a:pt x="381" y="5846"/>
                    <a:pt x="461" y="5858"/>
                    <a:pt x="619" y="5858"/>
                  </a:cubicBezTo>
                  <a:cubicBezTo>
                    <a:pt x="1373" y="5858"/>
                    <a:pt x="3900" y="5582"/>
                    <a:pt x="8060" y="2405"/>
                  </a:cubicBezTo>
                  <a:cubicBezTo>
                    <a:pt x="8060" y="2405"/>
                    <a:pt x="8965" y="5310"/>
                    <a:pt x="11013" y="5858"/>
                  </a:cubicBezTo>
                  <a:cubicBezTo>
                    <a:pt x="11013" y="5858"/>
                    <a:pt x="11954" y="0"/>
                    <a:pt x="6048" y="0"/>
                  </a:cubicBezTo>
                  <a:cubicBezTo>
                    <a:pt x="6041" y="0"/>
                    <a:pt x="6033" y="0"/>
                    <a:pt x="6025" y="0"/>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213;p49">
              <a:extLst>
                <a:ext uri="{FF2B5EF4-FFF2-40B4-BE49-F238E27FC236}">
                  <a16:creationId xmlns:a16="http://schemas.microsoft.com/office/drawing/2014/main" id="{819439E4-0420-164F-AB2F-1711B54A2551}"/>
                </a:ext>
              </a:extLst>
            </p:cNvPr>
            <p:cNvSpPr/>
            <p:nvPr/>
          </p:nvSpPr>
          <p:spPr>
            <a:xfrm>
              <a:off x="3791045" y="1726354"/>
              <a:ext cx="545162" cy="267200"/>
            </a:xfrm>
            <a:custGeom>
              <a:avLst/>
              <a:gdLst/>
              <a:ahLst/>
              <a:cxnLst/>
              <a:rect l="l" t="t" r="r" b="b"/>
              <a:pathLst>
                <a:path w="11954" h="5859" extrusionOk="0">
                  <a:moveTo>
                    <a:pt x="6025" y="0"/>
                  </a:moveTo>
                  <a:cubicBezTo>
                    <a:pt x="142" y="0"/>
                    <a:pt x="0" y="4597"/>
                    <a:pt x="381" y="5846"/>
                  </a:cubicBezTo>
                  <a:cubicBezTo>
                    <a:pt x="381" y="5846"/>
                    <a:pt x="461" y="5858"/>
                    <a:pt x="619" y="5858"/>
                  </a:cubicBezTo>
                  <a:cubicBezTo>
                    <a:pt x="1373" y="5858"/>
                    <a:pt x="3900" y="5582"/>
                    <a:pt x="8060" y="2405"/>
                  </a:cubicBezTo>
                  <a:cubicBezTo>
                    <a:pt x="8060" y="2405"/>
                    <a:pt x="8965" y="5310"/>
                    <a:pt x="11013" y="5858"/>
                  </a:cubicBezTo>
                  <a:cubicBezTo>
                    <a:pt x="11013" y="5858"/>
                    <a:pt x="11954" y="0"/>
                    <a:pt x="6048" y="0"/>
                  </a:cubicBezTo>
                  <a:cubicBezTo>
                    <a:pt x="6041" y="0"/>
                    <a:pt x="6033" y="0"/>
                    <a:pt x="6025" y="0"/>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214;p49">
              <a:extLst>
                <a:ext uri="{FF2B5EF4-FFF2-40B4-BE49-F238E27FC236}">
                  <a16:creationId xmlns:a16="http://schemas.microsoft.com/office/drawing/2014/main" id="{44FDD4A3-C342-4D4B-9895-0B47668BEAC9}"/>
                </a:ext>
              </a:extLst>
            </p:cNvPr>
            <p:cNvSpPr/>
            <p:nvPr/>
          </p:nvSpPr>
          <p:spPr>
            <a:xfrm>
              <a:off x="3791045" y="1726354"/>
              <a:ext cx="545162" cy="267200"/>
            </a:xfrm>
            <a:custGeom>
              <a:avLst/>
              <a:gdLst/>
              <a:ahLst/>
              <a:cxnLst/>
              <a:rect l="l" t="t" r="r" b="b"/>
              <a:pathLst>
                <a:path w="11954" h="5859" extrusionOk="0">
                  <a:moveTo>
                    <a:pt x="6025" y="0"/>
                  </a:moveTo>
                  <a:cubicBezTo>
                    <a:pt x="142" y="0"/>
                    <a:pt x="0" y="4597"/>
                    <a:pt x="381" y="5846"/>
                  </a:cubicBezTo>
                  <a:cubicBezTo>
                    <a:pt x="381" y="5846"/>
                    <a:pt x="461" y="5858"/>
                    <a:pt x="619" y="5858"/>
                  </a:cubicBezTo>
                  <a:cubicBezTo>
                    <a:pt x="1373" y="5858"/>
                    <a:pt x="3900" y="5582"/>
                    <a:pt x="8060" y="2405"/>
                  </a:cubicBezTo>
                  <a:cubicBezTo>
                    <a:pt x="8060" y="2405"/>
                    <a:pt x="8965" y="5310"/>
                    <a:pt x="11013" y="5858"/>
                  </a:cubicBezTo>
                  <a:cubicBezTo>
                    <a:pt x="11013" y="5858"/>
                    <a:pt x="11954" y="0"/>
                    <a:pt x="6048" y="0"/>
                  </a:cubicBezTo>
                  <a:cubicBezTo>
                    <a:pt x="6041" y="0"/>
                    <a:pt x="6033" y="0"/>
                    <a:pt x="6025"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215;p49">
              <a:extLst>
                <a:ext uri="{FF2B5EF4-FFF2-40B4-BE49-F238E27FC236}">
                  <a16:creationId xmlns:a16="http://schemas.microsoft.com/office/drawing/2014/main" id="{E580A998-3956-E143-B1EA-48007EA55D5F}"/>
                </a:ext>
              </a:extLst>
            </p:cNvPr>
            <p:cNvSpPr/>
            <p:nvPr/>
          </p:nvSpPr>
          <p:spPr>
            <a:xfrm>
              <a:off x="3791000" y="1694841"/>
              <a:ext cx="545208" cy="298165"/>
            </a:xfrm>
            <a:custGeom>
              <a:avLst/>
              <a:gdLst/>
              <a:ahLst/>
              <a:cxnLst/>
              <a:rect l="l" t="t" r="r" b="b"/>
              <a:pathLst>
                <a:path w="11955" h="6538" extrusionOk="0">
                  <a:moveTo>
                    <a:pt x="6049" y="0"/>
                  </a:moveTo>
                  <a:cubicBezTo>
                    <a:pt x="144" y="0"/>
                    <a:pt x="1" y="5156"/>
                    <a:pt x="382" y="6525"/>
                  </a:cubicBezTo>
                  <a:cubicBezTo>
                    <a:pt x="382" y="6525"/>
                    <a:pt x="459" y="6538"/>
                    <a:pt x="611" y="6538"/>
                  </a:cubicBezTo>
                  <a:cubicBezTo>
                    <a:pt x="1353" y="6538"/>
                    <a:pt x="3884" y="6235"/>
                    <a:pt x="8061" y="2679"/>
                  </a:cubicBezTo>
                  <a:cubicBezTo>
                    <a:pt x="8061" y="2679"/>
                    <a:pt x="8966" y="5930"/>
                    <a:pt x="11014" y="6537"/>
                  </a:cubicBezTo>
                  <a:cubicBezTo>
                    <a:pt x="11014" y="6537"/>
                    <a:pt x="11955" y="0"/>
                    <a:pt x="60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216;p49">
              <a:extLst>
                <a:ext uri="{FF2B5EF4-FFF2-40B4-BE49-F238E27FC236}">
                  <a16:creationId xmlns:a16="http://schemas.microsoft.com/office/drawing/2014/main" id="{7C3C1C85-494F-174A-88B3-DE7688AF4E37}"/>
                </a:ext>
              </a:extLst>
            </p:cNvPr>
            <p:cNvSpPr/>
            <p:nvPr/>
          </p:nvSpPr>
          <p:spPr>
            <a:xfrm>
              <a:off x="4018518" y="2106972"/>
              <a:ext cx="54863" cy="10900"/>
            </a:xfrm>
            <a:custGeom>
              <a:avLst/>
              <a:gdLst/>
              <a:ahLst/>
              <a:cxnLst/>
              <a:rect l="l" t="t" r="r" b="b"/>
              <a:pathLst>
                <a:path w="1203" h="239" extrusionOk="0">
                  <a:moveTo>
                    <a:pt x="0" y="0"/>
                  </a:moveTo>
                  <a:lnTo>
                    <a:pt x="0" y="0"/>
                  </a:lnTo>
                  <a:cubicBezTo>
                    <a:pt x="84" y="72"/>
                    <a:pt x="179" y="119"/>
                    <a:pt x="286" y="179"/>
                  </a:cubicBezTo>
                  <a:cubicBezTo>
                    <a:pt x="393" y="215"/>
                    <a:pt x="512" y="238"/>
                    <a:pt x="608" y="238"/>
                  </a:cubicBezTo>
                  <a:cubicBezTo>
                    <a:pt x="715" y="238"/>
                    <a:pt x="834" y="227"/>
                    <a:pt x="941" y="179"/>
                  </a:cubicBezTo>
                  <a:cubicBezTo>
                    <a:pt x="1048" y="155"/>
                    <a:pt x="1132" y="72"/>
                    <a:pt x="1203" y="0"/>
                  </a:cubicBezTo>
                  <a:lnTo>
                    <a:pt x="1203" y="0"/>
                  </a:lnTo>
                  <a:cubicBezTo>
                    <a:pt x="1108" y="36"/>
                    <a:pt x="1012" y="60"/>
                    <a:pt x="905" y="72"/>
                  </a:cubicBezTo>
                  <a:cubicBezTo>
                    <a:pt x="810" y="96"/>
                    <a:pt x="715" y="96"/>
                    <a:pt x="608" y="96"/>
                  </a:cubicBezTo>
                  <a:cubicBezTo>
                    <a:pt x="405" y="96"/>
                    <a:pt x="215" y="48"/>
                    <a:pt x="0"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217;p49">
              <a:extLst>
                <a:ext uri="{FF2B5EF4-FFF2-40B4-BE49-F238E27FC236}">
                  <a16:creationId xmlns:a16="http://schemas.microsoft.com/office/drawing/2014/main" id="{4E9303DA-8EB7-3146-A7FA-1D8E51DA2042}"/>
                </a:ext>
              </a:extLst>
            </p:cNvPr>
            <p:cNvSpPr/>
            <p:nvPr/>
          </p:nvSpPr>
          <p:spPr>
            <a:xfrm>
              <a:off x="4074429" y="2038154"/>
              <a:ext cx="27728" cy="28686"/>
            </a:xfrm>
            <a:custGeom>
              <a:avLst/>
              <a:gdLst/>
              <a:ahLst/>
              <a:cxnLst/>
              <a:rect l="l" t="t" r="r" b="b"/>
              <a:pathLst>
                <a:path w="608" h="629" extrusionOk="0">
                  <a:moveTo>
                    <a:pt x="261" y="0"/>
                  </a:moveTo>
                  <a:cubicBezTo>
                    <a:pt x="128" y="0"/>
                    <a:pt x="1" y="92"/>
                    <a:pt x="1" y="92"/>
                  </a:cubicBezTo>
                  <a:lnTo>
                    <a:pt x="394" y="628"/>
                  </a:lnTo>
                  <a:cubicBezTo>
                    <a:pt x="560" y="414"/>
                    <a:pt x="608" y="235"/>
                    <a:pt x="429" y="69"/>
                  </a:cubicBezTo>
                  <a:cubicBezTo>
                    <a:pt x="379" y="18"/>
                    <a:pt x="319" y="0"/>
                    <a:pt x="261"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18;p49">
              <a:extLst>
                <a:ext uri="{FF2B5EF4-FFF2-40B4-BE49-F238E27FC236}">
                  <a16:creationId xmlns:a16="http://schemas.microsoft.com/office/drawing/2014/main" id="{8F50096F-27C3-0149-B456-0DB9E9946E65}"/>
                </a:ext>
              </a:extLst>
            </p:cNvPr>
            <p:cNvSpPr/>
            <p:nvPr/>
          </p:nvSpPr>
          <p:spPr>
            <a:xfrm>
              <a:off x="3906652" y="2513130"/>
              <a:ext cx="369264" cy="207457"/>
            </a:xfrm>
            <a:custGeom>
              <a:avLst/>
              <a:gdLst/>
              <a:ahLst/>
              <a:cxnLst/>
              <a:rect l="l" t="t" r="r" b="b"/>
              <a:pathLst>
                <a:path w="8097" h="4549" extrusionOk="0">
                  <a:moveTo>
                    <a:pt x="1" y="1227"/>
                  </a:moveTo>
                  <a:cubicBezTo>
                    <a:pt x="1" y="1227"/>
                    <a:pt x="4478" y="3941"/>
                    <a:pt x="8097" y="0"/>
                  </a:cubicBezTo>
                  <a:cubicBezTo>
                    <a:pt x="8097" y="0"/>
                    <a:pt x="5061" y="4548"/>
                    <a:pt x="1" y="1227"/>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19;p49">
              <a:extLst>
                <a:ext uri="{FF2B5EF4-FFF2-40B4-BE49-F238E27FC236}">
                  <a16:creationId xmlns:a16="http://schemas.microsoft.com/office/drawing/2014/main" id="{703215B1-BF59-2144-A1F7-D377DBD7717C}"/>
                </a:ext>
              </a:extLst>
            </p:cNvPr>
            <p:cNvSpPr/>
            <p:nvPr/>
          </p:nvSpPr>
          <p:spPr>
            <a:xfrm>
              <a:off x="3851835" y="2684696"/>
              <a:ext cx="451261" cy="52172"/>
            </a:xfrm>
            <a:custGeom>
              <a:avLst/>
              <a:gdLst/>
              <a:ahLst/>
              <a:cxnLst/>
              <a:rect l="l" t="t" r="r" b="b"/>
              <a:pathLst>
                <a:path w="9895" h="1144" extrusionOk="0">
                  <a:moveTo>
                    <a:pt x="0" y="1144"/>
                  </a:moveTo>
                  <a:cubicBezTo>
                    <a:pt x="0" y="1144"/>
                    <a:pt x="4858" y="1"/>
                    <a:pt x="9894" y="358"/>
                  </a:cubicBez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20;p49">
              <a:extLst>
                <a:ext uri="{FF2B5EF4-FFF2-40B4-BE49-F238E27FC236}">
                  <a16:creationId xmlns:a16="http://schemas.microsoft.com/office/drawing/2014/main" id="{DB03A42D-4C8E-4F40-A75A-10CCBD87404F}"/>
                </a:ext>
              </a:extLst>
            </p:cNvPr>
            <p:cNvSpPr/>
            <p:nvPr/>
          </p:nvSpPr>
          <p:spPr>
            <a:xfrm>
              <a:off x="3850741" y="3116346"/>
              <a:ext cx="22301" cy="30464"/>
            </a:xfrm>
            <a:custGeom>
              <a:avLst/>
              <a:gdLst/>
              <a:ahLst/>
              <a:cxnLst/>
              <a:rect l="l" t="t" r="r" b="b"/>
              <a:pathLst>
                <a:path w="489" h="668" extrusionOk="0">
                  <a:moveTo>
                    <a:pt x="489" y="1"/>
                  </a:moveTo>
                  <a:lnTo>
                    <a:pt x="0" y="406"/>
                  </a:lnTo>
                  <a:lnTo>
                    <a:pt x="143" y="668"/>
                  </a:lnTo>
                  <a:lnTo>
                    <a:pt x="489" y="584"/>
                  </a:lnTo>
                  <a:lnTo>
                    <a:pt x="489" y="1"/>
                  </a:lnTo>
                  <a:close/>
                </a:path>
              </a:pathLst>
            </a:custGeom>
            <a:solidFill>
              <a:srgbClr val="EDAA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1;p49">
              <a:extLst>
                <a:ext uri="{FF2B5EF4-FFF2-40B4-BE49-F238E27FC236}">
                  <a16:creationId xmlns:a16="http://schemas.microsoft.com/office/drawing/2014/main" id="{E34390FC-4635-E146-AE7E-5F19367A30B8}"/>
                </a:ext>
              </a:extLst>
            </p:cNvPr>
            <p:cNvSpPr/>
            <p:nvPr/>
          </p:nvSpPr>
          <p:spPr>
            <a:xfrm>
              <a:off x="3759533" y="2932285"/>
              <a:ext cx="443645" cy="312805"/>
            </a:xfrm>
            <a:custGeom>
              <a:avLst/>
              <a:gdLst/>
              <a:ahLst/>
              <a:cxnLst/>
              <a:rect l="l" t="t" r="r" b="b"/>
              <a:pathLst>
                <a:path w="9728" h="6859" extrusionOk="0">
                  <a:moveTo>
                    <a:pt x="9597" y="6061"/>
                  </a:moveTo>
                  <a:cubicBezTo>
                    <a:pt x="9370" y="5573"/>
                    <a:pt x="9537" y="4894"/>
                    <a:pt x="9728" y="4299"/>
                  </a:cubicBezTo>
                  <a:cubicBezTo>
                    <a:pt x="9716" y="4216"/>
                    <a:pt x="9680" y="4120"/>
                    <a:pt x="9668" y="4037"/>
                  </a:cubicBezTo>
                  <a:cubicBezTo>
                    <a:pt x="9382" y="3882"/>
                    <a:pt x="9323" y="3561"/>
                    <a:pt x="9442" y="3311"/>
                  </a:cubicBezTo>
                  <a:lnTo>
                    <a:pt x="9311" y="2989"/>
                  </a:lnTo>
                  <a:cubicBezTo>
                    <a:pt x="9204" y="2775"/>
                    <a:pt x="9228" y="2501"/>
                    <a:pt x="9418" y="2334"/>
                  </a:cubicBezTo>
                  <a:cubicBezTo>
                    <a:pt x="9347" y="2263"/>
                    <a:pt x="9263" y="2203"/>
                    <a:pt x="9192" y="2192"/>
                  </a:cubicBezTo>
                  <a:lnTo>
                    <a:pt x="9120" y="394"/>
                  </a:lnTo>
                  <a:lnTo>
                    <a:pt x="8954" y="60"/>
                  </a:lnTo>
                  <a:lnTo>
                    <a:pt x="4882" y="275"/>
                  </a:lnTo>
                  <a:cubicBezTo>
                    <a:pt x="4822" y="179"/>
                    <a:pt x="4775" y="120"/>
                    <a:pt x="4775" y="120"/>
                  </a:cubicBezTo>
                  <a:cubicBezTo>
                    <a:pt x="4775" y="120"/>
                    <a:pt x="6311" y="358"/>
                    <a:pt x="5977" y="13"/>
                  </a:cubicBezTo>
                  <a:lnTo>
                    <a:pt x="5977" y="13"/>
                  </a:lnTo>
                  <a:cubicBezTo>
                    <a:pt x="5918" y="48"/>
                    <a:pt x="5846" y="60"/>
                    <a:pt x="5775" y="60"/>
                  </a:cubicBezTo>
                  <a:cubicBezTo>
                    <a:pt x="4548" y="60"/>
                    <a:pt x="3334" y="132"/>
                    <a:pt x="2108" y="60"/>
                  </a:cubicBezTo>
                  <a:cubicBezTo>
                    <a:pt x="2024" y="60"/>
                    <a:pt x="1941" y="36"/>
                    <a:pt x="1881" y="1"/>
                  </a:cubicBezTo>
                  <a:cubicBezTo>
                    <a:pt x="1881" y="167"/>
                    <a:pt x="1881" y="310"/>
                    <a:pt x="1917" y="429"/>
                  </a:cubicBezTo>
                  <a:lnTo>
                    <a:pt x="179" y="525"/>
                  </a:lnTo>
                  <a:lnTo>
                    <a:pt x="0" y="1060"/>
                  </a:lnTo>
                  <a:lnTo>
                    <a:pt x="155" y="1501"/>
                  </a:lnTo>
                  <a:cubicBezTo>
                    <a:pt x="95" y="1549"/>
                    <a:pt x="36" y="1608"/>
                    <a:pt x="36" y="1656"/>
                  </a:cubicBezTo>
                  <a:cubicBezTo>
                    <a:pt x="24" y="1727"/>
                    <a:pt x="500" y="2930"/>
                    <a:pt x="607" y="2989"/>
                  </a:cubicBezTo>
                  <a:cubicBezTo>
                    <a:pt x="655" y="3025"/>
                    <a:pt x="679" y="3025"/>
                    <a:pt x="715" y="3037"/>
                  </a:cubicBezTo>
                  <a:lnTo>
                    <a:pt x="1989" y="6644"/>
                  </a:lnTo>
                  <a:lnTo>
                    <a:pt x="9406" y="6859"/>
                  </a:lnTo>
                  <a:lnTo>
                    <a:pt x="9370" y="6144"/>
                  </a:lnTo>
                  <a:cubicBezTo>
                    <a:pt x="9430" y="6109"/>
                    <a:pt x="9501" y="6073"/>
                    <a:pt x="9597" y="6061"/>
                  </a:cubicBezTo>
                  <a:close/>
                </a:path>
              </a:pathLst>
            </a:custGeom>
            <a:solidFill>
              <a:srgbClr val="FFFFFF">
                <a:alpha val="368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22;p49">
              <a:extLst>
                <a:ext uri="{FF2B5EF4-FFF2-40B4-BE49-F238E27FC236}">
                  <a16:creationId xmlns:a16="http://schemas.microsoft.com/office/drawing/2014/main" id="{0208C75F-BF35-7C43-98E2-00A4513B9BDA}"/>
                </a:ext>
              </a:extLst>
            </p:cNvPr>
            <p:cNvSpPr/>
            <p:nvPr/>
          </p:nvSpPr>
          <p:spPr>
            <a:xfrm>
              <a:off x="3791000" y="2964345"/>
              <a:ext cx="35344" cy="73378"/>
            </a:xfrm>
            <a:custGeom>
              <a:avLst/>
              <a:gdLst/>
              <a:ahLst/>
              <a:cxnLst/>
              <a:rect l="l" t="t" r="r" b="b"/>
              <a:pathLst>
                <a:path w="775" h="1609" extrusionOk="0">
                  <a:moveTo>
                    <a:pt x="239" y="0"/>
                  </a:moveTo>
                  <a:cubicBezTo>
                    <a:pt x="239" y="0"/>
                    <a:pt x="36" y="131"/>
                    <a:pt x="13" y="203"/>
                  </a:cubicBezTo>
                  <a:cubicBezTo>
                    <a:pt x="1" y="286"/>
                    <a:pt x="477" y="1489"/>
                    <a:pt x="584" y="1548"/>
                  </a:cubicBezTo>
                  <a:cubicBezTo>
                    <a:pt x="665" y="1602"/>
                    <a:pt x="731" y="1608"/>
                    <a:pt x="760" y="1608"/>
                  </a:cubicBezTo>
                  <a:cubicBezTo>
                    <a:pt x="769" y="1608"/>
                    <a:pt x="775" y="1608"/>
                    <a:pt x="775" y="1608"/>
                  </a:cubicBezTo>
                  <a:lnTo>
                    <a:pt x="23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23;p49">
              <a:extLst>
                <a:ext uri="{FF2B5EF4-FFF2-40B4-BE49-F238E27FC236}">
                  <a16:creationId xmlns:a16="http://schemas.microsoft.com/office/drawing/2014/main" id="{DAC82E2C-866B-204A-92AD-E752233E1FB6}"/>
                </a:ext>
              </a:extLst>
            </p:cNvPr>
            <p:cNvSpPr/>
            <p:nvPr/>
          </p:nvSpPr>
          <p:spPr>
            <a:xfrm>
              <a:off x="3789403" y="2901365"/>
              <a:ext cx="429508" cy="310068"/>
            </a:xfrm>
            <a:custGeom>
              <a:avLst/>
              <a:gdLst/>
              <a:ahLst/>
              <a:cxnLst/>
              <a:rect l="l" t="t" r="r" b="b"/>
              <a:pathLst>
                <a:path w="9418" h="6799" extrusionOk="0">
                  <a:moveTo>
                    <a:pt x="8965" y="0"/>
                  </a:moveTo>
                  <a:lnTo>
                    <a:pt x="0" y="476"/>
                  </a:lnTo>
                  <a:lnTo>
                    <a:pt x="0" y="917"/>
                  </a:lnTo>
                  <a:lnTo>
                    <a:pt x="2000" y="6572"/>
                  </a:lnTo>
                  <a:lnTo>
                    <a:pt x="9418" y="6799"/>
                  </a:lnTo>
                  <a:lnTo>
                    <a:pt x="9418" y="6799"/>
                  </a:lnTo>
                  <a:lnTo>
                    <a:pt x="9132" y="322"/>
                  </a:lnTo>
                  <a:lnTo>
                    <a:pt x="89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24;p49">
              <a:extLst>
                <a:ext uri="{FF2B5EF4-FFF2-40B4-BE49-F238E27FC236}">
                  <a16:creationId xmlns:a16="http://schemas.microsoft.com/office/drawing/2014/main" id="{9B66A52B-4409-354A-938A-180F72F0D7A5}"/>
                </a:ext>
              </a:extLst>
            </p:cNvPr>
            <p:cNvSpPr/>
            <p:nvPr/>
          </p:nvSpPr>
          <p:spPr>
            <a:xfrm>
              <a:off x="3789403" y="2943139"/>
              <a:ext cx="0" cy="46"/>
            </a:xfrm>
            <a:custGeom>
              <a:avLst/>
              <a:gdLst/>
              <a:ahLst/>
              <a:cxnLst/>
              <a:rect l="l" t="t" r="r" b="b"/>
              <a:pathLst>
                <a:path h="1" extrusionOk="0">
                  <a:moveTo>
                    <a:pt x="0" y="1"/>
                  </a:move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25;p49">
              <a:extLst>
                <a:ext uri="{FF2B5EF4-FFF2-40B4-BE49-F238E27FC236}">
                  <a16:creationId xmlns:a16="http://schemas.microsoft.com/office/drawing/2014/main" id="{D54217AA-F540-A84A-AAEE-B83626584960}"/>
                </a:ext>
              </a:extLst>
            </p:cNvPr>
            <p:cNvSpPr/>
            <p:nvPr/>
          </p:nvSpPr>
          <p:spPr>
            <a:xfrm>
              <a:off x="3789403" y="2901365"/>
              <a:ext cx="416510" cy="41820"/>
            </a:xfrm>
            <a:custGeom>
              <a:avLst/>
              <a:gdLst/>
              <a:ahLst/>
              <a:cxnLst/>
              <a:rect l="l" t="t" r="r" b="b"/>
              <a:pathLst>
                <a:path w="9133" h="917" extrusionOk="0">
                  <a:moveTo>
                    <a:pt x="8965" y="0"/>
                  </a:moveTo>
                  <a:lnTo>
                    <a:pt x="0" y="476"/>
                  </a:lnTo>
                  <a:lnTo>
                    <a:pt x="0" y="917"/>
                  </a:lnTo>
                  <a:lnTo>
                    <a:pt x="9132" y="322"/>
                  </a:lnTo>
                  <a:lnTo>
                    <a:pt x="89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26;p49">
              <a:extLst>
                <a:ext uri="{FF2B5EF4-FFF2-40B4-BE49-F238E27FC236}">
                  <a16:creationId xmlns:a16="http://schemas.microsoft.com/office/drawing/2014/main" id="{B80D94F4-D097-6F4B-8B92-A13BC3472988}"/>
                </a:ext>
              </a:extLst>
            </p:cNvPr>
            <p:cNvSpPr/>
            <p:nvPr/>
          </p:nvSpPr>
          <p:spPr>
            <a:xfrm>
              <a:off x="3969631" y="3045157"/>
              <a:ext cx="86376" cy="39859"/>
            </a:xfrm>
            <a:custGeom>
              <a:avLst/>
              <a:gdLst/>
              <a:ahLst/>
              <a:cxnLst/>
              <a:rect l="l" t="t" r="r" b="b"/>
              <a:pathLst>
                <a:path w="1894" h="874" extrusionOk="0">
                  <a:moveTo>
                    <a:pt x="1032" y="0"/>
                  </a:moveTo>
                  <a:cubicBezTo>
                    <a:pt x="1003" y="0"/>
                    <a:pt x="972" y="1"/>
                    <a:pt x="942" y="2"/>
                  </a:cubicBezTo>
                  <a:cubicBezTo>
                    <a:pt x="418" y="14"/>
                    <a:pt x="1" y="217"/>
                    <a:pt x="1" y="455"/>
                  </a:cubicBezTo>
                  <a:cubicBezTo>
                    <a:pt x="1" y="680"/>
                    <a:pt x="385" y="873"/>
                    <a:pt x="870" y="873"/>
                  </a:cubicBezTo>
                  <a:cubicBezTo>
                    <a:pt x="897" y="873"/>
                    <a:pt x="925" y="873"/>
                    <a:pt x="953" y="871"/>
                  </a:cubicBezTo>
                  <a:cubicBezTo>
                    <a:pt x="1477" y="860"/>
                    <a:pt x="1894" y="657"/>
                    <a:pt x="1894" y="419"/>
                  </a:cubicBezTo>
                  <a:cubicBezTo>
                    <a:pt x="1883" y="173"/>
                    <a:pt x="1503" y="0"/>
                    <a:pt x="10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27;p49">
              <a:extLst>
                <a:ext uri="{FF2B5EF4-FFF2-40B4-BE49-F238E27FC236}">
                  <a16:creationId xmlns:a16="http://schemas.microsoft.com/office/drawing/2014/main" id="{0A503BDC-37C7-8644-9B37-CC5822958BB7}"/>
                </a:ext>
              </a:extLst>
            </p:cNvPr>
            <p:cNvSpPr/>
            <p:nvPr/>
          </p:nvSpPr>
          <p:spPr>
            <a:xfrm>
              <a:off x="4115701" y="2905697"/>
              <a:ext cx="51625" cy="13089"/>
            </a:xfrm>
            <a:custGeom>
              <a:avLst/>
              <a:gdLst/>
              <a:ahLst/>
              <a:cxnLst/>
              <a:rect l="l" t="t" r="r" b="b"/>
              <a:pathLst>
                <a:path w="1132" h="287" extrusionOk="0">
                  <a:moveTo>
                    <a:pt x="1013" y="0"/>
                  </a:moveTo>
                  <a:lnTo>
                    <a:pt x="96" y="60"/>
                  </a:lnTo>
                  <a:cubicBezTo>
                    <a:pt x="36" y="60"/>
                    <a:pt x="1" y="119"/>
                    <a:pt x="1" y="179"/>
                  </a:cubicBezTo>
                  <a:cubicBezTo>
                    <a:pt x="1" y="239"/>
                    <a:pt x="60" y="286"/>
                    <a:pt x="120" y="286"/>
                  </a:cubicBezTo>
                  <a:lnTo>
                    <a:pt x="1025" y="227"/>
                  </a:lnTo>
                  <a:cubicBezTo>
                    <a:pt x="1084" y="227"/>
                    <a:pt x="1132" y="167"/>
                    <a:pt x="1132" y="108"/>
                  </a:cubicBezTo>
                  <a:cubicBezTo>
                    <a:pt x="1132" y="48"/>
                    <a:pt x="1072" y="0"/>
                    <a:pt x="10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28;p49">
              <a:extLst>
                <a:ext uri="{FF2B5EF4-FFF2-40B4-BE49-F238E27FC236}">
                  <a16:creationId xmlns:a16="http://schemas.microsoft.com/office/drawing/2014/main" id="{53424A8F-1040-364F-9738-ED3406A74989}"/>
                </a:ext>
              </a:extLst>
            </p:cNvPr>
            <p:cNvSpPr/>
            <p:nvPr/>
          </p:nvSpPr>
          <p:spPr>
            <a:xfrm>
              <a:off x="3836604" y="3122366"/>
              <a:ext cx="195554" cy="197652"/>
            </a:xfrm>
            <a:custGeom>
              <a:avLst/>
              <a:gdLst/>
              <a:ahLst/>
              <a:cxnLst/>
              <a:rect l="l" t="t" r="r" b="b"/>
              <a:pathLst>
                <a:path w="4288" h="4334" extrusionOk="0">
                  <a:moveTo>
                    <a:pt x="3413" y="1"/>
                  </a:moveTo>
                  <a:cubicBezTo>
                    <a:pt x="2638" y="1"/>
                    <a:pt x="572" y="405"/>
                    <a:pt x="572" y="405"/>
                  </a:cubicBezTo>
                  <a:lnTo>
                    <a:pt x="1" y="2429"/>
                  </a:lnTo>
                  <a:cubicBezTo>
                    <a:pt x="1" y="2429"/>
                    <a:pt x="1977" y="4322"/>
                    <a:pt x="2656" y="4334"/>
                  </a:cubicBezTo>
                  <a:cubicBezTo>
                    <a:pt x="2658" y="4334"/>
                    <a:pt x="2660" y="4334"/>
                    <a:pt x="2662" y="4334"/>
                  </a:cubicBezTo>
                  <a:cubicBezTo>
                    <a:pt x="3308" y="4334"/>
                    <a:pt x="942" y="2429"/>
                    <a:pt x="941" y="2429"/>
                  </a:cubicBezTo>
                  <a:lnTo>
                    <a:pt x="941" y="2429"/>
                  </a:lnTo>
                  <a:cubicBezTo>
                    <a:pt x="942" y="2429"/>
                    <a:pt x="2333" y="3025"/>
                    <a:pt x="3194" y="3025"/>
                  </a:cubicBezTo>
                  <a:cubicBezTo>
                    <a:pt x="3428" y="3025"/>
                    <a:pt x="3622" y="2981"/>
                    <a:pt x="3739" y="2869"/>
                  </a:cubicBezTo>
                  <a:cubicBezTo>
                    <a:pt x="4287" y="2357"/>
                    <a:pt x="1263" y="1691"/>
                    <a:pt x="1263" y="1691"/>
                  </a:cubicBezTo>
                  <a:cubicBezTo>
                    <a:pt x="1263" y="1691"/>
                    <a:pt x="3108" y="1548"/>
                    <a:pt x="3549" y="1179"/>
                  </a:cubicBezTo>
                  <a:cubicBezTo>
                    <a:pt x="3930" y="840"/>
                    <a:pt x="1733" y="821"/>
                    <a:pt x="1240" y="821"/>
                  </a:cubicBezTo>
                  <a:cubicBezTo>
                    <a:pt x="1179" y="821"/>
                    <a:pt x="1144" y="821"/>
                    <a:pt x="1144" y="821"/>
                  </a:cubicBezTo>
                  <a:cubicBezTo>
                    <a:pt x="1144" y="821"/>
                    <a:pt x="3478" y="464"/>
                    <a:pt x="3692" y="107"/>
                  </a:cubicBezTo>
                  <a:cubicBezTo>
                    <a:pt x="3740" y="31"/>
                    <a:pt x="3625" y="1"/>
                    <a:pt x="341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229;p49">
              <a:extLst>
                <a:ext uri="{FF2B5EF4-FFF2-40B4-BE49-F238E27FC236}">
                  <a16:creationId xmlns:a16="http://schemas.microsoft.com/office/drawing/2014/main" id="{7ADDEBB0-7842-744A-B71A-9A95020017A4}"/>
                </a:ext>
              </a:extLst>
            </p:cNvPr>
            <p:cNvSpPr/>
            <p:nvPr/>
          </p:nvSpPr>
          <p:spPr>
            <a:xfrm>
              <a:off x="4211834" y="2764595"/>
              <a:ext cx="406158" cy="458239"/>
            </a:xfrm>
            <a:custGeom>
              <a:avLst/>
              <a:gdLst/>
              <a:ahLst/>
              <a:cxnLst/>
              <a:rect l="l" t="t" r="r" b="b"/>
              <a:pathLst>
                <a:path w="8906" h="10048" extrusionOk="0">
                  <a:moveTo>
                    <a:pt x="6385" y="0"/>
                  </a:moveTo>
                  <a:cubicBezTo>
                    <a:pt x="5104" y="0"/>
                    <a:pt x="4056" y="475"/>
                    <a:pt x="4072" y="475"/>
                  </a:cubicBezTo>
                  <a:cubicBezTo>
                    <a:pt x="2905" y="3725"/>
                    <a:pt x="0" y="8035"/>
                    <a:pt x="0" y="8035"/>
                  </a:cubicBezTo>
                  <a:lnTo>
                    <a:pt x="560" y="10048"/>
                  </a:lnTo>
                  <a:cubicBezTo>
                    <a:pt x="8906" y="7476"/>
                    <a:pt x="8418" y="499"/>
                    <a:pt x="8418" y="499"/>
                  </a:cubicBezTo>
                  <a:cubicBezTo>
                    <a:pt x="7753" y="124"/>
                    <a:pt x="7039" y="0"/>
                    <a:pt x="638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30;p49">
              <a:extLst>
                <a:ext uri="{FF2B5EF4-FFF2-40B4-BE49-F238E27FC236}">
                  <a16:creationId xmlns:a16="http://schemas.microsoft.com/office/drawing/2014/main" id="{60205A7F-B7F4-2548-BCD6-79CC9AF7C6E1}"/>
                </a:ext>
              </a:extLst>
            </p:cNvPr>
            <p:cNvSpPr/>
            <p:nvPr/>
          </p:nvSpPr>
          <p:spPr>
            <a:xfrm>
              <a:off x="4041868" y="3112607"/>
              <a:ext cx="195509" cy="197652"/>
            </a:xfrm>
            <a:custGeom>
              <a:avLst/>
              <a:gdLst/>
              <a:ahLst/>
              <a:cxnLst/>
              <a:rect l="l" t="t" r="r" b="b"/>
              <a:pathLst>
                <a:path w="4287" h="4334" extrusionOk="0">
                  <a:moveTo>
                    <a:pt x="874" y="0"/>
                  </a:moveTo>
                  <a:cubicBezTo>
                    <a:pt x="663" y="0"/>
                    <a:pt x="547" y="30"/>
                    <a:pt x="596" y="107"/>
                  </a:cubicBezTo>
                  <a:cubicBezTo>
                    <a:pt x="798" y="464"/>
                    <a:pt x="3132" y="821"/>
                    <a:pt x="3132" y="821"/>
                  </a:cubicBezTo>
                  <a:cubicBezTo>
                    <a:pt x="3132" y="821"/>
                    <a:pt x="3121" y="821"/>
                    <a:pt x="3102" y="821"/>
                  </a:cubicBezTo>
                  <a:cubicBezTo>
                    <a:pt x="2802" y="821"/>
                    <a:pt x="336" y="832"/>
                    <a:pt x="739" y="1178"/>
                  </a:cubicBezTo>
                  <a:cubicBezTo>
                    <a:pt x="1167" y="1559"/>
                    <a:pt x="3013" y="1702"/>
                    <a:pt x="3013" y="1702"/>
                  </a:cubicBezTo>
                  <a:cubicBezTo>
                    <a:pt x="3013" y="1702"/>
                    <a:pt x="0" y="2357"/>
                    <a:pt x="548" y="2881"/>
                  </a:cubicBezTo>
                  <a:cubicBezTo>
                    <a:pt x="664" y="2992"/>
                    <a:pt x="856" y="3035"/>
                    <a:pt x="1087" y="3035"/>
                  </a:cubicBezTo>
                  <a:cubicBezTo>
                    <a:pt x="1947" y="3035"/>
                    <a:pt x="3346" y="2429"/>
                    <a:pt x="3346" y="2429"/>
                  </a:cubicBezTo>
                  <a:lnTo>
                    <a:pt x="3346" y="2429"/>
                  </a:lnTo>
                  <a:cubicBezTo>
                    <a:pt x="3346" y="2429"/>
                    <a:pt x="994" y="4334"/>
                    <a:pt x="1620" y="4334"/>
                  </a:cubicBezTo>
                  <a:cubicBezTo>
                    <a:pt x="1624" y="4334"/>
                    <a:pt x="1628" y="4334"/>
                    <a:pt x="1632" y="4334"/>
                  </a:cubicBezTo>
                  <a:cubicBezTo>
                    <a:pt x="2298" y="4322"/>
                    <a:pt x="4287" y="2429"/>
                    <a:pt x="4287" y="2429"/>
                  </a:cubicBezTo>
                  <a:lnTo>
                    <a:pt x="3715" y="404"/>
                  </a:lnTo>
                  <a:cubicBezTo>
                    <a:pt x="3715" y="404"/>
                    <a:pt x="1650" y="0"/>
                    <a:pt x="87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31;p49">
              <a:extLst>
                <a:ext uri="{FF2B5EF4-FFF2-40B4-BE49-F238E27FC236}">
                  <a16:creationId xmlns:a16="http://schemas.microsoft.com/office/drawing/2014/main" id="{1ABADDBD-13E9-0440-87CE-E31E1FB81322}"/>
                </a:ext>
              </a:extLst>
            </p:cNvPr>
            <p:cNvSpPr/>
            <p:nvPr/>
          </p:nvSpPr>
          <p:spPr>
            <a:xfrm>
              <a:off x="3455992" y="2774492"/>
              <a:ext cx="405656" cy="458649"/>
            </a:xfrm>
            <a:custGeom>
              <a:avLst/>
              <a:gdLst/>
              <a:ahLst/>
              <a:cxnLst/>
              <a:rect l="l" t="t" r="r" b="b"/>
              <a:pathLst>
                <a:path w="8895" h="10057" extrusionOk="0">
                  <a:moveTo>
                    <a:pt x="2510" y="1"/>
                  </a:moveTo>
                  <a:cubicBezTo>
                    <a:pt x="1862" y="1"/>
                    <a:pt x="1152" y="124"/>
                    <a:pt x="489" y="496"/>
                  </a:cubicBezTo>
                  <a:cubicBezTo>
                    <a:pt x="489" y="496"/>
                    <a:pt x="1" y="7485"/>
                    <a:pt x="8347" y="10057"/>
                  </a:cubicBezTo>
                  <a:lnTo>
                    <a:pt x="8895" y="8045"/>
                  </a:lnTo>
                  <a:cubicBezTo>
                    <a:pt x="8895" y="8045"/>
                    <a:pt x="6001" y="3735"/>
                    <a:pt x="4835" y="484"/>
                  </a:cubicBezTo>
                  <a:cubicBezTo>
                    <a:pt x="4842" y="484"/>
                    <a:pt x="3794" y="1"/>
                    <a:pt x="251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232;p49">
              <a:extLst>
                <a:ext uri="{FF2B5EF4-FFF2-40B4-BE49-F238E27FC236}">
                  <a16:creationId xmlns:a16="http://schemas.microsoft.com/office/drawing/2014/main" id="{49E867EF-D0E9-4B49-AAC8-16C5609A219B}"/>
                </a:ext>
              </a:extLst>
            </p:cNvPr>
            <p:cNvSpPr/>
            <p:nvPr/>
          </p:nvSpPr>
          <p:spPr>
            <a:xfrm>
              <a:off x="4115701" y="1997201"/>
              <a:ext cx="28275" cy="33793"/>
            </a:xfrm>
            <a:custGeom>
              <a:avLst/>
              <a:gdLst/>
              <a:ahLst/>
              <a:cxnLst/>
              <a:rect l="l" t="t" r="r" b="b"/>
              <a:pathLst>
                <a:path w="620" h="741" extrusionOk="0">
                  <a:moveTo>
                    <a:pt x="280" y="0"/>
                  </a:moveTo>
                  <a:cubicBezTo>
                    <a:pt x="127" y="0"/>
                    <a:pt x="1" y="170"/>
                    <a:pt x="1" y="371"/>
                  </a:cubicBezTo>
                  <a:cubicBezTo>
                    <a:pt x="1" y="574"/>
                    <a:pt x="132" y="740"/>
                    <a:pt x="310" y="740"/>
                  </a:cubicBezTo>
                  <a:cubicBezTo>
                    <a:pt x="477" y="740"/>
                    <a:pt x="620" y="574"/>
                    <a:pt x="620" y="371"/>
                  </a:cubicBezTo>
                  <a:cubicBezTo>
                    <a:pt x="620" y="157"/>
                    <a:pt x="489" y="2"/>
                    <a:pt x="310" y="2"/>
                  </a:cubicBezTo>
                  <a:cubicBezTo>
                    <a:pt x="300" y="1"/>
                    <a:pt x="290"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233;p49">
              <a:extLst>
                <a:ext uri="{FF2B5EF4-FFF2-40B4-BE49-F238E27FC236}">
                  <a16:creationId xmlns:a16="http://schemas.microsoft.com/office/drawing/2014/main" id="{066EB80C-AA7D-AB45-88E4-E06A78E51121}"/>
                </a:ext>
              </a:extLst>
            </p:cNvPr>
            <p:cNvSpPr/>
            <p:nvPr/>
          </p:nvSpPr>
          <p:spPr>
            <a:xfrm>
              <a:off x="4121675" y="2019912"/>
              <a:ext cx="13636" cy="9258"/>
            </a:xfrm>
            <a:custGeom>
              <a:avLst/>
              <a:gdLst/>
              <a:ahLst/>
              <a:cxnLst/>
              <a:rect l="l" t="t" r="r" b="b"/>
              <a:pathLst>
                <a:path w="299" h="203" extrusionOk="0">
                  <a:moveTo>
                    <a:pt x="132" y="0"/>
                  </a:moveTo>
                  <a:cubicBezTo>
                    <a:pt x="78" y="0"/>
                    <a:pt x="31" y="18"/>
                    <a:pt x="13" y="64"/>
                  </a:cubicBezTo>
                  <a:cubicBezTo>
                    <a:pt x="1" y="123"/>
                    <a:pt x="48" y="183"/>
                    <a:pt x="120" y="195"/>
                  </a:cubicBezTo>
                  <a:cubicBezTo>
                    <a:pt x="135" y="200"/>
                    <a:pt x="151" y="202"/>
                    <a:pt x="166" y="202"/>
                  </a:cubicBezTo>
                  <a:cubicBezTo>
                    <a:pt x="220" y="202"/>
                    <a:pt x="268" y="172"/>
                    <a:pt x="286" y="135"/>
                  </a:cubicBezTo>
                  <a:cubicBezTo>
                    <a:pt x="298" y="76"/>
                    <a:pt x="251" y="16"/>
                    <a:pt x="179" y="4"/>
                  </a:cubicBezTo>
                  <a:cubicBezTo>
                    <a:pt x="163" y="2"/>
                    <a:pt x="147" y="0"/>
                    <a:pt x="132"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34;p49">
              <a:extLst>
                <a:ext uri="{FF2B5EF4-FFF2-40B4-BE49-F238E27FC236}">
                  <a16:creationId xmlns:a16="http://schemas.microsoft.com/office/drawing/2014/main" id="{7A0D935D-F152-9B4E-A84B-B90DA51E59FA}"/>
                </a:ext>
              </a:extLst>
            </p:cNvPr>
            <p:cNvSpPr/>
            <p:nvPr/>
          </p:nvSpPr>
          <p:spPr>
            <a:xfrm>
              <a:off x="3962061" y="1997201"/>
              <a:ext cx="28822" cy="33793"/>
            </a:xfrm>
            <a:custGeom>
              <a:avLst/>
              <a:gdLst/>
              <a:ahLst/>
              <a:cxnLst/>
              <a:rect l="l" t="t" r="r" b="b"/>
              <a:pathLst>
                <a:path w="632" h="741" extrusionOk="0">
                  <a:moveTo>
                    <a:pt x="288" y="0"/>
                  </a:moveTo>
                  <a:cubicBezTo>
                    <a:pt x="116" y="0"/>
                    <a:pt x="0" y="170"/>
                    <a:pt x="0" y="371"/>
                  </a:cubicBezTo>
                  <a:cubicBezTo>
                    <a:pt x="0" y="574"/>
                    <a:pt x="131" y="740"/>
                    <a:pt x="322" y="740"/>
                  </a:cubicBezTo>
                  <a:cubicBezTo>
                    <a:pt x="476" y="740"/>
                    <a:pt x="631" y="574"/>
                    <a:pt x="631" y="371"/>
                  </a:cubicBezTo>
                  <a:cubicBezTo>
                    <a:pt x="631" y="157"/>
                    <a:pt x="500" y="2"/>
                    <a:pt x="322" y="2"/>
                  </a:cubicBezTo>
                  <a:cubicBezTo>
                    <a:pt x="310" y="1"/>
                    <a:pt x="299" y="0"/>
                    <a:pt x="2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35;p49">
              <a:extLst>
                <a:ext uri="{FF2B5EF4-FFF2-40B4-BE49-F238E27FC236}">
                  <a16:creationId xmlns:a16="http://schemas.microsoft.com/office/drawing/2014/main" id="{6A0CFC3E-5EDF-9C42-BD60-C2CD1C90338E}"/>
                </a:ext>
              </a:extLst>
            </p:cNvPr>
            <p:cNvSpPr/>
            <p:nvPr/>
          </p:nvSpPr>
          <p:spPr>
            <a:xfrm>
              <a:off x="3967487" y="2019912"/>
              <a:ext cx="13590" cy="9258"/>
            </a:xfrm>
            <a:custGeom>
              <a:avLst/>
              <a:gdLst/>
              <a:ahLst/>
              <a:cxnLst/>
              <a:rect l="l" t="t" r="r" b="b"/>
              <a:pathLst>
                <a:path w="298" h="203" extrusionOk="0">
                  <a:moveTo>
                    <a:pt x="131" y="0"/>
                  </a:moveTo>
                  <a:cubicBezTo>
                    <a:pt x="78" y="0"/>
                    <a:pt x="31" y="18"/>
                    <a:pt x="12" y="64"/>
                  </a:cubicBezTo>
                  <a:cubicBezTo>
                    <a:pt x="0" y="123"/>
                    <a:pt x="48" y="183"/>
                    <a:pt x="119" y="195"/>
                  </a:cubicBezTo>
                  <a:cubicBezTo>
                    <a:pt x="135" y="200"/>
                    <a:pt x="151" y="202"/>
                    <a:pt x="167" y="202"/>
                  </a:cubicBezTo>
                  <a:cubicBezTo>
                    <a:pt x="224" y="202"/>
                    <a:pt x="277" y="172"/>
                    <a:pt x="286" y="135"/>
                  </a:cubicBezTo>
                  <a:cubicBezTo>
                    <a:pt x="298" y="76"/>
                    <a:pt x="262" y="16"/>
                    <a:pt x="179" y="4"/>
                  </a:cubicBezTo>
                  <a:cubicBezTo>
                    <a:pt x="163" y="2"/>
                    <a:pt x="147" y="0"/>
                    <a:pt x="131" y="0"/>
                  </a:cubicBezTo>
                  <a:close/>
                </a:path>
              </a:pathLst>
            </a:custGeom>
            <a:solidFill>
              <a:srgbClr val="FFF2E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236;p49">
              <a:extLst>
                <a:ext uri="{FF2B5EF4-FFF2-40B4-BE49-F238E27FC236}">
                  <a16:creationId xmlns:a16="http://schemas.microsoft.com/office/drawing/2014/main" id="{DBC1E9C2-C6BD-724C-B22E-8F6B23F7EFA0}"/>
                </a:ext>
              </a:extLst>
            </p:cNvPr>
            <p:cNvSpPr/>
            <p:nvPr/>
          </p:nvSpPr>
          <p:spPr>
            <a:xfrm>
              <a:off x="4827703" y="3225712"/>
              <a:ext cx="813457" cy="1537747"/>
            </a:xfrm>
            <a:custGeom>
              <a:avLst/>
              <a:gdLst/>
              <a:ahLst/>
              <a:cxnLst/>
              <a:rect l="l" t="t" r="r" b="b"/>
              <a:pathLst>
                <a:path w="19539" h="36934" extrusionOk="0">
                  <a:moveTo>
                    <a:pt x="18991" y="1"/>
                  </a:moveTo>
                  <a:lnTo>
                    <a:pt x="858" y="12"/>
                  </a:lnTo>
                  <a:cubicBezTo>
                    <a:pt x="0" y="19562"/>
                    <a:pt x="1215" y="36934"/>
                    <a:pt x="1215" y="36934"/>
                  </a:cubicBezTo>
                  <a:lnTo>
                    <a:pt x="6287" y="36934"/>
                  </a:lnTo>
                  <a:cubicBezTo>
                    <a:pt x="6287" y="36934"/>
                    <a:pt x="8743" y="5200"/>
                    <a:pt x="9990" y="5200"/>
                  </a:cubicBezTo>
                  <a:cubicBezTo>
                    <a:pt x="9998" y="5200"/>
                    <a:pt x="10006" y="5201"/>
                    <a:pt x="10014" y="5204"/>
                  </a:cubicBezTo>
                  <a:cubicBezTo>
                    <a:pt x="11228" y="5620"/>
                    <a:pt x="11990" y="36934"/>
                    <a:pt x="11990" y="36934"/>
                  </a:cubicBezTo>
                  <a:lnTo>
                    <a:pt x="17062" y="36934"/>
                  </a:lnTo>
                  <a:cubicBezTo>
                    <a:pt x="19539" y="14788"/>
                    <a:pt x="18991" y="1"/>
                    <a:pt x="1899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237;p49">
              <a:extLst>
                <a:ext uri="{FF2B5EF4-FFF2-40B4-BE49-F238E27FC236}">
                  <a16:creationId xmlns:a16="http://schemas.microsoft.com/office/drawing/2014/main" id="{3D1A532E-DEEA-5B49-BD76-EEC28B04CD6C}"/>
                </a:ext>
              </a:extLst>
            </p:cNvPr>
            <p:cNvSpPr/>
            <p:nvPr/>
          </p:nvSpPr>
          <p:spPr>
            <a:xfrm>
              <a:off x="5217824" y="3209350"/>
              <a:ext cx="100667" cy="187940"/>
            </a:xfrm>
            <a:custGeom>
              <a:avLst/>
              <a:gdLst/>
              <a:ahLst/>
              <a:cxnLst/>
              <a:rect l="l" t="t" r="r" b="b"/>
              <a:pathLst>
                <a:path w="2418" h="4514" extrusionOk="0">
                  <a:moveTo>
                    <a:pt x="1060" y="1"/>
                  </a:moveTo>
                  <a:cubicBezTo>
                    <a:pt x="2001" y="3942"/>
                    <a:pt x="1" y="4513"/>
                    <a:pt x="1" y="4513"/>
                  </a:cubicBezTo>
                  <a:cubicBezTo>
                    <a:pt x="2418" y="4406"/>
                    <a:pt x="1334" y="1"/>
                    <a:pt x="13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238;p49">
              <a:extLst>
                <a:ext uri="{FF2B5EF4-FFF2-40B4-BE49-F238E27FC236}">
                  <a16:creationId xmlns:a16="http://schemas.microsoft.com/office/drawing/2014/main" id="{38F5FBB7-16CE-CF43-B73F-645114C439E0}"/>
                </a:ext>
              </a:extLst>
            </p:cNvPr>
            <p:cNvSpPr/>
            <p:nvPr/>
          </p:nvSpPr>
          <p:spPr>
            <a:xfrm>
              <a:off x="4898108" y="3271803"/>
              <a:ext cx="83806" cy="81813"/>
            </a:xfrm>
            <a:custGeom>
              <a:avLst/>
              <a:gdLst/>
              <a:ahLst/>
              <a:cxnLst/>
              <a:rect l="l" t="t" r="r" b="b"/>
              <a:pathLst>
                <a:path w="2013" h="1965" extrusionOk="0">
                  <a:moveTo>
                    <a:pt x="2012" y="1"/>
                  </a:moveTo>
                  <a:lnTo>
                    <a:pt x="0" y="1191"/>
                  </a:lnTo>
                  <a:cubicBezTo>
                    <a:pt x="494" y="1753"/>
                    <a:pt x="867" y="1965"/>
                    <a:pt x="1148" y="1965"/>
                  </a:cubicBezTo>
                  <a:cubicBezTo>
                    <a:pt x="2006" y="1965"/>
                    <a:pt x="2012" y="1"/>
                    <a:pt x="2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239;p49">
              <a:extLst>
                <a:ext uri="{FF2B5EF4-FFF2-40B4-BE49-F238E27FC236}">
                  <a16:creationId xmlns:a16="http://schemas.microsoft.com/office/drawing/2014/main" id="{62872894-D41C-6942-8BBD-A60A64598919}"/>
                </a:ext>
              </a:extLst>
            </p:cNvPr>
            <p:cNvSpPr/>
            <p:nvPr/>
          </p:nvSpPr>
          <p:spPr>
            <a:xfrm>
              <a:off x="5490991" y="3291663"/>
              <a:ext cx="68902" cy="46340"/>
            </a:xfrm>
            <a:custGeom>
              <a:avLst/>
              <a:gdLst/>
              <a:ahLst/>
              <a:cxnLst/>
              <a:rect l="l" t="t" r="r" b="b"/>
              <a:pathLst>
                <a:path w="1655" h="1113" extrusionOk="0">
                  <a:moveTo>
                    <a:pt x="0" y="0"/>
                  </a:moveTo>
                  <a:lnTo>
                    <a:pt x="0" y="0"/>
                  </a:lnTo>
                  <a:cubicBezTo>
                    <a:pt x="163" y="874"/>
                    <a:pt x="521" y="1112"/>
                    <a:pt x="863" y="1112"/>
                  </a:cubicBezTo>
                  <a:cubicBezTo>
                    <a:pt x="1271" y="1112"/>
                    <a:pt x="1655" y="774"/>
                    <a:pt x="1655" y="774"/>
                  </a:cubicBez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240;p49">
              <a:extLst>
                <a:ext uri="{FF2B5EF4-FFF2-40B4-BE49-F238E27FC236}">
                  <a16:creationId xmlns:a16="http://schemas.microsoft.com/office/drawing/2014/main" id="{C90ECB2A-0E7C-2345-AF37-99F4711BB80D}"/>
                </a:ext>
              </a:extLst>
            </p:cNvPr>
            <p:cNvSpPr/>
            <p:nvPr/>
          </p:nvSpPr>
          <p:spPr>
            <a:xfrm>
              <a:off x="5540037" y="2378514"/>
              <a:ext cx="439181" cy="721451"/>
            </a:xfrm>
            <a:custGeom>
              <a:avLst/>
              <a:gdLst/>
              <a:ahLst/>
              <a:cxnLst/>
              <a:rect l="l" t="t" r="r" b="b"/>
              <a:pathLst>
                <a:path w="10549" h="17328" extrusionOk="0">
                  <a:moveTo>
                    <a:pt x="2370" y="1"/>
                  </a:moveTo>
                  <a:cubicBezTo>
                    <a:pt x="2370" y="1"/>
                    <a:pt x="1" y="13753"/>
                    <a:pt x="2382" y="16443"/>
                  </a:cubicBezTo>
                  <a:cubicBezTo>
                    <a:pt x="2917" y="17054"/>
                    <a:pt x="3649" y="17328"/>
                    <a:pt x="4439" y="17328"/>
                  </a:cubicBezTo>
                  <a:cubicBezTo>
                    <a:pt x="7146" y="17328"/>
                    <a:pt x="10548" y="14115"/>
                    <a:pt x="9157" y="10216"/>
                  </a:cubicBezTo>
                  <a:cubicBezTo>
                    <a:pt x="7359" y="5192"/>
                    <a:pt x="5073" y="2061"/>
                    <a:pt x="4525" y="1382"/>
                  </a:cubicBezTo>
                  <a:cubicBezTo>
                    <a:pt x="3966" y="691"/>
                    <a:pt x="2370" y="1"/>
                    <a:pt x="2370"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241;p49">
              <a:extLst>
                <a:ext uri="{FF2B5EF4-FFF2-40B4-BE49-F238E27FC236}">
                  <a16:creationId xmlns:a16="http://schemas.microsoft.com/office/drawing/2014/main" id="{616FA0E6-7426-0348-AC1D-C17B6B910AC6}"/>
                </a:ext>
              </a:extLst>
            </p:cNvPr>
            <p:cNvSpPr/>
            <p:nvPr/>
          </p:nvSpPr>
          <p:spPr>
            <a:xfrm>
              <a:off x="4795977" y="1564000"/>
              <a:ext cx="908130" cy="834074"/>
            </a:xfrm>
            <a:custGeom>
              <a:avLst/>
              <a:gdLst/>
              <a:ahLst/>
              <a:cxnLst/>
              <a:rect l="l" t="t" r="r" b="b"/>
              <a:pathLst>
                <a:path w="21813" h="20033" extrusionOk="0">
                  <a:moveTo>
                    <a:pt x="12185" y="0"/>
                  </a:moveTo>
                  <a:cubicBezTo>
                    <a:pt x="9956" y="0"/>
                    <a:pt x="8275" y="3014"/>
                    <a:pt x="8275" y="3014"/>
                  </a:cubicBezTo>
                  <a:cubicBezTo>
                    <a:pt x="7606" y="2685"/>
                    <a:pt x="7042" y="2544"/>
                    <a:pt x="6567" y="2544"/>
                  </a:cubicBezTo>
                  <a:cubicBezTo>
                    <a:pt x="3656" y="2544"/>
                    <a:pt x="4096" y="7860"/>
                    <a:pt x="4096" y="7860"/>
                  </a:cubicBezTo>
                  <a:cubicBezTo>
                    <a:pt x="4096" y="7860"/>
                    <a:pt x="2757" y="6812"/>
                    <a:pt x="2257" y="6812"/>
                  </a:cubicBezTo>
                  <a:cubicBezTo>
                    <a:pt x="2143" y="6812"/>
                    <a:pt x="2072" y="6867"/>
                    <a:pt x="2072" y="7003"/>
                  </a:cubicBezTo>
                  <a:cubicBezTo>
                    <a:pt x="2072" y="7717"/>
                    <a:pt x="3322" y="8265"/>
                    <a:pt x="3322" y="8265"/>
                  </a:cubicBezTo>
                  <a:cubicBezTo>
                    <a:pt x="3322" y="8265"/>
                    <a:pt x="1191" y="8682"/>
                    <a:pt x="1155" y="10420"/>
                  </a:cubicBezTo>
                  <a:cubicBezTo>
                    <a:pt x="1132" y="12158"/>
                    <a:pt x="2072" y="13396"/>
                    <a:pt x="2072" y="13396"/>
                  </a:cubicBezTo>
                  <a:cubicBezTo>
                    <a:pt x="2072" y="13396"/>
                    <a:pt x="0" y="15944"/>
                    <a:pt x="1370" y="18254"/>
                  </a:cubicBezTo>
                  <a:cubicBezTo>
                    <a:pt x="2115" y="19505"/>
                    <a:pt x="5762" y="20033"/>
                    <a:pt x="9570" y="20033"/>
                  </a:cubicBezTo>
                  <a:cubicBezTo>
                    <a:pt x="12756" y="20033"/>
                    <a:pt x="16054" y="19664"/>
                    <a:pt x="17860" y="19040"/>
                  </a:cubicBezTo>
                  <a:cubicBezTo>
                    <a:pt x="21813" y="17671"/>
                    <a:pt x="19658" y="14444"/>
                    <a:pt x="19658" y="14444"/>
                  </a:cubicBezTo>
                  <a:cubicBezTo>
                    <a:pt x="19658" y="14444"/>
                    <a:pt x="21551" y="12182"/>
                    <a:pt x="21063" y="9622"/>
                  </a:cubicBezTo>
                  <a:cubicBezTo>
                    <a:pt x="20563" y="7062"/>
                    <a:pt x="18038" y="6074"/>
                    <a:pt x="17943" y="5407"/>
                  </a:cubicBezTo>
                  <a:cubicBezTo>
                    <a:pt x="17860" y="4741"/>
                    <a:pt x="18681" y="2871"/>
                    <a:pt x="17943" y="2359"/>
                  </a:cubicBezTo>
                  <a:cubicBezTo>
                    <a:pt x="17701" y="2185"/>
                    <a:pt x="17392" y="2126"/>
                    <a:pt x="17086" y="2126"/>
                  </a:cubicBezTo>
                  <a:cubicBezTo>
                    <a:pt x="16476" y="2126"/>
                    <a:pt x="15883" y="2359"/>
                    <a:pt x="15883" y="2359"/>
                  </a:cubicBezTo>
                  <a:cubicBezTo>
                    <a:pt x="15883" y="2359"/>
                    <a:pt x="14574" y="97"/>
                    <a:pt x="12276" y="2"/>
                  </a:cubicBezTo>
                  <a:cubicBezTo>
                    <a:pt x="12246" y="1"/>
                    <a:pt x="12215" y="0"/>
                    <a:pt x="1218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242;p49">
              <a:extLst>
                <a:ext uri="{FF2B5EF4-FFF2-40B4-BE49-F238E27FC236}">
                  <a16:creationId xmlns:a16="http://schemas.microsoft.com/office/drawing/2014/main" id="{F26E4DBB-B954-5C4F-9FAF-040A1CE8F200}"/>
                </a:ext>
              </a:extLst>
            </p:cNvPr>
            <p:cNvSpPr/>
            <p:nvPr/>
          </p:nvSpPr>
          <p:spPr>
            <a:xfrm>
              <a:off x="4781114" y="2306651"/>
              <a:ext cx="925490" cy="944365"/>
            </a:xfrm>
            <a:custGeom>
              <a:avLst/>
              <a:gdLst/>
              <a:ahLst/>
              <a:cxnLst/>
              <a:rect l="l" t="t" r="r" b="b"/>
              <a:pathLst>
                <a:path w="22230" h="22682" extrusionOk="0">
                  <a:moveTo>
                    <a:pt x="10978" y="0"/>
                  </a:moveTo>
                  <a:lnTo>
                    <a:pt x="10978" y="24"/>
                  </a:lnTo>
                  <a:cubicBezTo>
                    <a:pt x="9585" y="227"/>
                    <a:pt x="2941" y="1179"/>
                    <a:pt x="1655" y="1715"/>
                  </a:cubicBezTo>
                  <a:cubicBezTo>
                    <a:pt x="1655" y="1715"/>
                    <a:pt x="1965" y="3394"/>
                    <a:pt x="977" y="5311"/>
                  </a:cubicBezTo>
                  <a:cubicBezTo>
                    <a:pt x="0" y="7227"/>
                    <a:pt x="3334" y="9859"/>
                    <a:pt x="3334" y="9859"/>
                  </a:cubicBezTo>
                  <a:cubicBezTo>
                    <a:pt x="3334" y="9859"/>
                    <a:pt x="1703" y="16848"/>
                    <a:pt x="1512" y="21979"/>
                  </a:cubicBezTo>
                  <a:cubicBezTo>
                    <a:pt x="1512" y="21979"/>
                    <a:pt x="3941" y="22682"/>
                    <a:pt x="11085" y="22682"/>
                  </a:cubicBezTo>
                  <a:lnTo>
                    <a:pt x="11121" y="22682"/>
                  </a:lnTo>
                  <a:cubicBezTo>
                    <a:pt x="18276" y="22682"/>
                    <a:pt x="20491" y="21979"/>
                    <a:pt x="20491" y="21979"/>
                  </a:cubicBezTo>
                  <a:cubicBezTo>
                    <a:pt x="20324" y="16848"/>
                    <a:pt x="18895" y="9859"/>
                    <a:pt x="18895" y="9859"/>
                  </a:cubicBezTo>
                  <a:cubicBezTo>
                    <a:pt x="18895" y="9859"/>
                    <a:pt x="22229" y="7227"/>
                    <a:pt x="21253" y="5311"/>
                  </a:cubicBezTo>
                  <a:cubicBezTo>
                    <a:pt x="20265" y="3406"/>
                    <a:pt x="20586" y="1715"/>
                    <a:pt x="20586" y="1715"/>
                  </a:cubicBezTo>
                  <a:cubicBezTo>
                    <a:pt x="19288" y="1191"/>
                    <a:pt x="12669" y="215"/>
                    <a:pt x="11252" y="24"/>
                  </a:cubicBezTo>
                  <a:lnTo>
                    <a:pt x="11252" y="0"/>
                  </a:lnTo>
                  <a:cubicBezTo>
                    <a:pt x="11252" y="0"/>
                    <a:pt x="11204" y="0"/>
                    <a:pt x="11121" y="12"/>
                  </a:cubicBezTo>
                  <a:cubicBezTo>
                    <a:pt x="11025" y="0"/>
                    <a:pt x="10978" y="0"/>
                    <a:pt x="109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243;p49">
              <a:extLst>
                <a:ext uri="{FF2B5EF4-FFF2-40B4-BE49-F238E27FC236}">
                  <a16:creationId xmlns:a16="http://schemas.microsoft.com/office/drawing/2014/main" id="{5F1B6BAA-F37E-4E49-AC63-B9E3E634BD31}"/>
                </a:ext>
              </a:extLst>
            </p:cNvPr>
            <p:cNvSpPr/>
            <p:nvPr/>
          </p:nvSpPr>
          <p:spPr>
            <a:xfrm>
              <a:off x="4994243" y="2307151"/>
              <a:ext cx="504170" cy="329208"/>
            </a:xfrm>
            <a:custGeom>
              <a:avLst/>
              <a:gdLst/>
              <a:ahLst/>
              <a:cxnLst/>
              <a:rect l="l" t="t" r="r" b="b"/>
              <a:pathLst>
                <a:path w="12110" h="7907" extrusionOk="0">
                  <a:moveTo>
                    <a:pt x="5883" y="0"/>
                  </a:moveTo>
                  <a:lnTo>
                    <a:pt x="5883" y="24"/>
                  </a:lnTo>
                  <a:cubicBezTo>
                    <a:pt x="4906" y="167"/>
                    <a:pt x="3097" y="357"/>
                    <a:pt x="620" y="834"/>
                  </a:cubicBezTo>
                  <a:cubicBezTo>
                    <a:pt x="739" y="1965"/>
                    <a:pt x="1" y="7882"/>
                    <a:pt x="6014" y="7906"/>
                  </a:cubicBezTo>
                  <a:cubicBezTo>
                    <a:pt x="12110" y="7906"/>
                    <a:pt x="11336" y="1858"/>
                    <a:pt x="11395" y="834"/>
                  </a:cubicBezTo>
                  <a:cubicBezTo>
                    <a:pt x="8943" y="381"/>
                    <a:pt x="7085" y="167"/>
                    <a:pt x="6145" y="24"/>
                  </a:cubicBezTo>
                  <a:lnTo>
                    <a:pt x="6145" y="0"/>
                  </a:lnTo>
                  <a:cubicBezTo>
                    <a:pt x="6145" y="0"/>
                    <a:pt x="6097" y="0"/>
                    <a:pt x="6014" y="12"/>
                  </a:cubicBezTo>
                  <a:cubicBezTo>
                    <a:pt x="5918" y="0"/>
                    <a:pt x="5883" y="0"/>
                    <a:pt x="5883"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44;p49">
              <a:extLst>
                <a:ext uri="{FF2B5EF4-FFF2-40B4-BE49-F238E27FC236}">
                  <a16:creationId xmlns:a16="http://schemas.microsoft.com/office/drawing/2014/main" id="{F756C1D2-3DC0-8946-A687-AAF7B9F4C2B6}"/>
                </a:ext>
              </a:extLst>
            </p:cNvPr>
            <p:cNvSpPr/>
            <p:nvPr/>
          </p:nvSpPr>
          <p:spPr>
            <a:xfrm>
              <a:off x="4998740" y="2731500"/>
              <a:ext cx="439681" cy="49088"/>
            </a:xfrm>
            <a:custGeom>
              <a:avLst/>
              <a:gdLst/>
              <a:ahLst/>
              <a:cxnLst/>
              <a:rect l="l" t="t" r="r" b="b"/>
              <a:pathLst>
                <a:path w="10561" h="1179" extrusionOk="0">
                  <a:moveTo>
                    <a:pt x="10561" y="1179"/>
                  </a:moveTo>
                  <a:cubicBezTo>
                    <a:pt x="10561" y="1179"/>
                    <a:pt x="6620" y="0"/>
                    <a:pt x="0" y="286"/>
                  </a:cubicBezTo>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45;p49">
              <a:extLst>
                <a:ext uri="{FF2B5EF4-FFF2-40B4-BE49-F238E27FC236}">
                  <a16:creationId xmlns:a16="http://schemas.microsoft.com/office/drawing/2014/main" id="{92557286-1DA8-C445-B1D2-BA875DFDA1B3}"/>
                </a:ext>
              </a:extLst>
            </p:cNvPr>
            <p:cNvSpPr/>
            <p:nvPr/>
          </p:nvSpPr>
          <p:spPr>
            <a:xfrm>
              <a:off x="5124644" y="1890255"/>
              <a:ext cx="239429" cy="560199"/>
            </a:xfrm>
            <a:custGeom>
              <a:avLst/>
              <a:gdLst/>
              <a:ahLst/>
              <a:cxnLst/>
              <a:rect l="l" t="t" r="r" b="b"/>
              <a:pathLst>
                <a:path w="5751" h="13455" extrusionOk="0">
                  <a:moveTo>
                    <a:pt x="2882" y="0"/>
                  </a:moveTo>
                  <a:cubicBezTo>
                    <a:pt x="1286" y="0"/>
                    <a:pt x="0" y="1274"/>
                    <a:pt x="0" y="2870"/>
                  </a:cubicBezTo>
                  <a:lnTo>
                    <a:pt x="0" y="10573"/>
                  </a:lnTo>
                  <a:cubicBezTo>
                    <a:pt x="0" y="12168"/>
                    <a:pt x="1286" y="13454"/>
                    <a:pt x="2882" y="13454"/>
                  </a:cubicBezTo>
                  <a:cubicBezTo>
                    <a:pt x="4465" y="13454"/>
                    <a:pt x="5751" y="12168"/>
                    <a:pt x="5751" y="10573"/>
                  </a:cubicBezTo>
                  <a:lnTo>
                    <a:pt x="5751" y="2870"/>
                  </a:lnTo>
                  <a:cubicBezTo>
                    <a:pt x="5751" y="1274"/>
                    <a:pt x="4465" y="0"/>
                    <a:pt x="2882"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46;p49">
              <a:extLst>
                <a:ext uri="{FF2B5EF4-FFF2-40B4-BE49-F238E27FC236}">
                  <a16:creationId xmlns:a16="http://schemas.microsoft.com/office/drawing/2014/main" id="{99083D89-6AD4-4B4F-B79E-55D35964DAF2}"/>
                </a:ext>
              </a:extLst>
            </p:cNvPr>
            <p:cNvSpPr/>
            <p:nvPr/>
          </p:nvSpPr>
          <p:spPr>
            <a:xfrm>
              <a:off x="5074058" y="2320058"/>
              <a:ext cx="341595" cy="252849"/>
            </a:xfrm>
            <a:custGeom>
              <a:avLst/>
              <a:gdLst/>
              <a:ahLst/>
              <a:cxnLst/>
              <a:rect l="l" t="t" r="r" b="b"/>
              <a:pathLst>
                <a:path w="8205" h="6073" extrusionOk="0">
                  <a:moveTo>
                    <a:pt x="3998" y="0"/>
                  </a:moveTo>
                  <a:cubicBezTo>
                    <a:pt x="2764" y="0"/>
                    <a:pt x="1398" y="88"/>
                    <a:pt x="1" y="333"/>
                  </a:cubicBezTo>
                  <a:cubicBezTo>
                    <a:pt x="299" y="3465"/>
                    <a:pt x="4109" y="6072"/>
                    <a:pt x="4109" y="6072"/>
                  </a:cubicBezTo>
                  <a:cubicBezTo>
                    <a:pt x="4109" y="6072"/>
                    <a:pt x="7716" y="3453"/>
                    <a:pt x="8204" y="333"/>
                  </a:cubicBezTo>
                  <a:cubicBezTo>
                    <a:pt x="7259" y="179"/>
                    <a:pt x="5762" y="0"/>
                    <a:pt x="399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47;p49">
              <a:extLst>
                <a:ext uri="{FF2B5EF4-FFF2-40B4-BE49-F238E27FC236}">
                  <a16:creationId xmlns:a16="http://schemas.microsoft.com/office/drawing/2014/main" id="{B9E116AE-26C6-F542-8457-D8A817B54AC6}"/>
                </a:ext>
              </a:extLst>
            </p:cNvPr>
            <p:cNvSpPr/>
            <p:nvPr/>
          </p:nvSpPr>
          <p:spPr>
            <a:xfrm>
              <a:off x="5124644" y="2037978"/>
              <a:ext cx="239429" cy="299939"/>
            </a:xfrm>
            <a:custGeom>
              <a:avLst/>
              <a:gdLst/>
              <a:ahLst/>
              <a:cxnLst/>
              <a:rect l="l" t="t" r="r" b="b"/>
              <a:pathLst>
                <a:path w="5751" h="7204" extrusionOk="0">
                  <a:moveTo>
                    <a:pt x="2882" y="0"/>
                  </a:moveTo>
                  <a:cubicBezTo>
                    <a:pt x="1286" y="0"/>
                    <a:pt x="0" y="1286"/>
                    <a:pt x="0" y="2882"/>
                  </a:cubicBezTo>
                  <a:lnTo>
                    <a:pt x="0" y="6596"/>
                  </a:lnTo>
                  <a:cubicBezTo>
                    <a:pt x="1030" y="7183"/>
                    <a:pt x="2018" y="7204"/>
                    <a:pt x="2688" y="7204"/>
                  </a:cubicBezTo>
                  <a:cubicBezTo>
                    <a:pt x="2738" y="7204"/>
                    <a:pt x="2787" y="7203"/>
                    <a:pt x="2834" y="7203"/>
                  </a:cubicBezTo>
                  <a:cubicBezTo>
                    <a:pt x="2880" y="7203"/>
                    <a:pt x="2928" y="7204"/>
                    <a:pt x="2977" y="7204"/>
                  </a:cubicBezTo>
                  <a:cubicBezTo>
                    <a:pt x="3679" y="7204"/>
                    <a:pt x="4694" y="7183"/>
                    <a:pt x="5751" y="6549"/>
                  </a:cubicBezTo>
                  <a:lnTo>
                    <a:pt x="5751" y="2882"/>
                  </a:lnTo>
                  <a:cubicBezTo>
                    <a:pt x="5751" y="1286"/>
                    <a:pt x="4465" y="0"/>
                    <a:pt x="2882"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48;p49">
              <a:extLst>
                <a:ext uri="{FF2B5EF4-FFF2-40B4-BE49-F238E27FC236}">
                  <a16:creationId xmlns:a16="http://schemas.microsoft.com/office/drawing/2014/main" id="{B268F8C4-908B-774E-BA01-E92A52F569BE}"/>
                </a:ext>
              </a:extLst>
            </p:cNvPr>
            <p:cNvSpPr/>
            <p:nvPr/>
          </p:nvSpPr>
          <p:spPr>
            <a:xfrm>
              <a:off x="5217324" y="2164966"/>
              <a:ext cx="38219" cy="28811"/>
            </a:xfrm>
            <a:custGeom>
              <a:avLst/>
              <a:gdLst/>
              <a:ahLst/>
              <a:cxnLst/>
              <a:rect l="l" t="t" r="r" b="b"/>
              <a:pathLst>
                <a:path w="918" h="692" extrusionOk="0">
                  <a:moveTo>
                    <a:pt x="407" y="1"/>
                  </a:moveTo>
                  <a:cubicBezTo>
                    <a:pt x="296" y="1"/>
                    <a:pt x="162" y="44"/>
                    <a:pt x="1" y="153"/>
                  </a:cubicBezTo>
                  <a:cubicBezTo>
                    <a:pt x="108" y="427"/>
                    <a:pt x="287" y="665"/>
                    <a:pt x="584" y="689"/>
                  </a:cubicBezTo>
                  <a:cubicBezTo>
                    <a:pt x="601" y="690"/>
                    <a:pt x="618" y="691"/>
                    <a:pt x="634" y="691"/>
                  </a:cubicBezTo>
                  <a:cubicBezTo>
                    <a:pt x="743" y="691"/>
                    <a:pt x="835" y="657"/>
                    <a:pt x="918" y="605"/>
                  </a:cubicBezTo>
                  <a:cubicBezTo>
                    <a:pt x="873" y="408"/>
                    <a:pt x="747" y="1"/>
                    <a:pt x="407" y="1"/>
                  </a:cubicBezTo>
                  <a:close/>
                </a:path>
              </a:pathLst>
            </a:custGeom>
            <a:solidFill>
              <a:srgbClr val="CC6E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49;p49">
              <a:extLst>
                <a:ext uri="{FF2B5EF4-FFF2-40B4-BE49-F238E27FC236}">
                  <a16:creationId xmlns:a16="http://schemas.microsoft.com/office/drawing/2014/main" id="{1CB795C4-5C6C-E744-9227-9C93B1DDE727}"/>
                </a:ext>
              </a:extLst>
            </p:cNvPr>
            <p:cNvSpPr/>
            <p:nvPr/>
          </p:nvSpPr>
          <p:spPr>
            <a:xfrm>
              <a:off x="5217324" y="2152975"/>
              <a:ext cx="38219" cy="41177"/>
            </a:xfrm>
            <a:custGeom>
              <a:avLst/>
              <a:gdLst/>
              <a:ahLst/>
              <a:cxnLst/>
              <a:rect l="l" t="t" r="r" b="b"/>
              <a:pathLst>
                <a:path w="918" h="989" extrusionOk="0">
                  <a:moveTo>
                    <a:pt x="918" y="893"/>
                  </a:moveTo>
                  <a:cubicBezTo>
                    <a:pt x="822" y="953"/>
                    <a:pt x="715" y="989"/>
                    <a:pt x="584" y="977"/>
                  </a:cubicBezTo>
                  <a:cubicBezTo>
                    <a:pt x="287" y="953"/>
                    <a:pt x="108" y="715"/>
                    <a:pt x="1" y="441"/>
                  </a:cubicBezTo>
                  <a:cubicBezTo>
                    <a:pt x="656" y="0"/>
                    <a:pt x="858" y="632"/>
                    <a:pt x="918" y="89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50;p49">
              <a:extLst>
                <a:ext uri="{FF2B5EF4-FFF2-40B4-BE49-F238E27FC236}">
                  <a16:creationId xmlns:a16="http://schemas.microsoft.com/office/drawing/2014/main" id="{0D88353B-6AA6-5844-88B6-1EB1B0832BA5}"/>
                </a:ext>
              </a:extLst>
            </p:cNvPr>
            <p:cNvSpPr/>
            <p:nvPr/>
          </p:nvSpPr>
          <p:spPr>
            <a:xfrm>
              <a:off x="4876291" y="1978481"/>
              <a:ext cx="170069" cy="170079"/>
            </a:xfrm>
            <a:custGeom>
              <a:avLst/>
              <a:gdLst/>
              <a:ahLst/>
              <a:cxnLst/>
              <a:rect l="l" t="t" r="r" b="b"/>
              <a:pathLst>
                <a:path w="4085" h="4085" extrusionOk="0">
                  <a:moveTo>
                    <a:pt x="2048" y="0"/>
                  </a:moveTo>
                  <a:cubicBezTo>
                    <a:pt x="905" y="0"/>
                    <a:pt x="0" y="917"/>
                    <a:pt x="0" y="2048"/>
                  </a:cubicBezTo>
                  <a:cubicBezTo>
                    <a:pt x="0" y="3168"/>
                    <a:pt x="917" y="4084"/>
                    <a:pt x="2048" y="4084"/>
                  </a:cubicBezTo>
                  <a:cubicBezTo>
                    <a:pt x="3179" y="4084"/>
                    <a:pt x="4084" y="3179"/>
                    <a:pt x="4084" y="2048"/>
                  </a:cubicBezTo>
                  <a:cubicBezTo>
                    <a:pt x="4084" y="929"/>
                    <a:pt x="3179" y="24"/>
                    <a:pt x="2048"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51;p49">
              <a:extLst>
                <a:ext uri="{FF2B5EF4-FFF2-40B4-BE49-F238E27FC236}">
                  <a16:creationId xmlns:a16="http://schemas.microsoft.com/office/drawing/2014/main" id="{32675BC0-B33C-FD44-B9EA-8498475BADE7}"/>
                </a:ext>
              </a:extLst>
            </p:cNvPr>
            <p:cNvSpPr/>
            <p:nvPr/>
          </p:nvSpPr>
          <p:spPr>
            <a:xfrm>
              <a:off x="4944406" y="2053716"/>
              <a:ext cx="71691" cy="51627"/>
            </a:xfrm>
            <a:custGeom>
              <a:avLst/>
              <a:gdLst/>
              <a:ahLst/>
              <a:cxnLst/>
              <a:rect l="l" t="t" r="r" b="b"/>
              <a:pathLst>
                <a:path w="1722" h="1240" extrusionOk="0">
                  <a:moveTo>
                    <a:pt x="416" y="0"/>
                  </a:moveTo>
                  <a:cubicBezTo>
                    <a:pt x="334" y="0"/>
                    <a:pt x="250" y="9"/>
                    <a:pt x="162" y="27"/>
                  </a:cubicBezTo>
                  <a:cubicBezTo>
                    <a:pt x="162" y="27"/>
                    <a:pt x="1" y="1239"/>
                    <a:pt x="754" y="1239"/>
                  </a:cubicBezTo>
                  <a:cubicBezTo>
                    <a:pt x="982" y="1239"/>
                    <a:pt x="1295" y="1128"/>
                    <a:pt x="1722" y="837"/>
                  </a:cubicBezTo>
                  <a:cubicBezTo>
                    <a:pt x="1722" y="837"/>
                    <a:pt x="1230" y="0"/>
                    <a:pt x="416"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52;p49">
              <a:extLst>
                <a:ext uri="{FF2B5EF4-FFF2-40B4-BE49-F238E27FC236}">
                  <a16:creationId xmlns:a16="http://schemas.microsoft.com/office/drawing/2014/main" id="{3DB62748-1DAF-F842-9F7D-12ADB4B23275}"/>
                </a:ext>
              </a:extLst>
            </p:cNvPr>
            <p:cNvSpPr/>
            <p:nvPr/>
          </p:nvSpPr>
          <p:spPr>
            <a:xfrm>
              <a:off x="4928335" y="2048387"/>
              <a:ext cx="87761" cy="40178"/>
            </a:xfrm>
            <a:custGeom>
              <a:avLst/>
              <a:gdLst/>
              <a:ahLst/>
              <a:cxnLst/>
              <a:rect l="l" t="t" r="r" b="b"/>
              <a:pathLst>
                <a:path w="2108" h="965" extrusionOk="0">
                  <a:moveTo>
                    <a:pt x="866" y="0"/>
                  </a:moveTo>
                  <a:cubicBezTo>
                    <a:pt x="611" y="0"/>
                    <a:pt x="321" y="101"/>
                    <a:pt x="0" y="369"/>
                  </a:cubicBezTo>
                  <a:cubicBezTo>
                    <a:pt x="0" y="369"/>
                    <a:pt x="262" y="221"/>
                    <a:pt x="657" y="221"/>
                  </a:cubicBezTo>
                  <a:cubicBezTo>
                    <a:pt x="1051" y="221"/>
                    <a:pt x="1578" y="369"/>
                    <a:pt x="2108" y="965"/>
                  </a:cubicBezTo>
                  <a:cubicBezTo>
                    <a:pt x="2108" y="965"/>
                    <a:pt x="1653" y="0"/>
                    <a:pt x="866"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53;p49">
              <a:extLst>
                <a:ext uri="{FF2B5EF4-FFF2-40B4-BE49-F238E27FC236}">
                  <a16:creationId xmlns:a16="http://schemas.microsoft.com/office/drawing/2014/main" id="{D07E408B-1974-9745-9260-EFEBD2B3FC2B}"/>
                </a:ext>
              </a:extLst>
            </p:cNvPr>
            <p:cNvSpPr/>
            <p:nvPr/>
          </p:nvSpPr>
          <p:spPr>
            <a:xfrm>
              <a:off x="5453311" y="1978481"/>
              <a:ext cx="170027" cy="170079"/>
            </a:xfrm>
            <a:custGeom>
              <a:avLst/>
              <a:gdLst/>
              <a:ahLst/>
              <a:cxnLst/>
              <a:rect l="l" t="t" r="r" b="b"/>
              <a:pathLst>
                <a:path w="4084" h="4085" extrusionOk="0">
                  <a:moveTo>
                    <a:pt x="2036" y="0"/>
                  </a:moveTo>
                  <a:cubicBezTo>
                    <a:pt x="905" y="24"/>
                    <a:pt x="0" y="929"/>
                    <a:pt x="0" y="2048"/>
                  </a:cubicBezTo>
                  <a:cubicBezTo>
                    <a:pt x="0" y="3179"/>
                    <a:pt x="905" y="4084"/>
                    <a:pt x="2036" y="4084"/>
                  </a:cubicBezTo>
                  <a:cubicBezTo>
                    <a:pt x="3167" y="4084"/>
                    <a:pt x="4084" y="3168"/>
                    <a:pt x="4084" y="2048"/>
                  </a:cubicBezTo>
                  <a:cubicBezTo>
                    <a:pt x="4084" y="917"/>
                    <a:pt x="3167" y="0"/>
                    <a:pt x="2036"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254;p49">
              <a:extLst>
                <a:ext uri="{FF2B5EF4-FFF2-40B4-BE49-F238E27FC236}">
                  <a16:creationId xmlns:a16="http://schemas.microsoft.com/office/drawing/2014/main" id="{623FC3F1-A047-7D48-8589-DE448C9EA788}"/>
                </a:ext>
              </a:extLst>
            </p:cNvPr>
            <p:cNvSpPr/>
            <p:nvPr/>
          </p:nvSpPr>
          <p:spPr>
            <a:xfrm>
              <a:off x="5483538" y="2053716"/>
              <a:ext cx="71483" cy="51627"/>
            </a:xfrm>
            <a:custGeom>
              <a:avLst/>
              <a:gdLst/>
              <a:ahLst/>
              <a:cxnLst/>
              <a:rect l="l" t="t" r="r" b="b"/>
              <a:pathLst>
                <a:path w="1717" h="1240" extrusionOk="0">
                  <a:moveTo>
                    <a:pt x="1297" y="0"/>
                  </a:moveTo>
                  <a:cubicBezTo>
                    <a:pt x="492" y="0"/>
                    <a:pt x="0" y="837"/>
                    <a:pt x="0" y="837"/>
                  </a:cubicBezTo>
                  <a:cubicBezTo>
                    <a:pt x="427" y="1128"/>
                    <a:pt x="739" y="1239"/>
                    <a:pt x="967" y="1239"/>
                  </a:cubicBezTo>
                  <a:cubicBezTo>
                    <a:pt x="1716" y="1239"/>
                    <a:pt x="1548" y="27"/>
                    <a:pt x="1548" y="27"/>
                  </a:cubicBezTo>
                  <a:cubicBezTo>
                    <a:pt x="1462" y="9"/>
                    <a:pt x="1378" y="0"/>
                    <a:pt x="1297"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255;p49">
              <a:extLst>
                <a:ext uri="{FF2B5EF4-FFF2-40B4-BE49-F238E27FC236}">
                  <a16:creationId xmlns:a16="http://schemas.microsoft.com/office/drawing/2014/main" id="{DA1B8DBF-DD8A-F044-8AE1-15E50E4B3CFD}"/>
                </a:ext>
              </a:extLst>
            </p:cNvPr>
            <p:cNvSpPr/>
            <p:nvPr/>
          </p:nvSpPr>
          <p:spPr>
            <a:xfrm>
              <a:off x="5483039" y="2048387"/>
              <a:ext cx="87761" cy="40178"/>
            </a:xfrm>
            <a:custGeom>
              <a:avLst/>
              <a:gdLst/>
              <a:ahLst/>
              <a:cxnLst/>
              <a:rect l="l" t="t" r="r" b="b"/>
              <a:pathLst>
                <a:path w="2108" h="965" extrusionOk="0">
                  <a:moveTo>
                    <a:pt x="1254" y="0"/>
                  </a:moveTo>
                  <a:cubicBezTo>
                    <a:pt x="491" y="0"/>
                    <a:pt x="30" y="922"/>
                    <a:pt x="2" y="963"/>
                  </a:cubicBezTo>
                  <a:lnTo>
                    <a:pt x="2" y="963"/>
                  </a:lnTo>
                  <a:cubicBezTo>
                    <a:pt x="537" y="369"/>
                    <a:pt x="1063" y="221"/>
                    <a:pt x="1456" y="221"/>
                  </a:cubicBezTo>
                  <a:cubicBezTo>
                    <a:pt x="1849" y="221"/>
                    <a:pt x="2108" y="369"/>
                    <a:pt x="2108" y="369"/>
                  </a:cubicBezTo>
                  <a:cubicBezTo>
                    <a:pt x="1793" y="101"/>
                    <a:pt x="1507" y="0"/>
                    <a:pt x="1254" y="0"/>
                  </a:cubicBezTo>
                  <a:close/>
                  <a:moveTo>
                    <a:pt x="2" y="963"/>
                  </a:moveTo>
                  <a:cubicBezTo>
                    <a:pt x="1" y="964"/>
                    <a:pt x="1" y="964"/>
                    <a:pt x="1" y="965"/>
                  </a:cubicBezTo>
                  <a:cubicBezTo>
                    <a:pt x="1" y="965"/>
                    <a:pt x="1" y="964"/>
                    <a:pt x="2" y="963"/>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256;p49">
              <a:extLst>
                <a:ext uri="{FF2B5EF4-FFF2-40B4-BE49-F238E27FC236}">
                  <a16:creationId xmlns:a16="http://schemas.microsoft.com/office/drawing/2014/main" id="{6C9CA23A-AA61-1C42-A63D-3D943C702D74}"/>
                </a:ext>
              </a:extLst>
            </p:cNvPr>
            <p:cNvSpPr/>
            <p:nvPr/>
          </p:nvSpPr>
          <p:spPr>
            <a:xfrm>
              <a:off x="4983835" y="1688490"/>
              <a:ext cx="529940" cy="613242"/>
            </a:xfrm>
            <a:custGeom>
              <a:avLst/>
              <a:gdLst/>
              <a:ahLst/>
              <a:cxnLst/>
              <a:rect l="l" t="t" r="r" b="b"/>
              <a:pathLst>
                <a:path w="12729" h="14729" extrusionOk="0">
                  <a:moveTo>
                    <a:pt x="6337" y="0"/>
                  </a:moveTo>
                  <a:cubicBezTo>
                    <a:pt x="500" y="0"/>
                    <a:pt x="1" y="4827"/>
                    <a:pt x="1" y="8359"/>
                  </a:cubicBezTo>
                  <a:cubicBezTo>
                    <a:pt x="1" y="11871"/>
                    <a:pt x="2346" y="14728"/>
                    <a:pt x="6359" y="14728"/>
                  </a:cubicBezTo>
                  <a:cubicBezTo>
                    <a:pt x="10431" y="14728"/>
                    <a:pt x="12729" y="11871"/>
                    <a:pt x="12729" y="8359"/>
                  </a:cubicBezTo>
                  <a:cubicBezTo>
                    <a:pt x="12729" y="4846"/>
                    <a:pt x="12229" y="0"/>
                    <a:pt x="6359" y="0"/>
                  </a:cubicBezTo>
                  <a:cubicBezTo>
                    <a:pt x="6352" y="0"/>
                    <a:pt x="6344" y="0"/>
                    <a:pt x="6337"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257;p49">
              <a:extLst>
                <a:ext uri="{FF2B5EF4-FFF2-40B4-BE49-F238E27FC236}">
                  <a16:creationId xmlns:a16="http://schemas.microsoft.com/office/drawing/2014/main" id="{CC596BB1-8E77-1947-868C-9ADE9CF12C43}"/>
                </a:ext>
              </a:extLst>
            </p:cNvPr>
            <p:cNvSpPr/>
            <p:nvPr/>
          </p:nvSpPr>
          <p:spPr>
            <a:xfrm>
              <a:off x="5353179" y="2049844"/>
              <a:ext cx="22315" cy="27313"/>
            </a:xfrm>
            <a:custGeom>
              <a:avLst/>
              <a:gdLst/>
              <a:ahLst/>
              <a:cxnLst/>
              <a:rect l="l" t="t" r="r" b="b"/>
              <a:pathLst>
                <a:path w="536" h="656" extrusionOk="0">
                  <a:moveTo>
                    <a:pt x="262" y="1"/>
                  </a:moveTo>
                  <a:cubicBezTo>
                    <a:pt x="119" y="1"/>
                    <a:pt x="0" y="156"/>
                    <a:pt x="0" y="334"/>
                  </a:cubicBezTo>
                  <a:cubicBezTo>
                    <a:pt x="0" y="513"/>
                    <a:pt x="119" y="656"/>
                    <a:pt x="262" y="656"/>
                  </a:cubicBezTo>
                  <a:cubicBezTo>
                    <a:pt x="417" y="656"/>
                    <a:pt x="536" y="513"/>
                    <a:pt x="536" y="334"/>
                  </a:cubicBezTo>
                  <a:cubicBezTo>
                    <a:pt x="536" y="156"/>
                    <a:pt x="417" y="1"/>
                    <a:pt x="262" y="1"/>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258;p49">
              <a:extLst>
                <a:ext uri="{FF2B5EF4-FFF2-40B4-BE49-F238E27FC236}">
                  <a16:creationId xmlns:a16="http://schemas.microsoft.com/office/drawing/2014/main" id="{CD83B3DA-76E7-D54B-8517-4493EF5A489B}"/>
                </a:ext>
              </a:extLst>
            </p:cNvPr>
            <p:cNvSpPr/>
            <p:nvPr/>
          </p:nvSpPr>
          <p:spPr>
            <a:xfrm>
              <a:off x="5346726" y="2005586"/>
              <a:ext cx="46628" cy="17070"/>
            </a:xfrm>
            <a:custGeom>
              <a:avLst/>
              <a:gdLst/>
              <a:ahLst/>
              <a:cxnLst/>
              <a:rect l="l" t="t" r="r" b="b"/>
              <a:pathLst>
                <a:path w="1120" h="410" extrusionOk="0">
                  <a:moveTo>
                    <a:pt x="400" y="1"/>
                  </a:moveTo>
                  <a:cubicBezTo>
                    <a:pt x="154" y="1"/>
                    <a:pt x="0" y="147"/>
                    <a:pt x="0" y="147"/>
                  </a:cubicBezTo>
                  <a:cubicBezTo>
                    <a:pt x="122" y="95"/>
                    <a:pt x="239" y="74"/>
                    <a:pt x="350" y="74"/>
                  </a:cubicBezTo>
                  <a:cubicBezTo>
                    <a:pt x="792" y="74"/>
                    <a:pt x="1119" y="409"/>
                    <a:pt x="1119" y="409"/>
                  </a:cubicBezTo>
                  <a:cubicBezTo>
                    <a:pt x="843" y="90"/>
                    <a:pt x="593" y="1"/>
                    <a:pt x="400" y="1"/>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259;p49">
              <a:extLst>
                <a:ext uri="{FF2B5EF4-FFF2-40B4-BE49-F238E27FC236}">
                  <a16:creationId xmlns:a16="http://schemas.microsoft.com/office/drawing/2014/main" id="{59BE10FD-0E34-0349-8E2F-7434EE06F384}"/>
                </a:ext>
              </a:extLst>
            </p:cNvPr>
            <p:cNvSpPr/>
            <p:nvPr/>
          </p:nvSpPr>
          <p:spPr>
            <a:xfrm>
              <a:off x="5319455" y="1941051"/>
              <a:ext cx="111575" cy="68448"/>
            </a:xfrm>
            <a:custGeom>
              <a:avLst/>
              <a:gdLst/>
              <a:ahLst/>
              <a:cxnLst/>
              <a:rect l="l" t="t" r="r" b="b"/>
              <a:pathLst>
                <a:path w="2680" h="1644" extrusionOk="0">
                  <a:moveTo>
                    <a:pt x="1235" y="1"/>
                  </a:moveTo>
                  <a:cubicBezTo>
                    <a:pt x="744" y="1"/>
                    <a:pt x="309" y="267"/>
                    <a:pt x="179" y="685"/>
                  </a:cubicBezTo>
                  <a:cubicBezTo>
                    <a:pt x="0" y="1233"/>
                    <a:pt x="667" y="935"/>
                    <a:pt x="1310" y="1138"/>
                  </a:cubicBezTo>
                  <a:cubicBezTo>
                    <a:pt x="1765" y="1289"/>
                    <a:pt x="2083" y="1644"/>
                    <a:pt x="2293" y="1644"/>
                  </a:cubicBezTo>
                  <a:cubicBezTo>
                    <a:pt x="2380" y="1644"/>
                    <a:pt x="2449" y="1583"/>
                    <a:pt x="2501" y="1423"/>
                  </a:cubicBezTo>
                  <a:cubicBezTo>
                    <a:pt x="2679" y="876"/>
                    <a:pt x="2286" y="280"/>
                    <a:pt x="1655" y="66"/>
                  </a:cubicBezTo>
                  <a:cubicBezTo>
                    <a:pt x="1515" y="22"/>
                    <a:pt x="1373" y="1"/>
                    <a:pt x="1235"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260;p49">
              <a:extLst>
                <a:ext uri="{FF2B5EF4-FFF2-40B4-BE49-F238E27FC236}">
                  <a16:creationId xmlns:a16="http://schemas.microsoft.com/office/drawing/2014/main" id="{182DFC02-22DC-A84E-863B-2BA5003E98FB}"/>
                </a:ext>
              </a:extLst>
            </p:cNvPr>
            <p:cNvSpPr/>
            <p:nvPr/>
          </p:nvSpPr>
          <p:spPr>
            <a:xfrm>
              <a:off x="5160825" y="2050344"/>
              <a:ext cx="21357" cy="26313"/>
            </a:xfrm>
            <a:custGeom>
              <a:avLst/>
              <a:gdLst/>
              <a:ahLst/>
              <a:cxnLst/>
              <a:rect l="l" t="t" r="r" b="b"/>
              <a:pathLst>
                <a:path w="513" h="632" extrusionOk="0">
                  <a:moveTo>
                    <a:pt x="250" y="1"/>
                  </a:moveTo>
                  <a:cubicBezTo>
                    <a:pt x="120" y="1"/>
                    <a:pt x="0" y="144"/>
                    <a:pt x="0" y="322"/>
                  </a:cubicBezTo>
                  <a:cubicBezTo>
                    <a:pt x="0" y="501"/>
                    <a:pt x="120" y="632"/>
                    <a:pt x="250" y="632"/>
                  </a:cubicBezTo>
                  <a:cubicBezTo>
                    <a:pt x="393" y="632"/>
                    <a:pt x="512" y="501"/>
                    <a:pt x="512" y="322"/>
                  </a:cubicBezTo>
                  <a:cubicBezTo>
                    <a:pt x="512" y="156"/>
                    <a:pt x="393" y="1"/>
                    <a:pt x="250" y="1"/>
                  </a:cubicBezTo>
                  <a:close/>
                </a:path>
              </a:pathLst>
            </a:custGeom>
            <a:solidFill>
              <a:srgbClr val="35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261;p49">
              <a:extLst>
                <a:ext uri="{FF2B5EF4-FFF2-40B4-BE49-F238E27FC236}">
                  <a16:creationId xmlns:a16="http://schemas.microsoft.com/office/drawing/2014/main" id="{90811B63-0C4C-984F-9137-1EB65E244682}"/>
                </a:ext>
              </a:extLst>
            </p:cNvPr>
            <p:cNvSpPr/>
            <p:nvPr/>
          </p:nvSpPr>
          <p:spPr>
            <a:xfrm>
              <a:off x="5138509" y="2014995"/>
              <a:ext cx="44672" cy="19527"/>
            </a:xfrm>
            <a:custGeom>
              <a:avLst/>
              <a:gdLst/>
              <a:ahLst/>
              <a:cxnLst/>
              <a:rect l="l" t="t" r="r" b="b"/>
              <a:pathLst>
                <a:path w="1073" h="469" extrusionOk="0">
                  <a:moveTo>
                    <a:pt x="701" y="0"/>
                  </a:moveTo>
                  <a:cubicBezTo>
                    <a:pt x="111" y="0"/>
                    <a:pt x="1" y="469"/>
                    <a:pt x="1" y="469"/>
                  </a:cubicBezTo>
                  <a:cubicBezTo>
                    <a:pt x="232" y="98"/>
                    <a:pt x="614" y="33"/>
                    <a:pt x="854" y="33"/>
                  </a:cubicBezTo>
                  <a:cubicBezTo>
                    <a:pt x="984" y="33"/>
                    <a:pt x="1072" y="52"/>
                    <a:pt x="1072" y="52"/>
                  </a:cubicBezTo>
                  <a:cubicBezTo>
                    <a:pt x="931" y="16"/>
                    <a:pt x="808" y="0"/>
                    <a:pt x="701"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262;p49">
              <a:extLst>
                <a:ext uri="{FF2B5EF4-FFF2-40B4-BE49-F238E27FC236}">
                  <a16:creationId xmlns:a16="http://schemas.microsoft.com/office/drawing/2014/main" id="{6E6D719F-5FBA-804C-98DD-32410EAF3573}"/>
                </a:ext>
              </a:extLst>
            </p:cNvPr>
            <p:cNvSpPr/>
            <p:nvPr/>
          </p:nvSpPr>
          <p:spPr>
            <a:xfrm>
              <a:off x="5093918" y="1946297"/>
              <a:ext cx="111076" cy="67699"/>
            </a:xfrm>
            <a:custGeom>
              <a:avLst/>
              <a:gdLst/>
              <a:ahLst/>
              <a:cxnLst/>
              <a:rect l="l" t="t" r="r" b="b"/>
              <a:pathLst>
                <a:path w="2668" h="1626" extrusionOk="0">
                  <a:moveTo>
                    <a:pt x="1432" y="0"/>
                  </a:moveTo>
                  <a:cubicBezTo>
                    <a:pt x="1299" y="0"/>
                    <a:pt x="1162" y="19"/>
                    <a:pt x="1024" y="59"/>
                  </a:cubicBezTo>
                  <a:cubicBezTo>
                    <a:pt x="393" y="238"/>
                    <a:pt x="0" y="857"/>
                    <a:pt x="167" y="1405"/>
                  </a:cubicBezTo>
                  <a:cubicBezTo>
                    <a:pt x="216" y="1565"/>
                    <a:pt x="283" y="1625"/>
                    <a:pt x="370" y="1625"/>
                  </a:cubicBezTo>
                  <a:cubicBezTo>
                    <a:pt x="579" y="1625"/>
                    <a:pt x="903" y="1274"/>
                    <a:pt x="1357" y="1131"/>
                  </a:cubicBezTo>
                  <a:cubicBezTo>
                    <a:pt x="2000" y="940"/>
                    <a:pt x="2667" y="1250"/>
                    <a:pt x="2500" y="702"/>
                  </a:cubicBezTo>
                  <a:cubicBezTo>
                    <a:pt x="2369" y="269"/>
                    <a:pt x="1932" y="0"/>
                    <a:pt x="14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263;p49">
              <a:extLst>
                <a:ext uri="{FF2B5EF4-FFF2-40B4-BE49-F238E27FC236}">
                  <a16:creationId xmlns:a16="http://schemas.microsoft.com/office/drawing/2014/main" id="{300076EA-4BEE-4249-9626-731F3566DE6C}"/>
                </a:ext>
              </a:extLst>
            </p:cNvPr>
            <p:cNvSpPr/>
            <p:nvPr/>
          </p:nvSpPr>
          <p:spPr>
            <a:xfrm>
              <a:off x="5020057" y="2076616"/>
              <a:ext cx="52082" cy="42176"/>
            </a:xfrm>
            <a:custGeom>
              <a:avLst/>
              <a:gdLst/>
              <a:ahLst/>
              <a:cxnLst/>
              <a:rect l="l" t="t" r="r" b="b"/>
              <a:pathLst>
                <a:path w="1251" h="1013" extrusionOk="0">
                  <a:moveTo>
                    <a:pt x="631" y="1"/>
                  </a:moveTo>
                  <a:cubicBezTo>
                    <a:pt x="286" y="13"/>
                    <a:pt x="0" y="239"/>
                    <a:pt x="0" y="501"/>
                  </a:cubicBezTo>
                  <a:cubicBezTo>
                    <a:pt x="0" y="787"/>
                    <a:pt x="286" y="1013"/>
                    <a:pt x="631" y="1013"/>
                  </a:cubicBezTo>
                  <a:cubicBezTo>
                    <a:pt x="976" y="1013"/>
                    <a:pt x="1250" y="787"/>
                    <a:pt x="1250" y="501"/>
                  </a:cubicBezTo>
                  <a:cubicBezTo>
                    <a:pt x="1250" y="227"/>
                    <a:pt x="976" y="1"/>
                    <a:pt x="631"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264;p49">
              <a:extLst>
                <a:ext uri="{FF2B5EF4-FFF2-40B4-BE49-F238E27FC236}">
                  <a16:creationId xmlns:a16="http://schemas.microsoft.com/office/drawing/2014/main" id="{FB355F16-87A8-5049-AED1-E5BCAFC436B0}"/>
                </a:ext>
              </a:extLst>
            </p:cNvPr>
            <p:cNvSpPr/>
            <p:nvPr/>
          </p:nvSpPr>
          <p:spPr>
            <a:xfrm>
              <a:off x="5407679" y="2084068"/>
              <a:ext cx="52082" cy="42176"/>
            </a:xfrm>
            <a:custGeom>
              <a:avLst/>
              <a:gdLst/>
              <a:ahLst/>
              <a:cxnLst/>
              <a:rect l="l" t="t" r="r" b="b"/>
              <a:pathLst>
                <a:path w="1251" h="1013" extrusionOk="0">
                  <a:moveTo>
                    <a:pt x="620" y="1"/>
                  </a:moveTo>
                  <a:cubicBezTo>
                    <a:pt x="275" y="12"/>
                    <a:pt x="1" y="239"/>
                    <a:pt x="1" y="501"/>
                  </a:cubicBezTo>
                  <a:cubicBezTo>
                    <a:pt x="1" y="786"/>
                    <a:pt x="275" y="1013"/>
                    <a:pt x="620" y="1013"/>
                  </a:cubicBezTo>
                  <a:cubicBezTo>
                    <a:pt x="965" y="1013"/>
                    <a:pt x="1251" y="786"/>
                    <a:pt x="1251" y="501"/>
                  </a:cubicBezTo>
                  <a:cubicBezTo>
                    <a:pt x="1251" y="227"/>
                    <a:pt x="965" y="1"/>
                    <a:pt x="620" y="1"/>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265;p49">
              <a:extLst>
                <a:ext uri="{FF2B5EF4-FFF2-40B4-BE49-F238E27FC236}">
                  <a16:creationId xmlns:a16="http://schemas.microsoft.com/office/drawing/2014/main" id="{E95B83C3-7D8C-2443-84E0-AE9B823C5200}"/>
                </a:ext>
              </a:extLst>
            </p:cNvPr>
            <p:cNvSpPr/>
            <p:nvPr/>
          </p:nvSpPr>
          <p:spPr>
            <a:xfrm>
              <a:off x="5247093" y="2077199"/>
              <a:ext cx="65446" cy="51045"/>
            </a:xfrm>
            <a:custGeom>
              <a:avLst/>
              <a:gdLst/>
              <a:ahLst/>
              <a:cxnLst/>
              <a:rect l="l" t="t" r="r" b="b"/>
              <a:pathLst>
                <a:path w="1572" h="1226" extrusionOk="0">
                  <a:moveTo>
                    <a:pt x="874" y="0"/>
                  </a:moveTo>
                  <a:cubicBezTo>
                    <a:pt x="470" y="0"/>
                    <a:pt x="0" y="106"/>
                    <a:pt x="0" y="106"/>
                  </a:cubicBezTo>
                  <a:lnTo>
                    <a:pt x="0" y="1225"/>
                  </a:lnTo>
                  <a:cubicBezTo>
                    <a:pt x="619" y="1225"/>
                    <a:pt x="1572" y="582"/>
                    <a:pt x="1429" y="189"/>
                  </a:cubicBezTo>
                  <a:cubicBezTo>
                    <a:pt x="1368" y="44"/>
                    <a:pt x="1135" y="0"/>
                    <a:pt x="874"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266;p49">
              <a:extLst>
                <a:ext uri="{FF2B5EF4-FFF2-40B4-BE49-F238E27FC236}">
                  <a16:creationId xmlns:a16="http://schemas.microsoft.com/office/drawing/2014/main" id="{0E6E301E-2A8A-D641-89F4-7CB00FD6382D}"/>
                </a:ext>
              </a:extLst>
            </p:cNvPr>
            <p:cNvSpPr/>
            <p:nvPr/>
          </p:nvSpPr>
          <p:spPr>
            <a:xfrm>
              <a:off x="5247093" y="2073077"/>
              <a:ext cx="63490" cy="55375"/>
            </a:xfrm>
            <a:custGeom>
              <a:avLst/>
              <a:gdLst/>
              <a:ahLst/>
              <a:cxnLst/>
              <a:rect l="l" t="t" r="r" b="b"/>
              <a:pathLst>
                <a:path w="1525" h="1330" extrusionOk="0">
                  <a:moveTo>
                    <a:pt x="1001" y="0"/>
                  </a:moveTo>
                  <a:cubicBezTo>
                    <a:pt x="827" y="0"/>
                    <a:pt x="658" y="30"/>
                    <a:pt x="524" y="50"/>
                  </a:cubicBezTo>
                  <a:cubicBezTo>
                    <a:pt x="191" y="134"/>
                    <a:pt x="0" y="205"/>
                    <a:pt x="0" y="205"/>
                  </a:cubicBezTo>
                  <a:cubicBezTo>
                    <a:pt x="0" y="205"/>
                    <a:pt x="60" y="205"/>
                    <a:pt x="143" y="193"/>
                  </a:cubicBezTo>
                  <a:cubicBezTo>
                    <a:pt x="238" y="169"/>
                    <a:pt x="369" y="169"/>
                    <a:pt x="536" y="169"/>
                  </a:cubicBezTo>
                  <a:cubicBezTo>
                    <a:pt x="691" y="169"/>
                    <a:pt x="869" y="169"/>
                    <a:pt x="1048" y="205"/>
                  </a:cubicBezTo>
                  <a:cubicBezTo>
                    <a:pt x="1143" y="217"/>
                    <a:pt x="1226" y="253"/>
                    <a:pt x="1286" y="288"/>
                  </a:cubicBezTo>
                  <a:cubicBezTo>
                    <a:pt x="1334" y="324"/>
                    <a:pt x="1346" y="407"/>
                    <a:pt x="1322" y="467"/>
                  </a:cubicBezTo>
                  <a:cubicBezTo>
                    <a:pt x="1286" y="550"/>
                    <a:pt x="1226" y="634"/>
                    <a:pt x="1167" y="693"/>
                  </a:cubicBezTo>
                  <a:cubicBezTo>
                    <a:pt x="1107" y="765"/>
                    <a:pt x="1036" y="824"/>
                    <a:pt x="953" y="884"/>
                  </a:cubicBezTo>
                  <a:cubicBezTo>
                    <a:pt x="869" y="943"/>
                    <a:pt x="798" y="991"/>
                    <a:pt x="726" y="1038"/>
                  </a:cubicBezTo>
                  <a:cubicBezTo>
                    <a:pt x="655" y="1086"/>
                    <a:pt x="572" y="1122"/>
                    <a:pt x="500" y="1157"/>
                  </a:cubicBezTo>
                  <a:cubicBezTo>
                    <a:pt x="369" y="1217"/>
                    <a:pt x="238" y="1277"/>
                    <a:pt x="143" y="1288"/>
                  </a:cubicBezTo>
                  <a:cubicBezTo>
                    <a:pt x="60" y="1300"/>
                    <a:pt x="0" y="1324"/>
                    <a:pt x="0" y="1324"/>
                  </a:cubicBezTo>
                  <a:lnTo>
                    <a:pt x="36" y="1324"/>
                  </a:lnTo>
                  <a:cubicBezTo>
                    <a:pt x="60" y="1324"/>
                    <a:pt x="78" y="1329"/>
                    <a:pt x="102" y="1329"/>
                  </a:cubicBezTo>
                  <a:cubicBezTo>
                    <a:pt x="114" y="1329"/>
                    <a:pt x="127" y="1328"/>
                    <a:pt x="143" y="1324"/>
                  </a:cubicBezTo>
                  <a:cubicBezTo>
                    <a:pt x="238" y="1324"/>
                    <a:pt x="381" y="1300"/>
                    <a:pt x="536" y="1265"/>
                  </a:cubicBezTo>
                  <a:cubicBezTo>
                    <a:pt x="691" y="1217"/>
                    <a:pt x="869" y="1146"/>
                    <a:pt x="1036" y="1027"/>
                  </a:cubicBezTo>
                  <a:cubicBezTo>
                    <a:pt x="1131" y="967"/>
                    <a:pt x="1215" y="896"/>
                    <a:pt x="1286" y="812"/>
                  </a:cubicBezTo>
                  <a:cubicBezTo>
                    <a:pt x="1369" y="741"/>
                    <a:pt x="1453" y="646"/>
                    <a:pt x="1500" y="515"/>
                  </a:cubicBezTo>
                  <a:cubicBezTo>
                    <a:pt x="1512" y="491"/>
                    <a:pt x="1524" y="455"/>
                    <a:pt x="1524" y="407"/>
                  </a:cubicBezTo>
                  <a:lnTo>
                    <a:pt x="1524" y="312"/>
                  </a:lnTo>
                  <a:lnTo>
                    <a:pt x="1512" y="265"/>
                  </a:lnTo>
                  <a:lnTo>
                    <a:pt x="1512" y="253"/>
                  </a:lnTo>
                  <a:lnTo>
                    <a:pt x="1512" y="229"/>
                  </a:lnTo>
                  <a:lnTo>
                    <a:pt x="1500" y="205"/>
                  </a:lnTo>
                  <a:cubicBezTo>
                    <a:pt x="1488" y="169"/>
                    <a:pt x="1453" y="145"/>
                    <a:pt x="1429" y="110"/>
                  </a:cubicBezTo>
                  <a:cubicBezTo>
                    <a:pt x="1310" y="26"/>
                    <a:pt x="1191" y="3"/>
                    <a:pt x="1084" y="3"/>
                  </a:cubicBezTo>
                  <a:cubicBezTo>
                    <a:pt x="1056" y="1"/>
                    <a:pt x="1028" y="0"/>
                    <a:pt x="1001" y="0"/>
                  </a:cubicBezTo>
                  <a:close/>
                </a:path>
              </a:pathLst>
            </a:custGeom>
            <a:solidFill>
              <a:srgbClr val="E580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267;p49">
              <a:extLst>
                <a:ext uri="{FF2B5EF4-FFF2-40B4-BE49-F238E27FC236}">
                  <a16:creationId xmlns:a16="http://schemas.microsoft.com/office/drawing/2014/main" id="{28102D5E-93E5-544D-926B-61341106ADCB}"/>
                </a:ext>
              </a:extLst>
            </p:cNvPr>
            <p:cNvSpPr/>
            <p:nvPr/>
          </p:nvSpPr>
          <p:spPr>
            <a:xfrm>
              <a:off x="5160326" y="2138611"/>
              <a:ext cx="84306" cy="28562"/>
            </a:xfrm>
            <a:custGeom>
              <a:avLst/>
              <a:gdLst/>
              <a:ahLst/>
              <a:cxnLst/>
              <a:rect l="l" t="t" r="r" b="b"/>
              <a:pathLst>
                <a:path w="2025" h="686" extrusionOk="0">
                  <a:moveTo>
                    <a:pt x="1" y="0"/>
                  </a:moveTo>
                  <a:lnTo>
                    <a:pt x="48" y="84"/>
                  </a:lnTo>
                  <a:cubicBezTo>
                    <a:pt x="60" y="119"/>
                    <a:pt x="72" y="143"/>
                    <a:pt x="108" y="179"/>
                  </a:cubicBezTo>
                  <a:cubicBezTo>
                    <a:pt x="132" y="226"/>
                    <a:pt x="167" y="250"/>
                    <a:pt x="191" y="298"/>
                  </a:cubicBezTo>
                  <a:cubicBezTo>
                    <a:pt x="227" y="345"/>
                    <a:pt x="262" y="381"/>
                    <a:pt x="322" y="417"/>
                  </a:cubicBezTo>
                  <a:cubicBezTo>
                    <a:pt x="370" y="441"/>
                    <a:pt x="429" y="500"/>
                    <a:pt x="489" y="524"/>
                  </a:cubicBezTo>
                  <a:cubicBezTo>
                    <a:pt x="548" y="548"/>
                    <a:pt x="608" y="596"/>
                    <a:pt x="679" y="607"/>
                  </a:cubicBezTo>
                  <a:cubicBezTo>
                    <a:pt x="763" y="643"/>
                    <a:pt x="822" y="655"/>
                    <a:pt x="894" y="667"/>
                  </a:cubicBezTo>
                  <a:cubicBezTo>
                    <a:pt x="950" y="681"/>
                    <a:pt x="1007" y="686"/>
                    <a:pt x="1065" y="686"/>
                  </a:cubicBezTo>
                  <a:cubicBezTo>
                    <a:pt x="1154" y="686"/>
                    <a:pt x="1243" y="674"/>
                    <a:pt x="1322" y="667"/>
                  </a:cubicBezTo>
                  <a:cubicBezTo>
                    <a:pt x="1453" y="655"/>
                    <a:pt x="1572" y="607"/>
                    <a:pt x="1679" y="560"/>
                  </a:cubicBezTo>
                  <a:cubicBezTo>
                    <a:pt x="1917" y="476"/>
                    <a:pt x="2025" y="381"/>
                    <a:pt x="2025" y="381"/>
                  </a:cubicBezTo>
                  <a:lnTo>
                    <a:pt x="2025" y="381"/>
                  </a:lnTo>
                  <a:cubicBezTo>
                    <a:pt x="2025" y="381"/>
                    <a:pt x="1894" y="417"/>
                    <a:pt x="1679" y="441"/>
                  </a:cubicBezTo>
                  <a:cubicBezTo>
                    <a:pt x="1572" y="465"/>
                    <a:pt x="1453" y="476"/>
                    <a:pt x="1334" y="476"/>
                  </a:cubicBezTo>
                  <a:lnTo>
                    <a:pt x="1144" y="476"/>
                  </a:lnTo>
                  <a:cubicBezTo>
                    <a:pt x="1084" y="476"/>
                    <a:pt x="1013" y="476"/>
                    <a:pt x="953" y="453"/>
                  </a:cubicBezTo>
                  <a:cubicBezTo>
                    <a:pt x="894" y="441"/>
                    <a:pt x="822" y="441"/>
                    <a:pt x="763" y="417"/>
                  </a:cubicBezTo>
                  <a:cubicBezTo>
                    <a:pt x="703" y="393"/>
                    <a:pt x="643" y="381"/>
                    <a:pt x="584" y="357"/>
                  </a:cubicBezTo>
                  <a:cubicBezTo>
                    <a:pt x="524" y="334"/>
                    <a:pt x="477" y="310"/>
                    <a:pt x="417" y="274"/>
                  </a:cubicBezTo>
                  <a:cubicBezTo>
                    <a:pt x="370" y="250"/>
                    <a:pt x="310" y="215"/>
                    <a:pt x="286" y="203"/>
                  </a:cubicBezTo>
                  <a:cubicBezTo>
                    <a:pt x="239" y="179"/>
                    <a:pt x="191" y="155"/>
                    <a:pt x="167" y="131"/>
                  </a:cubicBezTo>
                  <a:cubicBezTo>
                    <a:pt x="132" y="95"/>
                    <a:pt x="108" y="84"/>
                    <a:pt x="72" y="60"/>
                  </a:cubicBezTo>
                  <a:cubicBezTo>
                    <a:pt x="24" y="24"/>
                    <a:pt x="1" y="0"/>
                    <a:pt x="1" y="0"/>
                  </a:cubicBezTo>
                  <a:close/>
                </a:path>
              </a:pathLst>
            </a:custGeom>
            <a:solidFill>
              <a:srgbClr val="E867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268;p49">
              <a:extLst>
                <a:ext uri="{FF2B5EF4-FFF2-40B4-BE49-F238E27FC236}">
                  <a16:creationId xmlns:a16="http://schemas.microsoft.com/office/drawing/2014/main" id="{5CCB47F0-A2EB-8B45-B3F3-93C2EB03D94A}"/>
                </a:ext>
              </a:extLst>
            </p:cNvPr>
            <p:cNvSpPr/>
            <p:nvPr/>
          </p:nvSpPr>
          <p:spPr>
            <a:xfrm>
              <a:off x="4643302" y="4785251"/>
              <a:ext cx="461996" cy="134398"/>
            </a:xfrm>
            <a:custGeom>
              <a:avLst/>
              <a:gdLst/>
              <a:ahLst/>
              <a:cxnLst/>
              <a:rect l="l" t="t" r="r" b="b"/>
              <a:pathLst>
                <a:path w="11097" h="3228" extrusionOk="0">
                  <a:moveTo>
                    <a:pt x="5751" y="1"/>
                  </a:moveTo>
                  <a:cubicBezTo>
                    <a:pt x="5751" y="1"/>
                    <a:pt x="1655" y="2096"/>
                    <a:pt x="0" y="2334"/>
                  </a:cubicBezTo>
                  <a:cubicBezTo>
                    <a:pt x="0" y="2334"/>
                    <a:pt x="96" y="2894"/>
                    <a:pt x="477" y="3227"/>
                  </a:cubicBezTo>
                  <a:lnTo>
                    <a:pt x="11097" y="3227"/>
                  </a:lnTo>
                  <a:lnTo>
                    <a:pt x="10775" y="1"/>
                  </a:lnTo>
                  <a:close/>
                </a:path>
              </a:pathLst>
            </a:custGeom>
            <a:solidFill>
              <a:srgbClr val="AF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269;p49">
              <a:extLst>
                <a:ext uri="{FF2B5EF4-FFF2-40B4-BE49-F238E27FC236}">
                  <a16:creationId xmlns:a16="http://schemas.microsoft.com/office/drawing/2014/main" id="{6CC900B4-940D-C44E-8294-7DECB19D2F58}"/>
                </a:ext>
              </a:extLst>
            </p:cNvPr>
            <p:cNvSpPr/>
            <p:nvPr/>
          </p:nvSpPr>
          <p:spPr>
            <a:xfrm>
              <a:off x="4643302" y="4785251"/>
              <a:ext cx="461996" cy="134398"/>
            </a:xfrm>
            <a:custGeom>
              <a:avLst/>
              <a:gdLst/>
              <a:ahLst/>
              <a:cxnLst/>
              <a:rect l="l" t="t" r="r" b="b"/>
              <a:pathLst>
                <a:path w="11097" h="3228" extrusionOk="0">
                  <a:moveTo>
                    <a:pt x="5751" y="1"/>
                  </a:moveTo>
                  <a:cubicBezTo>
                    <a:pt x="5751" y="1"/>
                    <a:pt x="1655" y="2096"/>
                    <a:pt x="0" y="2334"/>
                  </a:cubicBezTo>
                  <a:cubicBezTo>
                    <a:pt x="0" y="2334"/>
                    <a:pt x="96" y="2894"/>
                    <a:pt x="477" y="3227"/>
                  </a:cubicBezTo>
                  <a:lnTo>
                    <a:pt x="11097" y="3227"/>
                  </a:lnTo>
                  <a:lnTo>
                    <a:pt x="1077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270;p49">
              <a:extLst>
                <a:ext uri="{FF2B5EF4-FFF2-40B4-BE49-F238E27FC236}">
                  <a16:creationId xmlns:a16="http://schemas.microsoft.com/office/drawing/2014/main" id="{508781E2-CA10-504F-A08F-38528A23D07D}"/>
                </a:ext>
              </a:extLst>
            </p:cNvPr>
            <p:cNvSpPr/>
            <p:nvPr/>
          </p:nvSpPr>
          <p:spPr>
            <a:xfrm>
              <a:off x="4652212" y="4905703"/>
              <a:ext cx="453086" cy="13948"/>
            </a:xfrm>
            <a:custGeom>
              <a:avLst/>
              <a:gdLst/>
              <a:ahLst/>
              <a:cxnLst/>
              <a:rect l="l" t="t" r="r" b="b"/>
              <a:pathLst>
                <a:path w="10883" h="335" extrusionOk="0">
                  <a:moveTo>
                    <a:pt x="1" y="1"/>
                  </a:moveTo>
                  <a:cubicBezTo>
                    <a:pt x="72" y="120"/>
                    <a:pt x="167" y="239"/>
                    <a:pt x="263" y="334"/>
                  </a:cubicBezTo>
                  <a:lnTo>
                    <a:pt x="10883" y="334"/>
                  </a:lnTo>
                  <a:lnTo>
                    <a:pt x="1084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271;p49">
              <a:extLst>
                <a:ext uri="{FF2B5EF4-FFF2-40B4-BE49-F238E27FC236}">
                  <a16:creationId xmlns:a16="http://schemas.microsoft.com/office/drawing/2014/main" id="{16AEE7C4-FC05-2342-AD77-9164886F94B0}"/>
                </a:ext>
              </a:extLst>
            </p:cNvPr>
            <p:cNvSpPr/>
            <p:nvPr/>
          </p:nvSpPr>
          <p:spPr>
            <a:xfrm>
              <a:off x="5315000" y="4785251"/>
              <a:ext cx="461996" cy="134398"/>
            </a:xfrm>
            <a:custGeom>
              <a:avLst/>
              <a:gdLst/>
              <a:ahLst/>
              <a:cxnLst/>
              <a:rect l="l" t="t" r="r" b="b"/>
              <a:pathLst>
                <a:path w="11097" h="3228" extrusionOk="0">
                  <a:moveTo>
                    <a:pt x="310" y="1"/>
                  </a:moveTo>
                  <a:lnTo>
                    <a:pt x="0" y="3227"/>
                  </a:lnTo>
                  <a:lnTo>
                    <a:pt x="10621" y="3227"/>
                  </a:lnTo>
                  <a:cubicBezTo>
                    <a:pt x="11002" y="2894"/>
                    <a:pt x="11097" y="2334"/>
                    <a:pt x="11097" y="2334"/>
                  </a:cubicBezTo>
                  <a:cubicBezTo>
                    <a:pt x="9442" y="2096"/>
                    <a:pt x="5346" y="1"/>
                    <a:pt x="5346" y="1"/>
                  </a:cubicBezTo>
                  <a:close/>
                </a:path>
              </a:pathLst>
            </a:custGeom>
            <a:solidFill>
              <a:srgbClr val="AF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272;p49">
              <a:extLst>
                <a:ext uri="{FF2B5EF4-FFF2-40B4-BE49-F238E27FC236}">
                  <a16:creationId xmlns:a16="http://schemas.microsoft.com/office/drawing/2014/main" id="{A3E11D73-56F3-2848-8E9B-78E8F7EF78D4}"/>
                </a:ext>
              </a:extLst>
            </p:cNvPr>
            <p:cNvSpPr/>
            <p:nvPr/>
          </p:nvSpPr>
          <p:spPr>
            <a:xfrm>
              <a:off x="5315000" y="4785251"/>
              <a:ext cx="461996" cy="134398"/>
            </a:xfrm>
            <a:custGeom>
              <a:avLst/>
              <a:gdLst/>
              <a:ahLst/>
              <a:cxnLst/>
              <a:rect l="l" t="t" r="r" b="b"/>
              <a:pathLst>
                <a:path w="11097" h="3228" extrusionOk="0">
                  <a:moveTo>
                    <a:pt x="5346" y="1"/>
                  </a:moveTo>
                  <a:cubicBezTo>
                    <a:pt x="5346" y="1"/>
                    <a:pt x="9442" y="2096"/>
                    <a:pt x="11097" y="2334"/>
                  </a:cubicBezTo>
                  <a:cubicBezTo>
                    <a:pt x="11097" y="2334"/>
                    <a:pt x="11002" y="2894"/>
                    <a:pt x="10621" y="3227"/>
                  </a:cubicBezTo>
                  <a:lnTo>
                    <a:pt x="0" y="3227"/>
                  </a:ln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273;p49">
              <a:extLst>
                <a:ext uri="{FF2B5EF4-FFF2-40B4-BE49-F238E27FC236}">
                  <a16:creationId xmlns:a16="http://schemas.microsoft.com/office/drawing/2014/main" id="{C9262D92-F88A-FD4A-ABCE-6899A3E12435}"/>
                </a:ext>
              </a:extLst>
            </p:cNvPr>
            <p:cNvSpPr/>
            <p:nvPr/>
          </p:nvSpPr>
          <p:spPr>
            <a:xfrm>
              <a:off x="5315000" y="4905703"/>
              <a:ext cx="453086" cy="13948"/>
            </a:xfrm>
            <a:custGeom>
              <a:avLst/>
              <a:gdLst/>
              <a:ahLst/>
              <a:cxnLst/>
              <a:rect l="l" t="t" r="r" b="b"/>
              <a:pathLst>
                <a:path w="10883" h="335" extrusionOk="0">
                  <a:moveTo>
                    <a:pt x="36" y="1"/>
                  </a:moveTo>
                  <a:lnTo>
                    <a:pt x="0" y="334"/>
                  </a:lnTo>
                  <a:lnTo>
                    <a:pt x="10621" y="334"/>
                  </a:lnTo>
                  <a:cubicBezTo>
                    <a:pt x="10716" y="239"/>
                    <a:pt x="10811" y="120"/>
                    <a:pt x="1088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274;p49">
              <a:extLst>
                <a:ext uri="{FF2B5EF4-FFF2-40B4-BE49-F238E27FC236}">
                  <a16:creationId xmlns:a16="http://schemas.microsoft.com/office/drawing/2014/main" id="{F86ABFC7-2521-1346-9903-B3809BE9F238}"/>
                </a:ext>
              </a:extLst>
            </p:cNvPr>
            <p:cNvSpPr/>
            <p:nvPr/>
          </p:nvSpPr>
          <p:spPr>
            <a:xfrm>
              <a:off x="4913971" y="1712056"/>
              <a:ext cx="626985" cy="337826"/>
            </a:xfrm>
            <a:custGeom>
              <a:avLst/>
              <a:gdLst/>
              <a:ahLst/>
              <a:cxnLst/>
              <a:rect l="l" t="t" r="r" b="b"/>
              <a:pathLst>
                <a:path w="15060" h="8114" extrusionOk="0">
                  <a:moveTo>
                    <a:pt x="8599" y="0"/>
                  </a:moveTo>
                  <a:cubicBezTo>
                    <a:pt x="8088" y="0"/>
                    <a:pt x="7533" y="44"/>
                    <a:pt x="6930" y="137"/>
                  </a:cubicBezTo>
                  <a:cubicBezTo>
                    <a:pt x="0" y="1208"/>
                    <a:pt x="1691" y="8114"/>
                    <a:pt x="1691" y="8114"/>
                  </a:cubicBezTo>
                  <a:cubicBezTo>
                    <a:pt x="1691" y="8114"/>
                    <a:pt x="5429" y="7769"/>
                    <a:pt x="5644" y="3744"/>
                  </a:cubicBezTo>
                  <a:cubicBezTo>
                    <a:pt x="5644" y="3744"/>
                    <a:pt x="6870" y="6340"/>
                    <a:pt x="14395" y="6923"/>
                  </a:cubicBezTo>
                  <a:cubicBezTo>
                    <a:pt x="14395" y="6923"/>
                    <a:pt x="15059" y="0"/>
                    <a:pt x="8599" y="0"/>
                  </a:cubicBezTo>
                  <a:close/>
                </a:path>
              </a:pathLst>
            </a:custGeom>
            <a:solidFill>
              <a:srgbClr val="F2E6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275;p49">
              <a:extLst>
                <a:ext uri="{FF2B5EF4-FFF2-40B4-BE49-F238E27FC236}">
                  <a16:creationId xmlns:a16="http://schemas.microsoft.com/office/drawing/2014/main" id="{A394142E-826D-A549-AFEE-D3871CE52675}"/>
                </a:ext>
              </a:extLst>
            </p:cNvPr>
            <p:cNvSpPr/>
            <p:nvPr/>
          </p:nvSpPr>
          <p:spPr>
            <a:xfrm>
              <a:off x="4913971" y="1712056"/>
              <a:ext cx="626985" cy="337826"/>
            </a:xfrm>
            <a:custGeom>
              <a:avLst/>
              <a:gdLst/>
              <a:ahLst/>
              <a:cxnLst/>
              <a:rect l="l" t="t" r="r" b="b"/>
              <a:pathLst>
                <a:path w="15060" h="8114" extrusionOk="0">
                  <a:moveTo>
                    <a:pt x="8599" y="0"/>
                  </a:moveTo>
                  <a:cubicBezTo>
                    <a:pt x="8088" y="0"/>
                    <a:pt x="7533" y="44"/>
                    <a:pt x="6930" y="137"/>
                  </a:cubicBezTo>
                  <a:cubicBezTo>
                    <a:pt x="0" y="1208"/>
                    <a:pt x="1691" y="8114"/>
                    <a:pt x="1691" y="8114"/>
                  </a:cubicBezTo>
                  <a:cubicBezTo>
                    <a:pt x="1691" y="8114"/>
                    <a:pt x="5429" y="7769"/>
                    <a:pt x="5644" y="3744"/>
                  </a:cubicBezTo>
                  <a:cubicBezTo>
                    <a:pt x="5644" y="3744"/>
                    <a:pt x="6870" y="6340"/>
                    <a:pt x="14395" y="6923"/>
                  </a:cubicBezTo>
                  <a:cubicBezTo>
                    <a:pt x="14395" y="6923"/>
                    <a:pt x="15059" y="0"/>
                    <a:pt x="8599" y="0"/>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276;p49">
              <a:extLst>
                <a:ext uri="{FF2B5EF4-FFF2-40B4-BE49-F238E27FC236}">
                  <a16:creationId xmlns:a16="http://schemas.microsoft.com/office/drawing/2014/main" id="{328F4C96-57D3-BE44-A808-852B37FBBF87}"/>
                </a:ext>
              </a:extLst>
            </p:cNvPr>
            <p:cNvSpPr/>
            <p:nvPr/>
          </p:nvSpPr>
          <p:spPr>
            <a:xfrm>
              <a:off x="4913971" y="1676166"/>
              <a:ext cx="626944" cy="373716"/>
            </a:xfrm>
            <a:custGeom>
              <a:avLst/>
              <a:gdLst/>
              <a:ahLst/>
              <a:cxnLst/>
              <a:rect l="l" t="t" r="r" b="b"/>
              <a:pathLst>
                <a:path w="15059" h="8976" extrusionOk="0">
                  <a:moveTo>
                    <a:pt x="8606" y="1"/>
                  </a:moveTo>
                  <a:cubicBezTo>
                    <a:pt x="8093" y="1"/>
                    <a:pt x="7536" y="49"/>
                    <a:pt x="6930" y="153"/>
                  </a:cubicBezTo>
                  <a:cubicBezTo>
                    <a:pt x="0" y="1344"/>
                    <a:pt x="1691" y="8976"/>
                    <a:pt x="1691" y="8976"/>
                  </a:cubicBezTo>
                  <a:cubicBezTo>
                    <a:pt x="1691" y="8976"/>
                    <a:pt x="5429" y="8607"/>
                    <a:pt x="5644" y="4142"/>
                  </a:cubicBezTo>
                  <a:cubicBezTo>
                    <a:pt x="5644" y="4142"/>
                    <a:pt x="6870" y="7023"/>
                    <a:pt x="14395" y="7654"/>
                  </a:cubicBezTo>
                  <a:cubicBezTo>
                    <a:pt x="14395" y="7654"/>
                    <a:pt x="15059" y="1"/>
                    <a:pt x="860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277;p49">
              <a:extLst>
                <a:ext uri="{FF2B5EF4-FFF2-40B4-BE49-F238E27FC236}">
                  <a16:creationId xmlns:a16="http://schemas.microsoft.com/office/drawing/2014/main" id="{778EC2CF-0F7D-A34B-9046-005148F3AA70}"/>
                </a:ext>
              </a:extLst>
            </p:cNvPr>
            <p:cNvSpPr/>
            <p:nvPr/>
          </p:nvSpPr>
          <p:spPr>
            <a:xfrm>
              <a:off x="5191052" y="2991222"/>
              <a:ext cx="854132" cy="78857"/>
            </a:xfrm>
            <a:custGeom>
              <a:avLst/>
              <a:gdLst/>
              <a:ahLst/>
              <a:cxnLst/>
              <a:rect l="l" t="t" r="r" b="b"/>
              <a:pathLst>
                <a:path w="20516" h="1894" extrusionOk="0">
                  <a:moveTo>
                    <a:pt x="6109" y="1"/>
                  </a:moveTo>
                  <a:lnTo>
                    <a:pt x="1" y="418"/>
                  </a:lnTo>
                  <a:lnTo>
                    <a:pt x="239" y="894"/>
                  </a:lnTo>
                  <a:lnTo>
                    <a:pt x="6311" y="1894"/>
                  </a:lnTo>
                  <a:lnTo>
                    <a:pt x="20241" y="1382"/>
                  </a:lnTo>
                  <a:lnTo>
                    <a:pt x="20515" y="263"/>
                  </a:lnTo>
                  <a:lnTo>
                    <a:pt x="61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278;p49">
              <a:extLst>
                <a:ext uri="{FF2B5EF4-FFF2-40B4-BE49-F238E27FC236}">
                  <a16:creationId xmlns:a16="http://schemas.microsoft.com/office/drawing/2014/main" id="{4B0F6E19-1BAC-0141-9F66-7065FAEF6C4F}"/>
                </a:ext>
              </a:extLst>
            </p:cNvPr>
            <p:cNvSpPr/>
            <p:nvPr/>
          </p:nvSpPr>
          <p:spPr>
            <a:xfrm>
              <a:off x="5445359" y="2442966"/>
              <a:ext cx="711832" cy="559200"/>
            </a:xfrm>
            <a:custGeom>
              <a:avLst/>
              <a:gdLst/>
              <a:ahLst/>
              <a:cxnLst/>
              <a:rect l="l" t="t" r="r" b="b"/>
              <a:pathLst>
                <a:path w="17098" h="13431" extrusionOk="0">
                  <a:moveTo>
                    <a:pt x="679" y="1"/>
                  </a:moveTo>
                  <a:lnTo>
                    <a:pt x="1" y="13431"/>
                  </a:lnTo>
                  <a:lnTo>
                    <a:pt x="14955" y="13431"/>
                  </a:lnTo>
                  <a:lnTo>
                    <a:pt x="17098" y="917"/>
                  </a:lnTo>
                  <a:lnTo>
                    <a:pt x="67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279;p49">
              <a:extLst>
                <a:ext uri="{FF2B5EF4-FFF2-40B4-BE49-F238E27FC236}">
                  <a16:creationId xmlns:a16="http://schemas.microsoft.com/office/drawing/2014/main" id="{E67DF36D-0066-5C40-8AE9-50BA6BC68C8C}"/>
                </a:ext>
              </a:extLst>
            </p:cNvPr>
            <p:cNvSpPr/>
            <p:nvPr/>
          </p:nvSpPr>
          <p:spPr>
            <a:xfrm>
              <a:off x="5445359" y="2442966"/>
              <a:ext cx="45629" cy="559200"/>
            </a:xfrm>
            <a:custGeom>
              <a:avLst/>
              <a:gdLst/>
              <a:ahLst/>
              <a:cxnLst/>
              <a:rect l="l" t="t" r="r" b="b"/>
              <a:pathLst>
                <a:path w="1096" h="13431" extrusionOk="0">
                  <a:moveTo>
                    <a:pt x="679" y="1"/>
                  </a:moveTo>
                  <a:lnTo>
                    <a:pt x="1" y="13431"/>
                  </a:lnTo>
                  <a:lnTo>
                    <a:pt x="417" y="13431"/>
                  </a:lnTo>
                  <a:lnTo>
                    <a:pt x="1096" y="24"/>
                  </a:lnTo>
                  <a:lnTo>
                    <a:pt x="67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280;p49">
              <a:extLst>
                <a:ext uri="{FF2B5EF4-FFF2-40B4-BE49-F238E27FC236}">
                  <a16:creationId xmlns:a16="http://schemas.microsoft.com/office/drawing/2014/main" id="{9A8CD0B0-375B-4C4E-82DB-6661EE212859}"/>
                </a:ext>
              </a:extLst>
            </p:cNvPr>
            <p:cNvSpPr/>
            <p:nvPr/>
          </p:nvSpPr>
          <p:spPr>
            <a:xfrm>
              <a:off x="5191052" y="3002130"/>
              <a:ext cx="854132" cy="67948"/>
            </a:xfrm>
            <a:custGeom>
              <a:avLst/>
              <a:gdLst/>
              <a:ahLst/>
              <a:cxnLst/>
              <a:rect l="l" t="t" r="r" b="b"/>
              <a:pathLst>
                <a:path w="20516" h="1632" extrusionOk="0">
                  <a:moveTo>
                    <a:pt x="20515" y="1"/>
                  </a:moveTo>
                  <a:lnTo>
                    <a:pt x="6109" y="287"/>
                  </a:lnTo>
                  <a:lnTo>
                    <a:pt x="1" y="156"/>
                  </a:lnTo>
                  <a:lnTo>
                    <a:pt x="239" y="632"/>
                  </a:lnTo>
                  <a:lnTo>
                    <a:pt x="6311" y="1632"/>
                  </a:lnTo>
                  <a:lnTo>
                    <a:pt x="20241" y="1120"/>
                  </a:lnTo>
                  <a:lnTo>
                    <a:pt x="205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281;p49">
              <a:extLst>
                <a:ext uri="{FF2B5EF4-FFF2-40B4-BE49-F238E27FC236}">
                  <a16:creationId xmlns:a16="http://schemas.microsoft.com/office/drawing/2014/main" id="{782B4C55-80DA-0240-8F7D-1D4B1610E7AF}"/>
                </a:ext>
              </a:extLst>
            </p:cNvPr>
            <p:cNvSpPr/>
            <p:nvPr/>
          </p:nvSpPr>
          <p:spPr>
            <a:xfrm>
              <a:off x="5453811" y="3002130"/>
              <a:ext cx="591390" cy="67948"/>
            </a:xfrm>
            <a:custGeom>
              <a:avLst/>
              <a:gdLst/>
              <a:ahLst/>
              <a:cxnLst/>
              <a:rect l="l" t="t" r="r" b="b"/>
              <a:pathLst>
                <a:path w="14205" h="1632" extrusionOk="0">
                  <a:moveTo>
                    <a:pt x="14204" y="1"/>
                  </a:moveTo>
                  <a:lnTo>
                    <a:pt x="0" y="287"/>
                  </a:lnTo>
                  <a:lnTo>
                    <a:pt x="0" y="1632"/>
                  </a:lnTo>
                  <a:lnTo>
                    <a:pt x="13930" y="1120"/>
                  </a:lnTo>
                  <a:lnTo>
                    <a:pt x="142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282;p49">
              <a:extLst>
                <a:ext uri="{FF2B5EF4-FFF2-40B4-BE49-F238E27FC236}">
                  <a16:creationId xmlns:a16="http://schemas.microsoft.com/office/drawing/2014/main" id="{A40F53C7-A01A-054B-8CD8-114CFB94D2A9}"/>
                </a:ext>
              </a:extLst>
            </p:cNvPr>
            <p:cNvSpPr/>
            <p:nvPr/>
          </p:nvSpPr>
          <p:spPr>
            <a:xfrm>
              <a:off x="5786933" y="2698649"/>
              <a:ext cx="86762" cy="105378"/>
            </a:xfrm>
            <a:custGeom>
              <a:avLst/>
              <a:gdLst/>
              <a:ahLst/>
              <a:cxnLst/>
              <a:rect l="l" t="t" r="r" b="b"/>
              <a:pathLst>
                <a:path w="2084" h="2531" extrusionOk="0">
                  <a:moveTo>
                    <a:pt x="1168" y="0"/>
                  </a:moveTo>
                  <a:cubicBezTo>
                    <a:pt x="716" y="0"/>
                    <a:pt x="283" y="450"/>
                    <a:pt x="143" y="1075"/>
                  </a:cubicBezTo>
                  <a:cubicBezTo>
                    <a:pt x="0" y="1753"/>
                    <a:pt x="274" y="2408"/>
                    <a:pt x="774" y="2515"/>
                  </a:cubicBezTo>
                  <a:cubicBezTo>
                    <a:pt x="821" y="2526"/>
                    <a:pt x="868" y="2531"/>
                    <a:pt x="916" y="2531"/>
                  </a:cubicBezTo>
                  <a:cubicBezTo>
                    <a:pt x="1360" y="2531"/>
                    <a:pt x="1800" y="2090"/>
                    <a:pt x="1929" y="1456"/>
                  </a:cubicBezTo>
                  <a:cubicBezTo>
                    <a:pt x="2084" y="777"/>
                    <a:pt x="1798" y="122"/>
                    <a:pt x="1310" y="15"/>
                  </a:cubicBezTo>
                  <a:cubicBezTo>
                    <a:pt x="1262" y="5"/>
                    <a:pt x="1215" y="0"/>
                    <a:pt x="116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283;p49">
              <a:extLst>
                <a:ext uri="{FF2B5EF4-FFF2-40B4-BE49-F238E27FC236}">
                  <a16:creationId xmlns:a16="http://schemas.microsoft.com/office/drawing/2014/main" id="{693263E4-B367-584E-95C3-347AC0CFC854}"/>
                </a:ext>
              </a:extLst>
            </p:cNvPr>
            <p:cNvSpPr/>
            <p:nvPr/>
          </p:nvSpPr>
          <p:spPr>
            <a:xfrm>
              <a:off x="4884702" y="2699274"/>
              <a:ext cx="470947" cy="197308"/>
            </a:xfrm>
            <a:custGeom>
              <a:avLst/>
              <a:gdLst/>
              <a:ahLst/>
              <a:cxnLst/>
              <a:rect l="l" t="t" r="r" b="b"/>
              <a:pathLst>
                <a:path w="11312" h="4739" extrusionOk="0">
                  <a:moveTo>
                    <a:pt x="846" y="429"/>
                  </a:moveTo>
                  <a:cubicBezTo>
                    <a:pt x="846" y="429"/>
                    <a:pt x="632" y="274"/>
                    <a:pt x="358" y="0"/>
                  </a:cubicBezTo>
                  <a:cubicBezTo>
                    <a:pt x="2561" y="191"/>
                    <a:pt x="6097" y="453"/>
                    <a:pt x="6097" y="453"/>
                  </a:cubicBezTo>
                  <a:cubicBezTo>
                    <a:pt x="6097" y="453"/>
                    <a:pt x="9145" y="95"/>
                    <a:pt x="9978" y="905"/>
                  </a:cubicBezTo>
                  <a:cubicBezTo>
                    <a:pt x="10812" y="1738"/>
                    <a:pt x="11312" y="4453"/>
                    <a:pt x="10883" y="4453"/>
                  </a:cubicBezTo>
                  <a:cubicBezTo>
                    <a:pt x="10466" y="4453"/>
                    <a:pt x="9442" y="2572"/>
                    <a:pt x="9442" y="2572"/>
                  </a:cubicBezTo>
                  <a:cubicBezTo>
                    <a:pt x="9442" y="2572"/>
                    <a:pt x="9335" y="3036"/>
                    <a:pt x="9061" y="3465"/>
                  </a:cubicBezTo>
                  <a:cubicBezTo>
                    <a:pt x="9121" y="3882"/>
                    <a:pt x="9145" y="4477"/>
                    <a:pt x="8859" y="4632"/>
                  </a:cubicBezTo>
                  <a:cubicBezTo>
                    <a:pt x="8645" y="4739"/>
                    <a:pt x="8406" y="4453"/>
                    <a:pt x="8228" y="4120"/>
                  </a:cubicBezTo>
                  <a:cubicBezTo>
                    <a:pt x="7883" y="4215"/>
                    <a:pt x="7454" y="4155"/>
                    <a:pt x="6930" y="3846"/>
                  </a:cubicBezTo>
                  <a:cubicBezTo>
                    <a:pt x="4668" y="4417"/>
                    <a:pt x="2191" y="4691"/>
                    <a:pt x="1" y="4691"/>
                  </a:cubicBezTo>
                  <a:cubicBezTo>
                    <a:pt x="429" y="2239"/>
                    <a:pt x="846" y="429"/>
                    <a:pt x="846" y="429"/>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284;p49">
              <a:extLst>
                <a:ext uri="{FF2B5EF4-FFF2-40B4-BE49-F238E27FC236}">
                  <a16:creationId xmlns:a16="http://schemas.microsoft.com/office/drawing/2014/main" id="{7DEE191A-C301-E041-951F-99396C4B42D0}"/>
                </a:ext>
              </a:extLst>
            </p:cNvPr>
            <p:cNvSpPr/>
            <p:nvPr/>
          </p:nvSpPr>
          <p:spPr>
            <a:xfrm>
              <a:off x="5740302" y="3020991"/>
              <a:ext cx="81849" cy="45132"/>
            </a:xfrm>
            <a:custGeom>
              <a:avLst/>
              <a:gdLst/>
              <a:ahLst/>
              <a:cxnLst/>
              <a:rect l="l" t="t" r="r" b="b"/>
              <a:pathLst>
                <a:path w="1966" h="1084" extrusionOk="0">
                  <a:moveTo>
                    <a:pt x="525" y="0"/>
                  </a:moveTo>
                  <a:cubicBezTo>
                    <a:pt x="1" y="0"/>
                    <a:pt x="822" y="1084"/>
                    <a:pt x="822" y="1084"/>
                  </a:cubicBezTo>
                  <a:lnTo>
                    <a:pt x="1965" y="905"/>
                  </a:lnTo>
                  <a:cubicBezTo>
                    <a:pt x="1965" y="905"/>
                    <a:pt x="1037" y="0"/>
                    <a:pt x="525" y="0"/>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285;p49">
              <a:extLst>
                <a:ext uri="{FF2B5EF4-FFF2-40B4-BE49-F238E27FC236}">
                  <a16:creationId xmlns:a16="http://schemas.microsoft.com/office/drawing/2014/main" id="{EE929E86-259D-5B49-AA77-7FEF6C39A057}"/>
                </a:ext>
              </a:extLst>
            </p:cNvPr>
            <p:cNvSpPr/>
            <p:nvPr/>
          </p:nvSpPr>
          <p:spPr>
            <a:xfrm>
              <a:off x="4612575" y="2383469"/>
              <a:ext cx="570573" cy="473681"/>
            </a:xfrm>
            <a:custGeom>
              <a:avLst/>
              <a:gdLst/>
              <a:ahLst/>
              <a:cxnLst/>
              <a:rect l="l" t="t" r="r" b="b"/>
              <a:pathLst>
                <a:path w="13705" h="11377" extrusionOk="0">
                  <a:moveTo>
                    <a:pt x="5727" y="1"/>
                  </a:moveTo>
                  <a:cubicBezTo>
                    <a:pt x="5727" y="1"/>
                    <a:pt x="4346" y="441"/>
                    <a:pt x="3655" y="953"/>
                  </a:cubicBezTo>
                  <a:cubicBezTo>
                    <a:pt x="2977" y="1465"/>
                    <a:pt x="0" y="6692"/>
                    <a:pt x="24" y="9073"/>
                  </a:cubicBezTo>
                  <a:cubicBezTo>
                    <a:pt x="46" y="10571"/>
                    <a:pt x="3047" y="11377"/>
                    <a:pt x="6785" y="11377"/>
                  </a:cubicBezTo>
                  <a:cubicBezTo>
                    <a:pt x="8988" y="11377"/>
                    <a:pt x="11448" y="11097"/>
                    <a:pt x="13704" y="10514"/>
                  </a:cubicBezTo>
                  <a:lnTo>
                    <a:pt x="12871" y="7145"/>
                  </a:lnTo>
                  <a:cubicBezTo>
                    <a:pt x="12871" y="7145"/>
                    <a:pt x="7763" y="6799"/>
                    <a:pt x="6001" y="6585"/>
                  </a:cubicBezTo>
                  <a:cubicBezTo>
                    <a:pt x="6001" y="6585"/>
                    <a:pt x="4846" y="5442"/>
                    <a:pt x="4846" y="4287"/>
                  </a:cubicBezTo>
                  <a:cubicBezTo>
                    <a:pt x="4846" y="3168"/>
                    <a:pt x="5953" y="2585"/>
                    <a:pt x="5727"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286;p49">
              <a:extLst>
                <a:ext uri="{FF2B5EF4-FFF2-40B4-BE49-F238E27FC236}">
                  <a16:creationId xmlns:a16="http://schemas.microsoft.com/office/drawing/2014/main" id="{73F732C5-28D7-FD46-ADAC-25B7BEFF1918}"/>
                </a:ext>
              </a:extLst>
            </p:cNvPr>
            <p:cNvSpPr/>
            <p:nvPr/>
          </p:nvSpPr>
          <p:spPr>
            <a:xfrm>
              <a:off x="4744433" y="2644232"/>
              <a:ext cx="118486" cy="22858"/>
            </a:xfrm>
            <a:custGeom>
              <a:avLst/>
              <a:gdLst/>
              <a:ahLst/>
              <a:cxnLst/>
              <a:rect l="l" t="t" r="r" b="b"/>
              <a:pathLst>
                <a:path w="2846" h="549" extrusionOk="0">
                  <a:moveTo>
                    <a:pt x="2846" y="310"/>
                  </a:moveTo>
                  <a:cubicBezTo>
                    <a:pt x="2846" y="310"/>
                    <a:pt x="1310" y="203"/>
                    <a:pt x="0" y="548"/>
                  </a:cubicBezTo>
                  <a:cubicBezTo>
                    <a:pt x="0" y="548"/>
                    <a:pt x="1405" y="1"/>
                    <a:pt x="2655" y="72"/>
                  </a:cubicBezTo>
                  <a:close/>
                </a:path>
              </a:pathLst>
            </a:custGeom>
            <a:solidFill>
              <a:srgbClr val="E5806C">
                <a:alpha val="407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287;p49">
              <a:extLst>
                <a:ext uri="{FF2B5EF4-FFF2-40B4-BE49-F238E27FC236}">
                  <a16:creationId xmlns:a16="http://schemas.microsoft.com/office/drawing/2014/main" id="{B3F02864-6527-B641-8D11-8E7C75896626}"/>
                </a:ext>
              </a:extLst>
            </p:cNvPr>
            <p:cNvSpPr/>
            <p:nvPr/>
          </p:nvSpPr>
          <p:spPr>
            <a:xfrm>
              <a:off x="5223278" y="2788998"/>
              <a:ext cx="59534" cy="66366"/>
            </a:xfrm>
            <a:custGeom>
              <a:avLst/>
              <a:gdLst/>
              <a:ahLst/>
              <a:cxnLst/>
              <a:rect l="l" t="t" r="r" b="b"/>
              <a:pathLst>
                <a:path w="1430" h="1594" extrusionOk="0">
                  <a:moveTo>
                    <a:pt x="1096" y="0"/>
                  </a:moveTo>
                  <a:lnTo>
                    <a:pt x="1" y="345"/>
                  </a:lnTo>
                  <a:cubicBezTo>
                    <a:pt x="1" y="345"/>
                    <a:pt x="454" y="1594"/>
                    <a:pt x="882" y="1594"/>
                  </a:cubicBezTo>
                  <a:cubicBezTo>
                    <a:pt x="914" y="1594"/>
                    <a:pt x="946" y="1587"/>
                    <a:pt x="977" y="1572"/>
                  </a:cubicBezTo>
                  <a:cubicBezTo>
                    <a:pt x="1429" y="1346"/>
                    <a:pt x="1096" y="0"/>
                    <a:pt x="1096" y="0"/>
                  </a:cubicBezTo>
                  <a:close/>
                </a:path>
              </a:pathLst>
            </a:custGeom>
            <a:solidFill>
              <a:srgbClr val="EFA3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288;p49">
              <a:extLst>
                <a:ext uri="{FF2B5EF4-FFF2-40B4-BE49-F238E27FC236}">
                  <a16:creationId xmlns:a16="http://schemas.microsoft.com/office/drawing/2014/main" id="{1E782CF3-91C3-0747-AA87-1CBEA3ACFCD9}"/>
                </a:ext>
              </a:extLst>
            </p:cNvPr>
            <p:cNvSpPr/>
            <p:nvPr/>
          </p:nvSpPr>
          <p:spPr>
            <a:xfrm>
              <a:off x="5148918" y="2676707"/>
              <a:ext cx="217155" cy="170329"/>
            </a:xfrm>
            <a:custGeom>
              <a:avLst/>
              <a:gdLst/>
              <a:ahLst/>
              <a:cxnLst/>
              <a:rect l="l" t="t" r="r" b="b"/>
              <a:pathLst>
                <a:path w="5216" h="4091" extrusionOk="0">
                  <a:moveTo>
                    <a:pt x="1453" y="1"/>
                  </a:moveTo>
                  <a:cubicBezTo>
                    <a:pt x="663" y="1"/>
                    <a:pt x="1" y="78"/>
                    <a:pt x="1" y="78"/>
                  </a:cubicBezTo>
                  <a:lnTo>
                    <a:pt x="834" y="3471"/>
                  </a:lnTo>
                  <a:cubicBezTo>
                    <a:pt x="1218" y="3704"/>
                    <a:pt x="1547" y="3797"/>
                    <a:pt x="1830" y="3797"/>
                  </a:cubicBezTo>
                  <a:cubicBezTo>
                    <a:pt x="2992" y="3797"/>
                    <a:pt x="3346" y="2209"/>
                    <a:pt x="3346" y="2209"/>
                  </a:cubicBezTo>
                  <a:cubicBezTo>
                    <a:pt x="3346" y="2209"/>
                    <a:pt x="4382" y="4090"/>
                    <a:pt x="4799" y="4090"/>
                  </a:cubicBezTo>
                  <a:cubicBezTo>
                    <a:pt x="5216" y="4090"/>
                    <a:pt x="4716" y="1376"/>
                    <a:pt x="3882" y="542"/>
                  </a:cubicBezTo>
                  <a:cubicBezTo>
                    <a:pt x="3443" y="103"/>
                    <a:pt x="2363" y="1"/>
                    <a:pt x="1453" y="1"/>
                  </a:cubicBezTo>
                  <a:close/>
                </a:path>
              </a:pathLst>
            </a:custGeom>
            <a:solidFill>
              <a:srgbClr val="FFD1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289;p49">
              <a:extLst>
                <a:ext uri="{FF2B5EF4-FFF2-40B4-BE49-F238E27FC236}">
                  <a16:creationId xmlns:a16="http://schemas.microsoft.com/office/drawing/2014/main" id="{7D83533C-F6E5-FC49-B77D-97B7FF5A98E9}"/>
                </a:ext>
              </a:extLst>
            </p:cNvPr>
            <p:cNvSpPr/>
            <p:nvPr/>
          </p:nvSpPr>
          <p:spPr>
            <a:xfrm>
              <a:off x="5106783" y="2615004"/>
              <a:ext cx="294009" cy="103630"/>
            </a:xfrm>
            <a:custGeom>
              <a:avLst/>
              <a:gdLst/>
              <a:ahLst/>
              <a:cxnLst/>
              <a:rect l="l" t="t" r="r" b="b"/>
              <a:pathLst>
                <a:path w="7062" h="2489" extrusionOk="0">
                  <a:moveTo>
                    <a:pt x="7061" y="0"/>
                  </a:moveTo>
                  <a:cubicBezTo>
                    <a:pt x="7061" y="0"/>
                    <a:pt x="3846" y="2155"/>
                    <a:pt x="24" y="107"/>
                  </a:cubicBezTo>
                  <a:cubicBezTo>
                    <a:pt x="1" y="119"/>
                    <a:pt x="3084" y="2488"/>
                    <a:pt x="7061" y="0"/>
                  </a:cubicBezTo>
                  <a:close/>
                </a:path>
              </a:pathLst>
            </a:custGeom>
            <a:solidFill>
              <a:srgbClr val="4D4D4D">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290;p49">
              <a:extLst>
                <a:ext uri="{FF2B5EF4-FFF2-40B4-BE49-F238E27FC236}">
                  <a16:creationId xmlns:a16="http://schemas.microsoft.com/office/drawing/2014/main" id="{C8B17C3E-0CCB-A340-92E2-1FB428C49CE8}"/>
                </a:ext>
              </a:extLst>
            </p:cNvPr>
            <p:cNvSpPr/>
            <p:nvPr/>
          </p:nvSpPr>
          <p:spPr>
            <a:xfrm>
              <a:off x="4878248" y="3448795"/>
              <a:ext cx="24855" cy="1268577"/>
            </a:xfrm>
            <a:custGeom>
              <a:avLst/>
              <a:gdLst/>
              <a:ahLst/>
              <a:cxnLst/>
              <a:rect l="l" t="t" r="r" b="b"/>
              <a:pathLst>
                <a:path w="597" h="30469" extrusionOk="0">
                  <a:moveTo>
                    <a:pt x="382" y="0"/>
                  </a:moveTo>
                  <a:lnTo>
                    <a:pt x="346" y="631"/>
                  </a:lnTo>
                  <a:lnTo>
                    <a:pt x="549" y="643"/>
                  </a:lnTo>
                  <a:lnTo>
                    <a:pt x="596" y="24"/>
                  </a:lnTo>
                  <a:lnTo>
                    <a:pt x="382" y="0"/>
                  </a:lnTo>
                  <a:close/>
                  <a:moveTo>
                    <a:pt x="299" y="1239"/>
                  </a:moveTo>
                  <a:cubicBezTo>
                    <a:pt x="299" y="1441"/>
                    <a:pt x="287" y="1643"/>
                    <a:pt x="263" y="1870"/>
                  </a:cubicBezTo>
                  <a:lnTo>
                    <a:pt x="477" y="1882"/>
                  </a:lnTo>
                  <a:cubicBezTo>
                    <a:pt x="489" y="1643"/>
                    <a:pt x="489" y="1453"/>
                    <a:pt x="513" y="1251"/>
                  </a:cubicBezTo>
                  <a:lnTo>
                    <a:pt x="299" y="1239"/>
                  </a:lnTo>
                  <a:close/>
                  <a:moveTo>
                    <a:pt x="239" y="2489"/>
                  </a:moveTo>
                  <a:lnTo>
                    <a:pt x="215" y="3120"/>
                  </a:lnTo>
                  <a:lnTo>
                    <a:pt x="418" y="3132"/>
                  </a:lnTo>
                  <a:lnTo>
                    <a:pt x="453" y="2513"/>
                  </a:lnTo>
                  <a:lnTo>
                    <a:pt x="239" y="2489"/>
                  </a:lnTo>
                  <a:close/>
                  <a:moveTo>
                    <a:pt x="191" y="3727"/>
                  </a:moveTo>
                  <a:lnTo>
                    <a:pt x="168" y="4358"/>
                  </a:lnTo>
                  <a:lnTo>
                    <a:pt x="370" y="4370"/>
                  </a:lnTo>
                  <a:lnTo>
                    <a:pt x="406" y="3739"/>
                  </a:lnTo>
                  <a:lnTo>
                    <a:pt x="191" y="3727"/>
                  </a:lnTo>
                  <a:close/>
                  <a:moveTo>
                    <a:pt x="132" y="4977"/>
                  </a:moveTo>
                  <a:lnTo>
                    <a:pt x="120" y="5608"/>
                  </a:lnTo>
                  <a:lnTo>
                    <a:pt x="334" y="5608"/>
                  </a:lnTo>
                  <a:lnTo>
                    <a:pt x="346" y="4977"/>
                  </a:lnTo>
                  <a:close/>
                  <a:moveTo>
                    <a:pt x="108" y="6227"/>
                  </a:moveTo>
                  <a:lnTo>
                    <a:pt x="96" y="6846"/>
                  </a:lnTo>
                  <a:lnTo>
                    <a:pt x="299" y="6846"/>
                  </a:lnTo>
                  <a:lnTo>
                    <a:pt x="310" y="6227"/>
                  </a:lnTo>
                  <a:close/>
                  <a:moveTo>
                    <a:pt x="72" y="7466"/>
                  </a:moveTo>
                  <a:lnTo>
                    <a:pt x="60" y="8085"/>
                  </a:lnTo>
                  <a:lnTo>
                    <a:pt x="275" y="8085"/>
                  </a:lnTo>
                  <a:lnTo>
                    <a:pt x="287" y="7466"/>
                  </a:lnTo>
                  <a:close/>
                  <a:moveTo>
                    <a:pt x="60" y="8716"/>
                  </a:moveTo>
                  <a:lnTo>
                    <a:pt x="49" y="9335"/>
                  </a:lnTo>
                  <a:lnTo>
                    <a:pt x="251" y="9335"/>
                  </a:lnTo>
                  <a:lnTo>
                    <a:pt x="263" y="8716"/>
                  </a:lnTo>
                  <a:close/>
                  <a:moveTo>
                    <a:pt x="37" y="9942"/>
                  </a:moveTo>
                  <a:lnTo>
                    <a:pt x="13" y="10573"/>
                  </a:lnTo>
                  <a:lnTo>
                    <a:pt x="227" y="10573"/>
                  </a:lnTo>
                  <a:lnTo>
                    <a:pt x="239" y="9942"/>
                  </a:lnTo>
                  <a:close/>
                  <a:moveTo>
                    <a:pt x="13" y="11204"/>
                  </a:moveTo>
                  <a:lnTo>
                    <a:pt x="13" y="11823"/>
                  </a:lnTo>
                  <a:lnTo>
                    <a:pt x="227" y="11823"/>
                  </a:lnTo>
                  <a:lnTo>
                    <a:pt x="227" y="11204"/>
                  </a:lnTo>
                  <a:close/>
                  <a:moveTo>
                    <a:pt x="1" y="12430"/>
                  </a:moveTo>
                  <a:lnTo>
                    <a:pt x="1" y="13061"/>
                  </a:lnTo>
                  <a:lnTo>
                    <a:pt x="215" y="13061"/>
                  </a:lnTo>
                  <a:lnTo>
                    <a:pt x="215" y="12430"/>
                  </a:lnTo>
                  <a:close/>
                  <a:moveTo>
                    <a:pt x="1" y="13681"/>
                  </a:moveTo>
                  <a:lnTo>
                    <a:pt x="1" y="14312"/>
                  </a:lnTo>
                  <a:lnTo>
                    <a:pt x="215" y="14312"/>
                  </a:lnTo>
                  <a:lnTo>
                    <a:pt x="215" y="13681"/>
                  </a:lnTo>
                  <a:close/>
                  <a:moveTo>
                    <a:pt x="1" y="14931"/>
                  </a:moveTo>
                  <a:lnTo>
                    <a:pt x="1" y="15562"/>
                  </a:lnTo>
                  <a:lnTo>
                    <a:pt x="215" y="15562"/>
                  </a:lnTo>
                  <a:lnTo>
                    <a:pt x="215" y="14931"/>
                  </a:lnTo>
                  <a:close/>
                  <a:moveTo>
                    <a:pt x="1" y="16169"/>
                  </a:moveTo>
                  <a:lnTo>
                    <a:pt x="1" y="16800"/>
                  </a:lnTo>
                  <a:lnTo>
                    <a:pt x="215" y="16800"/>
                  </a:lnTo>
                  <a:lnTo>
                    <a:pt x="215" y="16169"/>
                  </a:lnTo>
                  <a:close/>
                  <a:moveTo>
                    <a:pt x="13" y="17419"/>
                  </a:moveTo>
                  <a:lnTo>
                    <a:pt x="13" y="18050"/>
                  </a:lnTo>
                  <a:lnTo>
                    <a:pt x="227" y="18050"/>
                  </a:lnTo>
                  <a:lnTo>
                    <a:pt x="227" y="17419"/>
                  </a:lnTo>
                  <a:close/>
                  <a:moveTo>
                    <a:pt x="37" y="18657"/>
                  </a:moveTo>
                  <a:lnTo>
                    <a:pt x="49" y="19277"/>
                  </a:lnTo>
                  <a:lnTo>
                    <a:pt x="251" y="19277"/>
                  </a:lnTo>
                  <a:lnTo>
                    <a:pt x="239" y="18657"/>
                  </a:lnTo>
                  <a:close/>
                  <a:moveTo>
                    <a:pt x="49" y="19908"/>
                  </a:moveTo>
                  <a:lnTo>
                    <a:pt x="60" y="20527"/>
                  </a:lnTo>
                  <a:lnTo>
                    <a:pt x="263" y="20527"/>
                  </a:lnTo>
                  <a:lnTo>
                    <a:pt x="251" y="19908"/>
                  </a:lnTo>
                  <a:close/>
                  <a:moveTo>
                    <a:pt x="72" y="21146"/>
                  </a:moveTo>
                  <a:lnTo>
                    <a:pt x="84" y="21765"/>
                  </a:lnTo>
                  <a:lnTo>
                    <a:pt x="299" y="21765"/>
                  </a:lnTo>
                  <a:lnTo>
                    <a:pt x="287" y="21146"/>
                  </a:lnTo>
                  <a:close/>
                  <a:moveTo>
                    <a:pt x="108" y="22396"/>
                  </a:moveTo>
                  <a:lnTo>
                    <a:pt x="120" y="23015"/>
                  </a:lnTo>
                  <a:lnTo>
                    <a:pt x="334" y="23015"/>
                  </a:lnTo>
                  <a:lnTo>
                    <a:pt x="310" y="22396"/>
                  </a:lnTo>
                  <a:close/>
                  <a:moveTo>
                    <a:pt x="132" y="23646"/>
                  </a:moveTo>
                  <a:lnTo>
                    <a:pt x="156" y="24265"/>
                  </a:lnTo>
                  <a:lnTo>
                    <a:pt x="358" y="24265"/>
                  </a:lnTo>
                  <a:lnTo>
                    <a:pt x="346" y="23646"/>
                  </a:lnTo>
                  <a:close/>
                  <a:moveTo>
                    <a:pt x="168" y="24872"/>
                  </a:moveTo>
                  <a:lnTo>
                    <a:pt x="179" y="25503"/>
                  </a:lnTo>
                  <a:lnTo>
                    <a:pt x="394" y="25503"/>
                  </a:lnTo>
                  <a:lnTo>
                    <a:pt x="370" y="24872"/>
                  </a:lnTo>
                  <a:close/>
                  <a:moveTo>
                    <a:pt x="215" y="26123"/>
                  </a:moveTo>
                  <a:lnTo>
                    <a:pt x="227" y="26766"/>
                  </a:lnTo>
                  <a:lnTo>
                    <a:pt x="430" y="26754"/>
                  </a:lnTo>
                  <a:lnTo>
                    <a:pt x="418" y="26123"/>
                  </a:lnTo>
                  <a:close/>
                  <a:moveTo>
                    <a:pt x="251" y="27361"/>
                  </a:moveTo>
                  <a:lnTo>
                    <a:pt x="287" y="28004"/>
                  </a:lnTo>
                  <a:lnTo>
                    <a:pt x="489" y="27992"/>
                  </a:lnTo>
                  <a:lnTo>
                    <a:pt x="465" y="27361"/>
                  </a:lnTo>
                  <a:close/>
                  <a:moveTo>
                    <a:pt x="513" y="28599"/>
                  </a:moveTo>
                  <a:lnTo>
                    <a:pt x="299" y="28611"/>
                  </a:lnTo>
                  <a:lnTo>
                    <a:pt x="334" y="29242"/>
                  </a:lnTo>
                  <a:lnTo>
                    <a:pt x="537" y="29218"/>
                  </a:lnTo>
                  <a:lnTo>
                    <a:pt x="513" y="28599"/>
                  </a:lnTo>
                  <a:close/>
                  <a:moveTo>
                    <a:pt x="572" y="29837"/>
                  </a:moveTo>
                  <a:lnTo>
                    <a:pt x="358" y="29849"/>
                  </a:lnTo>
                  <a:lnTo>
                    <a:pt x="394" y="30468"/>
                  </a:lnTo>
                  <a:lnTo>
                    <a:pt x="596" y="30456"/>
                  </a:lnTo>
                  <a:lnTo>
                    <a:pt x="572" y="29837"/>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291;p49">
              <a:extLst>
                <a:ext uri="{FF2B5EF4-FFF2-40B4-BE49-F238E27FC236}">
                  <a16:creationId xmlns:a16="http://schemas.microsoft.com/office/drawing/2014/main" id="{1CB9A1DF-733C-5A44-8990-E2B94CFBE2FE}"/>
                </a:ext>
              </a:extLst>
            </p:cNvPr>
            <p:cNvSpPr/>
            <p:nvPr/>
          </p:nvSpPr>
          <p:spPr>
            <a:xfrm>
              <a:off x="5279777" y="3467614"/>
              <a:ext cx="84306" cy="1213577"/>
            </a:xfrm>
            <a:custGeom>
              <a:avLst/>
              <a:gdLst/>
              <a:ahLst/>
              <a:cxnLst/>
              <a:rect l="l" t="t" r="r" b="b"/>
              <a:pathLst>
                <a:path w="2025" h="29148" extrusionOk="0">
                  <a:moveTo>
                    <a:pt x="191" y="1"/>
                  </a:moveTo>
                  <a:lnTo>
                    <a:pt x="1" y="96"/>
                  </a:lnTo>
                  <a:cubicBezTo>
                    <a:pt x="1" y="96"/>
                    <a:pt x="60" y="227"/>
                    <a:pt x="144" y="656"/>
                  </a:cubicBezTo>
                  <a:lnTo>
                    <a:pt x="358" y="608"/>
                  </a:lnTo>
                  <a:cubicBezTo>
                    <a:pt x="251" y="144"/>
                    <a:pt x="191" y="13"/>
                    <a:pt x="191" y="1"/>
                  </a:cubicBezTo>
                  <a:close/>
                  <a:moveTo>
                    <a:pt x="465" y="1239"/>
                  </a:moveTo>
                  <a:lnTo>
                    <a:pt x="251" y="1263"/>
                  </a:lnTo>
                  <a:cubicBezTo>
                    <a:pt x="287" y="1441"/>
                    <a:pt x="311" y="1632"/>
                    <a:pt x="346" y="1882"/>
                  </a:cubicBezTo>
                  <a:lnTo>
                    <a:pt x="549" y="1846"/>
                  </a:lnTo>
                  <a:cubicBezTo>
                    <a:pt x="525" y="1620"/>
                    <a:pt x="489" y="1418"/>
                    <a:pt x="465" y="1239"/>
                  </a:cubicBezTo>
                  <a:close/>
                  <a:moveTo>
                    <a:pt x="644" y="2453"/>
                  </a:moveTo>
                  <a:lnTo>
                    <a:pt x="430" y="2489"/>
                  </a:lnTo>
                  <a:cubicBezTo>
                    <a:pt x="465" y="2680"/>
                    <a:pt x="477" y="2894"/>
                    <a:pt x="513" y="3096"/>
                  </a:cubicBezTo>
                  <a:lnTo>
                    <a:pt x="715" y="3073"/>
                  </a:lnTo>
                  <a:cubicBezTo>
                    <a:pt x="692" y="2858"/>
                    <a:pt x="668" y="2644"/>
                    <a:pt x="644" y="2453"/>
                  </a:cubicBezTo>
                  <a:close/>
                  <a:moveTo>
                    <a:pt x="787" y="3704"/>
                  </a:moveTo>
                  <a:lnTo>
                    <a:pt x="584" y="3716"/>
                  </a:lnTo>
                  <a:cubicBezTo>
                    <a:pt x="596" y="3918"/>
                    <a:pt x="632" y="4120"/>
                    <a:pt x="644" y="4347"/>
                  </a:cubicBezTo>
                  <a:lnTo>
                    <a:pt x="846" y="4335"/>
                  </a:lnTo>
                  <a:cubicBezTo>
                    <a:pt x="834" y="4108"/>
                    <a:pt x="811" y="3894"/>
                    <a:pt x="787" y="3704"/>
                  </a:cubicBezTo>
                  <a:close/>
                  <a:moveTo>
                    <a:pt x="906" y="4942"/>
                  </a:moveTo>
                  <a:lnTo>
                    <a:pt x="703" y="4954"/>
                  </a:lnTo>
                  <a:cubicBezTo>
                    <a:pt x="715" y="5156"/>
                    <a:pt x="727" y="5359"/>
                    <a:pt x="763" y="5585"/>
                  </a:cubicBezTo>
                  <a:lnTo>
                    <a:pt x="965" y="5573"/>
                  </a:lnTo>
                  <a:cubicBezTo>
                    <a:pt x="942" y="5347"/>
                    <a:pt x="930" y="5132"/>
                    <a:pt x="906" y="4942"/>
                  </a:cubicBezTo>
                  <a:close/>
                  <a:moveTo>
                    <a:pt x="1013" y="6180"/>
                  </a:moveTo>
                  <a:lnTo>
                    <a:pt x="811" y="6192"/>
                  </a:lnTo>
                  <a:cubicBezTo>
                    <a:pt x="822" y="6383"/>
                    <a:pt x="834" y="6597"/>
                    <a:pt x="846" y="6823"/>
                  </a:cubicBezTo>
                  <a:lnTo>
                    <a:pt x="1061" y="6799"/>
                  </a:lnTo>
                  <a:cubicBezTo>
                    <a:pt x="1049" y="6585"/>
                    <a:pt x="1025" y="6371"/>
                    <a:pt x="1013" y="6180"/>
                  </a:cubicBezTo>
                  <a:close/>
                  <a:moveTo>
                    <a:pt x="1120" y="7418"/>
                  </a:moveTo>
                  <a:lnTo>
                    <a:pt x="906" y="7430"/>
                  </a:lnTo>
                  <a:cubicBezTo>
                    <a:pt x="930" y="7621"/>
                    <a:pt x="942" y="7835"/>
                    <a:pt x="953" y="8049"/>
                  </a:cubicBezTo>
                  <a:lnTo>
                    <a:pt x="1168" y="8037"/>
                  </a:lnTo>
                  <a:cubicBezTo>
                    <a:pt x="1144" y="7811"/>
                    <a:pt x="1132" y="7621"/>
                    <a:pt x="1120" y="7418"/>
                  </a:cubicBezTo>
                  <a:close/>
                  <a:moveTo>
                    <a:pt x="1203" y="8645"/>
                  </a:moveTo>
                  <a:lnTo>
                    <a:pt x="1001" y="8669"/>
                  </a:lnTo>
                  <a:lnTo>
                    <a:pt x="1037" y="9288"/>
                  </a:lnTo>
                  <a:lnTo>
                    <a:pt x="1251" y="9276"/>
                  </a:lnTo>
                  <a:lnTo>
                    <a:pt x="1203" y="8645"/>
                  </a:lnTo>
                  <a:close/>
                  <a:moveTo>
                    <a:pt x="1287" y="9883"/>
                  </a:moveTo>
                  <a:lnTo>
                    <a:pt x="1073" y="9895"/>
                  </a:lnTo>
                  <a:lnTo>
                    <a:pt x="1120" y="10526"/>
                  </a:lnTo>
                  <a:lnTo>
                    <a:pt x="1323" y="10514"/>
                  </a:lnTo>
                  <a:lnTo>
                    <a:pt x="1287" y="9883"/>
                  </a:lnTo>
                  <a:close/>
                  <a:moveTo>
                    <a:pt x="1358" y="11133"/>
                  </a:moveTo>
                  <a:lnTo>
                    <a:pt x="1144" y="11145"/>
                  </a:lnTo>
                  <a:lnTo>
                    <a:pt x="1180" y="11776"/>
                  </a:lnTo>
                  <a:lnTo>
                    <a:pt x="1382" y="11764"/>
                  </a:lnTo>
                  <a:lnTo>
                    <a:pt x="1358" y="11133"/>
                  </a:lnTo>
                  <a:close/>
                  <a:moveTo>
                    <a:pt x="1418" y="12371"/>
                  </a:moveTo>
                  <a:lnTo>
                    <a:pt x="1203" y="12383"/>
                  </a:lnTo>
                  <a:lnTo>
                    <a:pt x="1239" y="13014"/>
                  </a:lnTo>
                  <a:lnTo>
                    <a:pt x="1442" y="12990"/>
                  </a:lnTo>
                  <a:lnTo>
                    <a:pt x="1418" y="12371"/>
                  </a:lnTo>
                  <a:close/>
                  <a:moveTo>
                    <a:pt x="1489" y="13610"/>
                  </a:moveTo>
                  <a:lnTo>
                    <a:pt x="1287" y="13622"/>
                  </a:lnTo>
                  <a:lnTo>
                    <a:pt x="1311" y="14241"/>
                  </a:lnTo>
                  <a:lnTo>
                    <a:pt x="1525" y="14229"/>
                  </a:lnTo>
                  <a:lnTo>
                    <a:pt x="1489" y="13610"/>
                  </a:lnTo>
                  <a:close/>
                  <a:moveTo>
                    <a:pt x="1549" y="14860"/>
                  </a:moveTo>
                  <a:lnTo>
                    <a:pt x="1334" y="14872"/>
                  </a:lnTo>
                  <a:lnTo>
                    <a:pt x="1370" y="15491"/>
                  </a:lnTo>
                  <a:lnTo>
                    <a:pt x="1584" y="15479"/>
                  </a:lnTo>
                  <a:lnTo>
                    <a:pt x="1549" y="14860"/>
                  </a:lnTo>
                  <a:close/>
                  <a:moveTo>
                    <a:pt x="1608" y="16086"/>
                  </a:moveTo>
                  <a:lnTo>
                    <a:pt x="1406" y="16110"/>
                  </a:lnTo>
                  <a:lnTo>
                    <a:pt x="1430" y="16729"/>
                  </a:lnTo>
                  <a:lnTo>
                    <a:pt x="1644" y="16717"/>
                  </a:lnTo>
                  <a:lnTo>
                    <a:pt x="1608" y="16086"/>
                  </a:lnTo>
                  <a:close/>
                  <a:moveTo>
                    <a:pt x="1656" y="17324"/>
                  </a:moveTo>
                  <a:lnTo>
                    <a:pt x="1442" y="17336"/>
                  </a:lnTo>
                  <a:lnTo>
                    <a:pt x="1477" y="17967"/>
                  </a:lnTo>
                  <a:lnTo>
                    <a:pt x="1680" y="17955"/>
                  </a:lnTo>
                  <a:lnTo>
                    <a:pt x="1656" y="17324"/>
                  </a:lnTo>
                  <a:close/>
                  <a:moveTo>
                    <a:pt x="1704" y="18574"/>
                  </a:moveTo>
                  <a:lnTo>
                    <a:pt x="1489" y="18586"/>
                  </a:lnTo>
                  <a:lnTo>
                    <a:pt x="1525" y="19217"/>
                  </a:lnTo>
                  <a:lnTo>
                    <a:pt x="1727" y="19206"/>
                  </a:lnTo>
                  <a:lnTo>
                    <a:pt x="1704" y="18574"/>
                  </a:lnTo>
                  <a:close/>
                  <a:moveTo>
                    <a:pt x="1739" y="19813"/>
                  </a:moveTo>
                  <a:lnTo>
                    <a:pt x="1537" y="19825"/>
                  </a:lnTo>
                  <a:lnTo>
                    <a:pt x="1561" y="20432"/>
                  </a:lnTo>
                  <a:lnTo>
                    <a:pt x="1775" y="20432"/>
                  </a:lnTo>
                  <a:lnTo>
                    <a:pt x="1739" y="19813"/>
                  </a:lnTo>
                  <a:close/>
                  <a:moveTo>
                    <a:pt x="1584" y="21075"/>
                  </a:moveTo>
                  <a:lnTo>
                    <a:pt x="1596" y="21706"/>
                  </a:lnTo>
                  <a:lnTo>
                    <a:pt x="1799" y="21706"/>
                  </a:lnTo>
                  <a:lnTo>
                    <a:pt x="1787" y="21075"/>
                  </a:lnTo>
                  <a:close/>
                  <a:moveTo>
                    <a:pt x="1620" y="22313"/>
                  </a:moveTo>
                  <a:lnTo>
                    <a:pt x="1632" y="22932"/>
                  </a:lnTo>
                  <a:lnTo>
                    <a:pt x="1846" y="22932"/>
                  </a:lnTo>
                  <a:lnTo>
                    <a:pt x="1835" y="22313"/>
                  </a:lnTo>
                  <a:close/>
                  <a:moveTo>
                    <a:pt x="1668" y="23563"/>
                  </a:moveTo>
                  <a:lnTo>
                    <a:pt x="1680" y="24182"/>
                  </a:lnTo>
                  <a:lnTo>
                    <a:pt x="1894" y="24182"/>
                  </a:lnTo>
                  <a:lnTo>
                    <a:pt x="1882" y="23563"/>
                  </a:lnTo>
                  <a:close/>
                  <a:moveTo>
                    <a:pt x="1704" y="24801"/>
                  </a:moveTo>
                  <a:lnTo>
                    <a:pt x="1715" y="25421"/>
                  </a:lnTo>
                  <a:lnTo>
                    <a:pt x="1918" y="25421"/>
                  </a:lnTo>
                  <a:lnTo>
                    <a:pt x="1906" y="24801"/>
                  </a:lnTo>
                  <a:close/>
                  <a:moveTo>
                    <a:pt x="1727" y="26028"/>
                  </a:moveTo>
                  <a:lnTo>
                    <a:pt x="1739" y="26659"/>
                  </a:lnTo>
                  <a:lnTo>
                    <a:pt x="1954" y="26659"/>
                  </a:lnTo>
                  <a:lnTo>
                    <a:pt x="1942" y="26028"/>
                  </a:lnTo>
                  <a:close/>
                  <a:moveTo>
                    <a:pt x="1775" y="27278"/>
                  </a:moveTo>
                  <a:lnTo>
                    <a:pt x="1787" y="27909"/>
                  </a:lnTo>
                  <a:lnTo>
                    <a:pt x="2001" y="27909"/>
                  </a:lnTo>
                  <a:lnTo>
                    <a:pt x="1977" y="27278"/>
                  </a:lnTo>
                  <a:close/>
                  <a:moveTo>
                    <a:pt x="1799" y="28516"/>
                  </a:moveTo>
                  <a:lnTo>
                    <a:pt x="1823" y="29147"/>
                  </a:lnTo>
                  <a:lnTo>
                    <a:pt x="2025" y="29147"/>
                  </a:lnTo>
                  <a:lnTo>
                    <a:pt x="2013" y="28516"/>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292;p49">
              <a:extLst>
                <a:ext uri="{FF2B5EF4-FFF2-40B4-BE49-F238E27FC236}">
                  <a16:creationId xmlns:a16="http://schemas.microsoft.com/office/drawing/2014/main" id="{81E5763F-BB61-C14B-A478-12C321191FCD}"/>
                </a:ext>
              </a:extLst>
            </p:cNvPr>
            <p:cNvSpPr/>
            <p:nvPr/>
          </p:nvSpPr>
          <p:spPr>
            <a:xfrm>
              <a:off x="5321911" y="4723298"/>
              <a:ext cx="237971" cy="61995"/>
            </a:xfrm>
            <a:custGeom>
              <a:avLst/>
              <a:gdLst/>
              <a:ahLst/>
              <a:cxnLst/>
              <a:rect l="l" t="t" r="r" b="b"/>
              <a:pathLst>
                <a:path w="5716" h="1489" extrusionOk="0">
                  <a:moveTo>
                    <a:pt x="1" y="0"/>
                  </a:moveTo>
                  <a:lnTo>
                    <a:pt x="1" y="1489"/>
                  </a:lnTo>
                  <a:lnTo>
                    <a:pt x="5454" y="1489"/>
                  </a:lnTo>
                  <a:lnTo>
                    <a:pt x="57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293;p49">
              <a:extLst>
                <a:ext uri="{FF2B5EF4-FFF2-40B4-BE49-F238E27FC236}">
                  <a16:creationId xmlns:a16="http://schemas.microsoft.com/office/drawing/2014/main" id="{03787912-901E-FB45-A2DE-D3DF709A660A}"/>
                </a:ext>
              </a:extLst>
            </p:cNvPr>
            <p:cNvSpPr/>
            <p:nvPr/>
          </p:nvSpPr>
          <p:spPr>
            <a:xfrm>
              <a:off x="4862885" y="4723298"/>
              <a:ext cx="243925" cy="61995"/>
            </a:xfrm>
            <a:custGeom>
              <a:avLst/>
              <a:gdLst/>
              <a:ahLst/>
              <a:cxnLst/>
              <a:rect l="l" t="t" r="r" b="b"/>
              <a:pathLst>
                <a:path w="5859" h="1489" extrusionOk="0">
                  <a:moveTo>
                    <a:pt x="1" y="0"/>
                  </a:moveTo>
                  <a:lnTo>
                    <a:pt x="203" y="1489"/>
                  </a:lnTo>
                  <a:lnTo>
                    <a:pt x="5597" y="1489"/>
                  </a:lnTo>
                  <a:lnTo>
                    <a:pt x="5859" y="203"/>
                  </a:lnTo>
                  <a:lnTo>
                    <a:pt x="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7688974"/>
      </p:ext>
    </p:extLst>
  </p:cSld>
  <p:clrMapOvr>
    <a:masterClrMapping/>
  </p:clrMapOvr>
</p:sld>
</file>

<file path=ppt/theme/theme1.xml><?xml version="1.0" encoding="utf-8"?>
<a:theme xmlns:a="http://schemas.openxmlformats.org/drawingml/2006/main" name="School Counseling about Social Media by Slidesgo">
  <a:themeElements>
    <a:clrScheme name="Simple Light">
      <a:dk1>
        <a:srgbClr val="3D3C3B"/>
      </a:dk1>
      <a:lt1>
        <a:srgbClr val="FFFFFF"/>
      </a:lt1>
      <a:dk2>
        <a:srgbClr val="6A6D70"/>
      </a:dk2>
      <a:lt2>
        <a:srgbClr val="C9F5FF"/>
      </a:lt2>
      <a:accent1>
        <a:srgbClr val="589AAF"/>
      </a:accent1>
      <a:accent2>
        <a:srgbClr val="7BC276"/>
      </a:accent2>
      <a:accent3>
        <a:srgbClr val="FFB614"/>
      </a:accent3>
      <a:accent4>
        <a:srgbClr val="E06E6E"/>
      </a:accent4>
      <a:accent5>
        <a:srgbClr val="F9FBFF"/>
      </a:accent5>
      <a:accent6>
        <a:srgbClr val="E08727"/>
      </a:accent6>
      <a:hlink>
        <a:srgbClr val="6A6D7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460</Words>
  <Application>Microsoft Macintosh PowerPoint</Application>
  <PresentationFormat>On-screen Show (16:9)</PresentationFormat>
  <Paragraphs>47</Paragraphs>
  <Slides>19</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Poppins</vt:lpstr>
      <vt:lpstr>PT Sans</vt:lpstr>
      <vt:lpstr>Barlow</vt:lpstr>
      <vt:lpstr>Arial</vt:lpstr>
      <vt:lpstr>Alegreya Sans ExtraBold</vt:lpstr>
      <vt:lpstr>School Counseling about Social Media by Slidesgo</vt:lpstr>
      <vt:lpstr>PyWavelets </vt:lpstr>
      <vt:lpstr>Rezultate dupa rulare</vt:lpstr>
      <vt:lpstr>Fundamente teoretice</vt:lpstr>
      <vt:lpstr>Wavelet</vt:lpstr>
      <vt:lpstr>Transfomata Discreta Wavelet</vt:lpstr>
      <vt:lpstr>Transformata wavelet discreta 2d</vt:lpstr>
      <vt:lpstr>Transformarea Discreta Wavelet (TDW) - Exemple</vt:lpstr>
      <vt:lpstr>Transformarea Discreta Wavelet (TDW) – Exemple 2</vt:lpstr>
      <vt:lpstr>Codul Sursa</vt:lpstr>
      <vt:lpstr>Codul sursa pentru a genera transformata wavelet</vt:lpstr>
      <vt:lpstr>Codul sursa pentru GUI-ul aplicatiei</vt:lpstr>
      <vt:lpstr>Rezultate dupa rulare</vt:lpstr>
      <vt:lpstr>PowerPoint Presentation</vt:lpstr>
      <vt:lpstr>PowerPoint Presentation</vt:lpstr>
      <vt:lpstr>PowerPoint Presentation</vt:lpstr>
      <vt:lpstr>PowerPoint Presentation</vt:lpstr>
      <vt:lpstr>Demo aplicatie</vt:lpstr>
      <vt:lpstr>Va multumesc pentru atentie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PyWavelets </dc:title>
  <cp:lastModifiedBy>Oscar Gal</cp:lastModifiedBy>
  <cp:revision>11</cp:revision>
  <dcterms:modified xsi:type="dcterms:W3CDTF">2021-01-11T15:15:58Z</dcterms:modified>
</cp:coreProperties>
</file>