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ink/ink1.xml" ContentType="application/inkml+xml"/>
  <Override PartName="/ppt/ink/ink2.xml" ContentType="application/inkml+xml"/>
  <Override PartName="/ppt/notesSlides/notesSlide22.xml" ContentType="application/vnd.openxmlformats-officedocument.presentationml.notesSlide+xml"/>
  <Override PartName="/ppt/ink/ink3.xml" ContentType="application/inkml+xml"/>
  <Override PartName="/ppt/notesSlides/notesSlide23.xml" ContentType="application/vnd.openxmlformats-officedocument.presentationml.notesSlide+xml"/>
  <Override PartName="/ppt/ink/ink4.xml" ContentType="application/inkml+xml"/>
  <Override PartName="/ppt/notesSlides/notesSlide24.xml" ContentType="application/vnd.openxmlformats-officedocument.presentationml.notesSlide+xml"/>
  <Override PartName="/ppt/ink/ink5.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ink/ink6.xml" ContentType="application/inkml+xml"/>
  <Override PartName="/ppt/notesSlides/notesSlide27.xml" ContentType="application/vnd.openxmlformats-officedocument.presentationml.notesSlide+xml"/>
  <Override PartName="/ppt/ink/ink7.xml" ContentType="application/inkml+xml"/>
  <Override PartName="/ppt/notesSlides/notesSlide28.xml" ContentType="application/vnd.openxmlformats-officedocument.presentationml.notesSlide+xml"/>
  <Override PartName="/ppt/ink/ink8.xml" ContentType="application/inkml+xml"/>
  <Override PartName="/ppt/notesSlides/notesSlide29.xml" ContentType="application/vnd.openxmlformats-officedocument.presentationml.notesSlide+xml"/>
  <Override PartName="/ppt/ink/ink9.xml" ContentType="application/inkml+xml"/>
  <Override PartName="/ppt/notesSlides/notesSlide30.xml" ContentType="application/vnd.openxmlformats-officedocument.presentationml.notesSlide+xml"/>
  <Override PartName="/ppt/ink/ink10.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67" r:id="rId1"/>
  </p:sldMasterIdLst>
  <p:notesMasterIdLst>
    <p:notesMasterId r:id="rId34"/>
  </p:notesMasterIdLst>
  <p:sldIdLst>
    <p:sldId id="256" r:id="rId2"/>
    <p:sldId id="346" r:id="rId3"/>
    <p:sldId id="360" r:id="rId4"/>
    <p:sldId id="361" r:id="rId5"/>
    <p:sldId id="362" r:id="rId6"/>
    <p:sldId id="363" r:id="rId7"/>
    <p:sldId id="364" r:id="rId8"/>
    <p:sldId id="365" r:id="rId9"/>
    <p:sldId id="366" r:id="rId10"/>
    <p:sldId id="367" r:id="rId11"/>
    <p:sldId id="368" r:id="rId12"/>
    <p:sldId id="369" r:id="rId13"/>
    <p:sldId id="370" r:id="rId14"/>
    <p:sldId id="371" r:id="rId15"/>
    <p:sldId id="373" r:id="rId16"/>
    <p:sldId id="374" r:id="rId17"/>
    <p:sldId id="382" r:id="rId18"/>
    <p:sldId id="383" r:id="rId19"/>
    <p:sldId id="384" r:id="rId20"/>
    <p:sldId id="375" r:id="rId21"/>
    <p:sldId id="376" r:id="rId22"/>
    <p:sldId id="394" r:id="rId23"/>
    <p:sldId id="395" r:id="rId24"/>
    <p:sldId id="385" r:id="rId25"/>
    <p:sldId id="386" r:id="rId26"/>
    <p:sldId id="387" r:id="rId27"/>
    <p:sldId id="388" r:id="rId28"/>
    <p:sldId id="389" r:id="rId29"/>
    <p:sldId id="390" r:id="rId30"/>
    <p:sldId id="391" r:id="rId31"/>
    <p:sldId id="392" r:id="rId32"/>
    <p:sldId id="393" r:id="rId33"/>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5pPr>
    <a:lvl6pPr marL="2286000" algn="l" defTabSz="914400" rtl="0" eaLnBrk="1" latinLnBrk="0" hangingPunct="1">
      <a:defRPr sz="2400" b="1" kern="1200">
        <a:solidFill>
          <a:schemeClr val="tx1"/>
        </a:solidFill>
        <a:latin typeface="Times New Roman" panose="02020603050405020304" pitchFamily="18" charset="0"/>
        <a:ea typeface="+mn-ea"/>
        <a:cs typeface="+mn-cs"/>
      </a:defRPr>
    </a:lvl6pPr>
    <a:lvl7pPr marL="2743200" algn="l" defTabSz="914400" rtl="0" eaLnBrk="1" latinLnBrk="0" hangingPunct="1">
      <a:defRPr sz="2400" b="1" kern="1200">
        <a:solidFill>
          <a:schemeClr val="tx1"/>
        </a:solidFill>
        <a:latin typeface="Times New Roman" panose="02020603050405020304" pitchFamily="18" charset="0"/>
        <a:ea typeface="+mn-ea"/>
        <a:cs typeface="+mn-cs"/>
      </a:defRPr>
    </a:lvl7pPr>
    <a:lvl8pPr marL="3200400" algn="l" defTabSz="914400" rtl="0" eaLnBrk="1" latinLnBrk="0" hangingPunct="1">
      <a:defRPr sz="2400" b="1" kern="1200">
        <a:solidFill>
          <a:schemeClr val="tx1"/>
        </a:solidFill>
        <a:latin typeface="Times New Roman" panose="02020603050405020304" pitchFamily="18" charset="0"/>
        <a:ea typeface="+mn-ea"/>
        <a:cs typeface="+mn-cs"/>
      </a:defRPr>
    </a:lvl8pPr>
    <a:lvl9pPr marL="3657600" algn="l" defTabSz="914400" rtl="0" eaLnBrk="1" latinLnBrk="0" hangingPunct="1">
      <a:defRPr sz="2400"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AE4F2"/>
    <a:srgbClr val="45441B"/>
    <a:srgbClr val="1763A1"/>
    <a:srgbClr val="1C79C6"/>
    <a:srgbClr val="FFFF00"/>
    <a:srgbClr val="008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99" autoAdjust="0"/>
    <p:restoredTop sz="93325" autoAdjust="0"/>
  </p:normalViewPr>
  <p:slideViewPr>
    <p:cSldViewPr>
      <p:cViewPr varScale="1">
        <p:scale>
          <a:sx n="74" d="100"/>
          <a:sy n="74" d="100"/>
        </p:scale>
        <p:origin x="121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113.3877" units="1/cm"/>
          <inkml:channelProperty channel="Y" name="resolution" value="1979.87915" units="1/cm"/>
          <inkml:channelProperty channel="F" name="resolution" value="11.375" units="1/deg"/>
          <inkml:channelProperty channel="T" name="resolution" value="1" units="1/dev"/>
        </inkml:channelProperties>
      </inkml:inkSource>
      <inkml:timestamp xml:id="ts0" timeString="2021-05-11T14:50:11.329"/>
    </inkml:context>
    <inkml:brush xml:id="br0">
      <inkml:brushProperty name="width" value="0.05292" units="cm"/>
      <inkml:brushProperty name="height" value="0.05292" units="cm"/>
      <inkml:brushProperty name="color" value="#0070C0"/>
    </inkml:brush>
    <inkml:brush xml:id="br1">
      <inkml:brushProperty name="width" value="0.05292" units="cm"/>
      <inkml:brushProperty name="height" value="0.05292" units="cm"/>
    </inkml:brush>
    <inkml:brush xml:id="br2">
      <inkml:brushProperty name="width" value="0.05292" units="cm"/>
      <inkml:brushProperty name="height" value="0.05292" units="cm"/>
      <inkml:brushProperty name="color" value="#C00000"/>
    </inkml:brush>
    <inkml:brush xml:id="br3">
      <inkml:brushProperty name="width" value="0.05292" units="cm"/>
      <inkml:brushProperty name="height" value="0.05292" units="cm"/>
      <inkml:brushProperty name="color" value="#00B050"/>
    </inkml:brush>
  </inkml:definitions>
  <inkml:trace contextRef="#ctx0" brushRef="#br0">9928 3353 1230 0,'0'0'-104'0,"0"0"13"0,0 0 11 15,0 0 51-15,0 0 49 0,0 0 19 0,0 0 27 16,0 0 26-16,0 0 12 0,0 0-12 0,0 0-19 16,0 0-25-16,114 28-22 0,-90-24-1 0,2 0-3 15,1 1 9-15,-1 0-1 0,4-2-2 16,0 1 0-16,2-2-2 0,3 2 4 0,-2-4-9 15,2 2 0-15,0-1-6 0,-1-1-9 16,5 1 4-16,-2-1-2 0,-2 0 0 0,2 0 3 16,-4 0 0-16,-3-1-4 0,0 0-1 0,-3 0 0 15,-2 0-6-15,1-1 3 0,-3 2-1 0,-1 0-2 16,1 0 0-16,3 0 0 0,-4 0 0 0,2 0-4 16,2 2 5-16,-2-1-1 0,4 1-2 0,0 0 5 15,2 1-5-15,0-1 1 0,3-1 1 16,0 0 1-16,3 0-1 0,3 1 2 0,-3-1-6 15,9-1-7-15,-5 0 1 0,2 1-2 0,1 0 6 16,-1 1 5-16,5-1 1 0,-3 0 0 0,3 0 2 16,-2 1 3-16,3-2-2 0,1 0 2 15,-2 0 0-15,5-2-6 0,1 2 8 0,0 0 0 16,1 0-1-16,4-1 5 0,-3-1-2 0,5 0-1 16,1-3 1-16,1 3 3 0,3-1-6 0,0-1 2 15,-2 1-4-15,4-2-1 0,0 3-4 0,0-1-1 16,1 0-3-16,1 1-5 15,-1-2 6-15,2 1-4 0,-3 0 1 0,-3 1 2 0,-2 0-6 16,-1-1-1-16,-1 1-1 0,-2 1 6 16,-1 0 1-16,0-1 7 0,-1 0 0 0,1-1-5 15,-3 0 6-15,2 0-3 0,-1 1 2 0,2-1 6 16,-5-1-3-16,5-1-2 0,-2 2-1 0,-1 0-3 16,3-1-2-16,2 1 1 0,-2 0-3 0,2-1 1 15,2 1-2-15,0 0 4 0,1-1-2 16,0 0-2-16,2-2 0 0,-1 3-2 0,-1-2 5 15,-2 1 1-15,-1-1-1 0,-1-1 5 0,0 1-2 16,-2-2 2-16,1 1 3 0,-2-3-2 0,-2 1 2 16,2 0-1-16,0-2 1 0,-3 1-1 15,-1 1 3-15,-1-3 2 0,-4 1-1 0,4-1 1 16,-3-1 3-16,0-1-3 0,2-1-1 0,-3 1 2 16,3-2-5-16,-3 0 3 0,1-1 2 0,-1-2 1 15,0-1 2-15,-1 0-1 0,2-1-3 16,-3 0-1-16,-2 0-1 0,-1 0 3 0,0-2-1 15,-1 0 3-15,0-1-3 0,-1-1-2 0,0-1 4 16,-5 0-3-16,5-1 4 0,-6 2 1 16,1-2 3-16,1 0-4 0,-4-1 1 0,1 1 4 15,-2-1-3-15,-1 0 5 0,1-1-3 0,-1-1-2 16,1-3-1-16,-1-1-1 0,0 1-3 0,0-2-5 16,-2 1 0-16,2 2-3 0,0-2 2 0,-1 1 2 15,0-4-5-15,3-1 2 0,-2 0-2 0,2 0 6 16,-1-1-6-16,-1 0 8 0,1-1-11 15,-2 1-3-15,-4 0 14 0,1 0-12 0,-3 3 11 16,-3-3-3-16,-2 3-8 0,1 2 1 0,-3-4 3 16,1 1 1-16,-5 0-3 0,6-1 8 0,-6 3-13 15,1-1-4-15,-1 3 12 0,-2-2-7 16,1 1 7-16,-1 0 2 0,-3 3-5 0,-1 6-5 16,3 2 20-16,-5 2-2 0,4 1-9 0,-3-3 8 15,4 0-25-15,2-1 4 0,0-3 9 0,1 2-6 16,1-2 1-16,4 2-5 0,-2 0 1 15,5 2-2-15,1 0 13 0,0 3 4 16,1 0-13-16,1 3 7 0,4 1-8 0,-1 1-6 0,2 3 6 16,2 1 4-16,-1 2-7 0,2 1 15 15,3 1-3-15,-1 1-7 0,1 3 21 0,5-1-12 16,-3 3 6-16,3-1-3 0,1 1-6 0,1 1 5 16,-1 4-6-16,2 1 13 0,0 0-9 0,-1 1-5 15,-3 0 21-15,1-1-16 0,1 1 15 16,-6 0 5-16,0 0-10 0,-3 0 2 0,-1 0-2 0,-4 1-1 15,-3-2-9-15,0 0 11 0,-4-1-6 16,-3 0 1-16,3-1 12 0,-7 0 0 0,0-1-11 16,1 1-5-16,-3-1 7 0,0 0-16 0,1-1 17 15,-2 0-3-15,-4 1-28 0,2-2-8 0,-2 1-57 16,1-2-81-16,-1 0-98 0,-2 0-157 16,1 0-48-16,-2 0-253 0</inkml:trace>
  <inkml:trace contextRef="#ctx0" brushRef="#br0" timeOffset="263.81">18192 764 1823 0,'0'0'-290'0,"0"0"75"0,0 0 67 16,0 0 140-16,0 0 133 0,0 0-3 16,0 0-11-16,0 0-31 0,0 0-8 0,123 9-21 15,-87-3-39-15,1 2 15 0,3 4-23 16,0-1-2-16,4 2 4 0,-1 2-4 0,-3 0-6 0,-2 2 3 15,-4 3 12-15,-1-1-17 0,-6 0 22 16,-4 1-1-16,-3 1-16 0,-9-3 16 0,-2 1-4 16,-2-1 8-16,-7-2 15 0,-3 0 11 0,-8 2-9 15,-3-4-7-15,-7 1-3 0,-7 1-25 0,-2-2 4 16,-3-2-20-16,-5 1-54 0,-1-3-70 16,-2 0-130-16,1 1-175 0,12-5-23 15,9-2-157-15</inkml:trace>
  <inkml:trace contextRef="#ctx0" brushRef="#br0" timeOffset="923.29">19330 809 1900 0,'0'0'-51'16,"0"0"102"-16,0 0 38 0,0 0 42 0,0 0-9 16,0 0-71-16,0 0-33 0,0 0-31 15,0 0 8-15,0 0 4 0,0 0 17 0,0 0 17 16,-32 53-17-16,29-28 14 0,-3 4-21 0,3 6-1 16,-4 2 13-16,3 3-13 0,-2 8-9 0,-3 10-21 15,-2 2-33-15,5-1-41 0,-2-10-38 0,2-13-57 16,3-4-62-16,1-5-80 0,2-5-88 0,0-3 34 15,0-4 73-15,0-8 88 0</inkml:trace>
  <inkml:trace contextRef="#ctx0" brushRef="#br0" timeOffset="1129.88">19539 786 2105 0,'0'0'-22'0,"0"0"26"0,0 0 29 15,0 0 17-15,0 0 2 0,0 0-21 0,0 0-3 16,0 0 7-16,0 0 23 0,0 0-26 0,0 0-9 16,-41 147 12-16,34-109-26 0,-1 0 11 0,3 0 2 15,-2 2-7-15,-2 6-9 0,1 4-4 16,-2 1-43-16,3-2-61 0,1-11-64 0,2-9-133 16,3-4-159-16,-2-9-82 0,3-5-392 0</inkml:trace>
  <inkml:trace contextRef="#ctx0" brushRef="#br0" timeOffset="1479.3">19738 987 1637 0,'0'0'371'16,"0"0"-547"-16,0 0 68 0,0 0 188 15,0 0 74-15,0 0-97 0,0 0-5 0,0 0-3 16,0 0-16-16,0 0-8 0,0 0 4 0,0 0-2 16,32 137-20-16,-26-116 13 0,4 1-18 0,-2-2-4 15,0-2 17-15,-1-1-15 0,5 0 6 0,1 0-10 16,2-5 3-16,0 0 4 0,-3-8 12 16,-3-3 27-16,-1-1 1 0,-2 0 24 0,2-2 7 15,0-4 1-15,-1-1-5 0,1-2 2 0,2-3-33 16,1-2-8-16,4-6 10 0,-4 1-38 0,0-4 19 15,1-2-17-15,-1-1-21 0,4-1-1 16,-4 0-29-16,-1 0-9 0,0 0-43 0,-5 4-28 0,3 0-78 16,-5 3-125-16,1 3-212 0,-2 5-92 15,-2 6-177-15</inkml:trace>
  <inkml:trace contextRef="#ctx0" brushRef="#br0" timeOffset="1797.56">19910 954 1298 0,'0'0'-200'0,"0"0"58"0,0 0 320 0,0 0 96 15,0 0-97-15,0 0-32 0,0 0-42 0,0 0-16 16,0 0-9-16,0 0-14 0,73 127-21 16,-58-106-19-16,-3 1 4 0,6-1-15 0,-5 0 10 15,3-4 2-15,-1 5-14 0,5-1 3 0,-1-2-12 16,1-1-3-16,-6-6 1 0,1-5 9 0,-4-4 4 15,1-3 6-15,-3 0 21 0,-1 0 5 0,-2-1 26 16,2-3 5-16,0-2 7 0,-1-4-12 0,1 2-4 16,1-4-4-16,0-3-34 0,1-4 8 15,3-1-23-15,-5-4-9 0,1-1 15 0,1-3-10 16,-2 2-3-16,0-2-4 0,-4 1 10 16,2 2-14-16,-1 2 15 0,-4 2-1 0,1 4-30 15,-2 3 2-15,0 2-20 0,0 2-26 16,0 3-36-16,0 2-59 0,-2 1-135 0,1 3-293 15,0 0-90-15,0 1-361 0</inkml:trace>
  <inkml:trace contextRef="#ctx0" brushRef="#br0" timeOffset="2010.29">20671 926 2696 0,'0'0'-113'0,"0"0"47"16,0 0 95-16,0 0 81 0,0 0-35 15,0 0-8-15,0 0-12 0,0 0-36 0,0 0-7 16,137-3-26-16,-102 1-25 0,2 1-52 0,-2 0-59 16,3 1-125-16,-6 0-190 0,-11 0-190 0,-4 1-540 15</inkml:trace>
  <inkml:trace contextRef="#ctx0" brushRef="#br0" timeOffset="2188.65">20729 1138 2153 0,'0'0'-39'16,"0"0"54"-16,0 0 105 0,0 0 3 0,0 0-64 15,0 0-35-15,0 0 3 0,0 0-18 16,125-31-15-16,-96 22-8 0,0 1 1 0,-3 1-58 15,1 1-64-15,-1 0-99 0,-2 1-221 0,-9 2-120 16,-6 1-413-16</inkml:trace>
  <inkml:trace contextRef="#ctx0" brushRef="#br0" timeOffset="2862.5">20498 634 457 0,'0'0'-27'16,"0"0"105"-16,0 0 115 0,0 0 37 0,0 0 26 15,0 0-49-15,0 0-48 0,0 0-37 0,0 0-26 16,0 0-37-16,0 0-39 0,0 0 38 0,0 0 14 16,0 0 16-16,1 2 22 0,-1 18-20 15,-1 5-27-15,0 5-5 0,-1 4-6 0,-1 2-21 16,0 4 5-16,2 2-20 0,-2 1 4 0,1-2-3 16,0 0 5-16,1 1-6 0,1-3-12 0,0-1 18 15,0 4-28-15,1 0 20 0,6 0-9 16,0-6-20-16,-1-11 7 0,1-8-19 0,0-2 17 15,-2-5-7-15,3-2 2 0,-2-1-8 0,-2-3-16 16,-1-2 3-16,0-1-15 0,-1-1-3 16,-2 0-6-16,2 0-24 0,-2-2-19 0,0-3-42 15,0 0-63-15,0-2-93 0,-2 1-118 0,-2-1-10 16,1 2-18-16,2 1 300 0</inkml:trace>
  <inkml:trace contextRef="#ctx0" brushRef="#br0" timeOffset="3316.38">20654 646 177 0,'0'0'117'0,"0"0"107"0,0 0 44 16,0 0 39-16,0 0-38 0,0 0-76 0,0 0-33 15,0 0-33-15,0 0-24 0,0 0-43 0,0 0-5 16,0 0-15-16,0 0-7 0,0 0 21 15,-16-10 12-15,9 26 11 0,3 3-12 0,-3 2 11 16,2 6-29-16,-2 0-7 0,2 5 10 0,1-1-23 16,2 1 8-16,0 3 0 0,-2-1-6 0,3 1-9 15,1-1 9-15,-1 2-9 0,1-3-23 16,0 1 21-16,0-1-20 0,0-1 1 0,0 5 17 16,0 2-29-16,1-1-2 0,0-2-5 0,4-11-6 15,-4-4-3-15,1-5 4 0,-1-3-11 0,1-1-23 16,0-2-1-16,1-2-21 0,0-2-29 15,0-2-35-15,0 0-36 0,0-3-87 0,1-1-134 16,1 0-81-16,-3 0-322 0,1 0 732 0</inkml:trace>
  <inkml:trace contextRef="#ctx0" brushRef="#br0" timeOffset="4462.29">21076 546 1126 0,'0'0'30'15,"0"0"61"-15,0 0 45 0,0 0 46 16,0 0-37-16,0 0-76 0,0 0-62 0,0 0 4 16,0 0 7-16,0 0 2 0,0 0 34 0,0 0-22 15,0 0 9-15,-12 87 22 0,23-44-21 0,0 4-15 16,2 2 2-16,2 4-5 0,-2-2-14 0,2 1 10 16,0 1-23-16,-1 1 0 0,1 11 9 15,2 3-17-15,-1 2-6 0,0-5 6 0,-6-15 0 16,-4-12 3-16,3-8 19 0,-5-5-12 15,1-4-1-15,0-2 6 0,-1-7-4 0,-2-2 9 16,1-5 1-16,1-1 8 0,-2-3 4 0,0-1 5 16,3 0 20-16,-1-5-5 0,3-4 1 0,4-4-11 15,-1-6-18-15,3-1-7 0,0-6-1 0,0-2 0 16,-2 1-9-16,-1-1 7 0,-1 1-6 16,-2-2-7-16,2-5-1 0,-1-5-5 0,1-5-12 15,-1-4 5-15,1-3 6 0,-1-3-13 0,-2 0 25 16,-4 3-2-16,1 1-9 0,-3 5 23 0,0 4-11 15,-4 4 15-15,-3 3 7 0,-1 7 11 16,2 6-4-16,0 8 1 0,0 2 56 0,2 5-32 0,-1-1 31 16,1 2-14-16,0-4-70 0,0 4 12 15,0-1-34-15,1 0-4 0,3 6 25 0,0 0 8 16,1-6-8-16,7 1 10 0,5 0 8 16,2-1-28-16,9 6 28 0,17-1-10 0,7 1-44 15,18 0 17-15,-1 3-4 0,8-1-2 0,0 2 23 16,2-2 17-16,-3 1-28 0,-1-2 16 15,-1-1 10-15,1 1-23 0,0-1 22 0,-1-1 1 16,2 1-14-16,-2 0 0 0,-1 1 18 0,2-1-14 16,0 0-1-16,-1 0 30 0,2 1-33 0,-1 0 24 15,-2 2-3-15,-1-3-13 0,1 2 7 0,-1-1-11 16,-3 0 17-16,2 2-21 0,-3-2 25 0,-2-1-13 16,-1 1-7-16,-2 0 18 0,-2 1-28 15,-3 0 21-15,-2 0-13 0,-4 0-4 0,-4 1 0 16,-4-1-8-16,-4 0 20 0,-7-1-7 0,-3 2 2 15,-6-1-22-15,-7-1-19 0,-2 0-8 0,-3-1-21 16,-6 0-38-16,-2 1-62 0,0-1-109 16,-7 0-174-16,-3 0-139 0,1 0-13 0,3 3 301 0</inkml:trace>
  <inkml:trace contextRef="#ctx0" brushRef="#br0" timeOffset="6120.06">21851 1147 882 0,'0'0'3'0,"0"0"64"0,0 0 98 16,0 0 25-16,0 0-31 0,0 0-59 0,0 0-2 16,0 0 2-16,0 0-13 0,0 0-23 0,0 0 1 15,0 0-14-15,0 0-4 0,0 0 4 0,96-110-23 16,-96 101-7-16,-3 2-6 0,-4 0-12 15,-6 1-12-15,-1 3 0 0,-5 0-3 0,-3 3-12 16,-1 0 18-16,-5 6-7 0,-3 3-3 0,1 5 12 16,-3 1-2-16,3 4 8 0,0-1-8 0,2 5 12 15,5-1-18-15,3 3 4 0,4 6 10 0,4 4-28 16,6 2 9-16,6-4-11 0,6-6 6 16,11-8 16-16,2-4 16 0,4-3 11 15,4-2 8-15,4-6 17 0,6-2-1 0,-4-3 12 0,3-1 5 16,0-6 2-16,-4-1 0 0,-1-4 1 15,-2-1-4-15,-6 2-18 0,-5 1 5 0,-4-1-3 16,-4 0-14-16,-2 1 1 0,1-4-12 0,-4 0-19 16,-1-2-4-16,-2-3 0 0,-2 1-39 0,0-1-15 15,-4-2-51-15,-1 1-82 0,-5 2-73 16,1-1-236-16,2 6-83 0,3 6-397 0</inkml:trace>
  <inkml:trace contextRef="#ctx0" brushRef="#br0" timeOffset="6321.11">22060 1465 2213 0,'0'0'-3'0,"0"0"32"0,0 0 69 0,0 0-6 16,0 0-50-16,22 119-8 0,-22-99-3 0,0 0-10 15,-6 1-14-15,-2-1 0 0,-5 0-18 0,2 2-11 16,-4-2-5-16,-1 1-27 0,-1-2-36 15,4-1-70-15,0-3-118 0,2-3-213 0,4-5-47 16,5-3-362-16</inkml:trace>
  <inkml:trace contextRef="#ctx0" brushRef="#br0" timeOffset="6763.94">22547 1055 1303 0,'0'0'-60'0,"0"0"-2"15,0 0 110-15,0 0 113 0,0 0 6 0,0 0-66 16,0 0 1-16,0 0-14 0,0 0-18 0,0 0-11 16,0 0-5-16,0 0-9 0,0 0-3 15,-55-83 4-15,38 94-7 0,-2 1 21 0,0 5 1 16,-2 2-11-16,1 3 0 0,0 2-9 0,2 0-2 15,-1 5-6-15,-2 7 7 0,1 5-31 0,0 3-5 16,5-4 12-16,7-4-25 0,5-6 18 16,3-6-4-16,1 0-8 0,5-3 3 0,4-3-4 15,5 0 2-15,-1-4-18 0,6-3 5 0,1-3-9 16,-2-1-4-16,7-5 15 0,-1-2-3 16,2 0 4-16,-2-5 3 0,-1-2 3 0,-1-2-9 15,-3-2 14-15,-2 1 1 0,-3-3-8 0,-7 0 17 16,0 0-6-16,-3-2 5 0,-4-3 9 0,-1 0-1 15,-4-2-7-15,-3 1-3 0,-2 3 12 16,0 5-11-16,1 2 28 0,-4 3-1 0,-6 0-16 16,-5 2-3-16,-7 3-25 0,-2 1-3 0,1 4-3 15,0 7 9-15,3 4-8 0,3-1-6 0,1 4-13 16,1 0-34-16,6 0-22 0,1 0-48 0,7 0-57 16,4-2-92-16,5-4-124 0,0-1-65 15,5-2 1-15,-3-5 101 0</inkml:trace>
  <inkml:trace contextRef="#ctx0" brushRef="#br0" timeOffset="7145.81">22714 709 1735 0,'0'0'54'0,"0"0"-47"0,0 0 34 16,0 0 49-16,0 0-9 0,0 0-47 15,0 0-12-15,0 0 13 0,0 0 0 0,0 0-20 16,0 0 8-16,0 0-22 0,0 0-6 0,133-38 14 16,-116 41-4-16,-2 2-8 0,2 2 2 15,-5-1 4-15,-2 1-14 0,-1 3 19 0,-4-1-3 16,-3 3-11-16,-2-2 13 0,0 1 1 15,-5 2 0-15,-2 1-2 0,-4-1 17 0,-2 0-19 16,-2 1 2-16,4 0 31 0,-3 0-24 0,-1-1 22 16,3 1 4-16,-1 0-20 0,5-1-3 0,0 1-3 15,2-3-8-15,2 1-22 0,2-2 14 0,2-1-31 16,2 2-4-16,4-4 9 0,4 2-44 0,2-2-30 16,2-2-80-16,0 0-127 0,4 0-188 15,-6-3-141-15,-3 0 150 0</inkml:trace>
  <inkml:trace contextRef="#ctx0" brushRef="#br0" timeOffset="7357.82">23133 1038 1221 0,'0'0'48'0,"0"0"23"0,0 0 106 0,0 0 51 16,0 0-67-16,0 0-31 15,0 0-22-15,-13 126-30 0,10-92-35 0,-1 2-10 0,2-6-10 16,2-6-17-16,-1-3 10 0,1-3-21 16,0-2-14-16,0-1-35 0,1-2-56 0,0-2-60 15,2-1-33-15,-2 1-25 0,1-1-205 0,0-3-48 16,-2-2-159-16</inkml:trace>
  <inkml:trace contextRef="#ctx0" brushRef="#br0" timeOffset="7546.8">22907 1251 2245 0,'0'0'47'0,"0"0"18"0,0 0 26 15,0 0-4-15,0 0-21 0,0 0-15 0,0 0-6 16,0 0-1-16,0 0-21 0,0 0 7 0,0 0-10 16,0 0-12-16,133 27-10 0,-97-31-11 15,-1-2-11-15,-1 0-31 0,1 1-8 0,-3-1-35 16,0 1-51-16,-3 0-43 0,-6 0-116 0,-5 0-172 15,-6 3-75-15,-4 0-328 0</inkml:trace>
  <inkml:trace contextRef="#ctx0" brushRef="#br0" timeOffset="7901.98">23751 1048 2116 0,'0'0'46'16,"0"0"27"-16,0 0 41 0,0 0-2 0,0 0-27 16,0 0-32-16,-125 18 8 0,104-9-15 15,3 0-25-15,-1 2-2 0,4 3 1 0,0 3-4 16,0 4-15-16,-1 8 12 0,1 1-25 0,4 3-5 16,6-5 10-16,4-5-15 0,1-3 9 15,6-2-2-15,2-1-3 0,2-2 5 0,3-1 1 16,0-3 7-16,0 0-4 0,2-4 5 0,1-1 2 15,1-3 2-15,1-3 6 0,-2 0 4 0,3-2-2 16,-1-5 3-16,-3-1 12 0,3-3-6 16,-4 1 16-16,2-1 4 0,-5-2-4 0,-2-2 3 15,2 0-5-15,-2 0-5 0,-3-1-13 0,-1 2 0 16,-1 0-18-16,0-2-17 0,-1 0-7 0,-3-3-43 16,1-1-41-16,-1-2-49 0,0 0-135 15,-1 2-266-15,-2 4-87 0,-1 7-381 0</inkml:trace>
  <inkml:trace contextRef="#ctx0" brushRef="#br0" timeOffset="8114.11">23841 1320 1227 0,'0'0'642'0,"0"0"-633"16,0 0 75-16,0 0 65 0,0 0-35 0,0 0-25 15,0 0-12-15,78 125-31 0,-73-110-21 0,0 1-7 16,-2-2-5-16,-3 1-12 0,0-1 6 16,0 1-21-16,-4-1-19 0,-1-3-17 0,-3 1-62 15,1 1-81-15,-4-2-130 0,3 2-7 0,2-3-174 16,1-2-438-16</inkml:trace>
  <inkml:trace contextRef="#ctx0" brushRef="#br0" timeOffset="8647.29">24329 1058 2645 0,'0'0'29'16,"0"0"37"-16,0 0 22 0,0 0 10 0,0 0-37 15,0 0-13-15,0 0-1 0,0 0 5 0,0 0-10 16,0 0-30-16,0 0 4 0,0 0-29 15,0 0-10-15,0 0 13 0,-61-111-3 0,52 117-1 16,1 2-9-16,1 3 15 0,-1 2-19 0,0 2 20 16,3 2 6-16,1 3-16 0,3 2 14 15,1 1-13-15,0 7 7 0,5 4-7 0,4 4 3 16,1 0-5-16,2-7-5 0,-2-4 17 0,-1-5-8 16,2-1 13-16,-2-1-2 0,-2-3-7 0,3 0 11 15,-2-3-3-15,-4-2-4 0,3-2 1 0,-4 0 6 16,1-3-8-16,-2 0 7 0,-2-1 7 15,0 0-12-15,0-2 11 0,-4 1 6 0,-2 0 1 16,-3-1 0-16,-3 0 7 0,-7 1-5 0,-1-2-17 16,0-1 9-16,-4 0-14 0,3-1 2 0,1-1 7 15,0 0-2-15,3 0 9 0,3-4-10 0,-1 1 11 16,6-1-14-16,3 0 5 0,2-1 4 16,2-1-12-16,2-1 5 0,0-2-15 0,0 1-2 15,6-2-2-15,0-3 8 0,7-1 0 16,-2-1 6-16,3-1 15 0,2-1-10 0,0 1 16 15,3-1 0-15,-3 0-6 0,0 5 8 0,-1 0 3 16,-3 0 7-16,-2 5-5 0,-1 0 8 0,-2 1-10 16,0 0-9-16,1-1 9 0,-2 0-11 0,3-1-2 15,0 1 7-15,2 0-6 0,-2-2-8 16,0 1 7-16,1-2-15 0,-1 2-24 0,-2 0-7 16,-1-3-48-16,1 2-36 0,-4-2-51 0,4-2-126 15,-4 0-278-15,0 4-183 0,-2 2-262 0</inkml:trace>
  <inkml:trace contextRef="#ctx0" brushRef="#br0" timeOffset="9029.58">24603 689 2348 0,'0'0'-59'16,"0"0"27"-16,0 0 120 0,0 0 0 0,0 0-22 16,0 0-20-16,0 0-18 0,0 0 23 0,0 0-29 15,0 0 0-15,0 0-4 0,0 0-5 16,134-17-7-16,-122 19 1 0,3 2 8 0,-2 2-22 16,-2 0 22-16,0 1-12 0,-2 1-10 0,0 0 18 15,-4 2-13-15,-1 0 4 0,-3-1-2 0,1 4 12 16,-2-2-11-16,0 2 15 0,-3 0 12 15,-3 0-26-15,1 1 19 0,-2 0-16 0,-2 1 1 16,1-3-1-16,-1 2 8 0,3 0 0 0,-2-1-21 16,2-1 24-16,2-1-27 0,3 0 1 0,0 0 8 15,1-3-17-15,0 1 14 0,1-2-4 0,4 0 9 16,2-1-16-16,1 1 6 0,3-3-20 0,1 1-29 16,5-3 6-16,-1 0-51 15,0 0-40-15,4-2-58 0,-1 0-192 0,-4 0-208 16,-5 0-600-16</inkml:trace>
  <inkml:trace contextRef="#ctx0" brushRef="#br0" timeOffset="9738.25">23979 501 558 0,'0'0'77'0,"0"0"6"0,0 0 64 16,0 0 16-16,0 0-81 0,0 0-40 0,0 0-32 15,0 0-23-15,0 0 38 0,0 0 23 16,0 0 54-16,0 0 26 0,0 0 25 15,0 0-15-15,20 5-21 0,-9 0 14 0,4-3-30 0,1 0 7 16,5-1-14-16,5 2-21 0,1-1-14 16,7-1 2-16,-4-1 3 0,7 1-20 0,0-1 10 15,0 0-24-15,5-1-4 0,2 1 3 0,1-2-3 16,1-2-7-16,1 1-15 0,3-1 12 0,0 0-20 16,0 1 20-16,0-2-2 0,-3 2-18 15,2-3 10-15,-2 1-6 0,0 0 10 0,-2 1-10 16,1-2 12-16,-2 1-21 0,-2 1-7 0,-6 0 27 15,0-1-28-15,-2 0 21 0,-5 1-5 0,-1 0-20 16,-7 2 2-16,-1 0-6 0,-1-1-24 16,-1 1-28-16,-3 1-7 0,-6 0-62 0,6-2-20 15,-8 3-39-15,1 0-89 0,1 0-85 0,-9 0-118 16,0 0-291-16,0 0 717 0</inkml:trace>
  <inkml:trace contextRef="#ctx0" brushRef="#br0" timeOffset="10357.98">23866 522 875 0,'0'0'12'0,"0"0"1"0,0 0 56 0,0 0-1 16,0 0-39-16,0 0-26 0,0 0 15 15,0 0 17-15,0 0-7 0,0 0 17 0,0 0-34 16,0 0-5-16,0 0-1 0,0 0-21 0,57 0 8 16,-40 0-11-16,1-1 6 0,8 0-40 15,-4 0-26-15,8 1-73 0,-4-2-114 0,-7 1 1 16,-4 1-81-16</inkml:trace>
  <inkml:trace contextRef="#ctx0" brushRef="#br0" timeOffset="11215.28">22911 862 0 0,'0'0'0'0,"0"0"0"15,0 0 88-15,0 0 47 0,0 0 13 0,0 0 17 16,0 0-8-16,0 0-2 0,0 0-13 0,0 0-35 16,0 0-24-16,0 0-25 0,0 0-2 15,0 0-11-15,-13-4 13 0,13 4-5 0,0 0-21 16,0 0 4-16,0 0-19 0,1 0-8 0,1 0 1 16,-1 0-2-16,0 0-8 0,2 0 0 0,-2 0 12 15,4 0-12-15,0 0 20 0,2 0 2 0,-1 0-1 16,3 0 6-16,2-2-6 0,3 2-8 0,0-1-22 15,3 1 5-15,0-1-26 0,4 0-12 0,-2 1-8 16,1 0-45-16,4 0-59 0,0-1-99 16,2 1-126-16,-9 0-120 0,-3 0 316 0</inkml:trace>
  <inkml:trace contextRef="#ctx0" brushRef="#br0" timeOffset="13298.49">22735 673 0 0,'0'0'0'0,"0"0"0"15,0 0 116-15,0 0 51 0,0 0 12 0,0 0-41 16,0 0-11-16,0 0-13 0,0 0-10 0,0 0-1 16,0 0 9-16,0 0-2 0,-9-2-20 0,9 1-6 15,0 1-22-15,0-1-13 0,3-1-4 16,-1 1 1-16,2 0-14 0,-2-1 2 0,2 1 18 16,1-2-25-16,1 2 21 0,1-1-5 0,1-1-20 15,1 1 11-15,2 0-10 0,0-1 2 0,1 2-4 16,-1-1 9-16,2 0-18 0,-1-1-6 0,1 1 12 15,-1 1-21-15,0 0 17 0,1 1-5 0,-2 0-6 16,-1 0-1-16,1 0 0 16,-1 0 3-16,0 2-15 0,0 2 19 0,0-1-19 15,-3 2 2-15,2-1 16 0,-3 1-11 0,2 0 10 0,-5 0-8 16,4 1 3-16,-6 0-7 0,2 2 19 16,-1 0 11-16,-2 0-17 0,0 1 15 0,-5 0-21 15,0 1-9-15,-1 0 12 0,-3-1-8 0,-2 0-4 16,0 1 8-16,-5-1 8 0,3 1-16 0,-1 1 24 15,-3-2-6-15,3 0-21 0,-2 2 20 16,2-1-13-16,-3-1 2 0,4-1 8 0,-3 1 1 16,5-2-11-16,-5 0-1 0,4 0 11 0,2-2-11 15,1-1 14-15,1 1 2 0,2-1-17 16,1-1 6-16,1-1-4 0,3-1-3 0,1-1 0 16,0 1 6-16,0-1-10 0,0 0 13 0,0 0 20 15,4 0-3-15,2 0 16 0,0 0-9 0,2-1 0 16,0 0-11-16,2-2 10 0,0 0 2 15,4 2-18-15,-3-1 21 0,2 1-18 0,-1-1 3 0,1 0 7 16,1 1-9-16,-1 0-1 0,2 0-4 16,0 0 7-16,2 1-12 0,-2 0 16 0,4 0 1 15,0 0-22-15,-1 0 9 0,2-2-9 0,-1 2-15 16,-1 0 15-16,0 0 8 0,2 0-14 0,-3 0 15 16,-2 0-3-16,0 2-17 15,-1-1 9-15,1 0-9 0,-4 1-3 0,0-1-16 0,2 0-18 16,-2 2-34-16,-2-2-63 0,0 1-48 15,-1-1-153-15,-3 2-233 0,-1-2-631 0</inkml:trace>
  <inkml:trace contextRef="#ctx0" brushRef="#br0" timeOffset="14177.96">18151 2816 2340 0,'0'0'-44'0,"0"0"16"0,0 0 24 0,0 0 21 16,0 0-6-16,0 0-16 0,0 0-3 0,0 0 18 16,0 0 8-16,0 0 5 0,0 0-10 0,0 0-19 15,122 4-9-15,-93-3-20 0,-2 0-23 16,-2 0-39-16,2-1-44 0,-3 2-78 0,2 0-111 15,-5 1-90-15,-6-1 18 0,-5 1-218 0</inkml:trace>
  <inkml:trace contextRef="#ctx0" brushRef="#br0" timeOffset="14352.6">18171 2998 1971 0,'0'0'-49'16,"0"0"11"-16,0 0 26 0,0 0 7 0,0 0-6 15,0 0 13-15,0 0 33 0,0 0 12 16,0 0-6-16,0 0-18 0,0 0-17 0,139 6-11 16,-107-7-21-16,0-3-32 0,0 0-48 0,6-1-120 15,-1 0-168-15,-11 1-20 0,-6 0-367 0</inkml:trace>
  <inkml:trace contextRef="#ctx0" brushRef="#br0" timeOffset="15246.93">18892 2431 2432 0,'0'0'-54'0,"0"0"58"0,0 0-2 15,0 0-2-15,0 0-15 0,0 0-39 0,0 0-8 16,0 0 30-16,0 0 27 0,0 0 21 0,0 0 17 16,0 0-16-16,49 153-10 0,-24-108 5 0,2 4-5 15,0 3 4-15,-1 1-6 0,2 1-4 0,-4 0 5 16,2-3-7-16,-3-1 1 0,3-3 1 15,-4 0-4-15,-3-6-1 0,2-1-1 0,-7-2-2 16,5-3-1-16,-2-3 4 0,-3-3 2 0,-1-4 1 16,0-4 4-16,-7-5-3 0,2-4 0 15,-4-6 1-15,0-1 3 0,-2-4 4 0,-1-1 20 16,0 0 17-16,3-6-4 0,-2-2-3 0,1-6-19 16,2-5-14-16,-2-5 2 0,-1-3 3 0,0-5-2 15,2-5-5-15,-2-3 2 0,-2-5-11 16,0-2 3-16,0-2-1 0,0-2-5 0,0-1 2 15,0 0 0-15,0 2 6 0,0-1-4 0,0 4 9 16,-2 0-4-16,1 6 1 0,-3 1 13 16,1 3-1-16,0 3 6 0,-2 0-1 0,0 2-5 15,-1 0-2-15,-2 3 7 0,3 1 6 0,-2 5-4 16,-1 2 2-16,4 2-11 0,-4 4-6 0,3 0 1 16,0 2 0-16,3 1-1 0,0 3 2 0,1 0 3 15,1 5-9-15,0 0 1 0,0 3-5 0,0 0-12 16,0 1 4-16,0-1-10 0,2 1-7 0,1 0 2 15,7-1 6-15,6-2 5 0,0 0 14 16,9 1 3-16,2 0-8 0,6 2 7 0,2-1-3 16,2 1-1-16,4 0 6 0,2 0-2 0,5 0-2 15,4-2 2-15,7 1 4 0,3 1-7 16,3 0 5-16,5 0 0 0,0 0-5 0,2-1 2 16,1 1 0-16,4 0 2 0,-2 0-2 0,-3 0 3 15,-1-2 0-15,0-1-6 0,-2 1 7 16,1-3-2-16,1-1 0 0,6 0 10 0,5-1 4 15,5 0 0-15,12 1 1 0,3 2 0 0,5-2-10 16,2 3 3-16,5-2-9 0,-1 0-3 0,4 2 6 16,-1-1-5-16,5 1 6 0,-2 2 2 15,-3 1 0-15,0-2-2 0,-4 8 2 0,-2 0 0 16,-7 2-5-16,-1 0 8 0,-5 1-4 0,-5 0 0 16,-3 1-2-16,-10-2-4 0,-5 1-3 0,-5-1-2 15,-7 0 8-15,-5-2-4 0,-5-2 7 0,-6-1 0 16,-1-2-7-16,-9 0 6 0,2-1-5 15,-7 0 1-15,0 0-1 0,-1-2 1 0,-3-2-5 16,0-2-6-16,0 3 9 0,-3-1-6 0,1-1 1 16,-2 0 1-16,-2 2-16 0,0 1-7 0,-2-1-4 15,0 1-17-15,-7 2-21 0,0-1-24 0,-5 1-51 16,-6 0-92-16,-1-1-180 0,-5 1-132 16,-1 0-537-16</inkml:trace>
  <inkml:trace contextRef="#ctx0" brushRef="#br0" timeOffset="15800.24">20190 2871 600 0,'0'0'164'0,"0"0"-6"0,0 0 66 16,0 0 44-16,0 0-31 0,0 0-70 0,0 0-31 16,0 0-22-16,0 0-28 0,0 0-22 0,0 0-10 15,-37-133-4-15,33 119-1 0,-5 2 1 16,1 0-7-16,0 3-6 0,2 1-18 0,-4 1-19 16,0 2-10-16,-5 3-12 0,3 2-1 0,-7 0-1 15,3 7 2-15,-8 4-4 0,3 2 7 16,1 7 5-16,-1-1 0 0,4 4 10 0,1 3-2 15,4-1 4-15,1 0 4 0,5-2-6 0,3 1 1 0,3-2-6 16,0-1 2-16,3 1-1 0,5-3 5 16,5-3 3-16,-2 1 3 0,6-3 10 15,0-4 4-15,1-2 4 0,1-3 10 0,5-3 11 0,0-2 1 16,-2-2 9-16,-1-5-4 0,0-1-9 0,-1-4 1 16,-2-1-4-16,-3-1-2 0,-1-2-3 15,-2-3-11-15,-2-4-19 0,0-4-32 0,1-4-32 16,-2-4-73-16,1-2-89 0,-1 1-133 0,-5 3-231 15,2 10-143-15,-5 7 93 0</inkml:trace>
  <inkml:trace contextRef="#ctx0" brushRef="#br0" timeOffset="15991.57">20447 3067 2003 0,'0'0'83'0,"0"0"-65"15,0 0 63-15,0 0 30 0,0 0-7 0,-33 139-31 16,24-114-20-16,0 0-12 0,-2-2-18 16,0-1-6-16,-2-4-7 0,1 1-8 0,0-2-5 15,0-1-23-15,2-1-40 0,0-1-73 0,3-4-106 16,4-1-157-16,2-5-149 0,1 0-636 0</inkml:trace>
  <inkml:trace contextRef="#ctx0" brushRef="#br0" timeOffset="16449.9">20741 2702 2614 0,'0'0'279'0,"0"0"-299"0,0 0 37 16,0 0 49-16,0 0-15 0,0 0-30 0,0 0-15 15,0 0-3-15,0 0-4 0,0 0 1 0,0 0-4 16,0 0-3-16,0 0 1 0,0 0-7 0,116-67-2 15,-104 72-3-15,0 2-8 0,-2 2-6 16,-1 1-12-16,-4 4-7 0,2-2-9 0,-4 2 2 16,2 0 0-16,-4 2 0 0,-1 0 11 0,-1 0 1 15,-7 0 16-15,0 3 12 0,-2-3 10 0,-3-1 10 16,-3-1 2-16,3-3 11 0,2-2-8 16,1-2 4-16,1-1-3 0,3-2-12 0,2 0-1 0,3-3-10 15,1 0-15-15,0-1-27 0,0 0-29 16,2 0-13-16,4 0 20 0,1 0 32 15,1 0 29-15,2-1 17 0,5 2-7 0,-2 2-3 16,3-1 8-16,-1 2 9 0,2 1 3 0,-4 1 0 16,1 2-2-16,-2 1-8 0,-2 0 3 0,-4 2 7 15,2-1 12-15,-5 2 16 0,-1-2 10 0,-2 0 13 16,0 0 11-16,-3 1 5 0,-7 1 5 0,0-1-11 16,-1 0-7-16,-6 0-14 0,0-2-10 15,-5 1-5-15,-2 0-15 0,2-3-5 0,0 1-10 16,-5-1-8-16,6 2-13 0,0-5-15 0,2 1-30 15,6-3-45-15,3 1-68 0,2-3-121 16,5 0-220-16,2 0-124 0,-1 0-258 0</inkml:trace>
  <inkml:trace contextRef="#ctx0" brushRef="#br0" timeOffset="16830.84">21522 2584 2523 0,'0'0'29'0,"0"0"-19"0,0 0 55 16,0 0 9-16,0 0-46 0,0 0-36 15,0 0-9-15,0 0-6 0,0 0-3 0,-120 14 0 16,92 3 11-16,4 3 0 0,-3 2 7 0,-2 6 11 16,4 1-6-16,1 2 4 0,1 2-4 15,4 1-15-15,2 0 3 0,6-2-6 0,3 1-6 16,2-2-5-16,6-4-13 0,0-2-14 0,6-3-4 15,3-4-2-15,2-2-13 0,4-1-1 0,2-3 0 16,2-4-1-16,1-4 16 0,1-2 18 16,0-2 12-16,2 0 16 0,-5-2 25 0,3-5 15 15,-5-3 19-15,-2 1 18 0,1-4 10 0,-4 0 6 16,-4-3 7-16,-1 0 3 0,-2-1-11 16,-4 1 1-16,0-1-7 0,-2 3-5 0,-5 1-6 15,-3 2-18-15,-2 3-17 0,-1 2-20 0,-1 3-7 16,-2 3-8-16,-2 0-10 0,0 7-9 0,0 3-13 15,1 1-11-15,-3 3-18 0,3 2-28 16,3 0-51-16,1 1-92 0,2 2-143 0,4-6-93 16,2-5-508-16</inkml:trace>
  <inkml:trace contextRef="#ctx0" brushRef="#br0" timeOffset="17055.43">22055 2687 2685 0,'0'0'-82'0,"0"0"32"0,0 0 87 16,0 0 37-16,0 0-18 0,0 0-8 0,0 0-3 16,-113 138-7-16,101-111-10 0,5-1-16 0,3 0-16 15,3 1-19-15,1-1-19 0,0-1-27 16,5-2-26-16,2 0-44 0,3-2-65 0,-1-3-80 15,-1 0-159-15,-3-5-94 0,-2-6-514 0</inkml:trace>
  <inkml:trace contextRef="#ctx0" brushRef="#br0" timeOffset="17240.03">21731 2941 2532 0,'0'0'52'0,"0"0"-2"0,0 0 14 15,0 0-5-15,0 0-42 0,0 0-20 0,0 0-8 16,0 0 1-16,0 0 7 0,0 0 3 0,0 0-4 16,120-34-6-16,-84 29-22 0,4 1-31 15,3 1-44-15,0 0-66 0,-1 2-79 0,3-1-158 16,-13 2-125-16,-10 0-626 0</inkml:trace>
  <inkml:trace contextRef="#ctx0" brushRef="#br0" timeOffset="17568.27">22670 2687 2025 0,'0'0'120'0,"0"0"-60"0,0 0 26 0,0 0 18 16,0 0-23-16,0 0-10 0,0 0-4 0,-133 2-10 16,108 7-13-16,1 1-13 0,1 5 0 0,-1 0-10 15,4 4 0-15,4 4-1 0,-3 0-5 0,6 4 1 16,1-1-10-16,4 0-4 0,3-1-4 0,2 2-6 15,2-4 1-15,1 1-7 0,1-3-2 16,5-2-6-16,4-1-6 0,2-1-2 0,2-2 0 16,4-4 1-16,1-2 7 0,1-2 10 0,2-2 4 15,0-4 16-15,-2-1 3 0,1 0 7 16,-2-6 7-16,-1-2 4 0,-1-2 11 0,-2-1 3 16,0-6 3-16,-4 1-3 0,0-4-12 0,2-4-3 15,-2-2-12-15,-1-4-6 0,0-4-11 16,-3-1-13-16,1-1-17 0,-2 1-16 0,-5 3-8 15,-1 5-18-15,0 5-18 0,-3 6-64 0,-2 4-167 16,-3 6-308-16,4 2-831 0</inkml:trace>
  <inkml:trace contextRef="#ctx0" brushRef="#br0" timeOffset="17775.21">22947 3202 2245 0,'0'0'92'0,"0"0"-48"0,0 0 58 0,0 0 19 15,0 0-26-15,0 0-27 0,0 0-19 0,-65 132-23 16,49-116-13-16,-5 0-12 0,-1-1-15 16,-1-1-16-16,0-1-25 0,3-1-33 0,4-3-43 15,1-3-74-15,5 0-151 0,4-2-220 16,2-1-737-16</inkml:trace>
  <inkml:trace contextRef="#ctx0" brushRef="#br0" timeOffset="18213.93">23422 2556 2357 0,'0'0'13'16,"0"0"12"-16,0 0 25 0,0 0 12 0,0 0-8 16,0 0-2-16,-143 49-10 0,109-26-3 0,0 2-10 15,1 2-4-15,2 2 8 0,4 4-3 0,3 1-1 16,5 0-1-16,2 1-9 0,7 1-10 16,5-3-5-16,4-2-5 0,1 0-9 0,2-3 0 15,6-1-9-15,0-6-4 0,2 1-2 0,3-6-10 16,-1-1-4-16,2-3-3 0,-2-3 2 15,5-3 7-15,-2-3 13 0,2-1 5 0,2-2 5 16,1-3 8-16,1-3-3 0,-4-2 6 0,2-2 2 16,-2-5 4-16,0 0-1 0,-5-2 1 0,0-5 2 15,0 1-6-15,-5 0 7 0,-1-2 3 16,-2 4 6-16,-4 0 17 0,0 3 6 0,-6 4-3 16,-2 1-9-16,-2 3-8 0,-3 2-16 0,-3 4-3 15,-3 1-1-15,-2 1-8 0,-6 2 4 16,4 5-2-16,-2 2-1 0,1 2-4 0,4 1-6 15,2 0-15-15,4 1-18 0,3-2-14 0,1 3-35 0,1-2-34 16,3 0-60-16,2-2-124 0,4 2-204 16,0-4-75-16,0-3-207 0</inkml:trace>
  <inkml:trace contextRef="#ctx0" brushRef="#br0" timeOffset="18580.18">23732 2548 2405 0,'0'0'55'15,"0"0"25"-15,0 0 10 0,0 0-3 0,0 0-25 16,0 0-19-16,0 0-3 0,0 0-2 16,0 0-6-16,0 0-7 0,0 0-1 0,0 0-8 15,-113 141-9-15,103-115 7 0,1 0-6 0,-1 0 1 16,3-2 4-16,1 1-7 0,-2 0-2 0,2-3 1 15,1-1-2-15,0-2-4 0,1-2 3 0,3-3-3 16,0-2 0-16,0-2 3 0,1-4-1 16,0-1 0-16,0-1-2 0,0-2 3 15,1 0 0-15,0-2 8 0,3 0 3 0,1 0 5 16,1 0 8-16,7 0-5 0,-2-4-1 0,3 0-9 0,2 0-1 16,0-1-7-16,0 2-1 0,-1-2 5 15,-1 1-7-15,0 1 4 0,-2-1-1 0,0 2-8 16,-1-1-4-16,0 1-13 0,0 0-13 15,0 1-21-15,0 0-30 0,0 0-37 0,-1-2-39 16,3 1-35-16,-1 1-58 0,-1-3-106 0,-2 3-153 16,-2-3-5-16,-3 3-357 0</inkml:trace>
  <inkml:trace contextRef="#ctx0" brushRef="#br0" timeOffset="18764.88">23902 2824 1314 0,'0'0'358'0,"0"0"-55"0,0 0 20 0,0 0-95 16,0 0-80-16,0 0-50 0,0 0-43 0,0 0-24 15,0 0-10-15,0 0 11 0,0 0 16 0,0 0 6 16,0 0 2-16,-23 67-10 0,16-47-12 0,-2-1-3 16,0 2-6-16,2 2-8 0,-3-2-5 15,3 2-11-15,-3-3-1 0,-1 2-5 0,1-1-13 16,-2-2-11-16,0 1-20 0,0 0-27 0,0-1-39 16,-3 1-56-16,1-4-84 0,2 1-184 0,1-6-236 15,3-6-728-15</inkml:trace>
  <inkml:trace contextRef="#ctx0" brushRef="#br0" timeOffset="22708.85">24375 2678 2110 0,'0'0'366'16,"0"0"-344"-16,0 0 13 0,0 0 28 0,0 0-4 15,0 0-21-15,0 0-22 0,0 0-3 0,0 0 2 16,0 0-8-16,0 0 2 0,138-21-5 15,-96 21-7-15,-2 0-7 0,1 0-22 0,0 0-17 16,-2 4-31-16,-2-1-40 0,-4 1-69 0,-4 1-118 16,-6 2-192-16,-7-3-66 0,-5 0-338 0</inkml:trace>
  <inkml:trace contextRef="#ctx0" brushRef="#br0" timeOffset="22908.9">24457 2880 2099 0,'0'0'-253'0,"0"0"92"0,0 0 157 15,0 0 178-15,0 0-10 0,0 0-69 16,0 0-16-16,0 0-9 0,0 0-30 0,126 2-25 16,-96-6-14-16,2 2-3 0,-1-1-16 0,-1 0-35 15,-2 1-77-15,0 0-123 0,-3 2-214 0,-4 0-49 16,-10 0-364-16</inkml:trace>
  <inkml:trace contextRef="#ctx0" brushRef="#br0" timeOffset="23297.19">24922 2897 1921 0,'0'0'93'0,"0"0"-53"0,0 0 67 16,0 0 32-16,0 0-35 0,0 0-50 0,0 0-6 16,0 0 4-16,0 0-11 0,28-126 1 15,-17 108 6-15,-2 0 3 0,1-2-9 0,1 0-6 16,0 0-12-16,3-3-7 0,-1 1-1 0,-1-1-2 16,1 2 2-16,1 1-4 0,-3 2 4 0,-2 1-5 15,-1 1-1-15,-2 3 8 0,1 3-3 16,-4 3 6-16,-2 2 1 0,-1 3-4 0,0 2-8 15,0 0-6-15,0 0-9 0,0 0-12 0,0 1-3 16,0 2-10-16,0 4 3 0,-1 5 15 0,0 3 7 16,-1 6 5-16,-4 1 8 0,5 3-2 0,-1 3-7 15,0 2 6-15,-3 4-6 0,4 2-5 0,-1 0 10 16,0-1-4-16,-2-1 0 0,1 0 4 16,-1-4-8-16,-1 0-11 0,4-3-11 0,-6 0-17 15,4-4-24-15,1 0-16 0,-3-3-25 16,2-2-50-16,0 0-76 0,-2-3-128 0,3 0-177 15,2-5-53-15,-2-3-142 0</inkml:trace>
  <inkml:trace contextRef="#ctx0" brushRef="#br0" timeOffset="23499.9">24896 3151 2600 0,'0'0'-1'0,"0"0"5"16,0 0 50-16,0 0 20 0,0 0-31 0,0 0-8 15,0 0 9-15,0 0 2 0,0 0-13 16,0 0-9-16,116-6-15 0,-91 6-6 0,-2 0 3 16,3 0-3-16,1 0-2 0,3 0-6 0,0 0-6 15,1 0-24-15,1 0-33 0,1 0-66 16,0 0-114-16,-3 0-182 0,-8 1-225 0,-9-1-737 0</inkml:trace>
  <inkml:trace contextRef="#ctx0" brushRef="#br0" timeOffset="25779.56">17858 4281 1902 0,'0'0'554'0,"0"0"-599"0,0 0 12 16,0 0 44-16,0 0 6 0,0 0 7 15,0 0-5-15,0 0 5 0,0 0 6 0,0 0-6 16,0 0-5-16,0 0-12 0,103 24-11 0,-74-24-11 16,2-2-14-16,2 2-16 0,-1 0-53 0,-6 0-82 15,4 0-128-15,-3 0-146 0,-7 0-40 16,-8 2-432-16</inkml:trace>
  <inkml:trace contextRef="#ctx0" brushRef="#br0" timeOffset="25958.12">17927 4459 2421 0,'0'0'-67'0,"0"0"13"15,0 0 19-15,0 0 44 0,0 0-1 0,0 0-7 16,0 0 8-16,0 0 8 0,0 0-6 0,0 0-3 15,0 0-12-15,0 0-20 0,142-10-31 16,-110 3-70-16,5 0-109 0,-4 1-143 0,-2-1-102 16,-2 2-207-16,-12 2 342 0</inkml:trace>
  <inkml:trace contextRef="#ctx0" brushRef="#br0" timeOffset="26158.92">18380 4177 2471 0,'0'0'-143'0,"0"0"19"0,0 0 35 16,0 0 114-16,0 0 40 0,0 0 6 15,0 0 0-15,0 0 1 0,0 0-5 0,0 0-22 16,116 94-10-16,-95-72-9 0,-3 3-11 0,-3 1-6 16,-1-1-2-16,-3 3-4 0,-3-2-9 0,-7 3-10 15,-1-1-30-15,-7 1-39 0,-10-1-66 0,-4 3-131 16,6-8-247-16,1-7-729 0</inkml:trace>
  <inkml:trace contextRef="#ctx0" brushRef="#br0" timeOffset="27413.71">18959 4516 2242 0,'0'0'26'15,"0"0"46"-15,0 0 38 0,0 0-7 0,0 0-54 16,0 0-40-16,0 0-2 0,0 0-2 0,0 0-1 16,0 0-2-16,0 0-2 0,0 0-3 0,83-46-1 15,-61 46 1-15,2 0 1 0,3 4 2 16,0 2 1-16,-2 3-3 0,-3 0 2 15,2 3-4-15,-4 0-2 0,-6 3-3 0,-2-1 0 16,-4 0-2-16,-5-1 2 0,-3 0 12 0,0 2 0 16,-6-1 14-16,-9 2 2 0,-1 1-4 0,-9 2-2 15,-1 0-5-15,-3 3-4 0,-3-3-5 0,3-1 3 16,1-2-6-16,1-3-3 0,10-3-5 0,1-1-17 16,4-4-19-16,4-2-25 0,4 0-53 0,4-3-121 15,0 0-94-15,5-8-81 0,9 0-37 16,-2 0 108-16,-6 2-181 0</inkml:trace>
  <inkml:trace contextRef="#ctx0" brushRef="#br0" timeOffset="27648.62">19502 4459 2328 0,'0'0'36'0,"0"0"-29"15,0 0 53-15,0 0 29 0,0 0-21 0,0 0-31 16,0 0-5-16,0 0 6 0,-122-2-13 0,108 9-7 15,-1 5-7-15,2 3-4 0,0 3 0 16,-2 0 0-16,4 4 0 0,-1 1-4 0,0 2 3 16,3-1-3-16,2 0 0 0,4 3 1 0,2-2-6 15,1 2-2-15,1-3-7 0,4-2-2 0,5-1-15 16,6-5-9-16,-2 0-28 0,5-3-32 0,0-2-20 16,3-3-52-16,4-2-81 0,-2-6-116 15,-3 0-145-15,-5 0-615 0</inkml:trace>
  <inkml:trace contextRef="#ctx0" brushRef="#br0" timeOffset="28218.55">19666 4863 2178 0,'0'0'-123'0,"0"0"10"16,0 0 110-16,0 0 113 0,0 0-11 0,0 0-29 15,0 0-14-15,30 122-10 0,-22-93-12 0,-6 2-13 16,3 1-9-16,-5 2-3 0,0 1-3 15,-2 2-2-15,-4 0 1 0,-4 0 5 0,-1-1-3 16,0 0-1-16,-3-1 0 0,1-3-5 0,2-1 0 16,-6-2 0-16,5-4-4 0,2-2 2 0,-2-6 1 15,3 0-2-15,0-7 2 0,4-5 2 16,-1-2 6-16,5-3 1 0,0-2 3 0,1-5-4 16,0-6-2-16,0-5 3 0,0-5-1 0,0-4 3 15,3-5 1-15,3-3-1 0,-2-4 0 16,4-5 1-16,0-8-5 0,0-3-3 0,5-5 2 15,-1-3-4-15,6 1-2 0,-3 4 3 0,4 6-3 16,2 6 0-16,-2 10 5 0,0 9-4 16,-2 8-1-16,-2 3-2 0,3 5-1 0,-5 4 0 15,2 4 0-15,-1 3-2 0,-2 0-1 0,6 6-3 16,-6 3-1-16,5 2-1 0,-4 3 2 0,0 2 1 16,3 2 2-16,-5-1 4 0,0 2 3 0,-1-1 1 15,-3-1 3-15,-4-1 3 0,-2-1-1 0,-1 1 10 16,0-3 7-16,-4-1 3 0,-4-1 5 0,-4-1 0 15,-4 1-5-15,0-3-8 0,-4-1-9 16,0-2-10-16,1 0-11 0,-2-1-17 0,2-3-35 16,1-1-47-16,5 0-76 0,-4-5-164 15,7 0-216-15,5 2-791 0</inkml:trace>
  <inkml:trace contextRef="#ctx0" brushRef="#br0" timeOffset="28511.86">20264 4571 2695 0,'0'0'-135'0,"0"0"30"0,0 0 79 0,0 0 58 15,0 0-2-15,0 0-17 0,0 0-1 0,0 0 0 16,0 0-2-16,136-6-7 0,-101 4-14 16,-2-1-37-16,0 1-94 0,-2 1-164 0,-8 1-247 15,-10 0-821-15</inkml:trace>
  <inkml:trace contextRef="#ctx0" brushRef="#br0" timeOffset="28703.12">20259 4758 2944 0,'0'0'-103'15,"0"0"39"-15,0 0 79 0,0 0 30 0,0 0-19 16,0 0-4-16,0 0 3 0,0 0 0 0,118-2-5 15,-73-3-14-15,1 1-15 0,-3-1-24 16,1 2-42-16,-4 2-78 0,-2 1-152 0,-10 0-295 16,-8 0-838-16</inkml:trace>
  <inkml:trace contextRef="#ctx0" brushRef="#br0" timeOffset="32397.21">20954 4453 1203 0,'0'0'215'15,"0"0"-35"-15,0 0 34 0,0 0 15 0,0 0-46 16,0 0-88-16,0 0-46 0,0 0-21 0,0 0-19 15,0 0-5-15,0 0 3 0,0 0 9 16,-3 22 4-16,6-8-6 0,-1 4 1 0,5 0-9 16,-1 1 0-16,1 2 5 0,3-2-7 0,0 1 0 15,0 1-1-15,3-2-2 0,-2 0 1 0,2-1 1 16,-2 0 2-16,0 0-5 0,2-3 4 0,-1-1-1 16,2-2 4-16,-2-3 5 0,1-2 5 15,2-1 2-15,-2-2 3 0,1-3 13 0,-1-1 8 16,1 0 16-16,-1-5 8 0,-2-2-5 15,2-3-2-15,-2-1-9 0,-1-1-5 0,0-2-10 16,0-3-3-16,1-1-9 0,-2-3-6 0,-1-4 2 16,2-1-11-16,0-3 0 0,-3-1-4 0,3-2-6 15,-2 1-1-15,-2 1-2 0,-1 4-3 0,-1 1-9 16,-1 6-4-16,-1 3-17 0,-1 3-26 0,-1 1-27 16,0 4-45-16,0 2-38 0,0 0-68 0,0 2-174 15,0 3-161-15,0 1-821 0</inkml:trace>
  <inkml:trace contextRef="#ctx0" brushRef="#br0" timeOffset="32744.22">21220 4390 1757 0,'0'0'-276'0,"0"0"70"16,0 0 204-16,0 0 123 0,0 0-17 15,0 0-38-15,0 0-3 0,0 0 7 16,57 133 5-16,-43-110-1 0,-1-1-8 0,2-1-2 16,-1 0-5-16,3-3-10 0,-3-1-5 0,2-2-11 15,-4 0-6-15,4-2 3 0,-1-2 6 0,-3-1 8 16,3-2 3-16,-3-4 3 0,0 0 4 0,0-3 3 16,-1-1 12-16,0 0 3 0,1-5 4 15,-1 0-3-15,2-4-6 0,-1-1-11 0,-1-3-10 16,-1-4-6-16,1 0-13 0,0-6-4 0,2-1-6 15,-3-3-4-15,1-3 0 0,-2-3-3 0,-2 0-4 16,1-3-3-16,1 3-3 0,-3 3-4 0,-2 2-1 16,0 4-1-16,-2 3-14 0,1 4-12 15,-2 2-31-15,-1 5-51 0,0 3-68 0,0 1-146 16,0 3-312-16,0 2-840 0</inkml:trace>
  <inkml:trace contextRef="#ctx0" brushRef="#br0" timeOffset="33060.25">22084 4027 2454 0,'0'0'-83'15,"0"0"17"-15,0 0 63 0,0 0 27 0,0 0-12 16,0 0-4-16,0 0 15 0,0 0 11 0,0 0 2 16,0 0-6-16,0 0-5 0,23 125-2 0,-21-102-8 15,-1 0-6-15,-1 1-4 0,0-4-6 16,1 1-6-16,-1 0-8 0,1-4-22 0,-1-2-39 15,1 0-55-15,1-2-98 0,-1-3-147 0,-1-3-128 16,3-4-666-16</inkml:trace>
  <inkml:trace contextRef="#ctx0" brushRef="#br0" timeOffset="33297.25">21777 4030 2702 0,'0'0'-133'0,"0"0"40"16,0 0 53-16,0 0 107 0,0 0 27 0,0 0-21 15,0 0-5-15,129-5-13 0,-89 1-20 16,2 0-12-16,1 1-12 0,-2 1-1 0,0 0-6 16,3 1-1-16,-3-1-2 0,1 1-4 0,-4 0 0 15,-1 1-18-15,-3-1-26 0,-3 1-41 16,-4 0-82-16,0 1-125 0,-6 3-190 15,-5 0-99-15,-5-1-600 0</inkml:trace>
  <inkml:trace contextRef="#ctx0" brushRef="#br0" timeOffset="33641.87">22906 4386 1588 0,'0'0'914'15,"0"0"-938"-15,0 0 17 0,0 0 47 0,0 0-4 16,0 0-37-16,0 0-4 0,0 0 11 0,0 0 4 16,0 0 2-16,0 0-1 0,-120 105-1 15,89-83-5-15,0 0 1 0,-3-1-7 0,3-3-2 16,2 1-1-16,2-2-8 0,6-2-11 0,0 1-27 16,2-4-49-16,5-1-64 0,-1-1-102 0,7-2-180 15,1-2-66-15,4-3-514 0</inkml:trace>
  <inkml:trace contextRef="#ctx0" brushRef="#br0" timeOffset="33897.94">22428 4421 2260 0,'0'0'-66'0,"0"0"4"0,0 0 86 15,0 0 90-15,0 0 11 0,0 0-31 0,0 0-16 16,136 41-1-16,-106-29-18 0,0 0-7 0,4 4-11 16,-2-1-8-16,3 0-9 0,-3 2-11 0,3-2-2 15,-4-1-8-15,1 1 0 0,-4 2-2 16,3-2-8-16,-3-1-5 0,-2 0-20 0,-1 0-37 16,-3 0-59-16,-3 0-108 0,-3-2-217 0,-5-2-164 15,-4-4-713-15</inkml:trace>
  <inkml:trace contextRef="#ctx0" brushRef="#br0" timeOffset="35040.9">23300 4530 2351 0,'0'0'-183'0,"0"0"27"0,0 0 104 0,0 0 95 16,0 0 11-16,0 0-15 0,0 0-8 0,0 0-10 16,128 1-1-16,-96 0-11 0,3 1-10 0,-2 0-11 15,-2 0-36-15,-1 1-80 0,-1-1-127 16,-3 0-131-16,-1 1-56 0,-10-1-258 0,-5-1 495 15</inkml:trace>
  <inkml:trace contextRef="#ctx0" brushRef="#br0" timeOffset="35254.22">23651 4399 1781 0,'0'0'-237'0,"0"0"18"0,0 0 72 16,0 0 184-16,0 0 48 0,0 0-3 15,0 0-2-15,0 0-2 0,0 0-3 0,0 0-16 16,0 0-16-16,0 0-14 0,0 0 1 0,0 0-7 16,116 130-9-16,-117-106 3 0,-8-1-12 15,-4 3-9-15,-2-2-11 0,-5 2-17 0,1-1-38 16,-1-2-54-16,1 2-92 0,6-4-117 0,1-1-3 16,4-7-296-16,3-5 559 0</inkml:trace>
  <inkml:trace contextRef="#ctx0" brushRef="#br0" timeOffset="36013.37">20073 5746 2415 0,'0'0'-70'0,"0"0"27"0,0 0 11 0,0 0 51 15,0 0 10-15,0 0-1 0,0 0-4 0,-34 124-3 16,34-80-3-16,0-1-5 0,1 3-4 16,0 0-6-16,-1-3-5 0,0 1-3 15,0-2-11-15,0 1-9 0,0 0-20 0,-4-4-18 16,-2-2-20-16,2-5-64 0,-4-2-88 0,6-7-114 16,-3-5-71-16,4-4 47 0,1-7 89 0,0-3-103 0</inkml:trace>
  <inkml:trace contextRef="#ctx0" brushRef="#br0" timeOffset="36948.15">19966 6021 0 0,'0'0'176'0,"0"0"-32"16,0-166 62-16,4 111 76 0,3 11 38 0,3 9 7 15,0 6-44-15,2 7-61 0,1 4-56 16,5 1-37-16,3 6-27 0,0 1-14 0,6 6-20 16,2 4-12-16,1 0-13 0,1 9-13 0,-5 6-8 15,2 3-13-15,-6 3-3 0,-4 6-3 0,-5 0-3 16,-4 5 1-16,-6-2-2 0,-3 3 0 0,-3-3-3 15,-7 1-1-15,-2-4 2 0,-5 0 0 16,0-3 3-16,0-3 0 0,-1-4 2 0,3-3-2 16,-1-5 1-16,6-3 1 0,0-5-5 0,6-1 1 15,-2-2-10-15,6-9-8 0,0-2-4 0,0-8-6 16,10-4 1-16,1-1 0 0,7-5-1 0,0 1-6 16,3-1 4-16,-1 1 5 0,3 0 4 15,-2 4 12-15,0-1 7 0,5 5 3 16,-3 2 2-16,0 3 1 0,2 5-2 0,-3 0-1 15,-1 4 2-15,-3 1-1 0,-3 5 0 0,0 2 0 16,-3 0-5-16,-3 5 1 0,-3 3 0 0,-1 3 2 16,-2 2 5-16,0 2 4 0,-3 1 0 0,-2 1 2 15,1 0 0-15,-3 1-5 0,-2-2 2 0,3 0-4 16,-1-2-2-16,2-3 0 0,1-1-2 16,1-2 1-16,0-2-4 0,5-3 3 0,-1-2-1 15,4-1 0-15,3 0 4 0,-1-1-1 0,3-5 1 16,2-3 0-16,0 0-1 0,3-3-1 15,0-2-1-15,-3 1-1 0,3 0-1 0,-3 0 4 16,0 0-1-16,-3 1 3 0,2 2 0 0,0-1-1 0,-1 2 1 16,-2 1-2-16,1 1 2 0,-4 0-3 15,2 4 1-15,-2 1 1 0,-1 0-6 0,-2 2 5 16,4 0-1-16,-4 4-1 0,1 1 2 16,-2 2 0-16,2 2 1 0,0 2 2 0,-2 0 3 15,0 2-4-15,1 1 1 0,-1 0-1 16,3 1-2-16,0-3 2 0,0 2-2 0,1-3 1 15,2 0-3-15,0-1 3 0,0-3 1 0,2-1-1 16,0-2 9-16,0-3-3 0,1-1 6 0,-2 0 6 16,-2-2 2-16,2-7 7 0,-3 0 1 0,1-1-4 15,-4-3-5-15,5-1-1 0,-4-1-4 0,-3 0 1 16,-2 0-2-16,1 1 0 0,-2-3-2 16,-2 0-2-16,-2-1 2 0,-4 2-7 0,-3-4-1 15,1-1-1-15,-1 2-8 0,-4-1 6 0,2 0-1 16,-3 4 0-16,1 3 2 0,1 3 1 0,0 3-1 15,2 3-1-15,2 1 5 0,0 3-6 16,0 0 1-16,2 0-2 0,2 4-2 0,0 2 0 0,3-2 1 16,-1 3 1-16,1 0-1 0,3 1 3 15,0-1-1-15,3 2 0 0,3-1 2 0,1-1-2 16,3-1 3-16,2 0-1 0,1-2 2 16,3 0 0-16,-2-2-1 0,4-1 1 0,0-1-6 15,-1 0 6-15,1 0-3 0,-2-4 0 0,-1-1 3 16,2-1-2-16,-5-2 1 0,5 1-2 15,-3 0 5-15,0 0-6 0,0-3 1 0,-1 2 1 16,0-2-7-16,1-1 7 0,-2 2-3 0,-2 0 2 16,0 2 0-16,-4 0-1 0,0 4-1 0,-3 2 0 15,-2-1 2-15,1 2-4 0,-2 2 3 0,0 3 0 16,1 5 0-16,-1 2 4 0,1 4 1 0,0 3 4 16,0 0 0-16,2 2 1 0,1 1-2 15,-1-2-1-15,0 1 1 0,2 0-3 0,-2 2-1 16,5-3-3-16,-3-2-1 0,3-1-1 0,-1-3-4 15,-1-2-5-15,0-3-24 0,4-2-36 0,-2-4-55 16,0-3-81-16,0 0-156 0,1-1-207 16,-3-2-819-16</inkml:trace>
  <inkml:trace contextRef="#ctx0" brushRef="#br0" timeOffset="37081.25">21283 5211 1895 0,'0'0'465'0,"0"0"-489"0,0 0-10 16,0 0 9-16,0 0-26 0,0 0-49 0,0 0-136 16,0 0-218-16,0 0-260 0,0 0-8 0</inkml:trace>
  <inkml:trace contextRef="#ctx0" brushRef="#br0" timeOffset="37408.81">21459 5754 1932 0,'0'0'-12'0,"0"0"29"0,0 0 64 0,0 0 15 15,0 0-22-15,0 0-7 0,0 0-9 0,0 0-12 16,121-41-7-16,-103 23-3 0,-1 0-1 0,0 0 0 16,-4-2-2-16,1 0-2 0,-4 1-1 0,-1-2-4 15,-5 1-7-15,-1-1-3 0,-3-1-4 0,0-1-2 16,-3 3-1-16,-5 3-4 0,-2 0 4 15,-3 9-2-15,-3 2 1 0,-1 5-2 16,2 1-7-16,-3 3 0 0,2 7-4 0,0 6-1 16,0 3 3-16,0 2-1 0,1 6 4 0,2 0 3 15,4 1 3-15,4 0 1 0,0 2 5 0,5-1-3 16,0-2-4-16,0-1 1 0,9-3-8 16,1-1-3-16,4-6-7 0,2-3-29 0,3-2-40 15,0-3-60-15,2-5-100 0,2-1-170 0,-6-2-139 16,-6 0-719-16</inkml:trace>
  <inkml:trace contextRef="#ctx0" brushRef="#br0" timeOffset="37984.21">21942 5509 1655 0,'0'0'310'0,"0"0"-219"0,0 0 11 0,0 0 4 15,0 0-50-15,0 0-30 0,0 0 5 16,0 0 7-16,0 0 8 0,-77 118 7 0,69-95 2 15,2 2-1-15,1-1-12 0,-1-2-10 16,6 0-15-16,0-3-8 0,0-2-5 0,9-1-5 16,0-4 3-16,2-3-4 0,3-2-3 0,2-3 1 15,3-4-3-15,3 0 5 0,0-7 0 0,1-6 1 16,3-1-1-16,-2-3-2 0,2-2 4 0,-1-2 0 16,1 0 2-16,1-2 2 0,-3-2-2 0,0 0 1 15,1-5 1-15,-4-3-2 0,0-3 0 0,0-5 0 16,-4-5-4-16,-1-1-1 0,-4-4 0 15,-3 2-1-15,1 3 2 0,-8 8 2 0,0 6 4 16,-2 8 0-16,0 8 5 0,-3 6 6 0,1 6 0 16,-4 4 2-16,2 0-10 0,-4 7-7 15,1 7-4-15,-2 4-1 0,-3 7 4 0,2 3 0 16,2 4 4-16,-1 2-1 0,2 1 0 0,2 3 2 16,0 1-1-16,1-3 1 0,3 3 0 0,1-3-4 15,0-5 0-15,2-2 0 0,5-3-3 16,0-5-2-16,5-2-2 0,1-2-9 0,1-5-3 15,3-2-1-15,2-2 0 0,-2-5 3 0,5-1 0 16,1-2 2-16,0-4 0 0,-1-3 5 16,-1-2 3-16,0-4 0 0,1 1 3 0,-4-2 1 15,0-1 2-15,-2-3 2 0,-4-2 0 0,2 0-1 16,-4-1 4-16,-1 2 4 0,-3 2 3 0,-1 0 8 16,-4 5 4-16,-1 3 5 0,0 4 5 0,0 3-1 15,0 2 1-15,-1 0-11 0,-3 3-4 0,1 5-11 16,-3 5-5-16,-1 3 1 0,1 1-2 15,-2 1 2-15,2 0-2 0,2-1-1 0,1 1-1 16,0-3 0-16,2 2-7 0,1-5-10 0,0 0-18 16,0-1-36-16,0-3-54 0,4-1-60 0,3-2-123 15,5-2-238-15,-3-1-131 0,0-2-192 16</inkml:trace>
  <inkml:trace contextRef="#ctx0" brushRef="#br0" timeOffset="38123.83">22887 5175 2793 0,'0'0'23'0,"0"0"3"15,0 0 5-15,0 0-5 0,0 0-35 0,0 0-43 16,0 0-55-16,0 0-90 0,0 0-147 0,0 0-250 16,0 0-683-16</inkml:trace>
  <inkml:trace contextRef="#ctx0" brushRef="#br0" timeOffset="38294.25">22116 5391 2903 0,'0'0'-10'0,"0"0"1"0,0 0 12 0,0 0 15 16,0 0-8-16,0 0-5 0,0 0-3 0,151-7-7 15,-98 0-20-15,1 2-32 0,2 0-76 0,-3 2-132 16,0 0-278-16,-15 3-522 15,-13 0 236-15</inkml:trace>
  <inkml:trace contextRef="#ctx0" brushRef="#br0" timeOffset="38468.83">22379 5929 2570 0,'0'0'78'0,"0"0"1"0,0 0 14 0,-137 135-6 16,113-102-53-16,9-5-25 0,6-3-6 0,8-3-8 15,1-5-16-15,8-3-24 0,8-5-36 0,3-3-48 16,8-6-73-16,4-4-182 0,-3-3-229 16,-9 0-816-16</inkml:trace>
  <inkml:trace contextRef="#ctx0" brushRef="#br0" timeOffset="38765.17">23059 5543 2369 0,'0'0'105'0,"0"0"-17"16,0 0 9-16,0 0-5 0,-143 34-47 0,116-20-15 16,5 1 6-16,1-1-2 0,4 0-7 0,4 0-7 15,5-1-4-15,3-2-4 0,2 1-4 0,3-3-4 16,1 0-4-16,6-1 2 0,6-3-4 16,3-3 2-16,5-2 0 0,4-1-3 0,3-4 1 15,0-2-4-15,0-2 0 0,-1 0 0 0,-2 0 3 16,-5-2-2-16,2 2-3 0,-2 1 6 15,-1 1-3-15,-3 0 5 0,0 3 4 0,-1 0-3 0,-5 4 0 16,-1 0 2-16,-3 0-2 0,-2 0-1 16,0 2 3-16,-2 2-1 0,-2 1 1 0,1 0 1 15,-1 1-2-15,0 1 1 0,0 0-3 0,0 1-2 16,-1 0-6-16,0 2-16 0,-2-1-28 16,2-3-54-16,0 1-77 0,1 0-115 0,0-1-226 15,0-2-99-15,0-1-521 0</inkml:trace>
  <inkml:trace contextRef="#ctx0" brushRef="#br0" timeOffset="39238.97">23864 5536 2738 0,'0'0'-9'0,"0"0"3"0,0 0 52 0,0 0 5 15,0 0-39-15,0 0-11 0,-27-131 1 0,28 121 0 16,1 0-1-16,-2 4 1 0,0 4 0 16,-7 2-6-16,0 0-2 0,-5 1-2 0,-3 9-2 15,-2 1 5-15,-4 4 1 0,0 4-2 0,1 2 5 16,0 3 0-16,1 0 2 0,6-2 6 0,-2 0-5 16,7-2-2-16,2-1 0 0,2-3-6 15,3 0 6-15,1-4 0 0,1-1 0 0,7-4 4 16,-1-1-4-16,5-4 2 0,2-2 1 15,4 0-2-15,4-6 2 0,0-4-1 0,0-4 1 16,0-1 3-16,-3-2 0 0,0-2 1 0,-5-3 6 16,-1-1-1-16,-3-3 5 0,-3-2 3 0,0-3-4 15,-1-3-3-15,-1-4-4 0,-3-6-7 0,1-2-1 16,-1-5 3-16,0-1-7 0,-1 1-1 16,-1 2 1-16,0 9-4 0,1 8 7 0,-3 9 5 15,-5 9 2-15,4 5 1 0,-3 7-8 0,2 2-10 16,-3 4-8-16,3 10 0 0,-3 5 5 0,-1 10 6 15,1 5 7-15,1 6 1 0,6 3-3 16,0 4 4-16,0 1-1 0,5 1-5 0,5 1 1 0,1-4-2 16,5-1-9-16,2-4-5 0,2-5-20 15,0-2-35-15,3-8-52 0,2-3-85 0,0-4-171 16,-5-6-233-16,-8-5-777 0</inkml:trace>
  <inkml:trace contextRef="#ctx0" brushRef="#br0" timeOffset="40197.83">24299 5404 2039 0,'0'0'155'0,"0"0"-6"0,0 0 4 0,0 0-45 15,0 0-69-15,0 0-16 0,0 0 1 0,-134 27-5 16,115-14-7-16,4 2 0 0,-2 0-1 0,2 3-2 16,4-5 2-16,7 0-3 0,0-2-6 15,4 0 1-15,1-4-5 0,6-1 1 0,3-2 1 16,3-2 0-16,3-2 1 0,3 0-3 0,2-3 3 15,0-5-3-15,0 1 2 0,-2 0 0 16,0 0-2-16,-3-1 2 0,0 1-1 0,-5 0 2 16,-1-1-1-16,1 3 1 0,-2 1 0 0,-2 1-2 15,-2 0 2-15,-1 2-3 0,-1 1 2 0,-2 0-1 16,0 0 0-16,0 4-1 0,0 2 2 0,1 1 2 16,-2 5-3-16,1-2 3 0,1 2-3 0,-1 1-1 15,0-1 2-15,-1 1-1 0,1-2 2 16,2 0-2-16,1-1 2 0,-1-3-3 15,4 0 0-15,-4-3 3 0,4-1-3 0,-2-2 3 16,3-1-1-16,2 0 2 0,0-1 0 0,1-5 0 16,4-4 2-16,-1 1-1 0,2-3 7 0,-1-3 2 15,-2 1 7-15,2-2 7 0,-2-2 2 0,-2-2-2 16,0-2-3-16,0-5-4 0,1-1-9 0,-3-6-1 16,3-1-3-16,0-5-4 0,1-4 2 15,-2-5-5-15,0 0 0 0,2-3 1 0,-2 2-3 16,-2 1 2-16,-2 6 1 0,-5 9 2 0,-2 7 1 15,0 8 9-15,-2 7 2 0,-2 5 4 0,-2 5 0 16,2 2-12-16,-4 0-9 0,-1 9-9 16,-3 5-2-16,-2 6 3 0,-1 6 4 0,2 4 7 15,-4 6-2-15,6 2 4 0,0 1 0 0,0 4-1 16,1-1 3-16,3-2 0 0,5 2-2 16,2-3-2-16,0-3 1 0,1-2-3 0,6-4 0 15,0 0-1-15,1-6-5 0,3-2-1 0,1-4-7 16,1-6 5-16,0-2-7 0,1-3 3 15,2-2 7-15,1-3-7 0,-1-2 11 0,3 0 1 16,-2-3 1-16,1-3 3 0,-3-2 0 0,3-3 1 16,-3 0 0-16,1-1 5 0,-4-2-3 0,-1-1 4 15,0-2 2-15,-1 2-5 0,0-2 5 0,-1 1-2 16,-2 0 2-16,-3 2 0 0,0 3 1 0,-1 1 0 16,-2 2 0-16,-1 3 10 0,0 2-7 0,-1 0 5 15,-5 2-1-15,3 1-10 0,-5 0-1 16,4 2-5-16,-5 6-3 0,0 0 0 15,0 4 0-15,-3 2-2 0,3 2 0 0,-1 3 3 16,2 1-2-16,0 1 2 0,3-1 1 0,-2 1 4 16,5-2-5-16,0-2 0 0,2-2 0 0,0-3-11 15,0 0 6-15,2-2-5 0,5-2-6 0,-3-2 4 16,5-1-8-16,1-2 1 0,0-2 2 0,3-1 3 16,2 0 4-16,0-3 4 0,3-3 1 15,0-2-4-15,-3-2 6 0,3 2-3 0,0-2 5 16,-1-1 1-16,3-3 2 0,-4 0-1 0,2-2 0 15,-3-2 4-15,3-2-4 0,-2 1 2 16,-1 1 1-16,-3 2 3 0,0 3 4 0,-5 4 3 16,0 4 4-16,-5 0-2 0,0 4 7 0,-2 0-1 15,0 1 0-15,0 0 3 0,0 0-12 0,-1 4 0 16,0 3-4-16,-3 3 1 0,-2 2 2 0,0 2-1 16,1 2-1-16,-4 1-4 0,1 0 2 0,4 2-4 15,-3-2 0-15,3-2-2 0,3 0-1 0,-2 1-1 16,3-3-5-16,0-2 1 0,2 0-11 15,2-2-14-15,1-2-23 0,2-2-37 0,2-4-58 16,1-1-141-16,0 0-332 0,-4 0-892 0</inkml:trace>
  <inkml:trace contextRef="#ctx0" brushRef="#br0" timeOffset="40359.11">25205 5085 3016 0,'0'0'30'0,"0"0"3"0,0 0 14 16,0 0-4-16,0 0-26 0,0 0-14 16,0 0-8-16,0 0-9 0,0 0-24 0,0 0-31 15,0 0-44-15,0 0-77 0,0 0-115 0,0 0-272 16,-20-17-114-16,18 17-496 0</inkml:trace>
  <inkml:trace contextRef="#ctx0" brushRef="#br0" timeOffset="40530.65">24395 5121 3026 0,'0'0'-43'0,"0"0"16"0,0 0 56 16,0 0 19-16,145 17-18 0,-91-16-18 0,2-1-5 16,5 0-6-16,0 0 1 0,-1 0-7 15,-4-3-14-15,-3 2-31 0,-4-3-77 0,-6 2-153 16,-13 1-401-16,-9 0-872 0</inkml:trace>
  <inkml:trace contextRef="#ctx0" brushRef="#br0" timeOffset="41256.9">20478 6731 2596 0,'0'0'-56'15,"0"0"37"-15,0 0 17 0,0 0 43 0,0 0-2 16,-132 36-24-16,107-18-7 0,-2 3-1 16,-3 4-5-16,6 0-4 0,-5 0-4 0,1 1-9 15,4 1-10-15,-3-1-30 0,4-1-40 0,2 0-38 16,0-1-52-16,2-5-70 0,3-1-107 0,3-3-78 16,5-6-21-16,5-4-136 0</inkml:trace>
  <inkml:trace contextRef="#ctx0" brushRef="#br0" timeOffset="41459.01">20073 6846 1298 0,'0'0'997'0,"0"0"-944"0,0 0 16 16,0 0 7-16,0 0 6 0,0 0-17 0,0 0-15 16,0 0-1-16,0 0-3 0,0 0-16 0,0 0-5 15,0 0-6-15,0 0-4 0,0 0-2 16,139 118-4-16,-110-92-6 0,-3 2-4 0,3 0-10 15,1 0-24-15,1-3-25 0,4 1-45 0,-1-3-56 16,1-3-73-16,1 1-131 0,2-1-163 0,-9-7-16 16,-10-4-311-16</inkml:trace>
  <inkml:trace contextRef="#ctx0" brushRef="#br0" timeOffset="42264.45">21113 6907 2704 0,'0'0'-84'0,"0"0"11"16,0 0 36-16,0 0 63 0,0 0 11 15,0 0-9-15,0 0-16 0,0 0-3 0,22 127-1 16,-13-91 0-16,-4-1-6 0,3 5 4 0,-4-1-5 15,1 2 1-15,-3 1 1 0,-2 1-3 0,0 0 1 16,0-3-3-16,-7-1 2 0,0-3-2 16,-2-2 3-16,-1-3 3 0,-4-1-3 0,0-4 6 15,0-5-1-15,-1 0 0 0,2-6 6 0,2-3 0 16,1-6 7-16,0-5 6 0,2-1-1 0,4-6-7 16,-2-7-6-16,2-5-9 0,-2-6-5 0,3-5 4 15,1-8-1-15,2-5 0 0,0-7 0 0,1-6 2 16,5-5-4-16,3-7 0 0,1-3 2 0,5 0-6 15,-1 2 3-15,4 7 1 0,2 9-4 16,1 10 6-16,3 9 0 0,2 7-1 0,-2 8-2 16,0 6-2-16,1 6-7 0,-3 5-7 15,-4 1-8-15,-2 7-6 0,-2 4 0 0,-3 3 0 16,-6 4 11-16,-2 0-2 0,-3 3 3 0,-3-2 4 16,-5 4-1-16,-5-1 9 0,-1 0 4 15,-5 2 4-15,0-3 4 0,1-1 4 0,0 0 3 16,1-4 2-16,1-2 0 0,5-3 0 0,0-1-4 15,6-3-4-15,4 0-6 0,1-2 0 0,1-1-2 16,5-3 1-16,8-1 1 0,-1 0 1 0,5-2 0 16,3-8-3-16,2-1 4 0,3-4-9 15,1-1-2-15,1-4-4 0,2-1-4 0,0 0 5 16,-2-4 5-16,-1 2 6 0,-1-1 2 0,-3 1 2 16,-2 3-1-16,-3 1 0 0,-7 2 4 0,0 4 4 15,-6 3 10-15,-2 3 14 0,-3 1 16 0,0 3 4 16,-5 3 2-16,-2 0-11 0,-2 0-18 15,-4 5-3-15,-1 4-5 0,-3 1 0 0,1 2 7 16,1 3-4-16,0 3-3 0,4-1-5 0,1 2-5 16,1 2-5-16,6-1 0 0,-1-1-2 0,3 2-2 15,1-3 0-15,0 0-5 0,6-3-12 16,2-1-21-16,4-2-36 0,3-1-64 0,3-5-97 16,1-1-191-16,-4-1-167 0,-4-3-744 0</inkml:trace>
  <inkml:trace contextRef="#ctx0" brushRef="#br0" timeOffset="43025.64">22446 6904 2114 0,'0'0'-251'0,"0"0"77"16,0 0 120-16,0 0 179 0,0 0-10 0,0 0-67 15,0 0-9-15,0 0 7 0,0 0 9 0,0 0 6 16,0 0 3-16,123-62 2 0,-118 48 1 16,0-1-10-16,-1 0-4 0,-4-2-8 0,0 1-4 15,0 1-6-15,-10 1-9 0,1-2-5 0,-3 0-7 16,-4 4-4-16,-1 2 0 0,-4 2 0 15,-1 4-4-15,-4 3-2 0,-1 1-6 0,-2 3-4 16,4 6-1-16,-4 2 3 0,3 4 0 0,4 2-1 16,-3 2 0-16,9 1-3 0,-1 2-1 0,4 1 1 15,0 3 0-15,5-3-2 0,4-1 4 16,2 1-1-16,2-5-2 0,2-1 7 0,6-3-4 16,2-1-2-16,3-5 3 0,0-2-4 0,2-5 9 15,1-1 3-15,3-6 1 0,0-7 3 0,1-3-1 16,6-4 0-16,-2-2 4 0,-1-2 1 0,2-1 6 15,-5-1 2-15,-2-1 4 0,-2-2 1 16,-1 1-3-16,-4-5-4 0,-1 1-5 0,0-4-5 16,-4 1-4-16,2-1 0 0,-3 4-1 0,-4 3-2 15,0 8 3-15,-1 6-3 0,0 5 4 0,0 6 1 16,0 4-5-16,0 0-7 0,-2 7-4 0,-3 10-2 16,0 5 3-16,-3 6 7 0,1 5 3 15,-2 3-7-15,3 2 1 0,1 3-2 16,3-1-1-16,1-2 5 0,1 1-3 0,1-4 1 15,6-2 1-15,2-3 1 0,2-4-1 0,2-3 2 16,2-3-1-16,3-5 0 0,0-4 3 0,-2-4 2 16,2-4 4-16,2-3 2 0,-1-6 1 0,1-6-1 15,1-2-1-15,-4-5-2 0,2-2 1 0,-4 0 3 16,3-2-1-16,-5-2 1 0,3-1-2 16,-2-3 1-16,1-2-2 0,-1 0-2 0,0 2 0 15,0 3 0-15,0 5 1 0,0 3 7 0,-4 6 1 16,-1 2 3-16,-1 4 2 0,-2 2-3 0,-2 4 5 15,1 0 11-15,-4 3 6 0,-1 5 11 0,0 4-3 16,-1 3-8-16,1 4-5 0,-4 1-7 16,2 3-1-16,-2 2-7 0,1 0-4 0,1 0-2 15,2 0-6-15,-1 2 0 0,1-3-2 0,1-1-2 16,6-1-2-16,4-2-3 0,2-4-11 0,6-1-24 16,1-1-57-16,2-4-42 0,3-3-105 15,-9-3-346-15,-5-1-830 0</inkml:trace>
  <inkml:trace contextRef="#ctx0" brushRef="#br0" timeOffset="43188.42">23376 6896 3116 0,'0'0'34'0,"0"0"-1"0,0 0 18 0,0 0-16 15,0 0-28-15,0 0-12 0,0 0-2 0,0 0-8 16,0 0-22-16,0 0-34 0,0 0-48 0,0 0-79 15,0 0-166-15,0 0-348 0,63-45-815 0</inkml:trace>
  <inkml:trace contextRef="#ctx0" brushRef="#br0" timeOffset="43848.83">20356 6864 758 0,'0'0'214'0,"0"0"-119"0,0 0 42 0,0 0 34 15,0 0 18-15,0 0-38 0,0 0-40 0,0 0-22 16,0 0-16-16,0 0-10 0,0 0-11 16,0 0-7-16,0 0-3 0,0 0-9 0,-125 79-5 15,105-57-5-15,-1-1-3 0,-1 4-5 0,-5 0-2 16,4-1-5-16,-3 1-3 0,-3-1 0 0,6-2-3 15,0-1 1-15,2-1-3 0,0-3 0 16,5 0-5-16,2-3-7 0,5-2-12 0,1-3-41 16,6-3-82-16,2-1-114 0,3-3-121 0,4-2-71 15,-4 0-543-15</inkml:trace>
  <inkml:trace contextRef="#ctx0" brushRef="#br0" timeOffset="44892.06">20050 6732 0 0,'0'0'55'0,"0"0"15"0,0 0 23 0,0 0 9 16,0 0 16-16,0 0 33 0,0 0 28 15,0 0 10-15,0 0-4 0,0 0-12 0,0 0-26 16,0 0-13-16,8-48-6 0,-5 57-14 0,4 4-11 16,-3 2-19-16,6 6-28 0,-1-2-16 15,1 3-17-15,2 0-13 0,-1 1-3 0,4-1-5 16,2-3-3-16,0 2-6 0,1-1-17 0,2-2-39 16,1-1-81-16,0 1-137 0,-3-6-163 0,-7-4-755 0</inkml:trace>
  <inkml:trace contextRef="#ctx0" brushRef="#br0" timeOffset="45830.93">24066 6641 1374 0,'0'0'898'16,"0"0"-891"-16,0 0 31 0,0 0 31 0,0 0 9 16,0 0-25-16,0 0-34 0,0 0-15 0,0 0 0 15,0 0 4-15,0 0 5 0,0 0 1 0,-15 24-3 16,25-1 0-16,-3-3-4 0,2 2-1 15,1 1 1-15,0-2-3 0,-1-2 3 0,0-1 1 16,1-1-1-16,-1-3 4 0,1-3 2 0,-1-3 2 16,3-1 1-16,-4-4 6 0,3 0 5 15,-2-3 8-15,0 0 9 0,2-6 2 0,-1-2-2 16,4-5-7-16,-2-3-8 0,-1-1-6 16,0-1-3-16,2-2-1 0,-4-2-2 0,-2 0-2 0,2-3-4 15,-3 0-4-15,0-3-5 0,3-2-2 16,-1 0-3-16,-3 1-3 0,2 3 1 0,-2 2-11 15,0 3-11-15,0 5-22 0,1 2-36 0,-1 3-45 16,-1 3-74-16,-1 3-138 0,3 4-223 0,-4 0-262 16,-1 1-14-16</inkml:trace>
  <inkml:trace contextRef="#ctx0" brushRef="#br0" timeOffset="46216.68">24227 6539 1996 0,'0'0'400'15,"0"0"-454"-15,0 0 26 0,0 0 50 16,0 0 7-16,0 0 2 0,0 0 1 0,0 0 3 16,0 0 4-16,0 0-2 0,0 0 1 0,55 130 2 15,-42-108-3-15,2 1-2 0,-3-1-4 16,4-2-2-16,-2 0 0 0,4 1-4 0,-2-4-1 15,1-1-7-15,2-2-1 0,1-1 1 0,0-5 5 16,0-1 2-16,1-3 3 0,-1-3 0 0,0-1 1 16,0 0 0-16,-3-7 2 0,-1-2 3 15,1-1 0-15,-1-2 1 0,0 0-1 0,-5-4 2 0,2 0-4 16,-1-3-5-16,-3 0-6 0,-3-2-10 0,2-2 1 16,-2-1-3-16,0-5-3 0,1-1 2 15,-3-3-3-15,4 0-4 0,-1 0 0 0,-1 2-3 16,2 1-1-16,1 5-2 0,-2 0-3 0,-1 5-4 15,3 2-18-15,-1 1-17 0,-1 4-26 16,1 3-32-16,0 2-28 0,1 3-57 0,1 2-96 16,0 2-190-16,-4 1-144 0,-1 0-728 0</inkml:trace>
  <inkml:trace contextRef="#ctx0" brushRef="#br0" timeOffset="77309.64">9662 4413 0 0,'0'0'0'15,"0"0"2"-15,0 0 71 0,0 0-19 16,0 0 2-16,0 0 11 0,0 0 18 0,0 0 12 15,0 0 7-15,0 0 7 0,0 0-13 0,0 0-23 16,-47-40-22-16,38 36-19 0,4 2-10 0,-4-1-4 16,1 1 0-16,-3 1-6 0,1 0 0 0,-3 1-6 15,-3-1-4-15,-1-1-5 0,2 2-10 0,-6 0-1 16,1 0-2-16,-4 0 2 16,0 0 7-16,0 2 0 0,-2-1 4 0,3 0-3 15,-3 0 0-15,-1-1 6 0,-1 2-2 0,-2 0 4 16,0-1-2-16,-2 0-3 0,2-1 0 0,-1 1-1 15,-3 0 2-15,3-1-2 0,0 1-2 0,-3-1-9 16,2 0-5-16,-1 0-1 0,-4 0 1 0,4 2 3 16,-2-2-8-16,0 0-8 0,-3 0-11 0,3 0-8 15,-5 0-3-15,1 0-12 0,-2-2-1 16,1 2 3-16,-2-1 11 0,-3 0 20 0,-1 1 15 16,1-1 7-16,-1 2 7 0,1-1 0 0,1 0-4 15,1 0 7-15,-1 0-2 0,2 0 1 16,0 0 4-16,2 0 0 0,0 0 2 0,0 0-1 15,3 0-2-15,-3 1-2 0,4-1-1 0,0 1 3 16,0 2-2-16,-2-2 3 0,2 1 0 0,1 1-5 16,-2-1 3-16,3 0-2 0,2 2 3 15,-3 0-4-15,3 1 5 0,2-2-2 0,-1 2 1 16,1-2 3-16,2 0-2 0,3 1 2 0,1-1-1 16,0 1 1-16,1 2-5 0,0-3 2 0,0 2-3 15,1 0-6-15,-1-1 7 0,1 1-5 16,1 1 0-16,-1-1 6 0,-1 2-5 0,-1 1 4 15,3 0 0-15,-2 1 0 0,-1 2 2 0,1-1 3 16,1 3 1-16,0-3-1 0,1 2 2 0,3-2-2 16,-2 2 1-16,2-1 2 0,0 2 5 0,2-1 1 15,0 1 0-15,-2 0 5 0,3-1-5 16,-3 4 4-16,3-2 2 0,-2 2-4 0,3 0 6 16,-3 2 0-16,3-1-3 0,-2 0-3 0,2 1 2 15,-1 1 1-15,1-1 3 0,-1 0 11 0,0 2-4 16,-1-2-1-16,3-1-4 0,-3 1-10 15,2 0 0-15,2-1-1 0,-1 0 1 0,1 1 1 16,0 0 3-16,2-1 0 0,1 2 6 0,2-1 4 16,-1 3-1-16,3-1 1 0,0-1-6 15,2-1-5-15,-2 2-3 0,5-3-2 0,0 0-1 0,0 0-3 16,0-2 1-16,2 1-3 0,3-1 1 16,0 0 2-16,2 1 1 0,1-1 4 0,1 2 3 15,2-1 7-15,0 0 4 0,4 1 1 16,2 1-2-16,2 1-5 0,1-1-2 0,1-1-4 15,1 0-4-15,-1-1-2 0,3 2-4 0,1-2 0 16,2 2 1-16,-2-1 0 0,5 1 0 0,0-4 3 16,0 1-1-16,2 1 4 0,1-4 2 0,2-2 2 15,2 1 3-15,2-3-1 0,-1-1 0 0,2-1-3 16,1-2-1-16,0 0-1 0,1-1-1 16,0 1 1-16,3-2-1 0,-1 0-3 0,-1 1 0 15,2-2-3-15,-1 2-1 0,-1-1 1 0,2 0-1 16,-3 0-2-16,3-1 2 0,-3 0 2 15,2-1 0-15,-1 0-1 0,-3 0 0 16,0 0-4-16,-4-2 0 0,1-2 1 0,-2 2 0 0,-2-3 0 16,-1 3 0-16,-2-1-3 0,-1 1 3 0,-3-2-2 15,0 1-1-15,-2-2 1 0,0 0 0 0,3 1 4 16,-3-2-2-16,1-1 3 0,-2 2-4 16,0-1 0-16,3 2 2 0,-4 0-1 0,-1-1 3 15,1-1-2-15,3 2 2 0,0-2 1 16,0-2 1-16,1 1 0 0,2-2-1 0,-2 0 0 15,1-1 0-15,1 0-1 0,-1-4-1 0,0 2-1 16,2 1 0-16,-1 1-1 0,-2-1-2 0,1 1-2 16,1 2 0-16,-3 0 1 0,3-1-2 0,-3 3 1 15,-2-1-1-15,0 0-5 0,-1-1 5 0,-1 1 0 16,1 1 0-16,-3 0 7 0,0 2-5 0,0-1-2 16,1 0 1-16,-2 1-5 0,-3 1 3 15,2-1 0-15,-1 0 0 0,-1 0 4 0,-2 2-4 16,3-2 2-16,-2 1 0 0,4-1-4 0,-2 1 5 15,-1-1-2-15,4 0 1 0,-6-1 2 16,6 2-2-16,-5-3-1 0,2 1 0 0,2 0-3 16,-5-1 3-16,2 0 1 0,1 0-2 0,2 1 3 15,-5-1 0-15,5-1-2 0,-4 0 2 0,2-1-1 16,-4 1 2-16,-2 0-1 0,1 0 3 16,-2-1 0-16,0 1 0 0,-1-1 3 0,-2 0 0 15,2-2-1-15,-1 1 4 0,-2-1-2 0,3 0-4 16,0 1 6-16,-4-1-6 0,4 2-1 15,-1-2 3-15,-2 0-10 0,2-1 6 0,-3 2 0 16,2 0-1-16,-2 0 3 0,2 0-4 0,-2 1 2 16,2-3-4-16,-3 3 1 0,4 0 2 0,-4 0-4 15,3 1 3-15,-2-1 2 0,0 1-3 0,0-1 2 16,-2-1 2-16,-2 1-5 0,0 0 2 0,0-1 4 16,0 0-4-16,0 0 6 0,-1 0-3 15,-3 1-1-15,0-1 2 0,1 0 0 0,-1 0 2 16,0 1 0-16,1-2 2 0,-2 2-4 0,2-2 1 15,1 1 3-15,-3-2 1 0,3 0 7 0,1-1 0 16,-1 1 2-16,-1-2-1 0,0-1-1 16,1-1 3-16,0-1-4 0,-4 1 0 0,4 0-6 15,-3-1-5-15,-2 0-3 0,2-1-4 0,1-2-4 16,1 1-3-16,-3-3-6 0,4-1-9 16,0-1-10-16,-2-1-17 0,2-1-18 0,2 0-23 15,-1 0-25-15,1 3-24 0,0 2-31 0,-3 5-53 16,0 3-53-16,0 4-13 0,1 4-284 0</inkml:trace>
  <inkml:trace contextRef="#ctx0" brushRef="#br0" timeOffset="78927.84">6588 5404 0 0,'0'0'0'0,"0"0"0"0,0 0 0 15,0 0 0-15,0 0 0 0,0 0 0 0,0 0 0 16,0 0 0-16,0 0 0 0,0 0 31 16,0 0 25-16,0 0 14 0,0 0 17 0,0 0 15 15,21-68 4-15,-26 66-8 0,-4-1-10 0,2 1-17 16,-2 1-12-16,-2 0-5 0,-1 1-10 0,0 0-5 15,-2 0-4-15,0 0-6 0,-1 0 1 0,1 0 0 16,-1 0-3-16,0 0 0 0,-1 0 1 16,0 0-7-16,-1 0-2 0,-1 1-4 0,-2-1 0 15,1 0 1-15,-3 0-1 0,-1 0 5 0,-4 0-12 16,-5 0-3-16,-6 0-7 0,-5 1-5 0,-9 4 7 16,-3-1 8-16,-3 1 17 0,-2 0 7 15,-4-2 4-15,0 2-7 0,-4 2-13 0,-2 0-6 16,-5 0-8-16,0 1-1 0,-7 2-1 0,0-2 4 15,-3 0 1-15,2 0 3 0,1 1 4 0,-1-2 5 16,0 0 3-16,-4 0 1 0,2 0-4 0,-3-3-8 16,1 2-1-16,-1-1 1 0,1 1-3 0,2-2 1 15,1 0-2-15,-2-2-3 0,3 0 2 16,-1 1 6-16,-5 0 0 0,9-1-1 0,-4 0 1 16,0 1-6-16,4-1-3 0,-1 3 1 15,1-1 1-15,1 0 4 0,-1-1-1 0,4 1 4 16,-2 1 0-16,4-1-2 0,3 1-2 15,0-2 0-15,3 1 1 0,5-1-1 0,-4 1 2 0,5 2-3 16,-1 0-4-16,1 0 1 0,0 1 1 16,-1 1 1-16,2-1 0 0,3 0-1 0,-1 0 3 15,3 0 5-15,0 1-1 0,1 2-6 0,0-1-1 16,2-1 4-16,1 1 8 0,-1 0 9 0,-1 2-6 16,2-1-7-16,-1 1-6 0,2-1-2 0,0 2 5 15,2-1 1-15,0 1 0 0,1 1-7 0,2 1-2 16,-2 2-4-16,3 1-1 0,-5 2 7 15,4 2-2-15,-1 3 2 0,-2 0 3 0,0 3 1 16,2 0 4-16,0 2 4 0,-1 3-1 0,5 0-5 16,-2 2-4-16,1 3-4 0,3-1 1 0,1 2 2 15,2 3-2-15,1-1 2 0,0 1 2 16,4 0 4-16,0 0 3 0,3 0 2 16,2 2-4-16,0 1-6 0,2 3-2 0,0 2-2 15,4 3 2-15,-2 1-2 0,2 1 0 0,2 0-5 16,5 0-1-16,-1 3 0 0,7 1-1 0,1 3 5 15,3 2-1-15,3-2-3 0,3 1 1 0,-1-1-1 16,8 1 2-16,2 3 1 0,3-1 0 0,0 2-3 16,4-1-1-16,-1 2 3 0,0-1-1 15,2-1 4-15,-1 3-1 0,1-1 3 0,-2 2-3 16,-1 0 6-16,2 0 0 0,-1 1-1 0,-1-1 9 16,3 1-11-16,-4 3 3 0,2 0-2 0,1 1-5 15,-1 0 4-15,1 2-1 0,1 0 3 0,-3-2-2 16,3 2 3-16,-2-2-3 0,0 0-1 15,2 0-1-15,-2-1-1 0,-1 0 3 0,1-1-1 16,-1 1 6-16,1-1-4 0,0-1-3 16,3 0 2-16,-2-2-4 0,1 2 5 0,-2-5 0 15,2 2-1-15,-1-2 1 0,-3 0-2 0,4-1 1 16,-5 0-2-16,4-3 3 0,-4-1-1 0,1 0 3 16,0-3 0-16,1-3 0 0,-3-4-3 15,5-4-1-15,-6-2 0 0,1-4-2 0,1 0 4 16,-2-3-3-16,3-3 1 0,-3-1 1 0,-2-3-2 15,2 2 4-15,0 0-3 0,-2 0 2 0,1 2-1 16,-1 0-2-16,-3 3 4 0,0-1-4 0,4 1 2 16,-4 1-1-16,1 3 0 0,2 0 5 0,1 1 0 15,-1 1 4-15,1-1-3 0,1-1-2 16,0-3-2-16,2-3 3 0,2-1 0 0,-2-2 4 16,6-1 5-16,0-2-3 0,-2 2 2 0,3-1 2 15,-2-1-4-15,3 0 5 0,0-3 0 16,-3-2-1-16,1-2 0 0,-2-5-4 0,-3-1-6 15,-1-3-2-15,2-2-4 0,-4-2-2 0,1-1-1 16,-1-1-2-16,1 0-1 0,-1-2-1 0,-1-1-1 16,0 0 3-16,1 0-6 0,-1 1 8 0,2 0-2 15,0-1-1-15,-2 2 5 0,0 0-4 0,1 1 2 16,-1 0 1-16,1 3 3 0,3-1 5 16,0 2 3-16,1 1 4 0,2 1-3 0,2-1 0 15,2 0-2-15,-2-1 0 0,4 1-2 16,4-2 1-16,-4 1 0 0,-1-2 1 0,4-1 11 15,-3-1-8-15,0 0 1 0,3-1 1 0,-2 0-11 16,3 0 6-16,-4-2-2 0,4 0 0 0,-3-3 5 16,3-1 1-16,-3 0 4 0,5-1 1 0,1 0 1 15,1 0-3-15,0 0-2 0,1-1-4 16,3 0-1-16,-1 1-2 0,-2 0-1 0,3 0-2 16,0 1-7-16,2 3 0 0,-3 0-4 0,3-1-7 15,-1-1-5-15,1-2-22 0,-2 0-23 0,3-2-37 16,2-4-63-16,0 0-116 0,0-3-142 15,-9 2-37-15,-10 1-264 0</inkml:trace>
  <inkml:trace contextRef="#ctx0" brushRef="#br0" timeOffset="80131.69">2676 12142 1883 0,'0'0'20'0,"0"0"-14"16,0 0 9-16,0 0 11 0,0 0 6 0,0 0 1 16,0 0-12-16,0 0-15 0,0 0-14 0,0 0-4 15,0 0 1-15,0 0 8 0,-16 7 7 16,26-10 0-16,3-1 3 0,7 2-6 15,1-1-2-15,0 3 1 0,5 0-2 0,-2 0 2 0,3 0 0 16,-3 0 0-16,-2 3-2 0,3 1 1 0,-4 1-1 16,-6 1-1-16,3 1 3 0,-6 1-1 15,0-1 1-15,-2 1 5 0,-3 0 4 0,2 0 5 16,-6 1 12-16,0 2 10 0,-1-2 6 16,-1 2 10-16,-1 1-4 0,-1 1-8 0,-5 3-4 15,-1 1-11-15,0 2-1 0,-3 2-3 0,0 1 0 16,-3 0 0-16,0 1-5 0,2 1-1 0,-1-1-4 15,-1 0-1-15,-3 1-2 0,3-2-2 0,-3-1-6 16,4-2 3-16,0-2 0 0,2-4-3 16,0 0 6-16,1-2-12 0,-1-1-5 0,3-1-4 15,4-2-23-15,-2-1-15 0,1 0-38 0,2-2-71 16,2-1-154-16,0 0-171 0,0-1-20 0,0-2-317 16</inkml:trace>
  <inkml:trace contextRef="#ctx0" brushRef="#br0" timeOffset="84181.9">3434 12598 1956 0,'0'0'26'0,"0"0"23"15,0 0 3-15,0 0 8 0,0 0-11 0,0 0-19 16,0 0 16-16,0 0 8 0,0 0-5 0,0 0-6 16,0 0-16-16,0 0-10 0,60-101-6 15,-46 100-4-15,5 1-1 0,0 0-2 0,3 2 3 16,0 4-6-16,2 2 2 0,-3 1-1 0,2 1-2 15,-2 2-4-15,-2 0 2 0,-1 1-2 0,-5-1-2 16,-2 0 7-16,-2 1-7 0,-2 0 2 16,-5 1 8-16,-2 0 1 0,2 2 7 0,-10 3 3 15,-3 1-2-15,-3 2-2 0,-5 1-1 0,-3-3 0 16,-4 0-4-16,3-2-1 0,1-1-4 0,1-3-2 16,3-1-2-16,2-4-4 0,4 0-10 0,2-3-13 15,4-3-15-15,1 0-25 0,2-3-23 16,2 0-32-16,-2 0-48 0,3-3-90 0,0-1-119 15,0-3-33-15,6-2 53 0,-4 2 86 0,4 2-28 0</inkml:trace>
  <inkml:trace contextRef="#ctx0" brushRef="#br0" timeOffset="84419.23">3923 12496 895 0,'0'0'314'0,"0"0"-18"0,0 0 20 0,0 0-72 15,0 0-121-15,0 0-54 0,0 0-34 0,0 0-20 16,0 0-22-16,0 0-10 0,0 0 4 0,0 0 8 16,-122 39 11-16,101-15 0 0,1 2 2 15,3 1 3-15,3 1 3 0,4 0 5 0,2 0 0 16,5 1-1-16,-2-3-6 0,5-1-4 0,0 0-6 16,0-5-3-16,7-1-10 0,3-3-7 15,0-1-9-15,7-3-15 0,0-1-14 0,5-3-42 16,2-2-74-16,0-4-98 0,4-2-167 0,-7 0-5 15,-6-1-372-15</inkml:trace>
  <inkml:trace contextRef="#ctx0" brushRef="#br0" timeOffset="84918.16">4209 12971 1437 0,'0'0'124'16,"0"0"-69"-16,0 0 57 0,0 0 29 0,0 0-9 15,21 137-46-15,-14-107-31 0,-6 3-7 16,1 2-8-16,-2-1-20 0,1 4-6 0,-1-2-5 16,-3-2-3-16,-5 1 4 0,1-2-7 0,-1 1 1 15,-3-4-2-15,-1-3 1 0,-2-2 2 16,3-3 4-16,0-4 3 0,1-4 1 0,2-4 6 15,3-4 5-15,-2-1 4 0,3-5 5 0,-2 0-4 16,3-9-15-16,-2-2-8 0,2-5-7 0,-5-5-1 16,6-7 6-16,0-4 0 0,1-6-3 15,1-8-7-15,0-7-4 0,4-6-4 0,6-7-8 16,-1-4-3-16,2 2 3 0,5 1 5 0,-3 8 12 16,2 10 5-16,2 7 0 0,2 10 0 0,-1 6-4 15,-1 7 2-15,6 4-1 0,-3 5-3 16,2 4-2-16,-1 5-6 0,-2 1 0 0,-1 4-2 15,-1 7 3-15,-2 1 5 0,-6 2 4 0,-1 2 9 16,0 0 8-16,-8 2 7 0,0-1 8 0,0 0 6 16,-9 1 4-16,-2-1 7 0,-1-1 5 0,-7-1 2 15,1 0-4-15,-3-1-6 0,0-3-9 16,1-1-9-16,-1-1-4 0,2-2-5 0,4-3-4 16,-1 0-7-16,4-4-6 0,2 0-16 0,0 0-19 15,3-5-32-15,4-2-65 0,1-1-100 0,1-3-183 16,1 3-146-16,0 2-731 0</inkml:trace>
  <inkml:trace contextRef="#ctx0" brushRef="#br0" timeOffset="85264.71">4524 13194 1447 0,'0'0'563'0,"0"0"-478"15,0 0 21-15,0 0 12 0,0 0-20 0,0 0-39 16,0 0-9-16,0 0 7 0,0 0-4 16,0 0-9-16,0 0-4 0,37-125-3 0,-26 105-6 15,-3 1-7-15,1-1-1 0,0 1-3 0,-2 3 2 16,1 2 3-16,-2 3 0 0,-3 4-2 15,-1 4 1-15,-2 2-3 0,0 1-10 0,0 0-6 16,0 5-6-16,0 7-5 0,0 3 4 0,0 4 1 16,-2 5-2-16,-4 1 2 0,3 1-3 0,-4 5-6 15,2-2-6-15,-3 1-16 0,0 1-14 16,5-1-17-16,-4 0-24 0,4-1-35 0,0-3-41 16,-2-2-73-16,5-3-152 0,0-2-145 0,0-5 6 15,0-7-243-15</inkml:trace>
  <inkml:trace contextRef="#ctx0" brushRef="#br0" timeOffset="85496.9">4864 12455 2628 0,'0'0'-11'0,"0"0"20"0,0 0 15 16,0 0 40-16,0 0 10 0,0 0-17 0,0 0-4 16,0 0-10-16,0 0-15 0,123 2-11 0,-96-4-9 15,0 0-9-15,1-1-21 0,-2 0-35 0,-2 2-60 16,-4 0-97-16,-5 1-168 0,-3 0-261 16,-6 0-812-16</inkml:trace>
  <inkml:trace contextRef="#ctx0" brushRef="#br0" timeOffset="85677.15">4859 12757 2632 0,'0'0'31'0,"0"0"22"0,0 0 24 0,0 0 28 16,0 0-11-16,0 0-15 0,0 0-14 15,0 0-19-15,122 2-20 0,-92-8-21 0,0-1 0 16,1 1-15-16,-1-1-33 0,-2 2-47 0,-5 2-87 15,-2 0-143-15,-4 2-367 0,-8 0-849 0</inkml:trace>
  <inkml:trace contextRef="#ctx0" brushRef="#br0" timeOffset="92378.13">5542 12446 1170 0,'0'0'357'0,"0"0"-178"16,0 0-17-16,0 0-15 0,0 0-51 0,0 0-58 15,0 0-25-15,0 0 6 0,0 0 17 0,0 0 12 16,0 0 8-16,0 0 0 0,84-16-4 0,-59 10-13 16,1-1-15-16,-1 1-12 0,2-1-10 15,1 0-16-15,-4 1-25 0,-2 1-36 0,-4 3-63 16,1 0-70-16,-7 2-123 0,-1 0-141 0,-3 0-9 16,-5 0-267-16</inkml:trace>
  <inkml:trace contextRef="#ctx0" brushRef="#br0" timeOffset="92731.25">5548 12440 1635 0,'0'0'85'0,"0"0"-47"0,0 0 1 16,0 0 10-16,0 0 5 0,0 0 10 0,0 0 22 15,0 0 17-15,0 0-3 0,0 0-20 16,0 0-22-16,8 138-17 0,-7-111-10 0,0 2-12 15,-1 2-5-15,-1 1-2 0,-8 3-1 0,0-1-1 16,-1 2-1-16,-3-3-1 0,-2 2-1 0,0-2 1 16,0 0 0-16,0 1-2 0,3-4 4 15,2-2 2-15,1-6 3 0,5-2 2 0,1-4-2 16,3-3-3-16,0-3-3 0,7 0 3 0,2-3 1 16,0-2 9-16,2 0 7 0,3-3 2 0,6 0 2 15,0-2-1-15,2 0-3 0,7 0-5 16,-2 0-3-16,-3 0-3 0,4-1-3 0,-3 0-1 15,-1-1-2-15,-2-1-6 0,-2 2-4 0,-1 0-8 16,-1 0-2-16,-2 1-12 0,1 0-15 16,-3 0-24-16,2 0-34 0,-3 0-45 0,-1 0-63 0,-1 0-122 15,-2 0-230-15,-4 0-803 0</inkml:trace>
  <inkml:trace contextRef="#ctx0" brushRef="#br0" timeOffset="93130.85">6194 12665 2149 0,'0'0'-3'0,"0"0"16"0,0 0 26 15,0 0 5-15,0 0-14 0,0 0-22 0,0 0-14 16,0 0-5-16,0 0-6 0,0 0 0 0,0 0 4 16,-134 70 5-16,113-45 0 0,2 3 3 0,1 0 0 15,2 0 3-15,4 1 3 0,3-2 0 16,5-1 1-16,-1-1-2 0,7 1-1 0,-1-6-1 16,5-2-4-16,4-3 2 0,4-4-3 15,1-3 3-15,3-2 4 0,-1-3 7 0,7-3 17 16,-1-1 12-16,-1-7 10 0,5-3 7 0,-5-3 1 15,0-2 6-15,-1-3 10 0,-2-2 5 0,-1 1 5 16,-5 0-6-16,-3-1-9 0,-1 1-14 0,-5 1-18 16,-4-1-10-16,0 1-11 0,0-2-7 0,-5 0-10 15,-3-2-16-15,-2 1-28 0,0 0-33 0,-3 2-44 16,-2 6-73-16,2 3-144 0,1 5-238 16,4 3-686-16</inkml:trace>
  <inkml:trace contextRef="#ctx0" brushRef="#br0" timeOffset="93358.14">6466 13069 2470 0,'0'0'90'0,"0"0"-42"0,0 0 25 16,0 0 32-16,0 0-10 0,0 0-30 15,0 0-15-15,0 0-17 0,0 0-16 0,4 124-7 16,-11-102-5-16,-3 1-5 0,0 1-5 0,-3 1-10 16,-1 1-14-16,-1-1-19 0,-1 1-42 0,1 0-53 15,0-1-87-15,3 0-212 0,3-8-211 0,5-6-753 16</inkml:trace>
  <inkml:trace contextRef="#ctx0" brushRef="#br0" timeOffset="93782.22">6934 12586 2162 0,'0'0'108'0,"0"0"-40"0,0 0 22 15,0 0 13-15,0 0-27 0,0 0-43 16,0 0-14-16,0 0-7 0,0 0-9 0,0 0-4 15,0 0 2-15,0 0 0 0,0 0-2 0,-136 68 4 16,114-41-3-16,1 1 2 0,0 2 1 0,3-1-1 16,2-1 4-16,5-1 0 0,1 0 3 0,5-2 4 15,0 1-6-15,4-1 1 0,1-1-5 16,0-1-4-16,1-1 1 0,5-3-6 0,3-4 0 0,1-3-1 16,1-3-2-16,0-2-1 0,3-2 3 15,0-3-5-15,2-1 4 0,0-1 4 0,0 0 2 16,-1-6 3-16,5 0 2 0,-4-3 1 0,-2 2 0 15,-1-2 4-15,-3-2 1 0,-3 2 3 16,-2-3 7-16,-3 1-1 0,-2-1 7 0,0 1 1 16,-2-1-2-16,-6 1-4 0,-4 1-4 0,-2-1-5 15,-4 3-7-15,-3 1 4 0,-3 4-10 0,-1 3-3 16,2 0-1-16,-1 3-10 0,0 5-4 16,1 4-16-16,3 1-25 0,3 4-35 0,2 0-52 15,3 0-99-15,3 3-234 0,4-8-372 16,2-3-52-16</inkml:trace>
  <inkml:trace contextRef="#ctx0" brushRef="#br0" timeOffset="94111.74">7638 12827 2213 0,'0'0'284'0,"0"0"-206"15,0 0 31-15,0 0 12 0,0 0-31 16,126-25-36-16,-94 19-14 0,4 1-6 0,-1 0-16 16,1-2-11-16,-1 1-17 0,-2 0-37 0,0 0-66 15,-5 2-117-15,-8 2-371 16,-7 0-935-16</inkml:trace>
  <inkml:trace contextRef="#ctx0" brushRef="#br0" timeOffset="94650.98">8435 12655 1665 0,'0'0'139'0,"0"0"15"0,0 0 32 16,0 0-20-16,0 0-59 0,0 0-16 0,0 0-14 15,0 0-28-15,0 0-14 0,0 0 2 0,0 0-2 16,0 0-3-16,0 0-9 0,26-95-14 15,-40 95-8-15,-2 4-6 0,-1 4 0 0,-6 3-1 16,-1 2-3-16,1 3 1 0,3 2-4 0,-1 2 4 16,0 1-1-16,3 3 0 0,2 0 3 15,2 1 0-15,3 3 1 0,5-2 2 16,1-1-2-16,5 0-8 0,0-1-5 0,7-3-5 16,4 0-4-16,2-5 4 0,0 0 1 0,4-4 6 15,-1-1 6-15,3-3 7 0,-1-2 6 0,0-4 6 16,2-2 6-16,-3 0 1 0,2-7 5 0,-3-1 5 15,-1 0 4-15,0-3 5 0,-4 2 5 0,0-3 2 16,-1 1-1-16,-2-4-4 0,-1 0-5 16,-2-1-8-16,0-2-8 0,0-3-6 0,-3-3-5 15,0-3-3-15,-2-3-4 0,0-1-14 0,-3 0-22 16,-5 0-30-16,0 4-26 0,-3 1-23 0,-4 6-29 16,-3 7-55-16,0 4-113 0,3 4-203 0,4 3-516 15</inkml:trace>
  <inkml:trace contextRef="#ctx0" brushRef="#br0" timeOffset="94896.16">8793 12955 2560 0,'0'0'39'0,"0"0"33"0,0 0 17 0,0 0-9 16,0 0-44-16,0 0-11 0,0 0-10 15,0 0-11-15,-9 125-1 0,5-104-4 0,-4-1-6 16,-1 0-12-16,-3 1-19 0,1-1-24 0,-3-1-22 16,-1 1-17-16,4-3-22 0,-2-1-47 0,2-1-203 15,4-4-227-15,3-4-745 0</inkml:trace>
  <inkml:trace contextRef="#ctx0" brushRef="#br0" timeOffset="95531.67">9208 12586 2188 0,'0'0'403'0,"0"0"-312"15,0 0 17-15,0 0 5 0,0 0-24 0,0 0-35 16,0 0-17-16,0 0-13 0,0 0-19 0,0 0-8 16,0 0-4-16,0 0 0 0,0 0 1 15,-102-1 0-15,81 14 0 0,2 2-2 0,3 1 2 16,2-1-3-16,2 3 3 0,2 0 2 0,1 0-2 16,1-1 0-16,6 2-2 0,2-3-5 0,0 0 0 15,0 0 4-15,1 0-6 0,7 0 3 16,-1-1 1-16,2 0-10 0,2 0 7 0,2-1 0 15,-2 0-2-15,4 0 11 0,0-1-2 0,-1-2 5 16,2 1 1-16,-3 0-1 0,1 0 3 16,-1 0 0-16,-2 1 2 0,-2-2 3 0,0 1-3 0,-1-3 2 15,-2 1-1-15,-2-2-4 0,0-1 6 0,-3-1 3 16,-1 1-2-16,0 0 8 0,-1-1-6 16,-7 1-2-16,0-1 0 0,-4 1-10 15,0-2-1-15,-5 1-4 0,-1-2-3 0,-2 1-2 16,-1-2 2-16,-1 1 2 0,0-2-5 0,2 1-7 15,-3-3-9-15,0 0 0 0,2 0 7 0,5 0 16 16,1-3 5-16,5-1 2 0,3-3-2 0,-1-1-15 16,6-2 4-16,2-3-2 0,0-2 2 0,2-3 13 15,7-1-3-15,1-3 3 0,0-2 1 16,3 1 4-16,2 0 4 0,1 2 6 0,1 3 7 16,0 1 0-16,-1 3 12 0,3 1 1 0,1 0 0 15,-1 0 2-15,1 2-2 0,-1 0 1 16,0-1-1-16,-1 2 6 0,2 0-6 0,-2 1-2 15,2 0-2-15,-2 0-7 0,2-1 0 0,-5 0 1 16,3 1-2-16,-3-1-4 0,-1 1 3 0,-4-2-2 16,-3 2-3-16,-1 0 7 0,-2-1-9 0,-3 1-2 15,-1 2 0-15,-3 0-11 0,-5-2-3 0,-3 1-11 16,-3 0-10-16,-5 1-10 0,-2 1-13 16,0 1-10-16,-2 1-19 0,-1 2-21 15,-1 1-40-15,4 1-48 0,-4 0-84 0,0 4-199 16,5 1-184-16,8-2-718 0</inkml:trace>
  <inkml:trace contextRef="#ctx0" brushRef="#br0" timeOffset="96213.03">9209 12397 2083 0,'0'0'89'16,"0"0"-25"-16,0 0-9 0,0 0-8 16,0 0-22-16,0 0 3 0,0 0 10 0,0 0-6 15,0 0-8-15,0 0-10 0,123-22-6 0,-92 20 0 16,-2 1-2-16,0 0 0 0,-3 0-1 0,-1 1 0 15,-4 0-1-15,-2 0-3 0,-3 0 0 16,-2 0 1-16,-4 2-2 0,-1 2 2 0,-5 0 2 16,2 2 4-16,-4 2 11 0,0 4 4 0,-2 1 2 15,0 4 0-15,0 2-7 0,-1 3-1 0,-2 1-4 16,-2 4 0-16,1 1-2 0,-3 2 0 16,2 0 1-16,-2 1-5 0,2 2-2 0,0-1 0 15,-2-1 0-15,4 0 0 0,-3-2 4 16,2 1-1-16,2-3 0 0,-2 0-1 0,1-1 2 15,2-1-3-15,-1 2-1 0,-1-3-1 0,0-1-1 16,1-2-2-16,1-2-1 0,-1-1 0 0,2-1-4 16,0-1 4-16,2-3 0 0,-2 0 1 0,-2-2 5 15,2 1-4-15,-1-2 0 0,0-1 0 0,-1 0-2 16,-1 1 6-16,0-3 7 0,-3 0 3 0,0-1 9 16,-1 0 0-16,-4-2-1 0,-2 2 1 15,-1-2-5-15,0 0-1 0,-3 1-4 0,5-3-6 16,-5 1 0-16,4-2-7 0,2 0 1 0,0 0-5 15,3-1-9-15,2 0-4 0,2 0-15 16,3 0-19-16,0-3-30 0,1-3-42 0,1-2-48 16,7 0-114-16,-4 1-290 0,3 1-604 0</inkml:trace>
  <inkml:trace contextRef="#ctx0" brushRef="#br0" timeOffset="96409.5">9808 12816 2925 0,'0'0'154'0,"0"0"9"0,0 0-34 0,0 0-35 15,0 0-36-15,0 0-16 0,0 0-22 0,0 0-13 16,0 0-1-16,0 0-4 0,0 0 1 0,0 0-2 16,0 0-7-16,0 0-11 0,9-12-20 15,-6 12-26-15,2 0-48 0,-1 1-98 0,5 2-188 16,-6-1-557-16,2-1-655 0</inkml:trace>
  <inkml:trace contextRef="#ctx0" brushRef="#br0" timeOffset="97057.49">10174 11841 2133 0,'0'0'-19'0,"0"0"39"0,0 0 16 0,0 0 55 0,0 0-1 16,0 0-20-16,0 0-5 0,0 0-13 16,119-5-13-16,-95 3-10 0,5 0-18 15,-1 0 0-15,-1 1-8 0,-1 0-13 0,-3 1-19 16,-1 0-37-16,-4 0-50 0,-3 0-69 0,-3 1-132 15,-4 3-166-15,-5-1-53 0,-2 0-353 0</inkml:trace>
  <inkml:trace contextRef="#ctx0" brushRef="#br0" timeOffset="97548.08">10184 11864 1956 0,'0'0'35'15,"0"0"19"-15,0 0 22 0,0 0 28 0,0 0 3 16,0 0-15-16,-11 117-12 0,11-85-11 0,0 8-14 16,0 0-15-16,0 2-7 0,0 7-2 0,1-1 3 15,-1 3 3-15,0 2-3 0,0 0-4 0,0 1-6 16,1 1-9-16,-1 1-3 0,-2 2-4 16,1-2-1-16,-1 1-1 0,-1-4-1 15,0-1-1-15,2 1 2 0,-1 0 0 0,0 0 1 16,-2-1 2-16,2-1-2 0,0-2 1 0,0-1 1 15,-2-3-3-15,3 0-1 0,2-2-3 0,-1-3-2 16,5-3 1-16,-2 0 1 0,5-5 2 16,1 0 1-16,-4-5 0 0,3-2 0 0,0-1 1 0,-3-3-1 15,3-2 5-15,-2 0 1 0,-2-3 1 16,2 1 6-16,-4-5 1 0,0 1 2 0,-2-2 4 16,0 1-2-16,0-3-1 0,0-1 1 0,0 0-4 15,0-2 0-15,0-2 0 0,0-1-4 0,0-2-2 16,0-1-1-16,0 0 1 0,0 0 0 15,0 0 1-15,0 0-2 0,0 0-5 0,0 0 1 16,1 0 1-16,5 0 4 0,-3-1 7 0,4-2 1 16,-1 0 0-16,3-1-5 0,2 0-4 15,1-2-2-15,3 1-4 0,-2-1 0 0,6-1-3 0,-1 1-3 16,4-2 2-16,-1 2-2 0,-1-1-6 16,2 1-10-16,1 0-12 0,-1 1-20 0,-1-1-19 15,-1 1-28-15,-2 1-42 0,-2 1-38 16,1 0-52-16,-4 1-114 0,-4 1-295 0,-5 0-832 0</inkml:trace>
  <inkml:trace contextRef="#ctx0" brushRef="#br0" timeOffset="98952.29">10556 12272 1914 0,'0'0'167'16,"0"0"-89"-16,0 0-14 0,0 0-11 0,0 0-20 15,0 0-1-15,0 0 9 0,0 0-1 0,0 0-13 16,0 0-10-16,0 0-7 0,0 0-6 0,0 0-5 15,126-11-11-15,-104 10-19 0,3-2-42 0,-5 2-57 16,3 0-110-16,-2 0-177 0,-4 1-82 16,-5-1-578-16</inkml:trace>
  <inkml:trace contextRef="#ctx0" brushRef="#br0" timeOffset="99300.62">11141 11928 2364 0,'0'0'30'15,"0"0"13"-15,0 0-2 0,0 0-4 0,0 0-14 16,0 0 6-16,0 0 7 0,0 0-2 0,0 0-8 16,0 0-7-16,-21 132-5 0,17-110-2 15,-2 3 0-15,2-3-4 0,-4 2 4 0,0 0 3 16,3-1-1-16,-3 1 3 0,0-2-2 0,3-3 3 15,-3 0-2-15,1-3-1 0,4-2 0 0,0-2-3 16,-2 0 1-16,4-3-1 0,1-2-2 16,0-1 0-16,0-3-4 0,0-1-2 0,0 1 0 15,2-2 2-15,5-1 2 0,0 0 3 0,-1 0 0 16,8 0-2-16,-1-3 0 0,0 0-5 16,4-2 0-16,1 1-3 0,-3-2 0 0,5-1-7 15,0 2-14-15,-1-1-24 0,2 0-35 0,-1 1-42 16,-2 1-40-16,-2-1-67 0,1 0-150 0,-5 3-187 15,-5 0-755-15</inkml:trace>
  <inkml:trace contextRef="#ctx0" brushRef="#br0" timeOffset="99484.01">11318 12232 1675 0,'0'0'311'15,"0"0"-122"-15,0 0-12 0,0 0-45 0,0 0-54 16,0 0-16-16,0 0 0 0,0 0-6 0,0 0-12 15,0 0-11-15,0 0-8 0,-96 126-6 0,93-108-8 16,-5 0-7-16,6 1-2 0,-2 0-8 16,-2 0-7-16,4-1-18 0,-4 0-32 0,4 0-48 15,0-1-61-15,1-1-84 0,1-1-142 0,0-4-150 16,0-4-700-16</inkml:trace>
  <inkml:trace contextRef="#ctx0" brushRef="#br0" timeOffset="99933.85">11602 12032 1609 0,'0'0'236'16,"0"0"-10"-16,0 0 20 0,0 0-25 0,0 0-82 15,0 0-35-15,0 0-21 0,0 0-25 0,0 0-13 16,0 0-10-16,0 0-4 0,0 0 3 16,0 0-14-16,84-59-5 0,-72 61-4 0,4 5-5 15,-3 0 3-15,0 4 0 0,2 0 1 0,-3 0-5 16,-1 3 1-16,-1-1-2 0,-2 2-5 0,2-1-1 16,-5 1-3-16,2 0 0 0,-5 0-5 0,3-1 6 15,-5 3-8-15,0-2 0 0,-4 0 7 16,-1 1-9-16,-6 0 10 0,-4 0 1 0,3 0-2 15,-7 1 9-15,6-3-4 0,-5 0 0 16,6 0 0-16,-4-3-3 0,6 1 2 0,4-2 1 16,-2 0 2-16,5-2 0 0,2-1-2 0,1 1-2 15,0-2 1-15,3 0-1 0,5-1 5 0,-2 1-1 16,5-3 0-16,4 2 4 0,-2-3-5 0,3 2 0 16,-1-3-1-16,5 1-3 0,-1-2-1 0,2 0-6 15,1 0-6-15,0 0-15 0,-2 0-21 0,3 0-37 16,-7 0-55-16,3 0-46 0,0-1-105 15,-2 0-244-15,-5 1-229 0,-7 0-185 0</inkml:trace>
  <inkml:trace contextRef="#ctx0" brushRef="#br0" timeOffset="100764.53">11161 13339 1888 0,'0'0'113'0,"0"0"0"0,0 0 3 15,0 0-14-15,0 0-52 0,0 0-22 0,0 0 1 16,0 0 6-16,0 0 2 0,0 0-6 0,0 0-5 16,0 0-2-16,68-127 2 0,-52 111 5 0,-1-2 5 15,-4 3 4-15,2 2 5 0,-4 1-1 0,-1 4-1 16,-3 2 5-16,-2 4-2 0,-2 2-4 0,-1 0-8 15,0 0-16-15,0 4-9 0,-1 6-5 16,-6 7-2-16,4 3 2 0,-4 7-2 0,2 2-1 16,-1 3 1-16,3 0-2 0,-4 1 0 0,6-4-8 15,1 2-8-15,0-3-11 0,0 0-23 0,0-4-23 16,8-1-35-16,-4-4-48 0,5 0-53 16,-1-3-136-16,-4-5-233 0,4-5-790 0</inkml:trace>
  <inkml:trace contextRef="#ctx0" brushRef="#br0" timeOffset="101599.61">11863 11748 1452 0,'0'0'547'0,"0"0"-547"16,0 0 19-16,0 0 2 0,0 0-8 0,0 0-4 15,0 0-12-15,0 0-2 0,0 0 6 16,0 0-6-16,0 0-4 0,0 0 5 0,0 0-1 16,56 37 6-16,-34-37 3 0,6 0 0 0,-3 0 2 15,3 0 2-15,-6-2 5 0,4-2 3 0,-4 0 6 16,-2 0 2-16,-4 0-2 0,-1 1 3 0,-4 0-3 15,-1 0-4-15,-2 2-5 0,-4-1-3 0,1 1-8 16,-3 1-3-16,-2 0 0 0,1 0-3 16,0 3 6-16,-1 2 1 0,1 4 1 15,0 1 3-15,3 3-6 0,-3 3 2 0,2 0-1 16,0 2 2-16,3 2-1 0,-3 3 1 0,3 3 2 16,-3 3 1-16,3 4 6 0,-3 6 4 0,5 8 6 15,-5 2 5-15,4 7-1 0,-3 4-4 16,4 4-7-16,1-1-3 0,-1 2-8 0,-3 0-1 15,3 0 6-15,0 1-3 0,-2 0 8 0,2-3-1 0,2 1-1 16,-1-5-3-16,-1 0-1 0,-3-5-1 16,2-2-4-16,-1-4 5 0,-2-3-4 0,-2-4 2 15,-1 0 2-15,-1-3-1 0,0-3 0 0,0 0-3 16,1-4 1-16,-1-1-1 0,-1-3 1 16,0-2 3-16,-1-2-3 0,-2 0 4 0,-1-2-1 15,2-2 0-15,-3 1 4 0,2-2-4 0,-2-1 2 16,3-3-1-16,-4 1-1 0,4-2 2 0,-3-1 0 15,4 1 3-15,-1-1 1 0,0-1 1 16,0-1 0-16,2-2 2 0,-1 2 2 0,-4-2 0 0,4 0-1 16,1 0 1-16,-2-2 2 0,-2 1 0 15,3-3 5-15,-2 1 2 0,-2-1 2 0,-3-1 5 16,4-1 1-16,-2-1 0 0,-2 0-3 0,-2-1-4 16,2 0-8-16,-2 0-4 0,-3 0-1 15,-1 0-5-15,1-1 2 0,-3-2-4 16,0-2-3-16,0 0 1 0,-3 0-5 0,-1 2-1 15,-4 0-2-15,4 1-3 0,0-2-2 0,-1 2-6 16,4 0-7-16,2-2-18 0,-1 1-20 0,0-1-35 16,5 2-43-16,1 0-45 0,0-1-108 0,2 2-241 15,2 1-124-15,2 0-649 0</inkml:trace>
  <inkml:trace contextRef="#ctx0" brushRef="#br0" timeOffset="101864.11">12915 12621 2493 0,'0'0'-59'0,"0"0"27"16,0 0 64-16,0 0 6 0,0 0-16 16,0 0-17-16,134-10-4 0,-110 13-4 0,1 1-12 15,-3-1-22-15,1 1-44 0,-2 0-66 0,-4 0-118 16,0-1-173-16,-6 1-62 0,-2-2-514 0</inkml:trace>
  <inkml:trace contextRef="#ctx0" brushRef="#br0" timeOffset="102052.06">12944 12835 1960 0,'0'0'52'16,"0"0"21"-16,0 0 30 0,0 0 19 0,0 0-26 16,0 0-27-16,0 0-15 0,0 0-18 15,0 0-17-15,138 20-12 0,-113-20-7 0,-2 0-12 16,-2 0-20-16,0 0-46 0,2 0-73 15,-2-1-200-15,-7 1-228 0,-4 0-809 0</inkml:trace>
  <inkml:trace contextRef="#ctx0" brushRef="#br0" timeOffset="102913.75">13527 12729 1867 0,'0'0'280'0,"0"0"-183"15,0 0 2-15,0 0-10 0,0 0-30 0,0 0-29 16,0 0-5-16,0 0 12 0,0 0 7 0,0 0 1 16,0 0-7-16,0 0-14 0,39 11-10 15,-14-11-10-15,1 0-14 0,8-1-26 0,2-4-53 16,3 1-78-16,0 0-180 0,-10 0-236 0,-8 2-823 0</inkml:trace>
  <inkml:trace contextRef="#ctx0" brushRef="#br0" timeOffset="103381.7">14460 12539 1271 0,'0'0'140'0,"0"0"57"0,0 0 45 16,0 0-6-16,0 0-67 0,0 0-41 0,0 0-29 15,0 0-25-15,0 0-22 0,0 0-26 0,0 0-13 16,0 0-10-16,0 0-5 0,0 0 1 16,-142-56-1-16,112 72 2 0,-1 3-1 0,1 2 0 15,1 2-2-15,4 4-1 0,1 0 1 0,6 1 0 16,3 0 2-16,4 0 0 0,7-1-4 16,4-1-2-16,1-3-2 0,9-2-3 0,3-3-1 15,6-1 4-15,1-2 1 0,3-5 10 0,3-2 6 16,1-2 7-16,3-5 5 0,-3-1 3 0,-3 0 5 15,1-4 3-15,0-3 7 0,-7-4 4 16,-3 1 4-16,-1-1 2 0,-3-2-5 0,-4 0-2 16,-1-2-13-16,-4-1-7 0,0-1-10 0,-2-3-11 15,0-1-10-15,0 0-25 0,-2-3-32 0,0 1-39 16,-2 0-58-16,0 0-107 0,-1 4-232 0,3 4-118 16,-1 7-612-16</inkml:trace>
  <inkml:trace contextRef="#ctx0" brushRef="#br0" timeOffset="103574.61">14651 12896 2433 0,'0'0'58'16,"0"0"-3"-16,0 0 22 0,0 0 11 15,0 0-24-15,0 0-14 0,11 132-19 0,-14-113-12 16,-3 2-15-16,-2-2-18 0,-5 1-14 0,1 1-25 15,-3-2-36-15,-3 0-46 0,1 1-60 16,1 0-108-16,-2-3-150 0,7-3-64 0,5-6-571 0</inkml:trace>
  <inkml:trace contextRef="#ctx0" brushRef="#br0" timeOffset="104000.83">15140 12324 2441 0,'0'0'168'16,"0"0"-150"-16,0 0 4 0,0 0 0 0,0 0-7 16,0 0-1-16,-119 49 2 0,93-21 2 0,-1 2 6 15,4 4-7-15,-1 0 4 0,3 4-1 16,2-2-5-16,3 0 2 0,2 1-6 0,5-3 0 15,5-1-5-15,2-3-3 0,2-1-5 0,6-4-3 16,1-2-1-16,3-4-5 0,1-3 0 0,3-3-2 16,-1-2-2-16,2-3 3 0,3-4 0 0,-1 0 2 15,0-4 1-15,2 0 4 0,1-5 0 16,2-3 2-16,-1-2 2 0,-3-1 1 0,1-1 2 16,-2-2 3-16,-4 0 3 0,-2 0 4 0,-2-4 8 15,-3 1 1-15,-4-1 2 0,-2-1 3 0,0 3-1 16,-8 1 5-16,-3 1 5 0,-6 4 1 15,-5 3-3-15,-3 5-7 0,-3 2-5 0,-3 1-11 16,2 7-2-16,-1 2-2 0,4 4-6 0,1 2 1 16,0 1-5-16,1 5-3 0,5 0-8 15,2 1-15-15,6-1-21 0,3-2-34 0,6-2-36 16,2 0-44-16,10-3-43 0,2-2-103 0,6-1-198 16,-6-5-39-16,-3-1-505 0</inkml:trace>
  <inkml:trace contextRef="#ctx0" brushRef="#br0" timeOffset="104191.64">15346 12569 2435 0,'0'0'353'0,"0"0"-249"0,0 0 5 0,0 0-17 15,0 0-43-15,0 0-28 0,0 0-14 0,0 0-8 16,0 0-8-16,0 0-14 0,0 0-21 0,0 0-30 15,0 0-49-15,0 0-72 0,-2 13-121 16,5-10-332-16,-1-3-828 0</inkml:trace>
  <inkml:trace contextRef="#ctx0" brushRef="#br0" timeOffset="104633.1">15666 12196 2540 0,'0'0'35'0,"0"0"13"16,0 0 16-16,0 0 30 0,0 0 0 15,0 0-4-15,0 0-15 0,0 0-17 0,0 0-22 16,0 0-6-16,-5 133 0 0,1-107-12 0,-1 2 4 16,-1 0-6-16,1-1-3 0,1-1 3 0,-2-3-9 15,2 1-1-15,-1-3-5 0,2 0-4 0,-1-3 3 16,4-4-2-16,0 0 3 0,0-2 1 0,0-2-3 15,0-2 0-15,0-1-2 0,2-2-4 16,2-1 2-16,2-2-1 0,-1-1 0 0,4-1 4 16,2 0-2-16,-1-1 4 0,4-3-2 0,2-2-1 15,1-1 2-15,-1 0-3 0,1-1 3 16,1 1 0-16,-2 0 1 0,1 2 1 16,-4 0 1-16,0 0 0 0,-3 4-1 0,-2-1 0 15,0 1-3-15,-2 1-2 0,-3 0 4 0,0 0 1 0,0 3 4 16,-2 3 3-16,1 1-1 0,-2 3 0 15,-3 3-1-15,-3 1-1 0,1 2 2 0,-1 1-1 16,-1 1-2-16,0-1 0 0,0 0-4 0,-1 0 0 16,2 1 0-16,0-2-1 0,-1-1 0 0,5-3-3 15,-1 0-8-15,2-1-12 0,1-2-17 16,0 2-23-16,0-3-33 0,4 0-47 0,-2-1-70 16,3-1-189-16,0-3-286 0,-2-1-786 0</inkml:trace>
  <inkml:trace contextRef="#ctx0" brushRef="#br0" timeOffset="105032.16">16199 12280 2718 0,'0'0'33'16,"0"0"27"-16,0 0 10 0,0 0 14 15,0 0-16-15,0 0-8 0,121-55-10 0,-98 54-14 16,1 0-8-16,0 1-8 0,-2 0-3 0,-1 0 1 16,-1 5-4-16,0 0-2 0,-3 4-2 0,-3 2-2 15,1 0-3-15,-2 3 0 0,-3 1-3 16,-2 2 1-16,-3 1 1 0,-4 0-2 0,-1 1 0 16,0 1 0-16,-3 1-1 0,-8-1-1 0,-2 1 2 15,-2 0-2-15,-5 0-3 0,-1-3 6 0,2 1-6 16,-2-1 3-16,2-2 2 0,3 2-1 0,-1-3-1 15,2 0 4-15,1 0 1 0,4-1-4 0,1 0 7 16,2-1-6-16,3-2-2 0,3 1 3 16,1-2-3-16,1-2 0 0,8 0-2 0,-3 0 0 15,2-1-7-15,0-1 4 0,3-1 0 0,4-2-5 16,-2 1 2-16,3-3-15 0,1-1-11 0,1 0-17 16,2 0-26-16,2 0-36 0,-1-3-59 15,3 0-71-15,0-1-209 0,-8 2-208 16,-2 0-784-16</inkml:trace>
  <inkml:trace contextRef="#ctx0" brushRef="#br0" timeOffset="105276.72">17011 12462 2870 0,'0'0'34'16,"0"0"9"-16,0 0 12 0,0 0 23 0,0 0-19 15,0 0-7-15,0 0-13 0,125 13-15 0,-100-13-12 16,-1 0-9-16,1 0-1 0,1 0-6 0,-5 0-9 16,-1 0-20-16,0-2-23 0,-2 0-45 15,-4 0-77-15,2 1-100 0,-8-1-355 16,-3 1-870-16</inkml:trace>
  <inkml:trace contextRef="#ctx0" brushRef="#br0" timeOffset="106115.99">17867 12408 987 0,'0'0'140'0,"0"0"51"0,0 0 48 16,0 0 12-16,0 0-62 0,0 0-72 0,0 0-34 15,0 0-14-15,0 0-12 0,0 0-14 16,0 0-12-16,0 0-11 0,-52-112-8 0,28 112-7 15,-4 0-5-15,-3 5 1 0,-5 4-1 0,3 4 4 16,1 2 1-16,-2 2 3 0,6 4 9 0,1 4-3 16,4 0 9-16,5 3-1 0,4 1-5 15,5 1 3-15,4 0-10 0,5-2-5 0,7-2-4 16,5 0-4-16,8-3 3 0,4-2 2 0,2-2 7 16,4-4 5-16,1-3-1 0,2-3 4 15,1-3 3-15,-2-5 4 0,-2-2 9 0,-5 1 6 16,1-3 3-16,-6-6 0 0,-5 0-3 0,-1-2-1 15,-6-2-5-15,-2-1-3 0,-1-2-5 16,-3 0-8-16,-2-3-8 0,0-2-6 0,-4-1-6 16,1-2-10-16,-1-1-15 0,-2-1-21 0,4 2-26 15,-5 2-25-15,3 3-48 0,-4 2-81 0,1 6-179 16,4 2-186-16,0 5-786 0</inkml:trace>
  <inkml:trace contextRef="#ctx0" brushRef="#br0" timeOffset="106321.4">18142 12863 2517 0,'0'0'38'0,"0"0"27"16,0 0 20-16,0 0 7 0,0 0-28 0,19 138-20 15,-19-116-13-15,0-2-12 0,-6 0-9 16,-1 1-6-16,-5-4-6 0,-3 0-15 0,1 1-24 15,-4-3-35-15,-2-1-45 0,-1 0-56 0,4-2-95 16,3 0-154-16,4-6-129 0,3-2-727 0</inkml:trace>
  <inkml:trace contextRef="#ctx0" brushRef="#br0" timeOffset="106916.62">18487 12266 2503 0,'0'0'45'0,"0"0"20"15,0 0 4-15,0 0-9 0,0 0-29 16,0 0-26-16,0 0-8 0,0 0 2 0,-122-1-1 16,106 14 0-16,1 1 0 0,0 2 2 0,2 1 4 15,3 1 0-15,4 0 5 0,3 1 0 16,3 4 1-16,0-1 2 0,7 3 0 0,4-2 0 15,3 3-1-15,1 1-1 0,2 0-3 0,3-1 0 16,1-1 3-16,-2-2-3 0,2 1 6 0,-2-2-7 16,1 0-1-16,-3-2-1 0,0 0 1 15,-3-2-2-15,0 0-2 0,-3-2 3 0,-2-2-5 0,-5-3 2 16,-1-1 5-16,0-2-1 0,-3 1 6 16,0-4 8-16,-7 1 3 0,-1-1-1 0,-3-1 1 15,0 0-11-15,-5-3-5 0,-1 1-1 0,-3-2-8 16,-3 0 3-16,-1 0 0 0,1 0-2 0,-3-4-2 15,3-2 4-15,1-1-2 0,1 0-1 16,1-2 8-16,2-1-8 0,3 1 2 0,1-1 1 16,3 0-6-16,7-1 0 0,-3 1-3 15,5-2-3-15,0 1 0 0,2-2 5 0,0 3 2 16,2-2 1-16,4 2 5 0,1-1-4 0,8 0 1 16,-2 0 0-16,1-1 1 0,4 2 1 15,2-1 1-15,1-2-1 0,-1 1-1 0,2 1 2 16,5-2 3-16,-3 2 4 0,3-2 3 0,0 0 6 15,-2 0 5-15,2 0 0 0,-3-1 8 0,-2 0-4 16,-3 1 1-16,-3-1 3 0,-5 1 0 0,-3-2 0 16,-4-3-3-16,-4 3-6 0,0-3-12 15,-8 0 1-15,-3 0-6 0,-7-2-3 0,-3 0 5 16,-2 3-15-16,-6 0-3 0,-2 3-5 0,-2 1-4 16,1 4 2-16,0 2-7 0,-1 5-15 0,7 2-24 15,-2 0-24-15,1 6-32 0,4 6-40 0,4 2-52 16,-1 5-111-16,6 4-193 0,-1-5-47 0,11-4-553 15</inkml:trace>
  <inkml:trace contextRef="#ctx0" brushRef="#br0" timeOffset="107282.86">19406 12508 2575 0,'0'0'296'0,"0"0"-300"0,0 0 6 16,0 0 36-16,0 0-6 0,0 0-19 0,0 0-7 16,135-17-5-16,-107 17-9 0,-2 0-18 15,3 0-32-15,-5 0-53 0,1 0-61 0,-3 0-136 16,-6 0-284-16,-5 0-844 0</inkml:trace>
  <inkml:trace contextRef="#ctx0" brushRef="#br0" timeOffset="107475.63">19280 12714 2439 0,'0'0'19'0,"0"0"7"0,0 0 42 15,0 0-3-15,0 0-29 0,133 13-14 16,-98-13-7-16,-1 1-5 0,-1-1-9 0,1 1-14 16,-3 0-16-16,-2 1-46 0,-3-1-66 0,-1-1-154 15,-10 1-278-15,-3-1-820 0</inkml:trace>
  <inkml:trace contextRef="#ctx0" brushRef="#br0" timeOffset="109521.66">21323 12471 216 0,'0'0'266'0,"0"0"57"0,0 0 56 0,0 0-4 0,0 0-75 16,0 0-78-16,0 0-49 0,0 0-36 16,0 0-26-16,0 0-19 0,0 0-17 0,0 0-13 15,-55-32-11-15,55 26-11 0,0-1-9 0,0 0-4 16,0 1-7-16,0 0-5 0,2-1-4 15,5 0-5-15,3 1-2 0,0-1-1 0,3 0 0 16,4 0 1-16,2 2-2 0,0 1-1 0,1-1 0 16,0 3-3-16,1-1 2 0,-1 2 2 15,-3 1-2-15,2 0 5 0,-4 4-5 0,2 1-1 16,-3 3 3-16,0 1-6 0,-3 2 3 16,-2 2 0-16,0 1-1 0,-5 0 6 0,1 5-4 15,-3-1 2-15,-2 0-4 0,0 2-5 0,-1 1 3 16,-6 0-3-16,-2 0-1 0,-3-1 0 0,-3-1-5 15,-3 0 0-15,-1-2 1 0,-1 0 2 0,-2 1 4 16,-4-3 3-16,3-1 1 0,-2 0 3 0,2-1-1 16,-1 1 3-16,4-2 0 0,1-2 0 0,3 0 2 15,2-1-3-15,5-2 3 0,2-1-3 16,4-1-2-16,2-1 0 0,1 1-2 0,1-1 2 16,6 1 3-16,0-1 3 0,5 1 3 0,3 0 1 15,2-1-3-15,4 1-1 0,1-1 1 0,1-1-3 16,4 1 0-16,0-2 0 0,3 0-3 0,-2 0 3 15,2-2-2-15,2 0 0 0,0 0 0 16,-1 0-4-16,1 0 1 0,0-1 0 0,-2 0-3 16,1 0 0-16,-4 0-3 0,-3 0-4 0,-3 1-3 15,-1-3-5-15,-3 3-5 0,-4-1-8 0,-2 0-11 16,0 1-18-16,-4 0-28 0,-2 0-41 16,-1 0-73-16,-1 0-165 0,-1 0-197 15,-2 0-809-15</inkml:trace>
  <inkml:trace contextRef="#ctx0" brushRef="#br0" timeOffset="112672.01">20263 12552 618 0,'0'0'324'16,"0"0"-60"-16,0 0 11 0,0 0-26 0,0 0-73 16,0 0-44-16,0 0-24 0,0 0-18 0,0 0-11 15,0 0-19-15,0 0-16 0,0 0-9 0,0 0-9 16,-41-61-5-16,44 56-6 0,4 1-3 15,1-1-3-15,0 1-1 0,3 2-1 0,1-1 3 16,0 1-3-16,0 1 1 0,6 0-3 0,-4 1 0 16,3 0-2-16,-3 0-1 0,3 3-3 0,-6 2 0 15,5 2-1-15,-6 1 1 0,-4 3 0 0,2 1-1 16,-6-1-3-16,1 1 2 0,-3 2-4 0,0 1 1 16,-1-1 1-16,-6 1-2 15,-1 1 2-15,-3-2 0 0,-3-1 4 0,-1 0 0 16,-3 0 2-16,4 1 2 0,-4 0-2 0,2-1 4 15,1 1-4-15,2-1 1 0,-1 0-1 0,6 0-2 16,0 0 1-16,2 0 0 0,4 1 0 0,1-1 2 16,1 0-2-16,1 0-2 0,4-2 1 0,2 2-3 15,3-2 1-15,5 0 0 0,-1-2-4 16,4 0-1-16,1-2-6 0,2 0-7 0,1-1-13 16,0 0-22-16,-1-3-28 0,0 0-49 0,-1-2-92 15,-2 1-125-15,0-2-110 0,-6 0 6 0,-4 0-241 16</inkml:trace>
  <inkml:trace contextRef="#ctx0" brushRef="#br0" timeOffset="113055.04">20718 12533 1953 0,'0'0'26'0,"0"0"-13"0,0 0-5 16,0 0-1-16,0 0-4 0,0 0 8 16,0 0 8-16,0 0 1 0,0 0 1 0,0 0 1 15,0 0 3-15,0 0 4 0,0 0 2 0,11 127 3 16,-2-114 4-16,1-2 2 0,2 0 5 0,1-2 2 16,2 0 1-16,0-1 1 0,0-1-7 15,1 0-3-15,2-1-11 0,0-1-5 0,0 0-4 16,-2 0-7-16,2 0-2 0,-3 1-4 0,-3 1-2 15,-2-1-1-15,-3 0-1 0,2-1 0 0,-3 1-2 16,-2 0 2-16,-3 1 0 0,2-1 3 0,-3 3 5 16,0 0-1-16,0 0 0 0,0-1-1 15,-3 2 0-15,-1-1-1 0,-3-1 7 16,-2 0-6-16,2 0-1 0,-1 0-3 0,-3-1-10 16,-3 0 0-16,0 0-7 0,3-1-5 0,-3-1-8 15,1 0-13-15,3-2-25 0,-1-1-37 0,1 1-57 16,0-2-89-16,0-1-164 0,1 0-94 15,6 0-673-15</inkml:trace>
  <inkml:trace contextRef="#ctx0" brushRef="#br0" timeOffset="113244.88">20750 12601 1691 0,'0'0'104'0,"0"0"13"0,0 0 25 15,0 0 0-15,0 0-45 0,0 0-30 0,0 0-12 16,0 0-14-16,0 0-11 0,130-37-16 0,-109 34-6 16,2 1-6-16,-4 0-12 0,1 0-16 15,-2 0-32-15,-3 1-41 0,3 0-87 0,-6 0-118 16,1 1-168-16,-3-2-17 0,-3 2-377 16</inkml:trace>
  <inkml:trace contextRef="#ctx0" brushRef="#br0" timeOffset="115260.33">21172 13143 1347 0,'0'0'238'0,"0"0"-30"16,0 0 1-16,0 0-37 0,0 0-76 0,0 0-46 15,0 0-9-15,0 0 15 0,0 0 3 16,0 0 1-16,0 0-6 0,0 0-13 0,-56 114-8 16,50-94-11-16,0 0-11 0,-1 1-3 0,1-2-6 15,0-1-8-15,-1 2-1 0,-1-3-10 0,1-1-15 16,-1 1-20-16,-2-2-29 0,0-2-34 16,-1 1-79-16,0 0-147 0,0-5-177 15,5-3-519-15</inkml:trace>
  <inkml:trace contextRef="#ctx0" brushRef="#br0" timeOffset="116299.15">19911 12727 690 0,'0'0'139'15,"0"0"-45"-15,0 0 6 0,0 0 10 0,0 0 3 16,0 0-21-16,0 0-15 0,0 0-9 0,0 0-3 15,0 0 5-15,0 0 8 0,0 0 3 16,0 0-3-16,0 0-8 0,-3-1-11 0,3 1-4 16,1-1 1-16,1-2-2 0,3 2-5 0,-2-1-5 15,3-1-16-15,-2 2-8 0,4 1-3 0,-2-1-5 16,1 1-2-16,3 0-4 0,0 0-3 0,0 0-3 16,0 0-2-16,1 0-4 0,-1 0-9 15,-2 0-13-15,4 1-20 0,-4 0-32 0,0 2-54 16,-5-2-104-16,5 1-155 0,-5-1-44 15,-2 1-520-15</inkml:trace>
  <inkml:trace contextRef="#ctx0" brushRef="#br0" timeOffset="117715.74">19833 12801 0 0,'0'0'0'16,"0"0"102"-16,0 0-40 0,0 0-17 0,0 0 2 15,0 0 12-15,0 0 22 0,0 0 29 16,0 0 16-16,0 0 17 0,0 0 17 0,0 0-2 15,0 0-6-15,0 0-24 0,-12-1-33 0,12 1-28 16,0 0-23-16,0-2-12 0,0 2-15 0,3-1 3 16,0-2 11-16,1 0 5 0,2 0 10 15,2-2-7-15,1 2-11 0,0-1-4 0,0 1-5 0,-1 1-2 16,0-1-1-16,-1 2-6 0,-1 1-1 16,1 0-2-16,-4 0-1 0,3 0 3 0,-1 0 0 15,1 0 2-15,-4 0 0 0,6 0-1 0,-5 0-1 16,4 0-1-16,-4 0-1 0,5 0-2 0,-6 0-1 15,5 0-1-15,-5 0-2 0,3 0 0 16,-2 0 2-16,-1 0 1 0,4 0 0 16,-2 0 0-16,2 0 0 0,-2 0 0 0,4 0 3 15,-4 0-1-15,2 0 2 0,-3-1-3 0,4 1-1 16,-5 0 0-16,-1 0-2 0,0-1-1 0,1 1 1 16,-2 0 0-16,0 0 1 0,0 0 4 15,0 0-2-15,0 0 1 0,0 0 0 0,0 0-2 16,0 0 2-16,0 0 1 0,0 0 1 0,0 0-2 15,0 0 3-15,0 0-3 0,0 0 1 0,0 0 4 16,0 0 3-16,0 0 4 0,0 0 3 0,0 0-1 16,0 0 0-16,0 0 1 0,0 0 2 15,-2 0 5-15,1 0-6 0,0 0-10 0,-2 0-10 16,-5 0-12-16,5 0-1 0,-5 1 1 0,-1 1 2 16,-2 1 2-16,0-2 1 0,0 1 2 0,-5 0 1 15,5 1-3-15,-2-1 1 0,-2 0-6 0,2 1-4 16,3-1-6-16,-1 0-9 0,-1 2-5 0,3-1-5 15,1 0-6-15,4-2-7 0,-2 0-37 16,5 0-72-16,1 0-56 0,0-1-75 0,6 1-59 16,0-1 57-16,3 2-16 0,-2-2-49 0</inkml:trace>
  <inkml:trace contextRef="#ctx0" brushRef="#br0" timeOffset="118236.05">22218 12714 2183 0,'0'0'-38'0,"0"0"9"0,0 0 34 15,0 0 12-15,0 0 7 0,0 0 3 0,0 0-13 16,0 0-3-16,0 0-5 0,0 0-6 16,0 0 0-16,136-33-4 0,-111 33-10 0,-2-1-28 15,-1 0-49-15,1 1-105 0,-3-1-180 16,-6-1-101-16,-4 1-543 0</inkml:trace>
  <inkml:trace contextRef="#ctx0" brushRef="#br0" timeOffset="118665.51">22935 12516 1540 0,'0'0'370'0,"0"0"-376"0,0 0 44 16,0 0 37-16,0 0 2 0,0 0-40 0,0 0-34 0,0 0-25 16,0 0-11-16,0 0 2 0,0 0 12 15,0 0 4-15,0 0 7 0,0 0 4 16,-119 56-5-16,103-36 5 0,-2 2-1 0,2 0 4 0,1 2 7 16,4 0 6-16,0-1 1 0,4 0-3 15,1 0-1-15,4-3-10 0,2 1-3 0,0-4-3 16,0-1-2-16,6-1 2 0,2-3 0 15,1-1 4-15,3-3 3 0,1 0 10 0,1-5 10 0,2 0 9 16,3-3 7-16,-2 0 1 0,0 0 5 16,-1-5 5-16,0-2 6 0,-3 1 13 0,-1-1 5 15,-2-2 3-15,0-1-2 0,-4 0-10 0,-1-3-12 16,-3 1-13-16,0-2-14 0,-2-4-11 0,-2 1-14 16,-4-2-18-16,-1-1-25 0,-3 0-30 15,0-4-48-15,0 3-65 0,-1 2-90 0,2 2-158 16,3 5-79-16,1 4-539 0</inkml:trace>
  <inkml:trace contextRef="#ctx0" brushRef="#br0" timeOffset="118894.6">23167 12807 1697 0,'0'0'29'0,"0"0"48"16,0 0 33-16,0 0-14 0,0 0-35 15,61 130-27-15,-56-108-16 0,-3-1-9 0,-2 0-7 16,0-4-5-16,-3-2-5 0,-7 0-7 0,-3-1-16 16,-2-1-25-16,1-3-146 0,-4 1-70 15,-3-3-165-15,7-2-96 0,4-2-43 0</inkml:trace>
  <inkml:trace contextRef="#ctx0" brushRef="#br0" timeOffset="119517.78">23557 12523 1615 0,'0'0'327'0,"0"0"-254"0,0 0 26 16,0 0 6-16,0 0-6 0,0 0-47 0,0 0-25 0,0 0-13 16,0 0-12-16,0 0 0 0,0 0-4 15,0 0 6-15,0 0 1 0,-111-36-4 0,100 50 0 16,1 4-2-16,2-2 2 0,3 0-5 0,1 1 3 16,1 0 0-16,2 3-1 0,1 0 6 0,0-1 0 15,0 1 3-15,1-1 2 0,4 3 0 16,1-2 0-16,0-1 2 0,3 1 0 15,-1-2 1-15,1 2-2 0,0-2-1 0,0-1-4 0,2 2 0 16,-1-2 1-16,-1 1 1 0,1 0 2 16,-1-2-1-16,-2-2-1 0,1-2 2 0,0-1-1 15,-2-2 1-15,-2-2 0 0,-2-1-1 0,0-3 4 16,-1-1 7-16,-1 0 13 0,0 1 8 0,-4-2 3 16,-2 0-5-16,-5-1-13 0,-2 0-10 15,1 0-7-15,-6 0-3 0,0-3-1 0,-1-1-4 16,1 0 0-16,0-2 2 0,-1 0-2 0,4-1 0 15,-2-1 1-15,5-1-2 0,-2-1 0 16,4-1 2-16,1-1 0 0,2-1 0 0,2 0-3 0,3 2-3 16,2-2-4-16,0 2 2 0,4-2 2 15,2 0-1-15,2 0 5 0,2 1-1 0,0-1 0 16,5 2 0-16,-3-1 2 0,3 2-2 0,0 0 3 16,1 1 2-16,2-1 1 0,-1 2-1 0,-2 0 3 15,3 1-2-15,-4 1 3 0,2 0 5 0,-4 1 1 16,3 2 5-16,-3-1 1 0,2 2 2 15,-2-2 2-15,1 1 1 0,-3-1 2 0,-2 0 1 16,0 0-2-16,1 1-4 0,-4-1-1 0,0 1-5 16,-3-2-2-16,2 1-4 0,-3-1-5 15,1 0-1-15,-2-1-4 0,1 0-1 0,-1-2-9 16,-4 0-14-16,-1 0-15 0,-3-1-23 0,-1 3-30 16,1-1-23-16,-2 0-47 0,-1 2-77 15,-3 2-174-15,5-1-190 0,2 3-748 0</inkml:trace>
  <inkml:trace contextRef="#ctx0" brushRef="#br0" timeOffset="124728.47">19244 13546 2627 0,'0'0'-17'0,"0"0"36"0,0 0 0 0,0 0 5 15,0 0-8-15,0 0-12 0,0 0 3 0,0 0 2 16,0 0-2-16,0 0-2 0,146-7-6 16,-105 9-8-16,0 0-20 0,0 1-44 0,-4-1-68 15,-4 0-84-15,-2 0-149 0,-10 0-146 0,-8-1-760 16</inkml:trace>
  <inkml:trace contextRef="#ctx0" brushRef="#br0" timeOffset="124925.92">19084 13852 2166 0,'0'0'87'0,"0"0"-66"16,0 0 18-16,0 0 60 0,0 0-3 0,0 0-29 16,0 0-18-16,140 24-7 0,-105-23-10 15,3-1-20-15,0 0-12 0,-4 0-16 0,-1 0-34 16,-3 0-44-16,-1-1-73 0,-1 0-105 0,-4-2-163 15,-2 2-67-15,-4-1-343 0,-7 1 516 0</inkml:trace>
  <inkml:trace contextRef="#ctx0" brushRef="#br0" timeOffset="125185.78">19803 13687 2762 0,'0'0'10'0,"0"0"-1"0,0 0 9 0,0 0 7 0,0 0-2 16,0 0 4-16,0 0 1 0,0 0-5 0,0 0-4 15,0 0-13-15,137 30-5 0,-107-28-5 16,-4 1-20-16,-3-3-18 0,0 1-31 0,2-1-42 15,-5 0-59-15,-5 0-91 0,4 0-198 0,-8-1-89 16,-3 0-687-16</inkml:trace>
  <inkml:trace contextRef="#ctx0" brushRef="#br0" timeOffset="125648.39">20452 13616 2736 0,'0'0'12'0,"0"0"12"16,0 0 13-16,0 0 7 0,0 0-17 0,0 0-9 16,0 0 0-16,0 0-2 0,0 0-4 0,0 0-4 15,123-21 1-15,-103 21 1 0,1 3-1 16,-2 2 1-16,-1 0-3 0,0 2 0 0,-3-1-2 15,-1 2 0-15,-2 2-2 0,-3 0 0 16,0 0 0-16,-1 2-4 0,-4 0 5 0,-3 2-3 0,-1 1 0 16,0-1 3-16,-3 1-6 0,-8 1 2 15,-3-1-3-15,-3 1-4 0,-4 0 0 0,-2 2-1 16,-1-3 1-16,2 0 3 0,0 1 1 0,0-1 1 16,0 0 2-16,5-2 1 0,-3 1 0 15,4 1 1-15,3-1-1 0,2-2 0 0,2 0 0 16,0 0 1-16,6-2 1 0,1-1-2 0,0 0 3 15,2-2-4-15,0 0 3 0,2 0 3 0,2 0-2 16,3-2 4-16,-1-1-1 0,3 0 4 16,1-1-4-16,1 0-2 0,1 0 0 0,1 0-6 15,2-2 3-15,2 0-1 0,2 1 0 0,1-2 1 16,-1 1-5-16,5-1-7 0,-1 0-16 0,0 0-21 16,1 0-40-16,-1-1-63 0,3-1-90 0,-1 1-200 15,-6 0-180-15,-6-1-801 0</inkml:trace>
  <inkml:trace contextRef="#ctx0" brushRef="#br0" timeOffset="126198.86">21651 13719 2083 0,'0'0'152'0,"0"0"7"0,0 0 6 0,0 0-29 16,0 0-63-16,0 0-28 0,0 0-10 16,0 0-11-16,0 0-11 0,0 0-2 0,0 0 2 15,-141-36 1-15,107 43-2 0,1 0-1 16,-2 5-1-16,-1 0 1 0,4 1 3 0,-1 2 3 0,3 2 0 15,1 1-2-15,0 2-1 16,6 2-4-16,-1-1-1 0,1 1-1 0,5 1-4 0,4-1-1 16,3 2-2-16,2-1 0 0,2-1-1 0,4 0-2 15,1-2 0-15,2 0-2 0,0 0 0 16,1-3-1-16,4-2-1 0,1-3 1 0,4 1-2 16,0-3-1-16,2-1 3 0,0 1 0 0,4-3 3 15,3 0 1-15,1-4 4 0,0-2-4 16,0-1 1-16,0 0 4 0,0-2-5 0,-3-4 4 15,0 0 2-15,0 1-3 0,-3-4 2 0,0 2 1 16,-2 0-1-16,-2-1 0 0,-1-2 0 0,-3 1 1 16,1 0 2-16,-4-2 1 0,0 0 0 0,0 0-3 15,-3-2 0-15,0 0 2 0,-6 2-1 0,-4-1 4 16,0 3 0-16,-7 0-4 0,-1 3 0 16,-5 3-4-16,-1 1-1 0,-3 2-4 0,-4 0 2 15,1 6 0-15,-1 2-2 0,-2 3 2 0,3 1-2 16,2 3-8-16,1 1-7 0,1 0-16 15,4-1-22-15,3 2-26 0,4-2-49 0,3 0-76 16,7-1-125-16,2-3-246 0,1-4-590 0</inkml:trace>
  <inkml:trace contextRef="#ctx0" brushRef="#br0" timeOffset="127315.85">3406 14750 2113 0,'0'0'-2'16,"0"0"39"-16,0 0 23 0,0 0 23 0,0 0 6 15,0 0-13-15,0 0-11 0,0 0-3 16,78-118-10-16,-56 110-10 0,5 1-9 0,0 1-8 15,7 3-6-15,-1-1-4 0,0 3-5 0,2 1-7 16,-1 0 0-16,-5 1-5 0,-1 5-2 16,-5 3 2-16,-4 1-6 0,-6 4-2 0,-5-2-1 15,-5 3-3-15,-3 2 6 0,-3 1 4 0,-7 3 5 16,-8 3 1-16,-2 1 2 0,-5 1 0 16,-2 0-4-16,-2-1 1 0,-1-1 0 0,1 0-3 15,5-3 2-15,2-3-2 0,2-2-9 0,4-4-6 16,4-3-17-16,8-3-32 0,-1-4-62 0,5-2-92 15,1 0-70-15,7-1-37 0,5-7-66 0,0 1 8 16,-6 2-437-16</inkml:trace>
  <inkml:trace contextRef="#ctx0" brushRef="#br0" timeOffset="127519.85">3912 14602 1240 0,'0'0'659'16,"0"0"-498"-16,0 0 5 0,0 0 2 0,0 0-56 15,0 0-64-15,0 0-27 0,0 0-5 0,0 0-1 16,0 0-2-16,0 0 0 0,0 0 4 0,-91 131-3 16,82-101-1-16,4 0-1 0,-2 0-7 15,0-1-4-15,3-1-2 0,4-2-13 0,0-2-3 16,2-2-9-16,7-1-17 0,0-4-11 0,3-1-27 16,0-1-33-16,7-3-42 0,-2-3-87 15,4-4-128-15,-7-2-101 0,-3-1-630 0</inkml:trace>
  <inkml:trace contextRef="#ctx0" brushRef="#br0" timeOffset="127982.38">4142 14944 2016 0,'0'0'6'0,"0"0"3"0,0 0 46 0,0 0 18 16,0 0-13-16,-8 132-4 0,11-99-3 15,3 3-3-15,-1 3-7 0,1 2-9 0,-3-2-8 16,4 1-3-16,-4-2-7 0,-1 0-10 0,-1 0 0 16,-1-2-4-16,3-2 0 0,-3-2 0 15,0-4 1-15,0-4-3 0,0-4 7 0,-3-4-1 16,2-5-7-16,1 0 9 0,-1-5-2 0,1-3 16 16,-1-3 18-16,1 0 8 0,-2-1-1 15,-3-5-18-15,1-4-14 0,-3-3-16 0,3-4-2 16,-4-5-2-16,4-4-3 0,-3-6 3 0,3-4-5 15,0-6 1-15,3-4-2 0,0-7-4 0,1-3-2 16,7-3-3-16,-3 1 1 0,7 4 2 16,-1 6 5-16,2 10 4 0,1 7 0 0,-1 7 0 0,1 5-2 15,-2 7-3-15,3 5 0 0,-1 5 2 0,-2 2-7 16,1 4 8-16,-2 5 6 0,1 4-1 16,0 2 12-16,-3 3 1 0,-1-3 2 0,-4 3 5 15,2-2 5-15,-5-1 5 0,0 0 9 0,0-1 10 16,-5 0-2-16,-4 0 7 0,-1-1-2 15,-2-1-6-15,0-3-5 0,-4 0-10 0,4-2-8 16,-2-2-8-16,0 0-5 0,2-2-7 0,1-1-11 16,1-2-22-16,2 0-40 0,4-2-61 0,-3-3-131 15,5-2-240-15,2 0-102 16,0 1-692-16</inkml:trace>
  <inkml:trace contextRef="#ctx0" brushRef="#br0" timeOffset="128399.32">4643 15143 2609 0,'0'0'-8'0,"0"0"12"0,0 0 36 16,0 0 9-16,0 0-21 0,0 0 2 0,0 0 5 15,0 0-11-15,0 0-4 0,0 0-8 16,0 0 0-16,0 0-1 0,133-76-3 0,-111 74-3 16,5-1-2-16,-4 2-2 0,-2 1 1 15,0 0-1-15,-1 4 0 0,-2 1 1 0,0 2-3 0,-6 2-1 16,-1-1 2-16,-3 2-5 0,-4 1 5 16,1 2-1-16,-4 0-1 0,-1 2 5 0,-1-1 0 15,-6 4 5-15,-2 1-2 0,-2 0 8 16,1-2-5-16,0 1-2 0,-1-4 6 0,2 1-9 15,1-2 6-15,4 1 1 0,0-2 1 0,0-4 1 16,4 2-2-16,0-2-2 0,0-1-10 0,0 0 4 16,0-1-6-16,7-2 0 0,-3 1 2 15,4-1-4-15,0-1 0 0,2 0-4 0,-1-2-2 16,2-1-9-16,1 0-5 0,-1 0-12 0,0-1-17 16,5-4-24-16,-2 1-43 0,3-2-66 0,-1-2-82 15,3-1-147-15,-2 2-137 0,-6 1-663 0</inkml:trace>
  <inkml:trace contextRef="#ctx0" brushRef="#br0" timeOffset="128642.68">5606 14762 2706 0,'0'0'-35'0,"0"0"15"0,0 0 27 15,0 0 45-15,0 0-7 0,0 0-18 0,0 0-6 16,0 0-10-16,130-33-12 0,-106 29-17 0,-1 2-32 16,0-1-66-16,-4 3-104 0,-1 0-167 15,-3 0-214-15,-8 0-805 0</inkml:trace>
  <inkml:trace contextRef="#ctx0" brushRef="#br0" timeOffset="128827.4">5648 15012 1971 0,'0'0'28'0,"0"0"4"0,0 0 74 16,0 0-3-16,0 0-41 0,0 0-14 0,0 0-11 0,0 0-22 15,134-28-11-15,-113 23-15 0,-3-1-26 16,2 1-50-16,-3 0-105 0,-1 1-202 0,-4 2-131 16,-4-1-635-16</inkml:trace>
  <inkml:trace contextRef="#ctx0" brushRef="#br0" timeOffset="129980.13">12643 4539 912 0,'0'0'-1'0,"0"0"23"0,0 0 1 0,0 0-2 15,0 0 3-15,0 0 1 0,0 0-9 0,0 0-3 16,0 0-3-16,0 0 1 0,0 0 1 16,0 0 4-16,-39-69-5 0,35 63-13 0,-3 0-16 15,1-1-57-15,-6 1-70 0,-2-1-60 0,1 1-23 16,2 3-214-16</inkml:trace>
  <inkml:trace contextRef="#ctx0" brushRef="#br0" timeOffset="130586.07">11178 4276 413 0,'0'0'41'0,"0"0"-11"16,0 0 14-16,-143-42 14 0,112 36-10 0,2-1 4 16,0 1-17-16,4 1-18 0,-4 2-12 0,1-1-10 15,-2 3-6-15,-1 1-14 0,1 0-11 16,-1 0-15-16,-1 5-14 0,2 2-14 15,0 2 0-15,0 1 5 0,0 3 15 0,-1 1 7 0,-1 2-15 16,-5 0-15-16,3 1 24 0,-4 2 58 0,-2-1 0 16,-1 0 0-16,-1 3 0 0,-7-1 0 15,1 0 0-15,1 1 0 0,-4-1 7 0,2 0 48 16,-2-1 1-16,1-1-20 0,2 1-7 0,4-3-10 16,3 0-5-16,1 0 1 0,2-1 0 15,3-1 2-15,1 0 4 0,6 2 4 0,-1-2 0 16,5 1-3-16,0 2-4 0,2-2-5 0,3 1-2 15,5-1-7-15,1 2-4 0,2-2-6 0,2-1-5 16,3 1-5-16,-1 1-2 0,4 1-2 16,-1 0-2-16,1-2 4 0,3 2 3 0,0 0 5 0,0 0 2 15,8 0 1-15,0 1-2 0,2 0 3 16,3 2 1-16,1-1 1 0,5 1 2 0,2 0 0 16,3 4 2-16,1-3-1 0,4 2 1 0,1 1 4 15,2 0-3-15,4-1 1 0,4-1 0 0,2 2-6 16,2-1 6-16,6-3 0 0,1 1 1 15,2 0 1-15,2-3-1 0,0 1-2 0,3-1-1 16,2-3-1-16,2 0 0 0,0-2 1 0,3 0 0 16,3-3 3-16,0 0-2 0,-3-1 1 0,4 1 1 15,-4-3-6-15,0 0 5 0,-3-2 0 16,-1-1-1-16,-6 0 3 0,4-1-4 0,-2-3 1 16,-2-1 0-16,3 1 1 0,-4-3 0 15,2-2-2-15,-2-2 2 0,0 1-4 0,1-1 2 16,-5 0-2-16,-3 1 0 0,1 1-4 0,-4 1-1 15,1-1-4-15,-1-1-4 0,-3 1-1 0,0 0-10 16,0 0-12-16,-11 0-100 0,-11 3 138 16</inkml:trace>
  <inkml:trace contextRef="#ctx0" brushRef="#br0" timeOffset="130801.93">12484 5210 0 0,'0'0'0'0,"0"0"87"15,0 0-38-15,0 0-17 0,147-140-10 0,-113 109-7 16,1 1-2-16,-1-1 9 0,-3 2 8 15,0 0 18-15,-2 2 12 0,-1-2 14 0,-5 1 13 16,0-1 6-16,-4 1 7 0,0 0 14 0,-8 1 16 16,-2 2 28-16,-1 3 9 0,-5 2-11 0,-3 1-27 15,0 1-45-15,-5-2-32 16,-2 1-28-16,-5-1-21 0,-2 1-13 0,-2-1-16 16,-3 2-9-16,-4 0-5 0,-3 1-20 0,1 0-6 0,-5 2-9 15,-3 0-1-15,-3 0-17 0,-3 3-40 16,-3-2-53-16,-6 1-23 0,-4 1 7 0,-9 2 42 15,-9 1 43-15,17 2-144 0,13 4 261 0</inkml:trace>
  <inkml:trace contextRef="#ctx0" brushRef="#br0" timeOffset="131334.15">9788 5366 216 0,'0'0'-6'0,"0"0"10"16,0 0 7-16,0 0-5 0,0 0 0 0,0 0-1 15,0 0-5-15,0 0 0 0,0 0 2 0,0 0 0 16,0 0 2-16,0 0 3 0,0 0 11 16,-82-54 12-16,71 53 6 0,-1 1-1 0,-4 0-14 15,3 0-16-15,-6 3-5 0,0 3-6 16,-3 2 1-16,-6 1 0 0,2 0-9 0,-4 4-1 15,0-1-5-15,-4-1-7 0,1 2 2 0,1 1-4 16,-3 0 0-16,-2-2-3 0,-3 2-19 0,0-2-33 16,-1 4 24-16,10-6 60 0,11-4 0 0</inkml:trace>
  <inkml:trace contextRef="#ctx0" brushRef="#br0" timeOffset="132433.97">7744 6364 157 0,'0'0'0'0,"0"0"3"16,-141 106-2-16,90-65 0 0,2 0-2 16,3-1 1-16,-1 0 3 0,-2 3-5 15,2-2 5-15,-4 2 0 0,1-2-1 0,-1 2 3 16,0 0-1-16,0-1-2 0,-3 1-1 0,2-3-1 0,1 2-1 15,1-2 3-15,1 0 0 0,-1-1-1 16,0 1 1-16,-1 1-2 0,2 2 0 0,-2 3-2 16,-1-1 2-16,0 1 0 0,-3-1-1 0,2 2 4 15,-1-2-3-15,1 1 2 0,-2-1 0 16,4 0-4-16,-1 1 2 0,0-2 0 0,1-1 0 16,2 0 1-16,-2 1 2 0,1-2 2 0,-1 2 0 15,0 0 5-15,0 1 0 0,1 0 2 0,-1 2 2 16,-2-1-2-16,1 1-2 0,1-1-3 0,-1 1-5 15,3 0-4-15,0-1 2 0,0 2-6 16,3-2 3-16,-1 1 1 0,-2-2 0 0,5 0 2 16,-4 0-2-16,4 0 3 0,-4 1-1 0,4-3 5 15,-3 2-1-15,2-2-2 0,-2 1 2 0,6-3-3 16,-1 3 1-16,0-3-1 0,3 2 0 16,-1-1-3-16,1 1 2 0,5 1 0 0,-3-3-1 15,5 0 2-15,-1 0-3 0,2 0-2 16,2 2 1-16,0-2-1 0,0 2 0 0,4 1-1 0,-2-1-4 15,-2 2-3-15,4 2 0 0,-3-1 3 0,-1-2 3 16,4 0 4-16,-2 2 0 0,3-2 2 16,-2 0-2-16,7-2 1 0,-1 1-1 0,-1 1-5 15,1-1 4-15,0 2-5 0,-1 2 3 0,3-1 0 16,0 3 1-16,-1-3 2 0,0-1-2 16,0 1 4-16,6-2-3 0,-5 1 5 0,1 2 2 15,1-1 0-15,-1 4 0 0,-1 0-1 0,5-1 0 16,-4 2 0-16,5-3 8 0,-1 1-2 0,2 1 2 15,0-2-2-15,0 3-7 0,1 0 3 0,-2 0-5 16,5 3 3-16,-4 1 1 0,-2 0-2 16,5 3 0-16,-5-1 0 0,2 1 1 0,0-1-1 15,0 1 4-15,1-1 5 0,0 1 0 16,0-1 4-16,0 0-4 0,1 0-1 0,-1 2-3 16,0-2 2-16,0 0 0 0,-1 2-3 0,1-4 4 15,0 1-2-15,1-2-1 0,2-3 0 16,0 1-2-16,-2-1-2 0,1-3 2 0,3 0-1 0,-3 0 0 15,-2-1 1-15,2 0-4 0,3 1-1 16,-3-1 0-16,-1 1 0 0,1-1 1 0,2 0-2 16,-1-2-2-16,-3-2-1 0,3-2-1 0,1-1 1 15,-2-1 2-15,-2-2 2 0,2-1 0 0,-1 0 1 16,2-3 3-16,-1 0-2 0,0 1 0 0,1-1-1 16,1 0-2-16,-2 0-1 0,0 0 1 15,4-2 1-15,-2 0-1 0,3-1 1 0,-3 1-5 16,2-1-1-16,1 0-3 0,-2 1 0 0,3-2 3 15,-2 1 1-15,0 0 1 0,3 0-3 16,-1 0-3-16,-5 2 1 0,6 0-1 0,-2 0 4 16,-1 0 4-16,1 0 1 0,1-3 3 15,-3 2-1-15,3-3-1 0,1 1 1 0,2-1-1 0,-1-2 3 16,0-1 2-16,2 1 1 0,4-1 4 16,1 0-1-16,-3 2-1 0,6 1 3 0,-2-1 0 15,0 1 4-15,3 0 4 0,-5-2-2 0,3-1 5 16,0 2 0-16,2-3 2 0,-2 1-3 0,1 1-5 15,1-2-2-15,-1 0-1 0,0 0 3 16,1-1-3-16,-1 0 1 0,0-2-2 0,1-2-6 16,-1 0-1-16,1-3-1 0,0-1-9 0,2-1 2 15,-2 1 2-15,0-1-4 0,-1-3 7 0,-1 2 1 16,1-2-4-16,0 1 3 0,-3-1-2 0,2 2-1 16,0-1 0-16,-1 0-6 0,-1 0-2 15,0-1-12-15,1-1-5 0,-1 1 0 0,-3-2-18 16,5 0-12-16,-6-2-11 0,4 0-10 0,-4-2 2 15,2-2-130-15,-2-1 205 0</inkml:trace>
  <inkml:trace contextRef="#ctx0" brushRef="#br0" timeOffset="132836.13">2847 14812 1370 0,'0'0'-86'0,"0"0"9"0,0 0 13 16,0 0-22-16,0 0-17 0,0 0 8 0,0 0 40 16,0 0 43-16,0 0 24 0,0 0 11 0,0 0-1 15,0 0-3-15,0 0 0 0,42 82-2 16,-24-70 5-16,-2 1 0 0,0-3 1 0,2 0-1 15,3-1-4-15,0 1 1 0,-1-2-5 0,1-2 5 16,0 1 1-16,0-3 4 0,-2 1-2 16,2-1-4-16,-3-2 0 0,2-1-2 0,-1-1 3 15,-5 0 3-15,4 0-5 0,-5-2 2 0,1-3-2 16,-1 0 1-16,-2-2 8 0,0-2 4 16,-3 0 0-16,-3-3 3 0,2-1 6 0,-6-1-1 15,3-3 2-15,-4-2-4 0,0-2-14 0,0-1-7 16,-3-1-10-16,1-2-10 0,1-1-11 0,-1 0-12 15,-2 0-9-15,2-1-11 0,2 1-9 0,0-3-8 16,2 2-10-16,5 0-15 0,3-2-27 16,0 2-64-16,1-1-45 0,0 8 3 0,-2 7-216 0</inkml:trace>
  <inkml:trace contextRef="#ctx0" brushRef="#br0" timeOffset="137150.7">6243 14969 1827 0,'0'0'4'0,"0"0"5"16,0 0 3-16,0 0 16 0,0 0 4 0,0 0 3 16,0 0 13-16,0 0 10 0,0 0 1 0,0 0-10 15,0 0-13-15,135-41-19 0,-104 35-3 0,0-1-6 16,0 1-9-16,1 1-1 0,-2 0-15 16,0 1-26-16,-4 1-42 0,0 2-72 0,-3-2-89 15,1 2-116-15,-6 1-49 0,-3 0 40 0,-6 0-170 0</inkml:trace>
  <inkml:trace contextRef="#ctx0" brushRef="#br0" timeOffset="137587.76">7263 14711 1057 0,'0'0'884'0,"0"0"-869"0,0 0 24 16,0 0 24-16,0 0 6 0,0 0-28 0,0 0-19 16,0 0-8-16,0 0-9 0,0 0-13 0,0 0-5 15,0 0-1-15,0 0 2 0,0 0 3 0,-110 18 3 16,94 3-3-16,2 4 0 0,-2 0 0 15,2 2-3-15,1 3 3 0,2-2 1 0,2 1 0 16,1 0 2-16,5-3-3 0,3 2-2 0,0-5-1 0,1-1-1 16,4-4-1-16,5-3-1 15,0-2 2-15,-1-3 5 0,6-3 5 0,-3-4 12 16,2-2 9-16,1-1 9 0,-1-2 18 0,0-5 9 16,2-4 10-16,0-2 14 0,-1-2 2 0,-1-2-1 15,1 0 2-15,-4-1-5 0,-2-1-6 16,-2 1-2-16,-2-2-15 0,-3 0-18 0,-2 1-11 15,0-2-12-15,-2 1-5 0,-3-4-4 0,-2 2-15 0,0 0-27 16,-1 0-31-16,-3-1-46 0,2 5-61 16,-1 3-79-16,0 5-180 0,2 3-118 0,3 3-648 0</inkml:trace>
  <inkml:trace contextRef="#ctx0" brushRef="#br0" timeOffset="137793.67">7521 14997 2270 0,'0'0'100'0,"0"0"-70"0,0 0 30 16,0 0 17-16,0 0-8 0,0 0-27 0,0 0-16 16,33 130-12-16,-33-103-11 0,-1 1-2 15,-6 1-20-15,0-2-18 0,-3 3-35 0,-2-2-60 16,-3 0-58-16,-1-2-88 0,1 0-154 0,5-6-65 15,1-7-538-15</inkml:trace>
  <inkml:trace contextRef="#ctx0" brushRef="#br0" timeOffset="138266.06">8202 14570 1455 0,'0'0'507'0,"0"0"-437"15,0 0 35-15,0 0 17 0,0 0-12 0,0 0-49 16,0 0-22-16,0 0-8 0,0 0-10 16,0 0-10-16,0 0 0 0,0 0-1 0,-133 0-1 15,114 15 1-15,-3 3 1 0,0 2-1 0,2 2 5 16,1 4 4-16,0 2-5 0,1 0 2 0,5 4-2 15,0-2-7-15,2 0 2 0,2 3-9 16,3-2-3-16,4-1 1 0,2 1-7 0,0-5 7 0,0-1-7 16,5-1-2-16,1-6-6 0,4-2-11 15,1-2-5-15,3-4-10 0,-3-3 0 0,4-1 6 16,-3-3 9-16,3-3 10 0,1 0 11 0,1-6 3 16,-1-4 0-16,-1 0 3 0,3-3-5 15,-4 1 7-15,0-3 3 0,-4 1 2 0,-1-1 9 16,-2 1-2-16,-5 0 3 0,0-1-1 0,-2 1 3 15,0 0-4-15,-4 1-2 0,-5 1 4 0,2 3-3 16,-6 2 8-16,0 3-1 0,0 2 0 16,-4 2-3-16,2 0-9 0,-4 7-2 0,3 4-7 15,-4 0 0-15,1 2-5 0,4 1-4 0,2 1-3 16,-1 0-22-16,4-1-31 0,4-1-55 16,-1 2-97-16,4-2-205 0,2-4-111 0,-1-3-655 15</inkml:trace>
  <inkml:trace contextRef="#ctx0" brushRef="#br0" timeOffset="138430.72">8316 14830 2749 0,'0'0'45'0,"0"0"2"15,0 0 23-15,0 0-12 0,0 0-34 16,0 0-15-16,0 0-6 0,0 0-16 0,0 0-40 15,0 0-60-15,0 0-138 0,0 0-312 0,0 0-934 0</inkml:trace>
  <inkml:trace contextRef="#ctx0" brushRef="#br0" timeOffset="139217.84">8882 14569 372 0,'0'0'649'16,"0"0"-463"-16,0 0 49 0,0 0 14 0,0 0-45 16,0 0-77-16,0 0-53 0,0 0-14 15,0 0-3-15,0 0 3 0,0 0-8 0,0 0-12 16,-54 114-7-16,46-89-7 0,-1 3-2 0,-1-1-6 15,0 0-2-15,-1-1 1 0,0-1-3 16,-1 1 2-16,1-3 0 0,1-1 2 0,0-1 2 16,2-3 1-16,1-3-1 0,4-2 2 0,-1-4-4 15,2 0-5-15,2-2 3 0,0-3-8 16,0 0 6-16,2-1 5 0,2-2 3 0,0 2 6 16,4-3 0-16,2 0 2 0,0 0-6 0,4 0-1 15,1-3-7-15,-3 0-6 0,3-2 0 0,-2 2-8 16,4-2 1-16,-1 0-2 0,3 1-3 15,-1-1-2-15,2-1-16 0,2 0-17 0,-1 0-28 0,0 1-42 16,3 1-62-16,-1-1-84 0,1 2-166 0,-3 0-140 16,-4 2-186-16,-5 0 194 15</inkml:trace>
  <inkml:trace contextRef="#ctx0" brushRef="#br0" timeOffset="139428.34">9147 14895 1494 0,'0'0'251'16,"0"0"-67"-16,0 0 7 0,0 0-15 16,0 0-76-16,0 0-31 0,0 0-11 0,0 0-8 15,0 0-12-15,0 0-13 0,0 0 5 0,0 0-13 16,-121 105-2-16,112-84-3 0,2 1-11 16,0 1 4-16,-1 0-5 0,-1 1 0 0,3 0-6 15,0-1-7-15,2-1-18 0,4 0-29 0,0-3-33 16,0-2-55-16,2-2-69 0,3-2-127 15,2-5-144-15,1-1 1 0,-5-3-342 0</inkml:trace>
  <inkml:trace contextRef="#ctx0" brushRef="#br0" timeOffset="139849.31">9361 14548 2356 0,'0'0'48'0,"0"0"-30"0,0 0 10 0,0 0 6 15,0 0 1-15,0 0 0 0,0 0-5 0,0 0 4 16,0 0-6-16,0 0-7 0,0 0-6 0,0 0-1 16,125 15-3-16,-99-12-3 0,2-1 3 15,-3 0-6-15,4-1-2 0,-4 0 0 0,0 0-6 16,-4-1 3-16,1 0 0 0,-3 0 4 0,1 0 1 15,-1 0-1-15,-7-1-1 0,1 0-3 0,-4 0 1 16,-2 1 0-16,-5 0-1 0,-1 0 4 0,-1 0 4 16,0 2 3-16,-1 4 3 0,-3 1 0 15,-4 2-4-15,-2 0 1 0,0 3 0 16,-1 0-2-16,0 1 1 0,-2 3-3 0,1 0-1 16,0 4 3-16,2 2 1 0,1 1 1 0,2 2 5 15,0 2-2-15,-1 1 1 0,2 0-2 0,-1 0-3 16,0 4 0-16,3-5-4 0,-3 3 1 0,1-1-2 15,0-2-8-15,-1-1 4 0,4-3-9 16,1-2-3-16,0-4-8 0,2-3-21 0,0-1-17 16,0-3-28-16,3-2-48 0,-1-1-73 0,2-3-114 15,0 0-174-15,-1-3-51 0,-3 0-528 0</inkml:trace>
  <inkml:trace contextRef="#ctx0" brushRef="#br0" timeOffset="140076.7">9386 14877 2196 0,'0'0'382'0,"0"0"-366"0,0 0 24 16,0 0 30-16,0 0 16 0,0 0-10 0,0 0-14 15,0 0-12-15,138-23-11 0,-100 20-18 0,1-1-12 16,-1 1-6-16,1 0-2 0,-1 0-7 0,-1-1-12 15,-3 2-24-15,-4 0-39 0,-4-1-46 16,-1 2-76-16,-5 1-109 0,-1 0-231 0,-7 0-236 16,-2 0-161-16</inkml:trace>
  <inkml:trace contextRef="#ctx0" brushRef="#br0" timeOffset="142766.2">10346 14844 1444 0,'0'0'41'0,"0"0"18"0,0 0 25 0,0 0 33 16,0 0 4-16,0 0 0 0,0 0-16 16,0 0-22-16,0 0-16 0,0 0-12 0,0 0-15 15,0 0-11-15,134-25-12 0,-113 24-6 0,3-1-9 16,-2 1-8-16,-1-1-15 0,0 0-37 0,-1 0-50 16,-1 0-68-16,0 0-129 0,-3-1-119 15,-2 1-12-15,-7 1-426 0</inkml:trace>
  <inkml:trace contextRef="#ctx0" brushRef="#br0" timeOffset="143239.79">11201 14626 1351 0,'0'0'30'15,"0"0"38"-15,0 0 34 0,0 0 11 0,0 0-19 16,0 0-32-16,0 0-18 0,0 0-7 0,0 0-13 16,0 0-13-16,0 0-9 0,0 0-8 15,0 0-3-15,-83-58 1 0,60 70 3 0,-4 4 0 16,-2 2 6-16,4 1 1 0,-3 5-1 0,4 4 3 15,-1 2 0-15,4 2-1 0,1 3 0 0,7-1 1 16,1-2-1-16,5-1-3 0,6-3 4 16,1-5-6-16,11-3-1 0,2-3 6 0,5-3-5 15,3-2 4-15,6-4 0 0,3-3 2 0,3-4 2 16,4-1 4-16,-2-7 2 0,6-5-3 0,-4-1 4 16,-4-4 4-16,-2-1 12 0,-4-1 23 0,-4-1 15 15,-6 1 13-15,-3-1 5 0,-4 1-8 0,-4-4-17 16,-3 3-16-16,-3-3-20 0,0 0-14 15,-8 0-7-15,-2 0-7 0,-5 1-5 0,-1 1-9 16,-5 3-7-16,1 3-15 0,-1 3-15 0,-2 6-19 16,1 2-34-16,-1 4-68 0,3 0-151 15,3 7-133-15,1-1-22 0,6-2-276 0</inkml:trace>
  <inkml:trace contextRef="#ctx0" brushRef="#br0" timeOffset="143477.15">11622 14873 1735 0,'0'0'21'0,"0"0"43"0,0 0 32 16,0 0-2-16,0 0-19 0,0 0-31 0,24 125-25 15,-28-101-10-15,-4-2-4 0,-2 1-5 16,-3-1-5-16,-3 1-7 0,-4-1-17 0,1 1-28 16,-2-3-49-16,0 3-95 0,4-5-135 0,2-3-84 15,5-5-391-15,4-4 626 0</inkml:trace>
  <inkml:trace contextRef="#ctx0" brushRef="#br0" timeOffset="144033.74">11919 14483 1459 0,'0'0'293'0,"0"0"-243"0,0 0 21 16,0 0-1-16,0 0-8 0,0 0-36 0,-125-13-20 15,109 25-9-15,-1 3 0 0,6 0-1 0,2 3-3 16,5-1 3-16,3 1-2 0,1 1-1 0,0-1 3 15,5 2 5-15,4-2 1 0,1 1 2 16,6 0 1-16,-3 1 1 0,5-2 2 0,-4 2 1 16,5-1 2-16,-3-1-6 0,0 1-1 0,0 0-1 15,-2-1-2-15,2-2 4 0,-3-1-1 16,1-2-2-16,0-1 0 0,-2 0-3 16,-2-1 1-16,-1 0 1 0,-5-2 1 0,1-1 6 15,-4-1 11-15,-1-2 19 0,0 1 20 0,-2-1 12 16,-5 1-5-16,-4 1-20 0,-2 0-15 0,-5 0-23 15,-2-1-3-15,-6 1-2 0,3-1-7 0,1 0 0 16,-1-3-1-16,-2 1-2 0,4-3 0 0,-1 0-1 16,1-1-2-16,2 0-1 0,2-1 4 0,4-3 3 15,2 0 0-15,2-1 0 0,4 0-3 16,1-3-7-16,3 2 1 0,1-4 2 0,0 0 5 16,6-2 7-16,4 0 5 0,-3-2 5 0,7 1 1 15,-1-1 5-15,0 2 1 0,5-1 1 0,-1 1 8 16,-1-2 0-16,2-1 4 0,1-3 5 0,0 2 1 15,-4-2 3-15,2 0 6 0,-3-1 0 16,1 1 1-16,-4-1 2 0,-1 0-7 16,0 0-8-16,-2-1-4 0,-4 4-9 0,0-2-3 15,-6 3-1-15,2 2-4 0,0 2-2 0,-3 1-5 0,-4 2-2 16,3-1-5-16,-4 4-4 0,4 0-5 16,-2 2-11-16,3 0-21 0,-2 3-35 0,2 0-69 15,-1 0-98-15,-2 5-222 0,-1 1-124 16,4-3-712-16</inkml:trace>
  <inkml:trace contextRef="#ctx0" brushRef="#br0" timeOffset="144212.84">12317 14731 2645 0,'0'0'14'0,"0"0"15"0,0 0-1 16,0 0-32-16,0 0-70 0,0 0-93 16,0 0-117-16,0 0-196 0,0 0-99 0,0 0-549 0</inkml:trace>
  <inkml:trace contextRef="#ctx0" brushRef="#br0" timeOffset="144850.74">12882 14380 2140 0,'0'0'97'0,"0"0"32"0,0 0 14 0,0 0-14 15,0 0-51-15,0 0-32 0,0 0-18 0,0 0-15 16,0 0-18-16,0 0-1 0,0 0 0 0,-131-36 3 15,103 53 3-15,5 3-1 0,-1 1 0 16,4 3-2-16,5 0 1 0,3 1-1 0,1 1 1 16,3-1 0-16,2-2-1 0,4 0 1 0,2 0 0 15,0-1 4-15,2 0-4 0,6 0 2 0,0-3 0 16,2 0-2-16,1-1 5 0,0-1-2 16,2 1 0-16,2-2-1 0,-2 1-1 0,3-1 0 15,-2 0-3-15,0-1 2 0,-2-1-1 16,-1-2 0-16,-3 0 5 0,-1-2-1 0,2 1 1 15,-4-2 0-15,0 0-2 0,-4-2-1 0,0 0 2 0,-1 0 0 16,0-1 1-16,-1-1 6 0,-3 0-1 16,-4 0 3-16,-1-1 2 0,-1 0-3 0,-3 0-4 15,-1 1 3-15,-1-1-3 0,-3-2-6 0,0 0 4 16,2-1-6-16,-3-1-1 0,-1 0 2 16,1 0 0-16,4 0-2 0,-1 0 3 0,3-1 4 15,2-2-3-15,3-2 2 0,1 0-5 0,3 0-6 16,0-2-5-16,2-1 2 0,1-2 4 0,1 0 1 15,-1-1 6-15,1-1-2 0,0-1 0 16,0 1 0-16,1-1 1 0,5 1 0 0,-2 0 0 16,0 0 3-16,2 1-1 0,4-2 1 0,1 1-1 15,-1 0-1-15,5-1 2 0,0 1-1 0,2 0 2 16,0 0-1-16,1-1 0 0,1 1 1 16,2 0 2-16,-2-2 3 0,2 0 2 0,-1-1 5 15,0-1 2-15,1 0-1 0,-1 1 3 0,-3-1-3 16,-2 0-1-16,1 1-2 0,-4 1-6 15,-3 0-2-15,-4 2-4 0,-1-1-2 0,-3-1-6 0,-1 1-12 16,-2 1-15-16,-6 0-19 0,-1 2-28 0,-3 2-35 16,-2 1-56-16,0 2-89 0,1 3-173 15,3 2-87-15,2 0-657 0</inkml:trace>
  <inkml:trace contextRef="#ctx0" brushRef="#br0" timeOffset="145237.09">13588 14643 2760 0,'0'0'-35'0,"0"0"24"15,0 0 13-15,0 0 44 0,0 0-4 0,0 0-9 16,0 0-11-16,0 0-14 0,119 0-5 16,-88 0-9-16,-2 0-13 0,0 0-22 0,-1 1-41 15,-1 0-62-15,1-1-89 0,-4 3-154 0,-6-2-179 16,-6-1-810-16</inkml:trace>
  <inkml:trace contextRef="#ctx0" brushRef="#br0" timeOffset="145446.73">13595 14843 2123 0,'0'0'31'0,"0"0"11"16,0 0 64-16,0 0 11 0,0 0-26 0,0 0-10 15,0 0-21-15,0 0-27 0,135 22-16 16,-109-20-6-16,-2-1-12 0,1 0 2 0,-1 0-3 15,0 2-19-15,1-3-23 0,0 2-47 0,-1-1-65 16,-1 0-104-16,0 0-191 0,-6-1-92 0,-7 0-601 0</inkml:trace>
  <inkml:trace contextRef="#ctx0" brushRef="#br0" timeOffset="147633.18">16054 14591 740 0,'0'0'714'0,"0"0"-616"0,0 0 15 0,0 0 19 16,0 0 3-16,0 0-35 0,0 0-27 15,0 0-21-15,0 0-19 0,0 0-12 0,0 0-9 16,0 0 2-16,4-46 5 0,8 41 3 15,6-1 4-15,0 1 3 0,0 0 4 0,-1 0 2 0,3 2 2 16,0-1-2-16,-1 3-7 0,1 1-4 16,-1 0-10-16,-3 1-3 0,0 5-3 0,-4 0-3 15,0 2-2-15,-3 1 1 0,0 0 1 0,-4 3-3 16,-2 1 5-16,-2 1-2 0,-1 0-2 0,0 2 2 16,-5 2-4-16,-2-3-1 0,-2 3-1 15,-2-1 0-15,-2-1 2 0,-1-1 0 0,2 1 0 16,-4-2 0-16,2 1-2 0,0-1 2 0,-1 1-1 15,2 0-1-15,-3-2 1 0,2 3-4 16,-2-1 2-16,3-1 2 0,1 0-5 0,2-2 10 16,1-1-5-16,3-1-1 0,0-2 7 0,5-1-9 15,-1-3 3-15,2 1 0 0,0-2-4 0,2-1 3 16,-1 1 0-16,5-1 7 0,-1-1-2 16,1 0 6-16,2-1 2 0,-2 0-4 0,6 0 7 15,-1 0-3-15,3 0-1 0,-1 0 1 16,2 0-3-16,2 0-1 0,3 0 1 0,0 0 0 15,3 0-4-15,3 2 1 0,-3-1-4 0,5 0-1 16,-4 0 0-16,5-1-1 0,1 1 0 0,0 0-4 0,1-1 0 16,-1 0-10-16,0 0-5 0,-1 0-11 15,-2 0-24-15,-2 2-24 0,-3-2-29 0,-1 0-23 16,-1 1-34-16,-2-1-70 0,-4 0-131 0,-2 1-83 16,-4 0-22-16,-2-1-138 0</inkml:trace>
  <inkml:trace contextRef="#ctx0" brushRef="#br0" timeOffset="153550.1">14878 14723 842 0,'0'0'97'15,"0"0"33"-15,0 0 29 0,0 0 5 0,0 0-15 0,0 0-26 16,0 0-21-16,0 0-19 0,0 0-26 16,0 0-20-16,0 0-11 0,0 0-3 0,-9-68 1 15,16 58 4-15,4 2 1 0,-1 0 5 16,2-1 3-16,1 3-2 0,0-1 0 0,2 0-5 15,0 1-1-15,1 2-3 0,-2 1-5 0,2 2-4 0,-1 1-4 16,0 0-1-16,-4 0-1 0,1 5 1 16,-1 2-2-16,-3 4-3 0,2-1-2 0,-4 1-1 15,-2 0 0-15,0 2-1 0,-1 1 2 0,-1 0 0 16,-2 1-1-16,0-2 1 0,0 2-1 16,-4 1-2-16,-1 1-1 0,1-2-1 0,-2 2-1 15,-1-2 1-15,0 0 1 0,-2 2-4 0,-2-2 2 16,1 0-1-16,0-2 1 0,-2 2 3 0,2 2 2 15,0-2-2-15,-1-2 0 0,3 1 1 16,1-2-3-16,3-1 1 0,-1 0 1 0,3 0-1 16,2-2-1-16,0 1-1 0,0 0 2 15,0-1-5-15,6-1 1 0,0 1 4 0,3-1-4 16,1-1 0-16,5 0 0 0,-1-1-4 0,5-1-1 16,0-1 1-16,2 0-7 0,2-3-5 0,3 0-4 15,0-1-20-15,2 0-22 0,2-2-30 0,0-3-55 16,1-2-71-16,-1-1-129 0,1 0-74 15,-9 1-211-15,-5 2 257 0</inkml:trace>
  <inkml:trace contextRef="#ctx0" brushRef="#br0" timeOffset="154183.91">15699 14685 1188 0,'0'0'310'0,"0"0"-305"0,0 0 33 16,0 0 43-16,0 0 12 0,0 0-6 0,0 0-12 15,0 0-6-15,-119-78-14 0,108 76-14 0,-2 1-12 16,-1 1-6-16,2 0-1 0,-3 3 5 16,1 2 0-16,1 1 3 0,0 1 3 0,2 0-2 15,4 1-3-15,0 0-4 0,5 0-11 0,1 0-4 16,1 3-1-16,0-1-4 0,0 0 3 15,2 2 3-15,4-1-3 0,0 1 2 0,3-1 0 16,-1 3-2-16,2-1 0 0,1-1-1 0,0 1-1 16,0 1-3-16,2-1 1 0,-1 0 3 0,2 0-8 15,-3-1 2-15,0 0-2 0,2 1-5 0,-1-1 7 16,2 1 2-16,0 0-3 0,-3-2 5 0,4 1-1 16,-5 1-4-16,1-2 3 0,-4 1-3 0,-3-2 1 15,-1 1 1-15,-2 0 4 0,-1-2-2 16,0 2 3-16,-1-2 3 0,-4-2-4 15,-3 2 1-15,-2-1-1 0,0-1-5 0,-1 1 2 0,-1-1-2 16,-2-1-2-16,-3 1 1 0,0-2 0 16,1-2 1-16,0 1 0 0,-3-3 4 0,2-1-2 15,1 0 3-15,-3-1 0 0,5-4-2 0,0 0 1 16,2-2-1-16,2 0 1 0,1-1 0 16,2-2 2-16,1 2-3 0,3-2-1 0,-1 0 3 15,4 1-6-15,0-2 4 0,0 0-2 0,3-1 0 16,3 1-1-16,2-1 3 0,3 1-1 0,1 0-5 15,2 1 8-15,1-1-6 0,4 1 6 16,-2-1 5-16,2 0-1 0,2 0 7 0,-4-2 0 16,3 3 4-16,-2-2 2 0,3 1 2 0,-1-1 0 15,-4-1-2-15,1 1-6 0,-4 0-3 0,-3 2-3 16,-3 1 0-16,-2-1 1 0,-2 2 3 0,-3-2 0 16,0 0-3-16,0-2-3 0,-3 1-10 15,-3 0-2-15,-3 1-9 0,-2 0-16 0,0 1-16 16,-4-1-30-16,-1 3-35 0,-4 1-47 0,1 1-77 15,2 2-144-15,-3-1-117 0,6 2-432 0,4 1 598 0</inkml:trace>
  <inkml:trace contextRef="#ctx0" brushRef="#br0" timeOffset="158153.84">14354 14901 456 0,'0'0'114'0,"0"0"14"0,0 0 37 15,0 0 42-15,0 0-6 0,0 0-30 16,0 0-36-16,0 0-30 0,0 0-18 0,0 0-12 15,0 0-4-15,0 0-2 0,14-13 0 0,-10 13-8 16,2 0-5-16,-1 0-6 0,4 0-9 0,-1 0-6 16,2 0-7-16,4 0-7 0,1 0-7 15,-1 3-6-15,2-1-5 0,-1-1-6 0,1 2-5 16,-1 0-6-16,0-1-12 0,-1 3-33 0,1 0-50 16,-2-1-86-16,1 1-126 0,0-1-115 15,-3-1-8-15,-5-1-311 0</inkml:trace>
  <inkml:trace contextRef="#ctx0" brushRef="#br0" timeOffset="158885.96">16013 15240 1436 0,'0'0'247'0,"0"0"-245"0,0 0 13 15,0 0 26-15,0 0 25 0,0 0 22 16,0 0 13-16,0 0-6 0,0 0-9 0,0 0-11 16,0 0-18-16,0 0-16 0,0 0-10 0,10 130-14 15,-10-114-9-15,-4-1-4 0,0 0-6 16,-4 0-8-16,-2-1-20 0,-4-1-44 16,-3 1-81-16,-3-1-180 0,6-1-174 0,2-6-786 0</inkml:trace>
  <inkml:trace contextRef="#ctx0" brushRef="#br0" timeOffset="160126.69">16837 14695 1081 0,'0'0'127'0,"0"0"-6"15,0 0-1-15,0 0-21 0,0 0-16 16,0 0-5-16,0 0 10 0,0 0 7 0,0 0-4 15,0 0-17-15,0 0-19 0,0 0-12 0,84-12-12 16,-64 12-6-16,2 0-5 0,2 0-6 16,1 0-3-16,-2 0-4 0,4 0-5 15,-3 0-6-15,2 0 0 0,-3 0-14 0,-3 0-23 0,3 0-36 16,0 0-64-16,-6 1-80 0,1 1-137 0,-7-1-63 16,-1-1-559-16</inkml:trace>
  <inkml:trace contextRef="#ctx0" brushRef="#br0" timeOffset="162284.97">17937 14627 215 0,'0'0'182'16,"0"0"-44"-16,0 0 58 0,0 0 31 0,0 0-12 16,0 0-28-16,0 0-38 15,0 0-27-15,0 0-20 0,0 0-29 0,0 0-27 16,0 0-16-16,0 0-8 0,0 0-3 0,-111-29 1 16,97 33 2-16,-5 1-5 0,0 2 0 0,0-1 0 15,-2 4-4-15,-1 1-1 0,1 4 2 0,-2 1-1 16,2 3 2-16,3 1 4 0,-2 2-3 0,3 2 1 15,1-1-3-15,3 3-2 0,2 0-5 0,2 1-1 16,5-2-2-16,-1 0-3 0,5 0 5 16,0 0-6-16,5-1 1 0,2-2-1 0,2-2-4 15,7-3 1-15,1-4-1 0,-1-1-5 16,5-3 0-16,3-1 0 0,0-3 0 0,3-1 3 0,-1-4 6 16,1 0-2-16,-3 0 4 0,2-6 2 15,-7-1 1-15,-5 0 2 0,2-1 5 0,-6-2 10 0,-5 1 0 16,3-1 15-16,-6-1-1 0,-2 0-5 15,0-1 0-15,-1 1-8 0,-8 0-1 0,2-2-4 16,-3 3 1-16,-2 0-6 0,0 2 0 16,-2 1-2-16,-3 2-10 0,-4 1 2 0,2 3-3 0,-2 1-2 15,-2 0 1-15,0 6-3 0,-1 0 1 16,3 4-1-16,2 0 0 0,1 2-4 16,1 2-4-16,1 0-4 0,2 0-8 0,3 1-18 15,1-1-29-15,3 0-44 0,3-3-75 0,4 1-137 16,1-3-131-16,4-2-395 0,1-2 524 0</inkml:trace>
  <inkml:trace contextRef="#ctx0" brushRef="#br0" timeOffset="162517.97">18060 15036 2005 0,'0'0'232'0,"0"0"-289"0,0 0 45 16,0 0 43-16,0 0 10 0,0 0-2 0,0 0-18 16,0 0-8-16,0 0-9 0,32 119 0 0,-28-99-2 15,-4 0-4-15,0 1 1 0,-6-2-9 16,-3 0-15-16,-2 0-28 0,-1-2-44 16,-5 1-46-16,4-2-57 0,-5 0-67 0,5-2-55 15,-5 0-27-15,9-5 49 0,4-3-254 0</inkml:trace>
  <inkml:trace contextRef="#ctx0" brushRef="#br0" timeOffset="162917.06">18405 14593 2114 0,'0'0'-4'16,"0"0"40"-16,0 0 36 0,0 0 27 0,0 0-3 16,0 0-32-16,0 0-30 0,0 0-24 0,0 0-3 15,0 0 1-15,0 0 0 0,0 0 4 16,0 0 4-16,0 0 4 0,-55 86 1 0,48-64 5 16,0-1-1-16,3 0-2 0,-5-1 2 15,5 0-4-15,-2-2-1 0,3 0-1 0,-2 1-1 16,3-4-4-16,1 0 0 0,0-3 2 0,1 1-3 15,0-1 0-15,0-2 1 0,0 0-4 0,2-4 2 16,0 1 2-16,4-2 1 0,-2-1-2 0,4 0 7 16,1-3 3-16,2 0 0 0,1-1-3 0,4 0-3 15,-1-1-9-15,4-3-2 0,0 0 0 16,0 0-5-16,1 0 3 0,-1-1-3 0,-2 1-7 16,3-1-3-16,-2-1-16 0,2 2-14 0,-4-1-19 15,-1 0-23-15,-4 2-31 0,1 1-43 16,-3-1-73-16,-1 2-123 0,0 0-152 0,-5 0-10 15,2 1-474-15</inkml:trace>
  <inkml:trace contextRef="#ctx0" brushRef="#br0" timeOffset="163129.66">18604 14847 1022 0,'0'0'444'0,"0"0"-261"0,0 0-9 16,0 0 0-16,0 0-49 0,0 0-31 0,0 0 7 15,0 0-2-15,0 0-12 0,0 0-13 0,0 0-11 16,0 0-7-16,-60 123-3 0,54-103-10 0,2-1-9 16,-3 1-12-16,2-2-8 0,-3 0-7 0,0-1-4 15,-2 2-5-15,2-5-7 0,2 0-13 16,0-1-19-16,1-3-37 0,0 0-59 0,5-2-90 16,0 1-181-16,0-5-159 0,0 0-810 0</inkml:trace>
  <inkml:trace contextRef="#ctx0" brushRef="#br0" timeOffset="163646.13">19086 14778 2006 0,'0'0'26'0,"0"0"35"0,0 0 12 0,0 0-3 16,0 0-14-16,0 0-24 0,0 0 0 0,0 0-1 15,0 0-7-15,0 0-7 0,0 0-8 0,0 0-5 16,121-12-2-16,-95 11-20 0,-2 1-35 16,-1 0-58-16,4 0-117 0,-4 0-153 0,-1 0-99 15,-5 0-358-15,-5 0 504 0</inkml:trace>
  <inkml:trace contextRef="#ctx0" brushRef="#br0" timeOffset="163842.07">19084 14922 2260 0,'0'0'-27'0,"0"0"19"16,0 0 21-16,0 0 25 0,0 0 1 0,0 0-12 15,0 0-4-15,119 0-8 0,-94 0-11 0,4-1-6 16,1-1-15-16,-5 1-30 0,2-1-67 16,-4 1-115-16,3 0-167 0,-4 0-85 0,-9 1-274 15,-3 0 412-15</inkml:trace>
  <inkml:trace contextRef="#ctx0" brushRef="#br0" timeOffset="165150.1">21818 14690 263 0,'0'0'44'0,"0"0"19"0,0 0 40 0,0 0 25 16,0 0 16-16,0 0-9 0,0 0-6 0,0 0 4 15,0 0 7-15,0 0 21 0,0 0 17 0,0 0-10 16,74-41-30-16,-74 41-48 0,-3-1-45 15,-3 0-24-15,0-1-8 0,-5 2-5 0,0 0 1 16,-4 0-2-16,-1 2 2 0,-3 1 0 0,1 3 1 16,-3 1 6-16,-2 1 1 0,1 1 2 0,0 2 3 15,1 1-4-15,0 2 4 0,0 2-2 0,3 1 0 16,3 2 2-16,-1 1-5 0,2 0-1 0,0 1-2 16,3 1-2-16,1-1-1 0,2 4-3 15,2-2 0-15,3 0-3 0,2 1-3 0,1-1-1 16,2-1 0-16,4 0-3 0,6-3 2 0,0 0-2 15,3-3-5-15,2 0 2 0,3-2 0 0,2-1 0 16,0-1 3-16,3-2 3 0,1-4-2 16,1 0-1-16,-3-3 4 0,0-2-4 0,2-1 4 15,-5 0 0-15,0-2 1 0,-1-3 0 16,1 0 1-16,0-2-2 0,-2-1-4 0,0-2 3 16,-3-1-1-16,0 0 1 0,-6 1 3 0,-4-2 3 15,3 0-1-15,-7 1 4 0,-2-1 3 0,0 0-1 16,-3-1 0-16,-6 2 3 0,-2-2-3 15,-4 3-1-15,-2 2-1 0,-3 0-3 0,-3 3-3 16,-1 0 0-16,-4 4-2 0,1 1 1 0,-2 0 1 16,-1 2-2-16,0 5-1 0,1 2 0 0,1-1-1 15,3 3 0-15,4 2 2 0,2-1-1 0,2 1 0 16,5-1 1-16,3 1-7 0,3-1-4 0,2 1-9 16,4-1-21-16,2 1-30 0,5 1-55 0,3-1-84 15,4-1-143-15,-1-3-133 0,-6-5-718 0</inkml:trace>
  <inkml:trace contextRef="#ctx0" brushRef="#br0" timeOffset="166770.37">21120 15245 1225 0,'0'0'46'0,"0"0"-63"0,0 0 13 0,0 0 53 15,0 0 23-15,0 0 2 0,0 0-7 16,0 0 4-16,0 0 3 0,0 0-3 0,0 0-1 16,120 57-5-16,-104-43-9 0,-2 1-9 0,-1-1-16 15,0 0-14-15,-2 0-10 0,-4-1-6 16,0-2-8-16,-4 1-4 0,-3-1-3 0,0-1-7 16,-3-1-18-16,-7 0-38 0,-2 0-91 0,-7-1-146 15,0 0-71-15,0-1-140 0,7-2 64 0</inkml:trace>
  <inkml:trace contextRef="#ctx0" brushRef="#br0" timeOffset="167650.23">20762 14753 414 0,'0'0'183'0,"0"0"88"0,0 0 52 15,0 0-6-15,0 0-45 0,0 0-57 0,0 0-46 16,0 0-29-16,0 0-25 0,0 0-25 0,0 0-13 16,0 0-10-16,0 0-13 0,0 0-17 15,-14-2-10-15,6 10-8 0,-5 4-2 0,0 3 3 0,-2 3 0 16,0 0-4-16,0 0 0 0,0 2-5 15,-1-1-2-15,3 2 0 0,-2 0-2 0,3-2 0 16,1 0 2-16,-1-1 1 0,3-1-3 0,-1 0 2 16,3-1-1-16,-1-2-1 0,3-1 1 15,1-2 2-15,1-1-1 0,2-2-4 16,0-2 6-16,1 0-7 0,0-3 1 0,0 0 4 16,0-2-7-16,0-1 8 0,2 0 3 0,1 0 10 15,3 0 4-15,1 0 2 0,3 0 0 0,2 0-11 16,1 0-1-16,0-2-8 0,1-2-4 0,0 1-3 15,2 0 0-15,-2 1-1 0,2 1 0 0,-3 0 0 16,-2 1-2-16,3-2-1 0,-2 2-5 16,0 0-3-16,0-1-3 0,-1 0-8 0,3 1-6 15,-1-1-13-15,-1 0-11 0,0-2-16 0,1 2-11 16,1 1-7-16,-2-1-22 0,0 1-9 16,3 0-23-16,-3 0-32 0,1 0-33 0,-2 0-62 15,4 0-83-15,-3 0-53 0,-2 1 34 0,-5-1-330 0</inkml:trace>
  <inkml:trace contextRef="#ctx0" brushRef="#br0" timeOffset="167886.47">20897 15001 853 0,'0'0'239'15,"0"0"-43"-15,0 0 27 0,0 0-1 0,0 0-60 16,0 0-73-16,0 0-34 0,0 0-3 0,0 0 7 15,0 0 13-15,0 0 6 0,0 0-9 0,0 0-6 16,0 0-6-16,-54 82-9 0,51-67-8 16,-1 1-6-16,1 0-12 0,-1-1-3 0,-2 1-9 15,4 0-8-15,-1 0-3 0,-2-2-6 0,4-1-5 16,-2-1-14-16,0-1-19 0,0 0-35 0,1-1-46 16,0-2-67-16,-1 1-133 0,-1-3-171 0,4-2-564 15</inkml:trace>
  <inkml:trace contextRef="#ctx0" brushRef="#br0" timeOffset="170683.36">20148 14823 0 0,'0'0'110'0,"0"0"-45"15,0 0-9-15,0 0-4 0,0 0 31 16,0 0 27-16,0 0 40 0,0 0 7 0,0 0-18 15,0 0-28-15,0 0-39 0,0 0-17 0,0 0-11 16,0 0 4-16,-47-1 2 0,47 1 1 0,1-2 27 16,4 1 15-16,1-1 12 0,2 0-1 15,1-1-29-15,3-1-17 0,2 0-15 0,2 0-10 16,-1 1 2-16,0-1-7 0,-2 2-2 0,-1 1-1 16,1 1-8-16,-5 0-2 0,1 0-1 15,-1 0-1-15,1 2-1 0,-3 3-1 0,-2 0 1 16,0 2-3-16,-1 1 2 0,-1 0-2 0,-1 3-3 15,-1 0 0-15,0 1-6 0,-1-1 1 0,-4 2 0 16,0 1-2-16,-3 0 2 0,-2 1-4 16,-1-2 1-16,1 0 2 0,-3 0-3 0,1-2 5 15,-3 1-5-15,4 0 3 0,-1-1-1 0,-3-1 0 16,2-1 2-16,2-1-1 0,2-1-2 0,2-1 0 16,2 0-2-16,2-2-3 0,-2-2-4 15,3 1-3-15,1-1-6 0,1-1 0 0,0 0-4 16,0-1-4-16,0 2 0 0,0-2 4 0,1 0 8 15,1 1 10-15,4-1 8 0,-3 0-2 0,5 0 6 16,0 0-7-16,3 0-1 0,-1 1 0 0,3 0-1 16,-2 1 3-16,1 0-1 0,3 0 3 0,-3 0-3 15,0 2 1-15,0 0-1 0,2 1-2 16,-1 0 4-16,-1-1-2 0,-2 2 1 16,1-1 1-16,-1 2-2 0,-1 0 1 0,2 0-1 15,-3-1 0-15,-3 1 0 0,0 0 2 0,-3-2 1 16,0 2 5-16,1-1 1 0,-3 1 7 0,0-1 2 15,0 0-1-15,-5 2 7 0,-2 0-7 0,-1 0 2 16,-3 1 1-16,-1-1-2 0,0 0 4 0,-1-1 0 16,-2 0 0-16,-1-1-4 0,-1 1 2 15,2-2-2-15,-2 2-5 0,-2-1 6 0,4 0-8 16,-4-2-1-16,1 1 2 0,4 0-7 0,-1-2 1 16,2 1-2-16,1-1-3 0,-4 1-3 0,5 0-1 15,0-1-4-15,0-1-5 0,1 0-5 16,-1-1-9-16,3-1-26 0,-1 0-50 0,4 0-95 15,-3 0-182-15,5 0-77 0,-1-1-596 0</inkml:trace>
  <inkml:trace contextRef="#ctx0" brushRef="#br0" timeOffset="172066.69">19515 14914 858 0,'0'0'138'0,"0"0"-10"15,0 0 10-15,0 0-10 0,0 0-43 0,0 0-40 16,0 0-23-16,0 0-12 0,0 0-12 0,0 0 13 15,0 0 13-15,0 0 7 0,0 0 17 16,0 0 7-16,26 5 3 0,-16-3 2 0,2 0-4 16,-1 1-7-16,5-1-5 0,-2-1-3 0,2 0-4 15,-1 0-4-15,1 1-6 0,0-2-5 16,1 0-6-16,-2 0 1 0,-3 0-1 0,1 0-3 16,-4 0-1-16,-4 0-3 0,4 0-4 0,-7 0 0 15,3 0-3-15,-3 0-3 0,-2 1 5 0,0-1 2 16,0 0 1-16,0 0 8 0,0 0 2 15,0 0 1-15,0 0 2 0,0 0-3 0,0 0-5 16,0 0-5-16,0 0-3 0,0 0-9 0,0 0 1 16,0 0 1-16,0 0-4 0,0 0 5 0,0 0-3 15,0 0-2-15,0 0 3 0,1 0 0 0,0 0 4 16,1 0-1-16,0 0 1 0,-1 0 1 16,0 0-3-16,-1 0 4 0,0 0-1 0,0 0-1 15,0 0 3-15,0 0 1 0,0 0 0 0,0 0 6 16,0 0 4-16,0 0 2 0,0 0 2 0,-2 0-6 15,-3 0-3-15,1 0-4 0,-5 0 1 16,0 0-2-16,-2 0 0 0,-4 0 3 16,1 0-2-16,-4 0 6 0,2 0 3 0,-2 0-5 15,0 0 5-15,4 0-3 0,-2 0-2 0,4 0 1 16,1 3-3-16,0-2-2 0,2 1-1 0,0-1-1 16,5 1-3-16,-2-1 3 0,2-1-2 0,3 1-4 15,-1-1 0-15,2 0-6 0,0 0-1 0,0 0-3 16,0 0 2-16,2 0 3 0,2 0 5 15,2 0 7-15,-1 0-2 0,3 0 2 0,2-1-3 16,1-2 2-16,1 1-3 0,3-1 3 0,-3 0-4 16,2 0-3-16,1 2 6 0,0 0-5 0,2 0 3 15,-1 0 3-15,1 0-2 0,-1-2-1 0,-1 2-2 16,-2-1 2-16,1 1-2 0,-2-1 3 0,-2 1 1 16,-3 1-2-16,-3-1 1 0,-2 0-1 15,-1 1 2-15,-1 0 11 0,0 0 12 0,0 0 11 16,0 0 2-16,-2 0-11 0,-2 0-11 0,-4 0-9 15,-3 0-7-15,-3 0 1 0,1 0-1 16,-2 1-1-16,-2 0 2 0,3 2 1 0,-4-2 2 16,0 1-6-16,4 0 3 0,-3 1 0 0,3-1-3 15,-1 0 7-15,4 2-4 0,0-1-2 16,2-1 0-16,4 0-3 0,0 1-2 0,4-1-10 16,1 0 1-16,0 2-7 0,0-1 4 0,2 0 5 15,4-1-2-15,2 0 3 0,-2 1-4 0,4-2-5 16,1 1-7-16,3-1-17 0,0 0-27 15,-2 1-39-15,5-2-55 0,-4 1-75 0,3-1-125 16,-5 0-60-16,-3 1-335 0,-4-1 458 0</inkml:trace>
  <inkml:trace contextRef="#ctx0" brushRef="#br0" timeOffset="174033.18">19563 15079 307 0,'0'0'67'15,"0"0"25"-15,0 0 27 0,0 0 20 16,0 0-8-16,0 0-23 0,0 0-27 0,0 0-26 16,0 0-6-16,0 0 20 0,0 0 25 0,0 0 20 15,6-20-1-15,8 18-3 0,3 0-9 0,-2 2-3 16,5 0-4-16,0 0-9 0,0 0-6 15,0 0-10-15,-1 0-5 0,-1 2-11 0,-3-1-3 16,2-1-4-16,-3 1-7 0,1-1 0 0,-3 1-7 16,-2-1-4-16,-2 2-7 0,-4-2-7 0,-2 1-5 15,2-1 2-15,-4 2 3 0,0-1 8 0,0-1 4 16,0 0 1-16,0 1-1 0,-2-1-6 0,0 0-4 16,2 0-5-16,-1 0-2 0,1 0-1 0,-1 0-3 15,0 0-2-15,-2 0-1 0,-3 1-3 16,-4 0-1-16,1 0 1 0,-2 1 3 0,0-1-2 15,-1 0 3-15,-3-1-1 0,2 0-3 0,-1 0 3 16,-3 0-2-16,0 0 4 0,2 0-2 16,-2 0 2-16,4 0-4 0,2 0-2 15,0 0 5-15,3 0-4 0,1 0 4 0,5 0 1 16,2 0-7-16,0 0-3 0,0 0-7 0,2 0-1 16,4 0 3-16,2 0 8 0,2 0 5 0,4-1 2 15,4 1-1-15,3 0-1 0,1-1-1 0,0 1-1 16,0 0 1-16,1-2-1 0,-1 2 0 0,0-1 3 15,-4 1-1-15,4-1 2 0,-1 0 0 16,-3 0-2-16,-2-2 0 0,1 2-2 0,-2-1 0 16,-3 1 1-16,-1 0 1 0,-7-2 2 0,2 2 14 15,-6 0 18-15,0 0 5 0,-6 0 2 0,-4 0-16 16,-1-1-21-16,-3 2-8 0,-6 0-2 0,-7 0-2 16,-2 0 2-16,-2 0 4 0,-1 2-1 0,-4-1 3 15,1 0 2-15,1 0-3 0,-2 1 0 16,6 0 2-16,0 0-3 0,6 0-1 15,3-1 2-15,4 2-1 0,5-1 0 0,4-1 0 0,6 1-9 16,2-2-16-16,0 2 2 0,1-1 2 0,6 1 5 16,0-1 18-16,6 0-2 0,1-1-2 15,3 0 6-15,3 0-4 0,1 0 0 0,0-2 2 16,2 0-4-16,-2-2 1 0,2 2 0 0,-4-3 2 16,-1 2-1-16,-5 1 1 0,1-2 2 15,-5 1-3-15,-2-1 4 0,-1 2-1 0,-4 0 3 16,-1 0 9-16,-1 0 2 0,0 0 1 0,-1 1-1 15,-2-2-7-15,-5 0-6 0,-3 0-1 0,-1 0-3 16,-5 1-4-16,-2 0 0 0,-3-1 1 16,-3 1 3-16,-2 1-2 0,-1-1 4 0,1-1 0 15,-1 2-4-15,1 0 4 0,3 0-3 0,2 0-3 16,-1-1 5-16,10 2 2 0,2-1-1 0,2 1 4 16,7-1-6-16,2 1-20 0,0 0-2 15,1 0-1-15,5 0 2 0,1 0 14 0,4 0 7 0,6 0-2 16,1 0-1-16,3 0 1 0,1 0 0 15,0 0-2-15,5-1 6 0,-3 0-1 16,4-2 0-16,-1 2 2 0,-1-1-3 0,-1 1-1 0,0-2 2 16,-1 2 3-16,0 0 0 0,-6-1 2 0,-3 1-1 15,-4 1-5-15,-3 0 4 0,-6 0 11 16,-2 0 14-16,0 0 18 0,-1 0-1 16,-3 0-16-16,-4 0-13 0,-3 0-17 0,-6 0-4 15,-2 0 4-15,-4 0-3 0,-4 0-1 0,2 0 4 16,-5 1 1-16,0-1-1 0,1 2 0 0,-1 0 0 15,1 0-3-15,4 0 1 0,0 0 4 0,4 1-4 16,5-1 4-16,5 0-2 0,3 1-8 16,6-1-12-16,2 0-2 0,0 2-3 0,5-1 6 15,3 1 10-15,4-1 2 0,3 1 0 0,1-2 4 16,3-1 3-16,1 0-7 0,2-1 7 0,-1 2-4 16,4-2-1-16,-1 0 5 0,2 0-2 15,-3 0 0-15,-1-2 4 0,-1 0 2 0,-2 0-3 16,-2-1 6-16,-5 1-1 0,-1 1-6 0,-7 1 4 15,0-1 2-15,-3 1 13 0,-1 0 12 16,0 0-3-16,-2-1-3 0,-4-1-12 0,-4 0-11 0,0 1-4 16,-2 0-1-16,-6 0 1 0,0-1-3 0,-4 2 3 15,-2 0 1-15,-2 0 0 0,2 0-1 16,-2 0 2-16,2 2-3 0,1-1 0 16,2 0 6-16,2 1-6 0,2-1 5 0,7 1-3 15,0 0-5-15,8-1-11 0,2 0-7 0,0 2 0 16,2-1-3-16,7 0 16 0,1 1 2 0,2-1 2 15,4-1 5-15,3-1 0 0,-2 0 1 0,7 0 1 16,-1 0-2-16,0 0-1 0,-2 0 2 0,5-2 0 16,-3 1 0-16,-1-2 2 0,-1 1-2 15,-1 0 2-15,0-1 1 0,-2 0 0 0,-1-1 0 16,-3 2-1-16,-3 0-1 0,-1-1 0 0,-1 2 2 16,-7 1 3-16,2-1 8 0,-4 1 16 0,0-1 2 15,-5 1-2-15,0-1-11 0,-4 1-12 0,-7 0-10 16,1 0 1-16,-6 0 6 0,-5 0-7 15,1 0 11-15,-3 1-6 0,-1 1-3 0,-2 0 3 16,3 1-3-16,4-1 2 0,-1 2 2 0,6-1-1 16,5 1-2-16,1 0-3 0,5 0-4 15,1-1-6-15,5 1-5 0,2-1-3 0,0 1-4 16,0 0-8-16,2-1-9 0,5 1-18 0,4-2-21 16,-1 1-25-16,4 0-46 0,3-2-70 15,3 2-118-15,-2 0-149 0,-4-2 9 0,-5-1-443 0</inkml:trace>
  <inkml:trace contextRef="#ctx0" brushRef="#br0" timeOffset="182183.63">9450 5488 114 0,'0'0'5'0,"0"0"-1"0,0 0 9 16,0 0 6-16,0 0 3 0,0 0 12 15,0 0 18-15,0 0 35 0,0 0 40 0,0 0 32 16,0 0 19-16,0 0-7 0,-4-86-20 0,0 77-21 16,-5 1-23-16,-1 0-23 0,-1 1-25 15,-3-2-20-15,-3 0-20 0,-4 1-8 0,-4 0-1 16,0 0-3-16,-6 1-2 0,0 0 2 0,-5-1-2 16,1 2-2-16,-3 2 5 0,3-2 1 0,-5 2-5 15,-1 1 1-15,-2-1-3 0,-2 2 0 16,1 0 1-16,-5 0 0 0,-1 2-2 0,-1 0-1 15,-1 0 2-15,1 0 2 0,-1 0 1 0,-3 0-3 16,1 2 0-16,-2 1-5 0,0 2-1 0,0 0 3 16,0 0-2-16,1 2 1 0,0 3 1 0,-1-1 2 15,3 1 2-15,-2 0 1 0,4 2 4 16,1 1-4-16,1 0-1 0,1 0-1 16,1 2-2-16,1-1 1 0,3 1-2 0,1 1 1 15,1 0 0-15,2 0 0 0,2 1 0 0,2 1 0 16,1 0 0-16,3-1-2 0,0 1 2 0,1-1 0 15,2-2 0-15,0 0-1 0,3-1-1 0,0 1 0 16,3 0-2-16,0-1 1 0,3 2-1 16,-2 0-2-16,1 2 0 0,2-1 1 0,1 1-1 15,1-1 3-15,-2 0-1 0,4-1-1 0,-2 1 1 16,5-2-1-16,-2 2 2 0,4-4 1 0,1 3 0 16,2-3 3-16,1 1 4 0,1 0 2 0,2 2 6 15,2-2 0-15,0-1 1 0,0 1-1 16,0 0-4-16,2 1 0 0,2-2 0 0,2 1-3 0,-1 0 3 15,1-1-3-15,1 1-3 0,-1-1 0 16,3 2-4-16,-2-4 3 0,1 1-2 0,2-1 0 16,-2 1 1-16,2-2-2 0,0 1 2 0,3 0 0 15,-1 2 1-15,2-3 2 0,1 0 0 16,3 0 2-16,0-1-2 0,2 0 2 0,3-1 0 16,2-2 3-16,2 0 0 0,3-2 2 0,1-1 0 15,1-2-2-15,5-1-5 0,-1 0 1 16,3 0-2-16,2 0 0 0,3-1 4 0,2-2-2 15,4 2-3-15,-1-2 2 0,4 1-2 0,1 0-1 16,1 0 2-16,1 1-2 0,-2-2-1 0,1 1-1 16,1 0 0-16,-4-2-3 0,-2 3-1 0,1 0 2 15,-6 0-3-15,0 1 3 0,-7 0 2 0,-2 0-1 16,-1 0-1-16,-4 0 0 0,-1 0-1 16,-1 0-1-16,-1 0 3 0,0 0-2 0,-2 0 0 15,-1 0 1-15,2 0-3 0,-2 0-1 0,0-3-3 16,0 2-1-16,2-1 1 0,1 1 3 15,-2-2 0-15,1 2-1 0,-2-1 1 0,4 0-2 16,-3-1 2-16,0-1 1 0,3 1 0 0,0-2 2 16,-2-1 2-16,0 2 1 0,2-1-1 15,0 0 0-15,-6-1-4 0,4 2-2 0,-4-2 0 16,-1 1-2-16,2 0 1 0,-1 0-1 0,0-2-1 16,-1 2 0-16,0-1 0 0,2 0 4 0,-2-1 0 15,-1 0 5-15,-1-1 2 0,0 0 0 16,0-1 2-16,-1 0 0 0,2-1 1 0,-1 0-1 15,1 0 4-15,0-2-3 0,-1 0 3 0,0-1 0 16,0 1-1-16,-1 0 1 0,-3-1 0 0,0-1 3 16,-3 2 0-16,-2-1 6 0,0 1 2 0,-1-1-2 15,-1-1 4-15,-1-1-5 0,1 0 2 0,-4-1 3 16,2-2-1-16,-3-1 1 0,0 1 2 16,-3-1-2-16,-1 0-4 0,0-3 0 0,0 1-6 15,-4 0-3-15,-1 1 0 0,-4-3-7 0,-2 3-14 16,-2-1-19-16,-6 1-36 0,-2 1-71 0,-7 2-121 15,-5 4-106-15,5 4-203 0,9 3 131 0</inkml:trace>
  <inkml:trace contextRef="#ctx0" brushRef="#br0" timeOffset="183950.52">9111 6023 278 0,'0'0'9'0,"0"0"4"0,0 0 11 0,0 0 20 15,0 0 7-15,0 0 1 0,0 0-10 16,0 0-6-16,0 0 0 0,0 0-2 0,0 0 9 15,0 0 2-15,-47 45 6 0,55-37 8 0,5 0 2 16,1 0 3-16,3-1-3 0,5 1 0 0,3-1-5 16,1 1-3-16,3-1 3 0,4 1-6 0,1 1-4 15,1 1-7-15,3-1-11 0,-2 1-7 0,6 0 0 16,-1 1-7-16,5 0-2 0,-1 0 5 16,2 0-8-16,3 1 8 0,1 0-6 0,-1 0-5 15,3 1-2-15,1 0-4 0,1-1-1 0,-4 2 0 16,5-2 1-16,-2 1-2 0,-2-1 0 0,0 2-1 15,-1 0 3-15,1-1 2 0,-1 1 6 16,7-2 6-16,-4 2 0 0,6 0 3 0,2-1-6 16,0 0-7-16,5 0 1 0,-3 1-8 0,2 0 2 15,-1-1 0-15,3 1-1 0,-4 0 1 16,5 0 2-16,-1 0-1 0,-2 0-2 0,4 1 3 16,0-1-2-16,-1 0-1 0,-1 0-1 0,1 1-2 15,-2 2-2-15,-2-1-4 0,-3 2-1 16,3-1-2-16,-2 1 0 0,-2 0 1 0,2-2 1 15,-1 1 4-15,1-2 1 0,1 1 4 0,-1-2 1 16,0 1-1-16,-2-1 2 0,0 0-3 0,0 1 1 16,-1-2 1-16,0 2 0 0,0-1 2 0,-4 3 0 15,4-3 2-15,1 2 1 0,-1 2-1 16,-1-2 3-16,-3 1-2 0,-1-1-3 0,-1-1 1 16,-3 0-2-16,0 0-3 0,0 0 0 0,-1 0-1 15,1-1 2-15,-2 0 0 0,0 0 2 0,-1-2-1 16,0 0-1-16,1 0 0 0,0-1-2 0,0 0 1 15,-4 0-4-15,2-2 3 0,-3 0-1 16,0 0 0-16,1-1 3 0,-2 0-2 0,-2 0 4 16,5 1-2-16,-4-2 0 0,1-1 4 15,0 1 1-15,-4-1 2 0,6 0 5 0,-5-2-4 16,3 2-1-16,-1-1-5 0,-2-1-3 0,-2 1 3 16,1-2 3-16,-3 1 0 0,-2-1 0 0,1 0-2 15,-3 0-1-15,1-1 0 0,-1 0 3 0,-1-1-2 16,0 2 0-16,-1-2 0 0,0 0-4 15,0 0 2-15,-2 0 0 0,0 1 2 0,0-2 0 16,1 1 0-16,-2-1 0 0,-2 1 1 0,3 0 2 16,-1 1 2-16,0 1-4 0,2-1 0 0,1 0-2 15,-1 1-1-15,2-1-1 0,-3 2 0 0,3 0 3 16,2 0-1-16,-1 0 2 0,6 0-1 0,-3 1-2 16,4 0 2-16,2 1-5 0,-1 0 0 15,5 0 2-15,-3 1-1 0,3 0 5 0,0 1 0 16,0 0-3-16,5 0 1 0,-2 0 1 0,1 2-1 15,-1-1 3-15,0 0-2 0,-1 0-1 16,0 0 1-16,-2 3-4 0,-2-2 2 0,-2 1-1 16,-4-2-1-16,-2 0 2 0,-3 0-1 15,-1 0 2-15,-2-1-1 0,-2 2-2 0,-3-1 3 0,-3-1-3 16,-1 0 1-16,-1 0-1 0,-6 2-1 16,1-1-1-16,-1-1 0 0,-2 0 2 0,1 0 1 15,-2 1 1-15,1-1-1 0,0 1 2 0,1-1-3 16,1 0 6-16,1 1 1 0,3-1 2 0,-3-2 2 15,4 2-1-15,-2-1-1 0,4 0 1 16,-3 0 2-16,2 0 0 0,1 1 1 0,5 0-1 16,-1 1-4-16,1-1 1 0,4 2-1 0,1-1 0 15,0 0-1-15,1 2-1 0,-1-1 3 0,1 0 0 16,1 2 2-16,-1-1-2 0,2 1-2 0,0-1-2 16,-2 2-2-16,1-1 0 0,-3 2 1 15,0 0 0-15,0 1 0 0,-2-1 1 0,3 1 0 16,-1 0-2-16,0 1 1 0,-1 1-3 15,-4 0 0-15,3-1 5 0,-2 2-4 0,1-1 3 0,-4 2-1 16,1 1-3-16,4 0-1 0,-4-1 5 0,4 1 0 16,-1 1 1-16,1-2 5 0,3 0-6 15,-2-1 2-15,1 0-1 0,4 1 3 0,0-1 1 16,-2-1 2-16,6 1 2 0,-4-1-4 16,1 2 4-16,1 0-1 0,-1-2-2 0,2 0 5 15,-2 0-5-15,-2-1 2 0,-1 0 0 0,0-4 1 16,-2 1-1-16,0-1 2 0,0-3 2 0,-4 0-1 15,1-2 1-15,-2 0 1 0,-4 0 0 16,0-1-4-16,-1-2 5 0,-5 1 0 0,3 0-2 16,-6-1 6-16,0 0-7 0,0-2 0 0,-2 1 2 15,1 0-5-15,0-1 2 0,1 0-4 0,-2 2 0 16,2-1 0-16,-2 0 3 0,1 2-1 0,3-2-2 16,1 3-3-16,-1-1-3 0,0 0 0 15,3 0-3-15,-1 0 2 0,1 0-5 0,-3-1-6 16,3 1-1-16,-3-2-11 0,-1 0-3 0,3 0-16 15,-3-2-30-15,0 0-38 0,0-1-62 0,-3 0-79 16,0 0-57-16,-2-1 33 0,-4-1-52 0,-2 0 148 16</inkml:trace>
  <inkml:trace contextRef="#ctx0" brushRef="#br0" timeOffset="184208.97">18689 8436 960 0,'0'0'107'15,"0"0"-12"-15,0 0 16 0,0 0 6 0,0 0-21 16,0 0-73-16,0 0-87 0,0 0-6 16,0 0 11-16,0 0 55 0,0 0 53 0,0 0 2 15,0 0 1-15,0 0-8 0,38 68-2 0,-18-47-6 16,-1 3 3-16,-4-2 0 0,2-1 11 16,-4 1 10-16,-3 0 1 0,-1 0 8 0,-5 0-7 15,-1 1 2-15,-3-2-2 0,-5 0-8 0,-6-3-6 0,-2 1-15 16,-8-1-13-16,1-4-10 0,-7 1-2 15,-1-1-11-15,1-1-8 0,-1-2-15 0,-1 0-26 16,1-1-41-16,5 1-60 0,1-1-93 0,1 0-169 16,9-3-22-16,3-1-392 0</inkml:trace>
  <inkml:trace contextRef="#ctx0" brushRef="#br0" timeOffset="184899.74">19027 8726 790 0,'0'0'258'0,"0"0"-109"0,0 0 20 16,0 0 7-16,0 0-29 0,0 0-36 15,0 0-13-15,0 0 1 0,0 0 3 0,0 0-10 16,0 0-8-16,0 0-9 0,120-66-10 16,-93 66-6-16,-3 0-10 0,2 6-7 0,-4 2-6 0,0 3-8 15,-3 0-7-15,-2 3-7 0,-4 1 1 0,-3 1-8 16,-6-3 0-16,1 3-2 0,-5-1-2 15,-4 0 1-15,-6 0-2 0,-4 2-3 0,-5-2-1 16,-4-1-3-16,-4-2-4 0,1 0 1 0,-3-2-1 16,1-1 1-16,4 0-1 0,-2-3-4 0,5 0-7 15,2 0-13-15,6-3-12 0,3-1-13 16,2 0-20-16,5-2-48 0,2 0-97 0,1 0-94 16,1-4-96-16,4-2-16 0,6 0 95 0,-2 0-35 15,0 1 171-15</inkml:trace>
  <inkml:trace contextRef="#ctx0" brushRef="#br0" timeOffset="185102.77">19477 8695 102 0,'0'0'331'15,"0"0"-48"-15,0 0 36 0,0 0 11 16,0 0-60-16,0 0-77 0,0 0-59 0,0 0-49 16,0 0-37-16,0 0-23 0,0 0 3 0,0 0 7 15,0 0 8-15,0 0 6 0,-78-2-5 0,61 15-1 16,3 2-8-16,1 3-8 0,-1 1-4 15,3 1-9-15,1 1-2 0,2 1-6 0,3 0-3 16,2-1-12-16,3-2-3 0,0 1-10 0,3-1-22 16,7-1-21-16,2-2-48 0,2-1-49 0,3 0-58 15,5-4-126-15,2-1-87 0,-7-3-13 0,-1-3-164 16</inkml:trace>
  <inkml:trace contextRef="#ctx0" brushRef="#br0" timeOffset="185569.91">19794 8935 1826 0,'0'0'11'0,"0"0"42"16,0 0 37-16,0 0 23 0,-32 125-42 0,26-91-31 15,3 4-2-15,-3 1-10 0,0 3 0 16,-2-2-14-16,-1-1-5 0,-2-2-1 0,0-1 3 15,-3-5-1-15,2 0-1 0,1-5 2 0,1 0-5 16,-1-1 4-16,2-4-5 0,-1-2 0 16,5-4 1-16,-1-2-4 0,5-5-2 0,-1-2-3 15,2-4 4-15,0-2 18 0,0 0 29 0,0-5 0 0,0-5-7 16,0-4-16-16,0-5-28 0,0-6 1 16,0-4 4-16,1-5-3 0,1-4 0 0,4-5 0 15,-1-6-2-15,5-3-6 0,1-3 4 0,6 0-3 16,0 3 1-16,4 5 4 0,-1 7 1 0,-4 6 4 15,3 9-2-15,-1 7 6 0,0 6-3 16,-3 5-2-16,2 4 5 0,-3 3-5 0,5 1 0 16,-2 5-1-16,-3 5-4 0,-1 2-1 0,2 1 1 15,-3 0 2-15,-2 1-1 0,-2-1 5 16,-4 0-5-16,1 1 1 0,-5-3 4 0,0 0-2 16,-6-1 13-16,-4-3 0 0,-7 0 2 0,1-2-2 15,-6 1-5-15,-3 0-5 0,0-1-11 16,-2 0-11-16,3-2-20 0,-4 0-19 0,4-2-24 15,0-2-40-15,5 0-66 0,5 0-115 0,4 0-154 16,2-2-14-16,7 1-388 0</inkml:trace>
  <inkml:trace contextRef="#ctx0" brushRef="#br0" timeOffset="186050.87">20095 9130 1683 0,'0'0'186'0,"0"0"-208"0,0 0 57 0,0 0 100 16,0 0-35-16,0 0-43 0,0 0-9 16,118-9-4-16,-94 10-3 0,2 2-13 0,-3 1-10 15,2 0-4-15,-3 1-5 0,-4 2-2 0,-3-1-7 16,-5 3 0-16,-1-2-3 0,-3 1 3 15,-3 0 5-15,-2 0 1 0,-1 1 3 0,-4 1 0 0,-4 2 0 16,-5 2-2-16,-2-1 2 0,-4-2-2 16,-2-1-2-16,0 1-1 0,0-3-1 0,0 0 2 15,2 0-5-15,5-1 3 0,1-2-7 0,7-2-8 16,1 1-9-16,5-3-13 0,0 2 5 0,4-2 1 16,3 0 13-16,6-1 8 0,0 0 3 15,3 0 3-15,3 0-3 0,-1 1-1 0,1 0-2 16,-3 3 1-16,0-1 5 0,-3 2 1 0,1 1 2 15,-3 0 1-15,-1 1 0 0,0-1 1 0,-2 3 5 16,-3-2 1-16,0 1 4 0,-3 2 3 16,-2-1 1-16,0 0 3 0,-2 1 3 0,-7-1 2 15,-2 1-2-15,-4 0 0 0,1-1 1 16,-4 2-2-16,-4-2 1 0,1 0-4 0,-5-1-6 16,1 0-5-16,-2-1-2 0,-2 0-3 0,4 0-6 15,-3 0 2-15,8-2-7 0,-1-1-12 0,2-2-16 16,2 1-39-16,4-3-49 0,3 0-80 0,5-2-173 15,0-1-153-15,4 1-711 0</inkml:trace>
  <inkml:trace contextRef="#ctx0" brushRef="#br0" timeOffset="186287.79">20458 8761 2274 0,'0'0'275'15,"0"0"-285"-15,0 0 15 0,0 0 41 0,0 0-4 16,0 0-27-16,0 0-14 0,148-21-7 16,-115 22-1-16,-1 1-7 0,0 1-19 0,0-1-33 15,-5 1-59-15,0-1-67 0,-4-1-115 0,-3 2-173 16,-8-2-1-16,-3 0-456 0</inkml:trace>
  <inkml:trace contextRef="#ctx0" brushRef="#br0" timeOffset="186466.11">20481 8938 2259 0,'0'0'-11'16,"0"0"24"-16,0 0 43 0,0 0 47 0,0 0-28 15,0 0-31-15,126 25-6 0,-89-25-11 0,0 0-9 16,1 0-8-16,-4 0-14 0,2 0-18 16,-6 0-49-16,-2 0-98 0,-1 0-178 0,-8 0-224 15,-8 0-830-15</inkml:trace>
  <inkml:trace contextRef="#ctx0" brushRef="#br0" timeOffset="192329.19">21142 8765 1734 0,'0'0'-4'0,"0"0"30"0,0 0 39 16,0 0 64-16,0 0 5 0,0 0-30 15,0 0-16-15,0 0-9 0,0 0-9 0,138 6-8 16,-110-7-14-16,1-2-14 0,-2-1-8 0,1 1-13 15,1 1-7-15,-4 0-8 0,2-1-11 0,-5 3-24 16,0 0-47-16,-1 0-70 0,-3 0-123 0,-3 0-184 16,-5 0-68-16,-6 0-528 0</inkml:trace>
  <inkml:trace contextRef="#ctx0" brushRef="#br0" timeOffset="193102.87">21938 8512 849 0,'0'0'83'15,"0"0"-50"-15,0 0 48 0,0 0 52 0,0 0 26 16,0 0-29-16,0 0-31 0,0 0-21 16,0 0-6-16,0 0-11 0,-42 127-4 0,39-112-2 15,3-1-4-15,0-1 0 0,0-2-7 0,6-3-1 16,3-1-6-16,0-1-1 0,2-1 6 15,3-2-6-15,3-2 2 0,2-1-4 0,2 0-8 16,-1 0-7-16,1 0-4 0,0-1-3 0,-3 0-5 16,-1 1 4-16,-3 0-3 0,1 5 1 0,-4 1 3 15,0 2-5-15,-1 0 0 0,-1 2-4 0,-3 3 0 16,-3-1-2-16,2 1 2 0,-5 1 4 16,0-1 1-16,-5 4 2 0,-2-3-2 0,-3-2-1 15,-2 1-3-15,-2-2 6 0,-2 0-4 16,0 2-2-16,-4-3 4 0,-3-1-10 0,0 1 4 15,-3-2-5-15,-3 2-7 0,2-2-3 0,-3-1-13 16,7-1-11-16,1-4-26 0,3 1-37 0,3-2-62 16,4-1-139-16,1 0-169 0,7-2-18 15,1-1-356-15</inkml:trace>
  <inkml:trace contextRef="#ctx0" brushRef="#br0" timeOffset="193300.95">21862 8553 2159 0,'0'0'-35'0,"0"0"18"15,0 0 30-15,0 0 42 0,0 0 3 0,0 0-13 16,0 0-2-16,0 0-5 0,139 8-3 16,-109-6-8-16,3-2-17 0,-2 1-2 0,0-1-8 15,0 0-8-15,-2 0-19 0,0 1-43 0,-4-1-66 16,0 0-104-16,-3 0-152 0,-1 0-100 15,-7 0-375-15,-7 0 660 0</inkml:trace>
  <inkml:trace contextRef="#ctx0" brushRef="#br0" timeOffset="193635.57">22417 8416 1813 0,'0'0'-100'15,"0"0"20"-15,0 0 52 0,0 0 59 0,0 0 7 16,0 0-8-16,0 0-2 0,0 0 9 16,0 0 7-16,0 0-7 0,0 0 4 0,0 0-2 15,125 31-3-15,-106-29-1 0,-3-1-8 0,2 0-4 16,1 1-4-16,-3 1 4 0,-2-1 2 16,-2 3 1-16,1 0 9 0,-4 1-2 0,-3 1 5 15,3 0-1-15,-6 0-4 0,2 3 0 0,-1-1 1 16,-3 1 1-16,-1 3 1 0,0 1 3 15,-5 1-9-15,-3 2-4 0,-1 0-6 0,-1 2-3 16,-1 1-2-16,-1 2-2 0,1-1-1 0,-1 1-6 16,2 2 2-16,-2-1-4 0,4-1-1 0,-1 2 0 15,2-2-8-15,-3-1 0 0,2-1-6 0,2-1-9 16,0-3-24-16,1 0-34 0,1-2-40 0,2-3-80 16,2 1-130-16,0-4-173 0,0-3-55 0,0-2-234 15</inkml:trace>
  <inkml:trace contextRef="#ctx0" brushRef="#br0" timeOffset="193831.05">22410 8734 2772 0,'0'0'-2'0,"0"0"13"0,0 0 11 15,0 0 11-15,0 0-3 0,0 0-1 0,0 0-2 16,0 0-2-16,0 0 1 0,132 4-14 0,-101-4-2 15,0 0-4-15,0 0-11 0,3 0-10 16,-7 0-34-16,1-2-59 0,-3 2-81 0,-4 0-129 16,1-1-243-16,-8 1-139 0,-4 0-356 0</inkml:trace>
  <inkml:trace contextRef="#ctx0" brushRef="#br0" timeOffset="193999.98">23141 8734 2564 0,'0'0'14'0,"0"0"8"16,0 0 27-16,0 0-5 0,0 0-36 15,0 0-29-15,0 0-19 0,0 0-32 0,0 0-42 0,0 0-56 16,0 0-90-16,0 0-161 0,0 0-106 16,0 0-549-16</inkml:trace>
  <inkml:trace contextRef="#ctx0" brushRef="#br0" timeOffset="194335.15">23691 8472 2486 0,'0'0'-10'15,"0"0"29"-15,0 0 31 0,0 0 0 0,0 0-24 16,0 0-21-16,0 0-8 0,-134 18 2 0,105 0 4 15,3 2-3-15,-1 2 4 0,-2 2 0 0,1 0 1 16,5 2 0-16,2 0 2 0,4-1-1 16,4 0-4-16,5 0-2 0,5-3-5 0,3-2-1 15,0 0 0-15,5-4 0 0,5-2 3 0,6-2 2 16,-1-2 4-16,6-5 1 0,1 0 5 16,3-5 2-16,-1 0 6 0,0-1 7 0,-2-6 2 15,-1-2 8-15,-3-3 1 0,0 0 0 0,-3-3-5 16,1-2-8-16,-3 1-6 0,-1-2-9 0,-1-4 0 15,-2 0-7-15,1-2-9 0,-4-3-21 0,-2 2-41 16,1-1-74-16,-2 0-111 0,-2 1-238 16,0 8-140-16,-1 4-638 0</inkml:trace>
  <inkml:trace contextRef="#ctx0" brushRef="#br0" timeOffset="194535.66">23775 8790 2211 0,'0'0'169'0,"0"0"-130"15,0 0 33-15,0 0 12 0,0 0-29 0,0 0-12 16,25 137-13-16,-29-116-4 0,-4 0-8 0,-5-1-18 16,-1-1-1-16,-3-2-11 0,-1 0-6 15,-2-1-26-15,1 0-59 0,0-1-92 0,1-2-130 16,5 3-187-16,2-5-48 0,4-3-417 0</inkml:trace>
  <inkml:trace contextRef="#ctx0" brushRef="#br0" timeOffset="194973.79">24373 8524 2088 0,'0'0'277'16,"0"0"-272"-16,0 0 36 0,0 0 11 0,0 0-8 16,0 0-11-16,0 0-17 0,0 0 2 15,0 0 3-15,0 0-7 0,-135-32 4 0,107 40 0 16,5 4 4-16,-6 0-1 0,3 2 2 16,1 5-2-16,2-2-6 0,3 2 2 0,1 1-6 15,0 2-1-15,7 0-3 0,2 0 2 0,0 0-5 0,6 2-2 16,2-2-1-16,2-1-9 0,0 0 4 15,6-2-4-15,4-2-1 0,0-1 2 0,1-2-5 16,5-2-1-16,3-1-3 0,-1-3 1 0,5-2 0 16,-1-3 3-16,1-1 2 0,0-2 1 0,0 0 5 15,-1-3 4-15,-4-3 1 0,-1-1 0 16,-5-1 2-16,2 0-1 0,-5-1 3 0,-4 1 4 16,-3 0-1-16,-2 0 4 0,0 1 1 0,-2-1 1 15,-7 0-2-15,-2 1-3 0,-4 1 2 16,-3 0-11-16,-2 4 7 0,-7 0-3 0,3 2-8 15,-3 0 6-15,1 1-7 0,1 2-8 0,4 3-4 16,-5 1-19-16,2 0-38 0,2 1-52 0,1 0-82 16,2 1-177-16,5-2-191 15,4-2-759-15</inkml:trace>
  <inkml:trace contextRef="#ctx0" brushRef="#br0" timeOffset="199794.14">21314 9511 1826 0,'0'0'590'16,"0"0"-584"-16,0 0 19 0,0 0 6 15,0 0 3-15,0 0-10 0,0 0-16 0,0 0-11 0,0 0 7 16,0 0 3-16,0 0-3 0,0 0 4 16,-20 11-5-16,45-6-2 0,2 0-1 0,4-1-14 15,0 0-33-15,3-1-47 0,-3 1-63 0,0-1-98 16,-1 0-137-16,-5-3-106 0,-4 1-31 0,-9 1-53 0</inkml:trace>
  <inkml:trace contextRef="#ctx0" brushRef="#br0" timeOffset="200151.07">21815 9358 2192 0,'0'0'-46'0,"0"0"6"16,0 0 22-16,0 0 21 0,0 0 2 0,0 0-6 16,0 0 9-16,0 0 1 0,0 0 3 15,0 0 2-15,0 0-3 0,0 0 6 0,0 0-7 16,0 0-4-16,137 15 0 0,-115-13-7 0,-3 1 3 16,1-2-1-16,-3 1-1 0,-3 0-1 15,1-1 0-15,-4 0 3 0,-1 2-5 0,0-2 6 16,-5 1-4-16,0 1 0 0,-4 1 9 0,-1-1 9 15,0 3 10-15,-1 1 7 0,-4 1 1 16,-5 3-10-16,0 1 3 0,-1 4-5 0,-2-1 0 16,1 2 3-16,-1 0-10 0,4 1 1 0,0 2-10 15,0 0 1-15,0 1-5 0,3 0-4 0,0 0 5 16,-1-1-10-16,-1 0 4 0,4 1-7 16,1-3-14-16,0 0-23 0,3-2-49 0,0 0-85 15,0-1-139-15,1-5-172 0,3-2-86 0,-3-4-163 0</inkml:trace>
  <inkml:trace contextRef="#ctx0" brushRef="#br0" timeOffset="200343.02">21819 9566 2614 0,'0'0'-13'0,"0"0"11"0,0 0 11 0,0 0 0 16,0 0 1-16,0 0-12 0,0 0 7 0,0 0 7 15,0 0-2-15,0 0 0 0,0 0-5 0,0 0-2 16,143 28-11-16,-111-25-18 0,-2 1-49 16,0-1-72-16,-2 2-95 0,-3-2-154 0,-5 2-150 15,-7-3-479-15</inkml:trace>
  <inkml:trace contextRef="#ctx0" brushRef="#br0" timeOffset="200510.57">22369 9618 2417 0,'0'0'34'0,"0"0"-50"0,0 0 22 15,0 0 5-15,0 0-3 0,0 0-11 16,0 0-12-16,0 0-21 0,0 0-44 0,0 0-61 16,0 0-95-16,0 0-137 0,0 0-128 0,0 0-574 0</inkml:trace>
  <inkml:trace contextRef="#ctx0" brushRef="#br0" timeOffset="200846.58">23021 9474 2275 0,'0'0'245'0,"0"0"-245"0,0 0 35 16,0 0 15-16,0 0-10 0,0 0-27 15,0 0-16-15,0 0-1 0,-125-40 5 0,105 48-4 16,-1 1 3-16,-2 1 4 0,1 4-6 16,-1 3 4-16,3 2-5 0,2 1-4 0,0 0 4 15,4 2-3-15,3 1 2 0,3-2-1 0,4-2-6 16,4 1-4-16,1-1-6 0,9-1 5 16,0-3 1-16,4-1 2 0,2-3 6 0,3-3 4 15,1 0 2-15,2-4 8 0,-1-3 2 0,0-1 2 16,2-4 6-16,-2-3 0 0,-2-1 8 0,-2-1 1 15,-3-2 2-15,1-1-3 0,-7-2-6 0,1-1-4 16,-2 2-10-16,0-2-2 0,-5-2-10 0,2 0-19 16,-2-2-56-16,0-1-99 0,-2 0-221 15,0 4-227-15,0 5-774 0</inkml:trace>
  <inkml:trace contextRef="#ctx0" brushRef="#br0" timeOffset="201054">23117 9708 2482 0,'0'0'195'0,"0"0"-221"0,0 0 57 16,0 0 29-16,0 0-6 16,0 0-23-16,5 118-9 0,-5-98-7 0,-2 1-9 15,-6-3-2-15,-3 0-6 0,1-2-4 0,-2 3-12 0,-3-3-24 16,1-1-42-16,-3 0-73 0,3-1-117 15,3-1-259-15,2-6-125 0,5-1-442 0</inkml:trace>
  <inkml:trace contextRef="#ctx0" brushRef="#br0" timeOffset="201617.71">23905 9415 1891 0,'0'0'486'0,"0"0"-490"16,0 0 42-16,0 0 19 0,0 0-8 0,0 0-22 15,0 0-17-15,0 0-4 0,0 0 7 16,-136-61-1-16,115 67 7 0,-1 2 7 0,4 2 2 16,0 1 2-16,2 1-8 0,3 6 1 0,2-2-6 15,5 2 3-15,1 1-3 0,5 1-5 16,0 1-2-16,1 0-7 0,8-2 0 0,2 3-1 15,1-2 3-15,3-3-3 0,-2 2-1 0,3-3 3 16,-1 1-9-16,1-1 10 0,-2-1 1 16,0-1-3-16,-1 0 3 0,-1-2-1 0,-2 2-2 0,-2-2 1 15,1-1 2-15,-4-1-6 0,0-2 0 0,-2-1 1 16,-2 0 1-16,-1-1 3 0,0-1 2 16,-5-1 3-16,0 2-6 0,-5-1 5 0,-2-2-3 15,-4 1-7-15,-2-2 5 0,-5 0-9 0,0-1 1 16,-4 0 0-16,0-1 1 0,1 0 0 0,-1-2-2 15,-1-2 1-15,2-1-5 0,1-2 7 16,1-1 2-16,4-1 2 0,7 0 3 0,-1-3-4 16,3 2 0-16,6 0-1 0,1-2 2 0,4 1-5 15,0 1 2-15,10 0 0 0,4-2-3 16,2 3 9-16,5 0-1 0,4 0 2 0,-1 2 1 16,2 0-3-16,4 0 1 0,0 1-2 0,1-2 6 15,0 2 1-15,-1 1 2 0,0-2 10 16,-1 1-5-16,-1-2 9 0,-2 1-5 0,-1-1 1 15,-4 0-4-15,-1-1-4 0,-5-1 3 0,0 0-13 16,-6 0 6-16,-2-2-8 0,0 1-3 0,-4-2 0 16,-3-2-6-16,0 3-7 0,0-2-12 0,-5 1-20 15,-4 0-38-15,-2 3-37 0,-1 1-71 0,-4 2-123 16,-3 1-257-16,7 3-449 0,2 2 311 0</inkml:trace>
  <inkml:trace contextRef="#ctx0" brushRef="#br0" timeOffset="202651.93">18858 10211 1999 0,'0'0'272'16,"0"0"-265"-16,0 0 15 0,0 0 4 15,0 0-2-15,0 0-8 0,0 0-12 0,0 0 4 16,0 0 9-16,0 0-4 0,0 0 0 0,0 0-8 16,94-8-7-16,-54 10-6 0,1 0-31 0,-1 2-59 15,0-1-94-15,-6 1-154 0,-6-1-167 0,-9 0-638 16</inkml:trace>
  <inkml:trace contextRef="#ctx0" brushRef="#br0" timeOffset="202860.62">18798 10417 2523 0,'0'0'-90'0,"0"0"33"0,0 0 38 15,0 0 75-15,0 0-8 0,0 0-24 0,0 0-9 16,145 18 2-16,-106-16-7 0,-1 1-6 0,-3-1-5 16,-3 0-16-16,-1 1-28 0,-3 1-55 15,-5 1-83-15,1 1-128 0,-8 0-182 0,-1-3-53 16,-9 0-289-16</inkml:trace>
  <inkml:trace contextRef="#ctx0" brushRef="#br0" timeOffset="205551.08">21070 10360 1161 0,'0'0'91'0,"0"0"32"0,0 0 23 0,0 0 14 16,0 0-31-16,0 0-53 0,0 0-15 16,0 0 2-16,0 0-8 0,0 0-10 0,0 0-4 15,0 0-10-15,10-11-3 0,1 8-4 0,4-2-1 16,0 0-2-16,3 2 2 0,1 0 0 16,1 2-4-16,1 1 7 0,-2 0-8 0,1 0-4 0,-1 1-1 15,-3 5-8-15,1 0-2 0,-3 1-1 16,2 2 0-16,-5 0 0 0,-2 0 1 0,-3 3 0 15,-1 1 0-15,-4-2 0 0,-1 2 1 0,0 1 0 16,0 0 0-16,-9 1 3 0,0 2-3 0,-2-2 0 16,-5 1 0-16,0-2-6 0,-2 0 5 15,-2 0-2-15,0-1 2 0,-2-1-2 0,-1-1 0 16,1 0 3-16,1 0-2 0,1-1 3 0,3 2-1 16,3-3 2-16,1 0 1 0,6-1-1 0,-1-1 3 15,6 0 1-15,0-1 3 0,2 0 1 0,0 0 5 16,0-2 3-16,2 1 0 0,0 1 4 0,8-1-2 15,-1 2 2-15,2-2 0 0,3-1 2 16,0 0 1-16,3-2 0 0,0 0 3 16,4 0-7-16,-1-1 0 0,-1 0-5 0,1 0-5 15,2 0 0-15,-3 0-5 0,2-1 0 0,2 2-5 16,-3-1 0-16,5 0-5 0,-3 1-3 0,0 0 3 16,-1 1-7-16,-1 0 0 0,0-1-10 0,-2 0-13 15,1 1-20-15,-5 0-25 0,4 1-34 16,-4-1-39-16,-1 1-57 0,1 0-105 0,-5 1-169 15,-2-2-57-15,-3 0-459 0</inkml:trace>
  <inkml:trace contextRef="#ctx0" brushRef="#br0" timeOffset="208302.73">20018 10359 1113 0,'0'0'167'0,"0"0"9"0,0 0 22 0,0 0 14 16,0 0-60-16,0 0-57 0,0 0-20 0,0 0-2 15,0 0-15-15,0 0-14 0,0 0-7 0,0 0-13 16,-18-20-1-16,25 17-7 16,-2 1-6-16,9 1-1 0,-2-2-3 0,0 2-1 15,8 0-4-15,-1 1 4 0,0 0-6 0,-1 1 2 16,-2 5 1-16,4 0-3 0,-3 1 0 0,-3 0-3 16,-1 2 2-16,0-1-5 0,-5 0 4 0,-1 1-1 15,-1 1-1-15,-4 0 5 0,-2 0-5 0,0 1 1 16,-8 1 0-16,-1 1 3 0,-2 0-2 15,-4-1 0-15,-3 2 4 0,-1-3-7 0,-1 0 7 16,2-2-3-16,2-1-2 0,0-1 3 0,6-1-3 16,0-3 2-16,6 1-5 0,-1-2-13 0,4-1-11 15,1-1-18-15,0 0-3 0,0 0 7 16,6 0 13-16,2-1 17 0,3-1 10 0,1-2 2 16,7 1 1-16,-4 0 0 0,5 1-2 0,-1 1 6 15,1 1-6-15,-3 0 2 0,-3 3 2 0,-1 3-5 16,1 0 5-16,-4 1-3 0,1 1 2 0,-2 0 1 15,-4 2-1-15,0-1 4 0,-3 1 0 16,-1-1 1-16,-1 1 3 0,0 2 1 0,-5-2 5 16,0 2 5-16,-3-1-1 0,-3 0 2 15,0-2 3-15,0 1-5 0,-4-1 3 0,2-1 1 16,-3 2-7-16,-1-2 4 0,-1-1-7 0,4 0-1 16,-3-1-1-16,5-1-2 0,-3-2-3 0,3 0-3 15,1-1-1-15,2-1-2 0,3-1 0 0,-1 0-5 16,-1 0-7-16,6 0-22 0,-1 0-33 0,2-2-90 15,-1-1-221-15,2 2-126 0,0-1-714 0</inkml:trace>
  <inkml:trace contextRef="#ctx0" brushRef="#br0" timeOffset="208700.78">20599 10274 2034 0,'0'0'177'0,"0"0"-177"16,0 0 19-16,0 0 34 15,0 0-9-15,0 0-28 0,0 0-21 0,0 0 7 0,0 0 8 16,0 0 10-16,0 0 5 0,0 0-4 16,0 0 5-16,0 0-3 0,-40 80 10 0,37-62 1 15,-3 0-4-15,4 0 8 0,-4 0-8 0,2 0 2 16,0 0 1-16,-2 0-6 0,0-1-3 0,-2 1-4 15,0-4-2-15,0 1-2 0,2-1 1 0,1-2-3 16,-1-2 1-16,3-2-3 0,2 1-4 16,0-1-1-16,1-2-4 0,0 1 0 0,0-2-1 15,2 0 4-15,3-1 3 0,0 1 2 0,4-2 1 16,0-1 0-16,3 0 3 0,4 1-2 16,-1-3 2-16,4 0-2 0,1 0-6 0,2 0 3 15,-1-1-8-15,2-2-4 0,-1 1 2 0,-2 0-11 16,-4 0 1-16,1 0-12 0,-3-1-24 15,-2 1-26-15,2 0-46 0,-5 0-46 0,-2 0-67 16,0 0-102-16,1-1-144 0,-5 2-37 0,2-2-492 0</inkml:trace>
  <inkml:trace contextRef="#ctx0" brushRef="#br0" timeOffset="208887.15">20762 10546 712 0,'0'0'344'0,"0"0"-109"0,0 0-17 16,0 0 1-16,0 0-70 0,0 0-47 0,0 0 7 15,0 0 3-15,0 0-6 0,0 0-12 0,0 0-8 16,0 0-13-16,-54 118-18 0,46-100-13 16,2 1-15-16,-1-2-7 0,-1 2-7 0,0-2-4 15,-2-1-6-15,5 1-4 0,-2-3-10 0,2-3-12 16,2 1-21-16,0-3-36 0,0 2-44 0,3-3-69 16,0 1-111-16,0-1-148 0,0-1-56 15,0-4-480-15</inkml:trace>
  <inkml:trace contextRef="#ctx0" brushRef="#br0" timeOffset="210100.99">19585 10596 215 0,'0'0'285'0,"0"0"-122"0,0 0 59 15,0 0 47-15,0 0 14 0,0 0-46 16,0 0-61-16,0 0-43 0,0 0-37 0,0 0-33 16,0 0-21-16,0 0-8 0,-25-8 0 0,28 8 0 15,-1 0 2-15,4 2 4 0,-1 1-4 0,3-1-2 16,4 2-7-16,3-2-4 0,-1 1-6 15,5 0-1-15,1-1-3 0,2 1-3 0,1 0-2 16,3-2-5-16,1 1-1 0,-2-1-6 0,1 2-4 16,-5-2-16-16,-2 0-35 0,-3 0-71 0,0 0-135 15,-5 1-214-15,-3-1-131 0,-4-1-362 0</inkml:trace>
  <inkml:trace contextRef="#ctx0" brushRef="#br0" timeOffset="210832.65">20894 11011 1269 0,'0'0'437'0,"0"0"-330"0,0 0-1 16,0 0 4-16,0 0-12 0,0 0-60 0,0 0-20 16,0 0 13-16,0 0 20 0,0 0 4 0,0 0 10 15,0 0-9-15,0 0-9 0,-15 44 1 0,15-30-15 16,0-1-3-16,0 0-10 0,-2-1-7 0,-1 0-5 15,-2 1-8-15,-3-2 1 0,-3 1-13 0,0 0-12 16,-5 1-40-16,3 0-66 0,-5-2-95 16,1 2-185-16,4-5-136 0,4-4-684 0</inkml:trace>
  <inkml:trace contextRef="#ctx0" brushRef="#br0" timeOffset="211336.75">21874 10576 2094 0,'0'0'27'0,"0"0"9"16,0 0 10-16,0 0 7 0,0 0-11 16,0 0-30-16,0 0 7 0,0 0 12 0,0 0 15 15,0 0 8-15,0 0-4 0,0 0-5 0,0 0-10 16,0 0-11-16,115-2-9 0,-89 4-4 0,3 1-6 15,-1 0-1-15,1-2-1 0,0 2-8 0,-2-1-6 16,-2 0-21-16,0 1-31 0,-5-1-59 0,-3 0-119 16,-4 2-199-16,-3-2-128 0,-3-1-602 0</inkml:trace>
  <inkml:trace contextRef="#ctx0" brushRef="#br0" timeOffset="214235.01">22503 10503 901 0,'0'0'132'16,"0"0"28"-16,0 0-5 0,0 0-17 0,0 0-54 16,0 0-47-16,0 0-2 0,0 0 19 0,0 0 6 15,0 0-5-15,0 0-6 0,0 0-12 16,-32 89-2-16,31-73-3 0,-1 1-4 0,1 0-6 16,1-1-2-16,0 0-1 0,3-3-4 0,0 0 9 15,4-2-2-15,-1 2 4 0,1-4 7 0,2 0-3 16,0-2 2-16,3-2-5 0,1-2 0 0,1 1 0 15,0-3 1-15,4-1-2 0,-1 0-3 16,3 0-8-16,-4 0-4 0,3 0-5 0,0 0-3 16,-6 0 3-16,1 1-6 0,-2 3 3 0,0-1 1 15,-3 2-6-15,0 0 5 0,-1 2-5 0,-2 0 2 16,-2 0 0-16,2 2 0 0,-5-1 4 16,0 3-4-16,-1-1 4 0,0 0-2 0,-6 0-1 15,-1-1 5-15,-3 0-3 0,-4 0 3 0,-2-1 0 16,-3 1-2-16,-1 0-3 0,-1-2 2 0,-1 0-3 15,2-1-1-15,-4 0 3 0,2-1-5 16,1-2-1-16,1 0-1 0,2-2-4 0,2-1-8 16,1 0-17-16,4-1-21 0,0-4-36 0,3-1-44 15,2-1-81-15,3-2-134 0,1-1-101 16,0 2 14-16,2 2-237 0</inkml:trace>
  <inkml:trace contextRef="#ctx0" brushRef="#br0" timeOffset="214428.68">22478 10525 2087 0,'0'0'27'0,"0"0"1"0,0 0 7 0,0 0 1 16,0 0-9-16,0 0-2 0,0 0 0 0,0 0 2 16,0 0-7-16,0 0-3 0,145-28-8 15,-115 28-8-15,1 0-2 0,0 3-8 0,3 0-15 16,-3 2-43-16,-1 2-63 0,-1 0-103 0,-1-1-121 15,2 2-93-15,-9-1 6 0,-6-2-217 0</inkml:trace>
  <inkml:trace contextRef="#ctx0" brushRef="#br0" timeOffset="214652.57">23123 10958 2018 0,'0'0'-19'0,"0"0"-35"0,0 0 60 0,0 0 38 15,0 0-4-15,-12 139-11 0,12-113-14 0,0-1-4 16,0-2-4-16,0-1-4 0,-5 2-2 0,-1-4 1 16,-3 1-2-16,2 0-10 0,-1 0-15 0,0-2-44 15,0-1-100-15,2 0-144 0,2-5-145 16,1-5-601-16</inkml:trace>
  <inkml:trace contextRef="#ctx0" brushRef="#br0" timeOffset="-214428.88">23679 10550 2068 0,'0'0'-53'16,"0"0"34"-16,0 0 63 0,0 0 23 0,0 0-18 16,0 0-24-16,0 0-8 0,0 0-7 0,0 0 5 15,0 0-3-15,-131-58 2 0,108 66 5 16,-3 2 0-16,4 2 4 0,-5 2 1 0,3 3 3 16,-1 0-3-16,3 2 5 0,2 4 1 0,2 2-4 15,2 2-1-15,4 2-8 0,3 1-6 16,4-1-4-16,4-1-3 0,1 0-2 0,2-4-1 15,6 1 1-15,5-3-4 0,0-2-1 0,7 0-3 16,0-4-1-16,2 0-2 0,3-5 1 16,0-1 3-16,0-4-1 0,-1-3 2 0,-3-2-2 15,-1-1-2-15,-6 0 6 0,0-4 0 0,-2-2 7 16,-5-1 5-16,-2-3 4 0,-4 2 1 16,-1 0 0-16,0-1-4 0,-5 0-8 0,-3-1 0 15,-6 0-5-15,-1 2-2 0,-4 1 3 0,-1 1-5 16,0 3 0-16,-1 1-6 0,2-1-9 0,-1 3-18 15,6 0-33-15,-3 0-56 0,5 5-96 0,-2 1-151 16,4 0-134-16,4-3-505 0</inkml:trace>
  <inkml:trace contextRef="#ctx0" brushRef="#br0" timeOffset="-213367.52">24080 10722 2106 0,'0'0'27'0,"0"0"15"15,0 0-2-15,0 0-2 0,0 0-9 16,0 0-23-16,0 0 8 0,0 0 4 0,0 0-3 16,0 0-1-16,0 0-9 0,0 0-4 0,140-11-8 15,-110 14-4-15,-1 0-21 0,-1 1-31 0,-5-2-50 16,1 1-70-16,-2 1-102 0,1-1-112 16,-11 0-37-16,-3-1-396 0</inkml:trace>
  <inkml:trace contextRef="#ctx0" brushRef="#br0" timeOffset="-213181.25">24096 10903 2183 0,'0'0'143'16,"0"0"-164"-16,0 0 16 0,0 0 15 0,0 0 23 15,0 0-6-15,0 0-4 0,0 0 0 0,0 0-7 16,0 0-5-16,0 0-9 0,146 35-6 0,-113-34-15 15,-1 0-28-15,0 2-75 0,-3-1-147 16,-2 0-218-16,-4 1-130 0,-10-2-263 0</inkml:trace>
  <inkml:trace contextRef="#ctx0" brushRef="#br0" timeOffset="-210517.73">18497 11296 1972 0,'0'0'206'0,"0"0"-199"16,0 0-7-16,0 0-2 0,0 0 10 0,0 0-9 15,0 0 1-15,0 0 7 0,0 0-1 16,0 0 0-16,0 0-3 0,0 0-5 0,122-15-11 16,-86 15-28-16,-3 0-64 0,0 0-112 15,1 2-145-15,-6 3-92 0,-7-1-120 0,-7-2 130 0</inkml:trace>
  <inkml:trace contextRef="#ctx0" brushRef="#br0" timeOffset="-210332.73">18447 11484 2276 0,'0'0'-64'0,"0"0"19"0,0 0 9 16,0 0 38-16,0 0 1 0,0 0 5 16,0 0-2-16,0 0-8 0,0 0-8 0,0 0-31 15,131 34-60-15,-101-33-89 0,1 1-111 0,-3 0-96 16,-6-1 8-16,-9-1-330 0</inkml:trace>
  <inkml:trace contextRef="#ctx0" brushRef="#br0" timeOffset="-209246.03">21188 11591 945 0,'0'0'303'0,"0"0"-235"0,0 0 29 15,0 0 41-15,0 0 26 0,0 0-24 0,0 0-28 16,0 0-3-16,0 0-5 0,0 0-11 0,0 0-14 15,0 0-12-15,4-66-15 0,-14 62-16 16,-3 0-12-16,0 2-8 0,-4 2-8 0,-1 0-3 16,1 0 0-16,-2 0-6 0,-1 6 6 0,0-1-1 15,1 2-2-15,1 2 3 0,4-1-3 0,2-1-1 16,1 4-1-16,3-2 0 0,3 1-2 16,3 2-4-16,2 1 2 0,0-1-4 0,5 3 3 15,5-2 3-15,2 1 0 0,1 0 1 0,5 2 0 16,1 0 0-16,1 0 1 0,1 0 2 0,-1 0-2 15,0-1 1-15,0-1 0 0,-2 0-4 0,2-2 5 16,-3 1-1-16,3 0 1 0,-3-3 1 16,-3-1 0-16,-4-1-1 0,0 0-3 15,-3-1 3-15,-4 0-2 0,-3-1 1 0,0-1 7 16,0 0 2-16,-1 1 5 0,-7-2-1 0,-3 2-1 16,0 0-6-16,-9 1-4 0,1-2 0 0,-2-1-5 15,-1 0 2-15,1-2-2 0,0 1 0 0,0-1 0 16,2-2 0-16,-1 0 3 0,2 0-2 0,-2-1 1 15,4-5 0-15,-1 0 0 0,1-1 1 0,4 0-2 16,1-3 1-16,3 0 1 0,3 0 0 16,-1 0-2-16,5-2 0 0,1 2 0 0,0-1 0 15,0 1 2-15,1 0-1 0,5 1 1 0,-1-3-1 16,1 4 2-16,3-1-2 0,0 1 2 16,2 0 0-16,3 0-2 0,2-1 4 0,-1 0-4 15,2 1 2-15,-1-1 1 0,0-1-1 0,3 1 4 16,-4 0-2-16,2-2 2 0,-3 1 2 0,3 0 1 15,-5 0 2-15,0 1-3 0,-3 1 1 16,-2-2-3-16,-3 1 0 0,1 1 0 0,-3 0-3 16,-2 1-3-16,1-2-3 0,-1 1-9 0,0 0-18 15,0 1-30-15,-1 1-38 0,-1 1-44 16,-3 0-82-16,1 3-167 0,2-1-144 0,0 2-699 0</inkml:trace>
  <inkml:trace contextRef="#ctx0" brushRef="#br0" timeOffset="-208833.66">20737 11867 1780 0,'0'0'412'16,"0"0"-426"-16,0 0 21 0,0 0 16 0,0 0 29 16,0 0 3-16,0 0-5 0,0 0-3 15,0 0 0-15,0 0-6 0,0 0-7 0,0 0-9 16,59 121-11-16,-52-108-5 0,-2 0-6 0,-3-1-3 16,-2 1-3-16,-2-2-11 0,-7 2-22 15,-7 0-43-15,2 1-76 0,-7 0-95 0,-3 3-157 16,9-8-106-16,4 0-615 0</inkml:trace>
  <inkml:trace contextRef="#ctx0" brushRef="#br0" timeOffset="-207743.63">20495 11554 536 0,'0'0'152'0,"0"0"44"0,0 0 45 15,0 0 28-15,0 0-53 0,0 0-60 0,0 0-27 16,0 0-19-16,0 0-14 0,0 0-14 0,0 0-17 16,0 0-11-16,0 0-8 0,0 0-15 0,-37-121-6 15,26 114-4-15,1 0-12 0,0 0 4 16,-2 2-3-16,-1 1-6 0,-4 2 4 16,-2 1-8-16,-2 1 0 0,-3 1-3 0,-4 6-2 15,-2 1 4-15,-1 1 0 0,2 2 3 0,-1 0 1 0,6 2 1 16,1-1-1-16,4 3-1 0,4 0-2 15,3-1 1-15,3-1 1 0,3-2-3 0,3 0 6 16,3-2-8-16,0-1-2 0,8-1 3 0,2 0-4 16,2-3 6-16,4 0 5 0,5-5-1 15,2 1-3-15,1-2 4 0,3-3-4 0,1-2-1 16,0 0 5-16,-3-3-4 0,-2 2 0 0,0-3 3 16,-2 1-2-16,-3-2 4 0,-1-2-2 0,0 3 4 15,-5-2-3-15,-1 3 4 0,-3 2 2 16,-4 1 4-16,0 3 3 0,-2 2 0 0,-2 1-2 15,0 1-8-15,0 0-3 0,0 1-13 0,0 4 0 16,0 2 5-16,0 3-1 0,-1 4 10 0,0 2-2 16,1 3-3-16,-2 1 1 0,2 1-1 0,0-2 1 15,0 2-1-15,0 1 1 0,0-2-2 16,0 0-1-16,0 0 3 0,0 1-3 0,0-3 2 16,0-2 2-16,0-1-2 0,0 0 2 0,-3-2 1 15,0-1 1-15,-3 1 4 0,1-4 8 0,-3-1 3 16,0-1 8-16,-2 0 3 0,-1-2 1 0,0-1 0 15,0 1-6-15,-2-3-2 0,-2 1-9 16,1 0-3-16,-2-2-4 0,0 1-4 16,1-1-1-16,-1-1-1 0,0 2-2 0,2-2-3 0,0 0-3 15,2 0-5-15,3 0-13 0,2-3-21 16,2 2-37-16,2-1-48 0,-3 1-76 0,5-1-165 16,0 2-199-16,0 0-824 0</inkml:trace>
  <inkml:trace contextRef="#ctx0" brushRef="#br0" timeOffset="-206008.92">19543 11484 344 0,'0'0'86'0,"0"0"13"0,0 0 32 0,0 0 25 15,0 0 5-15,0 0-21 0,0 0-8 0,0 0-9 16,0 0-9-16,0 0-21 0,0 0-18 0,0 0-18 15,0 0-12-15,0 0 7 0,-24-19 0 0,28 18 0 16,6-1 0-16,-2 0-9 0,2 0-9 0,0 2-5 16,2 0-3-16,-2 0-9 15,3 0 2-15,3 4-5 0,-2 3-5 0,3-1 2 16,0 2-4-16,-2 0 1 0,2 1-1 0,-4 1-2 16,3 2-1-16,-5-2-1 0,-1 2 1 0,-4-1 3 15,0 1 1-15,-4-1 0 0,-2 1 2 0,0-1-4 16,-2 0 4-16,-7 0-2 0,-1 1-3 0,-3-2 1 15,-4 0-6-15,-1 3-1 0,-2-3 0 0,1-1-3 16,1 1 1-16,-1-2-3 0,-1-1 2 16,3 0 0-16,2-3 2 0,0 0 3 0,5-1 0 15,2-2 2-15,4-1-2 0,2 0-6 0,2 0-10 16,0 0-5-16,2 0 1 0,5-2 6 16,4-1 11-16,0-2 4 0,3 1 0 0,3-1-2 15,1 1 1-15,-4 2-2 0,4 1-1 0,-4 1 2 16,3 0 0-16,-3 0 2 0,4 2-2 0,-4 2-1 15,1 2 4-15,-3-1-5 0,-1 2 4 0,-1 0-1 16,-1 0 0-16,-1 1 2 0,-3 0 0 0,1 1 2 16,-4-1-2-16,3 1 4 0,-4-1-1 15,-1 0 1-15,0 2 5 0,0-1 1 0,-1 0 2 16,-4-1 0-16,1 0 1 0,-5-1-1 0,0 0 0 16,-1 1 1-16,-3-2-2 0,2 0 1 0,-5 0 0 15,2-2 0-15,-1 1-1 0,-4-1-2 16,4-1-1-16,-2 0-3 0,2-1 0 0,-1-1-2 15,-3 0 1-15,4 1-4 0,-2-2-1 0,-1 0-1 16,3 0-3-16,-2 0 1 0,2 0-6 16,-1-2-2-16,3 2-8 0,1-1-10 0,-2 1-18 15,7-1-39-15,-2 1-56 0,3 0-124 0,2 0-196 16,3 0-65-16,-2 0-363 0</inkml:trace>
  <inkml:trace contextRef="#ctx0" brushRef="#br0" timeOffset="-204956.73">18965 11613 38 0,'0'0'192'0,"0"0"-104"15,0 0 53-15,0 0 58 0,0 0 37 0,0 0 9 16,0 0-9-16,0 0-24 0,0 0-30 0,0 0-27 16,0 0-24-16,0 0-20 0,0 0-22 0,0 0-26 15,-14-14-21-15,15 13-13 0,2 1 0 16,3-1 6-16,2 1 5 0,3-1 3 0,-1 1-6 16,2 0-6-16,1 0-6 0,4 0-6 0,-1 0-1 15,3 1-6-15,0 1-2 0,1 0-3 0,-3 2-3 16,2-1-1-16,-3 2-2 0,1-2 2 0,-5 0-2 15,-1 0 1-15,-1 0 1 0,-3 0-5 16,-4-1 4-16,4-1-4 0,-6 1 0 16,0-2 5-16,-1 2 7 0,0-2 5 0,0 0 4 15,-2 0 8-15,1 0-7 0,-5 0-2 0,4 0-7 16,-5 0-9-16,2 0-2 0,-3 0 0 0,-3-2-1 16,0 1-1-16,-5 0 2 0,2 0-4 0,-4 0 2 15,4 0 0-15,-5-1-1 0,2 1 3 0,-4 0-1 16,2 0 1-16,0 0-2 0,2-2 3 15,-1 2 0-15,-1 0-1 0,1 0 4 0,6 0-6 16,2 0 2-16,0 0 1 0,6 0-1 0,-1 1 2 16,4-1-4-16,1 1-5 0,0-1-9 0,0 1 1 15,0 0 4-15,6-2 0 0,-3 2 10 0,5-1 1 16,-2 0 0-16,3 0 2 0,0-1 2 16,1 0-3-16,0 1-2 0,-2 1 3 0,3 0-6 15,-3-1 6-15,-4 1 1 0,5 0-2 0,-2 0 2 16,-3 0-2-16,4 0-1 0,-4-1-2 0,4 1 5 15,0 0-5-15,-3-1 1 0,2 1 2 16,1 0-4-16,1-1 4 0,-4 1-1 16,2-2 1-16,0 2-2 0,-3 0 0 0,-1-1 2 15,2 1-4-15,-3 0 5 0,-2 0-4 0,0 0 0 16,0 0 0-16,0 0-6 0,0 0-11 0,0 0-17 16,0 0-29-16,-1 0-43 0,0 0-33 0,1 3-52 15,-1 0-86-15,1 2-123 0,0-1-65 0,0-1-556 0</inkml:trace>
  <inkml:trace contextRef="#ctx0" brushRef="#br0" timeOffset="-200094.7">13160 5402 0 0,'0'0'0'0,"0"0"12"0,0 0 38 15,0 0-2-15,0 0-3 0,0 0-15 0,0 0-6 0,0 0 4 16,0 0 9-16,0 0 7 0,0 0 0 0,0 0-2 16,-91-28-8-16,81 26-6 0,0 0-5 0,0-1-2 15,-1 1-1-15,1 0-1 0,0-1 1 16,-3 1 0-16,1 0-1 0,-3-1 0 0,3 1-1 16,-3 1-5-16,-1 0 2 0,1 0-4 0,-2-2-2 15,-2 2-2-15,1-1-6 0,-3-1-3 16,1 1-2-16,-2 1-2 0,-3-1-1 0,-3 0-1 15,-1 1-2-15,-1 0 0 0,-2 0-1 16,0-1 1-16,-2 0 1 0,1 0 2 0,0 2 2 16,-3-2 1-16,4 1 2 0,1-2-2 0,0 0 3 15,2 0 1-15,1-1 1 0,3 1-1 0,-3-1 0 16,1 1 0-16,-1-1 0 0,-1 3 0 0,0-1 0 16,-1 1-2-16,0 0 1 0,1 1 1 15,3-2 1-15,-4 2 1 0,1 0-1 0,0 0-1 16,-1 0-1-16,2 0-1 0,3 0 2 0,-4 3 1 15,1-1 0-15,1 2 1 0,0-1-1 0,-3-2 2 16,0 0-1-16,3 1 0 0,0 0 1 16,-2-1-3-16,0 1 2 0,-1 0 2 0,0-1-2 15,-1-1 1-15,-1 0 7 0,0 0-3 0,1 0 0 16,-3 0 1-16,3 1-8 0,-1-1-2 0,0 0 5 16,-1 0-3-16,-3 0 2 0,3 0 4 0,1 1-6 15,-1 0 1-15,-2 0-1 0,3 1-4 0,-2 0 7 16,-2-1 3-16,4 1 0 15,-1 1 6-15,-4 0-5 0,6 0 0 0,-3-1 1 0,-2 1-3 16,2-2 17-16,-2 0 4 0,2 0-2 0,2 0 2 16,1 1-18-16,1 0-6 0,1 1 1 15,1 0-3-15,-3-1 2 0,2 0 2 0,3 1-3 16,-1 0 6-16,-2 1-2 0,4 0 2 0,-1 1 6 16,2 0 1-16,-3 1 2 0,5 0 0 15,0-2-1-15,1 2-5 0,-1-1-2 0,4 1-1 16,-3 0-2-16,2 1-1 0,1-2 3 0,2 3-3 15,1-2 1-15,-3 1 6 0,5 1-6 0,-4-1 0 16,4 0 2-16,-4 1-9 0,3 1 6 0,-4 0 0 16,4 0-1-16,-4 1 5 0,5-2-1 15,-4 0 5-15,4 1 2 0,-2-1 3 0,3 2 0 16,-1-1-4-16,-2 2-4 0,1-1-5 0,2 2-3 16,-5-2 0-16,4 3-1 0,-5-2 0 0,4 0 0 15,-3-1 2-15,4-1-2 0,-2 0 4 0,2 1-1 16,2-2-1-16,-2 0 3 0,4-1 0 15,-1 1 1-15,0-2 2 0,1 1 1 16,0 0-1-16,-2 1 3 0,2 2 2 0,0 0 1 16,0 1 2-16,1 0-2 0,1 1-3 0,-1 2-3 15,-1 0-1-15,2 0 0 0,0 0-1 0,-1 0 0 16,-1 0 0-16,1-1-3 0,1 0 1 0,1 0-1 16,-2-2 1-16,2 2-1 0,0-3 0 0,1 3 0 15,0-3-1-15,3-1 5 0,-3 2-3 16,3-2 4-16,1 0 0 0,0 0-2 0,1 2 6 15,0 1 1-15,0 0 4 0,0 0 3 0,1 2 1 16,5 0-3-16,-1 0-3 0,3 2 0 0,-1-1-4 16,2 1 1-16,-1 1-2 0,2-1-4 15,7 3 1-15,-5-2-1 0,7 0-2 0,-1 0 2 16,3-2 1-16,2-1-2 0,2 0 4 0,2-2 3 16,7-2 0-16,1 0 2 0,5-3 2 0,1-1 0 15,5 0 0-15,5-2-2 0,2 0-4 0,2-2-3 16,3-1-1-16,-1-1-2 0,1-1-2 0,2-1 2 15,1-2-4-15,0 0-1 0,0 0 1 16,0 0-3-16,1-2 1 0,-1 1 0 0,-2 0 0 16,1 1-1-16,-5 1 2 0,2 2-1 15,-6 0-1-15,-1 1-5 0,-2 0 3 0,-3-2-1 16,-3 2 3-16,-2 2 3 0,-1 0-2 0,-6 0 2 16,5 1-2-16,-6-1-2 0,-1 0 2 0,-1 1-1 15,-1-2-1-15,-5 1 2 0,4-1-2 0,0-1 1 16,-3 0 0-16,3 0 3 0,1 0-1 15,-4 0 3-15,3-2-2 0,-1 0 0 0,2-2 1 16,-2 1 0-16,3-3 0 0,5 2-2 0,-2 0 2 16,-1-1 0-16,4 2-1 0,-3-2 3 0,-1 1-5 15,0 1 1-15,0-2-1 0,-2 1 1 0,0 1-2 16,0-2 1-16,-2 2 2 0,-4-2-6 0,3 0 7 16,-5 1 0-16,4-2-1 0,-3-1 6 15,-2-1-1-15,2 0 1 0,2 1 0 0,-3-1 3 16,-1 0-1-16,2-1 2 0,0-1 1 0,0-1-6 15,0 1 5-15,0-2-1 0,4 0 1 16,-4-1 2-16,3-2-2 0,-3 1-2 0,3-2 0 16,-1-2 4-16,-3-1-3 0,2-2 2 0,-1-1-1 15,0-1-3-15,1-1-1 0,-1-1-1 16,0-1 0-16,-1 1-4 0,2-1 4 0,-3 1 0 16,0 0 1-16,-3 1 5 0,-3 2 2 0,-3 0 3 15,0 0 1-15,-3 3 5 0,-1 0-4 0,-2 2 3 16,-1-1 1-16,-4 2-5 0,-1 1 7 15,0 1-1-15,0-1 2 0,0 1 3 0,-6 1-3 16,-1 1-2-16,-1-1-4 0,-3 1-8 0,-1-4-2 16,0 2-3-16,-3 0-2 0,3 1-1 0,-1 0-2 15,0 2-4-15,1-2-2 0,1 4-6 16,6 1-2-16,-1 0-7 0,3 2-9 0,2 1-19 16,1 2-44-16,0-1-46 0,0 2-50 0,3 1-59 15,0 1-35-15,4 0-17 0,-5 0 35 0,4 0-288 0</inkml:trace>
  <inkml:trace contextRef="#ctx0" brushRef="#br0" timeOffset="-197527.02">12825 5549 476 0,'0'0'-33'15,"0"0"-33"-15,0 0 18 0,0 0 56 0,0 0 23 16,0 0 10-16,0 0 2 0,0 0 5 16,0 0 8-16,0 0 11 0,0 0 4 0,0 0 6 15,59 53 11-15,-47-51-2 0,3-2 4 0,0 0-6 16,2 0-6-16,-3 0-9 0,6-5-6 0,-4-1-2 15,-1-1-5-15,3-2 1 0,-2-2-3 0,-1-1-2 16,3 0-4-16,-5-3-1 0,0 0-4 16,2-1-5-16,-3 1 1 0,-1-1-8 0,-2 1 2 15,1 0-2-15,-2-1-3 0,-3-3 0 16,3 0-6-16,-1-2-5 0,-2-2-5 0,2-1-2 16,-4-1 0-16,1-4 1 0,-1-1 4 0,-1-3-3 15,-1 0 0-15,-1-1-3 0,1 0-2 0,-1 2 3 16,0 1 0-16,0 2-1 0,0 2-3 0,0 1-1 15,0 4 0-15,4 1 0 0,-1 1 5 0,0 3 1 16,3 0-4-16,-2 2-2 0,6 1-3 16,0 0-4-16,1-1 4 0,6-1-2 0,1 0-4 15,3 0 0-15,3-1-3 0,3 1 0 0,2 1 2 16,2 3 1-16,1-1 0 0,-1 3 1 0,2-1 1 16,-1 2-3-16,0 1 0 0,0 0-4 15,1 4-2-15,-5 0 1 0,-2 2 2 0,1 1 2 16,-4 0-1-16,-1 1-3 0,-5 0-6 0,3 0-7 15,-7 0-4-15,-2 0-9 0,-3 0-10 0,-3 0-14 16,-2 1-27-16,0 0-29 0,-3 0-30 16,0 0-40-16,0 0-46 0,0-1-23 0,-2 2 7 15,-2-1 6-15,3 0-124 0</inkml:trace>
  <inkml:trace contextRef="#ctx0" brushRef="#br0" timeOffset="-197277.15">13701 4520 1973 0,'0'0'113'0,"0"0"-164"0,0 0 34 16,0 0 18-16,0 0-9 0,0 0-23 15,0 0-24-15,0 0 13 0,0 0 19 0,0 0 20 16,0 0 15-16,0 0 3 0,0 0 2 16,0 0-7-16,97 11-2 0,-74-5-6 0,-3 3-4 15,-2 1 2-15,0 0-3 0,-3 1 0 0,-4 1-3 16,0 1 1-16,-4-1-8 0,-3 0 2 0,-2 0 4 15,-2 1-1-15,-2 2 11 0,-4 3-2 0,-5-3-7 16,-5 3-6-16,2 0-19 0,-3 2-21 16,-2-3-47-16,1 0-79 0,3-1-97 0,-3-2-58 15,8-3 17-15,3-6-249 0</inkml:trace>
  <inkml:trace contextRef="#ctx0" brushRef="#br0" timeOffset="-196918.81">14060 4560 2150 0,'0'0'-255'0,"0"0"89"16,0 0 109-16,0 0 149 0,0 0-17 0,0 0-54 15,0 0-5-15,0 0 1 0,0 0 5 0,0 0 0 16,130-40-8-16,-109 40-2 0,-1 0-4 16,2 1-2-16,-4 3 3 0,-1 1 5 0,-3 2-2 15,-2 0-2-15,-2 1-1 0,-3-1-6 0,-3 1 7 16,-2 0 17-16,-2 1 17 0,0 2 13 0,-6 1 3 16,-2 1-9-16,-5 2-14 0,-3 0-10 15,-1 2-9-15,-3 0-7 0,0-3-4 0,-1 4-5 16,-1-3-6-16,4 0-7 0,0-2-7 0,4-1-17 15,1-1-21-15,4-2-33 0,2-4-63 0,4-1-100 16,3-3-90-16,0-1-61 0,3 0 44 0,1-1 88 16,1-1-122-16</inkml:trace>
  <inkml:trace contextRef="#ctx0" brushRef="#br0" timeOffset="-196687.08">14454 4531 1721 0,'0'0'98'15,"0"0"-21"-15,0 0 59 0,0 0 28 0,0 0-40 16,0 0-44-16,0 0-26 0,0 0-17 16,0 0-20-16,0 0-13 0,0 0-6 0,0 0 0 15,0 0 2-15,0 0 0 0,-102 51 4 0,89-34-4 16,5 1 1-16,-3 0 1 0,2 3-4 0,2 1-1 16,1-1-3-16,2 1-5 0,2 0-4 15,2-1-6-15,0-3-4 0,5 1-9 0,2-3-27 16,1-3-25-16,3-2-34 0,1-2-40 0,2 0-35 15,2-5-65-15,0-3-119 0,-3 0 6 0,-4-1-391 16</inkml:trace>
  <inkml:trace contextRef="#ctx0" brushRef="#br0" timeOffset="-196243.07">14554 4747 1341 0,'0'0'-186'0,"0"0"40"16,0 0 200-16,0 0 56 0,0 0-16 16,-2 141-3-16,5-109-3 0,0 0 1 0,-1 2-11 0,-1 1-11 15,2-1-4-15,-3-1-9 0,0-1-1 16,0-2 3-16,-5 2-6 0,0-3-3 0,0 3-6 16,-3-5-5-16,2-1 17 0,1-3 10 15,-1-4-2-15,2-4-5 0,0-3-21 0,2-5-6 16,0-2 8-16,2-4 8 0,-2-1 8 0,2 0 6 15,0-1-7-15,0-6-23 0,0-4-20 0,-1-5-14 16,0-5-11-16,-2-6 12 0,3-4 2 16,0-5-1-16,0-3 2 0,3-7-3 0,1-4-1 15,3-1-1-15,0 0-3 0,2 2-1 0,1 6 3 0,0 4 4 16,-1 5-3-16,2 8 2 0,-1 3-7 0,0 3-5 16,1 5-4-16,0 4-5 0,-1 3 1 15,0 3-6-15,-1 3 1 0,0 2-3 0,-2 0-1 16,-1 2 9-16,2 5 6 0,-2 2 9 0,-1 2 6 15,3 0 2-15,-2 0 0 0,-1 0 3 16,-4 0 2-16,1 0 5 0,-2-4 13 0,0 0 6 16,0 0 9-16,0 0 4 0,-3 0-4 15,-2 1-10-15,-3 2-11 0,1-2-11 0,-3-2-19 16,0 1-22-16,0-2-40 0,2-2-56 0,3 0-94 16,-1-2-198-16,2-1-79 0,2 0-614 0</inkml:trace>
  <inkml:trace contextRef="#ctx0" brushRef="#br0" timeOffset="-195804.58">15033 4781 1354 0,'0'0'374'0,"0"0"-414"0,0 0 98 16,0 0 52-16,0 0-28 0,0 0-44 16,0 0-8-16,0 0 3 0,0 0 0 15,0 0 0-15,0 0 0 0,0 0-3 0,0 0 5 16,0 0 5-16,-25 31 6 0,18-17 3 0,1-1-5 16,1 1-4-16,-3-1-5 0,2 2-3 0,0 0-6 15,0-1-2-15,0 0-1 0,1 0-7 0,2 0 3 16,-2 0-4-16,0-3 0 0,2 0 3 15,1 0-4-15,-1-2 0 0,1 1 1 0,2-3-3 16,0 0-2-16,0-1 0 0,0-2-2 0,0-1-2 16,0-1 4-16,0-1-1 0,4 0 0 0,-2 0 2 15,1 1 1-15,3-2-2 0,-1 0 3 0,1 0 1 16,3 0-2-16,1 0 1 0,3 0-4 16,-2-3-5-16,6-1-3 0,-3-1-7 0,4 0-6 15,-2 1-12-15,2-2-8 0,-1 2-21 0,-2 0-24 16,2 1-38-16,-1 0-58 0,0 0-60 0,-4 1-108 15,3-1-161-15,-5 2 14 0,-5 0-317 0</inkml:trace>
  <inkml:trace contextRef="#ctx0" brushRef="#br0" timeOffset="-195608.25">15191 4940 1506 0,'0'0'83'0,"0"0"30"0,0 0 36 0,0 0-18 16,0 0-55-16,0 0-22 0,0 0-7 0,0 0 0 15,0 0 0-15,0 0 2 0,0 0-8 16,0 0 1-16,0 0-5 0,-48 80-3 0,44-66 0 16,-1 5-14-16,0-1-4 0,-2 0-8 0,3 0-10 15,-1-2-2-15,0 0-7 0,0-2-11 16,2 0-26-16,0-2-30 0,0 0-52 0,2-3-56 16,1-1-67-16,0-2-127 0,6-2-58 0,-2-1-120 15,0-3 134-15</inkml:trace>
  <inkml:trace contextRef="#ctx0" brushRef="#br0" timeOffset="-195303.01">15244 4469 2328 0,'0'0'-130'0,"0"0"45"0,0 0 79 16,0 0 63-16,0 0-19 0,0 0-20 16,0 0-3-16,0 0 3 0,0 0 0 0,0 0-3 15,0 0-3-15,120-20-5 0,-98 16-6 0,0 2-7 16,-1 0-16-16,2-1-30 0,1 1-43 0,-2 1-69 15,-5 1-103-15,0 0-131 0,-5 0-34 16,-6 0-438-16</inkml:trace>
  <inkml:trace contextRef="#ctx0" brushRef="#br0" timeOffset="-195110.53">15292 4711 2051 0,'0'0'-77'0,"0"0"-80"0,0 0 84 16,0 0 163-16,0 0 14 0,0 0-29 16,0 0 1-16,0 0 3 0,0 0-8 0,0 0-20 15,0 0-15-15,118 3-18 0,-96-6-9 0,1-1-5 16,0 1-9-16,-2-1-23 0,1 0-45 0,-2 0-81 16,-1 1-116-16,-3 1-176 0,-5 1-34 15,-3 1-421-15</inkml:trace>
  <inkml:trace contextRef="#ctx0" brushRef="#br0" timeOffset="-187224.93">15745 4542 1478 0,'0'0'336'0,"0"0"-388"0,0 0 30 0,0 0 56 15,0 0 14-15,0 0-29 0,0 0-27 0,0 0-11 16,0 0 3-16,0 0 5 0,0 0 13 0,0 0 10 16,20 0 10-16,-7 0 0 0,-1 0-8 15,1 0-5-15,6 0-7 0,-2 0-5 16,1 0-6-16,1 0-17 0,0 0-18 0,1-1-23 16,1 1-25-16,-1 0-51 0,-1-3-74 0,-2 2-87 15,-2-1-5-15,0-1 42 0,-8 2-122 0</inkml:trace>
  <inkml:trace contextRef="#ctx0" brushRef="#br0" timeOffset="-186727.61">16215 4392 1729 0,'0'0'-46'0,"0"0"40"0,0 0 19 0,0 0 14 16,0 0-43-16,0 0-21 0,0 0 28 0,0 0 17 0,0 0 25 16,0 0 11-16,0 0 0 0,0 0 7 15,0 0-2-15,-11 91 7 0,7-74-1 16,2 2-6-16,-4-3-9 0,4 0-6 0,-3 0-7 16,1-1-6-16,1-1 1 0,-2-3 0 0,1 1 3 15,2-1 0-15,-1-2-4 0,2 2-2 0,-1-2-9 16,2-1-2-16,0-1-4 0,0-1-1 0,0-2-4 15,0-1-4-15,0-1-2 0,3 0-6 0,1-1 2 16,-1 2 0-16,5-2 2 0,-3-1 8 0,3 1 9 16,0-1 5-16,5 0 4 0,2 0 2 15,-2-2-3-15,-1-1-2 0,4 2-1 0,-4-3-6 16,-2 1-2-16,1-1-1 0,-1 2-2 0,-4-1 0 16,-1 2 2-16,3 0-3 0,-6 0 2 15,0 1 4-15,1-1 0 0,-3 1 6 0,2 0 2 16,-2 0 1-16,0 0 2 0,0 0-1 0,0 0-6 15,0 0-6-15,0 1-2 0,0 0-8 0,0 1 5 16,0 1 4-16,0 1 5 0,0 2 4 0,-2 2 5 16,2 1 0-16,-1 4-5 0,-1 1 5 15,1 0-7-15,-1 0-3 0,1 1-3 0,-4-1-12 16,0 2-4-16,1-2-12 0,-1 0-25 16,-1 0-39-16,0 1-58 0,-2-2-75 0,3 1-152 15,-1-3-144-15,5-4-674 0</inkml:trace>
  <inkml:trace contextRef="#ctx0" brushRef="#br0" timeOffset="-185985.63">16633 4574 1118 0,'0'0'131'0,"0"0"-83"0,0 0 106 16,0 0 62-16,0 0-19 0,0 0-48 0,0 0-22 16,0 0-23-16,0 0-24 0,0 0-30 15,0 0-20-15,0 0-8 0,0 0-13 0,0 0-5 16,-35-51-4-16,29 53-4 0,0 3 3 0,-1 0-2 16,3 2 1-16,-5 0-1 0,4 0 1 15,0 3 2-15,2-1 2 0,-3 1 5 0,4 2-3 16,-2 0 0-16,2-1-1 0,2 3 0 0,0-2 2 15,2 3 1-15,-2-1 0 0,5 3-3 0,0 0 1 16,0-1-4-16,3 0-2 0,-1-1 2 0,0 0-2 16,2-1 1-16,0-1 2 0,2-2 1 15,-2 0 0-15,0 2 3 0,-3-4-2 16,1 1-2-16,0-2 4 0,-4-2-4 0,2 1 0 0,-1-1 2 16,-2-1 0-16,1-2 1 0,-3 1 1 0,0-1 6 15,0-1 4-15,0 1 7 0,-3-1 2 16,-1 2-5-16,-4-2-5 0,-2 1-11 0,-1 1-6 15,-4-2-3-15,0 0-2 0,-3 0 1 0,4-2 1 16,0 0 4-16,-1 0 0 0,4 0 3 0,-5-2 0 16,7-2 1-16,-1-1 4 0,1-1 1 15,2 1 3-15,0-2-3 0,3 1 1 0,-2 0-2 16,4-1-4-16,-3 1 5 0,2 2-1 0,1-2 3 16,1 2 0-16,0-1-3 0,0 0-1 15,1 1-4-15,0-1 1 0,0 0-5 0,0 1 1 16,0-1-4-16,2 0-2 0,1 1 3 0,5-1-1 15,-2-1 2-15,2 1-1 0,-1-1 2 0,3 0-2 16,1 1 0-16,0-2 7 0,3 0-2 0,0 0 3 16,-1-2 2-16,0 0 0 0,2 1 3 0,-4-2 4 15,2 1 2-15,1 0-1 0,-2-1 3 16,0 2-3-16,-1-1 3 0,1 1 5 16,0 0-2-16,-2 0 6 0,0 0 2 0,1 0 0 0,-5 1 4 15,1 2 2-15,-4-1 1 0,0 0-2 0,0 1 4 16,-2 1-5-16,1-1-2 0,-2 0-3 15,0-1-7-15,0-2 1 0,0 2-6 0,0 0 5 16,0-1-8-16,-3 1 1 0,0 1-3 16,-1-1-12-16,1 0 3 0,-3 0-8 0,2 0-4 15,-3 2-5-15,1 0-10 0,1-1-9 0,2 3-14 16,-3-1-21-16,3 1-38 0,-3 1-56 0,1 1-114 16,-2 0-218-16,2 0-119 0,0 2-695 0</inkml:trace>
  <inkml:trace contextRef="#ctx0" brushRef="#br0" timeOffset="-180562.13">16962 4799 1746 0,'0'0'55'0,"0"0"8"0,0 0 45 0,0 0 25 16,0 0-14-16,0 0-51 0,0 0-29 0,0 0-14 15,0 0-14-15,0 0-6 0,0 0-5 0,0 0-4 16,0 0 0-16,0 0 4 0,0 2 5 0,8 2 4 16,4 4 10-16,0-1 6 0,7 0-2 15,-2 0-3-15,1 0-14 0,2 0-17 0,-4-2-17 16,3-1-30-16,-5 1-40 0,3-2-64 0,-1 0-72 15,-1 1-143-15,-3-2-93 0,-2 1-154 16,-2-2 215-16</inkml:trace>
  <inkml:trace contextRef="#ctx0" brushRef="#br0" timeOffset="-180200.43">17383 4814 525 0,'0'0'133'0,"0"0"31"0,0 0 59 15,0 0 7-15,0 0-53 0,0 0-44 16,0 0-25-16,0 0-24 0,0 0-26 0,0 0-28 16,0 0-14-16,0 0-2 0,0 0 3 0,-13 29 5 15,2-12 2-15,1 2-5 0,-1 0-6 16,1-1-2-16,0 2-4 0,-2 1-1 0,1-1 0 16,-3 2-1-16,0-3-3 0,2 1-11 0,-4-1-11 15,5-2-31-15,1-2-33 0,0-3-62 0,5 2-95 16,-1-4-114-16,4-1-26 0,1-2 5 15,1-4 12-15</inkml:trace>
  <inkml:trace contextRef="#ctx0" brushRef="#br0" timeOffset="-179745.38">17656 4910 1702 0,'0'0'66'0,"0"0"28"0,0 0 44 16,0 0 8-16,0 0-35 0,0 0-30 15,0 0-15-15,0 0-15 0,0 0-18 0,0 0-9 16,0 0-10-16,0 0-5 0,0 0-3 0,0 0-2 16,-74 31 2-16,58-18 1 0,-4 1-1 0,0-1 1 15,-4 2 0-15,2 3-3 0,-2-1-2 0,-1 0 0 16,4 2-6-16,1-2 1 0,3-1-5 15,3 0-1-15,3-1-5 0,1-1-8 0,5-3-6 16,1 1-15-16,4-1-10 0,0 0-9 0,6-2-16 16,4-2 3-16,0-2-4 0,1 0 3 0,3-1 13 15,4-1 4-15,1-2 4 0,0-1 3 16,-1 0 4-16,0 0 7 0,-1-1 16 0,-1-2 14 16,-3-1 9-16,-1 1 8 0,-2-3 5 0,-1 3 9 15,-3-2 12-15,1 1 21 0,-5-1 18 0,2 0 16 16,-3 1 12-16,-1-2-9 0,0 1-6 0,-5-1-11 15,0 2-12-15,-3-1-6 0,-2 2-10 16,0 0-9-16,-4 2-12 0,-2 1-7 0,-3 0-8 16,3 0-5-16,-2 0 1 0,-1 0-8 15,0 5-4-15,4-1-7 0,-1 2-13 0,3 1-17 16,-2 0-23-16,2 0-39 0,3 2-76 0,0 0-146 16,4-4-189-16,3-2-485 0</inkml:trace>
  <inkml:trace contextRef="#ctx0" brushRef="#br0" timeOffset="-179145.04">15485 5607 1945 0,'0'0'61'0,"0"0"-57"15,0 0 6-15,0 0 22 0,0 0-4 16,0 0-9-16,0 0 14 0,0 0 1 0,0 0-4 15,0 0-12-15,0 0-12 0,0 0-6 0,0 0-7 16,125-29-6-16,-105 29-10 0,-2 0-25 16,-2 0-32-16,0 1-42 0,-3 1-68 0,0 2-111 15,-1-2-111-15,-6 0 17 0,-1 1-234 0</inkml:trace>
  <inkml:trace contextRef="#ctx0" brushRef="#br0" timeOffset="-178965.87">15498 5698 1924 0,'0'0'-43'0,"0"0"4"0,0 0 39 15,0 0 55-15,0 0 4 0,0 0 6 0,0 0 1 16,0 0-4-16,0 0-16 0,0 0-14 16,0 0-19-16,137 5-17 0,-108-5-12 0,1 0-35 15,3 0-50-15,-2 0-72 0,1 0-133 0,0 0-151 16,-9 0-16-16,-7 0-186 0</inkml:trace>
  <inkml:trace contextRef="#ctx0" brushRef="#br0" timeOffset="-177678.92">16905 5498 1014 0,'0'0'268'0,"0"0"-192"0,0 0 49 0,0 0 73 16,0 0 8-16,0 0-42 0,0 0-30 15,0 0-22-15,0 0-18 0,0 0-22 0,0 0-14 16,0 0-16-16,0 0-6 0,0 0-10 0,41-45-9 16,-41 46 7-16,0 2-6 0,0 0 3 0,-4 3 1 15,3 3-5-15,-4 2 1 0,0 1-3 16,-4 1 1-16,1 0-6 0,0-1 1 0,0 0 0 16,0-1-5-16,-2 0 3 0,2-2-2 0,2 1-3 15,1-1 4-15,0-1-3 0,-1 0-1 0,3-2 4 16,0 1 1-16,0-1-1 0,2 0 2 0,-1 0 0 15,1-2-1-15,-1 1 2 0,2 0-1 16,0-3 0-16,0 0-4 0,0 1 2 0,0-1-1 16,2 1-1-16,0-1 3 0,1 0-2 15,2 2 0-15,1-1 0 0,2 1-1 0,0-1 0 16,2 1 0-16,2-2-1 0,-1 1-4 0,7-1 0 16,-5-1-3-16,6 0 2 0,-1-1-2 0,3 1-3 15,-1 0-5-15,0 2-7 0,0-2-14 0,-2 0-16 16,-2 0-21-16,2 0-23 0,-4 1-31 15,2-1-33-15,-3 0-44 0,-2-1-84 0,2 1-132 16,-1-1-97-16,-5 0 42 0,-1 0-136 0</inkml:trace>
  <inkml:trace contextRef="#ctx0" brushRef="#br0" timeOffset="-177451.12">17175 5614 578 0,'0'0'526'16,"0"0"-303"-16,0 0 20 0,0 0 32 0,0 0-48 15,0 0-80-15,0 0-36 0,0 0-22 16,0 0-20-16,0 0-14 0,0 0-5 0,0 0-3 16,0 0-5-16,-101 48 2 0,92-36-8 15,5 1-7-15,-4 2-4 0,3-2-12 0,0 0 0 16,0 1-4-16,0 0-3 0,-3 1 0 0,5-1-8 0,-2-3-4 16,1 1-7-16,2 0-13 0,-1-2-15 15,-1-1-26-15,4-2-29 0,0 0-40 0,0-1-50 16,0-2-98-16,4 1-189 0,-1-2-59 0,-1 0-469 0</inkml:trace>
  <inkml:trace contextRef="#ctx0" brushRef="#br0" timeOffset="-172127.7">16627 5370 548 0,'0'0'41'0,"0"0"13"0,0 0 52 0,0 0 33 16,0 0-14-16,0 0-23 0,0 0-17 15,0 0-7-15,0 0-3 0,0 0-5 0,0 0-6 0,0 0-5 16,0 0-3-16,0 0-8 16,-23-4 2-16,16 4-2 0,1 2-5 0,-1 1-1 15,-2-1-2-15,-2 0 2 0,0 1 3 0,-5 0 5 0,4 0 1 16,-1 1-3-16,-3 0 0 0,4 1-7 16,-3 0-6-16,0-1-7 0,2 4-9 0,-3-1-6 15,3 3-4-15,-1 0-4 0,-1 2-3 0,1 2 0 16,1 3 0-16,1-4-3 0,1 2 2 0,-1-1-1 15,2 1-2-15,-1-2 2 0,-2 1 0 16,2 0-2-16,2 2 0 0,1-4 2 0,0 1-4 16,2-1 0-16,2 1 0 0,-2 2-2 0,2-3 0 15,3 1 1-15,-1 0-4 0,2-1 0 16,0-1-1-16,0 1-3 0,0-1-2 0,1-1 3 16,1 2-1-16,6-2 1 0,-2 0 0 0,1 0-5 15,4 0 2-15,-1-2-1 0,2 0 2 0,-1-1 0 16,3 0 1-16,-2-1 0 0,4-1 2 0,-2-1 4 15,1-2-2-15,0-1 1 0,2-1 2 0,-3 0 0 16,5 0 1-16,-7 0 3 0,3-3-3 16,-2-2 1-16,0 1 1 0,-3-2 2 15,1-1 3-15,-1 0 8 0,-2 0 6 0,-5 0 10 16,1 0 10-16,-1-1 10 0,-3 1 2 0,0-1-3 16,0-1-4-16,-1 0-7 0,-5 0 1 0,0 0 2 15,0 2 0-15,-6 0-2 0,0 1-7 0,-3 1-9 16,2 2-8-16,-7 2-2 0,1 0-3 0,-2 1-2 15,0 0 1-15,1 2-3 0,-1 2-2 16,2 1-1-16,4 0 0 0,-1 2-5 0,2-2-1 16,-2 1-8-16,6-1-11 0,0 1-9 0,0-2-25 15,5 2-27-15,-1-1-40 0,4-2-80 0,-1 1-115 16,1 0-153-16,2-2-48 0,0 1-121 16</inkml:trace>
  <inkml:trace contextRef="#ctx0" brushRef="#br0" timeOffset="-171010.7">15805 5378 1104 0,'0'0'465'0,"0"0"-366"0,0 0 31 15,0 0 39-15,0 0-1 0,0 0-37 0,0 0-35 16,0 0-28-16,0 0-16 0,0 0-15 0,0 0-6 16,0 0-6-16,0 0-1 0,9-11-1 0,0 14 0 15,2-1 1-15,5 1 0 0,1 0-9 16,3 2-3-16,3 0-5 0,1-1-6 15,-2 1 4-15,-1 0-4 0,3-2-1 0,-3 2 0 0,-3-2-5 16,1 1-10-16,-1-2-11 0,-1 0-24 0,-3 1-37 16,-1-1-49-16,0-1-61 0,2 1-95 15,-5 0-183-15,0-2-30 0,-4 1-441 0</inkml:trace>
  <inkml:trace contextRef="#ctx0" brushRef="#br1" timeOffset="-152611.15">2079 16210 1603 0,'0'0'81'0,"0"0"32"0,0 0 33 16,0 0 13-16,0 0-11 0,0 0-43 0,0 0-21 16,0 0-5-16,0 0-8 0,0 0-14 0,0 0-9 15,0 0-5-15,-79-67-10 0,71 65 4 16,0 2-11-16,-2 0-9 0,0 0-5 0,-1 2-16 0,-1 5 2 15,-3 4-6-15,-3 3 2 0,-3 2 0 16,-1 4-2-16,-3 3 7 0,0 5-8 0,-1 0 9 16,4 2-2-16,-1 3-3 0,2 1 3 0,4 2-2 15,0 0-2-15,6-2 1 0,0 0 5 0,4-2-7 16,4-1 3-16,4-1-3 0,0-2-11 16,7-1 0-16,4-1-4 0,2-6 1 0,4-1 5 15,4-3 3-15,3-3 6 0,1-2 1 0,4-2 6 16,3-2 0-16,-2-4-1 0,0 0 5 0,0-2-4 15,-4-1-3-15,-1 0-3 0,-3-1-7 16,-2-2-7-16,-5 0 9 0,-3 0 5 0,-2-1 2 16,-3 1 11-16,-2-1-4 0,-3 2 3 0,-3-1 13 15,0 2 11-15,0-1 14 0,0 0-2 0,-2-4-10 16,-5-1-21-16,-1-2-10 0,-1-1-6 16,-3-2-5-16,0 0 7 0,-2 1-1 0,-3 2 2 15,1 0 6-15,0 1 0 0,-1 1-1 0,4 1 3 16,-1 1-4-16,4 3-5 0,2-1 5 15,1 2-6-15,3 1 5 0,2-1-1 0,2 1-6 0,0 0-11 16,0-1-15-16,0 1-2 0,4 0 0 0,3-1 14 16,0 1 11-16,6-3-3 0,4 1 9 15,1-1-5-15,10-1-4 0,-1-2-18 0,2-1-36 16,4 0-71-16,1 1-114 0,-2 0-153 0,-9 2-142 16,-5 1-614-16</inkml:trace>
  <inkml:trace contextRef="#ctx0" brushRef="#br1" timeOffset="-151743.71">2267 16840 1897 0,'0'0'-207'0,"0"0"37"0,0 0 92 15,0 0 153-15,0 0 19 0,0 0-37 0,0 0-21 16,0 0-9-16,0 0 1 0,84-120-1 16,-66 102-7-16,2-1 0 0,0 4 1 0,-2 2-8 15,-2 3-1-15,0 5-10 0,-3 1-13 0,-2 2-2 16,-3 2-11-16,0 0 0 0,-3 2-1 0,1 4 7 16,-3 1 11-16,2 3 10 0,-3 0 14 15,0 4 0-15,1 2 0 0,0 0 3 0,-1 2-9 16,0-3-1-16,0-1-1 0,2 0-5 0,-1 0-2 15,2-1 11-15,2 0 1 0,1-2 3 16,3-2 10-16,-1-2-13 0,5-1-6 0,-2-4-5 16,1-1-10-16,2-1-4 0,-3-2-1 0,4-4 7 15,-3-2 2-15,4-2 18 0,-1-3 2 0,-1-1 0 16,3-1 6-16,-4-2-9 0,1-2 1 16,-5 0-1-16,3-2-1 0,-6 2 2 0,-1 0 3 15,-2 3 9-15,-2 3 3 0,-3 0 11 0,0 3 7 16,-5-1-2-16,1 4-1 0,-6 1-13 0,1 1-20 15,-3 3-9-15,1 1-7 0,-5 1-4 16,4 0 5-16,-5 1-1 0,4 4-5 0,0 2 5 16,2 0 0-16,-1 1 1 0,4-1 0 0,1 1-3 15,0-2-14-15,6 0-20 0,1-2-14 0,0-1-23 16,0 0 0-16,1-1 5 0,5 0 8 0,-2 1 19 16,3-3 12-16,1 0 14 0,-1 0 6 0,1 0 1 15,3-2 0-15,-1-2 3 0,3 0 8 16,-1 0-3-16,-2 1 4 0,2-1-3 0,-3 1-7 15,1-1-1-15,-1 2-3 0,2 0 0 16,-2 0-3-16,1 1-2 0,1 1-13 0,-2 0-11 16,-2 1-3-16,2 3-5 0,1 1 9 0,0 0 8 15,0 0 12-15,1-1 4 0,0 2 12 0,1-1 4 16,1-2-4-16,-2 1 12 0,1-1-4 0,0-3 10 16,3 0 14-16,-2 0 8 0,-2-2 15 15,5-4 9-15,-3-2 13 0,0-1 0 0,3-3 4 16,-2-1-3-16,2-4-13 0,-2 0 1 0,2-1-9 15,-2-2-4-15,-1-2-3 0,3-1-5 0,-4-2-6 16,0-2-4-16,2-2-2 0,-4-1-8 16,-2-4-2-16,-1 1-5 0,0-2-7 0,-4 1 0 15,-1-1-5-15,2 2-2 0,-5 2-6 0,1 6-1 16,-5 5 1-16,1 6 5 0,-3 6 11 0,-2 4-8 16,1 4-10-16,2 5-9 0,-4 8-10 0,-1 5 3 15,0 7 9-15,-1 8 1 0,5 6 1 16,0 6 10-16,-1 5-5 0,6 7 6 0,0 7 6 15,1 4-9-15,-1 4-1 0,4-1 8 16,-2-1 3-16,1-3 6 0,-1-7 5 0,2-6-7 16,4-6-14-16,-2-5-2 0,3-6-16 0,-2-6-18 15,3-5-8-15,-1-2-26 0,-3-8-29 0,1-3-39 16,-4-2-51-16,0-6-82 0,0-2-83 16,-1-2 16-16,0-1-157 0</inkml:trace>
  <inkml:trace contextRef="#ctx0" brushRef="#br1" timeOffset="-151433.62">3114 16736 1706 0,'0'0'-142'16,"0"0"-8"-16,0 0 78 0,0 0 151 0,0 0 42 16,0 0 2-16,0 0-4 0,0 0 9 0,0 0-8 15,0 0-20-15,0 0-19 0,138-47-13 0,-114 33-17 16,4-1 0-16,-1-1-8 0,-2 0-16 15,1-1 5-15,-3 0-17 0,-3 3 2 0,-1 1 4 16,-4 1-6-16,1 3 3 0,-4 1-8 16,-2 3 3-16,-1 1-10 0,-2 2 6 0,-3 2 4 15,-3 0-11-15,1 0 12 0,2 6-7 0,-3-1 6 16,0 4 3-16,0 3 4 0,-1 3-1 0,0 1-5 16,0 2 2-16,0 2-12 0,0-1 2 15,1-1-3-15,0 1-5 0,2-2 0 0,-2-2-9 0,0-2-15 16,0-2-18-16,0-2-30 0,0-2-54 15,1-2-72-15,3-3-113 0,-3-2-155 16,5 0-54-16,-5 0-441 0</inkml:trace>
  <inkml:trace contextRef="#ctx0" brushRef="#br1" timeOffset="-151305.99">3671 16355 1070 0,'0'0'403'0,"0"0"-130"15,0 0-22-15,0 0-24 0,0 0-85 0,0 0-83 16,0 0-33-16,0 0-44 0,0 0-77 0,0 0-90 15,0 0-127-15,0 0-159 0,0 0-27 16,0 0-374-16</inkml:trace>
  <inkml:trace contextRef="#ctx0" brushRef="#br1" timeOffset="-151042.85">4074 16529 661 0,'0'0'398'0,"0"0"-8"16,0 0-3-16,0 0-88 0,0 0-97 15,0 0-54-15,0 0-27 0,0 0-22 0,0 0-31 16,0 0-16-16,0 0-11 0,0 0-15 0,0 0-3 16,-104-98-10-16,88 98-8 0,-2 7-5 0,2 2 0 15,-4 3-3-15,-2 2-1 0,-2 3 7 16,4 1-7-16,3 1 5 0,0 0 2 0,3 1-3 16,1 0 2-16,4 0 0 0,3 1-4 0,0 0-7 15,5 0 6-15,1-1-12 0,1-2 1 16,7 1 7-16,3-3-10 0,1-2 2 0,5-3-9 15,1-3-11-15,3-2-16 0,2-4-15 0,-2-1-27 16,6-1-64-16,-2-2-95 0,4-6-209 0,-8 1-128 16,-5 2-534-16</inkml:trace>
  <inkml:trace contextRef="#ctx0" brushRef="#br1" timeOffset="-150911.22">4431 16436 1428 0,'0'0'538'16,"0"0"-563"-16,0 0 6 0,0 0 20 0,0 0-118 16,0 0-221-16,0 0-130 0,0 0-532 0</inkml:trace>
  <inkml:trace contextRef="#ctx0" brushRef="#br1" timeOffset="-150758.33">4500 16698 2527 0,'0'0'140'0,"0"0"-80"0,0 0 13 16,0 0-8-16,0 0-23 0,0 0-40 15,0 0-25-15,0 0-28 0,0 0-31 0,0 0-57 16,0 0-115-16,0 0-282 0,0 0-895 0</inkml:trace>
  <inkml:trace contextRef="#ctx0" brushRef="#br1" timeOffset="-148800.09">7253 17487 550 0,'0'0'118'0,"0"0"50"0,0 0 39 15,0 0 19-15,0 0-28 0,0 0-46 16,0 0-46-16,0 0-22 0,0 0-26 0,0 0 3 15,0 0 19-15,0 0 9 0,-20 0 4 0,32 2 0 16,2 0-5-16,5 2-9 0,0-3 4 16,3 2-7-16,4 0-11 0,0-2-3 0,3 1-14 15,3-1-10-15,1-1-5 0,1 2-3 0,1-1-11 16,3 1 2-16,-1-1 3 0,4 0-10 0,0-1 8 16,2 0-4-16,-1 0-2 0,0-1 8 15,2-3-2-15,-2 1-2 0,2 0-14 0,1-2 3 16,-2 0-9-16,2 1-1 0,0-1 19 0,1 2-14 15,-1-1 3-15,1 1 2 0,1-1-1 0,3 1-6 16,1-1 17-16,5 1-1 0,4-1-17 0,1 1 16 16,-1-1-17-16,1 1-3 0,1 1 10 15,1 1-9-15,2 0 0 0,1 0 1 0,3-2 4 16,-2 1-5-16,1-2 12 0,2 2-7 0,-1 0-6 16,-4-2 6-16,2 2-8 0,-4-2 9 15,-1 2 1-15,-1 0-3 0,1-2-2 0,-2 1 0 16,0-1 6-16,1 2-6 0,-2 0 9 0,-2-1 0 15,-2 0-7-15,-1-2 8 0,1 0-5 0,-2-1 0 16,-2 2 1-16,1-2 0 0,0 0 2 16,-2 0-10-16,1-1 14 0,1 0-11 0,-2 1-1 15,1-1 7-15,-2-1-11 0,1 1 6 0,-1 1 5 16,-5 0-2-16,0 1-6 0,0 1 5 16,-2-1-10-16,0 2-2 0,-2 0 16 0,-1 2-8 15,2-1 3-15,-1 2 4 0,-1-1-7 0,-2-1 2 0,5 1 1 16,1-2 0-16,1 1-7 0,-2 0 8 15,0-1-4-15,5 1-3 0,-3 1 7 0,2 0-4 16,-2 0-2-16,-1-2 1 0,4 2 6 0,-4-1-6 16,4-1 9-16,-5 2 0 0,3-1-11 15,-1 0 8-15,-2-1-8 0,-1 1 2 0,0 0-1 16,0 1 4-16,0-3-4 0,1 2-4 0,0-2 14 16,2 0-14-16,1-1 13 0,-2 0 3 0,-1-1-14 15,6-1 9-15,-3 0-5 0,3-1 0 16,0 2-2-16,1 0 4 0,-2 0-5 0,2 0 1 15,2 0 12-15,-1-1-12 0,1 0 9 0,1 1-6 16,0 1-8-16,-3-1 4 0,1 0-1 16,1 0 4-16,0 1 1 0,0 0 5 0,-1 1-4 15,2-1-3-15,2 1 4 0,-1 1-6 0,0 1-1 16,0-2 5-16,4 1 2 0,-5-1-4 16,1 0 10-16,2-1-6 0,-2 1-11 0,-3 0 13 15,1-1-12-15,-4 0 9 0,2-1 5 0,-1-1-4 0,-5 0-1 16,1 0-5-16,1 0 3 0,-4-1-8 15,-2 0 11-15,2 0 3 0,-1 0-8 0,-2 0 9 16,2 0-9-16,-2 0-2 0,1 0 5 0,-3-1-3 16,0 2 5-16,1-1-1 0,-3-2 2 0,1 2-3 15,-1 0-1-15,-3 2 1 0,-1 1-6 16,-1-1 2-16,-2 2-5 0,0-1 7 0,-2 0 1 16,0 1 5-16,0 0-3 0,2 0-6 0,-3 0 5 15,1 1-7-15,-2-1 8 0,3 2 1 16,0-2-3-16,0 1 2 0,0 0 2 0,3 0-2 0,-3 2-6 15,-1-2 7-15,2 1-11 0,-2 1 4 16,0-1 10-16,0 0-8 0,-3 1 9 0,6 0-5 16,-5-1-3-16,2 0 0 0,-1 1 1 15,-1-1 4-15,1 0-5 0,1 0 5 0,0 1-4 16,0-1-4-16,1-1 4 0,0 1-3 0,3 0 2 16,-2 1 1-16,1-3 3 0,-2 1-3 0,2-1 4 15,1 1-1-15,-2-1-6 0,1 1 3 16,1-1-4-16,0 1 1 0,4 0 3 0,-2 0 2 0,-1 0-2 15,1 1-1-15,-2-2 6 0,2-1-9 16,0 2 10-16,2-1-7 0,4 1-3 0,-4 2 6 16,2-2-8-16,0 2 8 0,2 0-6 0,-2 1 4 15,0-1-2-15,2 1-3 0,-5 0 10 0,1 0-10 16,-3 0 14-16,-2 0-6 0,1 0-5 16,0 0 3-16,-2 0-9 0,1 0 9 0,0 0-3 15,0 0 4-15,-2 0 1 0,0 0-5 0,-1 0 7 16,0 0-6-16,1 0 3 0,-1 0-2 15,1 0-2-15,0 0 1 0,-1 0 6 0,0 0 0 16,0 0-8-16,0 0 7 0,1 0-14 0,0 0 5 16,2 0 6-16,0 0-4 0,-1 0 6 15,3 2-4-15,1 1 6 0,-2 0-3 0,2-1 5 16,2 2-1-16,1 1-11 0,-1-1 5 0,-1 1-6 16,0 0 4-16,-1-1 7 0,-1-1-1 0,0-1 1 15,-1 1-3-15,-2-1 6 0,-2-1-5 16,3 0 7-16,-5 1 7 0,3-1-10 0,-5-1 6 0,1 1-11 15,-1-1-4-15,-2 0 2 0,1 0-2 16,-1 0-3-16,-2 0 6 0,1 0 3 0,0 0-4 16,3 0 2-16,-2 0 0 0,0 0-3 0,0 0 1 15,-4 0 7-15,4 0-4 0,2-1-6 0,-3 1 5 16,0-1-4-16,-2 1-3 0,2-2 10 16,1 2-5-16,-3-1 2 0,2 1 3 0,-2 0-6 15,-3 0 0-15,-3 0 0 0,-1 0-7 0,-1 0-11 16,-4 0 3-16,-2-1-24 0,2 0-1 15,-3 0-8-15,-1-2-31 0,1 2-26 0,-1-1-57 16,1-2-66-16,-1 0-138 0,1 1-274 16,-1 1-675-16</inkml:trace>
  <inkml:trace contextRef="#ctx0" brushRef="#br1" timeOffset="-148226.78">17832 16445 551 0,'0'0'254'0,"0"0"-87"0,0 0 35 15,0 0 27-15,0 0-21 0,0 0-56 0,0 0-49 0,0 0-28 16,0 0-15-16,0 0-12 0,0 0 4 16,0 0 6-16,0 0-4 0,0 0-7 0,-56 52 4 15,73-40-2-15,2 1 5 0,3 2 4 0,6-1-7 16,4 0-5-16,4 0-12 0,3 0-3 0,2 1-9 15,3 3 1-15,-2-1-2 0,0 1-9 0,-1 2 1 16,-4-2-7-16,-1 1-3 0,-5-2-1 0,-3-2 0 16,-5 0-2-16,-1-3-2 0,-2 2 6 15,-3-1-7-15,-5-1 7 0,-2-1-1 0,-1-2-5 16,-5-1 4-16,1-1-2 0,-3 0 3 16,-1-1-1-16,-1 1 4 0,0-1-5 0,0 3 2 15,-1-1 8-15,-3 1-2 0,-4-1 8 0,-2 1 1 16,0 0 0-16,-5-1 2 0,1 2-2 0,-4 0 1 15,3 1-8-15,-5-1 1 0,2 2-2 0,-1-1-6 16,0 1 1-16,2 4-2 0,-5-4-8 16,-2 3 4-16,0-2 2 0,-3 1-5 0,-2 0 8 15,3-1-4-15,-3 1-10 0,1-1 3 0,0 1-15 16,5-1-13-16,-4 1-19 0,2 1-24 16,0 0-45-16,1 0-50 0,3-1-88 0,1-2-230 15,6-1-104-15,4-5-485 0</inkml:trace>
  <inkml:trace contextRef="#ctx0" brushRef="#br1" timeOffset="-147461.75">18812 16757 1222 0,'0'0'407'0,"0"0"-266"0,0 0 30 0,0 0 28 16,0 0-15-16,0 0-54 0,0 0-43 0,0 0-37 15,0 0-20-15,0 0-11 0,0 0 5 16,0 0 6-16,0 0 9 0,0 0 7 0,-1 1-5 15,12 15 0-15,5 4-5 0,-3-2-8 0,6 0-3 16,-1 2-3-16,-2-1-1 0,2 1-11 16,-5 0 4-16,2 0-9 0,-4-1-5 0,-1-2 8 15,0 1-8-15,-4-4 1 0,1 1 0 0,1-1 5 16,-4-2-7-16,4-4 9 0,-6 0-3 0,3-3-12 16,-2-2 10-16,-2-1-4 0,4-1 2 0,-2-1 12 15,0 0 2-15,6-4 2 0,-1-5-2 0,2 1 1 16,3-5-4-16,-2-2-3 0,5-3 5 15,-4-2-7-15,-1-3 0 0,0-3 0 16,-1-5-3-16,1 3-4 0,-2-1 3 0,1-1-6 16,0 0 4-16,-1 0 7 0,-2 1-6 0,-2 4 7 15,-3 3-7-15,2 3-2 0,-3 5 0 0,0 3-4 16,-1 3 1-16,0 4-18 0,0 1-17 16,0 2-40-16,0 1-57 0,0 0-73 0,0 0-89 0,0 3-116 15,0 2-157-15,0 1-71 0,0-1-155 0</inkml:trace>
  <inkml:trace contextRef="#ctx0" brushRef="#br1" timeOffset="-147021.54">19063 16730 1535 0,'0'0'-27'0,"0"0"27"0,0 0 55 16,0 0 80-16,0 0 5 0,0 0-29 15,0 0-11-15,0 0-4 0,0 0-17 0,96 128-7 16,-80-104-12-16,-4 2-13 0,0 0-9 0,-1-2-7 16,4-1-6-16,-4-1-7 0,0-1 1 0,-1-1-3 15,0-2 3-15,-2-2 10 0,2 0 0 0,-4-4 0 16,3 0 2-16,0-4 3 0,1-1-8 15,-1-1 8-15,1-1 5 0,0-3-11 0,-1-1 16 16,1-1-6-16,2 0-2 0,-1-2 4 0,-1-4 0 16,3-3-2-16,2-1-1 0,-1-2 8 15,2-2-17-15,-1-3 9 0,2-5-16 0,1-1-11 16,-2-4 6-16,3 0-12 0,2-4 6 0,-3 0-1 16,1-3-2-16,0 0-3 0,-4 2 3 0,1-1-2 15,-3 5-4-15,-2 1 3 0,-3 3-3 16,-3 3 1-16,-1 5-2 0,-3 5 2 0,-1 4-5 15,0 3-17-15,0 1-12 0,0 2-41 0,-2 1-44 16,-3 0-35-16,2 7-45 0,-3 5-37 16,2 5-67-16,-4 4-182 0,6-4-79 0,0-5-598 0</inkml:trace>
  <inkml:trace contextRef="#ctx0" brushRef="#br1" timeOffset="-144526.15">15732 16752 264 0,'0'0'476'0,"0"0"-268"0,0 0 20 15,0 0 17-15,0 0-14 0,0 0-40 0,0 0-39 16,0 0-17-16,0 0-13 0,0 0-22 16,0 0-11-16,0 0-22 0,-21-33-20 0,21 33-16 15,0 2-15-15,0 4-6 0,2 1 5 0,0 4 5 16,4 2 0-16,-2 2 9 0,3 3-1 0,-1 2-3 16,1 2 5-16,2 2-7 0,-1 2-7 0,-1 2-3 15,0 2-2-15,0 0-8 0,-1 0 4 16,-1 0-6-16,1 0-5 0,-1-3-1 0,-1 0-2 15,-2-1-7-15,1-2-17 0,-3-1-12 16,0 0-37-16,0-3-37 0,0 0-43 0,-4-2-94 16,-3-1-143-16,-1-2-139 0,3-3-326 0,0-5 519 0</inkml:trace>
  <inkml:trace contextRef="#ctx0" brushRef="#br1" timeOffset="-143367.3">15652 16695 578 0,'0'0'45'0,"0"0"11"0,0 0 17 0,0 0 15 16,0 0 1-16,0 0-6 0,0 0 5 15,0 0-1-15,0 0-4 0,0 0-6 0,0 0-16 16,0 0-3-16,0 0 2 0,0 0-5 16,-11-43 2-16,15 43-8 0,-1 0-10 0,2 4-6 15,-1 5 2-15,1 0-2 0,-1 6 2 0,-3 3 9 16,0 6-11-16,1 6 1 0,-2-2-5 0,0 3-11 16,0 1 0-16,0-1-11 0,0 2-2 15,1-1-4-15,-1-2 0 0,1-2 4 0,0-1-5 16,2-3 3-16,-1-1-1 0,0-4-4 0,0-3 6 15,2-4-2-15,-3-2-4 0,3-2 2 0,-3-4 2 16,-1-1-2-16,1-3 11 0,0 0 20 0,1 0 21 16,-1-4 6-16,0-3 0 0,0-3-21 0,-1-3-27 15,0 0-2-15,0-4-10 0,-5 0 1 16,0 0 8-16,-2-3-6 0,-1 1 4 0,2-3 0 16,-1-1-3-16,0-3-2 0,-1-2 0 0,3 0 2 15,-1-1-4-15,-2 0 8 0,-4 1-6 16,3 0 0-16,-2 3 5 0,-2-1-3 0,2 6 7 15,0 5 0-15,0 3 3 0,3 6-3 0,2 5 0 16,-3 1-6-16,4 4-6 0,2 5 2 0,-2 6-4 16,1 3 6-16,3 5 3 0,2 2-1 15,-1 0 1-15,0 0-2 0,6 0 0 0,3 0-4 16,-2-1 4-16,2 0-4 0,1-1-2 0,1 0 6 16,-1-2-6-16,0-3 4 0,1-3-3 15,-3-1 1-15,-2-2-3 0,-2-3 0 0,-1-1 9 0,-1-4-8 16,2 0 10-16,-4-2-4 0,2-2-7 0,-2 0 8 15,0 0 4-15,0 0 7 0,0-2 0 16,-4-3 1-16,0-2-14 0,1-2-4 0,-2 0-2 16,1-4-13-16,2-1-3 0,-1-1-17 0,2-1-15 15,-1-2-24-15,2-3-35 0,0 2-49 0,0 0-92 16,2 3-109-16,0 1-60 0,0 6-372 16,-2 4 660-16</inkml:trace>
  <inkml:trace contextRef="#ctx0" brushRef="#br1" timeOffset="-142678.36">16106 17735 1138 0,'0'0'128'0,"0"0"-25"15,0 0 45-15,0 0 15 0,0 0-12 0,0 0-34 16,0 0-25-16,0 0-14 0,0 0-21 0,0 0-1 15,0 0-17-15,0 0-6 0,0 0-7 16,-100-105-15-16,89 111-3 0,-6 3-3 0,5 1-1 16,-4 0-2-16,1 1 4 0,-4 0-8 0,4 1-2 15,-2 4 6-15,0 1-6 0,3 0 4 0,0 5 4 16,0-2-3-16,3 0-2 0,2 1 7 0,0-1-1 16,6 0-8-16,3 0 10 0,0-2-14 15,0-2 1-15,1-2 6 0,4-1 14 0,1-3-1 16,3 1-10-16,0 1 15 0,1 1-38 0,3 0 25 15,2-1 6-15,3-1-26 0,3 1 27 16,-3-3-16-16,4-2 4 0,-1-1 19 0,0-1-6 16,0-4-7-16,0-1 7 0,1 0 9 0,-1-3-11 15,-1-4 28-15,-4 0-1 0,1-3-9 0,1-1 10 16,-4-6-2-16,-1 1-21 0,-3-5-8 16,-5 1 12-16,-5-1-27 0,0-2 18 0,-2 1 9 15,-7-2-19-15,0 0 7 0,-1 2-7 0,-3 1-4 16,-4 2-11-16,-1 3-10 0,-4 1-28 0,2 2-57 15,-2 4-63-15,1 0-153 0,-1 4-226 0,3 3-419 16,8 1 446-16</inkml:trace>
  <inkml:trace contextRef="#ctx0" brushRef="#br0" timeOffset="-116892.08">14601 16905 0 0,'0'0'64'0,"0"0"-28"16,0 0 21-16,0 0 30 0,0 0 42 15,0 0 39-15,0 0 16 0,0 0 25 0,0 0-4 16,0 0-7-16,0 0-8 0,0 0-21 0,-10-4-9 15,10 4-16-15,0 0-22 0,0-3-28 0,0 1-16 16,0 0-16-16,0 1-13 0,0-1 3 16,0 2-18-16,0 0-4 0,0 0-3 0,0 0-8 15,0 0-4-15,0 0-11 0,0 0 0 0,0 0-5 16,0 0 0-16,0 3 3 0,3 1 0 0,-2 3 3 16,2 3 2-16,0-1-3 0,1 2-4 15,-2 1 3-15,1-1-9 0,-1 2 5 0,-1 1 5 16,1 0-6-16,0 3 12 0,0-1-12 0,-2 1-3 15,0-1-1-15,0 3-9 0,0-2 14 16,-2 0-6-16,0-1 7 0,0 1-7 0,0-4-8 16,0 0 11-16,0-2-9 0,1-2 12 0,0-4-1 15,1-1-4-15,0-3 5 0,0 0 3 16,0-1 6-16,0 0-1 0,0-3 6 0,0-3-7 16,0-3 0-16,0-3 5 0,0-3-8 0,1-2 6 15,2-3-7-15,-2-1-3 0,0 0 2 0,0-5-2 16,0 2 7-16,-1-4-7 0,2 0 4 0,-2-2-4 15,2-1-3-15,0 2 7 0,0 3-2 0,-1 1-1 16,0 7 2-16,-1 5 2 0,0 5-5 0,0 5 8 16,0 2-4-16,0 1-16 0,0 0-5 15,0 7-10-15,-2 4 7 0,0 6 8 0,-2 5 12 16,-1 6-1-16,0 1-2 0,1 0 6 0,1 0-10 16,0-1 8-16,2-2-6 0,1 1-4 15,0-2 6-15,1 1-3 0,2-5 5 0,-1-1-4 16,3-1 2-16,-3-4-7 0,3-1 0 0,-2-1 4 15,2-4-7-15,-2-2 5 0,0-4 3 0,0 0-6 16,-1-2 6-16,-1-1 4 0,-1 0 15 16,1-4-1-16,-1-6 8 0,3-2-13 0,-2-4-3 15,0-2 7-15,1 0-11 0,-2-4 8 0,0-1-9 16,0-1 1-16,0-3-1 0,-2 0 5 16,0 0-5-16,-3 1 2 0,-1 1 6 0,2 3-9 15,-1 2 7-15,1 4-2 0,-1 4-2 0,3 6 7 16,-3 0 0-16,3 5 0 0,0 1-10 0,1 0-6 15,1 4-8-15,-1 5-4 0,1 4 13 0,-3 5-2 16,2 4 4-16,1 2 5 0,0 2-3 0,0-2 2 16,0 1 4-16,0-1-7 0,2-1-1 15,1 1 6-15,0-3-2 0,-1-2-1 0,0-1 0 16,1-1-1-16,-3-2-2 0,0-2 3 0,0-2 7 16,0-3-6-16,0-4 8 0,0-1 8 0,0-2 0 15,0-1 24-15,0 0 0 0,-3-3-7 16,1-4-4-16,-2-2-18 0,0-4-7 0,1-4-1 15,-1-2 6-15,3-3-10 0,-3-4 7 0,1-1 1 16,1-5-10-16,-1-1 9 0,2-1-3 16,0-2-3-16,-1 2 4 0,0 3-3 0,1 4 0 15,0 7 2-15,-1 6 3 0,1 6-2 0,0 3 4 16,1 4-7-16,-1 1-9 0,1 4 3 0,0 7-3 16,-1 7 7-16,-1 5 4 0,1 6 0 15,0 1-3-15,-1 0-4 0,1-1 5 0,1-2-4 16,0 0 2-16,0-2 2 0,0-1-2 0,1-5 1 15,1 0 8-15,2-5-4 0,-2-3-12 0,0-1 10 16,0-6-15-16,2-1 0 0,-2-2 12 0,0-1-17 16,-2 0-12-16,3 0-22 0,-2-1-32 0,2-3-70 15,-1-4-139-15,1 2-232 0,-3 2-752 16</inkml:trace>
  <inkml:trace contextRef="#ctx0" brushRef="#br0" timeOffset="-116106.7">14529 16822 136 0,'0'0'60'16,"0"0"5"-16,0 0 39 0,0 0 26 0,0 0 12 15,0 0-6-15,0 0-6 0,0 0 6 0,0 0 0 16,0 0 5-16,0 0-23 0,0 0-27 15,-46-55-31-15,46 62-29 0,-2 3 4 0,2 7 7 16,0 2 16-16,0 6 6 0,2 3-6 0,2 2-17 16,2 0-13-16,1 1-8 0,1-1-10 0,0 0-2 15,-2-2-6-15,2 0 0 0,-4-3-4 16,1-4 4-16,0-1-1 0,-1-4-10 0,-2-4 11 16,0-2-9-16,0-4 2 0,-2-3 8 0,0-2-1 15,1-1 13-15,-1 0 20 0,0 0 10 0,0-4-10 16,0-5-3-16,-1-2-19 0,-3-3-15 0,0-2 9 15,-1-2-9-15,1-2 0 0,1-2 0 0,2 0-3 16,-2-2 1-16,2-1-3 0,0 0 5 16,1-1-6-16,0 4 3 0,0 4 3 0,0 3-3 15,0 5 7-15,0 5-1 0,0 3-10 0,-2 2-27 16,0 3-8-16,0 9-6 0,0 6-14 16,-3 6-6-16,0 7-68 0,0 3-127 0,1 2-115 15,1-9-21-15,0-7-252 0</inkml:trace>
  <inkml:trace contextRef="#ctx0" brushRef="#br0" timeOffset="-115284.84">13716 17862 914 0,'0'0'458'0,"0"0"-334"0,0 0 44 16,0 0 37-16,0 0-25 0,0 0-50 0,0 0-61 16,0 0-30-16,0 0-9 0,0 0-7 0,0 0 13 15,0 0-8-15,13-5 3 0,4 5-14 0,2 0-11 16,0 0 1-16,2 1-9 0,1-1-1 15,0 1-6-15,-1 1-5 0,1 0-29 0,-2-1-36 16,1 1-43-16,-2 1-76 0,2-1-72 16,0-1-128-16,-5-1-103 0,-6 0-325 0</inkml:trace>
  <inkml:trace contextRef="#ctx0" brushRef="#br0" timeOffset="-114867.05">14087 17786 1573 0,'0'0'389'0,"0"0"-380"0,0 0 5 16,0 0 35-16,0 0-4 0,0 0-3 0,0 0-5 15,0 0-10-15,0 0-2 0,0 0-8 0,0 0 2 16,0 0-12-16,0 0 3 0,0 0-2 15,129-34-9-15,-116 37 5 0,1 1-6 0,-4 1-2 16,-3 1 2-16,3 1 1 0,-5 0-3 0,-2 1 1 16,0 3 6-16,-2 2-8 0,-1 1 8 15,0 1-7-15,-5 1-9 0,-2 0 4 0,-3-1-11 16,5-1 14-16,-1-1 2 0,-2-1 21 0,2 2-10 16,-3 0-12-16,0 0 12 0,1 4-27 0,-3-1 22 15,-1 1-2-15,2 2-4 0,-1-1 2 16,1-3-6-16,3 2 17 0,-3-3-21 0,5 0 23 15,-2-3-9-15,5 0-6 0,1-3 15 0,0 1-9 16,1-3 2-16,0-1-14 0,2 0-2 0,5 0-8 16,0-3 21-16,3 1 5 0,2-3-19 15,2 0 6-15,-1-1-37 0,6 0-26 0,-1-2-50 0,1-2-104 16,-2-2-140-16,3 2-136 0,-4-1 19 16,-7 3 119-16</inkml:trace>
  <inkml:trace contextRef="#ctx0" brushRef="#br0" timeOffset="-114385.27">14682 17803 1455 0,'0'0'185'16,"0"0"-108"-16,0 0 47 0,0 0 45 15,0 0-7-15,0 0-64 0,0 0-42 0,0 0-14 16,0 0-31-16,0 0-7 0,0 0 12 0,0 0-11 16,0 0 13-16,0 0 5 0,-120 61 1 15,102-39-2-15,-4 0 8 0,5-1-2 0,2-2-9 16,2-2 21-16,0-1-12 0,0 3-17 0,0 1 13 16,-1 4-9-16,0 1-14 0,1 1 20 0,-1 2-13 15,4-2-24-15,2 1 23 0,1-2-12 0,3 0-13 16,2-3 9-16,2-3-3 0,3-2-15 0,4-2 2 15,2-2 13-15,3-3-31 0,4-2 28 16,-1-2 2-16,4-4-22 0,-1-2 26 0,3 0-10 16,1-3 6-16,-1-4 3 0,-1-2 11 0,1-3-15 15,-2 0 2-15,0-2 32 0,-3-1-29 16,-1 1 31-16,-3-1-1 0,-1 1-23 0,-3 0 26 16,-1 2-3-16,-2 0-3 0,-2 3-6 0,-3-1 10 15,0 2-24-15,-3 1 11 0,-5 0 19 0,-1 2-23 16,-4 3 13-16,0-1-11 0,-3 3-12 15,-2 0-2-15,-2 5 8 0,-1 3 2 0,0 1-20 16,0 3 21-16,0 1-31 0,1 0-14 0,0 2 11 16,3 0-54-16,0 1-40 0,4-3-78 0,3 1-150 15,1-1-209-15,3-4-20 0,2-2-27 0</inkml:trace>
  <inkml:trace contextRef="#ctx0" brushRef="#br0" timeOffset="-102576.14">13848 17039 0 0,'0'0'0'0,"0"0"7"0,0 0 52 16,0 0-18-16,0 0-8 0,0 0-10 0,0 0 2 16,0 0 10-16,0 0 21 0,0 0 34 0,0 0 37 15,0 0 6-15,-10-29-8 0,9 24-2 16,1-1-19-16,-2 0 7 0,2-1 5 0,0-1-16 16,0 0-5-16,0 0-14 0,0-3-9 0,0 3-3 15,0-1-3-15,0 0-5 0,0 0-13 0,0 2-5 16,0 0-11-16,0 1-7 0,0 3 3 15,0-1 0-15,0 2 2 0,0 2 5 0,0-1 1 16,0 1-5-16,0 0-5 0,0 0-11 0,0 2-9 16,0 4-2-16,0 4-2 0,0 3 3 15,0 5-1-15,0 2 1 0,0 4-4 0,0-1-2 16,0 4 6-16,3-1-6 0,-1 3 9 0,0-1 6 16,1 0-10-16,1-2 9 0,-2 2-8 15,1-3-7-15,0-2 2 0,1 2-1 0,-2-4-7 16,3 0 1-16,-2-2 10 0,0-3-12 0,1-4 13 15,0 0 1-15,-1-3-14 0,0-3 9 0,-1 0-7 16,0-4-2-16,-2-1 1 0,0-1 1 0,2 0 5 16,-2 0 11-16,0 0 16 0,0-4-2 0,0-4 0 15,0-2-8-15,0-4-11 0,-2-2 1 0,2-1 0 16,-2-2 0-16,0-2-6 0,1 0 7 16,-2 0-5-16,1 0-3 0,1 2 8 0,-1 1-6 15,0-1 2-15,-1 3-1 0,1 0 1 0,-1 2-5 16,0 2 3-16,0 4 4 0,1 0-6 15,0 3 9-15,1 3-6 0,0 0 0 0,1 2 0 16,0 0-7-16,0 0-7 0,0 2-6 0,0 3 6 16,1 2 0-16,-1 4 13 0,0 3 9 0,1 4-11 15,1-2 5-15,2 2-11 0,0 1-1 16,-1-2 10-16,2 1-4 0,-1-2 6 0,0 1-4 16,1-3 0-16,-1-2-3 0,2 0 3 0,-3-3 1 15,2-1-7-15,-3-1 8 0,0-2-4 16,0-2 3-16,-2-2 0 0,1-1 3 0,-1 0-4 15,0 0 4-15,0 0 14 0,0-4-13 0,0-6 12 16,0-4-5-16,0-2-13 0,0-4 8 0,0-4-7 16,0-2 5-16,1-2-5 0,-1-2 3 0,0-2-7 15,0-1 1-15,0-2 13 0,0 4-9 16,0 1 9-16,0 5-4 0,0 2-6 0,-1 5 2 0,1 4 0 16,0 5 4-16,0 3-5 0,0 3 2 15,0 3-8-15,0 0-10 0,0 0 9 0,0 5-4 16,0 4 9-16,0 5 5 0,1 3-1 0,1 3 0 15,-1 2 2-15,0 0-4 0,0 1-3 16,-1 0 3-16,0 1-6 0,0-2 4 16,3 0 6-16,-3-1-3 0,0-4 3 0,0 0-4 15,0-3-2-15,-3-3 0 0,3 0 5 0,0-4 3 16,-1-1-6-16,0-3 6 0,1-2-7 0,0-1-1 16,0 0 9-16,-1-4-7 0,1-3-2 0,-2-1-2 15,1-4 2-15,-2-3-1 0,1-4 10 0,-2 2-4 16,1-2-10-16,0-2 6 0,-1 0-9 15,0 2 8-15,0 1 7 0,0 4-2 0,0 0 6 16,-1 2-6-16,2 3 0 0,-1 1 0 0,-1 3 5 16,3 3 10-16,0 1 1 0,0 1 0 15,2 0-8-15,-2 0-14 0,0 5-7 0,0 3 0 0,1 5-3 16,-1 3 8-16,-1 2 5 0,2-1-8 16,-1 0 9-16,1 1-6 0,0-3-15 0,1 2-6 15,1 0-28-15,-1-1-46 0,0 0-100 0,1 3-159 16,1-8-116-16,1-3-581 0</inkml:trace>
  <inkml:trace contextRef="#ctx0" brushRef="#br0" timeOffset="-102015.06">14272 16166 1187 0,'0'0'-39'0,"0"0"44"16,0 0 41-16,0 0 22 0,0 0-2 0,0 0-12 16,0 0-1-16,0 0-5 0,0 0-9 0,0 0 0 15,0 0-7-15,0 0-4 0,0 0 3 0,130-77 5 16,-108 78-5-16,-2 5 0 0,-1 3-2 0,1 1-8 16,-8 0 0-16,1 2-1 0,-5 1-1 15,-2 1 4-15,-3 2 4 0,-2 0 3 0,-1 1-4 16,-2 1 0-16,-4 1-10 0,-4 0-4 15,-4 0-2-15,1 1-6 0,-4-3-3 0,3 1-4 16,-3-2-1-16,2-3-13 0,3 0-9 0,-1-4-24 16,3-2-36-16,4-2-29 0,2-3-84 15,3-2-164-15,1 0 9 0,0-3 24 0,1-2-120 16,2 2 407-16</inkml:trace>
  <inkml:trace contextRef="#ctx0" brushRef="#br0" timeOffset="-101784.05">14668 16077 1078 0,'0'0'72'0,"0"0"-12"16,0 0 53-16,0 0 16 0,0 0-17 0,0 0-30 15,0 0-22-15,0 0-15 0,0 0-11 0,0 0-5 16,0 0-4-16,-113 132 1 0,103-105 0 16,-1-1 2-16,3 4-3 0,3-2-2 0,0 2 0 15,3-2-10-15,2-1-6 0,1-2-5 0,0-3-12 16,5-2-7-16,5-4-2 0,1-3-13 0,2-2-11 15,3-4-5-15,1-4-32 0,1-2-44 16,1-1-81-16,2-1-132 0,-1-7-7 0,-6 1-251 16,-3 1 437-16</inkml:trace>
  <inkml:trace contextRef="#ctx0" brushRef="#br0" timeOffset="-101327.2">14817 16352 1466 0,'0'0'-128'0,"0"0"83"0,0 0 91 16,0 0 57-16,0 0-26 0,0 0-40 0,0 0-11 16,0 0-10-16,-1 123-4 0,3-94-6 15,1 0 4-15,-1 1-10 0,0 0-2 0,-1-1 7 16,1 2-3-16,-1-3 13 0,0-3 11 0,-1-2 2 15,3-2 5-15,-3-3 5 0,0-4-3 16,0-1-5-16,0-3 7 0,-3-3-8 0,2-3 5 16,1-4 12-16,0 0 5 0,0 0-1 0,-1-6-17 15,1-3-15-15,0-6-17 0,-4-6-2 0,1-4 7 16,-1-6-4-16,1-2 5 0,-1-3-5 16,2-6-4-16,0-2 4 0,0-2-7 0,1-1 1 15,1 1 2-15,0 4 4 0,0 8-1 0,3 5-2 16,1 7-1-16,3 5-7 0,-1 5 1 0,1 3 0 15,2 6-4-15,0 3 0 0,2 0 2 0,-1 7 0 16,2 3 3-16,-2 3 5 0,2 2-3 0,0 2 1 16,-2 1-1-16,0 0-5 0,1-1 3 15,-5-2 0-15,2-1 7 0,-6-1 7 0,1-2 11 16,-3-1 6-16,0 2 4 0,-4-3 7 0,-4 0-7 16,0-1-2-16,-3-1-11 0,1-1-14 15,-2-3-4-15,0 1-11 0,2-3-25 0,2-1-49 16,0 0-77-16,3-1-171 0,1-4-120 0,2 1-123 15,0-1 53-15</inkml:trace>
  <inkml:trace contextRef="#ctx0" brushRef="#br0" timeOffset="-101076.2">15118 16418 1928 0,'0'0'-46'0,"0"0"65"15,0 0 72-15,0 0-4 0,0 0-43 0,0 0-26 16,0 0-6-16,0 0 3 0,37-118 0 0,-31 109 0 16,-3 2-3-16,-1 2 4 0,0 4 9 15,-2 0 11-15,0 1 1 0,0 0-8 0,0 6-12 16,-2 2-11-16,-1 5-3 0,-3 6-2 16,1 3 0-16,0 2-6 0,1 2-4 0,-1 3 0 15,2-1-16-15,2-2-10 0,0 1-28 0,1-1-47 16,0-2-83-16,0 1-156 0,3-5-122 0,2-2-341 15,-3-8 512-15</inkml:trace>
  <inkml:trace contextRef="#ctx0" brushRef="#br0" timeOffset="-100359.18">12874 16115 1678 0,'0'0'-21'0,"0"0"41"0,0 0 48 15,0 0 23-15,0 0-24 0,0 0-20 0,0 0-17 16,0 0-9-16,0 0-1 0,0 0-6 0,123-82-7 16,-99 78-2-16,0 4 1 0,0 0-3 0,-2 0 4 15,0 5 1-15,-1 2-6 0,-2 1 6 16,-1 2-4-16,-3 2 3 0,-2 0 1 0,-3 1 4 15,-1 1-1-15,-5 0 2 0,-4-1 8 0,0 1-9 16,0 1 6-16,-6 2-2 0,-3 0-9 0,-4 0 0 16,-1 0-4-16,-2-1-7 0,-2 0-5 0,1-1-3 15,-2-2-13-15,4-2-10 0,-1-3-8 16,6-2-31-16,0-3-29 0,5-3-68 0,0 0-124 16,4-9-92-16,1 0 10 0,0-1 18 0,0 3 33 0</inkml:trace>
  <inkml:trace contextRef="#ctx0" brushRef="#br0" timeOffset="-100149.64">13300 15889 1442 0,'0'0'-6'0,"0"0"28"0,0 0 49 16,0 0 29-16,0 0-4 0,0 0-36 0,0 0-16 15,0 0-8-15,-129 131-12 0,118-102-8 0,-1-1 1 16,2 3-5-16,1-2-4 0,0 2 3 15,5-3-4-15,-2 2-5 0,6-5 0 0,0 1-6 16,0-5-7-16,6-3-15 0,4-4-15 0,1-3-22 16,2-4-18-16,7-3-46 0,1-4-100 0,-1 0-137 15,-1-2-39-15,-8-2-214 0</inkml:trace>
  <inkml:trace contextRef="#ctx0" brushRef="#br0" timeOffset="-99707.96">13444 16188 1595 0,'0'0'-50'0,"0"0"29"0,0 0 52 16,0 0 48-16,0 0-38 0,0 0-26 0,0 0-3 16,0 0-5-16,30 132-6 0,-20-105 4 0,-1 1-7 15,1-1 3-15,-3 2 4 0,-1 0 1 0,-1-1 0 16,-2-1 2-16,0-4 12 0,-3-1-2 15,0-2 16-15,0-5 4 0,0-2-6 0,0-3 10 16,0-5 2-16,0-2 21 0,0-2 18 0,-3-1-4 16,0 0-20-16,0-6-29 0,-2-6-18 0,-2-3-14 15,-2-5 9-15,1-5-2 0,2-2-6 16,-2-7 5-16,1-5-6 0,1-5-1 0,-1-7-3 16,5-2-5-16,1-2 1 0,-2 3-1 0,3 2 7 15,0 8 0-15,0 6 3 0,3 7 2 0,0 7-2 16,4 4-3-16,0 4-2 0,0 6-8 15,3 5-6-15,0 3 2 0,-1 2-1 0,0 7 7 16,1 4 5-16,3 0 0 0,-3 1 2 16,1 3-3-16,-1-2 0 0,1 1 1 0,-2-1 3 15,0-1 3-15,-3-1 0 0,-3 1 8 0,-2-3 2 16,-1 0 6-16,0-1 9 0,-2 1-4 0,-5-2 3 16,-1-1-3-16,-2 1-7 0,0-2-6 0,-2 0-6 15,1-1-9-15,0-2-20 0,-1-1-31 0,2-2-60 16,2-1-96-16,-1 0-164 0,5 0-77 0,0 0-534 0</inkml:trace>
  <inkml:trace contextRef="#ctx0" brushRef="#br0" timeOffset="-99308.89">13834 16096 1977 0,'0'0'249'0,"0"0"-297"0,0 0 62 16,0 0 54-16,0 0-2 0,0 0-41 0,0 0-15 15,0 0-5-15,0 0-2 0,0 0 0 16,0 0-3-16,0 0-6 0,0 0 3 0,0 0-8 16,117-37 3-16,-105 43 4 0,-3 0-9 0,0 2 2 15,0 0-5-15,-5 2 5 0,1 1-1 0,-3 1 11 16,-2 4-2-16,0-1-9 0,-1 3 4 0,-5 0-16 15,-2 0 3-15,1 2 5 0,-2 0-2 16,0-1 11-16,-1 0 2 0,0-1 4 0,1 0-1 16,-2 1 6-16,2-3-1 0,0 0 1 0,0-1 5 15,4-1-3-15,-2-1 5 0,5-2-2 0,1-2-3 16,0-2-1-16,1-1-6 0,0-2-3 16,4 0-4-16,3-3 5 0,3-1-5 0,1 0 1 15,0 0-1-15,8-5-6 0,0 1-7 0,-2-2-14 16,1 1-13-16,-1 1-51 0,0 1-72 15,-2 2-95-15,0 1-136 0,0 0 13 0,-3 0-13 16,-4 0 72-16</inkml:trace>
  <inkml:trace contextRef="#ctx0" brushRef="#br0" timeOffset="-98149.7">11617 18172 2096 0,'0'0'-92'0,"0"0"-33"0,0 0 18 0,0 0 39 15,0 0 3-15,0 0 73 0,0 0-2 0,0 0 8 16,0 0-39-16,0 0-15 0,0 0-46 0,0 0-137 16,0 0-65-16,124-28-96 0,-90 25 26 0,-11 1 95 15,-4 1 263-15</inkml:trace>
  <inkml:trace contextRef="#ctx0" brushRef="#br0" timeOffset="-97692.53">12118 17939 1405 0,'0'0'168'0,"0"0"-208"16,0 0 33-16,0 0 34 0,0 0-3 0,0 0 5 16,0 0 0-16,0 0-9 0,0 0 3 0,0 0-34 15,0 0 12-15,0 0 1 0,0 0-5 16,85-68 11-16,-75 74-3 0,-1 2 13 0,0 1-14 15,-2 2 7-15,1 1 0 0,-1 4-17 0,-4 0 18 16,-1 2-14-16,-2 3 9 0,0 0-6 0,-1 0 10 16,-3 0-3-16,-3-2-23 0,-3 1 22 0,1-2-25 15,0 0 7-15,3-4 12 0,-1-1-14 0,0-1 0 16,3-3-1-16,1-2-44 0,-1-3-67 16,3 0 24-16,1-2-28 0,0-2 48 15,0 0 85-15,7 0-20 0,0-1 25 0,0-4-5 0,3 1-25 16,2-1-10-16,2-1 7 0,-1 2-9 15,0 0 2-15,1 2 28 0,-1 1-26 16,-2 1 9-16,-1 0 29 0,0 6-9 0,-3 1 38 16,-3 2 22-16,-1 1-9 0,-1 3 5 0,-2-1-2 0,0 3-6 15,-5 1-19-15,0-1 14 0,-3 3-24 16,-2 1 9-16,0-2 9 0,-2 1-13 0,1 0-3 16,-3-1-30-16,2 1 16 0,0-2-26 0,1-1 28 15,-1-2 1-15,3-1-33 0,0-3 22 16,0-1-61-16,1-1-33 0,4-3-75 0,-1-1-190 15,3 0-45-15,1-3 12 0,0 1 393 0</inkml:trace>
  <inkml:trace contextRef="#ctx0" brushRef="#br0" timeOffset="-97292.84">12473 17971 1700 0,'0'0'-143'0,"0"0"100"0,0 0 130 16,0 0 76-16,0 0-18 0,0 0-66 0,0 0-56 16,0 0-18-16,0 0-13 0,0 0-16 0,0 0 32 15,0 0-4-15,0 0-24 0,0 0 24 0,-39 81-28 16,31-55 4-16,0 3 29 0,-1-1-18 16,5 2 21-16,-2-2-12 0,2 1-3 0,0-2-4 15,2 1 2-15,2-2 6 0,0-2-23 0,0-4 18 16,7-2-31-16,-3-4-18 0,4-4 21 15,2-2-13-15,0-4 28 0,1-4 11 0,5 0 8 16,-3-9-8-16,1-2 25 0,2-4 2 0,0-3-22 16,-1-3 29-16,-1 0-37 0,0-1 16 0,-2 0 16 15,0 4-8-15,-3 1-6 0,-2 2-15 16,-1 4 29-16,0 3-24 0,-3 3 52 0,-3 1 20 16,1 3-40-16,0 1 38 0,-1 0-43 0,0 0-22 15,0 6-3-15,0 2-8 0,0 4-12 16,0 2 8-16,0 4 22 0,-1 1-44 0,0 3 1 15,0 2-54-15,0 3-74 0,1-2-62 0,0 1-119 16,0 0-114-16,0-8 26 0,1-5 116 0</inkml:trace>
  <inkml:trace contextRef="#ctx0" brushRef="#br0" timeOffset="-97101.27">12883 18327 1824 0,'0'0'-105'0,"0"0"48"0,0 0 70 16,0 0 75-16,0 0-21 0,0 0-40 0,0 0-43 15,0 0 20-15,-34 118-30 0,30-104 6 16,1 0 11-16,-2 0-26 0,2 1-35 0,0 1-66 16,-3 0-53-16,3 1-77 0,-4 1-53 0,4-1-56 15,1-9 23-15,-2 1 304 0</inkml:trace>
  <inkml:trace contextRef="#ctx0" brushRef="#br0" timeOffset="-96641.14">13167 17738 866 0,'0'0'-56'0,"0"0"105"0,0 0 129 16,0 0 4-16,0 0-73 0,0 0-56 0,0 0-1 15,0 0 8-15,0 0 18 0,0 0 3 0,0 0-7 16,0 0 15-16,0 0-11 0,-119 121 4 0,110-106 10 16,1 2-8-16,1-2-19 0,-1 5-13 15,0 2-1-15,-1 3-33 0,4 2 15 0,-1 0-10 16,4 2-38-16,0 0 14 0,2 2-18 15,0-2 14-15,0 0-4 0,4-2 6 0,3 0-16 16,2-4-21-16,1-1 18 0,1-5-26 0,3-2 16 16,-1-4 1-16,3-4-10 0,-1-2 2 15,2-4 8-15,-1-1 5 0,-2-1-4 0,3-6 24 16,-3-2-23-16,-1-2 12 0,2-3 22 0,-4-3-13 0,-1-1 28 16,0-1-8-16,-3-1-1 0,-2-1-5 15,0 3 12-15,-3-1 16 0,-2 3-17 0,0 1 30 16,0 3-25-16,-7 2-5 0,2 3 11 0,-4 3-32 15,-4 3-7-15,0 1-15 0,-1 3-4 0,-3 6-8 16,0 4 15-16,0 3 5 0,-1 2-34 16,-2 2 12-16,4 2-45 0,1 0-36 0,2 0-26 15,0-2-90-15,5 1-124 0,0-1-68 0,3-6 12 16,2-4 297-16</inkml:trace>
  <inkml:trace contextRef="#ctx0" brushRef="#br0" timeOffset="-95442.65">12606 18426 0 0,'0'0'0'0,"0"0"0"0,0 0 0 15,0 0 0-15,0 0 0 0,0 0 0 0,0 0 0 16,0 0 0-16,0 0 0 0,0 0 0 15,0 0 0-15,0 0 0 0,-17-46 52 16,17 42 119-16,0 2 20 0,-1 0-25 0,1 0-7 0,0 2-65 16,-1 0-27-16,-1 0-17 0,0 0-45 15,1 5-13-15,0 1-18 0,0 1 9 0,-1 1-19 16,-1 4 38-16,0 0 11 0,3-3-39 0,-2-1 44 16,1 3-29-16,1-4-13 0,-1 5 32 0,-1 1-25 15,2-2-5-15,0 1-4 0,-2 1-3 16,2 0-46-16,-2-1-7 0,1 3-44 0,1-2-89 15,-1 1 10-15,0-7 154 0,1-1 51 0</inkml:trace>
  <inkml:trace contextRef="#ctx0" brushRef="#br2" timeOffset="-78155.48">11929 17227 87 0,'0'0'34'0,"0"0"-13"0,0 0 4 15,0 0 1-15,0 0 22 0,0 0 24 0,0 0 13 16,0 0 22-16,0 0 4 0,0 0-8 15,0 0 5-15,0 0-2 0,0-54-6 0,1 50-11 16,-1 1-11-16,1 1-24 0,-1 2-4 0,0 0 2 16,0 0-13-16,0 0-7 0,0 2-1 0,0 3 16 15,2 2 2-15,2 3 19 0,-2 6-12 16,0 0-32-16,0 4-3 0,2 1-21 0,-2-2 5 16,-1 1 5-16,-1 0-5 0,3-2 3 0,2-1-9 15,-2 1 6-15,-2-2-12 0,0-1 11 16,0 0 4-16,-1-3-9 0,0 0 11 0,0-4-9 15,0-1-1-15,0-3 8 0,0-1 5 0,0-2 7 16,0-1 13-16,0 0 23 0,0 0-18 0,0-6-6 16,-2-5-16-16,-1-1-32 0,-4-5 14 15,4-3 0-15,-5-1 5 0,5-2 4 0,-4 0-1 16,3-3-3-16,-4-2-3 0,0-3 7 0,3-1-7 16,-2-1 5-16,-2 1-3 0,1-2-5 0,3 3 4 15,-2 2 1-15,0 5 9 0,2 6-1 0,-2 5 14 16,4 5-2-16,1 5-3 0,-2 3-8 0,3 0-28 15,1 6 0-15,-1 7-6 0,1 9 9 16,0 4 10-16,0 8 1 0,0 3 3 0,0 3-7 16,2 0 5-16,3 0-12 0,-1 2-1 0,2-3 5 15,-2-1-7-15,5-2 5 0,-3-3 3 16,-2-2-2-16,2-3 0 0,-2-4 1 0,3-4 5 16,-4-5-2-16,-1-5 8 0,2-3-9 0,-2-4-7 15,-1-2 9-15,0 0 0 0,-1-1 17 0,0-1 6 16,1-5 3-16,-1-2-5 0,0-7 1 15,0-3-3-15,0-4-9 0,-2-2 6 0,-5 0-8 16,4-1 0-16,-4-1 5 0,3 1-1 0,-3-2-3 16,3 2-4-16,-2 1 9 0,2 1-9 15,-3 5 12-15,5-1 6 0,-4 6-17 0,4 2 11 16,0 2-12-16,0 2-4 0,1 4 4 0,-2 1-7 16,3 2-3-16,0 0-10 0,0 0 10 0,0 4 2 15,0 3 15-15,0 2 14 0,4 3-12 0,-2 3 5 16,0 3-12-16,-1-1 3 0,0 1 0 0,2 0-2 15,-3-1-3-15,1-1-2 0,-1-1 0 0,0-1-10 16,0-1-3-16,0 1-24 0,0-2-31 16,0-2-43-16,1 0-88 0,0-3-142 0,-1-2-62 15,3-2-397-15</inkml:trace>
  <inkml:trace contextRef="#ctx0" brushRef="#br2" timeOffset="-76830.73">10016 17954 1128 0,'0'0'-23'16,"0"0"46"-16,0 0 47 0,0 0 23 0,0 0-10 15,0 0-18-15,0 0-56 0,0 0-17 16,0 0-12-16,0 0 18 0,0 0 7 0,0 0-9 16,-53 48 13-16,71-51-25 0,3-3 11 0,3-2-16 15,2-3-57-15,2-1-53 0,5-4-80 0,7-5-108 16,1-3 16-16,-4 6 29 15,-17 5 204-15</inkml:trace>
  <inkml:trace contextRef="#ctx0" brushRef="#br2" timeOffset="-76364.79">10325 17723 1465 0,'0'0'-6'16,"0"0"52"-16,0 0 15 0,0 0-5 0,0 0-21 0,0 0-33 15,0 0 9-15,0 0 19 0,0 0 4 16,0 0 5-16,0 0-14 0,0 0-9 16,0 0-4-16,94-1-4 0,-76 5-11 0,3 2-3 15,-5 2 2-15,-2 2-12 0,-1 1 9 0,-1 0-1 16,-4 1-6-16,-1 0 9 0,-5 2-3 0,-1 2 8 16,1 0 0-16,-6 3 7 0,0-2-4 0,-4-2-4 15,0-2 31-15,-1-1-19 0,3 0 12 16,-3-2-3-16,-1 2-26 0,1-3 19 0,1-1 0 15,-1-1 16-15,4-2-17 0,-2-1-25 0,5-3-48 16,1-1-30-16,1 0 28 0,0 0 14 16,0-2 43-16,4-4 20 0,5 0-16 0,0-1 2 15,4-3 4-15,6 0-26 0,2-1-5 0,0 2 9 16,-1 3-12-16,-2 3 17 0,-2 3 13 16,-1 0-7-16,2 0 5 0,-5 0 6 0,-1 3-9 0,-5 0 10 15,0 0 26-15,-1 2 18 0,-1 0-8 0,-2 4 23 16,-2 0-41-16,0 3-14 0,-2 2 13 15,-7 2-20-15,0 3 6 0,-2 1 8 0,-4 1 14 16,-2 1-23-16,0 0 29 0,1 0-22 0,-1-2-31 16,1 1 32-16,2-2-37 0,1-3 23 0,2-3 0 15,1 0-19-15,3-3-26 0,-2-3-98 0,7-4-94 16,1-2-89-16,1-1-67 0,0-2 17 0,0-4 62 16,2 3 293-16</inkml:trace>
  <inkml:trace contextRef="#ctx0" brushRef="#br2" timeOffset="-75909.11">10961 17697 1354 0,'0'0'46'0,"0"0"53"0,0 0 41 16,0 0 17-16,0 0-17 0,0 0-57 0,0 0-38 15,0 0-15-15,0 0-25 0,0 0-7 0,0 0 1 16,0 0-6-16,-130 36-5 0,112-15 2 15,0-1 4-15,2 1-6 0,0-1 9 0,1-1 2 16,2-2-8-16,3-1 5 0,3-2-1 0,1-1-8 16,3-1-4-16,2 0-3 0,1-3-22 0,1-2-7 15,3-2 2-15,5-2-20 0,3-3 17 16,3 0 3-16,-1-4 0 0,2-7 17 0,0 0 6 16,1-4 3-16,-3-1-3 0,3-2 11 0,-5 1-4 15,1 0 4-15,0 1 17 0,-4 3-7 0,-4 1 8 16,2 5 6-16,-6 0-3 0,2 2 3 0,-2 4 5 15,-1 1-8-15,4 0-14 0,-4 0-20 16,1 0-6-16,0 4 18 0,1 3 24 0,0 2 17 16,5 4 4-16,-2 4-20 0,2 0-12 15,2 1-3-15,-2 3 0 0,-3-2 8 0,2-3-8 16,-2 0 24-16,-2-3-13 0,3 3-2 0,-3 0 11 16,-1 3-19-16,-1 1 20 0,0 2-4 0,0 1 25 15,-2-2-5-15,-5 1 22 0,2 0 2 0,-2-1-38 16,-2-2 16-16,-1-1-38 0,1-2 12 15,0-3 2-15,3-1-5 0,-3-1-8 0,1-3-37 16,-1-4-9-16,4 0-98 0,-2-2-77 0,1-2-152 16,2 0-85-16,1-2 27 0,-1 1 286 0</inkml:trace>
  <inkml:trace contextRef="#ctx0" brushRef="#br2" timeOffset="-75714.08">11098 18047 1525 0,'0'0'699'0,"0"0"-733"15,0 0 66-15,0 0 26 0,0 0-1 0,0 0-42 16,0 0-13-16,-51 118-13 0,47-92-40 16,-2 2 5-16,3 1-67 0,-5 0-49 0,5 1-41 15,-3 0-123-15,3-1-107 0,-2-3-54 0,3-8 23 16,2-7 406-16</inkml:trace>
  <inkml:trace contextRef="#ctx0" brushRef="#br2" timeOffset="-74993.36">11270 17561 1619 0,'0'0'-26'0,"0"0"37"16,0 0 60-16,0 0 43 0,0 0-26 0,0 0-29 16,0 0-9-16,0 0 12 0,0 0-1 0,0 0-17 15,0 0-22-15,0 0-21 0,0 0-9 16,0 0-3-16,-21-14 7 0,19 22 1 0,0-1-5 0,2-2 2 16,0 1 5-16,0 0-1 0,2 1-8 15,1 1-1-15,3-1-13 0,0-2 4 0,3 1 10 16,2 0 0-16,0-2 10 0,3 1-7 0,0-1 2 15,2 1-2-15,-1 0 4 0,4-1 6 0,-2 1-10 16,0 1 14-16,1 1-10 0,2 0-3 16,-4 0 16-16,-2 2-9 0,-3 0 9 0,0 1 5 15,-2 2-3-15,1 0-1 0,-3-1 7 0,-1 0 0 16,0 1-10-16,-3-2 10 0,3 2-13 16,-3-1 1-16,-2 1 8 0,-1 2-5 0,0-3 1 15,0 1-5-15,0-2 4 0,-1 0-8 0,-2-2 12 16,-3 2 3-16,3-2-10 0,-5-2 6 15,0-2-9-15,1 0 0 0,-2-1 1 0,-1-1 4 16,0-1-10-16,-1 0-4 0,-3-1 14 0,0 0-16 16,-3 0 19-16,3 0 2 0,-4-2-11 0,6 0 9 15,-1-1-11-15,2-1 4 0,2 1-4 0,-1 0 8 16,3 1-2-16,0 0-7 0,4-1 14 0,1 2-15 16,0-1 2-16,2 0-3 0,0-2-20 0,0-1 8 15,0 0-4-15,2-3 6 0,2-3 4 16,4 0 3-16,2-1-4 0,0-2 0 0,1 2 10 15,0-2-5-15,4 0 12 0,-2 0-1 0,-1 0-4 16,4 1 4-16,-3-1-1 0,-2 0 0 16,2-1-5-16,-3 2 8 0,-1 0-10 0,1 0 7 15,-3 3 12-15,-3-1-4 0,2 1 11 0,-4 0-5 16,1-1 4-16,-1 0 0 0,-2 3 12 0,0 2 12 16,0 1-4-16,-4 0 11 0,0 3-16 15,-3-3-8-15,-2 3 1 0,-2-1-12 0,1 1-3 16,-4 2-7-16,-2 0 2 0,0 0-9 0,-2 0 7 15,0 2-2-15,-1 2-14 0,4-1 8 16,-1 1-11-16,3-1 2 0,1 0 8 0,-2 1-1 16,4-3-1-16,4 0-6 0,-1 0 1 0,-1 0-14 15,5 0-3-15,0 2-17 0,-1-2-34 16,3 0-43-16,0 3-70 0,1-1-115 0,0 4-164 16,0 0-72-16,0-2-364 0</inkml:trace>
  <inkml:trace contextRef="#ctx0" brushRef="#br2" timeOffset="-73904.76">11090 16547 1939 0,'0'0'6'0,"0"0"30"0,0 0 32 15,0 0 2-15,0 0-12 0,0 0-33 16,0 0-20-16,0 0-2 0,0 0-2 0,0 0 8 16,0 0-6-16,0 0 1 0,67-68 2 0,-44 68-13 15,5 0 8-15,-1 4-9 0,-2-1 2 16,-1 3-4-16,1 0-6 0,-6 2-10 0,-4 0-12 0,-4 2 7 16,-2 3-4-16,-3 1 17 0,-4 1 11 15,-2 3 3-15,-3 2 6 0,-7 3-8 0,-4 1 3 16,-1 1-2-16,-3 0 0 0,-3-2-3 0,1 0-5 15,0-4 2-15,0-2-8 0,5-4-3 0,2-3-23 16,6-4-27-16,1-5-66 0,4-1-168 16,2 0-79-16,0-8 7 0,8-4 62 0,-4 0 18 15,3 3 298-15</inkml:trace>
  <inkml:trace contextRef="#ctx0" brushRef="#br2" timeOffset="-73676.38">11389 16341 1032 0,'0'0'138'0,"0"0"21"0,0 0 23 16,0 0-6-16,0 0-49 0,0 0-46 16,0 0-14-16,0 0-9 0,-122 77-1 0,106-57-6 0,3 0-11 15,1 1 1-15,1 2-4 16,2 2-8-16,2-1 1 0,3 2-7 0,0 1-5 16,4 2 0-16,0-2-2 0,0 1-7 0,7-2-5 0,1-3-1 15,4-1-11-15,0-5 2 0,6-3-15 16,1-5-21-16,1-2-14 0,3-4-27 0,0-3-22 15,6-1-62-15,0-8-114 0,2-2-175 0,-8 0-5 16,-7 3-249-16</inkml:trace>
  <inkml:trace contextRef="#ctx0" brushRef="#br2" timeOffset="-73191.78">11665 16493 1832 0,'0'0'32'0,"0"0"-50"0,0 0 27 15,0 0 23-15,0 0 12 0,0 0-8 0,0 0-5 16,0 0-16-16,0 0-3 0,0 0-6 0,0 0-9 16,49 133 4-16,-45-111-6 0,2 3-1 15,-3-1 4-15,-2 0-4 0,-1-2 2 0,0 0 1 0,0-3 5 16,0 0-2-16,0-3 3 0,-3-1 4 15,1-4-4-15,-2 1 6 0,2-4 11 0,0-1 5 16,-3-3 6-16,2-3 14 0,0-1-5 0,-4 0-2 16,4-1 4-16,-4-5-18 0,0-5-5 15,0-1-6-15,1-5-9 0,-2-2 3 0,5-5 0 16,-1-4 1-16,-2-5-4 0,2-5 3 16,0-5-8-16,3-3-3 0,1-4 5 0,0 2-6 15,0 1 1-15,2 4 8 0,5 4-4 0,0 7 2 16,-2 9-1-16,4 6-4 0,0 4-5 0,2 5 2 15,-1 2-2-15,0 4-1 0,2 2 3 0,2 0-1 16,-1 7 1-16,-2 2 2 0,-1 2 2 16,2 0-2-16,-3 0 2 0,-1 0 1 0,-4 2-1 15,3-4 12-15,-5 1 3 0,-2-2 10 0,0 1 11 16,0-1 1-16,-3 1 2 0,-5-1-2 0,-1-1-3 16,1-1-11-16,-2 1-1 0,0 0-9 0,3-1-11 15,-3 0 4-15,0-3-12 0,1 1-7 16,1-2-12-16,0-1-20 0,3-1-46 0,0 0-70 15,3 0-160-15,2 0-220 0,0-1-19 0,0 0-219 0</inkml:trace>
  <inkml:trace contextRef="#ctx0" brushRef="#br2" timeOffset="-72640.27">12000 16269 2004 0,'0'0'-30'0,"0"0"59"16,0 0 24-16,0 0 9 0,0 0-42 15,0 0-33-15,0 0-2 0,0 0 10 0,0 0 8 0,0 0-2 16,0 0 3-16,0 0-1 0,0 0 0 15,0 0 2-15,84-23-2 0,-69 27 0 0,-1 3 2 16,-3 0 1-16,4 1-3 0,-2 0 2 0,-1 2-2 16,-1 1-6-16,-1-1 5 0,0 2-4 0,-2-1 1 15,-5 1 8-15,-2 0 2 0,0-2 3 0,-1 1 0 16,0-2 5-16,-1 2-8 0,-2-3 11 16,-3 1-2-16,2-2-9 0,-3 0 4 0,3-1-9 15,-4-2-1-15,4 1-2 0,-3-2 2 0,5 0-2 16,1-3-6-16,0 0-11 0,1 0-27 15,0-6-3-15,3-2-1 0,2-3 10 0,4 0 15 16,1-2 3-16,3 2 2 0,0 0 2 16,-2 3 4-16,1 2-8 0,-2 2-1 0,0 2 4 15,2 2-3-15,-2 0 7 0,-1 1 4 0,1 2 5 16,-1 3 7-16,-2 0 13 0,-2 2 9 0,2 0 5 16,-5 2 14-16,-1 2-6 0,-1 0 8 0,0 1 5 15,0 1-8-15,-3 0 6 0,-5 0-11 16,0 3 2-16,0-2-7 0,-4 1-4 0,0 1 2 15,-3 2-11-15,-2-1 7 0,-3 0-6 0,2 1-7 16,-2-2-2-16,1 0-12 0,2-2-10 16,-1-1-5-16,1-2-14 0,3-3-22 0,1-2-24 15,-1-3-71-15,2-1-113 0,1-1-194 0,1-2-79 16,6 0-450-16</inkml:trace>
  <inkml:trace contextRef="#ctx0" brushRef="#br2" timeOffset="-72009">10799 16643 211 0,'0'0'116'16,"0"0"63"-16,0 0 23 0,0 0 4 15,0 0-45-15,0 0-49 0,0 0 2 0,0 0-1 16,0 0-1-16,0 0-5 0,0 0-14 0,0 0-15 16,0 0-9-16,0 0-3 0,81-112-11 0,-60 109 3 15,0-1-8-15,3 3-9 0,-2 1-3 0,7 0-9 16,-4 0-4-16,0 5-7 0,2 3 0 16,-5 0-12-16,-2 2-4 0,-2 2 1 0,-4 1-8 15,-1 1 4-15,0 1-1 0,-7 3-4 0,3 0-1 16,-7 0 3-16,-1 0-2 0,-1-1-8 15,-1 0 5-15,-3 0-12 0,-5 1-1 0,-1-1 6 16,0 0-13-16,-3-1-2 0,2 1-12 0,-3-3-13 16,4-1-14-16,1-2-14 0,3-4-17 0,-3-2-42 15,2-2-56-15,3-2-108 0,-2-1-44 0,5 0 28 16,-1 0-109-16</inkml:trace>
  <inkml:trace contextRef="#ctx0" brushRef="#br2" timeOffset="-71624.99">11364 16499 0 0,'0'0'0'0,"0"0"144"16,0 0-25-16,0 0 43 0,0 0 55 16,0 0 29-16,0 0-12 0,0 0-33 15,0 0-36-15,0 0-18 0,0 0-7 0,0 0-26 0,0 0-25 16,-50-37-20-16,43 43-27 0,-2 1-11 16,0 3 0-16,-1 2-9 0,-1 0 0 0,1 2-4 15,0 0 0-15,-1 2-7 0,2 0 2 0,0 3 0 16,-1 0-12-16,1 3 6 0,4 0-7 0,-1 1-4 15,1 0 4-15,1 0-4 0,3-1-3 16,1-2-1-16,1 1-2 0,7-3-11 0,-1-1 0 16,3-2-15-16,3-3-19 0,1-1-10 0,4-4-28 15,1-2-24-15,1-4-52 0,2-1-68 0,0 0-73 16,4-6-49-16,-6 0 32 0,-7 3-106 0</inkml:trace>
  <inkml:trace contextRef="#ctx0" brushRef="#br2" timeOffset="-69792.61">9380 17233 339 0,'0'0'57'0,"0"0"67"16,0 0 58-16,0 0 34 0,0 0 18 0,0 0-33 15,0 0-35-15,0 0-20 0,0 0-25 16,0 0-32-16,0 0-33 0,0 0-14 0,-81-17-16 16,81 38 6-16,0 3 5 0,0 3-5 0,0 4 1 15,4-1-9-15,2 4-7 0,-3 2-10 0,4 0-5 16,-2 3-13-16,1-3-3 0,-1 0-5 15,0-3-18-15,-2-2-5 0,2-3-33 0,-2-5-40 16,2-3-66-16,2-5-107 0,1-4-141 16,-1-4-3-16,-4-4-108 0</inkml:trace>
  <inkml:trace contextRef="#ctx0" brushRef="#br2" timeOffset="-68961.94">8560 18123 1513 0,'0'0'-85'0,"0"0"101"16,0 0-16-16,0 0 58 0,0 0-41 0,0 0-39 0,0 0 19 15,0 0-35-15,0 0 37 0,0 0 18 16,0 0-4-16,0 0-5 0,14 37 4 0,5-32-3 16,5-2-26-16,2-1 12 0,0-2-25 0,4 0-11 15,0-2-35-15,1-4-101 0,0-2-158 0,-8 2-44 16,-6 2-75-16</inkml:trace>
  <inkml:trace contextRef="#ctx0" brushRef="#br2" timeOffset="-68359.36">9101 17926 702 0,'0'0'2'0,"0"0"35"15,0 0 34-15,0 0 26 0,0 0 7 0,0 0-21 16,0 0-41-16,0 0-7 0,0 0 2 16,0 0-2-16,0 0 11 0,0 0-15 0,-108 134 12 15,99-110-20-15,0 1 17 0,-1 1 13 0,3 4-48 16,1-1 27-16,-2 1-23 0,3 2-13 15,0 0 20-15,3 1-11 0,2-2-3 0,0-2-13 16,0-1 14-16,0-9-31 0,2-6 19 0,4 0 17 16,-2-5-41-16,-2 0 24 0,6 5-23 15,-2-6-15-15,-1-1 15 0,13 4 4 0,-1-5-5 16,7-1-24-16,5-1 22 0,-6-3-14 0,0-7 20 16,-3-3 43-16,-1-3-18 0,-4-2 20 15,-5 1 11-15,-4-1-8 0,0 1 10 0,-4 0 21 0,-2 1-27 16,0 0 10-16,-2 2 21 0,-6-1-30 0,-2 3 19 15,0 2-10-15,-2 0-20 0,-4 4 2 16,3 2-4-16,-5 1-1 0,4 1-27 0,-5 8 23 16,2 1-36-16,2 5 2 0,-1 1 26 0,2 4-36 15,5-7 22-15,1-2-14 0,4 3-18 16,1-6-30-16,-3 0-71 0,5 7-92 0,1-7-117 16,-2 0 31-16,2 0 148 0,0-8 179 0</inkml:trace>
  <inkml:trace contextRef="#ctx0" brushRef="#br2" timeOffset="-67976.11">9268 17974 1678 0,'0'0'-1'0,"0"0"48"0,0 0 42 0,0 0 12 15,0 0-40-15,0 0-20 0,0 0-39 0,0 0 18 16,0 0 10-16,0 0-14 0,0 0 10 16,0 0-5-16,0 0 3 0,-8 84-9 0,9-66 16 15,-1 0-19-15,0 1 3 0,0 2 25 0,0-1-21 16,0 1 16-16,0 2-12 0,0-1-7 16,-2 0-9-16,0-1 22 0,1 1 2 0,-4-1-30 15,3-1 33-15,-3-2-34 0,1 0-6 0,3-4 28 16,0-1-24-16,1-3 3 0,0-1 6 15,0-4 1-15,0 0-15 0,0-3 21 0,2-1 0 16,5-1-26-16,-3 0 34 0,4 0-34 0,0-2 7 16,3-2 23-16,-1-3-15 0,1 0 7 0,2-2-10 15,2-1 3-15,-2 0-29 0,2-2 10 16,1 0-29-16,-4 0-29 0,3 0-12 0,-2 0-55 0,-1 1-43 16,1-1-103-16,-2 2-141 0,-1-1-93 15,-4 3 38-15,-1 3 233 0</inkml:trace>
  <inkml:trace contextRef="#ctx0" brushRef="#br2" timeOffset="-67784.66">9490 18248 407 0,'0'0'342'0,"0"0"-93"0,0 0 30 16,0 0-21-16,0 0-73 0,0 0-43 0,0 0-59 16,0 0 16-16,0 0-8 0,0 0-25 15,0 0-6-15,0 0-6 0,0 0-19 0,-33 129-20 16,33-112 11-16,0-1-39 0,-3 0 3 0,2 0 16 15,1 0-35-15,0 0 8 0,0 0-43 16,0-4-61-16,0-5-69 0,0-3-126 0,0 3-223 16,0 2-263-16,1-3 534 0</inkml:trace>
  <inkml:trace contextRef="#ctx0" brushRef="#br2" timeOffset="-66958.83">8671 16612 1474 0,'0'0'475'0,"0"0"-480"15,0 0-14-15,0 0 3 0,0 0 15 0,0 0 7 16,0 0 19-16,0 0-2 0,0 0-10 0,28-122 4 16,-7 107-6-16,4 0 2 0,2 0-6 15,2 4 2-15,1 3-5 0,0 4-6 0,-2 2 5 16,-2 2-7-16,-1 3 5 0,-3 6 7 15,-4 2 2-15,-3 2 11 0,-4 3 13 0,-3 2 4 16,-7 3 2-16,-1 2-1 0,-5 3-17 0,-8 4-3 16,-1 1-5-16,-6 2-5 0,1 1-3 0,-2-4-5 15,1-4-3-15,0-4-6 0,2-2 2 0,5-5-1 16,-1-3-16-16,6-4 0 0,0-2-26 16,4-4-32-16,1-2-74 0,3 0-104 0,0-2-55 15,2-6-63-15,4-5 31 0,3-4 91 0,0 3-135 16,-2 2 390-16</inkml:trace>
  <inkml:trace contextRef="#ctx0" brushRef="#br2" timeOffset="-66738.03">9047 16448 278 0,'0'0'119'0,"0"0"88"0,0 0 48 0,0 0 1 15,0 0-72-15,0 0-81 0,0 0-29 0,0 0 1 16,0 0 9-16,0 0-2 0,0 0-9 0,0 0 1 15,-92 135-10-15,89-112 5 0,-1 1-9 16,2-1-13-16,2 1-8 0,0 2-14 0,4-5-10 16,2 0-13-16,4-4-6 0,1-3-11 0,4-2-5 15,-1-4-6-15,4-1-15 0,1-4-12 16,0-1-25-16,2-2-34 0,1 0-74 0,0-6-87 16,4-3-104-16,-7 2 6 0,-4 1-258 0</inkml:trace>
  <inkml:trace contextRef="#ctx0" brushRef="#br2" timeOffset="-66309.49">9380 16505 975 0,'0'0'224'16,"0"0"-175"-16,0 0 32 0,0 0 37 0,0 0 12 16,0 0-29-16,-20 122-24 0,27-101-8 15,1 4-15-15,-1 0-11 0,3 1-11 0,2 2-12 16,-2-1-5-16,1-1-6 0,0 0-3 0,-3-1-7 15,1 0 0-15,1-2-8 0,-2-3 3 16,0-1 6-16,-3-3-4 0,3-3 11 0,-2-1-8 16,-1-6-3-16,-1-2-2 0,-1-2 10 0,-2-2 30 15,-1 0 24-15,0 0 12 0,0-6-18 0,-7-4-26 16,1-1-17-16,-3-4-7 0,0-3 9 0,-1-2 4 16,-3-3-8-16,2-5-1 0,-1-1 0 0,0-5-5 15,3-3-6-15,-1-5 4 0,3 1-10 0,2 1 7 16,4 2 5-16,1 7-3 0,0 4 6 15,0 5-8-15,4 5-1 0,5 4-7 0,-1 3 1 16,2 2 0-16,3 4 0 0,-1 1 5 0,-1 3-4 16,2 0 3-16,-3 3 2 0,2 3 1 15,-2 3 4-15,-2 2 3 0,-1 0 5 0,-1 1-2 16,-3 0 11-16,-1 0 1 0,-2-1-3 0,0 1 4 16,-3 1-4-16,-5-2-1 0,1 2-1 15,-5 0-2-15,0-3-8 0,-1 2-5 0,2-4-6 16,-1 0-14-16,1-1-6 0,2-2-24 15,0-1-31-15,1-4-42 0,5 0-117 0,-1 0-190 0,2-4-21 16,2 1-417-16</inkml:trace>
  <inkml:trace contextRef="#ctx0" brushRef="#br2" timeOffset="-65925.86">9716 16405 1968 0,'0'0'-6'0,"0"0"34"0,0 0 22 0,0 0 18 16,0 0-21-16,0 0-23 0,0 0 9 15,0 0 15-15,0 0-3 0,0 0-2 0,0 0-11 16,0 0-5-16,0 0-9 0,0 122 0 0,0-102 1 15,-2 1-7-15,-1 1 7 0,1-4-5 0,4 1-2 16,-2-2 1-16,0-1-2 0,3-2-3 0,-1-1-2 16,1-2 2-16,3-3-6 0,-3-1 4 15,4-2-2-15,-1-2-7 0,0-3 7 0,1 0 2 16,0 0 3-16,1-1 6 0,1-4 0 0,1-2-5 16,0 0-4-16,0-3 2 0,0 1-9 15,0 0 5-15,0-1-4 0,0 1-16 0,0 2-10 0,0-2-27 16,-1 0-35-16,0 0-38 0,1 1-62 15,-4-2-89-15,2 2-106 0,1 1-77 0,-2 0 46 16,-3 1-119-16,-2 2 447 0</inkml:trace>
  <inkml:trace contextRef="#ctx0" brushRef="#br2" timeOffset="-65765.29">9939 16549 571 0,'0'0'333'0,"0"0"-10"0,0 0-36 15,0 0-29-15,0 0-89 0,0 0-70 0,0 0-8 16,0 0-12-16,0 0-7 0,0 0-4 15,0 0-12-15,0 0-10 0,-28 133 1 0,33-113-16 16,-2 0-12-16,-1 1-4 0,4-2-19 0,-3-1-4 16,1-2-5-16,2 0-28 0,1-4-33 15,-2-1-67-15,3-1-120 0,-1-3-258 0,-4-2-603 16</inkml:trace>
  <inkml:trace contextRef="#ctx0" brushRef="#br2" timeOffset="-64762.17">11190 16654 151 0,'0'0'32'0,"0"0"42"0,0 0 48 16,0 0 27-16,0 0-4 0,0 0-36 0,0 0-34 15,0 0-16-15,0 0 7 0,0 0 6 16,0 0 4-16,0 0 0 0,-21 67-12 0,21-55-10 15,0-1-11-15,1 1-5 0,4-2-12 0,-2-1-4 16,-1 2-1-16,2-3-14 0,0 0 2 0,-2 0-10 16,3 0-12-16,-2 0-11 0,0 1-34 15,2 0-44-15,-2 1-69 0,6 0-103 0,-5-2-13 16,3-3-109-16,-4-2 232 0</inkml:trace>
  <inkml:trace contextRef="#ctx0" brushRef="#br2" timeOffset="-63842.73">11842 17217 69 0,'0'0'41'0,"0"0"42"0,0 0 33 16,0 0 23-16,0 0 10 0,0 0-32 0,0 0-25 16,0 0-8-16,0 0-15 0,0 0-15 0,0 0-14 15,0 0-10-15,0 0-20 0,0 0-4 0,-34-11 13 16,34 11-12-16,0 2 33 0,1 2 21 0,0 1 3 16,4 2 12-16,-2 3-15 0,-1 1-16 15,3 0-8-15,-3 3 5 0,1 0-14 0,4 0 0 16,-5 0 2-16,0 1-16 0,2-3 7 0,-3 2 0 15,1 0-7-15,-1-2 3 0,-1 0-6 16,1-2-1-16,-1 2-3 0,0-3 5 0,0-1-2 16,0-2 5-16,-1 0 14 0,0-3 5 0,0 0 20 15,1-3 8-15,-1 0 4 0,0-1-18 16,-2-4-25-16,1-1-18 0,1-2-18 0,-2-4 12 16,-3 0 1-16,3-3 4 0,1-1 6 0,-3 1-6 15,4-3 1-15,-1 0-2 0,-3-2 6 0,3-1-9 16,1 2 10-16,1 2 2 0,-1 3-14 0,0 2 14 15,1 6-13-15,0 0 0 0,0 5 4 16,0 1-2-16,0 0-1 0,0 1 4 0,0 5 14 16,0 5-6-16,0 4 10 0,0 5-3 0,1 2-18 15,0 2 6-15,-1-1-10 0,1-2-1 0,-1 2-3 16,0-2-6-16,0 1-14 0,0 0-27 0,0-1-22 16,0 0-73-16,0-3-109 0,1-3-161 15,0-4-49-15,2-5-302 0</inkml:trace>
  <inkml:trace contextRef="#ctx0" brushRef="#br2" timeOffset="-62708.94">9291 17412 0 0,'0'0'0'0,"0"0"0"15,0 0 26-15,0 0 55 0,0 0 29 0,0 0 23 16,0 0 19-16,0 0 13 0,0 0-9 0,0 0 0 16,0 0-9-16,0 0-9 0,0 0-12 15,-42-81-27-15,42 81-24 0,0 0-28 0,0 0-20 16,0 3 8-16,0 3 10 0,2 5 7 0,4 3 10 15,-4 4-27-15,2 1-9 0,0 5-8 0,-2-2-11 16,0 0 1-16,4 2-4 0,-4-4 6 16,0 1-9-16,4-1 9 0,-3-1-7 0,1-3-6 15,1-2 14-15,-3 0-10 0,5-4 5 0,-5 0 3 16,0-1 1-16,1-2-2 0,-3-4 1 0,2-1 3 16,-2 0-13-16,1-2 16 0,-1 0 2 0,0 0-1 15,1-6 10-15,-1-4-15 0,1-4-2 16,0-4-1-16,2-3-4 0,1-4-1 0,-2 0 0 15,2-1 1-15,-3 1-3 0,3-3 5 0,-3 2-7 16,1-2 6-16,-1 3-3 0,1 1 0 16,-1 4 2-16,1 6-4 0,-2 2 7 0,1 6-4 15,-1 3 5-15,0 3 6 0,0 0-9 0,0 2 3 16,0 7-8-16,0 4-3 0,0 4-2 0,0 5 5 16,-1 2 2-16,-2 1-8 0,1 1 10 0,1 1-11 15,0 0 3-15,2-1 4 0,-2 0-6 16,1-2 3-16,0-1 3 0,-1-1 2 0,1-2-4 15,-2-1 8-15,-1 0-10 0,2-4 2 0,-2 0 10 16,2-2-8-16,0-3 8 0,1-5 1 0,-1-3-8 16,1-2-1-16,0 0 1 0,0-2 3 15,0-6-2-15,0-3 13 0,0-7-11 0,1-2-4 16,0-2 11-16,0-2-9 0,-1 1 6 0,0-2-2 16,0-2-3-16,0-1-4 0,-2-2 5 15,0-2 4-15,-4 1-8 0,4 1 8 0,-3 4-3 16,1 1-7-16,2 7 8 0,-3 5-2 0,2 5-5 15,2 5 5-15,0 3 3 0,1 0-14 16,0 0 7-16,1 7 1 0,-1 4-11 0,4 4 15 16,2 5-4-16,-3 3-2 0,4 1 9 0,-2 2-5 15,1-1 1-15,2 2-6 0,-1-4 7 0,-2 0-8 16,1-2 3-16,-2-1 4 0,1 0-8 0,0-1 6 16,-4-2-6-16,1-3-8 0,1-3-18 0,1-2-37 15,-1-3-51-15,3-3-82 0,-1-3-191 0,2 0-129 16,-4 0-436-16</inkml:trace>
  <inkml:trace contextRef="#ctx0" brushRef="#br2" timeOffset="-48359.13">3302 6757 212 0,'0'0'32'0,"0"0"3"16,0 0 4-16,0 0-3 0,0 0-7 15,0 0-3-15,0 0 4 0,0 0 9 0,0 0 20 16,0 0 6-16,0 0 3 0,0 0-4 0,32-7-6 16,-23 7-2-16,-1 0-1 0,2 2 3 0,1-2-2 15,0 1-5-15,1-1-3 0,0 0-8 0,4 1-3 16,2-1-5-16,-1 0-7 0,3 1-3 0,1-1-3 15,0 0-2-15,3 0-2 0,-1 0 4 16,3 1-3-16,-1-1 4 0,3 0 0 0,-5-1-2 16,6 1 0-16,-5 0 1 0,4 0 0 0,0 1-3 15,-3-1 0-15,1 1-3 0,-3 2-1 0,-1-2 4 16,-1 1-4-16,3 0-2 0,-8 0-1 16,4 0-5-16,-2 0 3 0,2-1 2 0,0 1 2 15,-3-1 0-15,0 0 2 0,1 0 0 0,-2 0-2 16,-3 0 1-16,-1 1-5 0,-1-1-1 15,-1 0-1-15,1 1-1 0,0-1 1 0,0 2-1 16,2-2 3-16,-1 0-3 0,1 0 2 0,-2 0-1 16,4 1-2-16,-1-1 2 0,1-1-2 15,0 0 2-15,1 1 0 0,-1-1-1 0,4 1-3 16,-2 0-1-16,-1 2 0 0,2-1-1 0,0 0 2 16,-3 0 1-16,4 1-2 0,-2 0 1 0,-1-1 0 15,3 0-1-15,0 1 7 0,2-1 0 0,5 0 1 16,-1 1 3-16,4-2-1 0,4-1 2 0,4 0 2 15,2 0-3-15,4 0-1 0,3 0-3 16,1-5-2-16,3 2 1 0,1-2-2 0,-1 0 1 16,1 1-3-16,-1 0-2 0,-2 0 5 0,-1 0-1 15,0-1 5-15,-3 1 1 0,3 1-2 0,-4 1 4 16,-2-1-2-16,-2 2-1 0,3 0 0 16,-4 0-3-16,1 1-1 0,-2 0 1 0,0 0 1 15,1 0-1-15,-3-1 1 0,4 1 0 16,-1 0-6-16,0 0 4 0,0 0 0 0,1 0 0 0,0 0 4 15,0 0-7-15,-1 1-2 0,-1-1-2 16,2 1-2-16,0 0 4 0,-3 0 2 0,0-1-1 16,-3 1 5-16,3-1-5 0,-3 2 1 0,-2-2-1 15,-2 1-4-15,1-1 6 0,-4 0-3 16,0 0 3-16,-1 1 0 0,0-1-3 0,0 0 2 16,0 0-3-16,-1 0 0 0,0 0 2 0,1 0 1 15,1 0 0-15,0-1 2 0,2-2-2 0,1 1-2 16,2 0 2-16,1-1-2 0,0 0 0 0,-1 1 2 15,1-1-3-15,1 0 2 0,0 1-1 16,-1-1 1-16,3 1 0 0,-3 0 0 0,2 0-1 16,-2 2 0-16,-1-1 0 0,0-1 2 0,-1 0 0 15,0 1-2-15,-3 0 2 0,1 0-3 0,1 1 3 16,-3-2 1-16,-1 0-3 0,2 1 3 0,-1 0-3 16,2 0 1-16,-2 0 2 0,0-1-1 15,1 1 1-15,2 0-1 0,-3 0-1 16,-1 0 2-16,-2 1-3 0,1 0 3 0,-1 0-2 15,-1 0 1-15,1 0-1 0,-2 0 0 0,1 1 0 16,2 0 0-16,-4 0 1 0,2 0-1 0,-2 1 0 16,-1-2 3-16,1 0-1 0,-4 1 0 0,1-1 2 15,-2 0-2-15,2-1 1 0,-4 1 2 0,2 0-1 16,-2 0 2-16,3 1-1 0,-2-1-2 16,-1 0 1-16,1 0-1 0,0 0 1 0,-2 0 1 15,1 0 0-15,-1 0 1 0,-1 0-2 0,3 0 4 16,-4 0-2-16,0 0 2 0,1 0-1 0,0 0-5 15,-1 1 0-15,5 0-1 0,-1-1 0 16,-1 0 3-16,3 1-1 0,-3-1 0 0,2 0-2 16,0 0 2-16,0 0-2 0,1 0 3 0,-1 0 1 15,1 0-5-15,2 0 3 0,-2 0-2 0,-1 0 2 16,1-1 1-16,-2 1-3 0,2 0 4 0,-1 0-6 16,0 0 2-16,1 0 1 0,0 0-4 15,-1 0 4-15,3 0-3 0,-4 0 0 0,4 1 2 16,-3 1-2-16,2 0 2 0,0-1-2 15,0 0 0-15,-1 0 0 0,0 0 1 0,0 2 0 16,2-2 1-16,-1-1-1 0,-2 0-1 0,4 2 0 16,-4-2 0-16,1 1 3 0,-1 0-3 0,2 0 1 15,0 0 0-15,-3-1-4 0,3 1 6 16,-5-1-4-16,2 0-1 0,0 0 2 0,-3 0-2 16,2 0 2-16,1 0 1 0,-1 0 0 0,-2 0-1 15,1 0 4-15,-1 0-2 0,3 0 0 0,1-2 1 16,-3 0-3-16,4-1 2 0,0 2-1 0,0-2 0 15,2 1 0-15,-3 0 0 0,4-2 1 0,0 2-2 16,1 0 2-16,0-1-2 0,1 0-1 16,-1-1 2-16,1 2 1 0,-1 0-1 0,1 0-2 15,-1 0 2-15,-1 1-2 0,-5 0 1 0,4-2 0 16,-4 2 0-16,2 1 1 0,-5-1 1 0,2 0-1 16,-1 0 0-16,1 1 0 0,-1-1 0 15,1-1-1-15,2 1 0 0,-2 1 0 16,4-1 0-16,-3 0 3 0,3 0-4 0,-3 0 3 15,3-1-2-15,-3 1-4 0,1 1 5 0,0 0 0 16,-2-1 1-16,2 1-2 0,-3 0 2 0,3 0-3 16,-1 0-2-16,2 0 7 0,-1 0-5 0,1 0 2 15,-2 0 0-15,4 0 1 0,-4-1-2 0,4 0 2 16,-4 0-1-16,4 0-4 0,2-1 6 0,-1 1-4 16,1-2 2-16,-1 2 1 0,2-1-3 15,2 1 4-15,-4-2-3 0,5 1 3 0,1 1-2 16,-3-3 1-16,1 3-1 0,0-1-4 0,0-1 3 15,0 2 0-15,-2-1 0 0,2 0 6 16,1 1-5-16,-2-1 0 0,-2 0 1 0,0 1-2 16,-1-1 1-16,-2 0 1 0,1 0-1 0,-1 1-2 15,-3 0 3-15,-2 0-2 0,1 1 2 0,-4-2-2 16,1 2 0-16,-3 0 0 0,2 0 0 16,-2 0 4-16,-4 0-4 0,4-1 2 0,-4 1-1 15,3 0-4-15,-1 0 5 0,1 0-3 0,-2 0 0 16,0 0 1-16,1 0 2 0,-2 0-3 15,4 0 2-15,-4 0 2 0,4 1-4 0,-4 1 1 16,4 0 1-16,-4-1-3 0,2 0 2 0,-1-1 0 16,2 1-1-16,-3 1 0 0,0-1 2 0,2 0-1 15,-2 2 2-15,4 0 1 0,-3-1-3 0,3 0 0 16,-2 1-2-16,2 0-1 0,1 1 3 0,-1-1 0 16,0-1 2-16,3 2-2 0,1-2 1 15,-1 1-1-15,1 0-1 0,3-1 1 0,-2-1 0 16,1 1 1-16,-1 1 1 0,3-2-1 0,-2 0-1 15,-1 0 2-15,3 0-1 0,-2 0-3 0,4 1 4 16,-3-1-4-16,5-1 0 0,-2 1 4 0,0-1-4 16,1 1 2-16,2-1-3 0,-1 0 0 0,0 0-2 15,-3 0-4-15,0 0-3 0,2-1-17 16,-4 1-14-16,-2-2-24 0,3-1-33 0,-4 2-56 16,-2-1-83-16,-4 1-150 0,1-1-32 15,-4 1-475-15</inkml:trace>
  <inkml:trace contextRef="#ctx0" brushRef="#br3" timeOffset="174694.48">12801 17070 0 0,'0'0'0'16,"0"0"0"-16,0 0 41 16,0 0 13-16,0 0-21 0,0 0-15 0,0 0 6 0,0 0-4 15,0 0 3-15,0 0-3 0,0 0-2 0,0 0-2 16,0 0-10-16,0-2 1 0,0 0-2 16,0 0-3-16,0 0 5 0,0 1 0 0,0-1-3 15,0 0 5-15,0 1-1 0,1-1-5 0,-1-1 3 16,0 2-4-16,1 0-6 0,-1 0 4 0,0 0-4 15,0 0-1-15,0 1-2 0,0 0-8 16,1 0-4-16,0 0-29 0,-1 0-183 0</inkml:trace>
  <inkml:trace contextRef="#ctx0" brushRef="#br3" timeOffset="177930.28">12781 17031 0 0,'0'0'0'0,"0"0"0"15,0 0 20-15,0 0 24 0,0 0-11 16,0 0 4-16,0 0-5 0,0 0-13 0,0 0-10 16,0 0 3-16,0 0 4 0,0 0-1 0,0-28-1 15,0 23-2-15,2 2-1 0,-2-1 4 0,0 1 1 16,1 0 5-16,-1-1 6 0,0 0 1 0,0 0 2 16,0 0 4-16,1-1 1 0,-1-1-2 15,0 0 6-15,0-1-9 0,3 0 2 0,-3 1 3 16,0-1-2-16,1 1 8 0,-1 2-4 0,0-1 5 15,0 0-1-15,0 1 7 0,0 1 8 0,0 1-3 16,0 1 12-16,0 1-8 0,0 0-3 16,0 0-2-16,0 0-15 0,0 0-4 15,0 0-9-15,0 0-3 0,0 0-4 0,0 1-3 16,0 1-4-16,0 1-8 0,0 0 3 0,0 2-5 0,0-1 2 16,0 2 4-16,0 2-2 0,0 1 3 15,0 2 1-15,0 0 1 0,0 3-5 0,0 0 3 16,0 1-3-16,2 1-4 0,-2 1 4 0,2 3-4 15,-1 0 3-15,0 1 4 0,-1 3 1 0,3-2 0 16,0 0-3-16,0 0 1 0,-2 1-6 16,4-1 5-16,-1 0 1 0,-2-1-2 0,5-2 3 15,-4 1-5-15,4-4 0 0,-4 1 1 0,3-2 0 16,-2-2-1-16,3 0 0 0,-4-1 4 0,3-1-7 16,-2 0 8-16,1 0-4 0,-2-1-4 15,-1-2 7-15,-1 2-6 0,2-2 7 0,-3 0 2 16,0 0 4-16,0-2 0 0,0 0 3 0,0 0 2 15,-3-3-9-15,0-1 9 0,2 1-3 16,-1-1 0-16,-2-1 10 0,2-1-7 0,0 0 5 0,-2 0-6 16,1-4-5-16,1-2-4 0,-2-2-5 15,0 0 3-15,3-3-6 0,-1-2 7 16,0-1-7-16,0 0-2 0,-1-3 9 0,2 0-6 16,-2 0 3-16,0-1 1 0,-1-1 0 0,1-1-3 15,-3-2 5-15,4-2-1 0,-2 0-6 0,-1-1 7 16,2-1-4-16,-3-1-5 0,4 1 6 0,-3 0-5 15,0 0-3-15,2 2 7 0,-3 2 0 0,4 2-1 16,0 3 6-16,-1 2-8 0,0 3-3 0,3 2 7 16,0 2-7-16,0 4 5 0,0 0 1 15,0 3-6-15,0 0 0 0,0 1-1 0,0 0 0 16,0 0-4-16,0 0 9 0,1 4 2 0,3 3-6 16,-1 1 9-16,-1 2-6 0,1 1-3 15,2 2 5-15,-4-1-5 0,6 1-2 0,-3 1 5 16,1 0 4-16,-1 1-6 0,0 0 8 0,0 0-5 15,-1 2-5-15,1 1 7 0,-1 0-5 0,0 3 2 16,-1 1 4-16,3 1-3 0,-3 0-1 0,-1-2-1 16,5-2 2-16,-5-1-4 0,0-1 6 0,1-1 1 15,-2-1-5-15,0-3 4 0,0-1-1 16,0-2-2-16,0-3 2 0,0 0 2 16,0-4 0-16,0-1 2 0,0-1 14 0,0 0-4 15,0-2 2-15,0-5 1 0,-2-3-14 0,2-6 3 16,0-3 1-16,0-5-2 0,0-1-3 0,-1-4 5 15,0-2-12-15,-1-3 5 0,0-4 4 0,0-1-7 16,2-1 13-16,-2 1-7 0,0 1-3 0,0 1 3 16,-2 2-3-16,4 2 0 0,-1 4 4 15,1 3-3-15,0 5-1 0,0 5-2 0,0 6 4 16,0 4-6-16,0 3 8 0,0 3-1 0,0 0-4 16,0 4 6-16,0 8-1 0,0 2-2 0,-1 9 0 15,-1 3 0-15,0 5-7 0,-2 1 1 16,4 3 6-16,0 2-5 0,-1-2 8 0,1 3-4 15,0 1-5-15,0-2 3 0,0 1 0 0,1-2-1 16,0 0-2-16,4-3 5 0,-2-1-11 16,-2 1 9-16,0-5 2 0,0 0-10 0,3-3 11 15,-3-1-8-15,0-3 0 0,1-3 6 0,-2-3-3 16,2-5 3-16,0-4-6 0,0-4 8 16,-1-2-10-16,-1 0 10 0,1-6 12 0,-1-7-4 15,0-6 14-15,2-8-8 0,-1-5-9 0,3-5 2 16,0-3-5-16,-2-6 2 0,-1 0-1 0,-2-4 5 15,1 0-11-15,0-2-1 0,0-1 6 0,-3 2-8 16,-4 2 10-16,3 4 3 0,-3 3-8 0,4 3 4 16,-4 6-3-16,4 3-4 0,-3 4 2 0,4 6 0 15,-1 5 0-15,0 5 0 0,1 5 2 16,1 5-5-16,1 0-3 0,0 9 1 0,0 6-2 16,0 5 2-16,0 6 4 0,0 3-2 0,0 3-1 15,0 6 2-15,1 2-6 0,3 1 0 16,0 2 5-16,1 3-5 0,0 1 7 0,0 1 1 15,1 0-3-15,0-2-2 0,-1 0 1 0,2-2 0 16,-3-1-7-16,2-4 9 0,-3 0-11 0,2-3 0 16,-2-4 9-16,3-2-6 0,-1-10 9 15,-2-2-1-15,2-9-3 0,-2-5 2 0,-2-3 0 16,1-1 11-16,-2-7-2 0,1-8 10 0,-1-6-5 16,0-7-7-16,-1-7 8 0,1-3-11 15,0-3 8-15,-3 0-1 0,1-4-10 0,-4 0 6 16,1-2 0-16,-4-1 1 0,1-2-1 0,3 2 1 15,-3 2-7-15,0 3 0 0,0 4 6 0,2 5-7 16,0 4 4-16,0 6 2 0,2 5-3 0,0 8 2 16,-1 5-2-16,4 5-3 0,-1 1-3 0,0 8 2 15,1 7-5-15,-3 6 0 0,3 4 6 16,0 3-3-16,1 5 2 0,0 0 0 0,0 3-1 16,1-1-2-16,-1 4 7 0,5 0-1 0,-1 1-9 15,0-1 10-15,2 3-14 0,-4-2-1 0,6 1 14 16,-6-1-14-16,1 1 13 0,0-2 0 15,-2-2-6-15,0-4 0 0,0-3 2 0,-1-6 1 16,2-6-5-16,0-7 10 0,1-4-14 16,0-5 4-16,-3-2 14 0,1 0-8 0,3-9 15 15,-4-7-2-15,2-9-8 0,-1-6 3 0,-1-7-2 16,0-2 5-16,0-1-3 0,0-2 4 0,-1 2-6 16,-5-5-2-16,2 2 6 0,-3-1-5 0,3-2 1 15,-3 2 0-15,-1-2 1 0,4 3-2 16,-3 3 4-16,4 4-1 0,-3 6-7 0,4 5 5 15,0 8-6-15,-1 6 2 0,2 6 4 0,-2 6-4 16,2 0 1-16,1 5-4 0,0 7 1 0,0 4-4 16,0 7 4-16,0 3 1 0,0 6-7 0,0 1 8 15,4 3-7-15,1 1 2 0,-2 4 7 0,3 1-5 16,-2 3 2-16,4 2-5 0,0 0 2 16,-3 1-5-16,3-1 6 0,-2 1 3 0,-2-4-12 15,0-2 10-15,0-4-10 0,-2-5 2 0,2-4 8 16,-1-7-5-16,0-6 8 0,-2-6-7 0,4-5 6 15,-3-5-2-15,-1-1 7 0,1-9 5 16,-2-8-7-16,1-4 8 0,-1-6-7 16,0-10 0-16,-1 1 9 0,1-5-6 0,-2-1 3 0,0-4-2 15,-4 0-2-15,2-5-2 0,-3 1 3 16,-3-3 0-16,4 1-5 0,0-1 6 0,-1 3-8 16,3 5 2-16,-3 4 4 0,3 8-5 0,-2 5 2 15,4 5-2-15,-1 8 3 0,-1 4-2 16,3 7 5-16,1 5-4 0,-1 5-6 0,1 9 3 0,0 7-12 15,0 7 9-15,0 7 0 0,0 4 2 16,1 4 5-16,4-1-10 0,-1 1 7 0,0 1-9 16,2-2 5-16,-1 1 6 0,1 0-8 0,1-3 10 15,-3 0-12-15,2-2-4 0,-3-3 3 16,2-2-1-16,-2-3 6 0,0-5-1 0,-2-4 4 0,3-6-6 16,-1-4 7-16,-1-9-1 0,1-2-5 15,0-1 9-15,-1-12-2 0,0-7 9 16,-1-7 1-16,4-8-5 0,-4-4 2 0,0-5-5 0,-1-2 5 15,0-4-2-15,0 1 3 0,-4-2-3 16,-2-1-7-16,-2-3 2 0,1 4-1 0,-2 1 5 16,0 5-2-16,0 6 5 0,1 6-9 0,-1 8 2 15,5 8 4-15,-2 7-7 0,2 5 7 16,-1 5-5-16,4 3-4 0,-1 8 5 0,1 7-6 16,1 6 2-16,0 7-3 0,0 3 3 0,1 4-4 15,2 1-1-15,4 2 9 0,-4 0-9 0,5 2 9 16,-3-1-4-16,1-1-4 0,0 0 5 15,-2-2-6-15,0-1 4 0,-1-1-3 0,-2-5 3 16,-1-1-4-16,0-5 3 0,0-2 2 0,0-6-4 16,0-4 6-16,0-7-3 0,0-6 1 0,0-1 7 15,2-7-5-15,-2-9 9 0,0-7-4 16,0-7-1-16,0-6 0 0,0-4 0 0,0-4 4 16,-2-1-5-16,-4-2 4 0,2-2-4 0,-3-1-3 15,0-2 5-15,0 5-1 0,-2 3-2 0,1 5 1 16,2 6 4-16,0 6-5 0,-3 6 3 0,5 6 1 15,-2 5-9-15,2 6 9 0,0 3-8 0,2 1 1 16,-1 4 4-16,3 8-4 0,-1 4-2 16,1 5 2-16,0 3-1 0,0 2-4 0,0 4 7 15,4 1-2-15,3 3-3 0,-3-1 7 0,5 2-3 16,0 2-5-16,-1-3 5 0,-1 1-7 16,0-2 2-16,0-1 0 0,0-2 2 0,-1-3-1 15,-2-1 0-15,1-4-3 0,-3-2-17 0,1-2-19 16,1-2-56-16,-2-3-88 0,2-1-118 0,0-3-149 15,-1-4-37-15,0-1-206 0</inkml:trace>
  <inkml:trace contextRef="#ctx0" brushRef="#br3" timeOffset="179630">12732 16788 0 0,'0'0'0'0,"0"0"0"15,0 0 0-15,0 0 0 0,0 0 166 0,0 0-116 16,0 0-28-16,0 0-7 0,0 0 6 0,0 0 1 16,0 0 11-16,0 0 18 0,-98-37 8 15,94 28 12-15,1-4 5 0,-2 0-5 16,5-2 1-16,-1-3-3 0,1-2-3 0,0 0-1 16,0 0 0-16,2-2 1 0,4 1-4 0,1-4 0 15,0 0 1-15,2-1-6 0,1-2 3 0,1-2 0 16,-1 0-7-16,4 0-8 0,-1 3-6 0,0-1-9 15,1 2-5-15,0 2 5 0,0 1-7 16,2 1-1-16,-1 1 2 0,3 0-10 0,0 2 3 16,0-1-2-16,3 0-4 0,1 0 1 0,2-2-1 15,-3-1-2-15,4 1-3 0,-1-3 4 0,0 3-4 16,3-3 4-16,1-1 6 0,1-3-3 16,-1 2 4-16,4-2-1 0,-1 2-4 0,1 1 5 0,-3 3-1 15,1 1 4-15,-2 2-1 0,0 1 0 16,3 3-4-16,-1 1-4 0,0 1 1 0,0 3-5 15,0 0 0-15,1 3 1 0,0 0-3 0,0 1 0 16,2 0 2-16,1 1-4 0,0 0-2 0,3 2 3 16,-5 0-6-16,0-1 4 0,0-1 2 15,-1 1-1-15,-1 1 0 0,1 0 2 0,1-1 1 16,0 0-3-16,-2-1 6 0,-1 0-6 0,0 2-6 16,0-2 4-16,1 1-3 0,-1-1 4 0,-2 1 4 15,3 2-3-15,-3-1-1 0,2 1-1 16,-3 1 2-16,2 0-2 0,-2 2 3 0,0 0 0 15,1 0-6-15,-2 0 4 0,0 0-3 0,0 1 0 16,2 2 3-16,2-1-1 0,1 0 3 16,5-2 6-16,5 0 3 0,5-1 0 0,1-5-2 15,3 0-6-15,3-1-3 0,0 1-1 0,5-1-2 16,-1 0 1-16,3 0 0 0,-6 0-2 0,1 3 0 16,-5 0-2-16,-7 4-1 0,-6 0 0 15,-5 2 3-15,-5 4 0 0,-5 1-1 0,-3 0 4 16,-3 1-3-16,-4-1 0 0,0 1 2 0,-5 0 1 15,0-1-2-15,1 0 1 0,-2-2 2 0,1-1-5 16,-2 0 6-16,-1-1-3 0,0 2-2 0,1-3 3 16,-1 1-5-16,0 1 4 0,0-1 2 15,5 1-2-15,-3-1 5 0,1 1-4 0,2 0 0 16,2 0-6-16,0 0 3 0,1 1-3 0,0 0 0 16,1-1 5-16,2 1-5 0,2-2 6 0,2-1 0 15,-1 0-2-15,3-2 1 0,1 2 1 16,2-2 2-16,-1 0-1 0,2 0 6 0,-3-3-3 15,3 2-3-15,-3-2 6 0,-1 1-3 0,-1 1 4 16,-1 0 2-16,-1 1 2 0,1 0-1 0,-1 0 1 16,-1 1-3-16,-1 1-4 0,-1-1 7 0,1 2-2 15,0-3 7-15,0 2 7 0,1 0-3 16,3-1 5-16,-3 1-8 0,3 0 0 0,-2 1-5 16,2 0 3-16,1 0 4 0,2 0-7 15,-1 1 8-15,-1-1-7 0,1-1-4 0,-1 2 5 16,-1-2-3-16,3 2 3 0,-2-1-1 0,-2 1 6 15,3-1-4-15,-1-1 2 0,0 2 3 0,1-1-11 16,-1 0 2-16,-1 2-2 0,1-2-5 0,0 3 3 16,-3-2 2-16,3 0-4 0,-4 0 3 0,3-1 1 15,-2 2-3-15,0 0 2 0,2 1-3 16,1-2-3-16,0 0 3 0,-2 2-4 0,-1-1 3 16,-1 1 0-16,2-1 1 0,-1 0 1 15,-2 1-2-15,3-2 3 0,-4 3-5 0,4-2 4 0,-2 1-1 16,1-1-2-16,1 0 4 0,1 1-4 15,-1-3 1-15,-2 2-1 0,3-2 0 0,1 1-1 16,0-1 0-16,1 2 2 0,0-2-4 0,1 1 2 16,0-1-2-16,0 0-2 0,1-1 5 15,-1-1 0-15,0-1 3 0,2 0-2 0,-1 1 1 16,0-1-4-16,-1 0-3 0,3 0 6 0,-4 0-6 16,0 0 7-16,1 0 2 0,-2 0-6 0,2 0 6 15,0 0-5-15,-1 0-3 0,2 0 4 16,-2 1-4-16,-3 1-1 0,2 1 3 0,-1-2 1 15,3 1-2-15,0 0 3 0,-1-1-2 0,0 1-3 16,1-1 2-16,-1 1-2 0,2 0 1 0,-1 2 0 16,1 1 0-16,-1-2-2 0,-2 2-1 0,2-3 0 15,-1 2-4-15,0-2 5 0,-1 1 0 0,1 0-2 16,0 0-1-16,-3 0-4 0,1 0-3 16,-6-1-7-16,2-1-8 0,-4 1-8 0,-1-1-8 15,-2 1 1-15,-2-2-8 0,0 1-3 0,-3-1 1 16,-1 0-5-16,3 0 5 0,-4 0-1 15,1 0-4-15,-1 0-4 0,0 0 5 0,1 0-2 16,1 0 3-16,-1-1 6 0,0-1-11 0,-1 1-1 16,4-1-8-16,-3 0-38 0,0 0-55 15,0-2-74-15,2 1-57 0,-2-1-18 0,0 1 40 16,-2-1 83-16,0 1 66 0,0-1 19 0,0 2-108 0</inkml:trace>
  <inkml:trace contextRef="#ctx0" brushRef="#br3" timeOffset="179963.77">17805 15863 0 0,'0'0'128'0,"0"0"-79"0,0 0-26 0,0 0-6 16,0 0 3-16,0 0 17 0,0 0 30 0,0 0 38 15,0 0 38-15,0 0 39 0,0 0 29 0,0 0-2 16,0 0-3-16,0 0-26 0,-84-80-56 16,84 80-45-16,0 0-45 0,0 0-34 0,0 0 1 15,0 4 11-15,2 1 8 0,3 2 12 0,1 0 6 16,3-1 2-16,2 1 9 0,-1-1 7 0,0-1-5 15,3 1-5-15,3 0-5 0,-1-2-8 16,2 0 0-16,3-1 3 0,-2 0-8 0,-4 2 0 16,3 1-4-16,-4 0-5 0,-3 0 0 15,2-1-2-15,-3 1-4 0,0-1-4 0,0 1 0 16,-6-1-2-16,3 2-2 0,-3 0 0 0,-3 1 2 16,0 1 1-16,0 1 11 0,-1 0 4 0,-8 2-7 15,-2 1 9-15,-4 1-8 0,-4 1-10 0,-1 2 5 16,-4-1-15-16,1 2-2 0,1-1 4 15,-5 1-12-15,4 0-9 0,0 0-28 0,0-1-47 16,2-2-81-16,2 1-121 0,1-2-164 0,5-4-46 16,6-3-470-16</inkml:trace>
  <inkml:trace contextRef="#ctx0" brushRef="#br3" timeOffset="180796.31">18260 15912 2421 0,'0'0'1'0,"0"0"35"16,0 0 19-16,0 0 12 0,0 0-2 0,0 0-21 15,0 0-15-15,0 0-3 0,0 0 6 0,0 0 0 16,0 0-7-16,0 0-7 0,105 11-2 0,-66-18-6 16,1-1-10-16,2 1 1 0,-1-1-21 15,-2-1-18-15,-1 2-26 0,-2 0-49 0,0 2-66 16,-2-1-120-16,-2 2-198 0,-6 1-136 15,-12 1-402-15</inkml:trace>
  <inkml:trace contextRef="#ctx0" brushRef="#br3" timeOffset="181428.87">18909 15837 1639 0,'0'0'384'16,"0"0"-380"-16,0 0 24 0,0 0 37 15,0 0 16-15,0 0-12 0,0 0-23 0,0 0-14 16,0 0-6-16,45-123-7 0,-35 118-5 0,-2 3-6 16,4 2-5-16,-2 0 2 0,0 2-6 15,-1 7 0-15,1 0 2 0,-2 4-2 0,2 2 1 16,-4 3 2-16,2 1-1 0,-3 4 1 0,1 0 0 15,-5 1-3-15,6 1-2 0,-5 1 1 0,3 1-1 16,-1 0 0-16,-2-1 2 0,4-1-1 0,-2-2-1 16,3-2 0-16,-3-2 2 0,4-4-2 0,-2-1 3 15,-2-5 3-15,4-3-3 0,-4-2 4 16,3-3 1-16,-4-1 4 0,3 0 16 16,-2-5 15-16,2-3 10 0,-3-3 2 0,2-5 3 15,-1 1-14-15,-2-5-4 0,2-2-2 0,-2-2-15 16,-1-3-1-16,-1 0-3 0,1-5-10 0,0 2-2 15,-1-2-4-15,0 2-6 0,2 4 6 0,2 2 4 16,-2 4-4-16,0 5 6 0,-1 3-5 0,0 6-7 16,3 3 0-16,-2 1-8 0,1 2 1 0,2 4-1 15,-1 3-1-15,4 5 2 0,-3 3-3 16,3 1 1-16,0 5-1 0,1-1-3 0,-3 0 1 16,2 1-12-16,1 1-3 0,0 1-4 0,-1-1-4 15,-2 2 5-15,3-4 3 0,1-1-1 16,-1-2 8-16,0-2 5 0,0-2 1 0,0-3 10 15,0-2 4-15,-3-1 0 0,3-3 10 0,-2-2 5 16,-3-2 12-16,2 0 22 0,-2-6 16 0,1-1 7 16,0-3 5-16,0-2-3 0,-2-2-15 15,-1-2 0-15,0-2-13 0,2-2-17 0,-1-1-1 16,-2-5-11-16,4 1-9 0,0 0 1 0,-3-3-3 16,4 0-8-16,-3 1 2 0,3-2-5 15,-2 4-18-15,4 2-14 0,-4 4-31 0,2 5-43 16,-2 3-61-16,3 4-112 0,0 4-166 0,-2 2-63 15,-3 1-629-15</inkml:trace>
  <inkml:trace contextRef="#ctx0" brushRef="#br3" timeOffset="181913.03">19848 16165 1158 0,'0'0'175'0,"0"0"11"15,0 0 38-15,0 0 4 0,0 0-54 0,0 0-51 16,0 0-33-16,0 0-9 0,0 0-16 16,0 0-16-16,0 0-9 0,0 0-15 15,0 0-9-15,0 0-12 0,-62-32-2 0,52 40-7 0,0 2 1 16,1 1 6-16,-1 3-6 0,-1 0 7 0,2-1-3 16,3 4-3-16,-4 0 1 0,4-2 0 0,3 3 1 15,-2-2 0-15,4-1 3 0,1 1-6 0,0-1 0 16,0-1 3-16,7-1-6 0,-1-2 7 15,2 2 1-15,1-4-3 0,2-2 4 0,4-1-2 16,-2-4-2-16,1-2 0 0,2 0 3 0,-2-1-3 16,2-6 7-16,-3-2 10 0,3-2 2 0,-3-3 11 15,-2 0 1-15,-1-1 1 0,-2-2 1 16,-3 2 1-16,-2-1-2 0,-3 3-8 0,0-1-4 16,-6 0-13-16,2 1-6 0,-4-1-6 0,-1 2-21 15,-1-3-32-15,1 2-49 0,-1 1-81 16,-1 1-195-16,2 3-218 0,6 3-809 0</inkml:trace>
  <inkml:trace contextRef="#ctx0" brushRef="#br3" timeOffset="182645.59">20281 16295 1812 0,'0'0'99'16,"0"0"24"-16,0 0 15 0,0 0-17 15,0 0-62-15,0 0-39 0,0 0-12 0,0 0 1 0,0 0-3 16,0 0 3-16,0 0 0 0,0 0-3 16,-20 78-2-16,20-57 5 0,0 1-5 0,0-1-1 15,0 0 5-15,0-2-9 0,2 1 2 0,0-3 5 16,5 0-9-16,-4-3 5 0,4 0-2 0,-4-4-7 15,4-2-1-15,-3-1 0 0,5-2-2 16,-2-1-5-16,-3-3 2 0,4-1-11 0,-1 0-2 16,1-3 14-16,2-5-3 0,2-3 10 0,0-5 9 15,-1-1-4-15,1-2 2 0,-2-1 3 0,-2-1-1 16,-1-2-2-16,-1 3 4 0,-5-1-5 16,1 0 6-16,-2 2 9 0,-3-1-3 0,-2 3 5 15,-4 2 1-15,-1 1 3 0,-6 5 4 16,3 4 2-16,-4 4-4 0,4 1-12 0,-4 1-4 0,5 5-5 15,2 1-2-15,0 1 2 0,1 1-2 0,6 0-2 16,0 2 2-16,-1-1-1 0,4 0-2 16,0 1 4-16,5-1 2 0,0-2-6 15,5 0 5-15,5-3-3 0,-1-3-5 0,7-2 7 16,0 0-4-16,4-5-6 0,0-5 1 0,2-3-7 16,-2-2-15-16,4 1-27 0,0-2-88 0,-1-1-207 15,-8 4-208-15,-7 6-807 0</inkml:trace>
  <inkml:trace contextRef="#ctx0" brushRef="#br3" timeOffset="183762.14">20651 16264 658 0,'0'0'62'16,"0"0"-37"-16,0 0 44 0,0 0 44 16,0 0 27-16,9 119-6 0,0-86-32 15,1 3-29-15,0 2-22 0,0 0-19 0,0 1-17 16,-1 0-5-16,-3 2-11 0,-1 0 5 0,-3-1 6 0,-2 2-2 16,0-2 2-16,0-1-5 0,-4-2 2 15,-5-1 1-15,0-2 2 0,-2-3 6 0,0-2-3 16,-2-2 5-16,2-5 3 0,2-3-5 0,2-5 11 15,1-3 2-15,2-5 14 0,2-4 16 16,0-2 3-16,0-4-14 0,2-8-9 0,0-5-13 16,0-8-8-16,0-5 16 0,0-6-7 0,4-5 3 15,-1-3-1-15,0-5-9 0,-2-4-4 0,3-4-4 16,-3-2-1-16,-1 0-2 0,1 3 9 0,0 5 7 16,1 6-6-16,1 5 9 0,2 7-11 15,0 4-5-15,3 6 5 0,1 7-5 0,1 5-2 16,-1 7-4-16,1 4-3 0,-5 0-12 0,1 2 0 15,-2 6 3-15,1 2-7 0,-4 2 9 16,3 2 2-16,-4 1-4 0,0 2 8 0,-2 0-3 0,-2 2 3 16,-5 0-6-16,0-1 2 15,-2-1-5-15,2-2 6 0,4-2 2 0,0-4-7 16,3-3 1-16,2 0-6 0,0-3-3 0,1-2 3 16,6-1 2-16,0-1 3 0,4-6 3 0,3-3 5 15,0-5-4-15,3-4 7 0,1-4 1 0,0-2-3 16,4-1 5-16,-3-4-5 0,0 0 3 0,0-3 4 15,0 0 6-15,1-5-1 0,-3 0 3 0,-3-2 7 16,-2-3-4-16,-1 1 8 0,-4 2-3 16,0 0-7-16,-4 2 1 0,-3 3 0 0,0 4 5 15,0 7 3-15,0 7 7 0,0 4 2 0,-2 7 0 16,-2 5-2-16,0 1-12 0,0 7-10 16,-3 7-9-16,-2 7-8 0,-1 5 3 0,0 4 0 15,3 2-3-15,0 3 5 0,0-1-2 0,5 1 1 16,1 0 2-16,1 1 0 0,0 1-2 15,1-1-1-15,2 1-1 0,4 0-6 0,1-4 0 16,-2-2 3-16,3-3 1 0,5-5 2 0,1-4-1 16,2-2-8-16,0-5-5 0,2-4 5 0,1-3-6 15,0-4 10-15,0-1 1 0,-1-6-3 16,1-5 5-16,-1-3 1 0,-5-4 0 0,4-2 0 16,-6-1 5-16,4-2-6 0,-3-1 6 0,-3-1 7 15,0 3-7-15,-3 0 11 0,-3 0-5 0,-3 5-6 16,1 2 7-16,-2 3-3 0,0 4 5 0,0 3 7 15,0 3 4-15,0 2-5 0,0 0-5 0,0 3-3 16,0 6-11-16,0 4 5 0,0 5 1 16,-2 2-4-16,2 5 4 0,-1-2-3 0,1 0-4 15,0 0-1-15,0 0-1 0,0 0-7 0,1 0 1 16,4-5-7-16,-1-1-32 0,4-3-42 0,1-2-97 16,2-6-154-16,-1-1-211 0,-4-4-826 0</inkml:trace>
  <inkml:trace contextRef="#ctx0" brushRef="#br3" timeOffset="183922.54">21382 15954 2324 0,'0'0'115'0,"0"0"-78"0,0 0 19 0,0 0 10 16,0 0-2-16,0 0-27 0,0 0-35 0,0 0-26 15,0 0-11-15,0 0-42 0,0 0-63 16,0 0-91-16,0 0-175 0,-75-11-120 0,82 16-736 0</inkml:trace>
  <inkml:trace contextRef="#ctx0" brushRef="#br3" timeOffset="184113.08">20747 16151 2270 0,'0'0'8'0,"0"0"3"0,0 0-1 0,0 0 6 16,0 0-1-16,0 0-8 0,0 0 2 0,0 0-9 16,0 0-1-16,167-57-3 0,-112 49-55 15,5 2-99-15,-2 2-158 0,-1 3-164 0,-16 1-75 16,-14 0-218-16</inkml:trace>
  <inkml:trace contextRef="#ctx0" brushRef="#br3" timeOffset="184813.67">21413 16677 729 0,'0'0'715'0,"0"0"-656"15,0 0 29-15,0 0 38 0,0 0-1 0,0 0-37 16,-5-128-30-16,16 102-15 0,0 0-6 16,1-2-8-16,-1 4 1 0,1 1 1 0,0 6 1 15,-3 2-2-15,0 4 1 0,2 4-4 0,-3 3-14 16,0 0 1-16,-2 4-12 0,1 0-2 0,1 0 5 16,-3 7-4-16,3 2 3 0,-3 5-1 15,1 0 1-15,-1 2-4 0,-2 1 6 0,2 2-2 16,-2-1-8-16,-1 1 6 0,0-1-6 0,2 0-2 15,-4 1 6-15,0-3-4 0,0-1 2 0,0-1 2 16,0-3 2-16,0-3 0 0,0-1 4 0,0-3-1 16,0-3 1-16,0-1 12 0,0 0 9 15,0-1 11-15,1-4 16 0,0-1-4 0,2-4-10 16,2-4-10-16,-1-3-13 0,3-4-7 0,-1 0 3 16,4-4-7-16,-2 1-7 0,2 0 2 0,3 1-7 15,-3 4 6-15,-1 1 0 0,-1 5 0 0,2 3 1 16,-3 4-7-16,-3 3 2 0,2 1-10 15,0 2-3-15,-1 3 3 0,0 4-6 0,-1 4 9 16,0 2 10-16,-2 3-4 0,0 2 3 16,2 3 2-16,-4 1-11 0,0 0 5 0,0 0 5 15,0 0-9-15,0-2 9 0,0 0-5 0,0-2-6 16,0-1 7-16,0-4-2 0,2-1 3 0,1-3-1 16,-1-3 1-16,1-3-5 0,0-2-4 15,-1-1 4-15,2 0 0 0,-1-7 13 0,1-1 8 16,2-6-1-16,3-4 1 0,0-2-5 0,1 0-3 15,3-4 1-15,-1 0 0 0,0-4-1 0,1 2 0 16,-1-1 1-16,1 1-2 0,-1 4 2 0,-1 2 2 16,-2 4-3-16,1 4 5 0,-2 3-1 0,-1 4 1 15,-2 2 0-15,1 3 2 0,-1 1-3 0,0 8 1 16,-1 1 6-16,2 5-5 0,-3 1 4 16,0 1 1-16,1 1-9 0,-1 2 2 0,-1 0-4 15,2-1-7-15,-2 1-5 0,-1 1-23 0,2-3-6 16,3-2-3-16,-4-2-45 0,1-1-38 15,0-2-45-15,-1-1-145 0,-1-3-200 0,0-1-749 0</inkml:trace>
  <inkml:trace contextRef="#ctx0" brushRef="#br3" timeOffset="185647.13">17694 15806 294 0,'0'0'74'0,"0"0"-22"0,0 0 41 15,0 0 43-15,0 0 41 0,0 0 17 0,0 0-3 16,0 0-34-16,0 0-46 0,0 0-50 0,0 0-20 16,0 0 7-16,0 0 17 0,0 0 22 15,-38 1-7-15,50 0-14 0,1 2-10 0,0 0-17 16,2-1-3-16,1 3-5 0,2 0-3 0,0 0-5 15,-3 2-6-15,2 1 1 0,0 0-10 16,-2 0 5-16,2 2-6 0,-4-1-7 0,-2-1 5 16,0 1-10-16,-2-1 6 0,-2-1 0 15,-4 0 0-15,1 0 1 0,0 0-2 0,-3-1 1 16,-1 1-5-16,0 0 2 0,-7 0-8 0,3 2-12 16,-3 1-21-16,3-2-41 0,-3 1-58 0,0-1-109 15,1 0-118-15,0-1-25 0,5-2-494 0</inkml:trace>
  <inkml:trace contextRef="#ctx0" brushRef="#br3" timeOffset="186549.87">22049 15680 1907 0,'0'0'6'0,"0"0"-22"15,0 0 1-15,0 0 26 0,0 0 11 0,0 0 20 16,0 0-2-16,0 0-16 0,0 0-3 0,0 0-8 16,0 0-2-16,128-18-7 0,-98 16-3 15,-1 1-10-15,0 0-13 0,1 1-16 0,-3 0-48 16,-1 0-74-16,-3 0-90 0,2 0-106 15,-10 0-15-15,-6 0-408 0</inkml:trace>
  <inkml:trace contextRef="#ctx0" brushRef="#br3" timeOffset="186776.34">22076 15895 2038 0,'0'0'-65'0,"0"0"34"0,0 0 63 16,0 0 48-16,0 0 4 0,0 0-23 0,0 0-23 15,0 0-5-15,120 8-5 0,-90-8-14 0,1 0-6 16,0-2-6-16,3-2-7 0,-2 2-7 16,-1 0-15-16,-2 0-42 0,-5 1-59 0,-1 0-82 15,-6 1-101-15,1 0-79 0,-4 0-5 0,-8 0-380 0</inkml:trace>
  <inkml:trace contextRef="#ctx0" brushRef="#br3" timeOffset="190047.02">22766 15190 1580 0,'0'0'213'16,"0"0"-302"-16,0 0 59 0,0 0 93 15,0 0 18-15,0 0-17 0,0 0-7 0,0 0 3 16,59-123 2-16,-41 116-16 0,5 2-13 0,-2 4-10 15,4 1-7-15,1 0 6 0,-1 5 6 16,-3 2 8-16,-4 2 9 0,-2 3 1 0,-5 1-4 16,-2 1 5-16,-3 1 1 0,-4 1-3 0,-2 1 1 15,-1 3-10-15,-6 0-7 0,-1 0-5 0,-3 1-10 16,-4-3-4-16,-1-2-4 0,-3 1-4 0,2-1-4 16,-1-2 2-16,1-2-8 0,6-1-12 15,1-2-17-15,0 0-43 0,6-3-54 0,3-2-77 16,1-2-101-16,1-1-143 0,3-1-15 0,1 0-506 15</inkml:trace>
  <inkml:trace contextRef="#ctx0" brushRef="#br3" timeOffset="190256.09">23241 15008 2070 0,'0'0'96'15,"0"0"-131"-15,0 0 75 0,0 0 56 0,0 0-9 16,0 0-37-16,-120 38-15 0,99-15-9 0,3 5-9 15,1 4-6-15,2 1-2 0,-2 2-3 0,3 1-6 16,3-3-3-16,-3-1-2 0,4 0-5 16,0-3-2-16,4 0-6 0,2-2-14 0,4-3-12 15,0-4-20-15,3 0-23 0,3-2-34 0,4-5-36 16,0 0-53-16,5-4-95 0,-4-3-78 0,-1-1 13 16,-2-4-317-16</inkml:trace>
  <inkml:trace contextRef="#ctx0" brushRef="#br3" timeOffset="190671.31">23285 15376 1758 0,'0'0'-95'0,"0"0"67"16,0 0 120-16,0 0 55 0,0 0-51 0,0 0-32 16,0 0-10-16,0 0-17 0,-3 143-16 0,3-108-8 15,0 2-11-15,0 2-4 0,-3 0-2 16,1 0 0-16,-2 3 2 0,3-4 1 0,-4-1 2 15,0-2 5-15,-3 1-1 0,-2-5 7 16,0-1 8-16,-2-5 14 0,1-2 18 0,-1-6 5 16,3-4 6-16,1-5 3 0,3-3 0 0,2-3 10 15,2-2 4-15,1 0-10 0,0-3-22 0,0-8-21 16,0-5-25-16,0-7-9 0,3-7 6 0,2-6-5 16,1-6-1-16,1-6 0 0,5-4-8 15,0-5 0-15,3-1 2 0,-1 0 2 0,2 2 2 16,0 7 5-16,-1 7-1 0,0 9-1 0,0 7 6 15,0 7-6-15,-1 8 2 0,-2 6-1 0,2 2-4 16,1 3-1-16,-4 3 1 0,4 5 0 16,-1 3 0-16,-2 2 7 0,-2 0 0 0,0 3-1 15,0-3 4-15,-4 1 0 0,-2 1-3 0,-3-3 6 16,-1-2 1-16,0 0 1 0,-6-1 3 16,-5-1 0-16,-1 1-7 0,-3-2-1 0,-2-2-8 15,-1 1-16-15,1-2-22 0,0-2-41 0,6 0-65 16,1-2-109-16,2 0-226 0,6 0-84 0,0 0-497 15</inkml:trace>
  <inkml:trace contextRef="#ctx0" brushRef="#br3" timeOffset="190995.24">23694 15459 1832 0,'0'0'-99'16,"0"0"42"-16,0 0 136 0,0 0 48 0,0 0-63 15,0 0-33-15,0 0-9 0,0 0-2 0,0 0-8 16,0 0-1-16,0 0 2 0,0 0 1 16,0 0 1-16,0 0 6 0,81 88 1 0,-83-77 0 15,0-3 1-15,-4 3-5 0,0-1-10 0,-2 1-5 16,-1-1-1-16,2 1-5 0,-1 1 9 16,-1 0-3-16,2-1-4 0,4 1 5 0,-1-1-7 15,2-1 7-15,1 1 9 0,1-1 0 0,0 1 9 16,1-2 5-16,5 0 1 0,-2-1 1 0,5 0 1 15,1-1-7-15,0 1-8 0,4-2-4 0,0 1-7 16,1-1-2-16,2-3 1 0,3 1-5 0,2-1-7 16,-1-1-12-16,3-1-19 0,-1 0-34 0,-1 0-48 15,-1-1-79-15,-1 0-180 0,-8 0-111 16,-3 0-599-16</inkml:trace>
  <inkml:trace contextRef="#ctx0" brushRef="#br3" timeOffset="191229">23866 14908 2485 0,'0'0'-104'0,"0"0"70"16,0 0 83-16,0 0 46 0,0 0-2 0,0 0-26 15,13 135-17-15,-1-101-17 0,0 2-10 0,-1 0-8 16,-2-1-7-16,0 0-6 0,-3-3-8 0,-1-3-16 16,-3-1-24-16,1-3-32 0,-2-3-61 0,-1-2-73 15,0-2-144-15,0-6-198 0,0-4-657 0</inkml:trace>
  <inkml:trace contextRef="#ctx0" brushRef="#br3" timeOffset="191397.07">23644 15180 1867 0,'0'0'366'16,"0"0"-388"-16,0 0 38 0,0 0 36 0,0 0-11 15,0 0-37-15,0 0-10 0,0 0 12 16,0 0 0-16,0 0-6 0,131-8-9 0,-86 16-23 16,-2 0-48-16,0 1-93 0,0 1-222 15,-13-5-123-15,-10 0-605 0</inkml:trace>
  <inkml:trace contextRef="#ctx0" brushRef="#br3" timeOffset="191674.33">24330 14992 2239 0,'0'0'-83'15,"0"0"17"-15,0 0 107 0,0 0 39 0,0 0-18 16,0 0-18-16,0 0-13 0,0 0-7 15,0 0-1-15,0 0-9 0,0 0-1 0,123 89-4 16,-110-69-5-16,-6 0 8 0,-1 1-4 0,-4 0 2 16,-2 2 5-16,-4-1 0 0,-3-3 1 15,-3-1-1-15,-6 0 1 0,2-4-6 0,-5 2 5 16,-2-2-4-16,0 1-3 0,-5-4 4 0,4-1-9 16,1-1-3-16,8-2-4 0,-5 0-8 15,10-3-18-15,5-1-34 0,1-1-58 0,2-2-59 16,1 0-68-16,5-4-166 0,0-1-66 0,3 2-562 0</inkml:trace>
  <inkml:trace contextRef="#ctx0" brushRef="#br3" timeOffset="191877.45">24656 15061 1653 0,'0'0'452'15,"0"0"-409"-15,0 0 43 0,0 0 24 0,0 0-35 16,0 0-27-16,0 0-11 0,0 0 0 0,-132 35-3 15,113-18-11-15,1 4-5 0,1 2-8 16,-1 2-2-16,2 2 0 0,1 0 0 0,3 0-1 16,2-1-8-16,2 0 1 0,5-4-6 15,3-1-13-15,0-1-8 0,4-3-25 0,7-2-35 16,2-1-56-16,3 0-84 0,-1-5-151 0,-1-4-140 16,-4-1-574-16</inkml:trace>
  <inkml:trace contextRef="#ctx0" brushRef="#br3" timeOffset="192315.45">24746 15349 1111 0,'0'0'428'0,"0"0"-354"0,0 0 33 15,0 0 31-15,0 0-34 0,0 0-35 0,0 0-7 16,0 0-16-16,0 0-11 0,0 0-7 0,-51 117-10 16,44-93-5-16,2-2-4 0,-2 2-1 15,2 0-4-15,-1-1 5 0,0 1 2 0,-1 0-7 16,0 0 11-16,-3 0 1 0,1-1 0 0,0 0 8 15,0-2-4-15,-1 0 1 0,3-1 7 0,0-2 1 16,0-3-2-16,4-2 4 0,0-3-3 16,-2-2-2-16,3-3 5 0,2-2 2 15,-1-2 12-15,1-1 16 0,0 0-1 0,-1-2-13 0,1-4-15 16,0-4-19-16,0-3-11 0,0-2 5 16,0-6-3-16,3 0-5 0,5-7 0 0,2-3-2 15,1-5-3-15,3-8-1 0,5-2 0 0,4-4-9 16,0-1-7-16,0 1 0 0,2 2-9 15,-1 8 6-15,-4 7 6 0,1 5 1 0,-4 10 5 16,-2 5 4-16,0 6-5 0,-2 3-5 0,-3 4-1 16,0 4-5-16,-5 4 6 0,2 5 8 0,-5 1 1 15,1 4 7-15,-1-1 1 0,0 0 0 0,-2 1 6 16,0-1 1-16,0-1 4 0,-4-1 5 16,-1 1 4-16,-4-2 1 0,0-1-2 0,-1-3 3 15,2 0-2-15,-2 0-2 0,0-3-1 0,2-1-6 16,-4 0-6-16,2 0-6 0,2-3-15 0,-1 1-31 15,1-2-63-15,2 0-134 0,2-2-301 0,3 1-564 16</inkml:trace>
  <inkml:trace contextRef="#ctx0" brushRef="#br3" timeOffset="192768.12">25041 15455 1909 0,'0'0'-62'0,"0"0"69"0,0 0 108 16,0 0-31-16,0 0-48 0,0 0-4 0,0 0-6 15,0 0-9-15,0 0-2 0,0 0-5 0,127 32 2 16,-121-25 3-16,1 0 6 0,-5 1 9 16,0 0 9-16,-2 1 14 0,0 3-4 0,-2-2-2 15,-3 2-6-15,-3-2-16 0,-5 0-5 0,0 0-4 16,0 0-8-16,-3-1 2 0,3 0-3 0,-5 2-5 15,3-2 4-15,0 0-6 0,2-1 3 16,2 0 3-16,2-2-2 0,-1-1-2 0,6-2-1 16,-2-2 2-16,5 0-8 0,1-1 0 0,0 0-10 15,1 0-7-15,6-1 8 0,3 0-5 16,0-1 8-16,1 0 1 0,1 1-7 0,-2-1 0 16,0 2 2-16,1 0 5 0,-1 0 2 0,0 2 6 15,-2 0 2-15,-3 2-2 0,2 1 6 16,0 0 3-16,-3 1 7 0,3 1 11 0,-4-1 7 0,1 1 9 15,0 0 5-15,-3 1 9 0,0 0 4 16,-1 0 2-16,-1 0-3 0,-7-2-1 0,1 1-9 16,-3-1-10-16,-4 2-7 0,-1-1-16 0,-3 0-9 15,-3 3-1-15,-3-1-4 0,-1-1-4 0,0 1-13 16,-1-1-16-16,-3 1-36 0,3 0-46 16,0 2-61-16,0-2-138 0,10-2-339 0,5-2-809 0</inkml:trace>
  <inkml:trace contextRef="#ctx0" brushRef="#br3" timeOffset="193612.8">23068 16112 754 0,'0'0'24'16,"0"0"93"-16,0 0 75 0,0 0 35 16,0 0-1-16,0 0-33 0,0 0-25 0,134 6-27 15,-95-1-32-15,3-1-18 0,3 3-13 0,1-1-3 16,4 1-2-16,1-2-2 0,-1 2 4 0,3 0-9 15,3 2-8-15,0-1-6 0,3 0-11 16,-1 1-2-16,1 0-2 0,0-1-3 0,1-1-6 16,-1 1 1-16,-1-1-8 0,-2 0-3 0,0-2 1 0,-1 1-6 15,0 0-1-15,2-1-3 0,-1 0-1 16,1 0-3-16,3 0-1 0,0 0 3 0,1 1-6 16,1 0 6-16,0 0-5 0,0 1-5 0,-1 0 6 15,-2 0-7-15,-3 0 4 0,-3 0-3 16,-6-1-3-16,-4 1-3 0,-8-1 3 0,-6-1 1 15,-6 1-9-15,-6-1 9 0,-5-1-11 0,-6-1-7 16,-3-1 7-16,-2-1-14 0,-1 0-8 16,0-1-4-16,0 1-23 0,-3-1-30 0,-4 2-41 15,-4-1-70-15,0 1-113 0,-2 0-180 16,1 0-51-16,7-1-487 0</inkml:trace>
  <inkml:trace contextRef="#ctx0" brushRef="#br3" timeOffset="194129.96">24024 16597 2171 0,'0'0'-83'0,"0"0"88"0,0 0 96 16,0 0 38-16,0 0-31 0,0 0-35 15,0 0-16-15,0 0-22 0,0 0-12 0,0 0-13 16,0 0-3-16,0 0 4 0,0 0-2 0,0 0-4 16,71-71 5-16,-45 84-1 0,-1 2-6 15,-3 0 7-15,0 2-8 0,-3-2-4 0,0 3 2 16,-7 0-6-16,1-1 6 0,-5 1 2 0,-1 0 0 15,-6 0-1-15,-1 1-3 0,0-2 5 0,-9 1-5 16,-2-3 8-16,-4 1 2 0,-1-3-9 16,-5 0 8-16,-1-1-6 0,-4-1 0 0,4-2 3 15,0-1-2-15,-2 1 1 0,4-4-1 0,2 1 6 16,1-2-7-16,6 2 7 0,3-1-2 0,4 0-8 16,1 0 5-16,2 0-6 0,1 1 1 0,1-1 6 15,6 2 0-15,3 1 5 0,4-1-3 0,1 0 6 16,5 0-6-16,0 0 3 0,2 1-1 15,2-1-5-15,0 1 5 0,-2 0-4 16,6 1-2-16,-1-1-1 0,0 1 0 0,4 0-9 0,-1-1-3 16,0-1-2-16,1 1-19 0,-2-1-7 15,-6 2-26-15,-3-1-33 0,-2 0-27 0,0 1-44 16,-6 0-43-16,-1 0-82 0,0 0-161 0,-3-2-14 16,-3-2-371-16</inkml:trace>
  <inkml:trace contextRef="#ctx0" brushRef="#br3" timeOffset="198554.75">17954 17742 848 0,'0'0'215'0,"0"0"-133"16,0 0 51-16,0 0 33 0,0 0 5 0,0 0-33 15,0 0-59-15,0 0-22 0,0 0-22 16,0 0-32-16,0 0 18 0,0 0-5 0,-15-4 3 16,35 3 3-16,6 0-14 0,3-1-1 0,4 1-4 15,-1-1-12-15,1 0-27 0,3-1-19 0,-3 2-58 16,-2 0-77-16,-1 1-83 0,-2 0-116 15,-7 0 20-15,-8 0-220 0</inkml:trace>
  <inkml:trace contextRef="#ctx0" brushRef="#br3" timeOffset="198732.2">18068 17991 2013 0,'0'0'-107'0,"0"0"85"0,0 0 59 15,0 0 34-15,0 0-21 0,0 0-44 0,0 0-1 16,0 0 11-16,0 0-12 0,0 0-2 0,0 0-16 16,0 0-21-16,0 0-27 0,0 0-40 0,110-47-82 15,-89 43-115-15,2 1-105 0,-5-2-2 0,-7 2-163 16</inkml:trace>
  <inkml:trace contextRef="#ctx0" brushRef="#br3" timeOffset="198938.95">18313 17561 1751 0,'0'0'-46'0,"0"0"-18"0,0 0 45 15,0 0 50-15,0 0 36 0,0 0 39 16,0 0 14-16,0 0-2 0,0 0-21 0,0 0-40 16,108 119-7-16,-83-88-27 0,1 1-11 0,-5 4 0 15,-4 0-9-15,-1-1-8 0,-6-2-1 0,-3-5-5 16,-3-2-37-16,-3-2 7 0,-1 0-53 0,0 4-91 15,-1 0-89-15,-4 3-205 0,0-9-14 16,2-6-189-16</inkml:trace>
  <inkml:trace contextRef="#ctx0" brushRef="#br3" timeOffset="199534.75">18894 17717 1982 0,'0'0'-113'0,"0"0"61"0,0 0 154 0,0 0 19 0,0 0-41 16,0 0-28-16,0 0-28 0,0 0-6 0,0 0-21 15,0 0-3-15,0 0 5 0,0 0-4 16,0 0 4-16,18 21-7 0,0 12 7 0,-4-5 2 15,2-1-8-15,-4-4 9 0,0-1 0 0,-1 2-3 0,4 0-10 16,-2 2 12-16,0-1-20 0,3 0 6 0,-2 0 26 16,-2-3-24-16,2-2 26 0,-3-3-4 15,-3-4-5-15,-3-4 17 0,2-3 26 0,-4-3 27 16,-3-3-26-16,2-2 21 0,-2-7-56 0,4-6-14 16,-4-3 36-16,1-13-31 0,0-9 19 15,1-7-15-15,-2-4-17 0,1 2 4 0,-1 7 5 16,0 8 9-16,0 4-10 0,0 6 11 0,0 4-18 15,0 6-3-15,2 6 12 0,3 3-23 16,-2 4 5-16,3 1-4 0,-1 2-5 0,4 5 6 16,0 3 4-16,1 5 4 0,2 4-4 0,-2 2 7 15,0 2-6-15,2 2-2 0,1 0 11 0,-7-2-5 16,5-5 9-16,-3-2-2 0,0-3-7 16,-4 1 8-16,6 1 2 0,-2 0 7 0,0-1-11 15,0 0 13-15,0-2-16 0,0 0-1 0,-2-3 23 16,-3-1-10-16,3-3 19 0,-3-2 17 0,-1-3 24 15,0 0-7-15,3-2 25 0,-3-6-16 0,0-5-35 16,4-9 19-16,-2-6-41 0,1-6 4 16,-2 0 14-16,-3 4-17 0,0-2 14 0,-3 5-15 15,-2-2-5-15,4-1-6 0,-1 1-2 0,1 3 7 16,1 4-16-16,0 2 7 0,2 6-28 0,1 2-27 16,5 4-24-16,-2 4-46 0,1 3-34 15,3 1-58-15,6 5-123 0,-2 3-193 0,2-1-396 16,-7-1 531-16</inkml:trace>
  <inkml:trace contextRef="#ctx0" brushRef="#br3" timeOffset="199897.87">19697 18149 473 0,'0'0'41'0,"0"0"5"0,0 0 143 16,0 0 69-16,0 0-113 0,0 0-79 0,0 0-13 16,0 0 11-16,0 0-9 0,0 0-10 15,0 0 26-15,0 0-20 0,0 0 14 0,0 0 0 16,-113 53-25-16,103-32 4 0,0 1-18 0,-1 0-8 16,1-1-7-16,0 0 9 0,1-1-14 15,5-2-2-15,-2-2 18 0,5 0-24 0,0-3 25 16,1-1-10-16,0 0-17 0,1-5 19 0,6 0 3 15,-1-3 31-15,3-3 1 0,4-1 26 0,-4-1-18 16,4-6-6-16,-1-2 30 0,0-3-32 0,-1-2 29 16,0-2-8-16,0 2-17 0,-3-3 5 15,0 1-9-15,-5 0-3 0,2 0-36 0,-4 0 15 16,-1 1-43-16,0-2-11 0,-1 2 19 0,-6-3-65 16,3 0-8-16,-3-1-74 0,-1-4-131 15,3 2-235-15,-1 6-112 0,3 4-312 0</inkml:trace>
  <inkml:trace contextRef="#ctx0" brushRef="#br3" timeOffset="201266.13">20169 18201 900 0,'0'0'13'0,"0"0"40"16,0 0 102-16,0 0 47 0,0 0-89 0,0 0-13 15,0 0-14-15,0 0-36 0,0 0-10 0,0 0-13 16,0 0-8-16,0 0-14 0,0 0 10 15,-119 46-24-15,111-27-10 0,4 2 25 0,0 1-26 16,1 2 18-16,3-1-2 0,0 0-10 16,0-1-4-16,0-6 6 0,3-6-4 0,1 3-9 15,-1-6 26-15,0 0-27 0,3 5 4 0,2-6 22 16,-1 2-17-16,7 2 25 0,-1-6-1 0,4-2 7 16,2-2 0-16,-5-2 21 0,4-10 14 0,-5-3-40 15,-3-2 37-15,-2-4-40 0,-6 0 5 16,-2-4 32-16,0 0-27 0,-1-3 7 0,-7 0-14 15,-3-4-2-15,1 3-20 0,-3-2 23 0,-3 3 6 16,2 1-34-16,-4 5 38 0,3 2-29 0,-2 6-2 16,4 3 13-16,-3 7-25 0,5 4 1 15,-1 2-13-15,3 7 18 0,1 4-16 0,5 3 12 16,2 1 1-16,1 2-30 0,1 0 22 0,8-1-10 16,3-1 17-16,3-2 24 0,1-2-1 0,5-4 15 15,0-2-18-15,2-5 11 0,3-2-6 16,-4 0 11-16,2-2 20 0,-1-5-26 0,-3-2 18 15,1-2-18-15,-3 0-10 0,-1-2 11 16,1 1-5-16,-2 1-10 0,-1 1 6 0,-3 1 12 16,2 2-26-16,-2 3 31 0,-2 3-8 0,-1 1-26 15,2 5 32-15,-2 6-31 0,0 4 15 0,1 3 8 16,-1 6-6-16,-1 3-6 0,3 3-2 0,-2 2 3 16,-2-6-35-16,-2 1 32 0,-1-7 1 0,0 2-30 15,-1 8 33-15,1-5-43 0,-2 8-35 0,-1-4 9 16,0 0-17-16,1 2 22 0,0 0 16 15,-2 1 27-15,0 1-7 0,0-1 17 0,-2-1 15 16,-1 0-20-16,0-1 57 0,0-9 3 0,-1 5 3 16,0-7 12-16,-2-4-26 0,1 3 31 15,1-12-4-15,3 1 25 0,1-7-4 0,0 0-21 16,-5-6 10-16,-2-12-67 0,-1-15 0 0,5-15-7 16,3-10-22-16,2-12 37 0,4-5 13 0,2 2-31 15,0 6 10-15,1 6 31 0,1 11-39 0,-1 11 34 16,-2 9-4-16,0 7-38 0,1 6 19 15,-1 6-24-15,-1 1 5 0,1 6-5 0,2 2 13 16,-2 2-11-16,-2 0-10 0,4 3 38 0,-2 3-29 16,0 1 18-16,-1 1 2 0,0 0-18 15,-2 3 7-15,3 1 7 0,0-2 5 0,0 2-15 16,0-3 17-16,-1 2-24 0,2-3-7 0,2-1 30 16,-1-1-19-16,0-3 33 0,2-3 16 15,-2 0-10-15,0-1 16 0,1-7-5 0,-1-2-8 0,-1-3-5 16,0-4 13-16,1-3-19 0,0-3 1 15,-2-2 20-15,0-4-27 0,0-3 25 0,-3-1-12 16,2-7-7-16,-3-12 0 0,-2-12-10 0,-1-6 5 16,0 0-11-16,-5 11 17 0,-3 13-9 0,1 12 4 15,-4 9 19-15,4 8-7 0,0 8 20 16,-1 5-5-16,0 4-18 0,2 1-10 0,-3 9-16 16,1 4-3-16,-2 4-5 0,4 7 9 0,0 5-12 15,3 5 4-15,2-1 14 0,1-1-10 0,0-5 19 16,1 0-10-16,3 2 0 0,3 2-4 15,1 4 3-15,-1-1 10 0,4 4-19 0,2-3 17 16,0 1-22-16,0-5-14 0,4-1 22 0,1-4-15 16,0-6 9-16,2-3 13 0,0-4-8 15,3-6-2-15,-1-3 18 0,-1-5-2 0,2 0-10 0,-2-7 23 16,-1-6-17-16,2-2 2 0,-3-4 15 0,-1-2-3 16,-1-1-1-16,-3-1 1 15,-2 2 14-15,-3 1-17 0,0 3 32 0,-2 3 3 16,-4 3-29-16,-1 3 32 0,-2 3-30 0,0 3 3 0,0 2 2 15,0 0-18-15,-2 7-6 0,-5 3-21 16,3 5 30-16,-3 4-34 0,3 3 31 0,-2 4 11 16,3 1-42-16,-2 1 36 0,1 1-37 0,4 0 4 15,0-3 4-15,0 2-9 0,7-5-12 0,-2-3-25 16,3-1-2-16,2-6-59 0,2-1-3 16,0-6-91-16,5-4-159 0,-2-2-101 0,-1 0-242 15,-6-3 583-15</inkml:trace>
  <inkml:trace contextRef="#ctx0" brushRef="#br3" timeOffset="201429.74">21111 17791 1934 0,'0'0'-13'0,"0"0"42"0,0 0 64 16,0 0-9-16,0 0-45 0,0 0-14 15,0 0-41-15,0 0-25 0,0 0-34 0,0 0-63 16,0 0-70-16,0 0-168 0,0 0-92 15,0 0-401-15</inkml:trace>
  <inkml:trace contextRef="#ctx0" brushRef="#br3" timeOffset="201613.7">20606 17912 1945 0,'0'0'54'0,"0"0"-147"0,0 0 72 16,0 0 44-16,0 0-6 0,0 0-15 0,0 0 10 16,0 0-12-16,0 0-11 0,127-45-17 0,-75 49-76 15,2 5-133-15,2 5-190 0,-13-2-58 16,-15-5-162-16</inkml:trace>
  <inkml:trace contextRef="#ctx0" brushRef="#br3" timeOffset="202514.49">21364 18502 441 0,'0'0'175'0,"0"0"-71"16,0 0 63-16,0 0 49 0,0 0-32 0,0 0-55 16,0 0-12-16,0 0-23 0,0 0 7 15,7-120-46-15,-1 104-19 0,2 0 0 0,-1 2-18 16,2 1-13-16,0 3 0 0,-1 2 13 0,-1 2-30 15,1 2 36-15,1 3-12 0,-1 1-40 0,-2 0 37 16,1 2-40-16,2 3 12 0,-1 2 13 16,-1 2-21-16,1 2 5 0,0 1-14 0,-1-1 34 15,-1 3-27-15,0 0 39 0,-2 1 5 0,0 0-42 16,-2-1 53-16,0 1-36 0,-2-2 9 16,0-4 23-16,0-3 2 0,0 2 19 0,0-3 14 15,0 0 27-15,-3 3-19 0,2-5 19 0,-1 0-14 16,1-2-44-16,0-1-2 0,1 0-30 0,0-3 8 15,0-6 3-15,2-2 10 0,4-5-3 0,0-1-28 16,1-4 22-16,3 0-28 0,1 0 13 16,-1-1 13-16,0 4-21 0,0 1 11 0,-1 4-9 15,-1 5-9-15,0 1-5 0,-1 3 12 0,1 4-18 16,0 0 13-16,-1 1 26 0,0 8-18 0,-1-1 30 16,0 5-11-16,-2 1-11 0,0 4 3 0,-2-2-5 15,1 3 10-15,-2-2-15 0,-1 3 24 16,3-4-26-16,-3-4 26 0,1-4 12 15,-1-5-22-15,0 3 33 0,1 0-23 0,1-1-6 16,-1 2 12-16,-1-7-9 0,0 0 13 0,0 0 3 16,0 0 23-16,2 5-4 0,1-1-3 0,2 1 10 15,1-4-38-15,0-2 20 0,2-7-12 0,1-4-1 16,-1-1 12-16,3-2-11 0,1-2 0 0,0 0-13 16,-2 0 13-16,1 0-22 0,-1 0 2 15,1 4 25-15,-3 1-28 0,0 3 12 0,-2 3-16 16,-1 2-7-16,-2 2-7 0,0 2 14 0,-1 0 16 15,3 3-25-15,-2 3 40 0,2 1-37 0,-2 1-8 16,4 1 34-16,-3 1-37 0,2 2 28 16,-1-1-6-16,1 1-2 0,0-2-9 0,0 0 19 15,-1 1 4-15,0-2-59 0,-1 0 39 0,0-1-60 16,-1-1-8-16,-3-1 28 0,0-1-56 0,0-1 7 16,0-1-90-16,0 0-168 0,-2-1-189 0,0-1-420 15</inkml:trace>
  <inkml:trace contextRef="#ctx0" brushRef="#br3" timeOffset="202864.27">21283 18009 2082 0,'0'0'-10'16,"0"0"48"-16,0 0 65 0,0 0 2 0,0 0 1 15,0 0-35-15,0 0-29 0,0 0 3 0,0 0-38 16,0 0-6-16,0 0 0 0,0 0-8 0,0 0-3 16,0 0-6-16,-38-14 16 0,35 19-18 15,1 1 23-15,-2 2-3 0,0-2-20 0,0 3 22 16,-2-3-18-16,2 0-1 0,-1-1 0 0,1-2 4 15,1 0-14-15,-3-2 3 0,5-1 23 16,-1 1-46-16,0-1 14 0,-1 0-18 0,3-1-33 16,0-3 25-16,0 1-2 0,5-2 8 0,0 1-17 15,4-1-25-15,-1 0-89 0,3 2-109 0,2-1-101 16,-3 3-47-16,-2-1-154 0</inkml:trace>
  <inkml:trace contextRef="#ctx0" brushRef="#br3" timeOffset="203963.73">19825 18362 0 0,'0'0'6'0,"0"0"35"0,0 0 0 0,0 0 30 16,0 0 30-16,0 0 5 0,0 0 21 0,0 0-5 16,0 0-34-16,0 0-13 0,0 0 6 0,0 0-18 15,0 0 22-15,0 0 8 0,-46-43-31 0,42 39 24 16,-1 2-24-16,0-1-2 0,0 2 7 15,1 0-5-15,-3 0-21 0,2 1-17 0,-3 0 19 16,3 0-40-16,-2 0 35 0,-2 3 7 0,0 1-36 16,2 2 31-16,0 0-13 0,-3 1-11 15,2 2 8-15,-1 0 3 0,-1 0-28 0,1 3 4 16,4-1 26-16,-2 3-37 0,0-1 37 0,2-1-11 16,-2 2-33-16,4-1 23 0,-3-2-18 0,3 1 10 15,-1-2 7-15,-1 0 4 0,2-1-6 0,-3-1-18 16,4-2 29-16,-1-2-25 0,-2 0 21 0,3-1 15 15,0 0-30-15,0 0 14 0,-1-1-13 16,2 0-9-16,1 2 0 0,0-1 11 0,0 1-16 16,0-2 5-16,0-1 37 0,0-1-27 0,0 0 25 15,0 6-8-15,4 0-30 0,-1-1 11 16,-1 1-11-16,3 0 12 0,-1 0-9 0,-2 0 10 16,4-1-18-16,-2 1-5 0,3 0 28 0,-4 1-22 15,4 0 38-15,-3-4 1 0,5 1-17 0,-3-1 20 16,-1 0-16-16,3-3 8 0,1-2-8 15,5-7 2-15,3-4-24 0,-5-2-3 0,-1-2 32 16,3-2-22-16,-4 2 40 0,-3 1-12 0,2 2-17 16,-1 0 14-16,-3 2-9 0,1-1 13 15,2 1-13-15,-6 0 23 0,5 0-15 0,-5 2 0 16,0 0 29-16,-2 1-31 0,0-1 14 0,0 1-11 16,0 1-15-16,-4-1 6 0,-4 1 7 0,0 0 4 15,-1 1-20-15,-1 0 17 0,-1 0-27 0,0 0-9 16,-1 0 29-16,0 1-29 0,-2 0 13 15,1 1-1-15,3 1-19 0,0 0-19 0,-1 1-18 16,5 1-67-16,0 2-120 0,0 0-92 0,5 0-137 16,0 2 44-16,1 0-52 0</inkml:trace>
  <inkml:trace contextRef="#ctx0" brushRef="#br3" timeOffset="205630.46">19643 18355 0 0,'0'0'0'15,"0"0"0"-15,0 0 0 0,0 0 0 16,0 0 0-16,0 0 0 0,0 0 0 0,0 0 0 15,0 0 0-15,0 0 0 0,0 0 0 16,0 0 0-16,0 0 0 0,0 0 0 0,-5 1 19 16,5-1 52-16,0-1 54 0,0-2 21 0,0 1 32 15,0-1 10-15,-2-1 9 0,1 2-10 0,1-2-14 16,-2 1 12-16,0 0-42 0,-3 1-10 0,1 2-33 16,-2-1-24-16,1 1-18 0,-2 0 3 15,-1 0 3-15,2 2-39 0,-2 2 23 0,0-1-27 16,-1 2-16-16,3 0 26 0,-1 0-25 0,-1 1 1 15,5-1 9-15,-3 2 2 0,3-1-13 0,-1 1 26 16,-1 1-11-16,3 0-35 0,0 3 35 0,-3-1-31 16,3-1 6-16,0 2 23 0,0-3-8 15,-2-4-3-15,4 0 10 0,-1 3 3 0,0 0-21 16,-2 0 28-16,-2 5-16 0,4-5-27 0,0-1 21 16,0 8-20-16,0-6 8 0,0 0 15 0,0 8-9 15,1-8-8-15,0 0-8 0,0 8 17 0,0-8-16 16,1 0 32-16,3 6 9 0,2-7-21 15,-2-1 18-15,6 5-17 0,-4-6-11 16,-2-2 7-16,12 4 10 0,-10-5-19 0,2 1 2 16,8 1 28-16,-11-3-40 0,3 0 43 0,5 1-3 15,-5-2-44-15,-2 0 38 0,-1 1-26 0,2-1 16 16,-1 0 9-16,2 0 4 0,-1 1-12 0,-3-1-23 16,3 0 33-16,0-2-36 0,-2-1 38 15,2-2 13-15,-2 0-37 0,2 1 15 0,5-7-9 16,-5 7-2-16,-3-2 9 0,10-6 10 0,-9 3-15 15,6-6 1-15,5-4 11 0,-5 2-18 0,-1-1 19 16,-1 2-7-16,-5 0-11 0,1-1 12 16,-4 4-8-16,-1 0 15 0,0-1-7 0,0 2 19 15,0-2-24-15,-4 0-13 0,2-1 29 0,-1 2-36 16,-2-1 31-16,0 2 3 0,-2 1-13 0,2 0 12 16,-2 3-19-16,-1 1 18 0,-1 1-22 0,2 2 24 15,-2 1-19-15,-2 1-17 0,1 2 40 0,-4 0-38 16,1 4 38-16,-1 0-11 0,-2 3-16 15,3 0 2-15,-3 1-2 0,4 0 17 0,-1 0-25 16,-1 2 33-16,4-2-31 0,-1 3-14 16,4-1 38-16,-2 1-35 0,2 2 25 0,-2-1 6 15,6-3-11-15,1-2 6 0,-3 2 15 0,4-3 0 16,-1 0-26-16,-3 9 24 0,4-7-39 0,0 0-6 16,-1 8 23-16,0-8-13 0,1 7 15 0,1 0 3 15,0-1 1-15,0 0-16 0,0 0 22 16,0-1-7-16,0 2-27 0,1 0 33 0,3 0-39 15,1-1 9-15,-1-3 35 0,2 2-30 0,-4-7 27 16,7 7-14-16,-4-6 0 0,2-1-10 16,5 6 16-16,-2-8 19 0,-3 1-34 0,7 3 40 15,-4-5-42-15,5-1-12 0,-2 0 39 0,-1-2-32 16,-1 0 32-16,1-3 2 0,2-1 1 0,-3-2-5 16,2 1 9-16,-7 1 4 0,6-6-40 15,-3 3 34-15,3-7-26 0,1 0 4 0,-3-3 28 0,7-7-15 16,-4-3-6-16,-1-6-9 0,0 1 4 15,-6 2-13-15,-2 1 29 0,-2 2 8 0,-2 2-23 16,-4 1 19-16,-1 2-27 0,-4 3-9 0,-2-1 13 16,0 3-8-16,-6 3 1 0,5 2 0 0,-4 4 0 15,4 2-29-15,-3 3 2 0,0 2-39 16,3 1-58-16,0 0-36 0,1 5-147 0,2 0-158 16,3-1-35-16,4-1-372 0</inkml:trace>
  <inkml:trace contextRef="#ctx0" brushRef="#br3" timeOffset="206346.04">21965 17494 1624 0,'0'0'-43'0,"0"0"52"15,0 0 33-15,0 0 25 0,0 0 5 16,0 0-44-16,0 0-21 0,0 0-22 0,0 0 0 15,0 0 17-15,0 0 5 0,0 0-8 16,69-28-21-16,-43 28-6 0,0 0-30 0,1 2-54 0,0 4-94 16,-2 2-152-16,-7-2-16 0,-5-2-252 0</inkml:trace>
  <inkml:trace contextRef="#ctx0" brushRef="#br3" timeOffset="206573.06">21887 17740 2031 0,'0'0'-69'0,"0"0"44"0,0 0 65 0,0 0 3 16,0 0 0-16,0 0-19 0,0 0-11 0,0 0 7 15,0 0-5-15,0 0-6 0,0 0-7 0,0 0-4 16,130-10-13-16,-99 13-12 0,1-1-19 15,0 3-41-15,-1-3-60 0,-3 3-129 16,-2-2-158-16,-6-1-17 0,-8 1-210 0</inkml:trace>
  <inkml:trace contextRef="#ctx0" brushRef="#br3" timeOffset="-197599.47">21776 17462 134 0,'0'0'20'0,"0"0"25"16,0 0 28-16,0 0 39 0,0 0 27 0,0 0 13 16,0 0 5-16,0 0-15 0,0 0-18 0,0 0-16 15,0 0-10-15,0 0 5 0,1-123 7 16,6 108-3-16,-3-1 1 0,0 2-10 0,1-1-23 15,0 2-9-15,1 0-16 0,3 0-8 0,-2 4-6 16,0 2-1-16,2 0-12 0,-1 2-1 0,0 0 4 16,1 2-11-16,0-1 0 0,2 3 0 0,-3 1-9 15,3 0 4-15,-3 0 6 0,2 3-3 16,-2 3 3-16,1 1 5 0,-1 0-9 0,-1 2-6 16,4-1 10-16,-3 1-13 0,2 1 13 0,-3 0 5 15,4 0-12-15,-1 0 7 0,0 0-9 16,1-2 2-16,1-1-2 0,-2 0 3 0,2-1-2 15,2-3-3-15,-2-1 13 0,1 0-4 0,1-2 6 16,-1 0 0-16,1-6-9 0,2-2 6 16,-3 0-8-16,3-2 4 0,-3 0-3 0,0 0-3 15,-3 2-4-15,-3-3-6 0,2 1 6 0,-4 0-11 16,1 1 3-16,-2-1-17 0,1-1-32 0,-1-2-28 16,0 0-48-16,1 0-63 0,-1 3-102 0,3 2-160 15,-5 2-21-15,2 4-423 0</inkml:trace>
  <inkml:trace contextRef="#ctx0" brushRef="#br3" timeOffset="-196866.8">22649 17479 1854 0,'0'0'-26'16,"0"0"23"-16,0 0 82 0,0 0 57 0,0 0-15 15,0 0-47-15,0 0-17 0,0 0-22 0,0 0-20 16,0 0-9-16,0 0 0 0,0 0-5 15,0 0 0-15,0 0-2 0,49-70-4 0,-31 82 4 16,1 2-4-16,-3 2-2 0,-1 2 2 0,1 2-4 16,-4-2-6-16,-1 2-1 0,-5-3 3 15,-1 0-5-15,-4-2 7 0,-1 1 1 0,0 1-6 16,-4-4 12-16,-3 0-5 0,-2-1 1 0,-3-2 6 16,-1 2-3-16,-2-4 5 0,3 3-6 0,-2-2 6 15,2-1-3-15,2-2 3 0,1-2 5 16,3-2-8-16,2-2-1 0,3 0-25 0,1 0-18 0,0 0 2 15,4-1 4-15,3-3 19 0,2 1 14 16,-1 0 0-16,3 1-5 0,1 2 2 0,-1 0-1 16,2 0-7-16,-1 2 9 0,1 3-4 0,3 0-3 15,-5 2 4-15,4 2-14 0,-3 1 2 16,0 2 4-16,0 1 5 0,-5 3 9 0,1-1 3 16,-3 3 4-16,0-2-8 0,-4 0 14 0,-1 1-1 15,0-1 5-15,-6 1 15 0,1-3 4 0,-3-2 7 16,1-2 12-16,-2-2 24 0,-3 3-17 15,0-2 20-15,-5 2-12 0,2 0-39 0,-3 0 13 16,-2 2-19-16,1-2-1 0,-2 0-3 0,3-2 9 16,1-1-32-16,2-1-7 0,0-2 23 15,2 1-51-15,0-5 29 0,3 0-38 0,2-2-125 16,2 1-139-16,1-5-238 0,3 2-170 0,2-1 305 0</inkml:trace>
  <inkml:trace contextRef="#ctx0" brushRef="#br3" timeOffset="-196146.12">23094 17479 1444 0,'0'0'-11'0,"0"0"62"15,0 0 86-15,0 0 39 0,0 0-21 0,0 0-34 16,0 0-27-16,0 0-27 0,0 0-42 0,0 0-13 15,0 0 0-15,0 0-12 0,0 0 13 16,0 0-11-16,-2 4 2 0,27 7 2 0,0-4-1 16,4-3-1-16,-2 0-3 0,-1-1 7 0,4-1-6 15,-2-1 5-15,-2-1 1 0,-3 0-10 16,1 0 7-16,-8 0-5 0,0 0 0 0,-3-1 6 16,-3 0 1-16,0-1-2 0,-4-1 0 0,-2 1 11 15,-2 1 4-15,0 0 23 0,-2 1 5 0,0 0-12 16,0-2-6-16,-3 1-15 0,-1-1-4 0,1 1-2 15,-4 1 5-15,0 0-11 0,1 0-3 0,-3 4 10 16,0 1-13-16,-2 1 12 0,2 3 1 0,-1 0-12 16,-1 3 7-16,1 2-8 0,3 1 4 15,-3 3 3-15,4 2 6 0,-2 1-3 0,4 2-1 16,-2 0 12-16,2 2-15 0,-1 2 14 0,0 0-2 16,3 2-15-16,1-1 8 0,1-2-9 15,0-4 4-15,0-3-1 0,0 0 10 0,0 0-13 16,0 1-11-16,0 2 20 0,0 1-25 0,0 0 15 15,-2-2 5-15,2 1-33 0,-1-3 3 16,1-3-24-16,-1-1-24 0,1-2-19 0,-1-4-25 16,-2-1-51-16,2-3-69 0,-2-1-126 0,2-3-185 15,0-1-86-15,0 0 268 0</inkml:trace>
  <inkml:trace contextRef="#ctx0" brushRef="#br3" timeOffset="-195897.72">23129 17917 1234 0,'0'0'263'0,"0"0"-179"0,0 0 54 16,0 0 51-16,0 0-28 0,0 0-54 0,0 0-18 16,0 0-13-16,0 0 0 0,0 0-22 0,0 0-12 15,0 0-7-15,0 0-10 0,116-60-8 16,-88 59-6-16,-3 1 0 0,1 0-12 0,-5 1 9 15,1 1-6-15,-2 2-18 0,-1-1-3 0,-1 2-30 16,-3 0-23-16,1-1-33 0,-4 1-42 16,4 0-63-16,-3-2-125 0,3-1-160 0,-5 1 1 15,-5-3-185-15</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113.3877" units="1/cm"/>
          <inkml:channelProperty channel="Y" name="resolution" value="1979.87915" units="1/cm"/>
          <inkml:channelProperty channel="F" name="resolution" value="11.375" units="1/deg"/>
          <inkml:channelProperty channel="T" name="resolution" value="1" units="1/dev"/>
        </inkml:channelProperties>
      </inkml:inkSource>
      <inkml:timestamp xml:id="ts0" timeString="2021-05-18T13:45:13.344"/>
    </inkml:context>
    <inkml:brush xml:id="br0">
      <inkml:brushProperty name="width" value="0.05292" units="cm"/>
      <inkml:brushProperty name="height" value="0.05292" units="cm"/>
      <inkml:brushProperty name="color" value="#FFFF00"/>
    </inkml:brush>
  </inkml:definitions>
  <inkml:trace contextRef="#ctx0" brushRef="#br0">5947 12172 209 0,'0'0'26'15,"0"0"26"-15,0 0 36 0,0 0 46 16,0 0 33-16,0 0-8 0,0 0-19 0,0 0-30 16,0 0-31-16,0 0-20 0,0 0-19 0,0 0-12 15,-3-87-6-15,6 85-4 0,1 2 2 0,-1 0-2 16,-1 0 4-16,4 2 2 0,-2 2 0 0,2 3 5 16,-3 1 2-16,4 3 4 0,-3 2 1 15,2 2-4-15,-2 3-7 0,1 0-6 0,-2 0-2 16,-1 2 0-16,4 0 3 0,-4-1-1 15,-1 2 0-15,0 1-1 0,2 0-2 0,-2 1 0 16,1 2-4-16,0-2-1 0,0 1-3 0,-2 0 0 16,1 1-3-16,-1-1 0 0,0 0 1 0,2 0-3 15,-1-2 1-15,-1 1-2 0,0-1 0 16,0 0 2-16,0-1 2 0,0 4 1 0,0-3-1 16,0 0 0-16,2 1-1 0,-4-2 1 0,2 0-1 15,0-1-1-15,0-1 2 0,0 1-3 0,0-2 3 16,0 2 2-16,0-1-2 0,2 0 1 0,-4 0-1 15,2-1-2-15,0 0-2 0,-1-1 3 0,1-2-1 16,-2 0 1-16,2 0 0 0,0-1-2 16,-1 0 0-16,1-2 0 0,0 1-2 0,0 0 0 15,0-2 2-15,0 1-2 0,0-1 1 0,0 1 3 16,0-2-4-16,0 1 1 0,0 0 0 16,0-1-2-16,0 1 0 0,0-2 1 0,0 0 0 0,0-2 0 15,0 1 0-15,1-2 0 0,1 1-2 16,1-1 3-16,-2-2-1 0,0 1-2 0,0 0 3 15,0-1-4-15,-1 0 2 0,1-1-2 0,1-1 0 16,-1 0 0-16,2 1-2 0,-2-2 2 16,0 0-3-16,0 0-1 0,0 0 3 0,1 0-3 15,0-1 2-15,1 0 7 0,0 2-5 16,-1-2 2-16,2 0 0 0,-1 0-7 0,1 0 7 0,2 0 0 16,-1 0-1-16,1 0 5 0,1 0-3 0,-1-2 1 15,4 0 3-15,-2 0-3 0,2-1 1 16,1 1 0-16,2-1-1 0,1 0 2 0,-1-1-2 15,2 2 1-15,1-2 0 0,4 2-2 16,0-1 1-16,0 0 2 0,1 0-2 16,-1 0 5-16,3 0-3 0,-2 1-1 0,-1-2 1 0,1 2-3 15,2-1 4-15,-1 1-1 0,2 0 0 0,0 0-1 16,-1-1-1-16,0 2 2 0,-1 1-3 0,2-1 3 16,-1 1-2-16,-2 0-4 0,2 0 4 15,2 2-2-15,-3 1 2 0,0-1 0 0,2 0 0 16,1 2 1-16,-1-2-1 0,1 1 0 0,0 0-2 15,0-1 3-15,-1 0-2 0,0 2-1 0,2-2 1 16,-2 1-3-16,3-1 4 0,-1-1 0 16,0-1 2-16,-2 0-3 0,1 0 2 0,-2 1-1 15,2-1-1-15,-2 0 0 0,2 0-1 0,-2 0 1 16,1 0-2-16,0 0 4 0,1 0-3 16,0 0 0-16,0 0 1 0,0 0-5 0,2 0 7 15,-1-2-1-15,1-2-2 0,0 2 3 0,1-1-3 16,0 0 0-16,0 1 1 0,2-2 1 0,0 1-2 15,1-2 2-15,0 2-1 0,-2-1-2 0,5 1 2 16,-3-1-1-16,2 1-1 0,-2 0 2 0,-2-1-2 16,2 0 2-16,-1 0-1 0,0 0 0 15,1-1 1-15,0 2-1 0,1-1 1 0,0 1-2 16,-3-1 1-16,2 1 2 0,0-1-2 0,-1 1 0 16,0 0 2-16,0 1-2 0,-2 0 0 0,2-1 3 15,0 2-3-15,-1-1 0 0,-1 1 3 16,-1-1-3-16,1 1 2 0,-1 1-2 0,2 0 1 15,-3 0-1-15,-4 0 1 0,4 0 2 0,-4 0-3 16,0 0 3-16,1 0-3 0,2 0 0 0,-3 0 2 16,0 0-4-16,1 0 3 0,-1 0-1 15,2 0 1-15,-4 0 1 0,5 0 0 0,-1 0 0 16,-2 0-1-16,-1 0-2 0,2 0 2 16,3-1-1-16,-3-1 3 0,5 1-1 0,-5 0 1 15,1 0-1-15,1 0 1 0,-2 0 0 0,1-1 0 16,0 2 0-16,2-1-1 0,0 1 2 0,-1 0-2 15,0-1 1-15,-2 1-2 0,1 0-1 0,1 0 1 16,-4 0-1-16,0 0 2 0,2 0 0 0,-1 0 0 16,2 0 0-16,-4 1 0 0,4-1 0 0,-1 1 0 15,0 1 0-15,-1-1-1 0,3-1 1 16,-1 0 0-16,-1 0 1 0,1 0 1 0,1 0-2 16,-1 0 2-16,3 0 0 0,-3 0-3 0,2 0 6 15,0 0-5-15,0 0 2 0,-2 0-1 16,4 0-4-16,-3 0 5 0,0 0-2 0,3 0 0 15,-3 0 2-15,2 0-1 0,-3 1 0 0,2 0-2 16,-4 0 1-16,0 0-2 0,0 2 1 16,-2-1 0-16,2 0-1 0,-1 0-1 0,-1 0 1 15,2 1 1-15,-3 0 0 0,0 0 1 0,-1 0-2 16,1 1 1-16,0-2-2 0,-1 1 3 0,-3 0 1 16,3 0-1-16,-4 0 3 0,3 0-3 15,-4 1-3-15,3-2 1 0,-4 0-3 0,5 2 3 16,-5-2 0-16,1 0 2 0,2 1 5 0,-4-1-7 15,2 1 2-15,-2-1-4 0,1 1-2 0,-2-1 2 16,1 0 3-16,1 1 0 0,-2-1 1 0,1 0-1 16,-3 2-1-16,2-3 1 0,0 1-1 0,2 0 1 15,-4 0 0-15,1 0-1 0,2-1 0 16,-2 1 0-16,0 0 0 0,1-1 0 16,0 1 1-16,-1-1-2 0,-1 0 2 0,4 1 0 0,-4-1-3 15,-1 0 4-15,3-1-2 0,-2 1 0 16,2 0 0-16,-3 0 0 0,3-1 2 0,-4 2-3 15,2-1 3-15,0-1-3 0,1 1 0 0,-1-1 2 16,-2 0-3-16,2 1 3 0,2-1 0 16,-2 0-2-16,-1 1 5 0,0-1-2 0,3 0-2 15,0 0 0-15,-2 0-1 0,3 0 2 0,-2 0-2 16,0 0 3-16,1 0 0 0,-1 0-3 0,-2 0 3 16,2 0-1-16,1 0-2 0,-1 0 3 0,2 0-1 15,-1 0-1-15,-1 0 2 0,1 0-3 16,2 0 1-16,-1 0 1 0,-1-1 0 0,4 1 0 15,-3-1-1-15,2 0 2 0,-2 1-1 0,-1-1 2 16,3 1 0-16,0 0 1 16,-1-2-2-16,0 2 0 0,-1 0 0 0,1-1-1 0,2 1 1 15,-2 0 0-15,-1 0 0 0,0 0 1 0,1 0 0 0,-2 0 1 16,1 0-1-16,4 0 0 0,-4 0 0 16,2-1 0-16,-2 1 1 0,1 0 1 0,3 0-3 15,-3-1 2-15,0 1-1 0,3-1 2 0,-1 0-1 16,-2-1 1-16,3 1-1 0,-1 1-1 15,3-1 1-15,-3 1-2 0,0-1 0 0,0 0-1 16,-2 1 0-16,-1-1 0 0,0 1 1 0,-1 0 1 16,2-2 0-16,1 2-1 0,-2 0-1 0,-1-1 1 15,1 1-1-15,-1 0 3 0,0-1-1 16,-1 1-3-16,1 0 1 0,-3-1-2 0,2 1 1 16,0 0 2-16,0 0-2 0,0 0 0 0,-4 0 1 15,2 0-1-15,0 0 1 0,-1 0 1 16,1 0-2-16,-1 0 0 0,-2 0 0 0,2 0-1 15,-1 0 1-15,1 0 1 0,-3 0-1 0,0 0-1 16,2 0 1-16,-2 0 0 0,-1 0-1 0,2 0 4 16,-1 0-2-16,-2 0-1 0,0 0 1 15,4 0-3-15,-4 0 2 0,0 0-1 0,0 0 1 0,-1 0-1 16,1 0-1-16,-1 0 4 0,1 0-3 0,0 0 2 16,0 0 0-16,2-1-1 15,-1 1 0-15,0 0 1 0,-1-1-1 0,4 1 0 16,-3 0 1-16,1-2-4 0,0 2 2 0,3-1 2 15,-4 1-1-15,4-1 2 0,-3 0-1 0,3 0-2 16,-2 0 0-16,3-1 1 0,-3 1 0 0,1 0-1 16,-1 1 2-16,-1-1-3 0,3 0 0 0,3 0 3 15,-3 0-2-15,2 1 0 0,1-2 2 16,-2 2-1-16,-2-1 0 0,2 0 2 0,-3 0-2 16,4 1-2-16,-6-1 3 0,6 0-4 0,-6-1 2 15,4 2 2-15,-4-1-1 0,-1 0 0 0,2 1 1 16,0-1 0-16,-2 1-3 0,0 0 2 15,-1 0 2-15,2 0-2 0,-1 0 2 0,3-1 0 16,-3 1-4-16,0 0 2 0,0 0 0 0,-1 0-5 16,1 0 6-16,0-1 0 0,-1 1-2 0,1 0 5 15,0 0-4-15,2 0-3 0,-2 0 2 0,1 0-1 16,0 0 2-16,-2 0 1 0,2 0-1 0,2 0-4 16,-2 0 5-16,-1 0-3 0,2 0 2 15,2 0 5-15,-2 0-8 0,-2 0 4 0,4 0-2 16,-3 0-1-16,0 1 0 0,4-1-3 0,-1 1-2 15,1-1-3-15,-2 1-1 0,2-1-4 16,-2 0-5-16,2 0-14 0,-1 1-20 16,2 0-26-16,-3 2-28 0,3-2-20 0,-2 0-33 15,1 1-33-15,3 1-54 0,-2-1-101 0,-2 0 27 16,1-1-326-16</inkml:trace>
  <inkml:trace contextRef="#ctx0" brushRef="#br0" timeOffset="2274.29">12419 12322 0 0,'0'0'36'0,"0"0"40"0,0 0-22 15,0 0-22-15,0 0 5 0,0 0 8 16,0 0 12-16,0 0 23 0,0 0 29 0,0 0 16 16,0 0 12-16,0 0 2 0,0 0-13 0,0 0-8 15,10-60-6-15,-10 60-10 0,0 0-3 0,0 0-8 16,0 0-12-16,0 0-6 0,0 0-12 15,0 0-10-15,0 0-12 0,0 0-14 0,0 0-11 16,0 0-14-16,0 0-7 0,0 2-1 0,1 3 10 16,0 1 13-16,2 4 10 0,-1 3 1 15,0 0-5-15,-1 4-4 0,0-1 1 0,2 2-2 16,0 0 1-16,0 2-5 0,-2 1 0 0,2-1-3 16,1 3-4-16,-2-2 1 0,-1 1-1 0,2 2-2 15,-1-1 0-15,0-1-3 0,0 1-3 16,-1-2 4-16,4 1-1 0,-1 0-2 0,-2-2 4 15,4 1-3-15,-3 0-1 0,3-1 2 0,-2-2-2 16,2-1 2-16,-2 2-1 0,0-5 1 0,0 2 1 16,-1-2 0-16,2 1 0 0,-2-1-2 0,-1 1 2 15,4-1-2-15,-2-1 2 0,-3 1-1 0,4 0 1 16,-3 0 0-16,-1 1-1 16,0 1 3-16,0-1-3 0,0-1 2 0,2 0 0 0,-2-2-1 15,-1 3 0-15,1-2-1 0,0 1-2 0,0-1 1 16,0 0 0-16,-1 0 0 0,1-1-1 0,1-2 2 15,0-1-1-15,0 0 0 0,-1 0 0 16,2-2-4-16,-3 2 3 0,1-5-2 0,1 1 1 16,0-2 3-16,-1 0-3 0,-1-1 4 0,1-2-1 15,-1 1 4-15,0-1 5 0,0 0 7 16,0 0 9-16,0 0 8 0,0 0 9 0,0 0 5 16,0 0 1-16,0 0-11 0,0 0-14 0,-2 0-12 15,-3-1-6-15,-1 0 1 0,1 0 2 16,0-2-1-16,-3 2-3 0,1-1 1 0,-3 0-2 15,3-1 0-15,0 2 1 0,-3 1-6 0,1 0 5 16,-1 0-4-16,-2 0-1 0,1 0 3 0,-3 0-6 16,2 4 6-16,0-2 0 0,-3 0 0 0,3 2 6 15,1-1-6-15,-2 1 1 0,1-1-2 0,-3 1-3 16,4 0 3-16,-1-1 1 0,-1 1 1 0,-1-2 3 16,1 0-3-16,2 1 1 0,-6-2-1 15,5 0 0-15,-1 0 0 0,-4-1-1 0,3 1-1 16,-3 0-2-16,0 2 2 0,1-2-2 0,-4 0 0 15,2 1-1-15,-2 1-1 0,1-1 1 16,-2 0-2-16,0 1 1 0,1-2-3 16,-2 1 0-16,0-1-2 0,1 1 0 0,2-2-3 15,0 0-2-15,-1 0-9 0,6 0-11 0,-4 0-18 16,2-2-29-16,3 1-27 0,0-1-49 0,3 1-63 16,0 0-62-16,3-2-89 0,4 2 25 0,2-1-355 0</inkml:trace>
  <inkml:trace contextRef="#ctx0" brushRef="#br0" timeOffset="24733.8">2422 14181 0 0,'0'0'22'0,"0"0"76"0,0 0-42 15,0 0-6-15,0 0-4 0,0 0-13 16,0 0-12-16,0 0 2 0,0 0-1 16,0 0 5-16,0 0 3 0,0 0-3 0,-28 0-3 15,28 0 1-15,0 0-4 0,0 0-1 0,0 0-3 16,2 0-5-16,-1 0-1 0,1 0-2 0,2 1 7 15,2 0 6-15,-1-1 5 0,2 1 4 0,1 1 0 16,3-1 6-16,0-1 2 0,2 0-3 0,3 0-5 16,-1 0-5-16,2-1-2 0,1-2 2 15,3 0 4-15,0-2-1 0,4-1-2 0,0-1 0 16,0 0-2-16,1 0-5 0,1-1-1 0,-2 0-2 16,1 1-6-16,-3 0 1 0,4 0-3 0,-3 1 1 15,0-1 7-15,3 0 2 0,0-1 3 16,-2 0-4-16,-1 0-6 0,0 1-8 0,-1 1-4 15,-3 0-1-15,1 3-1 0,1-1 2 0,-2 2 0 16,1 1 0-16,-1 1 0 0,-1 0-2 0,0 0-1 16,0 0-2-16,-5 0 2 0,4 0 2 15,-2 0 2-15,-2 2-2 0,2-1 1 0,-1 2-1 16,-2-1 0-16,4-1 3 0,-4 0-2 0,5 1 2 16,-2 0-1-16,0-1 0 0,1 0 2 15,1-1-3-15,-4 1 3 0,4-1-2 0,-4 0 1 16,5 0-1-16,-1 0 1 0,2 0 2 0,1 0-2 15,-1-2 0-15,2 1-3 0,-1 0 0 0,1 0 1 16,3-2-2-16,-2 2 2 0,0 0-1 0,4-1 0 16,-6 0-1-16,2 1 2 0,2 1 1 0,-2 0 3 15,-1 0 3-15,4 0 0 0,-3-1-1 16,-1 1-3-16,0 0-3 0,-1-1 0 0,2 1-1 16,-6 0 4-16,4 0-3 0,-1 0 1 0,0 0 0 15,-2 0 0-15,3 0 2 0,-2-1 0 0,1 1 3 16,0 0-2-16,-2 0 0 0,-3 0-2 15,2 0-3-15,-2 0 3 0,2 0-3 16,-3 0 2-16,3 0-1 0,0 1-1 0,-4 1 2 0,4-1-1 16,-3 2 2-16,4-1 0 0,-3-1-2 15,3 2 0-15,2-2 2 0,-2 1-2 0,2-1 1 16,-1 2 5-16,3-2 0 0,0 0 1 0,0 0-1 16,-2 0-5-16,4 2-2 0,0-1 0 0,-2 0 0 15,0 1 1-15,3-1 0 0,-1 1 0 16,-3-1 1-16,5 2-2 0,-2-2-1 0,-2 0 0 15,2 1-3-15,-1-1 4 0,0 0 2 0,-1 1-2 16,3-1 5-16,-3 0-4 0,1-1 0 0,-2 2 2 16,0-1-6-16,4 1 4 0,-2 0 0 15,-1-1-2-15,1 2 4 0,1-2-2 0,0 0 0 16,2 1-1-16,-2-1 0 0,-2 0 1 0,4 0-1 16,-3 0 2-16,0-1-1 0,2 2 0 15,-1-2 1-15,3-1 0 0,-2 1-1 0,2 1 2 0,-3 0 0 16,2-1-1-16,-3 0 2 0,4-1-1 15,-3 1 1-15,4 0 0 0,-2-1 2 0,1 0-2 16,0 1 1-16,0-1 2 0,0 0-4 0,-2 0 3 16,2 0 0-16,1-1 1 0,0 0 0 0,1-1 1 15,1-1-1-15,-1 1-4 0,1 0 2 16,-2 1-3-16,4-3 1 0,-3 2 2 0,2 0-1 16,0 0 1-16,0-1 0 0,1 1 0 0,1 0-1 15,0 1 1-15,-1-2 0 0,0 2 0 16,2-1-1-16,2 1-1 0,-2-2 0 0,1 2-1 15,-2 0-1-15,0 0 0 0,0 0 1 0,2-1 1 16,0 0-1-16,0 1 1 0,0 0 0 0,1-1 0 16,-1 0 0-16,3 1 2 0,0 0-1 0,-1 1-1 15,0-1 1-15,4 1-2 0,-3 0-1 0,1 0 0 16,-1 0 0-16,1-1 0 0,1 1 6 0,-1-1-2 16,3-2 3-16,-1 2 0 0,-3-2-1 15,1 0-1-15,1 0 0 0,3 0-1 0,-3-2 1 16,0 2 2-16,1-2-3 0,-1 2-1 0,2-2 1 15,-1 0 0-15,-1 2 2 0,1-2 0 16,-2 0-1-16,0 2-1 0,0 1-1 16,-1-1-1-16,-2 1 0 0,-3 1-1 0,-1 1-1 15,-2 0-1-15,-3 0 0 0,-1 0 2 0,0 0-1 16,-1 0-1-16,0 1 1 0,0 0 0 0,-3 1-1 16,2 0 2-16,-2 0 0 0,0 0-2 0,-2 1 3 15,1-1-3-15,0 0 0 0,-1-1 3 0,1 2-5 16,0-1 5-16,-2 0-2 0,1 0 1 15,1 0 1-15,-4-1 0 0,3 0 0 0,-1 0 0 16,1 1-1-16,2-1-1 0,-2-1 1 0,2 0 0 16,0 0 1-16,0 0-1 0,-1 0 0 0,3 0 0 15,0 0-1-15,-1 0 3 0,1 0-3 16,1-1 2-16,0-2 0 0,1 2-1 0,0-1 1 0,-1-1 0 16,4 1 0-16,-2 0-2 0,-1-1 0 15,3 2 0-15,-3 0 0 0,0 1 0 0,4 0 2 16,-4-1-2-16,0 1 1 0,3 0 2 0,-3 0-3 15,0 0 0-15,2 0 1 0,-1 0-3 16,-1 0 1-16,3 0 2 0,-4 2-2 0,1-1 2 16,0 2-2-16,0-1 1 0,-1 0-1 0,-1 2 0 15,-2-2 2-15,2 2-2 0,0-1 1 16,-1 1 1-16,-1-1-2 0,4 0 1 0,-3-1 0 16,0 1-2-16,2-1 2 0,-2 0 2 0,2 2-4 15,0-2 5-15,-2 1-2 0,3-2-3 0,-2 1 2 16,4-1 0-16,0 2 2 0,-3-2 0 15,3 0 0-15,-3 0-2 0,2-1 1 0,1 1 1 16,2-1 0-16,-2 0 2 0,2 0 0 16,-1 0 0-16,0 0-1 0,2 0 1 0,-2 0-2 0,1 0 0 15,0-1-1-15,0 0-1 0,1 0 2 0,-1 0-1 16,1-2 2-16,-1 2-1 0,1 0 1 0,-1-1 1 16,1 0 0-16,-1 0 0 0,0 0-1 15,-1-1-1-15,-1 1 1 0,1 0 0 0,-1-1-2 16,-1 2 1-16,-3-2-1 0,4 2-2 15,-3-1 2-15,3 0 2 0,-1-1-2 0,-4 1 2 0,0 0-3 16,1 0 0-16,-2 0 1 0,-2 0 1 16,2-1-2-16,-2 2 2 0,-1-1-2 0,0 1-1 15,-3 0 2-15,2-1-1 0,1 1-1 0,-5 1 2 16,5-1-2-16,-2 1 0 0,-2 0 0 16,2 0 0-16,0 0 0 0,-3 0 0 0,0 0 0 15,2 0-1-15,-2 0 4 0,2 0-2 0,2 0 0 16,-4 1-3-16,5-1 1 0,-2 1 2 0,-1 1-1 15,3-1 7-15,-2 0-6 0,-1 1-1 16,2-1 2-16,0 2-3 0,-3-1 2 0,3 0 0 16,1 1-1-16,-1 0-4 0,-1 0 5 0,4 0-1 15,1-1 1-15,-1 1 2 0,-2-2-3 16,2 3 1-16,-1-2-1 0,-3 2 0 0,4-2 1 0,-1 2 0 16,-1-2 0-16,0 0-3 0,1-1 3 15,0 2 0-15,-1-2 0 0,0 0 2 0,1 0-1 16,-3 0-1-16,2-1-1 0,1 1-1 0,-3 1 0 15,5-1 4-15,-3-1 0 0,-1 1-2 16,-1-1 3-16,2 0-2 0,1 0-2 0,0 0 3 16,0 0-2-16,0 0 0 0,0 0 1 15,0 0 2-15,-1 0-3 0,0 0 0 0,-2-1 2 16,0 1-4-16,2-1 2 0,1-1 2 0,-1 0-2 16,-1 1 2-16,-1-1-2 0,1 1 1 0,2 1-1 15,-1-2 0-15,-5 2-1 0,5 0 1 0,-3 0 1 16,-2 0 0-16,2 0 0 0,-1 0-2 0,0 0 0 15,0 0 0-15,0 0 1 0,1 0 2 0,1 0-2 16,-2 0 0-16,1 0-2 0,0 0 0 16,-1 0 2-16,-2 0 0 0,2 0 0 0,-3 0 0 15,0 0 0-15,-1 2 0 0,1-1 0 0,-2 0 2 16,-1 0-4-16,1 0 2 0,-3 0-2 0,-3 0 1 16,3 2 2-16,-2-2-5 0,0 1 4 15,-1-1-2-15,1 2-1 0,-2-2-3 0,-3 0 1 16,1 0 0-16,1 0-5 0,-2-1 4 0,0 0-12 15,0 2-10-15,0-2-8 0,0 2-8 0,0 0-6 16,-4 2-15-16,-1 0-24 0,-1 2-73 16,-2-2-66-16,1 1-14 0,2 0 4 0,2-3-221 15</inkml:trace>
  <inkml:trace contextRef="#ctx0" brushRef="#br0" timeOffset="36918.08">13736 14645 1743 0,'0'0'-66'0,"0"0"47"0,0 0 9 16,0 0 27-16,0 0 15 0,0 0 9 0,0 0-5 16,0 0-10-16,0 0-6 0,0 0-13 0,0 0-4 15,0 0 4-15,-78 7 7 0,78 18 13 0,0 5 10 16,1 3 4-16,5 5 11 0,1 3-3 0,1 2-3 15,1 3 0-15,1 4-11 0,0 1-5 16,1 5-2-16,-3 2-2 0,-1 2 2 0,1 2-1 16,-2 4-4-16,2 0-3 0,-5 4-1 15,3 0-3-15,-3 4-6 0,1 3 0 0,0 0-7 16,-2 4 0-16,-1 0 2 0,0 3-4 0,-1-2-3 16,0 2 1-16,0-1 1 0,0-1-2 0,-3 2 6 15,-2 0-3-15,1 1 3 0,-2-1 4 16,1 0 1-16,-3 0 0 0,2-3-1 0,0-1 5 0,-2-3-7 15,4-2 4-15,-2-1 2 0,1-5-9 16,-2-4 6-16,1-1-1 0,2-3-8 0,1-4 6 16,-1-1-2-16,1-5-1 0,1-4-2 0,-2 0 2 15,0-5-9-15,1-4 6 0,-1-1 1 0,1-7-9 16,1-6 3-16,0-4-5 0,0-4 2 16,-1-1-27-16,2 2-14 0,-1-2-58 0,1-1-74 15,-2-1-118-15,2-5-234 0,1-3-6 16,1-1-231-16</inkml:trace>
  <inkml:trace contextRef="#ctx0" brushRef="#br0" timeOffset="37490.62">14413 14822 569 0,'0'0'141'15,"0"0"-121"-15,0 0 59 0,0 0 70 16,0 0 50-16,40-136 27 0,-34 116-20 0,-2 4-40 16,-2 4-25-16,0 1-16 0,-2 6-9 0,0 1-4 15,0 4-17-15,0 0-26 0,0 4-30 16,-2 7-20-16,-2 6-8 0,0 10 4 0,-5 7 7 16,0 7-3-16,0 5-1 0,-1 1-5 0,0 2 1 15,3 2-2-15,3-1 1 0,1 0 2 0,1 0-7 16,2-3 2-16,0-2-4 0,0-4-3 0,2-1 3 15,1-7-2-15,2-3 4 0,1-6 0 0,2-2 1 16,0-5 1-16,-2-2-1 0,2-5 1 16,-1-2 0-16,0-2 1 0,0-3 4 15,0-2 3-15,-1-1 5 0,3 0 5 0,1-5 0 16,0-3-1-16,3-1-3 0,2-3-8 0,2-1-5 0,-3 2-3 16,3 0-8-16,-2 0 3 0,1 2-2 15,-1-1-2-15,1 3-2 0,-1 1 2 0,2 1-1 16,-2 3-7-16,3 1 1 0,-2 1-12 0,-1 0-13 15,2 0-9-15,-4 5-13 0,2 0-14 16,-1 2-13-16,-1 1-15 0,3 0-16 0,-1 0-14 16,1 0-23-16,1-1-30 0,0 2-54 0,2-5-82 15,-1 0-65-15,-2-1 32 0,-7-2-316 0</inkml:trace>
  <inkml:trace contextRef="#ctx0" brushRef="#br0" timeOffset="38050.01">15190 14777 2176 0,'0'0'46'16,"0"0"-51"-16,0 0 23 0,0 0 52 0,0 0 12 15,0 0-8-15,-37 117-15 0,37-85-12 16,0-3-6-16,7 3-15 0,-2-3-9 0,1 1-7 15,-1 0-7-15,0-2-1 0,0-3-2 16,1 0-2-16,-2-4-3 0,1 0 1 0,-1-2-6 16,-1-5-4-16,-1-1 4 0,-1-5-4 0,-1-2-1 15,2-3 5-15,-2-1-3 0,0-2 9 0,0 0 12 16,0-2-20-16,-3-2-16 0,-2-6-12 16,-1-1-17-16,-1-5 14 0,-2-4 10 0,0-3 0 15,-1-2-8-15,1-4-12 0,1-4-16 0,1-4-14 16,0-3-10-16,-1-2 2 0,3 1 6 0,0-1 28 15,3 7 25-15,-1 3 24 0,1 7 18 0,-1 4 11 16,2 7 13-16,1 2 12 0,0 6-3 16,0 4-9-16,4 2-1 0,1 1 1 0,4 7 15 15,2 5 13-15,3 3-3 0,3 2-12 16,-1 3-12-16,4 2-11 0,-2 3-9 0,1-1-2 16,1 4 2-16,-1-2-6 0,3 2 0 0,-2 0-1 0,-1-1-10 15,0-1 5-15,-1 0 1 0,-3-4-4 16,1 0 1-16,-4-1 1 0,-2-2 3 0,0 0 4 15,-4-2 10-15,-2-2 7 0,-3-1 5 0,-1-2 13 16,0-1 2-16,-6-3 0 0,-3 2 3 16,0-3-4-16,-1-1-6 0,-2-1-3 0,-2 0-10 15,2-2-8-15,-6 2-5 0,1-2-7 0,1-1-4 16,-4-1-3-16,5-1-3 0,-1-1-6 0,-1 0-9 16,1 0-15-16,1 0-21 0,2 0-22 15,-1 0-28-15,-2 0-44 0,6 2-63 0,-2 1-128 16,4-1-143-16,2 0 28 0,2 1-384 0</inkml:trace>
  <inkml:trace contextRef="#ctx0" brushRef="#br0" timeOffset="38550.65">15850 14786 2103 0,'0'0'17'16,"0"0"38"-16,0 0 16 0,0 0 7 15,0 0-26-15,0 0-38 0,0 0-9 0,0 0 2 16,0 0 1-16,0 0-1 0,0 0-1 0,-77 141 1 16,73-111 2-16,0 1-1 0,2 2-3 15,-1 0 0-15,0 1 0 0,-1-3-2 0,3 0 1 16,-3-1-4-16,0-2-1 0,2-2 2 0,-2-4-1 15,1-3 0-15,1-4 0 0,1-3 3 0,0-4-4 16,1-3 5-16,0-3-4 0,0-2 4 0,0 0 19 16,0-4 10-16,0-4 5 0,2-4-5 15,2-6-14-15,1-3-15 0,0-6 0 0,0-3 2 16,-2-5-6-16,2-2 4 0,-1-4-3 0,3-2-4 16,0-6-1-16,-1 3-3 0,3 2 2 15,-2 4 1-15,2 8 5 0,-3 7 2 0,1 6 0 16,-3 6 1-16,0 6-1 0,0 4-2 0,2 3 1 15,-1 3 4-15,3 9 3 0,-1 4 6 16,4 5-1-16,-1 4-6 0,1 3-2 0,3 4-5 16,0-1-1-16,0 0 0 0,-2 1-2 0,1 0-2 15,-1-1-3-15,0-4-2 0,0 0-11 0,-4-3-8 16,0-2-24-16,-1 0-24 0,2-3-23 0,-3-2-37 16,-1-4-23-16,-1-1-18 0,-1-3-21 0,-3-2-60 15,0-1-73-15,-3-2-13 0,-1-1 26 16,2-2-161-16</inkml:trace>
  <inkml:trace contextRef="#ctx0" brushRef="#br0" timeOffset="38694.26">15789 15184 281 0,'0'0'433'0,"0"0"-77"15,0 0 4-15,0 0-35 0,0 0-92 0,0 0-95 0,0 0-58 16,0 0-46-16,0 0-15 0,0 0-8 16,0 0 11-16,0 0 12 0,0 0 3 0,-14 5 0 15,38-10-6-15,6-2-9 0,5-4-13 0,3-1-14 16,1-2-24-16,3-3-49 0,2 0-67 15,1-1-115-15,3-1-195 0,-11 4-35 0,-13 5-510 16</inkml:trace>
  <inkml:trace contextRef="#ctx0" brushRef="#br0" timeOffset="39326.55">16761 14685 2168 0,'0'0'-76'0,"0"0"47"0,0 0 61 15,0 0 41-15,0 0-9 0,0 0-29 16,74 131-11-16,-67-102-7 0,1 2-2 0,0-2-6 15,-5 2-4-15,-2-1 1 0,0-1-5 0,-1 2 1 16,0-5 0-16,0-3-2 0,0-3-2 16,0-4 4-16,0-2 1 0,-1-3-2 0,0-3 10 15,1-1-4-15,-1-4 3 0,0-1 7 0,1-2 1 16,0 0 14-16,0-1 3 0,0-6-6 0,0-3-12 16,3-2-14-16,5-6-12 0,2-1-4 15,1-2-4-15,3 1-5 0,2 2-5 0,-3 2 3 0,3 3 2 16,-4 2 2-16,3 4 4 0,-4 3-1 0,1 2-2 15,0 2 0-15,-3 0-2 0,0 2-6 16,-1 3 4-16,-2 4 1 0,-1 3 7 0,-1-1 5 16,-1 3 6-16,2 0 3 0,-2 0-2 0,-3 1 5 15,0 0-3-15,0-1 0 0,0 2 4 16,-3 0-1-16,-3 0 8 0,2-3 3 0,-4 3 6 16,-2-4 4-16,0 2 1 0,-1-2 7 0,-2-3 5 15,2-1 6-15,4-2 3 0,-2-3 4 0,3-2-2 16,2-1-2-16,2 0-4 0,-1-3-9 15,2-5-14-15,1-3-12 0,0-4-8 0,3-5-6 16,4-5-5-16,4-2 0 0,3-2-5 0,-1-1-5 16,6-1 0-16,-1 1-1 0,-3 2-1 15,3 2 8-15,-1 5 4 0,-2 6 6 0,1 2 7 16,-2 6 2-16,2 2 4 0,-3 5 1 0,-2 0 2 16,0 0-1-16,2 7-3 0,-3 1 7 0,3 2-7 15,-3 1 4-15,-2 0-3 0,-2 2-6 0,4 0-4 16,-5 0-7-16,0-1-24 0,-3-2-42 0,3 0-73 15,-2-3-120-15,1-2-181 0,1-1-52 16,-4-2-545-16</inkml:trace>
  <inkml:trace contextRef="#ctx0" brushRef="#br0" timeOffset="39480.56">17274 14747 1275 0,'0'0'221'0,"0"0"-2"0,0 0-6 0,0 0-68 15,0 0-82-15,0 0-37 0,0 0-20 16,0 0-14-16,0 0-14 0,0 0-15 0,0 0-45 16,0 0-80-16,0 0-145 0,0 0-134 15,85 45-192-15,-76-36 157 0</inkml:trace>
  <inkml:trace contextRef="#ctx0" brushRef="#br0" timeOffset="40534.16">17450 15162 1159 0,'0'0'283'0,"0"0"-40"0,0 0 0 16,0 0-77-16,0 0-101 0,0 0-24 0,0 0-11 15,0 0-13-15,0 0-5 0,40-140-5 0,-25 117-1 16,0 0 0-16,-1 5-2 0,1 1 3 16,-2 5-2-16,-3 2-1 0,0 4-3 15,0 1-6-15,-1 4-3 0,-3 1-6 0,0 2 3 0,1 7 10 16,-3 2 3-16,1 3 6 0,-3 2 1 15,-2 2-7-15,0 2-4 0,0-1 3 0,0-1-5 16,1-1-2-16,0-1 6 0,0-2-4 0,2-1 2 16,0-2 1-16,-1-2 1 0,0-1-1 0,3-2 4 15,-1-2 3-15,-2-3 5 0,3-1 14 16,-2 0 15-16,1-3 11 0,2-2-1 0,2-5-8 16,4-1-15-16,-2-2-14 0,0-1-4 0,1-1-7 15,-1-1-2-15,2 0-2 0,-2 0-3 16,1-1-4-16,-1 0-3 0,0-2-5 0,-1 4-6 0,0 3 1 15,2 3-4-15,-3 2-1 0,0 3-1 0,-4 2-1 16,4 2 1-16,-2 0-1 0,0 0-2 16,0 4 4-16,-2 3-3 0,5 1 4 0,-5 2 6 15,3 3 3-15,0 1 3 0,-2 1 4 0,4 0 4 16,1 0 1-16,-2-1 6 0,4 0 4 0,-1-2-1 16,6 1 4-16,-3 0 3 0,5-3 3 15,0 1 5-15,3-4 7 0,1 1 5 0,4-3 5 16,1-3 0-16,-2-1-1 0,2-1-3 15,2 0 1-15,-2-5 2 0,-4-1 0 0,0-4 2 16,-1 2-4-16,-2-2-5 0,0 0 0 0,-1-1-3 16,-1-1 0-16,-4-1-3 0,2 0-3 0,-4-3-5 15,-2 0-3-15,2-1 1 0,-6-4-5 0,0 0 1 16,-5 1-7-16,0-1-6 0,-2 3 6 16,0 2-3-16,-3 2 2 0,-7 3-2 0,-2 3-7 15,-3 2-7-15,-1 4-1 0,-1 2 0 0,-4 4 4 16,1 6 4-16,1 1-3 0,0 3 3 0,5 1 0 15,-4 1-4-15,5 4 7 0,-3 1-1 16,5 1 2-16,0 1 3 0,8-2-2 0,-1 0 2 0,1-1-3 16,3-3 3-16,0-1-5 0,5-2-1 15,0-2 1-15,4-5 2 0,-1 2 0 0,0-5 1 16,-1-3 8-16,2-1-5 0,0 0 8 0,1-3 3 16,1-5-4-16,-2-2 5 0,1-1-4 15,2 0 0-15,-1-1-4 0,2-1 3 0,-1-1-3 16,-1-1-4-16,0 0 1 0,0-1-8 0,-1 1 0 15,0 1-2-15,-1 1-4 0,0 4-2 16,-4 1-1-16,4 2-1 0,-4 2-5 0,-1 3-6 16,-3-1-11-16,1 2-4 0,2 0-1 0,-3 6 11 15,-1 2 13-15,1 2 12 0,-1 2 10 0,0 3 1 16,0-1 5-16,0-2-1 0,0 2-2 16,0-1 6-16,0-1-10 0,0-2-1 0,1 0 0 15,5-1-5-15,0 0 4 0,2-2 3 0,1 0 3 16,0 0-2-16,3-1 6 0,-1-1 3 0,2-1 3 15,2-3 8-15,-1 0-1 0,1-1-2 16,0 0 1-16,-2 0-1 0,3-2 1 16,1-2 2-16,-4-3 3 0,-1-1-6 0,3 0 6 0,-2-2 0 15,-1 1-1-15,0-1 5 0,-1-2-3 0,-1 1 0 16,5-2-5-16,-5 0-2 0,0 0-8 0,2 0-4 16,-2 0-1-16,-1-1-3 0,2 4-1 0,-6 2-1 15,3 3 4-15,-3 0-7 0,-1 3 6 16,-3 2-2-16,2 0-2 0,1 0 7 0,-3 2 1 15,1 4 8-15,-2 0 5 0,1 2 3 0,4 4 2 16,-4-1-4-16,1 1 2 0,-1 0-4 16,4 0-3-16,0 1-2 0,3 1-7 0,1-2-1 15,4 1-2-15,0-1-2 0,5 0-3 0,3 1-4 16,1-4-9-16,2 0-19 0,-2-2-31 16,1-1-50-16,0-3-74 0,2-2-119 0,-10 1-275 15,-1-2-591-15</inkml:trace>
  <inkml:trace contextRef="#ctx0" brushRef="#br0" timeOffset="40706.69">19457 14797 2306 0,'0'0'258'0,"0"0"-185"15,0 0 21-15,0 0 8 0,0 0-24 0,0 0-38 16,0 0-26-16,0 0-12 0,0 0-6 15,0 0-23-15,0 0-44 0,0 0-84 0,0 0-151 16,0 0-286-16,46 27-668 0</inkml:trace>
  <inkml:trace contextRef="#ctx0" brushRef="#br0" timeOffset="40876.94">19490 15077 2502 0,'0'0'180'0,"0"0"-20"0,0 0-11 0,0 0-57 16,0 0-45-16,0 0-24 0,0 0-13 16,0 0-4-16,0 0-9 0,0 0-3 0,0 0-11 15,0 0-28-15,0 0-28 0,0 0-61 0,43 7-108 16,-32-11-185-16,-1 0-231 0,-1 2-820 0</inkml:trace>
  <inkml:trace contextRef="#ctx0" brushRef="#br0" timeOffset="41816.85">20803 14843 1384 0,'0'0'19'16,"0"0"55"-16,0 0 35 0,0 0 43 0,0 0 2 16,0 0-44-16,0 0-13 0,0 0-6 0,0 0-9 15,0 0-11-15,0 0-12 0,0 0-12 16,62-119-7-16,-58 106-3 0,-3 0-4 0,-1 0-2 16,-1 1-4-16,-6 0-4 0,-3-1-8 15,-2 2-7-15,-5 0-5 0,0 1-2 0,-4 2-4 0,-2 1-1 16,-4 1-3-16,-3 2-3 0,-1 3 1 0,-1 1 0 15,0 0 2-15,3 6 4 0,1 2 1 16,2 2 2-16,4 1 0 0,2 3-3 0,3 1 0 16,7 3 0-16,-1 2-3 0,6 0 3 0,1 2 3 15,4 3-2-15,0-1 2 0,6 0 0 16,3-1-1-16,5-3 0 0,2-2-2 0,2-4 2 16,3-3-2-16,2-2 3 0,1-3 4 0,2-2-1 15,-1-4 9-15,1 0 2 0,-3-8 7 16,0-3 6-16,0-2 2 0,-1-2 7 0,-4-4 0 15,-1-1-4-15,-6-1-1 0,-2-2-5 0,0-2-3 16,-7-1-1-16,-1-1-3 0,-1 0-4 0,0-5-7 16,-2 2-2-16,-2-5 0 0,-3-3-8 15,-1-2 1-15,1-3-6 0,-3 2-6 0,-1 0 0 16,-2 6-3-16,0 4 0 0,-1 3 2 0,1 6 2 16,-2 6-1-16,0 5-3 0,0 5-6 0,-3 5-16 15,-1 2-15-15,-1 10-23 0,1 4-28 0,2 6-22 16,1 4-33-16,0 1-65 0,4 0-120 0,6 2-110 15,0-6 2-15,5-8-327 0</inkml:trace>
  <inkml:trace contextRef="#ctx0" brushRef="#br0" timeOffset="42450.98">21218 14365 987 0,'0'0'343'0,"0"0"-226"0,0 0 23 15,0 0 3-15,0 0-11 0,0 0-64 0,0 0-16 16,0 0 7-16,0 0 16 0,0 0 4 16,0 0-12-16,0 0-9 0,0 0-10 0,91 7-12 15,-70-12-8-15,1 0-7 0,0 0-7 0,3-1-5 16,-4 0-3-16,-2 1-2 0,0 0-3 16,-4 0-1-16,-4 2 2 0,0 2-5 0,-2 0 3 15,-1 1 0-15,-1 0-2 0,-2 3 5 16,2 5-3-16,0 3 0 0,-2 2 3 0,-1 6-3 15,2 4 5-15,-3 3 0 0,0 3 3 0,0 3 0 16,0 3 0-16,3 0 2 0,-2 3 0 0,3 2 1 16,2 2-1-16,-4 2-1 0,4 1-1 0,-2 1-5 15,-1-1-1-15,2 0-2 0,1-3 1 16,-1 0 4-16,0-1 4 0,3-3 1 0,-1-3-2 16,-2 0 1-16,2-2-3 0,-1-2 1 0,-3-5-1 15,-1-2 4-15,-2-2 1 0,-1-5 4 0,-2-2 10 16,0-3 8-16,-5-3 11 0,-3-2 7 0,-5-2-2 15,-3-1-13-15,-3-2-6 0,-3-1-8 0,-5-1-13 16,0 0 8-16,-1-5-4 0,-2-3 2 16,1-2 3-16,1-1-5 0,2-2 0 0,0-1-5 15,4 0 1-15,3 0-3 0,6 1-3 0,2 0 3 16,3 1-4-16,4-1-1 0,4-1-3 0,0-1-2 16,9-2 0-16,6-1-1 0,4-1 2 15,6-1-1-15,5-2 1 0,3-1-5 0,2-2-5 16,5-3-15-16,-3-2-25 0,3 0-34 15,-2-2-53-15,3-3-60 0,-2 1-108 0,0-1-222 16,-12 7-36-16,-9 11-583 0</inkml:trace>
  <inkml:trace contextRef="#ctx0" brushRef="#br0" timeOffset="42612.55">21846 14273 2001 0,'0'0'122'0,"0"0"30"0,0 0 3 0,0 0-1 15,0 0-46-15,0 0-32 0,0 0-19 0,0 0-21 16,0 0-26-16,0 0-18 0,0 0-9 16,0 0-13-16,0 0-31 0,0 0-61 0,-27-19-104 15,43 19-259-15,-3 0-134 0,-4 0-684 0</inkml:trace>
  <inkml:trace contextRef="#ctx0" brushRef="#br0" timeOffset="43101.01">20791 15366 1434 0,'0'0'50'0,"0"0"84"16,0 0 28-16,0 0-8 0,0 0-28 0,0 0-30 15,0 0 15-15,0 0 11 0,0 0-8 0,0 0-18 16,0 0-18-16,129-5-12 0,-88 7-15 16,4-1-11-16,5 0-8 0,2 0-4 0,6-1 0 15,0 0 6-15,6 0-1 0,0 0-3 16,2-1-8-16,2 0-11 0,3 0-2 0,2 1-1 0,0 0 3 16,1 0 0-16,2 2 1 0,1 1 0 15,2-2-4-15,-3-1 1 0,0 0-2 0,-4 0-8 16,-3 0 1-16,-5 1-6 0,-10-1-5 0,-3 0-6 15,-9 1-17-15,-3 0-24 0,-12 0-39 0,-4-1-54 16,-7 0-84-16,-10 0-74 0,-3 0-166 0,-3 2-97 16,-3-2-601-16</inkml:trace>
  <inkml:trace contextRef="#ctx0" brushRef="#br0" timeOffset="43735.17">20925 16131 1269 0,'0'0'-29'0,"0"0"47"0,0 0 32 0,0 0 24 15,0 0-3-15,0 0 12 0,0 0 17 16,0 0 9-16,0 0 15 0,0 0-7 0,0 0-6 16,0 0-17-16,0 0-18 0,41-23-10 0,-34 11-4 15,-5-1-4-15,-2 0-5 0,0 0-2 0,0 1-8 16,-7 1-7-16,-3-1-6 0,-3 1-11 15,-4 2-5-15,-3-3-6 0,-5 4-5 16,1 1-3-16,-4 2-1 0,-1 4-1 0,-1 1 1 16,0 4 3-16,3 4-4 0,-1 2 2 0,2 3-1 15,4 1-3-15,2-1 0 0,1 1-1 0,6 2 0 16,1-1-5-16,4 3 6 0,1 3 2 0,6-1-5 16,1 3 7-16,0 0-4 0,7-1-1 0,2-1 1 15,4-1-2-15,1-2-1 0,4-2 0 16,0-1 3-16,3-3 1 0,1-2 2 0,2-5 1 15,0-2 0-15,-1-3 2 0,3 0 7 0,-1-8 5 16,-1-3 2-16,-1-5 7 0,-1-1-3 16,-3-2-2-16,-2-1 4 0,-3-2-1 0,-3-1 3 15,-4-2-1-15,-2-2 3 0,-3-4-9 0,0-2-1 16,-2-3-3-16,-2-5-11 0,-3-4 3 0,-3-2-5 16,-2-3-4-16,-4 0-1 0,-1 3-1 15,-4 3-2-15,-4 2 1 0,2 7 6 0,-5 7-1 0,1 7 2 16,-4 7 0-16,4 8-12 0,-4 6-6 15,-1 6-12-15,0 10-12 0,2 6-12 0,-2 3-22 16,6 6-21-16,4-1-30 0,6 3-35 16,7-2-69-16,7-1-146 0,4 0-95 0,4-8-21 15,-1-9-177-15</inkml:trace>
  <inkml:trace contextRef="#ctx0" brushRef="#br0" timeOffset="44186.99">21365 16011 1924 0,'0'0'65'0,"0"0"60"0,0 0 36 15,0 0 5-15,0 0-47 0,0 0-63 0,0 0-27 16,0 0-11-16,0 0-4 0,0 0 4 0,0 0-7 16,0 0-2-16,0 0 5 0,-18 130-8 0,22-108-5 15,0-1 2-15,2-2-9 0,1 0 2 0,-1-3 4 16,4 0-5-16,0-5 4 0,0 0-1 15,1-3-1-15,0-2 2 0,1-3 2 0,-1-2 3 16,-1-1 0-16,0 0 12 0,1-6 4 0,-2-2 3 16,2-4 8-16,1-4-5 0,-2-3-1 0,2-1 1 15,-1-3-2-15,0-1-4 0,0 0-3 16,-3-1-8-16,2-2-5 0,-3 2-3 0,-3 1-7 16,2 0-6-16,-1 2-9 0,-3 1-16 0,1 3-29 15,-1 2-50-15,-1 3-56 0,-1 5-122 0,0 2-238 16,0 4-79-16,0 0-490 0</inkml:trace>
  <inkml:trace contextRef="#ctx0" brushRef="#br0" timeOffset="44485.01">21465 16055 1628 0,'0'0'145'16,"0"0"-101"-16,0 0 71 0,0 0 41 0,0 0 2 0,0 0-41 15,0 0-31-15,54 121-9 0,-38-107-21 16,2 0-11-16,1 0-16 0,0-1-8 0,-1 1-1 16,-1-4-9-16,-1-1 4 0,-1-2-7 0,-2 0-1 15,-1-2 1-15,2-2 1 0,-4-2 0 16,-1 0 6-16,-1-1 17 0,-2 0 4 0,0-3 13 16,0-2 2-16,0-3-3 0,3-2-4 0,-2-4-7 15,0-1-4-15,0-2-12 0,1-2-1 0,-3 0-8 16,0-4-5-16,0 0-2 0,-1-4-3 0,0-2-3 15,3 1-3-15,-3-2 2 0,3 1-13 16,-1 1-8-16,0 0-20 0,2 4-28 0,1 4-28 16,-3 1-55-16,2 4-68 0,3 3-116 15,1 3-211-15,-3 2-15 0,-2 2-527 0</inkml:trace>
  <inkml:trace contextRef="#ctx0" brushRef="#br0" timeOffset="44912.75">23070 15250 2231 0,'0'0'28'0,"0"0"-8"16,0 0 49-16,0 0 41 0,0 0 9 0,0 0-25 15,0 0-19-15,0 0-11 0,0 0-25 0,141 15-16 16,-110-15-13-16,0 0-12 0,0 0-6 0,1 0-35 16,-1 0-43-16,1 0-68 0,-4-1-100 15,0 0-145-15,-8 1-186 0,-8 0-672 0</inkml:trace>
  <inkml:trace contextRef="#ctx0" brushRef="#br0" timeOffset="45126.63">23086 15643 1787 0,'0'0'381'0,"0"0"-349"15,0 0 58-15,0 0 39 0,0 0-15 0,0 0-43 16,0 0-24-16,120-18-18 0,-87 9-2 16,3-1-11-16,7-2-12 0,3 1-9 0,-1-1-23 15,3 2-42-15,-2 0-68 0,1-1-100 0,1 1-167 16,-15 3-165-16,-11 2-703 0</inkml:trace>
  <inkml:trace contextRef="#ctx0" brushRef="#br0" timeOffset="45734.37">24024 15273 1763 0,'0'0'20'0,"0"0"66"0,0 0 57 16,0 0 37-16,0 0-29 0,0 0-44 0,0 0-20 15,0 0-17-15,0 0-13 0,0 0-20 16,0 0-16-16,0 0-16 0,0 0-11 0,0 0-7 15,-15-1 5-15,7 12 3 0,-1 3 0 0,1 2 5 16,-2 4-6-16,-1-1 1 0,1 5 1 16,0-2-2-16,0 4 3 0,2 1-1 0,4 0 2 15,-2 0-2-15,4-1 1 0,2 0 1 0,0-1-9 16,0-3 0-16,6-3-3 0,4-1-4 0,3-3-2 16,0-1-1-16,5-3-7 0,-2-2-1 15,2-5 10-15,1-1 2 0,1-1 11 0,1-2 7 16,0-2 6-16,1-7 2 0,-3 1 8 0,-2 0 5 15,3-3 2-15,-8 1 14 0,2-2 9 0,-3 2 0 16,0-1 5-16,-2-2 0 0,0 0-10 0,-3 0 4 16,2-2-4-16,-5-2-8 0,1 0-1 0,0-2-5 15,-2 0-10-15,-2-2-2 0,0-1-6 16,0-1-4-16,0 0 5 0,0 2-4 0,-5-2 1 16,-1 4 3-16,-4 2-1 0,2-1-2 0,-2 3 0 15,-1 4-1-15,0 1-3 0,0 0 0 16,-3 3-1-16,1 3-6 0,1 0-4 15,1 2-6-15,-1 2-14 0,-2 0-13 0,1 0-10 0,1 6-27 16,1 1-24-16,0 2-41 0,-3 2-57 16,2 2-112-16,0 3-229 0,3-4-44 0,3-2-451 15</inkml:trace>
  <inkml:trace contextRef="#ctx0" brushRef="#br0" timeOffset="47945.51">1662 15869 314 0,'0'0'613'16,"0"0"-595"-16,0 0 37 0,0 0 40 0,0 0 16 16,0 0-3-16,0 0-23 0,0 0-27 15,0 0-33-15,0 0-24 0,0 0-19 0,0 0 12 16,-31-2 33-16,42 7 24 0,3 2 2 0,0 0-4 16,3 0-7-16,4 1-8 0,-1-3 4 0,2-2 2 15,5 1-6-15,-2-3-1 0,4-1-7 0,-1 0-7 16,-4-5-6-16,5-1 3 0,-5-2-6 0,2-1 3 15,-3-2 4-15,2-1-7 0,-5 2 1 16,-2 0-4-16,-2 1-5 0,1 0 2 0,-6 2 2 16,0 0 1-16,-5 1 0 0,-1 1 1 0,-2 2 1 15,1 1 2-15,-4 1 12 0,0 1 4 0,0 0-1 16,0 0-10-16,0 0-23 0,0 3-36 16,0 2-13-16,1 6 7 0,2 4 10 0,1 7 29 15,2 5 8-15,3 5-4 0,-1 6 1 0,4 2-2 16,-1 3 2-16,1 4 5 0,6 3 3 0,-3 2-8 15,4 0-6-15,0 0-6 0,1-1-5 0,1 0 9 16,-1 1 0-16,1-1-2 0,-2 2 7 16,1-1 0-16,-5-1-1 0,0-1 6 15,-4-4 4-15,-1-3 2 0,0-4 6 0,-3 0 2 16,-4-5 3-16,-2 0-1 0,-1-1 9 0,1-4 6 16,-2-2 0-16,-3-2 14 0,-3-4-1 0,-2-1 6 15,-1-3 5-15,-1-2 3 0,-1-2 11 0,-2-3 2 16,-3-3 1-16,-1-2-14 0,-2-3-6 0,-1-2-10 15,1 0-15-15,-1-2 5 0,-1-4-17 0,2-1 4 16,0-1-3-16,0-2-6 0,2 0 4 16,3-1-4-16,0-2 3 0,2-2-7 0,3-1 1 15,1-3-5-15,3-2-4 0,2-3 1 0,4 1-2 16,0-4-1-16,0-1-6 0,8-2 6 16,-1-2-12-16,2-2 6 0,1-4 6 0,5-3-10 15,-1-1-6-15,3-1-30 0,-3-1-36 0,4 0-62 16,1-1-86-16,-1 0-113 0,0 1-140 0,-4 11-321 15,-4 12 468-15</inkml:trace>
  <inkml:trace contextRef="#ctx0" brushRef="#br0" timeOffset="48130.76">2206 15643 1752 0,'0'0'539'0,"0"0"-615"0,0 0 20 16,0 0 65-16,0 0 9 0,0 0-49 0,0 0-97 15,0 0-119-15,0 0-169 0,0 0-31 16,0 0-470-16</inkml:trace>
  <inkml:trace contextRef="#ctx0" brushRef="#br0" timeOffset="48446.72">2734 16013 2406 0,'0'0'3'0,"0"0"-115"0,0 0 20 0,0 0 57 16,0 0 52-16,0 0 16 0,0 0 0 15,0 0 5-15,0 0-1 0,0 0-16 0,118-46-15 16,-93 33-16-16,2-3-44 0,-3 4-55 0,0 0-122 15,1 3-187-15,-7 2-83 0,-6 4-531 0</inkml:trace>
  <inkml:trace contextRef="#ctx0" brushRef="#br0" timeOffset="48644">2879 16248 1903 0,'0'0'565'0,"0"0"-669"16,0 0 42-16,0 0 100 0,0 0 38 0,0 0-15 16,0 0-3-16,0 0 0 0,0 0-12 15,0 0-14-15,0 0-17 0,121-47-7 0,-94 36-25 16,-4-1-28-16,6 2-51 0,-1 0-108 0,-2 0-156 16,3 2-203-16,-7 1-155 0,-7 4 27 0</inkml:trace>
  <inkml:trace contextRef="#ctx0" brushRef="#br0" timeOffset="50673.59">3814 15450 927 0,'0'0'275'0,"0"0"-183"0,0 0 47 16,0 0 35-16,0 0 12 0,0 0-54 0,0 0-36 15,0 0-12-15,0 0-23 0,0 0-25 0,0 0-29 16,0 0-11-16,0 0-1 0,0 0 6 15,-31-5 14-15,40 21 3 0,3 1-1 0,3 3-2 16,-1 0-3-16,2 2-5 0,-2 0 2 0,4 0-1 16,0 1-3-16,-2-1 1 0,2 1-5 0,3-3 0 15,-3-2-1-15,2-2 1 0,1-1-2 16,-2-3 1-16,0-1 3 0,-4-3-5 0,2-2 4 16,-4-4 0-16,0-1-4 0,-3-1 8 0,2 0 3 15,-4-5 10-15,-1 0 9 0,0-2 14 0,-3-3 3 16,1 2 3-16,-2-4 7 0,-1 0-5 0,-2-2-2 15,0-1-6-15,0-2-10 0,0-2-10 16,-1-2-5-16,1-1-6 0,-2 0-6 0,0 1 1 16,-2-3-4-16,3 2 1 0,0 2-3 0,1 0 0 15,0 0-3-15,0 4-5 0,0-2-3 0,0 4-15 16,0 2-14-16,0 2-31 0,0 1-46 0,0 2-62 16,2 3-98-16,0 1-145 0,2 3-79 15,-3 0 40-15,-1 0-231 0</inkml:trace>
  <inkml:trace contextRef="#ctx0" brushRef="#br0" timeOffset="51057.97">4011 15420 1778 0,'0'0'-14'0,"0"0"8"0,0 0 26 0,0 0-8 15,0 0-33-15,0 0-8 0,0 0 35 16,0 0 32-16,0 0 13 0,0 0 3 0,0 0-5 0,0 0-4 16,0 0 2-16,94 117-5 0,-77-100-5 15,0-1-9-15,0 0-8 0,3-1-8 0,0-1-1 16,-2 1-3-16,-2-2-3 0,2-2 1 0,0 0 0 16,-4-3-4-16,3-2 0 0,-5 0 3 15,1-3-1-15,0-1 7 0,-3-1 8 0,-2-1-2 16,1 0 12-16,-1 0 9 0,-2 0 5 15,-1-3 8-15,-3 1 11 0,2-1 3 0,-1-2 5 0,-3 0 5 16,1-2-13-16,0-3-3 0,0 0-10 16,-1-2-12-16,3 0-8 0,-3-4-8 0,0-3-9 15,0 0-5-15,0-1-1 0,0-1-3 0,-3 1-3 16,3 0 0-16,0 2-3 0,0-1-4 16,0 2-5-16,0 0-6 0,-1-2-12 0,0 2-17 15,1 0-27-15,-1 1-48 0,1 1-60 0,0 3-132 16,0 3-245-16,0 3-37 0,0 3-423 0</inkml:trace>
  <inkml:trace contextRef="#ctx0" brushRef="#br0" timeOffset="51409.87">4814 15134 2018 0,'0'0'28'0,"0"0"-32"0,0 0 50 0,0 0 67 0,0 0-21 16,0 0-43-16,0 0-22 0,0 0-17 0,0 0-9 16,0 0 0-16,0 0 15 0,0 0 7 15,0 0 2-15,13 46-5 0,-9-28-10 16,1 3-4-16,-2 1-9 0,4 0-12 0,-5-2-22 0,3 1-37 16,-3 0-45-16,0-4-57 0,-1-2-83 0,4-2-115 15,-2-3-51-15,-2-3 32 0,4-3-213 0</inkml:trace>
  <inkml:trace contextRef="#ctx0" brushRef="#br0" timeOffset="51703.85">4565 15118 1757 0,'0'0'301'15,"0"0"-314"-15,0 0 10 0,0 0 28 0,0 0 12 16,0 0-12-16,0 0 8 0,0 0 15 16,0 0 7-16,0 0 8 0,0 0-2 0,0 0-3 15,0 0-11-15,107 4-6 0,-85-4-9 0,-1-2-6 16,5-2-2-16,-1 0-9 0,0-1-1 0,1 0-4 16,-4 0-1-16,4-1-3 0,-2 1-4 15,1-1 0-15,-2 0-4 0,-2-1-2 0,1 0-9 16,-1 2-7-16,-1 0-25 0,3 0-31 0,-4 1-50 15,0-1-99-15,1 4-141 0,-7 0-164 16,-5 0-738-16</inkml:trace>
  <inkml:trace contextRef="#ctx0" brushRef="#br0" timeOffset="52922.93">5590 15359 227 0,'0'0'57'0,"0"0"55"0,0 0 48 15,0 0 43-15,0 0-11 0,0 0-22 16,0 0-7-16,0 0-16 0,0 0-17 0,0 0-11 16,0 0-9-16,0 0-10 0,0 0-8 0,43-100-7 15,-43 92-3-15,0 1-6 0,0 0-1 0,-2 2-9 16,-2-1-12-16,-3 2-8 0,-3 1-15 0,2 1-13 15,-3 1-7-15,-1 0-7 0,0 1-7 16,-2 0-2-16,-2 4-4 0,-1 3-5 0,1 2 1 16,-2 1 0-16,0 2-1 0,2 0 2 0,1 2-1 15,-1 1 0-15,2 0 2 0,-1 3 5 16,0 0-1-16,4 2 2 0,-2-1 0 0,3 1 0 16,-1 1 1-16,3-3 1 0,2-1 2 0,3-2-4 15,3-2-1-15,0-2-8 0,0-1-9 0,6 0-1 16,1-1-4-16,4-2 0 0,2 0 7 15,1-1 5-15,3-1 0 0,2-2 5 0,-1 0-2 16,3 0-4-16,3 1 4 0,-1-2-1 0,0 2 0 16,1-2 4-16,-1 0-3 0,-3 1 4 15,1 0 3-15,-2 1 3 0,-2-1 1 0,-2 2 1 16,-2 1 3-16,-1-2-3 0,-5 3 4 0,1 0 5 16,-4 2 1-16,0 1 5 0,-2 2 7 0,-2 1 0 15,0-1 5-15,0 1 7 0,-6 0-1 0,0 1 5 16,-2-1 0-16,-2 0 0 0,0-1 0 0,-1 2 6 15,0-2 4-15,-4-2-10 0,1 0 3 0,1-1-10 16,-2-2-1-16,1-2 4 0,-1 0-2 16,0-2-1-16,-2 0-6 0,2-2 1 0,-1-1-8 15,2 0-1-15,0 0-5 0,0 0-8 0,3-2 1 16,-1-1-6-16,1 1 1 0,1 0-3 16,0-1-6-16,2 1-12 0,-1 0-21 0,5 1-25 15,-2 1-49-15,3 0-57 0,-1 0-123 0,4 0-233 16,0 0-6-16,0 0-463 0</inkml:trace>
  <inkml:trace contextRef="#ctx0" brushRef="#br0" timeOffset="53494.97">5955 15718 922 0,'0'0'156'0,"0"0"52"16,0 0 48-16,0 0 15 0,0 0-71 15,0 0-88-15,0 0-47 0,0 0-35 0,0 0-23 16,0 0-2-16,0 0 8 0,0 0 4 0,0 0-2 15,0 0-1-15,-7 109-6 0,10-88-2 16,-2 1-4-16,-1-1-7 0,0 0-15 0,1 0-25 16,-1-2-42-16,0 1-54 0,0-4-67 0,1-1-98 15,0-3-78-15,0-5 11 0,2-2 22 0,-1-3-36 16</inkml:trace>
  <inkml:trace contextRef="#ctx0" brushRef="#br0" timeOffset="53984.16">5856 15765 989 0,'0'0'392'16,"0"0"-368"-16,0 0 34 0,0 0 59 0,0 0 20 15,0 0-28-15,0 0-8 0,0 0-4 0,0 0-12 16,0 0-19-16,0 0-12 0,117-104-11 0,-92 98-7 16,2 2 1-16,1 1-10 0,-4 1-7 15,0 2-4-15,0 0-11 0,-5 5-1 0,-5 2-1 16,-3 2-3-16,-4 3 4 0,-6 3 0 0,-1 5 0 15,-6-1-1-15,-5 3-2 0,-2 2 0 0,-6-3-1 16,3 2 0-16,-2-2 2 0,-1-2-2 16,0-1 2-16,-1-2 4 0,4-4-5 0,1-1 5 15,2-3-2-15,0-2-2 0,5-4 0 16,1-1 1-16,2-1-5 0,2 0-16 0,2 0-4 0,1-4-7 16,0-1 0-16,7 0 12 0,0 0 2 15,2-1 2-15,6 1 4 0,-2 1 2 0,3 1-1 16,-1 0 5-16,4 2-1 0,0 1-3 0,-1 0 3 15,0 0-4-15,2 0 1 0,0 5 3 0,0-1-2 16,-2 2 0-16,2 1 0 0,1 1 2 16,-5 1 0-16,-2 1 2 0,-4 2 5 0,-3 1 2 15,-4 1 8-15,-1 0 11 0,-2 1 5 0,-2-1 8 16,-2 0 12-16,-5 0-1 0,-4 0 1 0,-1-1 2 16,-1 2-13-16,-2-2-5 0,-2 0-1 0,2-1-3 15,-1-2-5-15,0 0 2 0,0-3-3 16,1-3-13-16,2 0 3 0,-1-2-10 15,3-2-7-15,0 0 2 0,1 0-12 0,0-2-11 16,1-3-25-16,3-1-38 0,0-1-45 0,1 0-58 16,0-1-100-16,5 1-183 0,0 0-28 15,2 3-494-15</inkml:trace>
  <inkml:trace contextRef="#ctx0" brushRef="#br0" timeOffset="54327.97">6351 15431 2289 0,'0'0'-72'0,"0"0"40"0,0 0 57 16,0 0 43-16,0 0-16 0,0 0-25 0,0 0 0 15,0 0 6-15,0 0-9 0,0 0-2 0,0 0-3 16,0 0-7-16,0 0 2 0,72 79-7 15,-62-60-2-15,0-2 0 0,-1 0-4 0,1-1 2 16,-2-1-5-16,2-1 1 0,-3-2-2 16,1 0-1-16,0-1 4 0,0-3-4 0,-2-4 1 15,1 0 0-15,-1-3 1 0,-1-1 1 0,1 0 9 16,-2-6 5-16,2-2 2 0,-3-2 6 0,1-3-1 16,1-1 0-16,-1-1-4 0,-2-1 0 0,1-1-5 15,-2-1-9-15,0-3 2 0,-1 0-14 16,-1 0-13-16,1 2-16 0,0-1-35 0,0-1-45 15,0 4-66-15,0 0-134 0,0 1-198 0,0 5-29 16,0 3-274-16</inkml:trace>
  <inkml:trace contextRef="#ctx0" brushRef="#br0" timeOffset="54658.67">6467 15484 1504 0,'0'0'15'16,"0"0"48"-16,0 0 64 0,0 0 14 16,0 0-38-16,0 0-7 0,0 0-3 0,0 0-15 15,86 118-26-15,-70-105-17 0,2-1 0 0,1 0-10 16,0-1-3-16,-1-3-1 0,1 0-6 0,-3 0-4 16,2-4-2-16,-3-1 1 0,1-1 0 0,-4-2 7 15,0 0 7-15,-2-3 4 0,-1-1 7 16,0-3-3-16,-2-2 0 0,1 0-1 0,-2-3-3 15,0-1-4-15,1 0 2 0,-2-3 0 0,-1-2-2 16,0-1 5-16,-2-2-7 0,-1-3-6 0,-1-3-1 16,-1 0-6-16,1-2-2 0,-1-1-5 15,-1 3 0-15,-1 1-7 0,0 4-3 0,2 3-3 16,-2 2-9-16,-1 3-11 0,0 3-22 0,4 2-33 16,0 1-55-16,0 2-80 0,0 3-159 0,0 1-185 15,0 2-64-15,0 0-115 0</inkml:trace>
  <inkml:trace contextRef="#ctx0" brushRef="#br0" timeOffset="55309.92">4152 16465 606 0,'0'0'-37'0,"0"0"44"0,0 0 27 0,0 0 18 16,0 0 12-16,0 0 14 0,0 0 47 0,0 0 1 15,0 0-5-15,0 0-18 0,124-49-9 16,-82 35 21-16,4-1 20 0,8-1-10 0,1 1-23 16,7-1-21-16,6-1-37 0,3 0 1 0,7 2 5 15,-1-3-14-15,5 2 5 0,3 2-9 16,-1-2-8-16,0 2-7 0,5 3-8 0,-5 0-1 16,-1 4-5-16,1 0 5 0,-2 1 9 0,-4 1 7 15,0 2 10-15,-1-1-3 0,-2 1-8 16,-1 3-7-16,-3 0-3 0,0 0 2 0,-2 5-1 0,-3-1 1 15,-3 2-6-15,-2 1-3 16,-2 0 0-16,-3 2-3 0,-2 0-1 0,-1 0 2 0,-5 1-5 16,-1-2-2-16,-3-1 5 0,-4-1-6 15,-3-1 4-15,1-2 0 0,-7 0 1 0,-5-2-2 16,-1-1 1-16,-4 0-4 0,-6 0-10 0,-1-1-5 16,-7-2-13-16,-1 1-3 0,-5-1 8 0,-1 1-5 15,0-2-7-15,-1 1-28 0,-4-2-42 0,-1-1-72 16,-2 0-119-16,-2 1-171 0,3 0 6 0,2 1-214 0</inkml:trace>
  <inkml:trace contextRef="#ctx0" brushRef="#br0" timeOffset="55785.84">4562 16733 1837 0,'0'0'-4'0,"0"0"-72"16,0 0 32-16,0 0 14 0,0 0 17 0,0 0 17 15,0 0 2-15,0 0 7 0,0 0 5 0,36 118 6 16,-18-100-4-16,2-1 2 0,1-2-1 16,-1 0-2-16,4-1 9 0,0-2-5 0,-3-2 0 15,-1-1-3-15,1-2 0 0,-3-3-1 0,0 0 0 16,-5-2 6-16,-1-2-6 0,-3 0 9 0,-2 0 2 15,-4-2 4-15,4-2 5 0,-5 0 5 16,0-3 5-16,-2-2-5 0,0 0 0 0,0-2-13 16,0-2-9-16,0-2-6 0,-1-1-4 0,-2-1-6 15,-4 1-4-15,6-2 3 0,-2 2-11 16,-1 1 4-16,3 3-7 0,0 1-26 0,0 1-21 16,1 2-47-16,0 0-64 0,1 1-83 0,2 1-102 15,4 2-93-15,0-1 44 0,-3 3-67 0,-2-1 343 0</inkml:trace>
  <inkml:trace contextRef="#ctx0" brushRef="#br0" timeOffset="56138.93">4726 16765 872 0,'0'0'743'16,"0"0"-818"-16,0 0 50 0,0 0 49 0,0 0 57 15,0 0 15-15,0 0 5 0,0 0 4 16,0 0-5-16,81 122-15 0,-60-103-22 0,0 1-9 16,2-1-12-16,0-2-9 0,1-1-8 0,-2-3-3 15,5-1-5-15,-6-3-7 0,1-1 6 0,-2-2-7 16,-2-2 7-16,-2-3 8 0,-2-1-2 16,-1 0 8-16,-3-4-5 0,0-3 9 0,0-1-2 15,-2-2 10-15,-4-1 1 0,1-1-7 0,-3-3 5 16,-1-1-16-16,-1-3 5 0,0-2-8 0,-3-1-2 15,-4-2-3-15,3-2-11 0,-4 1 5 0,-1 0-11 16,0 0 3-16,0 0 0 0,4 0-6 0,-3 3 1 16,1 1-1-16,3 4-11 0,-2 2-15 15,4 2-14-15,-1 3-46 0,2 2-45 16,-2 2-72-16,3 1-117 0,0 2-146 0,3 1-65 16,0 2-188-16,-2-1 413 0</inkml:trace>
  <inkml:trace contextRef="#ctx0" brushRef="#br0" timeOffset="56361.3">5307 16399 2319 0,'0'0'22'0,"0"0"0"15,0 0 34-15,0 0 9 0,0 0-23 16,0 0 4-16,0 0 4 0,0 0 3 0,0 0-19 15,0 0-4-15,0 0-9 0,0 0-11 0,0 0 0 16,65 122-11-16,-60-106-6 0,2 0-10 16,-4 0-26-16,3 2-53 0,-2-1-81 0,2-1-106 15,-3 1-188-15,-2-3-88 0,0-5-567 0</inkml:trace>
  <inkml:trace contextRef="#ctx0" brushRef="#br0" timeOffset="56577.95">5108 16458 2278 0,'0'0'18'0,"0"0"3"16,0 0 16-16,0 0 9 0,0 0-12 0,0 0-3 16,0 0 12-16,0 0 2 0,0 0-8 15,0 0-4-15,0 0-11 0,123-29-6 0,-94 22-8 16,1-1-4-16,1 0-22 0,1-1-21 0,0-1-30 15,0 1-63-15,3 0-98 0,1 0-166 0,-9 2-161 16,-8 2-675-16</inkml:trace>
  <inkml:trace contextRef="#ctx0" brushRef="#br0" timeOffset="57042.5">5923 16526 2029 0,'0'0'15'0,"0"0"-13"16,0 0 55-16,0 0 52 0,0 0-27 0,0 0-35 15,0 0-10-15,0 0 2 0,0 0 1 16,0 0-13-16,0 0 4 0,0 0-12 0,0 0-12 15,0 0-6-15,-100-33-7 0,86 45 0 0,-3 2-5 16,4 0 10-16,-3 4-7 0,4-1-2 16,1 1 11-16,0-3-9 0,2 3 3 0,3-2 2 15,3 0-4-15,3-2-5 0,0-2 1 0,3 0-7 16,4-3-6-16,3-2 6 0,4 0-5 0,0-3 3 16,3 0 8-16,3-2-4 0,0-1-1 0,3-1-1 15,0 0-1-15,-2 0-3 0,6 0 7 0,-3 0 1 16,-2 3-2-16,0 0 9 0,-2 2-1 0,-2 1 1 15,-5 2 5-15,-2 1 8 16,-4 0 1-16,-1 2 15 0,-5 1 19 0,-1 1 2 16,0 0 13-16,-5 0-1 0,-4 1-9 0,-1 0-7 15,-1 1-5-15,-2-2-6 0,0 1-12 0,-3-1 3 16,2-1-13-16,-2-4-10 0,3-2 2 0,1 0-16 16,0-1-12-16,0-3-16 0,0 0-35 0,1-2-57 15,3 0-98-15,1 0-158 0,1-3-144 16,2 2-384-16</inkml:trace>
  <inkml:trace contextRef="#ctx0" brushRef="#br0" timeOffset="57467.65">6217 16799 2004 0,'0'0'127'15,"0"0"-132"-15,0 0 56 0,0 0 25 16,0 0-29-16,0 0-46 0,0 0-21 0,0 0 1 16,0 0 1-16,0 0 7 0,0 0 7 0,0 0 5 15,0 0-5-15,0 0-4 0,20 94 4 0,-10-78-1 16,1 0 1-16,0 0 2 0,-1-1-3 15,1-1 0-15,-2-3 7 0,-2 1-2 0,-2-3-4 16,4-2 3-16,-4-1-6 0,0-2 5 0,-1-1-2 16,1-3 5-16,-3 0-1 0,1 0 7 15,0-4 17-15,-1-2 2 0,0-2 11 0,-1-2-1 16,-1-3-11-16,2-2 0 0,-2 0-3 0,1-1-4 16,-1 0-4-16,-1 0-2 0,2 1-7 0,1 1-1 15,-1 2 4-15,1 1-5 0,0 1 0 0,0 2-5 16,1-2-6-16,0 2-5 0,1 1-7 15,1 1-11-15,0 1-22 0,1 1-25 0,-1 0-41 16,1 2-75-16,-1-1-109 0,2 1-190 16,-2 1-382-16,-2 0 617 0</inkml:trace>
  <inkml:trace contextRef="#ctx0" brushRef="#br0" timeOffset="57851.44">6327 16809 995 0,'0'0'126'0,"0"0"-95"0,0 0 59 15,0 0 26-15,0 0-10 0,0 0-34 0,0 0 10 16,0 0 2-16,0 0-10 0,7 123-15 15,0-107-23-15,1 0-2 0,1 0-10 0,-2 0-7 16,2-2-1-16,-1-1-5 0,2-2-9 0,-2-1 5 16,0-3 3-16,2-1-10 0,-2-2 9 15,-1-1-5-15,3-1 2 0,-1 0 10 0,-2-2 2 16,-1 0 6-16,1 0 4 0,-2-4 24 0,0-1 7 16,-1 0 16-16,0-3-1 0,-1-2-18 0,-1-4 0 15,0 0-15-15,-2-3 2 0,0 2-8 0,0-2-7 16,0 1-10-16,0 2-8 0,0-4 1 0,0 2-13 15,0 0 4-15,0 0-8 0,0 1-8 16,0 1-9-16,0 1-25 0,-1 2-33 16,2-1-57-16,1 2-86 0,2 1-170 0,0 2-166 0,-1 2-607 0</inkml:trace>
  <inkml:trace contextRef="#ctx0" brushRef="#br0" timeOffset="58290.16">6707 16581 1246 0,'0'0'-8'0,"0"0"24"16,0 0 67-16,0 0 98 0,0 0-36 0,0 0-42 15,0 0-19-15,0 0-2 0,38 137-7 0,-31-112-14 16,-1 1 2-16,2 0-11 0,1-2 2 16,0-1-10-16,-1-2-8 0,1-3-9 0,0-4-6 15,2-3-5-15,-3-1-8 0,3-4 6 0,0-4-9 16,-3-1 2-16,0-1 13 0,-1-1 2 15,1-5 18-15,-2-1 11 0,0-3 3 0,1-3 0 16,-1-2-7-16,-1-2-8 0,0-2-10 0,-2 0-2 16,1-1-6-16,0 1-7 0,-2 1-5 0,0-1-4 15,0 1-5-15,2 1-5 0,-3 1 1 16,0 1-12-16,0 1-11 0,2 1-21 0,1 1-49 16,0 2-78-16,-2 1-127 0,3 0-226 0,-3 4-73 15,1 2-443-15</inkml:trace>
  <inkml:trace contextRef="#ctx0" brushRef="#br0" timeOffset="58684.14">6849 16630 680 0,'0'0'701'0,"0"0"-693"0,0 0 55 16,0 0 49-16,0 0 31 0,0 0-20 0,0 0-25 16,0 0-3-16,0 0-6 0,0 0-20 0,0 0-15 15,70 118-8-15,-59-99-10 0,2 1-12 0,-2 1-6 16,3 0-1-16,-3-1-1 0,1-1-6 16,0-3 2-16,-2 1-6 0,-2-3-7 0,2-2 8 15,-3-1-6-15,-1-1 2 0,1-1 6 0,-2-3-3 16,3-3 6-16,-3 0 3 0,0-3 2 0,1 0-1 15,-2-3 13-15,3-2 2 0,-2-4 3 0,1-1 9 16,1-3-6-16,-2-4-3 0,2 0 0 16,-2-2-1-16,0-2-2 0,-1-1 3 0,1 0-3 15,0-3-11-15,-1 0 0 0,1-2-8 0,-1-2-6 16,1 0-1-16,-1 1-2 0,1 2-2 0,-2 2-2 16,0 2 0-16,2 1-14 0,-2 3-13 0,-1 2-20 15,-1 2-33-15,2 2-41 0,1 4-60 16,-2 1-112-16,2 2-238 0,-2 3-74 15,0-1-427-15</inkml:trace>
  <inkml:trace contextRef="#ctx0" brushRef="#br0" timeOffset="62705.97">14481 16433 735 0,'0'0'165'15,"0"0"-11"-15,0 0 37 0,0 0 20 0,0 0-34 16,0 0-58-16,0 0-40 0,0 0-11 0,0 0-13 16,0 0-14-16,0 0 0 0,0 0-14 0,10-63-3 15,-8 52-2-15,-2-2 0 0,0 3-6 16,-3-2-2-16,-3 1 4 0,-3 2-12 0,2-2 7 16,-3-1-5-16,-5 3-10 0,0 1 3 0,-6 0-8 15,-1 2-3-15,-2 3-3 0,-2 2 0 0,-1 1-2 16,-1 1 3-16,2 6-1 0,-1 3-3 0,0 3 0 15,2 1-4-15,-2 3 5 0,3 4-2 16,-2 0 6-16,5 1 2 0,2 1-4 16,4 1 6-16,2 2-3 0,4-2 2 0,3-1 4 0,2 0-1 15,4-1 0-15,1-3-3 0,8-1 4 16,2-3-6-16,3-3 6 0,5-2 0 0,3-5-4 16,0-2 10-16,7-3-2 0,-2-5 9 0,2-5 3 15,0-4 4-15,-1-3 1 0,-1-4-1 16,1-1 9-16,-3-2 3 0,-7-3 13 0,4 1 10 15,-7-2 7-15,-3 1 7 0,-4-1 7 0,-5 1-7 16,-3-1-9-16,-1-2-9 0,-5 0-19 0,-2-1-4 16,-1-2-10-16,-1 0-4 0,-3 0-7 0,0-4-4 15,-3 1 3-15,-2 1-8 0,-1-1 6 16,-3 4-5-16,-5 1-5 0,1 7 2 0,0 4-5 16,0 6 5-16,2 6-4 0,0 6 0 15,2 2-7-15,4 6-14 0,1 7-12 0,5 4-28 16,1 1-28-16,4 4-35 0,6 1-47 0,1-3-58 0,5 1-77 15,10-1-62-15,4-2 40 0,0-4 45 16,-7-5-55-16</inkml:trace>
  <inkml:trace contextRef="#ctx0" brushRef="#br0" timeOffset="63234.86">14570 16083 1513 0,'0'0'67'15,"0"0"30"-15,0 0-13 0,0 0-5 0,0 0-31 16,0 0-8-16,0 0 16 0,0 0 6 0,0 0 1 16,0 0-10-16,0 0-9 0,0 0-11 0,0 0 0 15,0 0-13-15,128-32-10 0,-110 29 1 16,3-1-9-16,-4 1 1 0,2 0-1 0,-5 1-2 15,1 0-4-15,-4-1 3 0,0 2 1 0,-2 1-4 16,-3 0 2-16,0 0-5 0,0 0-1 16,-1 1-1-16,-1 5 5 0,0 4-1 0,0 0 3 15,-2 6 5-15,1 2-8 0,0 6 7 0,-1 1-1 16,-2 5-2-16,0 2 5 0,1 4-5 0,1 3 2 16,1 1-6-16,-1 2 4 0,2 0-3 0,1 2-3 15,1-3 7-15,3 1-10 0,1-3 5 0,0-4 3 16,-1 3-1-16,3-6 2 0,-2-2 0 0,1-2 1 15,2-3-6-15,-5-4 7 0,1-2 0 16,0-4-3-16,-4-2 8 0,-2-1 1 0,-1-4 8 16,-2-2 17-16,0-3 26 0,-3 1 10 0,-4-3 6 15,-5 0-6-15,0-1-15 0,-5 0-7 16,-3 0-1-16,-5-4-9 0,0-3-2 0,-1-2 5 16,0-1-8-16,-1-1 3 0,1-1-2 0,1 0-12 15,2-2-1-15,3-2-10 0,1 0-1 16,4-3-10-16,4-1 2 0,5-1-4 0,3-4-10 15,3-2 2-15,4-1-14 0,9-2-13 0,5-3-22 16,7-3-40-16,4-3-44 0,7-3-55 0,1 1-69 16,3-1-125-16,5-1-106 0,-13 11 38 15,-8 11-276-15</inkml:trace>
  <inkml:trace contextRef="#ctx0" brushRef="#br0" timeOffset="63360.88">15255 15920 168 0,'0'0'387'0,"0"0"-18"0,0 0 47 16,0 0-45-16,0 0-86 0,0 0-83 0,0 0-49 15,0 0-35-15,0 0-37 0,0 0-30 16,0 0-27-16,0 0-21 0,0 0-34 16,-112-79-38-16,112 79-50 0,0 0-60 0,0 2-102 0,4 3-226 15,-1 1-355-15,0-1 282 0</inkml:trace>
  <inkml:trace contextRef="#ctx0" brushRef="#br0" timeOffset="63708.02">14092 16978 2057 0,'0'0'-80'16,"0"0"59"-16,0 0 55 0,0 0 69 0,0 0 2 15,153-27-16-15,-104 13-18 0,6-1-11 0,5-3-1 16,0 1-8-16,2-1-14 0,-1 1-7 16,0 2-9-16,2 1-9 0,-4 3-7 0,0 1-2 15,-3 2-7-15,-5 2-3 0,0 1-1 16,-6 3-18-16,-7 1-20 0,-1 1-21 0,-11 0-26 15,-5 1-23-15,-6 5-18 0,-8 1-42 0,-4 3-96 16,-3 1-189-16,0-3-59 0,-1-1-186 0</inkml:trace>
  <inkml:trace contextRef="#ctx0" brushRef="#br0" timeOffset="64271.38">14467 17617 1683 0,'0'0'17'0,"0"0"31"0,0 0 36 0,0 0 1 15,0 0-7-15,0 0-18 0,0 0-27 16,0 0-4-16,0 0-15 0,0 0 0 0,0 0 2 0,0 0 9 15,0 0-6-15,0 0 2 0,-28-101 8 16,18 92-18-16,-3 0 11 0,-3 2-12 0,-3 0-8 16,-1 4 4-16,-2 2-5 0,-2 1 9 15,-3 0-10-15,5 4 7 0,-4 3-7 0,1 4-4 0,-1 0 8 16,3 3-10-16,0 0 6 0,1 2 1 16,0 0-2-16,5 2 0 0,0 0 4 0,4 1-5 15,2-2-6-15,3 0 5 0,2 1-11 0,3-1 5 16,3 1 6-16,0-1-2 0,2-1 4 15,4-2-4-15,3 0 0 0,4-3-2 16,3-1 12-16,1-1-3 0,1-3-1 0,2-3 1 0,1-3-5 16,-1 0 8-16,1-6 2 0,1-4 12 0,-4-2-5 15,4-4 2-15,-1-1 13 0,-5-2-13 0,0-1 17 16,-2-1 0-16,-3-2 3 0,-2 1 12 0,-6-1 2 16,0-1 1-16,-3-2-12 0,0-1-5 15,-3-2-14-15,-4-4-6 0,-5-3 2 16,0-2-6-16,-4-1-2 0,-1-4-5 0,-3 3 2 15,-6 0-9-15,4 2 10 0,-6 2-3 0,1 5-7 16,-3 3 9-16,1 9-13 0,0 4 9 0,3 8-5 16,0 4-1-16,2 3-3 0,2 9-14 15,1 5 0-15,3 4-20 0,2 4-8 0,3 4-23 0,4 5-27 16,5-1-23-16,4 2-24 0,4 0-37 16,9 0-91-16,6-1-138 0,0-8-58 0,-7-9-360 0</inkml:trace>
  <inkml:trace contextRef="#ctx0" brushRef="#br0" timeOffset="64668.99">14619 17402 1679 0,'0'0'54'0,"0"0"24"0,0 0 23 16,0 0 10-16,0 0-22 0,0 0-15 0,0 0-11 15,0 0-7-15,0 0-24 0,0 0-10 0,0 0-1 16,0 0-5-16,32 119-10 0,-28-93-2 0,-2-1-1 16,3 0-8-16,-1-1 7 0,0-1-4 15,-1-1-5-15,2-4 10 0,1-1-3 0,1-3 0 16,1-2-2-16,-1-3 0 0,0 0-5 0,0-3 7 15,0-1 4-15,-1-2-6 0,0-3 10 0,2 0 4 16,-1 0 9-16,-1-7 5 0,2-2 13 16,-1-3 4-16,1-6-1 0,2 0 9 0,-3-1-7 15,1-5-3-15,-2 0-3 0,0-2-7 0,-1-3-11 16,0-1-7-16,-1-1-2 0,0-2-16 0,1 1 4 16,-3 0-10-16,1 6-31 0,0 2-17 0,-1 4-42 15,-2 5-55-15,0 5-113 0,0 2-267 0,0 3-93 16,0 3-393-16</inkml:trace>
  <inkml:trace contextRef="#ctx0" brushRef="#br0" timeOffset="65053.56">14699 17454 1426 0,'0'0'32'0,"0"0"45"0,0 0 60 15,0 0 37-15,0 0-15 0,0 0-22 0,0 0-31 16,0 0-30-16,69 135-13 0,-55-116-28 0,2-3 0 16,-1 3-9-16,0-3-18 0,-3-2 3 15,3 0-1-15,-4-3-3 0,-1 2-6 0,0-2 7 16,-2 0-11-16,-2-1 5 0,2 1 16 0,-2-2-11 16,0-1 6-16,-2 0 1 0,2-1-5 0,-2-1 0 15,1-1 5-15,-1 0 1 0,0-1-9 16,0-1 9-16,2-2-7 0,-2-1-5 0,2 0 12 0,2-2-2 15,-1-4 5-15,2-1-2 0,2-3 3 16,3-4-6-16,-1-2 5 0,1-3 4 16,0 0-9-16,1-4 4 0,-3-2-1 0,2-2 3 15,-2 0-7-15,0-5 5 0,0-1-10 0,-2-4-7 16,-1 0 11-16,2 1-12 0,-5-4 2 0,-1 5-1 16,0 0-10-16,-2 3-18 0,-2 3-14 0,-1 4-29 15,0 6-37-15,0 3-34 0,0 4-82 16,0 3-145-16,0 5-200 0,0 0-494 0</inkml:trace>
  <inkml:trace contextRef="#ctx0" brushRef="#br0" timeOffset="65377.16">15474 16897 2172 0,'0'0'24'0,"0"0"24"0,0 0 27 15,0 0 13-15,0 0-2 0,0 0-4 0,0 0-21 16,0 0-7-16,0 0-10 0,0 0-21 0,125-6-8 16,-98 3-12-16,0-2-6 0,0-1-18 15,-1 2-31-15,0 0-50 0,-3-1-86 0,0 0-126 16,-5 2-253-16,-1 1-321 0,-8 0 248 0</inkml:trace>
  <inkml:trace contextRef="#ctx0" brushRef="#br0" timeOffset="65599.59">15577 17223 1824 0,'0'0'160'0,"0"0"-87"0,0 0 47 15,0 0 49-15,0 0-18 0,0 0-42 0,0 0-29 16,0 0-35-16,121-12-10 0,-102 7-25 0,-1-1-5 15,0 0 1-15,0 0-26 0,-1-1-19 16,-2 0-60-16,4 0-68 0,-7 2-103 0,1-1-146 16,-1 2-145-16,-4 0-95 0,-1 2 97 0</inkml:trace>
  <inkml:trace contextRef="#ctx0" brushRef="#br0" timeOffset="74576.22">16926 16343 165 0,'0'0'15'0,"0"0"28"16,0 0 28-16,0 0 28 0,0 0 25 0,0 0 2 16,0 0-2-16,0 0-6 0,0 0-1 0,0 0-13 15,0 0-13-15,0 0-19 0,-41-55-20 16,28 54-18-16,0 1-10 0,-5 0-10 0,0 1-12 15,-1 5-1-15,-4 2-3 0,0 1-1 0,1 0 0 16,-6 3 3-16,2 0 2 0,0-1 0 0,1 0 11 16,1 2 5-16,3-1 3 0,2 1 4 15,6-2-2-15,0 0-10 0,5 2 0 0,1-3-9 16,6 2-12-16,1-1 1 0,2-2-9 0,7 0 0 16,3 0 6-16,5-1-1 0,3-1 6 15,2 0 5-15,2-1 6 0,2-2-2 0,0 2 3 0,1-3-1 16,0 2-5-16,-4-1 2 0,0 1-4 15,-1 0 0-15,-1 1 0 0,-3 1 3 16,-2 0-4-16,-4 0 1 0,-1-1 4 0,-3 2-3 16,-3 0 10-16,-2 3 4 0,-3-2 9 0,0 3 10 15,-6-1 4-15,1 1 2 0,-7 1-11 0,-1 1 3 16,-1 1-12-16,-1 0-3 0,-3 0 4 0,2 0-10 16,-1-2-2-16,2 0-3 0,-3-3-1 0,6-1-2 15,-3-1-2-15,2-1-7 0,3-1-16 0,0-1-10 16,5 0-24-16,-2-2-27 0,4-2-53 15,1-1-135-15,2 0-69 0,0 0 18 0,0 0 20 16,2 0 109-16</inkml:trace>
  <inkml:trace contextRef="#ctx0" brushRef="#br0" timeOffset="75237.2">17065 16669 1404 0,'0'0'-106'0,"0"0"63"0,0 0 104 15,0 0 55-15,0 0-30 0,0 0-35 0,0 0-21 16,0 0-6-16,30 136-4 0,-29-114-8 0,-1 0-8 16,0 1-3-16,0 0-9 0,-3 0-13 0,-2-1-8 15,1-1-29-15,-1-3-21 0,1-2-32 0,3-1-44 16,-1-3-39-16,1-3-38 0,1-3 0 15,0-3 33-15,0-2 58 0,0-1 61 0,0-2 35 16,0-6 20-16,0-3-6 0,0-4 11 0,0 0 20 16,0-3 0-16,0-2 0 0,0 0 0 0,-2-3 0 15,-2 0 0-15,3 0 2 0,1 0 34 16,-2 2 0-16,2 1 29 0,0 3 24 0,0-2 53 16,0 4 39-16,0 0 23 0,2 2-4 0,6 1-25 15,-4 3-17-15,4 1-23 0,1 3-12 16,2 0-15-16,-1 1-7 0,0 3-18 0,5 1-9 15,-2 0-13-15,0 3-21 0,-1 1-5 0,2 2-16 16,-2 2-5-16,-2 0-2 0,0 2-4 16,-5 1 5-16,2-1-4 0,-5 2 4 0,-1-1-1 15,-1 3-3-15,0-3 2 0,-4 2-9 0,-4 0 2 16,0-2-3-16,-2 1 1 0,3-3-4 0,-1 0 2 16,0-3-7-16,0 0-6 0,4-1 3 0,-1-3-8 15,2 0 3-15,3-1-8 0,0-1-22 0,0 0-29 16,0 0-24-16,0 0-17 0,0 0 19 0,1-1 38 15,6-2 25-15,0 0 30 0,2 0 8 16,3-1-7-16,0 1 5 0,1 1 0 0,-2-1-2 16,2 3-3-16,2-1 4 0,-3 1-2 0,3 0-1 15,-1 1 3-15,-2 3-4 0,-1 0 1 16,-1 2-2-16,0 1 3 0,-2 1 2 16,-5 1 5-16,0 1 18 0,-3 3 0 0,0-1 11 15,-5 1-3-15,-3 0-4 0,-3 0 0 0,0 1-2 16,-1-1 2-16,-5 1-11 0,4 0 3 0,-5 0-7 15,5-1-6-15,-4-3-1 0,5 0-11 0,-1-3-1 16,1 0-5-16,2-2-14 0,2-2-29 0,0-2-54 16,3-1-91-16,0 0-125 0,1-3-58 15,0-1 15-15,2 1-45 0</inkml:trace>
  <inkml:trace contextRef="#ctx0" brushRef="#br0" timeOffset="75619.42">17449 16390 1290 0,'0'0'263'0,"0"0"-211"16,0 0 42-16,0 0 1 0,0 0-5 0,0 0-39 15,0 0-17-15,0 0 2 0,0 0 8 16,0 0-4-16,0 0-8 0,0 0 0 0,-19 132-10 16,28-114-1-16,-1 1-6 0,1-2-9 0,-2-2 1 15,2 0-2-15,0-2 1 0,0-1 1 16,1-1-1-16,-2-1-2 0,-3-3-1 0,3 0 2 16,-1-3 0-16,-1 0 4 0,1-3 6 0,-2-1 9 15,0 0 6-15,2-3 12 0,-1-3-5 0,2-4-4 16,0-1 1-16,0-3-9 0,-1-2 3 15,1 0-8-15,0-1-2 0,-2-3-10 0,0-1-7 16,0 2 6-16,-2-1-15 0,0 1-1 0,1 2-11 16,-4 0-26-16,1 2-25 0,2 3-45 0,-4 2-59 15,1 2-99-15,-1 2-137 0,0 2-64 0,0 2-516 0</inkml:trace>
  <inkml:trace contextRef="#ctx0" brushRef="#br0" timeOffset="75945.67">17564 16419 614 0,'0'0'152'0,"0"0"-106"15,0 0 66-15,0 0 64 0,0 0 30 16,0 0-35-16,0 0-20 0,0 0-24 0,7 120-23 16,2-103-18-16,-1 0-22 0,3-1-16 0,-1-1-19 15,0 0-5-15,2 0 1 0,-1-4-6 0,2 0 2 16,-1 0-2-16,1-3-8 0,0-1 9 0,-2-1 4 15,2-3-1-15,1-1 9 0,-3-2 0 0,1 0 0 16,-1-4 6-16,0-4 1 0,-2-1 3 16,1-2 2-16,0-3 9 0,1 1-4 15,-3-3-1-15,0-2 2 0,-1 0-11 0,0-2-4 16,0-1-5-16,-3-1-10 0,2-3-5 0,-2 0-2 0,4 1-4 16,-6-2-7-16,4 4 4 0,-3 1-11 15,0 0 4-15,2 3-5 0,-3 1-13 0,2 2-15 16,1 4-37-16,-3 2-35 0,-1 3-70 0,4 2-108 15,-3 2-172-15,0 2-99 0,0 0-632 0</inkml:trace>
  <inkml:trace contextRef="#ctx0" brushRef="#br0" timeOffset="76285.74">18397 15912 2126 0,'0'0'-16'0,"0"0"59"0,0 0 31 0,0 0 19 16,0 0-17-16,0 0-42 0,0 0-17 0,0 0-8 15,0 0 3-15,0 0 3 0,0 0 8 16,0 0 14-16,-85 133 4 0,77-96 11 0,-3 1 0 15,3 5-5-15,0 2-3 0,0 1-5 16,-1 2-10-16,-1 2-5 0,1-1 0 0,0-2-15 16,0 2 6-16,5-7-6 0,-2 0-11 0,5-5 3 15,1-4-12-15,0-1-2 0,8-4-14 0,1-3-12 16,2-3-19-16,0-4-26 0,1-3-17 0,4-2-33 16,-3-4-45-16,4-2-75 0,-3-3-113 15,6 0-101-15,-8-3 12 0,-2-1-280 0</inkml:trace>
  <inkml:trace contextRef="#ctx0" brushRef="#br0" timeOffset="77052.21">18454 16420 762 0,'0'0'236'0,"0"0"41"0,0 0 20 16,0 0-49-16,0 0-73 0,0 0-71 0,0 0-43 16,0 0-23-16,0 0 1 0,0 0 10 0,0 0-4 15,0 0-2-15,0 0-11 0,0 0-6 16,33 107 1-16,-24-87-1 0,2 0-9 0,0 1-3 16,0-2-4-16,2 0-10 0,-1-1 4 15,0-3-4-15,1 0-3 0,1-2 3 0,-1-3-2 0,-1-1-2 16,0-3 2-16,2-2 4 0,-3-2-2 0,-2-2 7 15,2 0 7-15,-4-4 1 16,0-4 10-16,0-1-1 0,-3-4 3 0,2-2-4 16,-3-2 0-16,0-2-8 0,1-2-6 0,-2-1 6 15,-2-2-11-15,0-1 7 0,0 0-6 0,0-1-3 16,0 2 0-16,0-2-2 0,0 4 5 0,0 1-12 16,0 3 5-16,1 3-13 0,0 3-11 15,0 1-10-15,3 3-35 0,-2 2-48 0,2 3-73 16,-2 1-118-16,4 0-150 0,-3 2-39 0,1 0-510 0</inkml:trace>
  <inkml:trace contextRef="#ctx0" brushRef="#br0" timeOffset="77401.78">18636 16456 983 0,'0'0'58'16,"0"0"-44"-16,0 0 72 0,0 0 58 16,0 0 12-16,0 0-23 0,0 0-17 0,24 126-14 15,-14-107-10-15,1 1-12 0,4-1-15 0,-2-1-21 16,-1-1-10-16,4-1-10 0,-3-1-8 0,3-2 4 16,-3-1-7-16,1-1 0 0,1-3 0 0,-3-1 1 15,0-3 4-15,-1-3 5 0,1-1 8 16,-2 0 3-16,-1-4 13 0,2-4 2 15,-3-1 2-15,2-3 4 0,-1-2-3 0,-2 1-5 0,-3-2-5 16,3 0-3-16,-4-2-11 0,-2 2-2 0,3-4-9 16,-2-1-10-16,-1-2-3 0,1-1-8 0,-1 0-2 15,0 1-15-15,3-1-15 0,-4 4-21 16,1 2-34-16,-1 3-35 0,0 0-73 0,0 4-121 16,0 1-170-16,1 2-39 0,-1 2-382 0</inkml:trace>
  <inkml:trace contextRef="#ctx0" brushRef="#br0" timeOffset="77669.95">19116 16054 1885 0,'0'0'28'0,"0"0"34"0,0 0 33 0,0 0 20 15,0 0-18-15,0 0-4 0,0 0-1 16,0 0-11-16,0 0-19 0,0 0-14 0,0 0-9 16,0 0-12-16,51 123-5 0,-44-100-11 0,-4 0-8 15,2-1 0-15,-3-1-7 0,1 0-6 16,-3-3-13-16,2 0-22 0,2-3-26 0,-4-2-29 16,1-3-45-16,-1 0-74 0,0-2-110 0,0-2-143 15,0-3-19-15,0-1-363 0</inkml:trace>
  <inkml:trace contextRef="#ctx0" brushRef="#br0" timeOffset="77862.05">18921 16077 1631 0,'0'0'5'0,"0"0"59"16,0 0 43-16,0 0 63 0,0 0-4 0,0 0-46 15,0 0-23-15,0 0-23 0,146-8-15 16,-110 3-18-16,-2-1-21 0,5-1-8 0,0 0-13 16,4 0-12-16,-2 0-42 0,0-2-77 0,5 1-154 15,-15 1-245-15,-11 3-573 0</inkml:trace>
  <inkml:trace contextRef="#ctx0" brushRef="#br0" timeOffset="78501.71">19718 16362 388 0,'0'0'257'0,"0"0"-207"16,0 0 35-16,0 0 35 0,0 0 25 0,0 0-12 15,0 0-15-15,0 0-11 0,0 0-21 16,0 0-24-16,0 0-17 0,0 0-23 0,0 0-10 16,-131-21-2-16,113 32-8 0,-2 0 10 0,0 3 4 15,2 1 9-15,-1-1 9 0,5 2-2 16,-3 0-2-16,6 1-12 0,1 0-1 0,1-2-9 0,5 2-3 15,3-3 3-15,1-1-7 0,2 0 1 0,7 1-2 16,3-2 0-16,2 1-3 0,4-2 3 16,0 2 2-16,2-1-5 0,2-1 8 0,2 0-7 15,1-1-1-15,-1 0 0 0,-2 1-2 0,2-1 2 16,-4-1-2-16,-5 3 3 0,1-4-2 16,-4 0 3-16,-4-1-1 0,-3-3 2 0,-4 1 5 15,-1-2 10-15,0 1 10 0,-2 1-1 0,-7-2 3 16,-2 2-10-16,-2-1-10 0,-5 0-1 0,-2 2-5 15,-3-1 0-15,-4 0-3 0,0-2 0 16,-1 2-7-16,2-2-4 0,-2 1-12 0,5-2-23 16,2 1-15-16,2 0-21 0,3-2-21 0,2 1-29 15,5-1-66-15,6 1-113 0,3-1-12 0,0-1-13 16,0 1 50-16</inkml:trace>
  <inkml:trace contextRef="#ctx0" brushRef="#br0" timeOffset="78877.78">19836 16804 1122 0,'0'0'127'16,"0"0"-179"-16,0 0 88 0,0 0 76 0,0 0 7 15,0 0-37-15,0 0-29 0,0 0-15 0,0 0 4 16,0 0-11-16,8 130-10 0,-7-113-2 16,-1 2-7-16,1-2 0 0,-1 1 2 0,0 1 5 15,0-2-4-15,0-2 4 0,1-1-2 0,0-1-8 16,-1-3 4-16,2-2-2 0,3-3 1 16,-2 0 1-16,-1-1 3 0,3-3 2 0,-1-1 9 15,5-1 14-15,-2-5-1 0,2-3 5 0,2-3-6 16,0-2-4-16,1-2-1 0,-1 1-1 0,1-4-1 15,3 1-5-15,-4-1 0 0,-1 1-7 0,2-1-5 16,-1 2-2-16,-2 0-8 0,2 0-3 0,-3 5-4 16,-4-1 0-16,3 3-14 0,-4 1-13 15,3-1-35-15,-4 3-63 0,-1 2-94 0,0 0-165 16,-1 0-113-16,1 3-540 0</inkml:trace>
  <inkml:trace contextRef="#ctx0" brushRef="#br0" timeOffset="79208.8">19929 16922 1388 0,'0'0'17'16,"0"0"59"-16,0 0 76 0,0 0 8 15,0 0-33-15,0 0-25 0,0 0-20 0,0 0-13 16,0 0-20-16,37 121-1 0,-28-110-18 0,-3 0-17 15,3 0 0-15,1-2-7 0,-3-1-3 16,-2 0 0-16,2-1 3 0,3-2-6 0,-3-1 10 0,-1-1 3 16,2 0-6-16,0-3 16 0,-4 0 2 15,3 0 11-15,-3-3 13 0,5-2 3 0,-1-4-2 16,1 1-9-16,1-4-4 0,0-1-11 0,-1-1 1 16,1 0-5-16,1-4-6 0,-1 0-2 15,-1-1-5-15,-1-1-3 0,3 0-6 0,-4 1-1 16,3 0-11-16,0 1-16 0,-3 0-15 0,-1 4-38 15,-1 0-53-15,-1 2-92 0,0 2-193 16,-2 3-173-16,-1 3-679 0</inkml:trace>
  <inkml:trace contextRef="#ctx0" brushRef="#br0" timeOffset="79700.86">20480 16674 816 0,'0'0'455'0,"0"0"-379"15,0 0 24-15,0 0 26 0,0 0 23 0,0 0-22 16,0 0-6-16,0 0-12 0,0 0-29 0,0 0-19 16,0 0-15-16,0 0-7 0,4 125-3 0,0-106-1 15,3-2-7-15,-3 0-8 0,3 1-1 16,-2 0-12-16,3-3 2 0,-2 0-1 0,-2-2-4 15,4-4-2-15,-1 1 1 0,1-3-7 0,-1-2 0 16,1-2 7-16,0 0-5 0,-3-2 12 16,4-1 2-16,-2 0 7 0,0-3 3 0,1-2 6 0,1-4 0 15,1 0-10-15,1-3 2 0,-2-1-15 16,-1-1 2-16,-2 0-2 0,2 0-3 0,0-1 3 16,0-2-11-16,0 0-5 0,-1 0-16 0,1 0-12 15,0-2-15-15,-2 1-25 0,0 0-17 16,3 3-33-16,-4 1-44 0,0 3-65 0,0 1-109 15,-2 3-104-15,1 1 5 0,-1 4-108 0</inkml:trace>
  <inkml:trace contextRef="#ctx0" brushRef="#br0" timeOffset="80068.53">20733 16635 823 0,'0'0'190'0,"0"0"-112"0,0 0 58 16,0 0 37-16,0 0 12 0,0 0-30 0,0 0-11 16,0 0-23-16,0 0-16 0,0 0-19 0,-37 131-16 15,43-110-5-15,1-2-11 0,-1 1-1 16,4-3-9-16,-2 1-13 0,1-3-17 0,0 0-7 16,1-1 0-16,1-1-2 0,-1 0 9 0,0-3-6 15,2-2-3-15,-2 0 0 0,2-1-6 16,-1-1-2-16,-2-2 2 0,-2 1-2 0,2-1-2 0,-2-2 7 15,-2-1-2-15,0-1 0 0,0 0 7 16,-1 0 3-16,1 0 7 0,-1-3 3 16,2-3 7-16,-1-1-6 0,1-2 1 0,2-1 6 15,0-1-5-15,0-3 7 0,-1-1-4 0,4-3-1 16,-2-2-8-16,1 1 0 0,0-4-7 0,-1 1-7 16,0-4 6-16,1 1-12 0,-4-2 2 0,1 3-9 15,-1 3-17-15,-4 2-17 0,1 4-31 0,-3 4-50 16,0 3-57-16,0 1-86 0,0 2-181 0,0 2-115 15,0 1-567-15</inkml:trace>
  <inkml:trace contextRef="#ctx0" brushRef="#br0" timeOffset="80420.02">21139 16470 1168 0,'0'0'130'0,"0"0"10"16,0 0 27-16,0 0 16 0,0 0-33 0,0 0-31 15,0 0-1-15,0 0-1 0,0 0-21 0,0 0-19 16,0 0-8-16,0 0-18 0,0 0-5 15,59 123-6-15,-52-98-8 0,0-1-8 0,-1 1-5 16,3 1-5-16,-4 0-8 0,0 2 1 0,0-3 0 16,0 0-1-16,-1 1 8 0,5 0 2 0,-3-1-3 15,0 0-2-15,-1 0-1 0,-2-2-10 0,0-2 3 16,-3 1-4-16,0-3-9 16,-3-1-12-16,-4 1-35 0,-3-3-40 0,-3 0-64 0,-2-2-82 15,-2-1-141-15,1-1-178 0,3-4-1 16,6-2-190-16</inkml:trace>
  <inkml:trace contextRef="#ctx0" brushRef="#br0" timeOffset="81034.89">21572 16879 543 0,'0'0'120'0,"0"0"11"0,0 0 40 16,0 0 25-16,0 0-10 0,0 0-10 15,0 0-9-15,0 0-20 0,0 0-20 0,0 0-14 16,0 0-16-16,0 0-12 0,0 0-4 0,0 0-15 15,94-20-1-15,-76 19-4 0,2 0-11 16,3 0-5-16,2 0-10 0,3 0-7 0,-1-1-10 16,2 0-3-16,2 0-7 0,1-2-5 0,-3 1 3 15,1-2-3-15,0 0-3 0,-1 1-5 0,2-2-5 16,-4 2-20-16,1-2-15 0,-1 1-28 16,-3 2-42-16,-3-1-35 0,-2 1-80 0,-2 2-120 15,-4 0-150-15,-4 1-53 0,-4 0-129 0</inkml:trace>
  <inkml:trace contextRef="#ctx0" brushRef="#br0" timeOffset="87401.91">22794 16643 74 0,'0'0'28'0,"0"0"73"15,0 0 53-15,0 0 39 0,0 0 22 0,0 0-45 16,0 0-18-16,0 0-15 0,0 0-27 0,0 0-16 16,0 0-18-16,0 0-19 0,-12-114-12 15,8 107-3-15,2 0-13 0,-1 3-3 0,-2-1 2 16,-1 0-9-16,0 3-2 0,-1 0-11 0,-1 2-10 16,-4 0-13-16,2 3 0 0,-3 4 5 0,0 1-2 15,-1 1 9-15,0 0-3 0,3 2-3 0,2-2 3 16,2 0-6-16,1 1 2 0,1-1-2 0,1 1 2 15,3-1-3-15,1 2 1 0,0-2 0 16,0 1-6-16,0 1 4 0,2 0-3 16,3 0 4-16,0 2 2 0,4 0 5 0,-2 1-2 15,2 1-2-15,1 0 2 0,-1-1-12 0,2 0 3 16,0-2-9-16,1-1-7 0,-2 1-1 0,3-2-3 16,-4 1 4-16,-1-1 0 0,-1-1 9 0,0 2-1 15,-2-2 6-15,-1 0 13 0,-4 0 1 0,0-1 11 16,-2 1-1-16,-5 1 2 0,-3-1 4 15,-1 0-2-15,-3 1 7 0,-2-3-2 0,-3 2 1 16,1-2 1-16,-5 2-1 0,1-2 2 0,-3 1 0 16,2-1-3-16,1 0-1 0,2-1-4 0,4-1-5 15,0-1 3-15,6 0-14 0,1-2-12 16,3-1-25-16,2 0-56 0,3 1-107 0,1-2-64 16,0 1 8-16,0-1-11 0,1 0 195 0</inkml:trace>
  <inkml:trace contextRef="#ctx0" brushRef="#br0" timeOffset="87867.88">22894 16926 658 0,'0'0'348'0,"0"0"-319"0,0 0 35 0,0 0 21 16,0 0 7-16,0 0-54 0,0 0-23 16,0 0 9-16,0 0 19 0,0 0 8 0,0 0-6 15,0 0-2-15,0 0-19 0,15 40-4 0,-10-26-7 16,-2 2-4-16,2 1-5 0,-2 3-5 15,0 1 5-15,-1-1-11 0,2 1 8 0,0-1-7 16,0-1-3-16,1-1 7 0,-1-1-6 0,3-2 2 16,-3-1-2-16,1-4 2 0,-2-1-3 15,2-2 3-15,-1-1 10 0,3-3-1 0,-2-2 18 16,2-1 15-16,-2 0 23 0,1-3 16 0,3-5 13 16,-2-2-4-16,3-3-14 0,1-2 1 15,-1-3-12-15,-1 2-1 0,1-3-1 0,-1-1-8 0,-3 0-8 16,4-3-7-16,-2 0-9 0,0-1-15 0,2-2 2 15,0 2-10-15,-1 0-6 0,-1 2 1 16,1 1-15-16,-2 4-9 0,0 2-17 0,-1 1-26 16,-2 3-42-16,1 3-59 0,-3 1-85 0,3 3-140 15,-1 2-63-15,-4 1-286 0,1 1 650 0</inkml:trace>
  <inkml:trace contextRef="#ctx0" brushRef="#br0" timeOffset="88251.87">23034 16977 526 0,'0'0'41'15,"0"0"2"-15,0 0 68 0,0 0 36 0,0 0 1 16,0 0-40-16,0 0-15 0,0 0 7 0,0 0-12 15,0 0-10-15,0 0-16 0,57 129-24 0,-48-115-12 16,-1-1 4-16,0 0-2 0,-1-3-12 16,1 1 8-16,2-1-10 0,-3-2 2 15,1 0 13-15,-1-1-4 0,2-2-1 0,0-1 3 16,-3-1 6-16,1-2 0 0,1-1 13 0,-1 0 0 0,2 0-3 16,0-6 9-16,-2-1-9 0,2-1 2 15,2-3-7-15,-1 1-1 0,0-1-6 0,1-4-3 16,-1 1 12-16,1-1-14 0,-1-2 3 0,0-2-4 15,0 1-16-15,-1-3 1 0,3 0-3 16,-2 0-3-16,-1 0-5 0,2 1 2 0,-3 2-10 16,-2 2-8-16,-2 2-5 0,-4 3-36 0,0 3-44 15,0 3-63-15,-1 0-116 0,-6 3-229 0,4 2-371 16,-2 0 459-16</inkml:trace>
  <inkml:trace contextRef="#ctx0" brushRef="#br0" timeOffset="88735.02">23313 16484 812 0,'0'0'13'16,"0"0"32"-16,0 0 25 0,0 0 40 16,0 0 15-16,0 0-19 0,0 0 1 0,0 0-9 15,0 0-15-15,0 0-13 0,0 0-12 0,0 0-5 16,0 0-8-16,0 0-9 0,57 110-5 0,-46-97-7 15,-2 0-6-15,0 0-2 0,1-2-2 0,-1 0-9 16,0-1 4-16,-1-1-3 0,0-1-6 16,-1 0 4-16,-1-2-2 0,-1-3 2 0,0 2 1 15,-1-3 6-15,1-1-1 0,-3 0 3 0,0-1 11 16,1 0 0-16,1-1 15 0,-2-2 0 0,5-3-6 16,-3-1-2-16,4 0-8 0,0-3 0 0,-4 1-4 15,3-2 4-15,-3 1-5 0,4-1-1 16,0-1 1-16,-4-1-8 0,3-1-4 0,0 2-4 15,1-2-4-15,-2 1-4 0,2 2-2 16,-4-2-9-16,4 2-17 0,-5 2-17 0,4-1-35 16,-5 2-48-16,3 2-67 0,-2 2-107 0,-3 0-151 15,1 3 15-15,-1 0-158 0</inkml:trace>
  <inkml:trace contextRef="#ctx0" brushRef="#br0" timeOffset="89116.53">23523 16460 981 0,'0'0'92'0,"0"0"10"16,0 0 42-16,0 0 8 0,0 0-12 0,0 0-56 16,0 0-11-16,0 0 0 0,0 0-4 0,0 0-10 15,0 0-18-15,0 0-6 0,-28 126-11 16,35-110-8-16,0 2-4 0,1-1-6 0,1-1 3 15,1-1-4-15,-2 1 3 0,1-2-2 16,0-1-5-16,2-2 5 0,-4 0-1 0,2-3 2 16,1-1 2-16,0-3 5 0,0 0-2 0,0-3 10 15,0-1 1-15,0 0-3 0,1 0 10 0,-1-2-8 16,-1-3 10-16,2-2 4 0,-1-1 1 16,1-3 2-16,0 0-9 0,-2-1 5 0,0 0-10 0,0-2 3 15,1-1-1-15,-2 0-10 0,1-2-2 16,2-2-4-16,-2 1-1 0,0-3-5 0,2 2 1 15,-1-2-8-15,-2 0-4 0,1 4 4 0,0 3-13 16,-6 2-3-16,2 2-12 0,-3 3-18 16,-2 2-25-16,0 1-32 0,0 3-56 0,0 0-93 15,0 1-130-15,0 0-126 0,0 0-137 0,0 0 247 0</inkml:trace>
  <inkml:trace contextRef="#ctx0" brushRef="#br0" timeOffset="90400.23">24206 16312 0 0,'0'0'52'0,"0"0"-29"0,0 0 31 16,0 0 39-16,0 0 38 0,0 0 20 0,0 0-4 16,0 0-4-16,0 0-9 0,0 0-10 15,0 0-21-15,0 0-33 0,0 0-30 0,-39-34-17 16,29 42 5-16,-2 4 1 0,1 0 3 0,-5 3 5 16,3 4-5-16,-6 1-5 0,5 3 1 0,-3 2 0 15,3 1-2-15,1 3 2 0,-1 1 0 0,1 2-8 16,1 0-2-16,0 1-10 0,2 4-6 15,-1 1-2-15,3 1-2 0,-1 0 0 0,-1-2-5 16,3 1-1-16,-1-3-8 0,-1-3-4 0,3-1 3 16,0 0-3-16,4-4-7 0,-2-2-14 15,2-3-15-15,2 0-28 0,0-3-22 0,0 0-25 16,4 0-32-16,0-6-27 0,0-1-51 0,1-3 24 16,-2-3 21-16,0-3 81 0</inkml:trace>
  <inkml:trace contextRef="#ctx0" brushRef="#br0" timeOffset="90968.96">24167 16742 528 0,'0'0'152'0,"0"0"-127"0,0 0 51 0,0 0 39 16,0 0 15-16,0 0-42 0,0 0-26 0,0 0-2 15,0 0 3-15,0 0 0 0,0 0-26 0,0 0-11 16,0 0-15-16,-14 93-7 0,7-73-4 16,0-1-2-16,2 2 2 0,-2-1-4 0,1-1 5 15,0-1-7-15,2 0-3 0,-1-2 9 0,0-1-8 16,0-1 10-16,3 0-6 0,0-4-3 15,2 0-5-15,0-3-6 0,2-1-3 0,0-3-9 16,4 1 5-16,-2-3 0 0,2-1 13 0,3 1 10 16,-2-1 11-16,2-3 7 0,0-4-2 0,2 0-1 15,-1-2-6-15,1 0 2 0,3-2-3 0,-3 2 2 16,2-2 5-16,-2 0-1 0,0 0 4 16,0-1-4-16,1-1 3 0,4 2-4 0,-4-2 2 15,-1 2 0-15,0-1-9 0,-1-2 2 0,-1 4-4 16,1-1-3-16,-2 3-3 0,1-2-6 15,-3 0-16-15,2-1-36 0,-1 1-59 0,-2 1-103 16,1 0-78-16,-4 1 16 0,-1 2-135 0,2 2 421 16</inkml:trace>
  <inkml:trace contextRef="#ctx0" brushRef="#br0" timeOffset="91318.96">24257 16810 149 0,'0'0'73'16,"0"0"53"-16,0 0 47 0,0 0 16 0,0 0-33 15,0 0-36-15,0 0-16 0,0 0-3 0,0 0-12 16,0 121-16-16,2-104-17 0,-1 0-12 0,2-1-11 16,0-1-18-16,-2 0 2 0,1-1-9 15,-2-1-3-15,4-1 4 0,1 2-5 16,-3-4-3-16,3 2 0 0,-1-1 4 0,1-2-8 15,0 1 1-15,4-2-1 0,-5-1-12 0,3-2 12 16,-4-2-4-16,4-1 2 0,-2 1 4 0,1-3 1 16,2 0 5-16,-2 0 9 0,3-4 13 0,0-2-6 15,1-2 11-15,0-1-10 0,3-2-4 16,-5 0 2-16,2 0-5 0,0-1 7 0,0-1 0 16,0 0 4-16,1-3-7 0,-1-1-5 0,-1 0-5 15,1 0-10-15,-2-1-5 0,-2-1-11 0,1-1-18 16,2-1-39-16,0-1-54 0,-3 1-75 0,0 1-112 15,2 4-31-15,-6 5 12 0,0 3-5 0</inkml:trace>
  <inkml:trace contextRef="#ctx0" brushRef="#br0" timeOffset="91570.87">24613 16544 837 0,'0'0'94'15,"0"0"32"-15,0 0 25 0,0 0 19 0,0 0-50 16,0 0-29-16,0 0-2 0,0 0-2 0,0 0-14 16,0 0-9-16,-19 123-19 0,18-103-14 15,0-2-10-15,0 0-9 0,1-3-9 0,0-1-20 16,0-3-21-16,0-2-48 0,0-2-63 0,0-2-59 15,0-1-114-15,0-2-75 0,0-1 19 0,1 1-41 0</inkml:trace>
  <inkml:trace contextRef="#ctx0" brushRef="#br0" timeOffset="91783.02">24437 16473 1280 0,'0'0'62'0,"0"0"23"0,0 0-5 0,0 0 16 0,0 0 4 16,0 0-12-16,0 0 20 0,0 0 3 15,0 0-16-15,0 0-23 0,0 0-22 0,0 0-21 16,129 26-9-16,-99-24-12 0,1 1-14 0,1-1-13 16,0 1-33-16,-2 0-48 0,3 0-92 15,-3 0-153-15,-8-2-158 0,-8 0-564 0</inkml:trace>
  <inkml:trace contextRef="#ctx0" brushRef="#br0" timeOffset="92428.95">25021 17029 690 0,'0'0'192'0,"0"0"35"0,0 0 0 16,0 0-60-16,0 0-87 0,0 0-52 0,0 0-19 15,0 0-15-15,0 0 1 0,0 0-8 16,0 0-9-16,0 0 1 0,0 0-7 0,0 0-4 15,-112-25-1-15,102 30-4 0,2 1-7 0,0-1 1 16,1 2-7-16,0 2 1 0,1-1 4 16,0 0-3-16,1 2 11 0,1-1-1 0,2 0-1 15,-1 1-4-15,0-2-5 0,3-1 7 0,0 1 0 16,0 1 13-16,0-1 1 0,3-1-2 0,0 1-4 16,-1 0-15-16,-1 0-6 0,3 0-21 0,-3 0-6 15,2 1-14-15,-2-1 1 0,1 2 14 0,-1-1 13 16,1-3 31-16,0 2 14 0,-2-1 13 15,0-1 7-15,0 1 2 0,0-2 3 0,-2 1 4 16,-3-1 13-16,-1 1 11 0,0 0 24 0,-2-2 20 16,-3 3 6-16,2-2 3 0,-2 1-7 0,-1-1-7 15,-1 1-10-15,0 0 1 0,1-1-9 16,0-2-4-16,-2 1 2 0,1-1-12 0,2-1-9 16,-1 1-14-16,2-1-12 0,1 0-20 0,-2-1-15 15,5 0-25-15,-1-1-42 0,0 0-45 16,2 0-45-16,0 0 5 0,3 0-30 0</inkml:trace>
  <inkml:trace contextRef="#ctx0" brushRef="#br0" timeOffset="93209.14">24788 17359 555 0,'0'0'129'15,"0"0"-61"-15,0 0 29 0,0 0 16 16,0 0-21-16,0 0-49 0,0 0-29 0,0 0-11 16,0 0 0-16,0 0-17 0,0 0 2 0,-33 121-15 15,27-110-11-15,2 2 11 0,-4 0-6 0,-1 0 15 16,4 0 9-16,-4 0 5 0,-1-2-3 15,1-1 3-15,-1 1 2 0,-2-2-6 0,2-1 10 16,0 0-4-16,1 0 2 0,0-2 4 0,3 2-3 16,2-5 4-16,2-1-7 0,1-2-21 15,1 0-45-15,0-5-9 0,0-2-2 0,3-1 19 16,2-1 44-16,2 0 7 0,3-3 5 0,2-1 3 16,0-1 4-16,-2 1 0 0,2-3 8 0,-2 2 12 15,1 1 0-15,-1 1 15 0,1 1 9 0,0 2-1 16,-2 0 4-16,1-1 8 0,0 2-4 15,-1 3-6-15,-2 0 3 0,2 2-19 0,-1 1-4 16,0 2 4-16,-4 0-7 0,2 0 6 0,-2 0 1 16,2 2 0-16,-3 1-6 0,1 1-4 15,0 1 1-15,-3 0-7 0,1-1 11 0,0 2 0 16,-1 0 1-16,-1 1-1 0,0 0 0 0,-1 1-6 16,-3 0-5-16,1 0 5 0,-4 2-11 0,-4 1-1 15,1-1-3-15,-1 1-3 0,-1-3-3 0,-1-1 3 16,-1 0 0-16,2 0-9 0,-4-1 11 15,3 0-8-15,3 0 0 0,0-2 9 16,0 1-11-16,2-1 3 0,5-1 0 0,-1-2-2 0,3-1-8 16,-1 1-9-16,2-1-16 0,0 0-14 15,0 0 16-15,3 0 6 0,2 0 17 0,2-1 12 16,-2 0 1-16,4 1-3 0,0 0-2 0,-1 0 6 16,-2 0-10-16,1 1 8 0,2 4 2 0,-4-1-6 15,2 1-1-15,2 2 4 0,-2 0 10 0,-2 3 9 16,3 1 25-16,-1 0-3 0,1 0 1 0,-2 1 6 15,2 1-6-15,1-2 17 0,-5 3 0 16,4 0 0-16,-5-2-4 0,3 3 0 0,-4-1 5 16,-2 0-9-16,0-1 0 0,0 1-14 0,-3-2-5 15,-4 1 4-15,-4-2 7 0,1-2-2 16,-4 0-2-16,-2-4-9 0,1 1-14 0,-2-2 4 16,-1-1-3-16,-3-2-6 0,-1-1-3 15,0 0-4-15,0 0 1 0,-2-4-9 0,2-2 6 0,2 0-24 16,0-2-18-16,-1-1-9 0,6-2-40 0,0 0-17 15,4 0-45-15,3-2-69 0,6-1-89 16,1 0-133-16,1 5 16 0,0 3-47 0</inkml:trace>
  <inkml:trace contextRef="#ctx0" brushRef="#br0" timeOffset="93827.11">25020 17595 367 0,'0'0'61'0,"0"0"70"16,0 0 43-16,0 0 10 0,0 0-31 0,0 0-49 15,0 0-44-15,0 0-11 0,0 0-18 0,0 0-10 16,0 0 0-16,0 0-13 0,0 0 2 0,-55 79-5 16,55-64 2-16,0 0 6 0,0 1 0 15,0 0 4-15,0 2-2 0,3-3 8 0,-1 0-6 16,0-3 3-16,2 0 10 0,-1-1-3 0,-1-1 10 15,4-2 1-15,-3-3 2 0,-1 1-4 16,3-4 12-16,-2 2 5 0,-2-4-8 0,3 0 16 16,1 0-11-16,0-4 2 0,1-1-5 0,2-2-6 15,1-1-15-15,2-2-12 0,1 1 9 0,-2 0-20 16,2-1 12-16,-1 1-8 0,-1-2-6 16,3 1-2-16,-3-1-9 0,3 2-5 0,-3 0-25 15,0 0-11-15,0 0-37 0,0-1-43 0,-2 1-44 16,-1 2-78-16,2-1-85 0,-1 1-74 0,-4 3 43 15,0 0 54-15</inkml:trace>
  <inkml:trace contextRef="#ctx0" brushRef="#br0" timeOffset="94145.17">25115 17676 10 0,'0'0'127'0,"0"0"4"0,0 0 36 0,0 0 28 15,0 0-11-15,0 0-38 0,0 0-31 0,0 0-13 16,0 0-28-16,-76 122-12 0,72-104-7 0,1-1-13 16,2 0-8-16,-1 0-8 0,1 1 5 0,-1-1-9 15,2-2 10-15,0-2-2 0,0-3-8 0,0-2 6 16,0-1 0-16,2 0 1 0,0 0-6 16,0 0 17-16,3-2-22 0,-3 1 10 0,5 0 13 15,-2-2-18-15,2-3 23 0,-2-1 0 0,3 0-6 16,4-3-10-16,5-5 4 0,-2-2-16 0,3-4-7 15,-4 0 15-15,-1 2-22 0,-1-1 5 16,-3 1 4-16,1 0-12 0,0-2 2 0,-1-1-1 16,1-1-3-16,1 1-17 0,1 1-6 0,-2 1-37 15,1 1-41-15,-1 1-21 0,-2 1-62 0,-1 1-60 16,0 1-96-16,1 1-80 16,-5 2 29-16,1 3 157 0</inkml:trace>
  <inkml:trace contextRef="#ctx0" brushRef="#br0" timeOffset="94640.56">24723 18469 157 0,'0'0'185'0,"0"0"6"0,0 0-13 0,0 0-37 15,0 0-91-15,0 0-14 0,0 0 15 16,0 0 4-16,0 0-4 0,0 0-4 0,0 0 8 16,0 0-35-16,0 0 10 0,75-45-8 0,-54 34-20 15,3-1 4-15,-1-1 1 0,-1 0 0 0,0 1-21 16,0-1 29-16,0-1-31 0,-2 1 4 0,1-2 33 16,-1 2-30-16,-4-2 25 0,4-2-9 0,-2 1 1 15,-1-3-1-15,-1-2 17 0,3 1 11 16,0-1-21-16,-4-3 27 0,4 3-28 0,0-2 0 15,4-5 7-15,4-1-8 0,-3 0-2 0,4 2-10 16,-10 7 3-16,-5 7-19 0,-3 3 7 0,-1 2-11 16,0 3-27-16,-4 0-20 0,2 0-49 15,-3 2-77-15,0-1-116 0,-2 1-31 0,1 0-42 16,-2 3 382-16</inkml:trace>
  <inkml:trace contextRef="#ctx0" brushRef="#br0" timeOffset="100027.33">16767 17809 765 0,'0'0'248'0,"0"0"-195"0,0 0 10 15,0 0 25-15,0 0 15 0,0 0-22 16,0 0-9-16,0 0-5 0,0 0-3 0,0 0-5 16,0 0-15-16,0 0-22 0,59-22-6 0,-44 20-3 15,5 0-10-15,-1-2 1 0,2 2-18 16,0-1-33-16,0 2-46 0,0 0-59 0,0 1-69 16,-2 0-90-16,2 0-42 0,-5 0 19 0,-8 0 94 0</inkml:trace>
  <inkml:trace contextRef="#ctx0" brushRef="#br0" timeOffset="100294.93">16830 18025 351 0,'0'0'140'15,"0"0"-119"-15,0 0 43 0,0 0 46 16,0 0 51-16,0 0-3 0,0 0 8 0,0 0-7 16,0 0-35-16,0 0 6 0,0 0-58 15,0 0-13-15,0 0-10 0,0 0-24 0,111-21-6 0,-89 16-18 16,7-1 11-16,3-1-27 0,4 0-3 16,-3 1-24-16,-4 0-50 0,-6 2-23 0,-3 1-47 15,0-1-58-15,0 2-96 0,-1-1-37 0,-7 1-65 16,-2 1 348-16</inkml:trace>
  <inkml:trace contextRef="#ctx0" brushRef="#br0" timeOffset="100971.01">17997 17761 168 0,'0'0'93'0,"0"0"35"0,0 0 59 0,0 0 21 16,0 0-2-16,0 0-53 0,0 0-25 0,0 0-17 16,0 0-4-16,0 0-13 0,0 0-26 15,0 0-12-15,0 0-7 0,0 0 0 0,-59-104-6 16,49 102-1-16,1 1-15 0,-2 1-8 15,-1 0-8-15,1 1-13 0,-1 3-2 0,-3 2-6 16,3 2 4-16,0 1-4 0,-4 1 7 0,3 4 0 16,2 0-7-16,0 2 4 0,-3 3-5 15,6 2 4-15,0 2-3 0,-1 3 5 0,5-1-6 0,0 1 1 16,3-4 8-16,0-4-7 0,1-3 14 16,0-1-11-16,0 1 1 0,2-1-12 0,4 2-2 15,1-1 5-15,1 0-21 0,1 0 22 0,2-1-22 16,3-2 3-16,-1-1 26 0,1-2-11 0,3-2 21 15,0-2-1-15,-2-3 6 0,5-2-7 16,-1 0 16-16,-2-1 7 0,-1-6-24 0,2 0 28 16,-3-1-13-16,-1-4 14 0,0-1 12 0,1-2 15 15,-1-3-14-15,2-4-9 0,-2-3 16 0,-3 0-26 16,-2 2 24-16,-6 2-4 0,2 0-17 0,-4-2 7 16,-1 1-20-16,0-1 3 0,-9 2-4 15,5 2-2-15,-5 1-2 0,-1 4-7 0,-6 2 4 16,3 2-15-16,-5 3-4 0,4 1-19 15,-3 3-29-15,0 1-40 0,2 2-64 0,-1 0-103 16,3 1-175-16,2 3-21 0,2-2-226 0</inkml:trace>
  <inkml:trace contextRef="#ctx0" brushRef="#br0" timeOffset="114803.82">13488 17046 0 0,'0'0'0'0,"0"0"0"0,0 0 0 16,0 0 0-16,0 0 0 0,0 0 0 15,0 0 0-15,0 0 6 0,0 0 2 0,0 0 3 16,0 0-2-16,0 0-5 0,15 2 0 0,-13-2 3 16,-1 0 6-16,0 1-2 0,1-1 11 15,-1 0-1-15,1 0 1 0,-1 0 7 0,-1 1 2 16,1-1 10-16,-1 1 14 0,0 0 14 0,0-1 6 15,0 0 6-15,0 0-12 0,0 0-10 0,0 0-1 16,0 0-3-16,0 0 10 0,1 0 8 16,-1 0 8-16,0 0-1 0,0 0-4 0,0-1-7 15,0 0-13-15,0 0-5 0,0 0-2 0,0 1-1 16,0-1 0-16,0 0-5 0,0 0-11 16,0-1-11-16,0 0-3 0,0 1-13 0,0 0 3 0,-1 1 0 15,1-1-1-15,0 0 6 0,-1 0 2 0,1-1 3 16,0 1 1-16,-1-1 5 0,-1 0-3 15,1 0 3-15,-1-1 1 0,1 1-2 0,1-2 4 16,-1-1-11-16,-1 1 0 0,1-2-6 0,-2 0-1 16,0 0 2-16,1 0-5 0,-2-1 3 0,2-1-4 15,0-1-1-15,-1-1 2 0,-2 0-2 16,1-1 0-16,-2-1-1 0,0-2 5 0,-1 0-5 16,3 0 5-16,-2 1 3 0,0 0-5 0,1-1 4 15,-2 0-2-15,2 1 1 0,-2-3-3 16,4-1 2-16,-4 2-2 0,2-2-2 0,-2 0 6 15,1-1-6-15,1 2 3 0,-3-1 0 0,3 1-1 16,-2 0 1-16,1 1 0 0,1-1 1 16,-2-2-6-16,1 2 3 0,-1-1-4 0,-1 1-2 15,1 0 6-15,-1 1-4 0,1-2-2 0,-1 0 1 16,-2 1 3-16,0-3-3 0,2 0 8 0,-1 0-2 16,-2-2-10-16,-1 0 8 0,2 2-13 0,-1-3 5 15,1 1 3-15,0 0-1 0,-1-1 1 0,1 0-2 16,0-1 5-16,-4-2-9 0,3 3 8 15,-3 0-1-15,2-1-4 0,-1 1 5 0,-1-1-3 16,0-1 0-16,0-1-4 0,-2-1 5 0,2-1-7 16,-3 0 4-16,3 0 3 0,-4 1-3 0,-1-2 3 15,3 2-4-15,-2-2 2 0,-1 2 0 16,0-1 1-16,0-1 3 0,3 2-4 0,-1-2 2 16,-1 1-3-16,-1 0 1 0,3 2 5 0,-1 1 0 15,-2 0 0-15,1 0 1 0,-1 2-1 16,1-1-4-16,0 2 4 0,-1 2 1 0,0-1-6 15,0 1 6-15,2 2-5 0,0 1 1 0,-1 0-1 16,3 2 1-16,-3 1-2 0,0-3 0 0,2 5 3 16,0-1-2-16,0 1 3 0,2 2 3 15,1 0-4-15,0 0 4 0,-1 2-2 0,4-1 0 16,0 1 0-16,-1 2-1 0,3-2-2 0,3 2 2 16,-2 1-4-16,3-1 3 0,-1 2-1 15,3-1 0-15,-1 1 3 0,0 0-1 0,0 2 2 0,3 0 0 16,-1 0-4-16,0 1 6 0,0 0-3 15,0 0 0-15,-3 0-5 0,3 0-9 0,-1 0 1 16,-2 0 1-16,-2 1 5 0,2 3 3 0,-3-1 2 16,-2 1 3-16,-2 1-3 0,2 1 3 15,-3 0-1-15,-3 0 0 0,1 0 2 0,-1 0 1 0,0 0 0 16,-2 0 1-16,2-2 3 0,-3 2-5 16,3-1 2-16,-2 1 0 0,-1-1 0 0,4-1-1 15,-3 1 1-15,3 1-1 0,-2-1-6 0,4-1 5 16,1 0-5-16,-2 0-2 0,2 0 1 15,1-1 0-15,-1 1-1 0,2-2 0 0,1 2 4 16,-2-3-3-16,3 1 2 0,3-1 0 0,-2 0-4 16,3 1 4-16,0-2-5 0,-3 0-1 15,6 0-6-15,-3 0-7 0,1 0-9 0,-2 0-18 16,2 0-18-16,0-3-17 0,-3 2-17 0,3-1-25 16,-1-1-30-16,-3 1-44 0,4 1-52 0,0-1-13 15,-3-1 38-15,2 2 58 0,2 1 44 0,-1 0-72 16</inkml:trace>
  <inkml:trace contextRef="#ctx0" brushRef="#br0" timeOffset="115353.37">11963 15107 247 0,'0'0'37'0,"0"0"-47"16,0 0 9-16,0 0 18 0,0 0 19 0,0 0 12 16,0 0 9-16,0 0 10 0,0 0 15 0,0 0 17 15,0 0 13-15,0 0 2 0,0 0 7 0,5-35 6 16,-5 33-8-16,0 1-3 0,0 1-16 16,-1-1-21-16,-4 1-11 0,2 0-14 0,-4 0-14 15,0 0-6-15,0 2-8 0,-2 2-3 16,-2 2 1-16,0 2 0 0,0 0 2 0,-4 2-4 0,4 2 1 15,-2 0-3-15,1 3-2 0,-4 0 4 16,3 4-3-16,-3-2 0 0,5 2 2 0,-2-1-3 16,1 0-2-16,-1-1 2 0,3-1-7 0,2 1-7 15,0-2 2-15,0 0-7 0,1-2-1 0,4 1 5 16,0-2-5-16,3 0-3 0,0-3 1 16,0 1 0-16,3 0-3 0,5-1 7 0,0 0-1 15,2 0-3-15,3-2 4 0,-1-1-4 0,7 1-2 16,-1-1 3-16,3-1-2 0,2-1 4 15,1-1-5-15,3-1-2 0,0 0-7 0,-1 1-17 16,3 0-26-16,1 1-45 0,-1-1-62 0,-3 1-95 16,0 1-91-16,-7-2-9 0,-7 0-359 0</inkml:trace>
  <inkml:trace contextRef="#ctx0" brushRef="#br0" timeOffset="116653.35">12044 15143 0 0,'0'0'0'16,"0"0"43"-16,0 0 42 0,0 0-21 0,0 0-32 15,0 0 12-15,0 0 17 0,0 0 22 0,0 0 25 16,0 0 25-16,0 0 42 0,0 0 13 0,50-45-16 16,-50 45-39-16,0 0-55 0,-4 0-37 15,-2 0-12-15,-3 0-3 0,1 0-7 0,0 4 0 16,-6 0-2-16,3 1-4 0,0 0 5 0,-3 2 0 15,-2 0-2-15,3 0 2 0,-4 1-1 0,2 1-6 16,-3-1 0-16,-1 5 0 0,-2-1-7 0,1 1 0 16,0-1 1-16,-1 1-3 0,2-2 0 0,0 0 2 15,4-2-2-15,-2-1-2 0,6-1-1 16,1-2 0-16,5 0-10 0,0-2-36 0,5 0-40 16,0-1-58-16,0-1-84 0,8-1-56 15,-3 0-4-15,0 0-322 0</inkml:trace>
  <inkml:trace contextRef="#ctx0" brushRef="#br0" timeOffset="117203.11">11749 15052 643 0,'0'0'102'0,"0"0"-17"0,0 0 19 0,0 0 32 15,0 0 21-15,0 0-16 0,0 0-47 16,0 0-39-16,0 0-33 0,0 0-19 0,0 0 3 16,0 0 7-16,0 0 7 0,-30 23 0 0,26-5-6 15,-5 0-2-15,0 3-4 0,-1 1-2 0,0 3-2 16,-1 0-1-16,1 0 1 0,-1 0 1 0,1 0-2 15,1-1 2-15,0-1 2 0,3 0-3 16,-1 0 2-16,0-4 1 0,4 1-6 0,0-1 7 16,-1-4-6-16,3 2-2 0,1-3 2 0,0 0-2 15,2-2 1-15,4-1 0 0,-2 1 2 0,4-1-5 16,0 0 2-16,1-1-1 0,2-3-4 16,1 1 4-16,1-1-4 0,4-1-1 0,2-1-2 15,1-2 0-15,1-1-6 0,0 1-9 16,3-2-16-16,1 1-27 0,-2 1-32 0,0-1-40 15,4 1-53-15,0 1-60 0,-1 1-11 0,-6-3-10 16,-4 1-45-16</inkml:trace>
  <inkml:trace contextRef="#ctx0" brushRef="#br0" timeOffset="119535.77">7217 15096 259 0,'0'0'35'0,"0"0"-23"0,0 0 22 16,0 0 35-16,0 0 37 0,0 0 26 15,-16-131 6-15,19 113-4 0,2 3-7 0,-1 3-11 16,-2 3-12-16,1 2-24 0,0 2-27 0,-1 3-22 16,1 2-18-16,-1 0-9 0,2 2 8 0,0 7 19 15,2 3 19-15,4 6 8 0,-3 5-4 0,2 7-13 16,1 4-14-16,-1 4-4 0,1 5-7 0,1 5-2 16,-3 5-3-16,4 2-1 0,-4 3-6 15,1 5-2-15,-1 4 2 0,-2 5-6 0,4 3 3 16,-4 6-1-16,0 3-1 0,2 2 1 0,-1 4-2 15,3 0-1-15,-2 0-4 0,0-3 0 16,3-1-9-16,1-4-1 0,-3-2 3 0,5-3-6 16,-4-2 7-16,0 1 1 0,0-2-1 0,-2-3 3 15,-2-2 7-15,0 1-4 0,0-3-1 0,-1-1 12 16,-2-1-10-16,3-3 6 0,-2 3 1 16,0-4-6-16,2 0 2 0,-4-3-6 0,2 0 5 15,-2-2-11-15,2-4 10 0,-1 0 2 0,-1-3-7 16,1 0 11-16,-2-5-10 0,-1-7-1 15,1-2 9-15,-1-5 5 0,0 3 3 0,2 2 4 16,-2 2 3-16,0 2-13 0,-2 2 8 0,0 1-18 16,1 1 1-16,-4-1-8 0,1-2 8 0,0-2-2 15,0-1-6-15,2-2 24 0,-4-3-29 0,3-1 11 16,1-6-12-16,-1-3-33 0,2-4-42 0,1-5-61 16,0-4-62-16,0-4-122 0,2-5-10 0,2 0 66 15,-1-1 286-15</inkml:trace>
  <inkml:trace contextRef="#ctx0" brushRef="#br0" timeOffset="120694.07">8177 15673 0 0,'0'0'79'0,"0"0"-17"0,0 0-16 16,0 0 17-16,0 0 27 0,0 0 29 0,0 0 28 15,0 0 8-15,0 0-7 0,0 0-7 16,0 0-7-16,0 0-14 0,-61 0-12 0,55 0-18 16,-4 0-16-16,2 0-18 0,-1 0-14 0,-2 0-13 15,1 1-14-15,-2 2-6 0,-2 1-7 16,-1 3-7-16,-1 2 2 0,0 1-2 0,-2 1 0 15,2 0 3-15,-1 1 3 0,1 3-2 0,0 1 5 16,-1 0 0-16,4 0-3 0,0 1 5 0,-1-1-4 16,6 1 0-16,0 2-2 0,1-1-1 0,3-1-1 15,3 1-4-15,1-1 7 0,0-1-4 16,1-1 1-16,8-1 2 0,-2-2-4 0,3-1 2 0,4-1 4 16,0-1-2-16,-1 1-2 0,5 0 0 15,-1-3-3-15,1 0 2 0,1 0 2 0,0-1-1 16,1 1 0-16,0 0-1 0,-1-1 0 0,-2 1 0 15,-2 1 2-15,1-1 2 0,-3 3-3 16,-2-3 5-16,-5 2-2 0,-2 1 2 0,-3 0 9 16,-1 1 6-16,-1 0 7 0,-5-1 6 0,-3 3 3 15,-4-1-5-15,0 0 4 0,-2 1-3 0,0-2-7 16,-3 1 1-16,4-2-10 0,-3 1-2 16,2-3-3-16,0-3-3 0,3 1-7 0,1-4-8 15,0 1 2-15,2-2-12 0,-1-1-2 0,4 0-18 16,1 0-33-16,1 0-44 0,1-1-96 15,1-3-132-15,2-1-22 0,0 3-7 0,0 0-38 0</inkml:trace>
  <inkml:trace contextRef="#ctx0" brushRef="#br0" timeOffset="120996.91">8251 16190 918 0,'0'0'35'0,"0"0"-87"0,0 0 38 16,0 0 84-16,0 0 23 0,0 0-28 15,0 0-3-15,0 0 10 0,0 0-2 0,0 0-5 16,0 0-7-16,32 119-6 0,-31-95-8 0,0 3-12 15,1-1-3-15,-1 2-13 0,-1-2-5 16,0 2-2-16,0-3-14 0,0 1-5 0,-1-4-15 16,-1 0-22-16,2-2-29 0,-1-3-43 0,0-2-82 15,1-2-71-15,0-4-14 0,0-1 18 0,0-4-58 16,0-1 326-16</inkml:trace>
  <inkml:trace contextRef="#ctx0" brushRef="#br0" timeOffset="121448.96">8256 16222 461 0,'0'0'168'0,"0"0"0"0,0 0 29 15,0 0 13-15,0 0-45 0,0 0-52 0,0 0-22 16,0 0-11-16,0 0-13 0,0 0-11 0,0 0-9 16,0 0-2-16,0 0-8 0,118-6-9 15,-112 14-11-15,0 1-5 0,-1 3-3 0,-1-1 0 16,-3 1 5-16,-1 0-4 0,0 2 3 0,-5 0-1 15,-1 1-9-15,-3 0 2 0,2-2-8 16,-1-1-2-16,1-2 3 0,-2 0-4 0,3-2-1 16,1-2-3-16,1-3 0 0,0-1-6 0,2 0-1 15,2-2-13-15,0 0-23 0,0 0-120 16,0-3 86-16,5-1 17 0,1-1 27 0,3 0 8 16,2-1 3-16,1 2 1 0,1-1-1 0,2 3 5 15,0 1 2-15,0 1 2 0,-2 0 1 16,4 0 6-16,-5 3 5 0,3 3 3 0,-1 2 11 15,-2 1 2-15,-2 2 7 0,-2 1 15 0,-3 0 6 16,-3 1 18-16,-2 2 9 0,0 0 8 0,-2 2 4 16,-6-1-3-16,-2 0-1 0,-4-1-3 15,1 1 4-15,-5-1-4 0,3 0 0 0,-3 0-3 16,0-1-11-16,-1 0-5 0,1-2-12 0,2-2-6 16,-3 0-9-16,4-2-3 0,-1-2-6 0,2-3-9 15,1-2-4-15,1-1-13 0,2 0-12 16,1-3-19-16,0-3-30 0,3 0-52 0,-1-2-86 15,3-1-117-15,1-2-100 0,2 1 7 16,1 5-113-16</inkml:trace>
  <inkml:trace contextRef="#ctx0" brushRef="#br0" timeOffset="121895.01">8538 15974 1004 0,'0'0'36'0,"0"0"-40"15,0 0 45-15,0 0 55 0,0 0-20 16,0 0-63-16,0 0-30 0,0 0-2 0,0 0 16 15,0 0 28-15,0 0 3 0,0 0-5 0,0 0 7 16,0 0-1-16,8 84 3 0,-2-67-1 0,1 2-3 16,2-2-3-16,0 1-7 0,0-3-1 15,-2 2-3-15,4-2-6 0,-2-3 1 0,-1 0-2 16,2-2 0-16,-2-1 3 0,2-3 10 0,-4-1 6 16,3-2 18-16,-4-3 24 0,1 0 19 0,-1 0 31 15,2-3 4-15,-1-4-7 0,1-4-18 0,-2-1-25 16,0-2-12-16,0-2-8 0,-1 0-1 15,-3-2-9-15,1-1-5 0,1-1-8 16,-3-1-8-16,1 0-5 0,-1-1-3 0,0-2-2 0,0 1-7 16,0-1 6-16,0 3-7 0,1 2-5 0,-1 2-1 15,3 3-11-15,-3 4-7 0,2 1-24 0,-1 3-52 16,1 1-88-16,-1 4-120 16,2 1-178-16,-2 0-37 0,-1 0-487 0</inkml:trace>
  <inkml:trace contextRef="#ctx0" brushRef="#br0" timeOffset="122293.85">8588 15900 753 0,'0'0'46'0,"0"0"-23"0,0 0 35 15,0 0 60-15,0 0-1 0,0 0-22 16,0 0 0-16,0 0-3 0,0 0-7 0,51 128-19 16,-40-107-21-16,1 0-5 0,0-1-10 15,1 1-6-15,0 0-2 0,1-3-5 0,1 1 0 0,-3-3-4 16,4-3 0-16,-2 1-4 0,-1-3 0 16,0-2 9-16,1-2 0 0,-2-3 14 0,2-1 13 15,-2-3 15-15,-1 0 16 0,-3-2 15 0,0-5 0 16,-1-1-4-16,-1-3-3 0,-1-2-13 15,0-1-5-15,-1-2-9 0,-3-2-10 0,3-1-5 16,-3 0-11-16,-1-2-2 0,0-2-9 0,0-1-7 16,0-2-1-16,-4-2-6 0,2 0-2 0,0-3 0 15,0 4-2-15,0 0-6 0,0 3 2 16,2 4-6-16,0 2-4 0,0 4-3 0,0 4-14 16,0 3-16-16,0 3-40 0,0 0-65 0,0 3-87 15,0 1-115-15,2 0-124 0,0 0-4 0,0 2-418 16</inkml:trace>
  <inkml:trace contextRef="#ctx0" brushRef="#br0" timeOffset="124831.72">9299 15945 537 0,'0'0'337'16,"0"0"-158"-16,0 0 15 0,0 0 29 0,0 0-21 15,0 0-64-15,0 0-55 0,0 0-35 0,0 0-18 16,0 0-10-16,0 0 1 0,0 0 4 0,8 3 14 16,-1-2 0-16,3 1-3 0,1 2-3 15,3-2-10-15,-1 0-6 0,5 0-8 0,-4-1-4 16,5-1-9-16,1 1-1 0,-1-1-8 0,3 0-18 15,-2 0-38-15,0 0-80 0,0 0-103 16,0 0-160-16,-8 0-28 0,-3 0-423 0</inkml:trace>
  <inkml:trace contextRef="#ctx0" brushRef="#br0" timeOffset="125064.24">9273 16177 1645 0,'0'0'-37'0,"0"0"20"0,0 0 45 16,0 0 93-16,0 0-1 0,0 0-24 16,0 0-30-16,0 0-11 0,0 0-13 0,0 0-18 15,0 0-8-15,123-9-11 0,-105 3-4 0,4 1-9 16,-1 0-16-16,-1 0-40 0,3 1-70 0,-3-1-114 15,1 3-161-15,-7 0-26 0,-5 1-408 0</inkml:trace>
  <inkml:trace contextRef="#ctx0" brushRef="#br0" timeOffset="127192.88">10180 15889 326 0,'0'0'62'0,"0"0"26"0,0 0 46 15,0 0 33-15,0 0 4 0,0 0-26 0,0 0-23 16,0 0-8-16,0 0-1 0,0 0-28 16,0 0-19-16,0 0-12 0,-35-68-23 0,23 67-6 15,1 1-12-15,0 1-12 0,-7 4 1 0,2 3-2 16,-2 1 1-16,-3 3 0 0,-1 1-2 15,-2 2-2-15,2 0-1 0,-1 1 0 0,2 0-2 16,-1 2-1-16,3-1 0 0,3 0-4 0,3-2-4 16,4-1 2-16,1-3-2 0,6 0-4 0,2-3 0 15,0 1-6-15,3-2 3 0,6 1 1 16,1-1 3-16,6 0 1 0,-2 1 0 0,5-2 10 16,2-2-3-16,-2 1 7 0,3-2 1 0,-1 1-7 15,0-1 3-15,0 2-1 0,0 0 1 0,-2 0-1 16,0 1 1-16,-1-1-3 0,-5 2 2 15,-1 2 6-15,2-1-3 0,-6 1 1 0,-1 0-4 16,2 1-1-16,-7-2 7 0,-1 2 8 0,-1 0 11 16,-1 2 6-16,-4-1 5 0,-5 2 1 0,-1-1-3 15,-5 0-3-15,2 1-4 0,-4 0-3 16,-1-2-1-16,-2-1 0 0,0 2-3 0,-1-3 0 16,-3 0-7-16,2-1-5 0,3-1 1 0,-1-1-6 15,1-3-1-15,5 1-10 0,0-2-19 16,5-2-44-16,1 0-67 0,5 0-105 0,0 0-83 0,2-4 5 15,1 3-117-15</inkml:trace>
  <inkml:trace contextRef="#ctx0" brushRef="#br0" timeOffset="127572.18">10212 16286 1366 0,'0'0'52'0,"0"0"-20"0,0 0 14 15,0 0 17-15,0 0-9 0,0 0-10 0,0 0 8 16,0 0-2-16,0 0-14 0,0 0-15 0,0 0-8 16,0 0 0-16,0 0-5 0,12 121 3 15,-8-103-1-15,2 0-3 0,1-1-3 16,-4-1 3-16,4 0-2 0,-3-2-8 0,4 0 7 15,-5-3-10-15,4-1 3 0,-4-3 6 0,2-1-1 16,-1-2 3-16,-2-2 5 0,2-1 12 0,-1-1 20 16,-2 0 30-16,1 0 19 0,1-3-1 15,1-4-9-15,-1-3-22 0,4-1-15 0,-3-3-6 0,4-1-3 16,-4-1-5-16,2-1-8 0,0-3 0 16,-1 1-12-16,3-2 0 0,-4-1-5 0,3 1-6 15,-1 1-5-15,-2 0-9 0,5 3-12 0,-5 1-30 16,3 3-27-16,-2 3-55 0,1 0-70 15,0 2-104-15,-2 3-148 0,1 2-1 16,-2 0-343-16</inkml:trace>
  <inkml:trace contextRef="#ctx0" brushRef="#br0" timeOffset="127874.96">10333 16363 782 0,'0'0'146'0,"0"0"-69"0,0 0 48 16,0 0 44-16,0 0 2 0,0 0-45 0,0 0-9 16,0 0-18-16,0 0-23 0,7 122-17 0,-1-105-27 15,2-1-7-15,-1-1-11 0,-1-1-5 0,3-1-4 16,1 0-1-16,-1-2 0 0,0-2-9 0,1-1 7 16,0-1-6-16,-1-2 11 0,1-3 8 15,-1-1 6-15,1-1 10 0,0 0-2 16,2-5 5-16,-5-4-5 0,3 1 6 0,-1 0 4 0,0-3 3 15,-2 1 7-15,-2-2-3 0,3-2-4 0,-5-1-16 16,2-1-5-16,-3-2-16 0,-1-2-6 16,0 1-2-16,0-1-24 0,-1 1-20 0,3 1-48 15,-3 3-70-15,0 2-122 0,0 3-217 16,0 4-10-16,0 1-347 0</inkml:trace>
  <inkml:trace contextRef="#ctx0" brushRef="#br0" timeOffset="128286.18">10680 15997 387 0,'0'0'95'0,"0"0"29"0,0 0 23 16,0 0-1-16,0 0-40 0,0 0-29 16,0 0-7-16,0 0 0 0,0 0-23 0,0 0-4 15,0 0 0-15,0 0 12 0,24 121 9 0,-20-99 0 16,-2-1 1-16,0-1-16 0,4-1-6 16,-3-1-10-16,5-2-12 0,-2-2 0 0,1-3-7 15,-1-1 0-15,-2-2 0 0,1-2 4 0,1-3 6 16,-1-1 18-16,0-2 22 0,0 0 10 15,-1-2 6-15,4-4-6 0,-3-2-9 0,3-2-10 16,-2-2-2-16,-1 0-5 0,3-2-4 0,-4-2-3 16,3 1-11-16,-4-2-8 0,4-1-7 0,-5 0-6 15,5-2-7-15,-3 2-2 0,2-1-6 0,-3 4-16 16,3-1-12-16,-3 5-31 0,-2 1-43 16,4 4-63-16,-4 2-135 0,-1 2-194 0,1 1-9 0,-1 1-342 15</inkml:trace>
  <inkml:trace contextRef="#ctx0" brushRef="#br0" timeOffset="128690.58">10834 16030 185 0,'0'0'87'0,"0"0"26"15,0 0 18-15,0 0 23 0,0 0-19 16,0 0 2-16,0 0 17 0,0 0-12 0,0 0-14 16,0 0-13-16,0 0-16 0,0 0-13 0,0 0-13 15,0 0-10-15,51 131-11 0,-45-114-10 16,-2 1-7-16,4 1-12 0,0-3-2 0,-3 0-8 16,3-1-3-16,-1-1 2 0,-2-2 3 0,5-1 1 15,-3-2-2-15,1-2 6 0,-2-3-4 0,3 0 8 16,-2-2 16-16,-2-2 5 0,2 0 14 0,0 0 4 15,-2-2 2-15,3-4-9 0,-1-1-3 0,-3-1-6 16,6-1-9-16,-3-3 3 0,-3 0-7 0,3-2-2 16,-4 0-2-16,6-2-6 0,-6-1-4 15,4-3-5-15,0 0-3 0,-3-1-7 0,5-2-1 16,-4 1-2-16,2 0-1 0,0 0-1 16,-2 4 0-16,1 1-6 0,-3 4-6 0,-1 1-4 15,2 4-17-15,-3 1-19 0,0 3-29 0,-1-1-51 16,0 4-82-16,0 1-164 0,0 0-148 0,0 0-2 15,0 1-295-15</inkml:trace>
  <inkml:trace contextRef="#ctx0" brushRef="#br0" timeOffset="129825.45">11429 15884 336 0,'0'0'52'0,"0"0"23"15,0 0 22-15,0 0 20 0,0 0 7 0,0 0-14 16,0 0 9-16,0 0 2 0,0 0-7 0,0 0-7 16,0 0-17-16,0 0-14 0,0 0-10 15,0 0 2-15,82 9-13 0,-70-8-4 0,0 0-5 16,-1 0-14-16,4-1-2 0,-4 0-11 0,0 0-3 16,2 0-7-16,-2-1-1 0,1-1-1 0,1-1-7 15,-3 2 2-15,0 1-6 0,-4 0 1 0,3 0-1 16,-1 0-2-16,0 4-6 0,-2 3-7 0,2 0 0 15,2 5-4-15,-1 3 3 0,0 2 6 16,2 4 2-16,-2 2 7 0,0 2 1 16,-2 4 2-16,3 1-3 0,-1 3-3 0,2 5-6 0,-2 0 2 15,2 3 3-15,-2 0 0 0,0 0 4 0,1 1-3 16,-1-4 0-16,-5 0 2 0,2-2 3 16,3-4 0-16,-6-1-3 0,0-3 9 0,1-2-6 15,-3-3 6-15,-1-2 7 0,0-3-2 16,-1-2 15-16,-5-3 9 0,3-2 20 0,-5-1 13 15,3-3 13-15,-3-2 7 0,-2-2-2 0,-1-1 2 16,-3-2-8-16,1 0-9 0,0-3-11 0,-5-3-10 16,4-3-12-16,-4-2-9 0,0-3-2 0,-1-1-8 15,0-2 4-15,3-1-4 0,-2-2 2 16,4 1-5-16,0-4-3 0,2 3 0 0,2-2-11 16,0 0 3-16,6 0-9 0,-2 0 0 0,5 1 0 15,1 2-7-15,2-1 2 0,7 3-10 16,1-2-8-16,1 0-27 0,7 1-44 0,1-2-66 15,3 1-98-15,1-1-126 0,4 0-107 0,-7 4 46 16,-7 6-184-16</inkml:trace>
  <inkml:trace contextRef="#ctx0" brushRef="#br0" timeOffset="129983.62">11959 15760 1570 0,'0'0'153'0,"0"0"7"0,0 0-9 15,0 0 4-15,0 0-65 0,0 0-57 16,0 0-23-16,0 0-18 0,0 0-22 0,0 0-53 16,0 0-63-16,0 0-86 0,0 0-165 0,-98 6-63 15,103-2-506-15</inkml:trace>
  <inkml:trace contextRef="#ctx0" brushRef="#br0" timeOffset="130337.16">12208 15861 880 0,'0'0'141'0,"0"0"53"0,0 0 53 16,0 0 11-16,0 0-75 0,0 0-71 16,0 0-42-16,0 0-14 0,0 0-18 0,0 0-13 15,0 0 6-15,0 0 0 0,0 0 5 0,0 0 6 16,-106 116 3-16,93-89 4 0,-1-1 0 16,2 3 0-16,0-1-8 0,0 2-8 0,2-2-10 15,1 0-11-15,0-1-8 0,4-3-5 0,2-2-10 16,3-3-19-16,0-3-19 0,8-2-38 0,2-3-41 15,2 1-40-15,-1-4-62 0,6-1-69 16,-3-2-109-16,0-2-18 0,-8-1-386 0</inkml:trace>
  <inkml:trace contextRef="#ctx0" brushRef="#br0" timeOffset="130660.83">12266 16035 1260 0,'0'0'225'0,"0"0"-117"0,0 0 19 16,0 0 35-16,0 0-36 0,0 0-66 0,0 0-20 15,0 0-11-15,0 0-5 0,0 0-5 16,0 0 1-16,0 0-6 0,0 0 1 0,0 0 0 0,9 96-7 16,-1-84 1-16,-3 0-4 0,4-1-3 15,-2-1-1-15,-2-1-3 0,3-1 1 0,1-1-1 16,-5-3 1-16,3 0 1 0,-1-2 0 0,-2-1 5 15,2-1 7-15,-1 0 13 0,-1 0 13 16,0-1 8-16,-1-4 3 0,3 0-4 0,-3-1-3 16,2-2-3-16,-1-2 1 0,-2-1-4 0,3-2-7 15,-2 1-7-15,-1-3-9 0,3-1-10 0,-1-2-2 16,-2 2-7-16,3 0-14 0,-1 2-14 0,-3 3-42 16,4 3-59-16,-4 1-101 0,0 3-198 15,0 0-129-15,-1 3-641 0</inkml:trace>
  <inkml:trace contextRef="#ctx0" brushRef="#br0" timeOffset="131004.2">12352 16108 656 0,'0'0'86'0,"0"0"-29"16,0 0 47-16,0 0 37 0,0 0-24 0,0 0-37 15,0 0-9-15,0 0-8 0,0 0-22 0,0 0-18 16,0 0-3-16,21 128-7 0,-15-115 0 16,4 1-4-16,-1 0-4 0,0-3-1 0,0 0-2 15,1-4 5-15,0 0-1 0,-1-1 13 0,1-2 5 16,0-3 16-16,-4-1 27 0,4 0 17 16,-1 0 22-16,-1-6 3 0,2-1-3 0,-1 0-7 15,-2-4-3-15,0-1-2 0,3 1-9 0,-2-4-7 16,-1 0-13-16,-2-1-10 0,2-2-8 0,-3 0-10 15,1-1-12-15,-2-2-9 0,-1-1-7 16,1 1-5-16,1 0-1 0,-2 5-1 0,0-2-4 16,2 5-1-16,-4 3-7 0,0 3-11 0,0 3-28 15,0 0-42-15,0 2-67 0,0 2-111 0,0-1-226 16,0 1-99-16,-2 0-502 0</inkml:trace>
  <inkml:trace contextRef="#ctx0" brushRef="#br0" timeOffset="131298.06">12588 15769 1111 0,'0'0'93'0,"0"0"-39"0,0 0 76 0,0 0 39 16,0 0-10-16,0 0-29 0,0 0-22 0,0 0-9 15,0 0-29-15,124 64-21 0,-112-46-13 16,4 4-4-16,-5 1-2 0,1 1 4 0,-2 3 7 16,0 0-1-16,0 1-2 0,-1 0-7 0,-3 1-10 15,0 0-11-15,-5 0 2 0,0-1-7 0,-1 2-5 16,-1-2 2-16,-4 1-11 0,-4 1 0 0,-3-2-6 16,-3-3-11-16,-1 0-21 0,-1 0-40 0,-2-2-52 15,1 0-95-15,0-3-158 0,5-6-115 16,5-5-532-16</inkml:trace>
  <inkml:trace contextRef="#ctx0" brushRef="#br0" timeOffset="131883.16">12551 15719 370 0,'0'0'80'0,"0"0"-19"16,0 0 14-16,0 0 22 0,0 0 6 0,0 0-23 15,0 0-25-15,-125-101-15 0,104 87 1 16,-4-2-7-16,3 3-9 0,-2-1-6 0,-2 0-13 16,1 0 5-16,-4 0 4 0,0 2 3 0,-2 0-3 15,-2 1-4-15,-4 2-2 0,-1 0-4 16,-3 2 8-16,0 4-4 0,-1 3-1 0,-1 0-2 15,-3 8-12-15,2 3-1 0,1 2-2 0,-3 3 1 16,3 4 0-16,0 3 1 0,0 2 1 0,-1 3-4 16,4 2 4-16,-1 2-1 0,1 1-1 15,5 2-1-15,-1 3 0 0,4-1-4 0,3 0 1 16,4 2 2-16,-2 0-3 0,7 0 0 0,6 3-1 16,1-6 1-16,5 2 0 0,2-4 1 15,6-1-2-15,0 1-6 0,8 0-1 0,3 0-3 16,7-1-1-16,3 0 1 0,2 0 3 0,7-3-1 0,2 3-4 15,4-2-6-15,2 0-31 0,0-1-21 16,3 0-13-16,-1-2-16 0,0 2 13 0,0-4 18 16,0-1 17-16,1 0 25 0,-1-1 17 0,1-3-5 15,-1-1-5-15,-1-3-3 0,-10-4 36 16,-9-7 0-16</inkml:trace>
  <inkml:trace contextRef="#ctx0" brushRef="#br0" timeOffset="132145.12">12344 16759 0 0,'0'0'0'15,"0"0"0"-15,0 0 0 0,0 0 0 0,136-82 0 16,-108 61 0-16,1 1 0 0,-4-3 0 0,4 0 0 16,-2-1 0-16,-1-3 0 0,3 0 0 15,-1-2 0-15,-3-1 0 0,0-4 0 0,-1 2 0 16,1-1 0-16,-4-2 0 0,-5 0 0 0,3-1 0 16,-4-1 0-16,-2 1 0 0,-2-2 0 0,-2 3 19 15,-2-2 20-15,-1-1-8 0,-1 0 1 0,-3 1-2 16,-2 1 24-16,0 2 32 0,-4 3 27 0,-5 0 20 15,-2 4 2-15,-3 2-2 0,0 1-22 16,-3 2-14-16,-3 0-15 0,-1 1-23 0,-4 0-9 16,1 1-15-16,0 0-9 0,-4 2-19 0,3 1-8 15,-5 2-16-15,-3 1-35 0,-1 5-33 16,-5 3-48-16,-2 4-59 0,-1 2-14 0,2 2 27 16,10 4 29-16,9-1-107 0</inkml:trace>
  <inkml:trace contextRef="#ctx0" brushRef="#br0" timeOffset="132565.03">12391 16711 634 0,'0'0'14'0,"0"0"-9"16,0 0 39-16,0 0 82 0,0 0 11 16,0 0-48-16,0 0-25 0,0 0-29 0,0 0-10 15,0 0-6-15,139 55-12 0,-116-52-10 0,5 2-20 16,0-2-26-16,-3 1-75 0,2-1-108 15,0 1-25-15,-10-2-1 0,-5 1 5 0</inkml:trace>
  <inkml:trace contextRef="#ctx0" brushRef="#br0" timeOffset="132783.95">12467 17003 1599 0,'0'0'36'0,"0"0"3"0,0 0 13 16,0 0 13-16,0 0-16 0,0 0-26 0,0 0-5 16,0 0 7-16,0 0 17 0,0 0-7 0,0 0-16 15,0 0-14-15,0 0-28 0,0 0-46 0,124-29-79 16,-93 19-104-16,-1 1-176 0,-6 2-9 16,-7 2-213-16</inkml:trace>
  <inkml:trace contextRef="#ctx0" brushRef="#br0" timeOffset="134578.98">12728 17078 1077 0,'0'0'71'0,"0"0"24"0,0 0 40 0,0 0 5 15,0 0-47-15,0 0-37 0,0 0 8 16,0 0-5-16,0 0-3 0,0 0-12 0,0 0-18 15,74-120-4-15,-54 104-10 0,0 1-4 16,3 1-4-16,-2 2 0 0,-2 1-2 0,3 3-2 16,-2 3 3-16,-2 4-11 0,-4 1-5 0,1 0-12 15,-5 4-19-15,-3 3-9 0,-1 4-14 0,-2 1-9 16,-1 3-9-16,-3 0 3 0,0 0 4 16,-3 1 5-16,-2 0 3 0,-3 1 0 0,-3-1-24 15,0 3 7-15,-3-2 27 0,-1 0 8 0,-1 1 47 16,-1-4 19-16,-2-2 2 0,4 0 24 0,-1-3 6 15,4-1 5-15,-4-1 9 0,6-1-1 16,1-3-1-16,4-2-5 0,-2-1 2 0,6 0-26 16,1-1-10-16,0-2-9 0,0-4-18 0,5-1 10 15,1-2 1-15,4-1-7 0,0-1-5 0,6-1-1 16,-3 1-6-16,5 0 3 0,-3 1-2 0,4 0-9 16,0 0-5-16,0 2-7 0,-2 0-6 15,-1-1-3-15,3 2 2 0,-3 1 6 0,0 0 0 16,1 1 12-16,-3 0 0 0,-1 0 3 15,2 2 9-15,-3 1 3 0,-1 0 5 0,-1 2 3 16,0 1 7-16,-1 0 0 0,-4 0 7 0,0 0 6 16,-3 0 0-16,1 0 14 0,-1 1 9 0,-1 2 16 15,-1 1 7-15,0 2 1 0,-6-1-16 0,1 2-18 16,-4 1-8-16,-2 0-15 0,-2 3-1 16,0-1-2-16,-2 1-6 0,-1 0 4 0,4 0 2 0,-6 3 5 15,7 0 0-15,-1 1 16 0,-2 0-1 16,4 0 3-16,-1 0 8 0,4 2-7 0,-1 0-5 15,0 1-4-15,4-1-5 0,-2 0-9 0,2 0 7 16,1 1-6-16,3-4-6 0,0 0 5 16,2-1-13-16,3-2 4 0,4-1-3 0,1-2-5 15,0-1-3-15,2-2-11 0,3-1 0 0,0-1-17 16,1-1 5-16,-1-2 3 0,3 0-8 16,1-4 10-16,-3-1-1 0,4 0 0 0,-2-1 4 15,-2-1 10-15,-1 0-6 0,0-1 6 0,-2 1 13 16,-3 0-5-16,-1 0 8 0,-3 0 3 0,-1 2 7 15,-3-2 5-15,-1 0 21 0,-1 3 15 16,0-2-3-16,-1 1 18 0,-4 2-7 0,-3-1-6 16,0 2 3-16,-2 2-8 0,-3 0-8 0,0 1-7 15,-2 4-1-15,-3 0-13 0,2 2 4 0,-2 3-4 16,0 0-8-16,0 0 9 0,3 3-9 0,-3-2 5 16,6 1 0-16,0-1-2 0,-1 0-2 0,5-1-1 15,0 2 6-15,-1-2-12 0,7-1 5 16,0 0-7-16,2-2-12 0,0-2-2 0,1-3-3 15,2 0-7-15,6-2-9 0,-1 0 3 0,0 0-16 16,2-1-1-16,3-3 7 0,-1-1-12 0,0-2 3 16,-1 2-3-16,1 0 0 0,-1 1 11 15,-4 0 6-15,2 2 8 0,-1-1-5 0,-5 2 4 16,3 1-8-16,-4 0-3 0,0 0 10 16,-2 1-3-16,0 4 13 0,0 2 9 0,0-1 7 15,-1 3-10-15,-2 0 6 0,-2 1 3 0,3 1-11 16,-1-1 13-16,-1 0-4 0,2 2-2 0,1 1 3 15,0-1 3-15,1 2 0 0,0-3 17 16,2 2 13-16,5-2-8 0,-1-2 7 0,1-1-23 16,3-3-2-16,1-1 2 0,0-2 0 0,3-1 2 15,1-1-9-15,2 0 8 0,-2 0-12 0,3-3 2 16,0-2 8-16,-1-2-5 0,0-3 9 0,0 0-5 16,-1-4 3-16,2 1-4 0,0-3 4 0,-3 1 3 15,2 0-7-15,-1-1 7 0,-4-1-4 16,1 0 0-16,-3-3 3 0,-2 2 1 0,1-3-3 15,-5-1 5-15,2 0 5 0,-4 0-7 0,-2-1 13 16,0 2-7-16,0-1 8 0,-5 6 0 0,1 2 5 16,0 3 13-16,-1 5-3 0,-2 4 15 15,2 2-9-15,-3 0-9 0,3 6 3 16,-5 3-7-16,1 2 8 0,-1 1-3 0,-1 4-2 0,0 1-10 16,1 3-3-16,-3 2-3 0,2 1-8 0,0 1 8 15,0 1-6-15,3 2 4 0,-2-1 12 16,-1 1-4-16,2 0 4 0,-3 1-3 0,1 0-4 15,3 0-4-15,1-2 3 0,-1-2-13 0,0-1-12 16,5-3 1-16,1-2-15 0,0-3 5 16,2-2-12-16,0-3-13 0,5-1-28 0,0-2-20 15,2-2-3-15,1-2-10 0,1-3 15 0,0 0 3 16,2 0 4-16,0-7-1 0,0 0-3 16,-1-2 2-16,0 0-2 0,-1-2 21 0,1 3 22 15,-1-3 23-15,-4 1 23 0,5-1 5 0,-4 0 7 16,-2 2 4-16,0 1 14 0,0 1 14 0,-3 1 25 15,-1 2 23-15,0 2 5 0,0 0 6 0,-3 2-20 16,-3 0-19-16,-1 0-15 0,-3 3-13 0,2 3-9 16,-2 1-5-16,-1 2 0 0,0 1-8 0,1 1 6 15,-2-1-11-15,2 0-8 0,-1 0 1 16,-1 0-6-16,2 2 8 0,0 0-2 0,0 0 8 16,3-2-11-16,2 0-2 0,0-2 7 0,2 1-13 15,2-2 8-15,1 1-5 0,0-3-3 16,0 0-2-16,0-1-4 0,1-3 1 0,4-1-10 15,0 0 5-15,3 0-6 0,1-5 1 0,0-1 2 16,1 1-7-16,-1-1-4 0,0 1-4 0,-2 0 11 16,0 3 1-16,-4 0 12 0,-1 1 1 15,2 1-9-15,-1 0 2 0,-2 0-4 0,-1 2 12 16,0 3 1-16,0-1 10 0,0 3 0 0,0 1-2 16,0 2 12-16,-1 0-7 0,-3 0 9 0,1 0-6 15,1 2-7-15,-1-1-1 0,1 0-4 0,-1 1 4 16,1 1-6-16,1 0 9 0,0 0-8 15,1-3-2-15,0 0 9 0,0-1-9 16,0 0 4-16,0-3-2 0,2 0 1 0,1-2 1 0,1-2 11 16,-1-1-1-16,-1-1-9 0,5 0 9 0,-2 0-14 15,1-2 3-15,3-3 3 0,-1-1-2 16,1 0-2-16,-1-3 2 0,-1 1 11 0,3 1-12 16,0 0 11-16,-1 0-8 0,-2 0-9 0,0 0 8 15,0 1 0-15,-1 1 4 0,-2 1 3 16,0 3 12-16,2-1-1 0,-5 2 18 0,2 0 15 15,0 2 2-15,-1 2 16 0,-1 2 0 0,0 1-2 16,0 1-4-16,2 1-4 0,-1 2-10 0,-1-1-12 16,0 0 8-16,0-1-19 0,0 1 10 15,-1-2-1-15,1 1-2 0,1 0-9 0,1 1-12 16,-1 2 11-16,1 3-38 0,-1 0 26 0,2 0 1 16,-1 0-14-16,0 1 14 0,1-1 3 0,-1-1-23 15,-2-2-16-15,3 0 27 0,-1-1-46 0,0-4 19 16,0 0 15-16,1-1-62 0,-2-3 4 15,0 0-57-15,3-2-86 0,-1-1-99 0,1 0-251 16,0 0-44-16,-4-1 12 0</inkml:trace>
  <inkml:trace contextRef="#ctx0" brushRef="#br0" timeOffset="135586.01">12434 17486 1475 0,'0'0'30'16,"0"0"14"-16,0 0 9 0,0 0 48 15,0 0 42-15,0 0-12 0,0 0-17 0,0 0-22 16,0 0-17-16,0 0-5 0,72 129-19 0,-59-107-4 16,-1 3-16-16,4-3 6 0,-4 2-21 0,1-1-3 15,0-2 3-15,1 3-16 0,0-3 13 16,0 1-12-16,0-1-3 0,-3-2-8 0,2 0 0 0,-4-4 5 16,0-2-15-16,-1-2 20 0,-4-2-21 15,3 0-16-15,-4 2-16 0,2 1-24 0,-2-1-23 16,-2 1-9-16,2 0-3 0,-3 1-64 0,0-3-29 15,0 0-77-15,0-1-108 0,-4 0-24 16,2-2 45-16,0-4 208 0,-2 1 161 0</inkml:trace>
  <inkml:trace contextRef="#ctx0" brushRef="#br0" timeOffset="135848.21">12620 17877 710 0,'0'0'186'0,"0"0"-6"0,0 0 24 0,0 0 23 15,0 0-19-15,0 0-78 0,0 0-50 16,0 0 1-16,0 0-6 0,0 0 1 0,-119 68-15 0,109-60-17 16,3 0 12-16,-1-2-20 0,-1 1-1 15,0 3-15-15,-2-1-9 0,0 3-12 0,0-2 10 16,-4 0 10-16,4 0-35 0,1 0 22 0,-1-1-36 15,2-2-28-15,2 0-16 0,1 0-55 0,-2-2-63 16,5 0-101-16,-3 0-136 0,4-3-99 16,0 0-176-16</inkml:trace>
  <inkml:trace contextRef="#ctx0" brushRef="#br0" timeOffset="145286.64">7594 16255 233 0,'0'0'2'0,"0"0"36"16,0 0 37-16,0 0 33 0,0 0 21 0,0 0-5 16,0 0-18-16,0 0-36 0,0 0-28 15,0 0-21-15,0 0-8 0,0 0 20 0,-34 36 51 16,48-15 35-16,4 11 9 0,6 3-5 0,2 5-40 16,5 4-29-16,3 4-21 0,1 1-12 0,0 5-12 15,3 1-7-15,-5 2 3 0,2-2-12 16,-1 1 3-16,-3 1-1 0,0-2-5 0,0 1 7 15,0 0-5-15,-1-1-3 0,1-1-6 0,-3-4-1 16,0-3-4-16,0-7 1 0,-1-3 8 0,1-4-5 16,-4-2 8-16,4-2-4 0,-6-4-5 0,2-3-2 15,-2-2-10-15,-2-4-6 0,1-5-17 16,-1 0-13-16,-4-2-26 0,2-3-19 0,-4-1-30 16,-1-1-51-16,-3-4-45 0,-2 0 6 0,-1-3 42 15,-3-2 145-15,0 3 45 0</inkml:trace>
  <inkml:trace contextRef="#ctx0" brushRef="#br0" timeOffset="146002.76">7885 17658 781 0,'0'0'-23'16,"0"0"32"-16,0 0 26 0,0 0 25 0,0 0 5 15,0 0-12-15,0 0-24 0,0 0-20 0,0 0 1 16,0 0-18-16,0 0-7 0,0 0 3 16,0 0-7-16,-79 41 11 0,72-28 7 0,2 0 3 15,-1 0-2-15,3 1-2 0,1 0-6 0,1 0-3 16,1 0 5-16,0 1-2 0,1-2-5 0,-1-2 2 15,0 1 7-15,0-1-14 0,2 0 14 16,-1 2-7-16,3 2-39 0,0-1 2 0,1 1-43 16,2-2-6-16,2-1-1 0,-1 0 4 0,5-2 17 15,-1-2-23-15,2-1 41 0,1 0-16 0,0-2 24 16,0-1 34-16,3 1 3 0,-3 0 14 16,3-2 0-16,-3 1 0 0,1-1 0 0,-2 1 0 15,-1 1 0-15,-3-1 0 0,0 2 0 0,-3 0 0 16,-1 1 24-16,-5 0 38 0,-1 1 7 15,0 1-5-15,-3 0-4 0,-5 2 4 0,-1-1-20 16,-1 1 9-16,-2 0-9 0,2-1-13 0,-3 1 1 16,-1-1-11-16,3-2-10 0,-1 0-27 0,2-2-2 15,0 0-51-15,0-3-43 0,4 0-34 16,0 0-43-16,2-2 160 0,1 0 29 0</inkml:trace>
  <inkml:trace contextRef="#ctx0" brushRef="#br0" timeOffset="146386.88">8079 18086 928 0,'0'0'-12'0,"0"0"-27"0,0 0 0 15,0 0 36-15,0 0-1 0,0 0-7 0,0 0 20 16,0 0-20-16,0 0 15 0,0 0 7 0,0 0-9 16,0 0 6-16,0 0 2 0,32 121-2 0,-25-106-9 15,0 1 9-15,1-2-22 0,0 0 6 0,-2-1 16 16,0-1-3-16,2-2 10 0,-1-2-14 0,-2-1 19 16,0-2-21-16,0-2 36 0,0 0 20 15,-1-3-20-15,0 0 56 0,1 0-18 0,-3-6 4 16,3-2-10-16,-2-1-16 0,0-3-21 15,2 0-6-15,-1-2 27 0,2-1-31 0,-2-1 19 16,1 1-14-16,0-1-27 0,-1 1 16 0,0 1-19 16,-1 0 7-16,1 1-24 0,1 0-12 15,-4 4-47-15,3-2-68 0,-3 3-59 0,2 1-110 0,-2 0-29 16,0 2 47-16,0 2 183 0,-1 1 117 0</inkml:trace>
  <inkml:trace contextRef="#ctx0" brushRef="#br0" timeOffset="146719.84">8227 18087 133 0,'0'0'169'0,"0"0"-63"0,0 0-2 16,0 0 29-16,0 0-8 0,0 0-14 0,0 0-15 16,0 0 16-16,0 0-23 0,0 0-2 0,0 0 10 15,0 0-34-15,0 0 10 0,0 0-28 16,52 107-3-16,-38-95-14 0,-3-1 5 0,3 0 2 15,1-1-35-15,-3 0 25 0,3-3-27 0,-2 0 4 16,0-1 21-16,-1-1-11 0,1-1 4 16,0-1-3-16,-3-1 17 0,-2-2-11 15,2 0 30-15,-4 0 11 0,2-3-9 0,-4-2 23 16,2-2-17-16,-5-1 5 0,1-2-15 0,1-1 1 0,-3-1-23 16,0-1-14-16,0-2 17 0,0 1-29 15,-4-1 18-15,0 1-5 0,-4-1-8 0,3 1-11 16,-3-3 15-16,1 2-7 0,-1 1-44 0,4 0 26 15,-3 0-62-15,5 2-9 0,-2 1 1 16,3 2-62-16,-1-1-59 0,2 4-163 0,0-1-131 16,0 2 10-16,0 1 163 0</inkml:trace>
  <inkml:trace contextRef="#ctx0" brushRef="#br0" timeOffset="147079.64">7942 17664 855 0,'0'0'364'0,"0"0"-329"16,0 0 34-16,0 0 18 0,0 0-1 0,0 0-19 16,0 0-34-16,0 0-20 0,0 0 3 0,0 0 11 15,0 0-12-15,0 0-2 0,0 0-11 16,0 0-5-16,37 41-14 0,-20-41-11 0,3 0-38 15,-1-1-79-15,2-5-91 0,0 0-124 0,-2-2-19 16,-4 3 18-16,-5 2 274 0</inkml:trace>
  <inkml:trace contextRef="#ctx0" brushRef="#br0" timeOffset="147403.19">8086 17563 591 0,'0'0'227'0,"0"0"-170"0,0 0 42 0,0 0 59 16,0 0 5-16,0 0-18 0,0 0-47 15,0 0-21-15,0 0 10 0,0 0-13 0,0 0-7 16,0 0-10-16,0 0-10 0,-22-72-8 15,22 72-7-15,0 0 4 0,0 0-6 0,2 6 14 0,1 2 0 16,4 3-4-16,-2 4-8 0,1 4-11 0,0 0-9 16,3 3-10-16,-1-1 4 0,-2 1-13 15,0-4-3-15,2 1 1 0,0-1-11 0,-2-1-12 16,2 1-26-16,1-2-44 0,-2-2-77 0,-1-3-96 16,2 1-203-16,0-6-34 0,-5-3-91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113.3877" units="1/cm"/>
          <inkml:channelProperty channel="Y" name="resolution" value="1979.87915" units="1/cm"/>
          <inkml:channelProperty channel="F" name="resolution" value="11.375" units="1/deg"/>
          <inkml:channelProperty channel="T" name="resolution" value="1" units="1/dev"/>
        </inkml:channelProperties>
      </inkml:inkSource>
      <inkml:timestamp xml:id="ts0" timeString="2021-05-11T14:56:37.248"/>
    </inkml:context>
    <inkml:brush xml:id="br0">
      <inkml:brushProperty name="width" value="0.05292" units="cm"/>
      <inkml:brushProperty name="height" value="0.05292" units="cm"/>
      <inkml:brushProperty name="color" value="#C00000"/>
    </inkml:brush>
    <inkml:brush xml:id="br1">
      <inkml:brushProperty name="width" value="0.05292" units="cm"/>
      <inkml:brushProperty name="height" value="0.05292" units="cm"/>
      <inkml:brushProperty name="color" value="#00B050"/>
    </inkml:brush>
  </inkml:definitions>
  <inkml:trace contextRef="#ctx0" brushRef="#br0">2907 6731 0 0,'0'0'135'0,"0"0"-11"0,0 0 17 16,0 0 40-16,0 0 28 0,0 0 0 0,0 0-21 15,0 0-30-15,0 0-22 0,0 0-19 0,0 0-15 16,0 0-8-16,-82-34-8 0,77 33-6 0,0 0-9 15,0 0-10-15,0 1-9 0,1 0-4 0,-1 0-9 16,4 0-9-16,-1 0-7 0,1 0-10 16,1 0-9-16,0 0-5 0,0 0-5 0,0 0 4 15,2 0 8-15,1 0 11 0,5 0 9 0,2 0 5 16,1 0 3-16,6 0-4 0,-3 0-5 16,6-1-4-16,-1 0-11 0,2-1 3 0,0 0-1 0,-2-1-1 15,2 2 5-15,0-1-3 0,-1 1-1 16,3 1 1-16,1 0-3 0,-1 0-3 15,-3 0 0-15,1 0-1 0,-2-2-3 0,-1 5 1 16,-2-1-4-16,2 0-1 0,-4 1 1 0,3-1-1 16,0 0 0-16,-5-1 0 0,0 1 2 15,-1 1-3-15,0-2 4 0,-1 0-2 0,-1 0-2 0,0 0 3 16,-1 2-1-16,-2-2 2 0,1 0-1 0,1 2 0 16,1-1-1-16,0 0-2 0,-3 0 2 15,3 1-1-15,1-2 2 0,0 1 1 0,0-1-2 16,0 0 2-16,0 1-2 0,0-1 0 0,1 0-2 15,-1 0 4-15,0 0-2 0,1-1 0 0,1-1 2 16,2 2 0-16,-3-1 3 0,0 0 1 16,0 0 0-16,3 0-3 0,1 0-1 0,-2 0 0 15,-1 0-4-15,5 0 4 0,-3 0-2 0,6 0 0 16,0-1 6-16,1 0-5 0,3 1 1 16,0 0 2-16,-2 0-6 0,5 0 2 0,1 0 0 0,-2-1 0 15,3 1-1-15,-1 0 1 0,-2 0-2 0,3 0 1 16,0 0 1-16,0 0-1 0,0 0 1 15,-1 0-2-15,-1 0 5 0,2-1-2 16,0 2 0-16,-4-1 2 0,2 1-8 0,-3 0 6 16,4 0-2-16,-6 0 1 0,4 2 2 0,-3-2-3 15,4 0 0-15,-2 0 1 0,3 0 2 0,-5 0-4 16,5 1 4-16,1-2-1 0,1 1-3 0,-1-1 4 16,1 0-3-16,-1 1 0 0,-1-1-1 15,2 0 2-15,-1 0 0 0,2 0 0 0,-1 0 8 16,0 0-9-16,2 0 3 0,-1 0 0 0,-1-2-11 15,1-1 11-15,-1 2-1 0,0-1 1 0,0 1 4 16,1 0-5-16,-2-1-1 0,1 1 2 0,0-1-2 16,0 1 0-16,1 0 0 0,0-1-1 15,2 1 3-15,3 0-1 0,-1 0-1 0,4-3 0 16,2 3-5-16,-1-1 5 0,1 1 0 0,4 0-2 16,-1-1 8-16,-1 1-7 0,2 1 2 15,-1 0 0-15,0 0-5 0,-1 0 4 0,1 0-1 16,-3 0 2-16,-1-1-1 0,-2 1 0 15,0 0 2-15,-1 0-5 0,-3 0 6 0,2 1-3 16,-3 2 0-16,-1-1 2 0,4 0-3 0,-1 1 1 16,-1-2 1-16,4 1-1 0,-2-1 0 0,-1 0 2 15,2 1-3-15,0-1 2 0,1-1 1 0,0 0-3 16,2 0 2-16,1 0-1 0,-1-1 0 0,1 1 0 16,1 0 1-16,-1-2 2 0,-1 0-5 0,4 1 5 15,-4 0-4-15,-1 0 1 0,4-1 1 16,-5 1-2-16,1 1 1 0,2-1 1 0,-5 0 0 15,1 0-1-15,0 0 1 0,-1-1 1 0,2 2-4 16,-2 0 3-16,1-1-2 0,0 1-2 16,-1-1 3-16,4 1-4 0,-3-1 1 0,1 1 3 15,0-1-1-15,2 0 1 0,-1-1 1 0,1 1 0 16,0-1-1-16,0 2 2 0,2-1-2 0,-4 0 0 16,2-1 0-16,-1 1 0 0,-2 0 0 0,0 1 1 15,2-1 1-15,-3 0-3 0,0 0 6 16,-2 0-3-16,3 1-1 0,-3 0 2 15,1 0-4-15,2-1 2 0,-2 1-1 0,0 0 0 16,1 0-1-16,-1 0-1 0,0 0 1 0,3 0 0 16,0 0 2-16,-2 0 0 0,0 1 0 0,0 0 1 15,-1 0 0-15,1 0-1 0,0 1-1 16,-3 1 1-16,3-2-3 0,-3 1-1 16,2 0 2-16,-1 1-1 0,3-1 0 0,-1-1 4 0,-1 2-6 0,3-3 4 15,0 1 1-15,3-1 0 0,1 1 4 0,2 0-2 16,2-1-3-16,-1 0 0 0,1 0-4 15,-1 0 1-15,1 0 2 0,-2 0-1 0,3 0 3 16,-4 0-2-16,5-1 0 0,-5-1 1 0,5-1-2 16,-5 1 3-16,-1 1-4 0,5-2 3 15,-4 2 0-15,-1 0-2 0,0 0 4 0,-2 0-2 16,1-2-1-16,-3 2 1 0,-5 1 1 0,4-1 1 16,-5-1 1-16,-1 1-1 0,1 0-2 15,-3 0 0-15,0-1 2 0,-5 0 1 0,3 2 0 16,-6 0 1-16,-2 0-5 0,0-1 0 0,-5 1 2 15,3 0-1-15,-5 0 4 0,-1 0-3 0,-1 0-2 16,-2 0-2-16,-2 0 1 0,1 0-1 16,1 0 2-16,-5 0-1 0,4 0 0 0,-4 0 2 15,3 0 0-15,-1 0 0 0,1 0 3 0,-2 0-1 16,4 0-2-16,0 0 1 0,1 0 0 0,-3 0-1 16,4 0 1-16,2 0-2 0,0-1-2 0,1 1 3 15,0 0 2-15,3 0 1 0,-1 0 3 16,2 0-3-16,4 0 0 0,-1-1-2 0,-2 1 1 15,5 1 0-15,-3 0 2 0,0 0-2 0,-1 1 1 16,0-2 1-16,0 0 0 0,-2 0 4 0,0 0-2 16,1 0 2-16,-3 0 0 0,2 0-1 0,1 0 2 15,-5 0-5-15,-2 0-2 0,2 0-1 16,0 0-6-16,-6 0 6 0,2-2 0 0,-2 2-1 16,-4 0 2-16,-1-1-6 0,2 1-5 0,-3-1-10 15,-1 1-17-15,0-1-24 0,0 0-37 16,0 0-49-16,0-1-58 0,0 0-109 0,0 0-204 15,0 1-820-15</inkml:trace>
  <inkml:trace contextRef="#ctx0" brushRef="#br0" timeOffset="1448.64">10800 6172 0 0,'0'0'146'0,"0"0"-139"0,0 0-1 16,0 0 7-16,0 0 1 0,0 0 1 0,0 0 0 15,0 0-1-15,0 0 0 0,0 0 1 0,0 0 2 16,0 0 13-16,0 0 21 0,0 0 16 15,-36 69 18-15,47-65 8 0,4 1-2 0,0-2 4 16,5 0-3-16,2-1-6 0,5 0-4 0,2-2-6 16,4 0-7-16,6 0 0 0,-2 0 5 0,0-2-1 15,2 0 8-15,3-3-5 0,3 1-13 16,-2 0-12-16,0-1-15 0,2-1-9 0,-2 0-6 16,0-1-1-16,-2-1-4 0,0 1 7 0,0-1 26 15,6-2 6-15,-2 1-5 0,5-3-11 16,0 3-29-16,1-1-11 0,1 0 2 0,-1 1 0 15,6-1-5-15,-3 0 2 0,5 1-3 0,1 0-1 0,1-1 2 16,1 3-1-16,0 1 0 0,0-1 2 16,2 0 3-16,-1 0-3 0,1 0 5 0,-1 1-4 15,3-1-2-15,-1 2 5 0,4-2-2 0,-2 2 2 16,4 1 0-16,3-1 1 0,-1 2-4 16,0-1 1-16,0 1 4 0,4 0-3 15,1 2 1-15,-1 0-1 0,5 0-3 0,-2 1-1 0,2-1 2 16,2 0 0-16,-1 1-1 0,-4-3 3 0,2 1-3 15,-2 0-1-15,1-3 5 0,-2 0-2 16,0 0 4-16,3-1 1 0,-4-1-1 0,3-3-3 16,-4 2 1-16,1-3-2 0,-3 1-6 0,-1-4 4 15,1 2-3-15,-2-3-4 0,-4-3 0 16,3 0-12-16,-4-4-9 0,-2 1-8 0,-5 0-9 16,-1-4 0-16,-4 2 8 0,-4-3 13 0,0 0 9 15,-2-1 12-15,-2-1 6 0,-1 1 5 0,-1-1 8 16,-2-1 2-16,-1 0 7 0,-1-2 1 0,-1 0 1 15,1-1-3-15,0 1-2 0,-2-1-3 16,0 1-4-16,-1-3 5 0,-1 2-4 0,2-3-2 16,1 0 4-16,-2-1-6 0,-2-2 4 0,3 1 1 15,1-3-2-15,-3-1-4 0,3 1 0 0,-2 1-1 16,3-2-3-16,-1-1 3 0,1 2-3 0,3-4-4 16,0-1 2-16,-1-1-1 0,2 1-1 15,-1 0 1-15,0 0 1 0,-1-2-1 16,2 1 5-16,-4 3-4 0,1-3 0 0,-1 0 6 0,0-1-4 15,-2 3 6-15,2 0-1 0,-2-2-3 16,-5 0 9-16,0-2 1 0,-2 0 8 0,-6 0 0 16,2 0-3-16,-3-2 1 0,-1 0-7 0,-4 0 1 15,-1 0-4-15,-5 1-2 0,4 1-2 0,-6-3-6 16,-1 0-9-16,0 1-13 0,-1-3-8 16,1 0-4-16,-2-1-1 0,0-2-1 0,-1 0 8 15,-1 0 2-15,-2 1 3 0,-2-1 2 0,3 0 3 16,-4-1-2-16,-1 1 5 0,2-1 6 0,-3 1 3 15,0 1 12-15,0 2-3 0,0-1 0 0,0 1-1 16,-2-2-4-16,0-1 5 0,1 2-5 16,-2 1 2-16,-2 3 0 0,4-1-7 0,-2 3 17 15,0-2-3-15,-1 3-1 0,3 1 7 0,-2 0-13 16,3 4 5-16,0 0-5 0,0 2 2 0,3 2-6 16,2 1-12-16,2 0 4 0,2 0-3 0,2 1 2 15,-1 2 3-15,0 0 1 0,2 5-5 16,0-1 2-16,-1 2 8 0,3 1-13 15,-1 2 11-15,2 1-2 0,-1 1-4 0,-1 2 10 16,2 4 5-16,-1 4 6 0,-3 0 0 0,3 2 2 16,-2 2-16-16,0 2-8 0,1 1 7 0,2 3-13 15,-1 1 21-15,5 0-2 0,9 2-17 0,1 0 4 16,-2 0-10-16,2 3 5 0,-1 1 7 0,0 2 10 16,-3 1-8-16,2 1 7 0,3 1 12 15,0 3-11-15,2 0 11 0,-1-2-6 0,1 1-7 16,-2 2 4-16,1-3 0 0,-2 2 4 0,0-2-8 15,-4 0 11-15,1-1-12 0,-3-1-2 16,-5-1 10-16,0 0-10 0,-4 0 3 0,-2-2-4 16,-3-1-17-16,0 2-18 0,-2-2-33 0,-2 0-54 15,-3-1-51-15,2-1-59 0,-4-1-76 0,0 0 15 16,0-1 61-16,-5 0 73 0,1 0 76 0,2 0 15 16</inkml:trace>
  <inkml:trace contextRef="#ctx0" brushRef="#br0" timeOffset="1752.36">18390 1098 1191 0,'0'0'105'0,"0"0"-83"16,0 0 43-16,0 0-1 0,0 0-2 0,0 0-14 16,0 0-52-16,0 0-49 0,0 0-62 15,0 0-53-15,0 0 20 0,0 0 44 0,0 0 68 16,0-27 51-16,6 34 9 0,2 2 6 0,2 2-11 15,1 3 9-15,1 5 1 0,5 5 10 0,-3 5-4 16,4 1 1-16,-8-2-14 0,0-3-15 0,-3-1 16 16,-2-1-12-16,1 0 9 0,-3 0 0 15,-2 0-11-15,-1-1 6 0,0-1 10 0,-1-3 2 16,-4 1 17-16,-5-4 14 0,-3-1-21 0,1 2 3 16,-3-4-14-16,-5 0-13 0,1 0 8 0,-4-1-15 15,-4 0-12-15,-1 0-26 0,4-2-38 0,-6 3-49 16,2-5-82-16,-2 2-105 15,8-3-19-15,5-1-224 0</inkml:trace>
  <inkml:trace contextRef="#ctx0" brushRef="#br0" timeOffset="2771.88">18732 1720 1167 0,'0'0'39'0,"0"0"44"0,0 0 50 15,0 0-4-15,0 0-62 0,0 0-57 16,0 0-31-16,0 0 19 0,0 0 34 15,0 0 20-15,0 0 0 0,0 0-2 0,69 38 4 0,-42-37-11 16,-1-1-3-16,2 0 1 0,3-4-12 16,5-2 2-16,-3-4-2 0,0-2-3 0,-1-2-5 15,2-5 1-15,-3-1-15 0,-1 1-11 0,-4-3 5 16,2 1-12-16,-7 0 1 0,-2 0 6 0,-6-1-6 16,2 2-7-16,-8-3 2 0,0 2-9 15,-5-1-11-15,-2-2 9 0,0 3-11 0,-2-1 7 16,-7 1 14-16,-1 4-3 0,-3 1 20 0,0 5 5 15,-3 4-3-15,2 6-12 0,-4 1-10 16,2 4-12-16,1 7-15 0,-2 5 23 0,1 7 2 0,0 10 21 16,-2 4 28-16,6 9 2 0,-2 7 8 15,1 5-3-15,8 3 2 0,3 3-7 0,2 2 7 16,0 4 2-16,3 1-19 0,5 0 11 0,0 3-13 16,-2 1-2-16,4-4 7 0,-2-3-8 0,0-3-1 15,-3-4-6-15,4-3-1 0,-4-5-3 0,-2-5-2 16,-1-4-6-16,-2-5-21 0,0-6-33 15,0-1-47-15,0-6-58 0,0-2-84 16,0-6-130-16,-2-7-20 0,0-5-397 0</inkml:trace>
  <inkml:trace contextRef="#ctx0" brushRef="#br0" timeOffset="2990.29">18627 2187 2598 0,'0'0'-239'16,"0"0"73"-16,0 0 125 0,0 0 135 0,0 0 17 15,0 0-37-15,0 0-21 0,141-13-12 0,-92 5-10 16,4-3-9-16,1 1-9 0,2 2-14 0,-6-2-12 16,-4 2-17-16,0 1-59 0,-5-1-73 15,-1 0-128-15,-4 1-209 0,-6 1-29 0,-10 1-451 0</inkml:trace>
  <inkml:trace contextRef="#ctx0" brushRef="#br0" timeOffset="3237.94">19646 1735 2122 0,'0'0'140'0,"0"0"-212"0,0 0 79 0,0 0 66 16,0 0 18-16,0 0-69 0,0 0-4 0,0 0 9 16,-103 119-8-16,90-86 11 0,1 0-3 0,-3 3-5 15,5 3-5-15,4-5 0 0,0 0-13 16,4-1-10-16,2-5 4 0,0 0-17 0,5-4 1 16,4-2-10-16,6-1-31 0,-2-4-36 0,1-2-54 15,4-2-77-15,2-3-77 0,0-3-137 16,-7-3-7-16,-3-3-325 0</inkml:trace>
  <inkml:trace contextRef="#ctx0" brushRef="#br0" timeOffset="3450.26">20047 1853 2406 0,'0'0'-83'0,"0"0"54"16,0 0 76-16,0 0 36 0,0 0-57 15,0 0-24-15,0 0 13 0,0 0-6 0,0 0 2 16,-114 143-1-16,92-117-8 0,-1 3-6 0,0 0-15 16,-2 1-11-16,1-2-25 0,1-2-21 15,2-2-26-15,3-6-48 0,2-1-59 0,6-4-88 16,4-4-121-16,-1-2 4 0,6-3-54 0,1-3 211 0</inkml:trace>
  <inkml:trace contextRef="#ctx0" brushRef="#br0" timeOffset="3647.29">19726 1908 1776 0,'0'0'388'0,"0"0"-416"0,0 0 23 15,0 0 18-15,0 0-5 0,0 0-11 16,0 0 13-16,0 0 18 0,0 0 21 0,0 0-7 16,0 0-5-16,0 0 2 0,0 0-8 15,85 106-10-15,-69-89-1 0,2-2-16 0,-4-1-1 16,4 0-1-16,-1-1-25 0,3-1-19 0,-4-2-39 0,3-2-59 15,2 1-83-15,-3-4-116 0,1 0-154 16,-7-3-33-16,-2-1-42 0</inkml:trace>
  <inkml:trace contextRef="#ctx0" brushRef="#br0" timeOffset="3907.37">20078 1570 2387 0,'0'0'-228'16,"0"0"69"-16,0 0 122 0,0 0 146 15,0 0-37-15,0 0-24 0,0 0 24 0,0 0-14 16,52 123-3-16,-40-91-15 0,2 4-8 0,-1-1 7 16,-2 3-21-16,-4 1 2 0,-1-2-3 15,-4 1-11-15,-2 1-7 0,0-5-8 0,-5 3-11 0,-4-3-30 16,-2-2-25-16,-1 2-44 0,-4-1-56 0,2 0-101 15,-1 1-92-15,1 2-77 0,2-11-18 16,4-9-85-16</inkml:trace>
  <inkml:trace contextRef="#ctx0" brushRef="#br0" timeOffset="4127.85">20346 1827 2420 0,'0'0'-5'0,"0"0"-67"16,0 0 52-16,0 0 34 0,0 0 6 16,0 0-31-16,0 0-4 0,0 0 12 0,0 0 3 15,0 0-9-15,0 0-12 0,131-36-43 0,-107 32-94 16,-3 3-120-16,-2 0-191 0,-5 1-38 0,-7 0-315 15</inkml:trace>
  <inkml:trace contextRef="#ctx0" brushRef="#br0" timeOffset="4311.71">20410 2041 2363 0,'0'0'162'0,"0"0"-206"16,0 0 65-16,0 0 59 0,0 0-28 0,0 0-20 15,0 0-6-15,0 0 9 0,0 0-6 16,0 0-12-16,119-20-18 0,-93 13-9 0,-4 1-21 16,0 0-64-16,2 2-105 0,0 1-185 0,-8-1-250 15,-2 3-781-15</inkml:trace>
  <inkml:trace contextRef="#ctx0" brushRef="#br0" timeOffset="5286.42">20752 2298 1930 0,'0'0'-3'16,"0"0"58"-16,0 0 88 0,0 0 5 15,0 0-52-15,0 0-43 0,0 0-4 0,0 0-9 16,0 0-18-16,0 0-12 0,0 0-6 0,0 0-1 16,-10-78-1-16,18 55 6 0,0-2-2 0,3-3-3 15,-1 0 12-15,2-4-10 0,1-1 5 0,2-1 2 16,-2 0-13-16,-2 2 3 0,0 2-4 15,-1 3 4-15,-1 7-6 0,-2 4 14 0,-3 2-7 16,2 4-5-16,-3 4 11 0,-1 0-16 0,1 4 2 16,0 1-10-16,-1 1-13 0,-1 0-13 0,0 0-10 15,2 0 8-15,1 4-6 0,4 2 25 16,-3 3 5-16,5 2-1 0,0 3 17 0,3-1-5 16,0 2 4-16,2 0 6 0,0 2-2 0,0-1-4 15,-4-1 12-15,4 0-3 0,-5 1-9 16,-5-2 10-16,2-1-11 0,-5-1 7 0,-2 1 13 15,0-2 7-15,0-1 8 0,0 0 4 0,-6-1 4 16,1 3-13-16,-4-3 2 0,0-1-1 0,-2 0-15 16,2-1 4-16,-2-1-5 0,3-2-2 15,2 0 5-15,0-3 4 0,2-1-5 0,1 0-6 16,0-2-1-16,2-3-19 0,1-1-4 0,0-1-4 16,0 0-10-16,0-3 6 0,0 0 1 0,7-3 0 15,0-1-2-15,2 0 3 0,3-3-6 16,2-1 1-16,-1 0 10 0,6-2-5 0,-2-1 11 0,-2 1 6 15,5-2-5-15,-2 2 7 0,0-2 3 16,-4 4 1-16,5-2 4 0,-7 4 9 0,1 2 2 16,-4 3 8-16,-2 1 19 0,-1 3 3 0,-3 4 13 15,-3 2 6-15,0 1-2 0,0 0-1 16,0 0-10-16,0 3-12 0,-7 1-28 0,5 0-3 16,-4 6-16-16,0 0-4 0,-2 3 18 0,-1 2-7 15,2 3 8-15,2 1-2 0,-1-1-3 0,3 1-4 16,-1-1 5-16,1-1-2 0,3 1-21 15,0-1-18-15,0-3-38 0,6 1-50 0,2-4-53 16,-2-2-107-16,4-2-172 0,-1-4-73 0,-2 0-499 0</inkml:trace>
  <inkml:trace contextRef="#ctx0" brushRef="#br0" timeOffset="5413.33">21229 1632 2423 0,'0'0'33'0,"0"0"28"0,0 0 19 15,0 0-11-15,0 0-59 0,0 0-43 0,0 0-78 16,0 0-146-16,0 0-160 0,0 0-192 16,0 0-99-16,0 0 167 0</inkml:trace>
  <inkml:trace contextRef="#ctx0" brushRef="#br0" timeOffset="6303.66">21558 1882 2292 0,'0'0'38'0,"0"0"38"0,0 0 79 0,0 0-37 15,0 0-64-15,0 0-11 0,0 0-5 16,0 0-20-16,0 0-12 0,0 0-30 0,0 0-9 16,0 0 4-16,-138-23 5 0,110 33 8 0,3 1 4 15,-1 1 4-15,6 2-6 0,3 1 3 0,4-1-10 16,5-1-18-16,2 1 4 0,5 0-18 0,1 0-6 15,0-2 0-15,2 1-14 0,7-2 5 16,1-3 10-16,0-4 19 0,2 1 11 0,0-3 19 16,-2-2 7-16,4 0-5 0,0-3 21 0,1-4-1 15,-4-5 9-15,2-1 13 0,0 1-1 0,-2-2 3 16,-1 0-2-16,-2 4 8 0,-2-1-12 0,-1 4 5 16,-1 1-8-16,0 1-25 0,0 3 2 15,-3 1-19-15,4 1-9 0,-3 0-2 16,1 4-3-16,3 5 2 0,-1 1 9 0,3 5 16 15,-3 4-3-15,1 4 13 0,1 3-3 0,-4 2-14 16,3 1-3-16,-4 3-17 0,1 2-7 0,-3-2-9 16,0 3-1-16,0-2 2 0,-4 5 17 0,-3 1 30 15,2 1 10-15,-4 0 11 0,-2 0-1 16,1-2-2-16,-2-6 15 0,-2 0 16 0,1-3 13 16,-5-4 2-16,2 0 0 0,-1-4-16 0,-2-1-7 15,1-3-2-15,2-4-9 0,1-3 9 0,3-4-1 16,1-3-3-16,2-1-3 0,1-1-3 0,2-7-12 15,0-3-17-15,-1-5-4 0,3-3-12 0,-1-5 1 16,3-5 7-16,2-3-2 0,0 0 3 16,2-6 1-16,4 1 1 0,2-2-1 0,3 2 3 15,-1 3-2-15,2-1-2 0,2 2 4 0,1 1-5 16,3-1 6-16,-1 1-2 0,7-2-3 16,-2-1 1-16,3 3-7 0,0-2 10 0,1-1-7 15,1 1 8-15,2 0 3 0,-1 0-15 0,0 0 12 16,0 3-14-16,2-1 4 0,-5 5 5 15,-1 3-1-15,-3 6-1 0,-5 6-1 0,-3 4 6 16,-5 4-10-16,-4 2 8 0,1 0-6 0,-3 6-1 16,-2 3 9-16,-2 5-2 0,-4 3 6 0,-3 6-4 15,-1 0 5-15,-1 2-6 0,0 2 0 0,0 1 7 16,0-2-14-16,5-1 10 0,2-2-1 16,0-2-15-16,4-5 6 0,0-3-11 0,0-2 0 15,6-4 2-15,-1-4 8 0,1 0 1 0,3-3 13 16,-1-1 20-16,2-5-1 0,1-6 8 15,1 0 2-15,2-4-12 0,2-5-3 0,-1-1 1 16,0-2-3-16,-1 1-5 0,1-4 10 0,-3 2-13 16,1-1-5-16,0 0 8 0,2 2-12 0,-3 3 9 15,-2 4-2-15,2 2-2 0,-5 5 0 0,-2 3 1 16,0 3 3-16,1 4-11 0,-3 0 11 0,-1 0-9 16,1 5 2-16,-1 3 13 0,1 4-8 0,-1 5 13 15,1-1-4-15,-3 4-4 16,0 0-4-16,0-1 1 0,0-1-5 0,0 2-9 15,1-3 10-15,0 0-18 0,2 0-2 0,-1-3-18 16,2-1-39-16,3-3-35 0,0-1-55 0,0-2-62 16,4 0-104-16,-1-3-206 0,0-2-42 0,-3-1-401 15</inkml:trace>
  <inkml:trace contextRef="#ctx0" brushRef="#br0" timeOffset="6546.15">22492 1380 2526 0,'0'0'15'0,"0"0"21"15,0 0 36-15,0 0 7 0,0 0-48 0,0 0 8 16,0 0-8-16,0 0 3 0,-92 119 12 0,77-84-3 16,0 3 3-16,1 4-3 0,3 3 5 15,0 1-21-15,-1 1 8 0,3-3-4 0,0 1-24 16,-1-2 12-16,3-4-19 0,2 0-8 0,1-4-4 15,4-4-18-15,0-3-19 0,1-7-30 16,7 0-20-16,0-3-32 0,1-4-34 0,0-1-48 16,2-1-112-16,3-5-249 0,-4-3-78 0,-3-3-219 0</inkml:trace>
  <inkml:trace contextRef="#ctx0" brushRef="#br0" timeOffset="8352.81">22673 1739 1746 0,'0'0'23'0,"0"0"36"0,0 0 21 0,0 0-26 16,0 0-47-16,0 0-12 0,0 0-1 0,0 0 27 15,0 0-12-15,0 0-4 0,0 0 11 0,0 0-7 16,32 107 3-16,-23-90-4 0,1 0 1 0,1-3-4 16,-1 0 6-16,0-1 2 0,2-2-12 0,-1 0 10 15,1-1-7-15,1-3 3 0,0-1 10 16,0-3 0-16,0-2 12 0,-1-1 9 15,1-1 15-15,-1-5 0 0,2-3 10 0,-1-1 0 16,-2-2-8-16,2 0 1 0,1-5-11 0,-1 2-7 16,-2-5-8-16,0-2-2 0,1 0-15 0,-3-2-7 15,0-2 7-15,1-1-13 0,-5-1 7 0,0-2-3 16,0 3-23-16,-2 4-8 0,-1 3-22 0,-2 6-27 16,0 4-30-16,0 2-53 0,-3 5-121 15,0 0-265-15,0 3-299 0,2 0 222 0</inkml:trace>
  <inkml:trace contextRef="#ctx0" brushRef="#br0" timeOffset="8687.6">22850 1699 1741 0,'0'0'-113'0,"0"0"59"0,0 0 131 15,0 0 20-15,0 0-43 0,0 0-17 16,0 0 2-16,0 0-2 0,33 129 5 0,-19-111-7 16,-3 3-11-16,5-4 7 0,-1 0-8 0,3-2-3 15,-1 0 2-15,2-2-1 0,0-2 6 0,2-2 6 16,0 0 4-16,0-5-8 0,-2 0 10 0,-1-4 10 16,1 0 5-16,-3-3 22 0,-1-4-7 0,1-1-2 15,-3-2 3-15,0-2-6 0,-1-1-9 16,-4-1-2-16,2-2-4 0,-2 0-18 0,-3-3 2 15,0-4-16-15,-3 0-10 0,-1-1 4 0,2 0-10 16,-3-1 3-16,0-1-5 0,0 1 0 16,0 3-14-16,-3 5-11 0,2 2-17 0,-1 4-49 15,2 6-41-15,-1-1-86 0,-1 3-226 0,1 1-209 16,1 1-725-16</inkml:trace>
  <inkml:trace contextRef="#ctx0" brushRef="#br0" timeOffset="8951.2">23466 1208 2443 0,'0'0'37'15,"0"0"-63"-15,0 0 71 0,0 0-6 16,0 0-23-16,0 0 12 0,0 0-6 0,0 0 10 15,0 0-6-15,0 0-2 0,0 0-9 0,20 127 8 16,-18-104-11-16,2 2-11 0,-1-2 7 0,-1 1-15 16,-1-3-1-16,2 1-23 0,-1-4-29 15,2 0-51-15,-2-2-82 0,4-2-81 0,-4-2-213 16,2-3-135-16,-2-4-330 0</inkml:trace>
  <inkml:trace contextRef="#ctx0" brushRef="#br0" timeOffset="9139.18">23217 1199 2735 0,'0'0'-39'0,"0"0"38"16,0 0 39-16,0 0-10 0,0 0 7 16,0 0-11-16,0 0-15 0,0 0 13 0,0 0-14 15,0 0-1-15,143-11-3 0,-111 11 2 16,2 1-16-16,0 0-23 0,2 1-27 0,-2 0-83 15,0 0-89-15,2 0-216 0,-10 1-244 0,-9-3-566 0</inkml:trace>
  <inkml:trace contextRef="#ctx0" brushRef="#br0" timeOffset="9437.43">24024 1666 1755 0,'0'0'0'0,"0"0"43"0,0 0 88 16,0 0-7-16,0 0-45 0,0 0-21 0,0 0-15 15,0 0-17-15,0 0-7 0,-139 130-17 16,109-111 10-16,1-1-7 0,-3 1-21 0,3-1-6 16,2 0-36-16,1-4-27 0,5 0-36 0,4-2-85 15,4-2-129-15,3-2-130 0,6-2-63 16,1-3 67-16</inkml:trace>
  <inkml:trace contextRef="#ctx0" brushRef="#br0" timeOffset="9645.64">23653 1672 2400 0,'0'0'19'0,"0"0"-14"0,0 0 47 16,0 0 6-16,0 0-29 0,0 0 10 0,0 0 1 16,0 0-1-16,0 0 9 0,0 0-11 0,0 0-4 15,135 66-5-15,-105-53-13 0,0-1-15 0,1 1 4 16,-2 2-13-16,1-3-32 0,-4 2-28 0,-1 0-78 15,0 0-102-15,-3 0-128 0,-3-4-239 16,-8-3-722-16</inkml:trace>
  <inkml:trace contextRef="#ctx0" brushRef="#br0" timeOffset="9909.03">24480 1565 2456 0,'0'0'-65'0,"0"0"31"16,0 0 49-16,0 0 28 0,0 0-16 0,0 0-6 16,0 0 8-16,0 0 8 0,0 0-23 15,-1 134 0-15,1-108 10 0,0-2-14 0,0 3 5 16,0-4-7-16,0 1-8 0,1-2-2 15,-1 0 0-15,0-4-11 0,1-1-26 0,0 0-27 16,0-5-63-16,2 1-83 0,1-3-113 0,-2-3-240 16,-1-2-696-16</inkml:trace>
  <inkml:trace contextRef="#ctx0" brushRef="#br0" timeOffset="10089.73">24261 1791 2747 0,'0'0'-1'0,"0"0"-7"0,0 0 32 16,0 0-2-16,0 0-24 0,0 0-14 0,0 0 13 15,0 0 7-15,0 0-1 0,0 0-12 16,150-45-4-16,-118 39-12 0,1 3-30 0,-1-2-36 16,0 0-95-16,-3 2-161 0,-6 0-287 0,-11 0-776 0</inkml:trace>
  <inkml:trace contextRef="#ctx0" brushRef="#br0" timeOffset="10674.82">24706 1564 2079 0,'0'0'-30'0,"0"0"39"0,0 0 70 0,0 0-36 16,0 0-40-16,0 0 2 0,0 0 0 15,0 0-9-15,0 0 9 0,0 0-9 0,0 0 8 16,0 0 18-16,0 0 1 0,102 24 5 0,-96 0 3 16,-2 3-5-16,-3 0-13 0,2 0 4 0,-3-1-11 15,3-3-10-15,-3 2 11 0,0-6-12 0,1 2 6 16,0-4 1-16,1-3-4 0,1 0-1 0,1-4-1 16,-2-2 4-16,2-1-6 0,1-3 12 15,-3-2 9-15,5-1 5 0,-3-1 30 0,3 0 11 16,-1-6 12-16,1-2 7 0,1-3 0 15,-2-1-10-15,-1-1-8 0,-1 0-10 0,0-5-25 16,-3 1-5-16,0-3-14 0,0-4-12 0,0 0 3 0,2-3-8 16,0 1-1-16,-2 0-1 0,0 3 4 15,2 3-9-15,-1 5 0 0,1 5 4 0,-2 4-16 16,1 4-3-16,-2 2-21 0,0 0-20 16,0 6 3-16,1 3 12 0,2 5 18 0,0 3 14 15,-1 6 12-15,1 0-9 0,3 1-1 0,-4-1-4 16,5-1-19-16,-3-1 1 0,3-3-9 15,-1 0 8-15,0-1 9 0,2-2 14 0,-3 0 19 16,2-5-5-16,0-1 18 0,-4-3-9 0,5-1 2 16,-5-2 20-16,1-2-1 0,0-1 26 0,-2 0 14 15,0 0 10-15,3-1 7 0,-2-4 1 0,2-2-7 16,0-1-16-16,-2-3 3 0,2-2-18 16,-2-1-1-16,4-2-1 0,-4-2-13 0,4-2-8 15,-3-2-8-15,4 1-5 0,-3-2-11 0,1 3 11 16,2 1-4-16,-5 0-10 0,4 5 5 0,-4 2-25 15,3-1-15-15,-2 4-17 0,3 1-33 0,-4 1-45 16,3 2-59-16,-2 4-136 0,2 0-275 16,-4 1-555-16</inkml:trace>
  <inkml:trace contextRef="#ctx0" brushRef="#br0" timeOffset="11052.64">25342 1858 1529 0,'0'0'145'0,"0"0"-34"16,0 0 84-16,0 0-26 0,0 0-85 15,0 0-8-15,0 0 9 0,0 0-23 0,0 0-12 16,0 0-16-16,0 0-20 0,0 0-6 0,0 0 1 15,0 0-5-15,-76-7-5 0,63 14 7 16,-1 2-10-16,0 0 2 0,3 2 2 0,1 0-3 0,-1 3 1 16,3-2 0-16,3 1-1 0,-1 1-10 15,3-1 7-15,-3 1-13 0,5-2-6 0,1-1 5 16,0-2-18-16,1 0 4 0,7-4 0 16,-3 0 3-16,2 0 15 0,1-3 21 0,4-1 18 0,1-1 5 15,1 0 20-15,-2-1-11 0,2-4 0 16,2-2 20-16,-3-1-7 0,2-1 12 15,-3-1 1-15,1-2-15 0,-3 0-9 0,-1-2-1 16,1 0-14-16,-2-1-16 0,-2-2 3 0,0-1-28 16,-3-1-28-16,-2-2-29 0,-1-1-70 0,0-1-130 15,-1 7-338-15,-2 5-659 0</inkml:trace>
  <inkml:trace contextRef="#ctx0" brushRef="#br0" timeOffset="11387.26">25284 1266 2304 0,'0'0'-138'0,"0"0"39"0,0 0 97 16,0 0 71-16,0 0 5 0,0 0 17 16,0 0 11-16,44 125-30 0,-28-91-14 0,-1-1-26 15,5 3-15-15,-2-2 13 0,3 1-13 0,-1 1 7 16,0-2 2-16,-2-2-11 0,-5 1-4 16,-1-4 3-16,-2 0-2 0,-1-4-14 0,-2 1 10 0,-5-3-18 15,-2 1-49-15,-1-2 14 0,-2 0-24 16,-5-1-56-16,-3-2-11 0,-6 4-70 0,0-1-132 15,0 2-155-15,-4 0-2 0,5-3-10 0,4-9 251 0</inkml:trace>
  <inkml:trace contextRef="#ctx0" brushRef="#br0" timeOffset="13428.24">18244 3604 2195 0,'0'0'79'0,"0"0"20"15,0 0 4-15,0 0-4 0,0 0-42 0,0 0-34 16,0 0-12-16,0 0 2 0,0 0 4 15,0 0 1-15,0 0-4 0,0 0-6 0,126-5-6 0,-83 8-15 16,5-2-20-16,-2 1-43 0,5 0-71 16,0 0-72-16,-3 1-119 0,0-1-159 0,-13 0-76 15,-15-1-269-15</inkml:trace>
  <inkml:trace contextRef="#ctx0" brushRef="#br0" timeOffset="13606.14">18314 3851 2318 0,'0'0'-1'0,"0"0"-37"0,0 0-5 16,0 0 28-16,0 0 20 0,0 0 32 0,0 0 23 15,0 0 1-15,0 0-6 0,142 9-16 16,-94-9-16-16,5-2-11 0,1-3-27 0,1 0-35 16,-2 0-68-16,-1-1-120 0,-5 3-167 0,-14 0-112 15,-11 2-653-15</inkml:trace>
  <inkml:trace contextRef="#ctx0" brushRef="#br0" timeOffset="16203.42">19155 4025 342 0,'0'0'245'0,"0"0"-154"16,0 0 84-16,0 0 65 0,0 0 45 15,0 0-39-15,0 0-39 0,0 0-21 16,0 0-33-16,0 0-49 0,0 0-45 0,0 0-24 15,12-59-4-15,-7 35 3 0,0-1-3 0,2-2-5 16,-2 1-6-16,4-2-4 0,0 1 3 0,0-5-5 16,3 1-5-16,-2-2 0 0,0-2-3 0,1 1-3 15,1-2 1-15,2 4 2 0,-2 0-7 0,-3 6 3 16,-1 3 0-16,-2 8-6 0,-1 3 2 16,-3 6-7-16,0 3-25 0,-1 3-27 0,1 0-11 15,4 3 2-15,3 8 27 0,2 3 28 0,7 4 13 16,3 5 5-16,3 3-4 0,6 3 3 0,0 1-4 15,0 2 2-15,-1-1-3 0,0 2-2 0,-4 0 4 16,1-2-4-16,-5 1-2 0,-2-5-2 0,-5 1-3 16,-4-4 0-16,-6-3 6 0,-1-1 7 15,-3-3 15-15,-11-1 10 0,1 0 4 16,-5-2 3-16,-4-2-1 0,-1-2 1 0,4-4 6 16,-3-2 1-16,1-3 0 0,-2-1-7 0,1-1-3 0,4-6-8 15,-4-4-8-15,3 0-1 0,3-3-11 16,3-3-5-16,1 0-9 0,0-3-13 0,5-1-5 15,2-2-9-15,1-3 1 0,-2 3 0 16,8-4 1-16,0 0 4 0,5 0-3 0,1 0 4 0,3 0 0 16,0 3 4-16,5 3 7 0,-2 0 5 15,-1 2 7-15,3 2 5 0,1 0 3 0,0 2 2 16,-1 1 2-16,0 1 1 0,1 1-4 0,-6 4 1 16,1 2-6-16,-2 3-6 0,-3 1-13 15,-6 2-11-15,2 0-3 0,-4 3 5 0,1 4 24 16,2 4 18-16,-3 4 18 0,0 5 6 0,3 2-7 15,-3 1-9-15,0 2-11 0,0-2-5 0,2 2 1 16,-1 0-4-16,0-2-1 0,3 2-3 0,-2-3-9 16,3-3-8-16,2 1-29 0,0-4-50 15,0-4-73-15,1-1-100 0,2-4-101 0,0-4 11 16,-4-3-58-16,2 0 66 0</inkml:trace>
  <inkml:trace contextRef="#ctx0" brushRef="#br0" timeOffset="16322.1">19879 3369 1063 0,'0'0'328'0,"0"0"-62"16,0 0-42-16,0 0-89 0,0 0-128 15,0 0-137-15,0 0-122 0,0 0-19 0,0 0-18 16,0 0-11-16,0 0 76 0,0 0-333 0</inkml:trace>
  <inkml:trace contextRef="#ctx0" brushRef="#br0" timeOffset="17153.87">20195 3745 1523 0,'0'0'65'0,"0"0"-51"0,0 0 51 0,0 0 75 16,0 0-43-16,0 0-20 0,0 0 13 16,0 0 12-16,0 0 0 0,0 0-12 0,53-120-12 0,-53 107-8 15,0 0-12-15,-2 4-17 0,-3 1-10 16,-5 2-21-16,0 3-23 0,-5 1-27 0,-1 2-21 15,-6 2-1-15,-4 6 6 0,2 2 20 16,-5 5 16-16,1-1 6 0,-1 2 3 0,7 0-10 0,2 0-2 16,6 0-9-16,-1 0-8 0,9 4 1 15,0-3-6-15,5-1 0 0,1 1 3 0,0-5-6 16,8-1-2-16,2-1 8 0,3-3 17 0,-1-3 19 16,6-1 26-16,1-3 14 0,0 0 1 0,2-5 2 15,-1-3-4-15,-3-1-6 0,4-3 0 16,-5 2 0-16,4-1-4 0,-2 0 0 0,-5 1-6 15,3-1-8-15,-5 3-2 0,-1 3-6 0,-3 0-2 16,2 3-2-16,-2 2-6 0,0 0-5 0,-2 1-5 16,4 6 0-16,-1 0 1 0,1 4 6 15,0 4 6-15,3 2 2 0,-3 4 6 0,-3 4-3 16,4 2 0-16,-1 4 2 0,0 3-2 0,0 5 3 16,-1-2-2-16,-1 4 0 0,0 0-2 15,-1-3 1-15,-2 1 3 0,-3-3-1 0,-1 0 10 16,0-3 6-16,-1-4 10 0,-5-2 9 0,-3-2 9 15,-2-3 6-15,-3-1-7 0,3-2 1 16,-1-4-14-16,0-2-9 0,0-3-1 0,5-3 1 16,0-5 13-16,4-1 14 0,1-1 13 0,-3-2-13 15,3-5-20-15,-3-3-21 0,1-4-28 0,-1-4 6 16,0-5 2-16,2-5 3 0,-1-6 5 0,2-5-6 16,2-5-6-16,0-1-3 0,7-8-1 0,0 0-5 15,2-1 7-15,1 3 5 0,4 1 0 0,-1 4 9 16,2 6-4-16,1 1-4 0,2 4-3 15,2 5-5-15,1 4-1 0,0 5-1 0,0 5 2 16,0 3-6-16,-1 6-4 0,-3 3-3 0,-3 1-9 16,-1 3 1-16,-3 0-6 0,-2 4 6 15,0 4 8-15,-4 4 13 0,1 2 13 0,-3 3 3 16,-1 1 8-16,-1 1-2 0,0 1 1 0,0-1 5 16,0-2-5-16,0 1-1 0,0-3 0 0,0-2-4 15,0-3-3-15,0-2 3 0,0-3-2 16,0-4-1-16,2 0 17 0,1-1 10 0,-3 0 25 15,4-2 28-15,-2-3 4 0,4-4-4 0,0-1-16 16,1-4-25-16,4-1-16 0,1-4-9 16,0 1-2-16,2 0-4 0,-2-2 4 0,4 3-5 15,-4 1 3-15,1 2-1 0,-1 3 4 0,-4 5 1 16,1 2 0-16,0 2-4 0,-2 2-8 0,-1 0 1 16,2 2-5-16,1 4 7 0,0 2 4 0,-2 1-1 15,0 3 3-15,3 3-2 0,-2 0 0 0,-1 3-3 16,1-1-5-16,-1 3-4 0,1-2-21 15,-2 1-26-15,0-1-67 0,3-2-106 0,-1-2-181 16,-2-5-118-16,-1-3-660 0</inkml:trace>
  <inkml:trace contextRef="#ctx0" brushRef="#br0" timeOffset="17369.93">21166 3214 2564 0,'0'0'-73'16,"0"0"-23"-16,0 0 55 0,0 0 86 15,0 0 30-15,0 0-9 0,-61 132-7 0,53-101-16 16,7 1-13-16,0 2-10 0,1 0-11 0,1 2-6 16,8-3-8-16,1 3-12 0,4-4-11 0,2 0-14 15,3-2-41-15,-1-1-47 0,0-5-60 0,1 0-85 16,2-3-97-16,-4-6-92 0,-7-6-634 0</inkml:trace>
  <inkml:trace contextRef="#ctx0" brushRef="#br0" timeOffset="17671.24">21551 3356 2595 0,'0'0'-13'0,"0"0"13"0,0 0 24 16,0 0 8-16,0 0-12 0,0 0-10 0,0 0 8 16,0 0-1-16,0 0 3 0,0 0 2 15,0 0-7-15,0 0-2 0,135 21-7 0,-111-11-4 16,0 2-4-16,-2 3 1 0,-2 1 0 0,-4 0-4 16,0 2 0-16,-5 2-7 0,-3-1-5 0,-5 0-3 15,-3 0-6-15,0-4 2 0,-8 2 5 16,-3-1 8-16,-5-1 3 0,-2-2 7 0,-1 0-3 15,-4 0-5-15,1-3 1 0,2-1-8 0,-1-1-5 0,0-1-17 16,6-2-34-16,-2 0-39 0,6-2-35 16,2-2-64-16,2-1-130 0,2 0-125 0,3 0-703 0</inkml:trace>
  <inkml:trace contextRef="#ctx0" brushRef="#br0" timeOffset="17938.16">21938 3333 2090 0,'0'0'225'16,"0"0"-138"-16,0 0 30 0,0 0 11 0,0 0-28 15,0 0-57-15,0 0-8 0,0 0 1 16,0 0-6-16,0 0-8 0,0 0-8 0,0 0-9 16,0 0-5-16,0 0 5 0,-80 58 1 0,64-41-3 15,1 4 4-15,3-2-6 0,-2 4 0 0,5 0 1 16,2 0-2-16,2 2-2 0,2-5-1 15,3 1-1-15,0 0-6 0,4-4 1 0,3-1-13 16,1 0-3-16,1-2-6 0,4-3-21 0,0 0-20 16,3-3-43-16,-1-2-49 0,6-3-81 0,-1-3-146 15,-4 0-143-15,-5 0-744 0</inkml:trace>
  <inkml:trace contextRef="#ctx0" brushRef="#br0" timeOffset="18470.29">22373 3560 1603 0,'0'0'-143'0,"0"0"16"0,0 0 165 0,0 0 131 16,0 0-20-16,0 0-43 0,0 0-26 0,0 0-14 15,0 0-15-15,33 129-2 0,-30-102-8 16,-2 2-12-16,-1 1-11 0,0 2-10 0,-1 3-5 16,-8 0-5-16,1 1-1 0,-4 1-9 0,1 2 4 15,-4-1 0-15,0-3-4 0,-2-2 3 0,3-2-4 16,-4-5-2-16,6-5 2 0,1-3 4 0,2-4 3 16,4-6 3-16,0-3 7 0,4-2 18 15,-1-3 35-15,2 0 34 0,0-3-8 0,0-4-21 16,0-3-38-16,-1-4-31 0,1-4 7 0,0-2 9 15,0-2 2-15,4-5-1 0,2-6-1 0,1-3-4 16,3-8-1-16,4-3 1 0,2-3-8 16,3-3-6-16,4 1-3 0,0 2-4 0,1 2 4 15,1 4 4-15,0 5 2 0,-2 6 2 0,-4 6 2 16,0 7-1-16,-1 8 3 0,-5 2-6 16,-2 7 2-16,-1 3-7 0,-1 0-5 0,0 4 6 15,-3 5-1-15,1 3 7 0,1 2 3 0,-2 0-3 16,-2 2 4-16,0 1 6 0,3 0 5 0,-6-2 0 15,2 0 1-15,-3 3-6 0,0-4 4 0,0 0 8 16,0-1 8-16,-2-1 10 0,0-3 8 0,-5-1 1 16,0-1-2-16,0-2-7 0,-1 0-7 0,-3 0-15 15,2-1-6-15,-1-1-14 16,2-1-18-16,-2-2-17 0,1 0-57 0,-1 0-94 16,1-3-194-16,2-1-177 0,3 2-756 0</inkml:trace>
  <inkml:trace contextRef="#ctx0" brushRef="#br0" timeOffset="18698.5">22911 3149 2110 0,'0'0'-175'0,"0"0"54"0,0 0 174 15,0 0 86-15,0 0 7 0,0 0-32 0,0 0-23 16,0 0-27-16,29 143-28 0,-26-116-18 0,-3 2 0 16,0-2-14-16,0 4-6 0,0-5-15 15,0 2-37-15,-1-4-55 0,-2 0-105 0,1-3-144 16,-1-3-151-16,2-5-132 0,0-4 48 0</inkml:trace>
  <inkml:trace contextRef="#ctx0" brushRef="#br0" timeOffset="18891">22653 3286 2512 0,'0'0'10'0,"0"0"-24"0,0 0 5 16,0 0 17-16,0 0 19 0,0 0 10 15,0 0 21-15,0 0 2 0,0 0-9 0,0 0-10 16,145 6-24-16,-107-4-10 0,-1 0-7 0,1 1-20 15,1-2-47-15,0 1-102 0,-4-1-227 0,-9 1-244 16,-8-1-818-16</inkml:trace>
  <inkml:trace contextRef="#ctx0" brushRef="#br0" timeOffset="19487.88">23386 3188 1646 0,'0'0'191'0,"0"0"-201"0,0 0 50 0,0 0 53 16,0 0-24-16,0 0-51 0,0 0-16 15,0 0-14-15,0 0-9 0,0 0-5 0,0 0-6 16,0 0 3-16,0 0 8 0,42 62 8 0,-36-41 7 16,-3 4 6-16,0-1 2 0,2 3-3 0,-4 0 2 15,1-2-2-15,2-1-1 0,0-1-3 16,-2-1 1-16,4-5-1 0,-3 0 0 0,2-3 5 15,0-1-3-15,-1-4 1 0,1-2 4 0,-3-3 9 16,2-1 26-16,-1-3 48 0,-2 0 52 16,0 0 39-16,0-2 16 0,0-2-34 0,1-4-45 15,0-2-37-15,2-5-28 0,-3 1-6 0,2-3-5 16,-1-2-13-16,2 1-13 0,0-4-5 0,2-3-10 16,0 0 0-16,5-4-1 0,-1 1-7 0,3-2-4 15,-2 3-3-15,1 0-3 0,-1 5 2 16,-2 3 5-16,-1 6-3 0,-4 4-8 0,2 5-12 15,-5 3-27-15,1 1-24 0,1 1-13 0,-2 7 0 16,2 5 22-16,-2 4 26 0,0 1 22 16,2 5 14-16,-1-1 7 0,2 1 3 0,-2 1 1 15,4-2 3-15,1 0-3 0,-1 0 0 0,0-3 2 16,1-3 0-16,0-2 1 0,1-2 3 0,-4-3 2 16,0-3 5-16,0-1 12 0,-3-3 17 0,0-2 26 15,1 0 34-15,0 0 27 0,-2 0 16 0,2 0 0 16,0-2-23-16,-1-3-34 0,3-3-28 15,0-1-20-15,-1-4-13 0,3 0 6 0,-4-3-6 16,5-1-9-16,-2 0-4 0,3-3-6 0,-1-1-1 16,1 1 0-16,1-2 1 0,0-1-4 15,0 2-1-15,0-1-1 0,2 3-1 0,-1 3-1 16,-2 0-7-16,-3 5-7 0,2 4-11 0,-2 1-21 16,0 3-22-16,-1 2-31 0,1 0-50 0,-1 1-82 15,3 0-179-15,-5 0-193 0,2 0-775 0</inkml:trace>
  <inkml:trace contextRef="#ctx0" brushRef="#br0" timeOffset="19908.22">24278 3435 1750 0,'0'0'214'0,"0"0"-71"0,0 0 42 15,0 0-4-15,0 0-89 0,0 0-51 16,0 0-24-16,0 0 2 0,0 0-6 0,0 0-2 16,0 0-1-16,0 0-9 0,0 0 2 0,0 0-6 15,-85 63 0-15,75-51 2 0,-1 2 0 16,1 0 0-16,4 2-2 0,-4-3 0 0,8 1-4 15,-1 0 4-15,0-1-2 0,2 0-4 0,1-2 4 16,0 1-5-16,2-1 5 0,4-3 6 16,-2 0 1-16,4-1 7 0,-2-2 7 0,2-1 6 15,3-2 10-15,-3-1 10 0,4-1 4 0,0 0 1 16,1 0 4-16,-2-2-2 0,1-3-2 0,-1-1 0 16,1-2-7-16,-3-1-3 0,2-1-2 0,-4-2 0 15,3-1-4-15,-5-3-3 0,0-1-10 0,-3-1-7 16,1-6-7-16,-3 2-5 0,0-3-12 15,0 2-17-15,-3-3-22 0,-1 3-28 0,-3 0-28 16,-1 0-48-16,0 2-97 0,0 3-201 16,0 4-197-16,2 6-804 0</inkml:trace>
  <inkml:trace contextRef="#ctx0" brushRef="#br0" timeOffset="20203.16">24491 2932 1564 0,'0'0'130'16,"0"0"-209"-16,0 0 140 0,0 0 54 15,0 0 7-15,0 0-7 0,64 146-9 0,-56-107-18 16,-2 2-19-16,0 3-18 0,2 1-19 0,-6 0-11 15,2-3 1-15,-1-1-6 0,-3 1-3 16,0-3-3-16,0-1-5 0,0-3-5 0,-1-2-1 16,-5-4 2-16,4 0-12 0,-6-3-5 0,4 1-21 15,-4-2-35-15,-2 1-41 0,-5 1-43 16,-1 0-304-16,2-6-241 0,4-8-194 0</inkml:trace>
  <inkml:trace contextRef="#ctx0" brushRef="#br0" timeOffset="20796.59">22632 3718 146 0,'0'0'230'0,"0"0"-152"16,0 0 53-16,0 0 50 0,0 0 16 15,0 0-26-15,0 0-11 0,0 0 3 0,0 0-7 16,0 0-24-16,0 0-40 0,0 0-45 0,0 0-37 15,-26 7-19-15,14-5-3 0,1-1 3 16,-6 2-4-16,1 1-8 0,-2-1-29 0,-1 3-54 16,2-1-103-16,-2 1-141 0,5-2-20 0,3 0-385 0</inkml:trace>
  <inkml:trace contextRef="#ctx0" brushRef="#br0" timeOffset="21480.56">18639 5132 1492 0,'0'0'301'16,"0"0"-233"-16,0 0-10 0,0 0 18 0,0 0-8 15,0 0-34-15,0 0-12 0,0 0-8 0,0 0-1 16,0 0 7-16,0 0 8 0,0 0 5 0,0 0-4 16,103 23-14-16,-67-17-52 0,-3 0-133 0,6 1-248 15,-12-3-265-15,-11 1-280 0</inkml:trace>
  <inkml:trace contextRef="#ctx0" brushRef="#br0" timeOffset="21663.03">18504 5450 1889 0,'0'0'240'16,"0"0"-325"-16,0 0 81 0,0 0 85 0,0 0 3 15,153 0-34-15,-105-6-19 0,-2-1-9 0,10-2-14 16,-3 2-35-16,-1-1-77 0,-5 2-183 0,-13 2-229 16,-12 1-850-16</inkml:trace>
  <inkml:trace contextRef="#ctx0" brushRef="#br0" timeOffset="22236.92">19289 4604 2762 0,'0'0'-37'0,"0"0"-5"0,0 0 6 16,0 0 36-16,0 0 6 0,0 0-7 0,0 0-7 15,0 0 13-15,0 0 3 0,92 120 4 0,-84-73 0 16,-1 6-6-16,-4 3-1 0,-2 5-2 15,-1 4 3-15,0 3-6 0,0 0 2 0,-3-2-4 16,-3-1-4-16,1-4 1 0,-2-6-6 0,-3-5-2 16,1-3 2-16,-1-7-1 0,-1-5 3 15,1-4 4-15,0-9 0 0,-2-2 5 0,2-6 4 16,1-3 1-16,-1-5 6 0,6-1 3 0,-2-4 6 16,3-1 7-16,-1 0-1 0,2-4-1 0,2-2-11 15,0-3-9-15,0-4-7 0,0-1-7 16,5-5 0-16,0 1 0 0,3 0-3 0,3-1 4 15,0 2 0-15,0 3-2 0,4 4 7 0,-4 2-5 16,3 3-1-16,-3 4-4 0,3 1-7 0,0 2 2 16,-1 9 1-16,5 0 3 0,-2 4 6 15,-1 2 3-15,-2 3 3 0,3 3 3 0,-2 0 2 16,1 4-3-16,-3 0 0 0,0 2-1 0,-2 3-2 16,-2-1 3-16,-2 5-1 0,-2 3 0 0,-2 6 10 15,-2 7 15-15,0 7 5 0,-8-1-1 0,1 5-6 16,-3-2-16-16,-5-2-3 0,3 0 2 15,-6-2 1-15,4 0 6 0,-4-3 8 0,1-3 6 16,2-2 3-16,-1-3-4 0,3-2-1 0,-1-2-7 16,0-2-3-16,3-4 2 0,5-2-6 0,-1-4-2 15,-1-5-3-15,7-2-6 0,0-4 0 16,1-4-6-16,0-4-4 0,2-2-14 0,6-3-16 16,0-5-30-16,3-1-44 0,4-5-66 0,4-5-173 15,-1 1-246-15,-7 2-825 0</inkml:trace>
  <inkml:trace contextRef="#ctx0" brushRef="#br0" timeOffset="22573.19">19726 4939 1243 0,'0'0'782'0,"0"0"-754"0,0 0 16 0,0 0 27 16,0 0 26-16,0 0-1 0,0 0-14 0,0 0-14 16,0 0-17-16,0 0-16 0,139 1-16 15,-106 0-6-15,5 0-9 0,-3 0-8 0,5 1-21 16,1 0-79-16,-1 1-176 0,-9 0-299 0,-12-1-866 0</inkml:trace>
  <inkml:trace contextRef="#ctx0" brushRef="#br0" timeOffset="22920.32">20454 5039 2630 0,'0'0'-8'0,"0"0"26"15,0 0 46-15,0 0 22 0,0 0-21 0,0 0-17 16,0 0 1-16,0 0-10 0,71-136-6 0,-62 117-6 16,-2-3-6-16,1 0-6 0,0 0-7 0,0 0 2 15,-4 4-6-15,3 1 1 0,-3 3-2 16,-1 5-5-16,0 3 3 0,-3 4-6 0,0 2-11 16,0 0-20-16,0 0-23 0,0 6-8 0,-1 5 12 15,-1 6 23-15,-1 5 22 0,3 3 13 0,-1 6 0 16,1 2-3-16,0 5 0 0,0 1-1 0,0 0 0 15,2 4-3-15,3-1 1 0,-3 0-12 0,0 0-30 16,1-2-40-16,-1-3-78 0,0-1-107 16,-2-5-188-16,1-7-110 0,-1-9-661 0</inkml:trace>
  <inkml:trace contextRef="#ctx0" brushRef="#br0" timeOffset="23096.47">20433 5321 2177 0,'0'0'190'0,"0"0"-153"0,0 0 12 16,0 0 10-16,0 0-9 0,0 0-20 0,0 0-1 15,0 0 3-15,0 0-2 0,0 0-3 16,0 0-2-16,0 0-13 0,0 0-6 0,134-11-10 16,-110 10-32-16,5 1-47 0,-3-2-108 0,-1 2-202 15,-5 0-208-15,-6 0-819 0</inkml:trace>
  <inkml:trace contextRef="#ctx0" brushRef="#br0" timeOffset="23298.12">20888 5327 2114 0,'0'0'102'0,"0"0"-48"16,0 0 82-16,0 0 23 0,0 0-34 15,55 134-34-15,-47-103-26 0,-3 0-22 0,-2-1-17 16,-1 1-10-16,-2-2-10 0,-5 1-13 0,-4 0-19 16,-3 4-29-16,-3-2-76 0,-5 1-232 0,4-8-378 15,6-7-759-15</inkml:trace>
  <inkml:trace contextRef="#ctx0" brushRef="#br0" timeOffset="23836.51">21660 5086 1982 0,'0'0'54'0,"0"0"-128"0,0 0 55 16,0 0 81-16,0 0-9 0,0 0-32 0,0 0-1 15,0 0 0-15,0 0-1 0,0 0-2 16,0 0-1-16,0 0-6 0,0 0-10 0,15-91-9 16,-28 87-15-16,-6 0-10 0,-1 3-5 0,-4 1-2 15,-1 0 5-15,-2 0 5 0,1 6 4 0,0 2 1 16,0 1 5-16,3 0 10 0,2 3 13 0,1 1 12 16,6 0 0-16,3 2-3 0,1-1-4 15,4 3-3-15,3-2 9 0,3 0 9 0,0-1 7 16,1-1 6-16,8-1-4 0,2-2-6 0,1-2 4 15,4-4 6-15,0 0 12 0,4-4 6 0,-1 0 0 16,0-2-3-16,4-4-8 0,-6-5 0 16,2 1-2-16,-4-3 3 0,1-1 2 0,-5-4 1 15,0-1-2-15,0-2-3 0,-3-5-9 0,3 0-9 16,-1-6-11-16,0-1-8 0,1-7-4 0,0-1-4 16,1-2-3-16,2-4-5 0,-2 0-3 0,-2-1-6 15,1 6-2-15,-2 5 4 0,-4 8 7 16,-1 8 8-16,-3 7 9 0,-1 7-5 0,0 5-18 15,0 2-23-15,-3 5-4 0,-1 9 5 16,-1 5 21-16,-3 8 22 0,2 5 3 0,-1 7 0 16,1 3 0-16,2 4 1 0,0-1 1 0,2 2-4 15,2-1-3-15,2-1-5 0,6-4-11 0,4-1-13 16,2-2-43-16,4-5-66 0,2-4-130 0,4-3-194 16,-7-10-70-16,-4-5-491 0</inkml:trace>
  <inkml:trace contextRef="#ctx0" brushRef="#br0" timeOffset="24210.4">22186 4777 2165 0,'0'0'61'16,"0"0"-12"-16,0 0 12 0,0 0 7 0,0 0-15 16,0 0 2-16,-131 44 5 0,112-25-8 0,1 2-6 15,1 2-7-15,0-1-2 0,6 2-3 16,0 0-14-16,5-1-5 0,2 0-7 0,4-2-7 15,2-3 0-15,6-1 1 0,0-4-3 0,-1-3 2 16,0-3 5-16,2-3-1 0,1-2 5 16,0-2 1-16,0 0-4 0,3-7 3 0,0-1 0 15,-1-2-4-15,1-5-1 0,-2-1-2 0,3 0-1 16,-4-4 1-16,1-2 0 0,-1-1 0 0,1-2-3 16,2-2-1-16,-1-2 0 0,-1 3-1 0,2-1 4 15,-5 5-2-15,1 4 2 0,-2 3 2 16,-3 6-2-16,-1 4 2 0,-2 4 1 0,-1 1-5 15,0 0 1-15,0 7 0 0,0 3 2 0,-3 7 3 16,1 3 2-16,-2 1-1 0,2 6-2 0,-2-1 0 16,4 3-2-16,0-1-5 0,0 4 2 15,4-4-4-15,2 3-5 0,3-5-16 0,1-2-35 16,1-1-56-16,0-5-103 0,4-2-196 0,-4-7-210 16,-5-3-812-16</inkml:trace>
  <inkml:trace contextRef="#ctx0" brushRef="#br0" timeOffset="24802.88">22669 4664 2231 0,'0'0'30'16,"0"0"3"-16,0 0 43 0,0 0 29 0,0 0-15 15,0 0-26-15,0 0-14 0,0 0-9 16,-123 109-8-16,105-87-1 0,1 3-3 0,2 2-2 15,1 0-2-15,3 2-11 0,3 1-1 0,5-1-9 16,-1 1-6-16,4-4 1 0,0 1-4 0,2-5 1 16,2-3-4-16,4-1-5 0,0-1-11 0,5-4-12 15,2-2-9-15,3-4-9 0,4-3-1 16,0-1-2-16,3-3-1 0,1-3 1 16,4-4 1-16,0-3 8 0,2-5 9 0,1 0 15 15,-1-2 8-15,0-2 13 0,3-2 5 0,0-3-1 16,-1 0 9-16,0-3 0 0,-3 2 8 0,-3-3 8 15,-3 3 10-15,-5 3 13 0,-2 0 11 0,-7 5 9 16,-6 3 8-16,-3 1 9 0,-2 5-8 0,-1 3-8 16,-5 0-20-16,-7 3-27 0,-2 2-9 15,-3 0-17-15,-3 0 3 0,0 5 0 0,-2 4-3 16,1 2 7-16,0 0-6 0,0 4 0 0,2 2 2 16,4-1-3-16,-2 2 1 0,7 0 1 0,3 1-3 15,4-2-1-15,2-2 0 0,2 1-5 16,0-3 1-16,2-2-1 0,4-2-1 0,1-2 3 15,2-2-4-15,2-3 8 0,4-2-4 0,-1 0 5 16,3-2 2-16,2-4-7 0,0-2 8 0,-1-1-3 16,0-2 2-16,3 0 5 0,-4 0-2 15,-2-1-1-15,1 0 1 0,-2 2-3 0,0 0 0 16,-4 2 3-16,0 0 0 0,-4 2 2 0,3 3 0 16,-6 0-3-16,0 3-1 0,1 0 0 15,-4 0 0-15,0 5 2 0,-2 2 0 0,2 1 7 16,0 2-7-16,0 4 3 0,0 0-2 0,0 0-11 15,0 1 9-15,0 1-8 0,3 1-5 0,3-2-11 16,0-3-21-16,3 1-31 0,0-2-48 16,2-3-73-16,0-4-168 0,-2-1-229 0,-1-2-815 0</inkml:trace>
  <inkml:trace contextRef="#ctx0" brushRef="#br0" timeOffset="24998.24">23201 4316 2138 0,'0'0'410'0,"0"0"-393"15,0 0 25-15,0 0 38 0,0 0 3 16,0 0-18-16,0 0-24 0,0 0-23 0,0 0-17 16,-101 126 2-16,117-100 2 0,4-1-5 0,6 0 2 15,5 0-11-15,5-3-15 0,0-2-23 0,3-1-55 16,0-4-80-16,2-2-189 0,-13-7-253 15,-9-1-815-15</inkml:trace>
  <inkml:trace contextRef="#ctx0" brushRef="#br0" timeOffset="28602.99">21335 5784 2345 0,'0'0'-67'15,"0"0"24"-15,0 0 41 0,0 0 31 0,0 0 3 16,0 0-3-16,0 0 4 0,0 0 0 0,0 0-1 16,0 0-10-16,138-45-4 0,-114 51-5 15,1 3-7-15,-2 5-3 0,-4 0-1 0,-5 4-3 16,-5 0 0-16,-3 3 2 0,-4 0 2 0,-2 0 3 15,-8 0 7-15,-4 0-2 0,-6 1 0 16,-4 0 0-16,-2-1-4 0,-3-1 2 0,2 0-2 16,-1-2 0-16,4 0-4 0,-1-1 1 0,3-2-4 15,4-4 1-15,4 0 0 0,2-5-8 0,5-1-13 16,4-3-38-16,1-2-31 0,4 0-14 0,7-6-25 16,4-2-59-16,3-5-112 0,9-2-132 0,3-5 3 15,-7 5 18-15,-7 5-8 0</inkml:trace>
  <inkml:trace contextRef="#ctx0" brushRef="#br0" timeOffset="28798.91">21892 5659 1436 0,'0'0'232'0,"0"0"-22"0,0 0-20 16,0 0-60-16,0 0-54 0,0 0-9 0,0 0 3 16,0 0-13-16,-127 66-11 0,107-42-9 0,0 3 0 15,1 3-3-15,2 2 2 0,2 2 1 16,-2 1-5-16,6 1 1 0,0-1-9 0,2-2-6 15,5 2-6-15,-1-5-9 0,5 0-8 0,0-5-12 16,9-3-13-16,4-1-21 0,3-4-31 16,4-3-44-16,5-2-61 0,1-4-120 0,-6-4-228 15,-5-1-542-15</inkml:trace>
  <inkml:trace contextRef="#ctx0" brushRef="#br0" timeOffset="29338.18">22046 6105 2042 0,'0'0'7'0,"0"0"12"0,0 0 50 0,0 0 1 16,-16 132-36-16,10-94-12 0,2 0 2 15,-3 1-4-15,-1 1-5 0,-3 0-7 0,0 2-3 16,-4 0 1-16,-1 3-1 0,-6 0 5 16,2-2 1-16,-2 0 1 0,0 0 2 0,1-7-1 15,1 1 0-15,0-6-2 0,5-2-1 0,2-6-4 16,4-4-3-16,2-5-2 0,4-4-8 0,2-5-17 16,1-4-15-16,0-1 2 0,4-3 17 0,3-6 24 15,5-6 20-15,-2-3 5 0,1-6-7 0,3-3-2 16,-3-3 2-16,1-6-4 0,1-2 3 0,1-5-3 15,0-5-6-15,0-5-2 0,3-7-6 16,3-3-2-16,-1-6 1 0,2-1-3 0,-1-1 4 16,0 1 0-16,2 7 2 0,-3 9 4 0,2 6-2 15,0 10-3-15,-2 10-2 0,-1 7-1 16,-1 8-1-16,1 6-1 0,-6 6-1 0,2 1-3 16,-3 2 0-16,2 6 1 0,-4 3 2 0,0 1 2 15,1 4 3-15,-2 0 0 0,-2 3 3 0,-4-1 4 16,1 2 5-16,-3-1 8 0,-1-1 3 15,-7 2 1-15,-1-1 2 0,-4-2 1 0,-1-1-1 16,-3 1 1-16,1-1-3 0,-2-1-9 0,-2-1-4 16,3 1-8-16,-1-4-7 0,0 0-5 15,1-3-13-15,5-2-14 0,-2-2-20 0,5-2-19 16,2-1-24-16,2-1-56 0,2-7-82 0,1-1-146 16,2-3-159-16,0 2-170 0,0 4 115 0</inkml:trace>
  <inkml:trace contextRef="#ctx0" brushRef="#br0" timeOffset="30424.09">23162 5563 1641 0,'0'0'-13'0,"0"0"23"0,0 0 32 0,0 0 37 16,0 0 9-16,0 0-23 0,0 0-23 0,0 0-9 16,0 0-6-16,0 0-2 0,0 0 4 15,0 0 9-15,-76 58 2 0,50-34 4 0,-3-2 5 16,2 3-1-16,-3-1 5 0,3 1-6 0,-3 0-8 15,2-2-7-15,0 1-9 0,0-3-1 0,-2 0-2 16,2-2-4-16,-2-1 1 0,0 0-2 16,4-3 2-16,2-1 7 0,8-3 0 0,2-2-2 15,8-4-6-15,2-1-14 0,4-2-1 0,2-1 3 16,5 2 7-16,7-3 11 0,1 0 1 16,7 0-1-16,5 0-4 0,2 0-3 0,3 1-4 0,1 1-6 15,0 2-2-15,2-1-4 0,2 3 2 0,-1-1 0 16,1 0-1-16,-2 2-3 0,0 0-15 15,-3 0-11-15,0-1-16 0,-4 1-19 0,0-2-21 16,-3 0-32-16,-3 1-38 0,-1-2-79 0,-4 1-151 16,-6-1-116-16,-4-3-675 0</inkml:trace>
  <inkml:trace contextRef="#ctx0" brushRef="#br0" timeOffset="30668.47">23384 5794 2229 0,'0'0'-35'0,"0"0"11"15,0 0 20-15,0 0 22 0,0 0 7 0,0 0-2 16,0 0-2-16,0 0-7 0,0 0-2 15,0 0-5-15,133 19-8 0,-103-14-8 0,-3 1-19 16,2 1-31-16,-3-2-46 0,0 2-85 0,0 0-112 16,-2-1-132-16,-7-1 8 0,-4-3-306 0</inkml:trace>
  <inkml:trace contextRef="#ctx0" brushRef="#br0" timeOffset="31306.01">24074 5617 2060 0,'0'0'24'15,"0"0"23"-15,0 0 18 0,0 0-3 0,0 0-37 16,0 0-17-16,0 0-2 0,0 0 0 0,0 0 4 16,0 0 3-16,0 0 1 0,0 0 0 0,0 0 2 15,0 0-3-15,81 93 0 0,-78-64-3 16,1-1-4-16,-1 0 0 0,-1 2-3 0,-1-1-2 15,0 0-2-15,2-2-1 0,0 1 0 0,0-4-4 16,1-1 3-16,2-1-1 0,1-5 0 0,-2-3 5 16,4-3-2-16,-2-3 1 0,-4-5 3 0,2 0 9 15,-1-3 12-15,1-2 13 0,0-7 2 16,1-1-5-16,-1-4-6 0,0-3-7 0,0-1 0 16,-1-1 0-16,0-2-2 0,-2-1-5 0,0-1-6 15,4 0 0-15,-3-3-7 0,4 2-1 16,-1-4-2-16,1 2-7 0,4 0 1 0,-2 0-2 15,1 6 0-15,0 0 3 0,0 6-1 0,-2 4-2 16,-3 5-5-16,2 2-7 0,-4 3-6 0,3 3-1 16,-4 4 5-16,2 5 6 0,0 3 11 15,-2 5 3-15,-1 1 4 0,6 3 0 0,-5 2-3 16,3-1 1-16,0 3-4 0,-1-3 5 0,2 2-4 16,-1-3 1-16,1 1 0 0,1 0-9 0,-2-1 9 15,3-4-1-15,-3 1 1 0,1-4 3 16,2-2 0-16,-3-2-3 0,1-2 2 0,-2-3 3 15,2-2-2-15,-5-2 7 0,1-3 8 0,1-1 22 16,-1 0 7-16,0-1 2 0,-1-6-6 0,1-5-25 16,4 0-1-16,-4-2-3 0,3-3 0 0,0-3 8 15,0-1-9-15,0-1 0 0,0-3-1 0,0-1-1 16,2-4 0-16,1 1 1 0,-2-4 1 16,3 2-7-16,-1-3 0 0,0 0-7 0,2 1-1 15,-1 2 3-15,3 2 0 0,-2 5 3 16,2 3-2-16,1 4 4 0,-2 4-6 0,3 4 3 15,0 3-3-15,0 4-9 0,1 2 4 0,-1 0-8 16,2 3-1-16,-2 6-5 0,0 1-13 0,0 2-13 16,-1 2-22-16,-3-1-35 0,2 3-57 0,1 1-155 15,-6-6-212-15,-1-3-820 0</inkml:trace>
  <inkml:trace contextRef="#ctx0" brushRef="#br0" timeOffset="31736.94">25180 5941 2203 0,'0'0'1'0,"0"0"24"0,0 0 42 15,0 0-16-15,0 0-41 0,0 0-9 16,0 0 4-16,0 0 2 0,0 0 3 0,0 0 2 16,0 0 5-16,-139 68 9 0,119-53 6 0,-1 2 5 15,1-1-2-15,4 2-6 0,1 0-9 0,3 2-9 16,3 2-5-16,0-1-4 0,7 1-5 16,-2 0-3-16,4-2-2 0,0-3-6 0,6-1 1 15,6 1-1-15,1-5 0 0,3-1 8 0,0-1 2 16,1-3 7-16,1-4 4 0,2 0 1 15,-1-3 5-15,0 0 0 0,0-4 6 0,-4-3 9 16,4 0 9-16,-3-2 15 0,-2-2 9 0,-4 0 4 16,2-2-5-16,-4 0-7 0,-5-2-10 0,2-2-10 15,-4-2-8-15,-1-1-10 0,0-4-5 0,0 1-4 16,-4 0-5-16,0-1-10 0,1 1-16 16,-3 0-21-16,-4 1-29 0,1 4-29 0,-2 2-59 15,-3 2-128-15,3 6-335 0,3 5-848 16</inkml:trace>
  <inkml:trace contextRef="#ctx0" brushRef="#br0" timeOffset="32633.32">20076 6657 2493 0,'0'0'-42'0,"0"0"7"15,0 0 23-15,0 0 35 0,0 0-1 0,-14 140-4 16,14-106 0-16,0-1-2 0,0 3-4 0,1-1-2 16,1 1-4-16,2-3-4 0,-2-1-1 15,0-3-6-15,2-1-9 0,-1-6-17 0,0 1-36 16,4-5-56-16,-4 0-87 0,3-4-177 15,-3-3-119-15,-2-4-683 0</inkml:trace>
  <inkml:trace contextRef="#ctx0" brushRef="#br0" timeOffset="32837.67">19805 6929 2373 0,'0'0'-2'0,"0"0"-62"16,0 0 29-16,0 0 84 0,0 0 11 0,120-7-6 16,-86 12-14-16,7-1-6 0,-1 3 1 0,3 2-16 15,4 0-11-15,-4 0-14 0,5 1-25 16,-6 1-36-16,-1 1-55 0,-6 1-82 0,-1 0-152 16,-11-4-149-16,-11-4-775 0</inkml:trace>
  <inkml:trace contextRef="#ctx0" brushRef="#br0" timeOffset="33137.1">20623 7080 1877 0,'0'0'398'0,"0"0"-386"0,0 0 31 16,0 0 35-16,0 0 7 0,51-122-24 0,-36 98-9 15,1 1 5-15,-1 1-3 0,0-3-9 16,-2 1-11-16,-3 0-5 0,2-1 3 0,-4 2-4 16,-3 2 3-16,1 3-1 0,-3 5-3 0,-3 4 7 15,0 3-2-15,0 5-4 0,0 1-13 0,-6 3-12 16,1 9-10-16,-3 5-4 0,1 8 9 0,-2 3-2 16,-1 5 5-16,2 2 0 0,-1 2-5 0,1 0-2 15,4 2-9-15,0-1-20 0,1 0-27 16,1-1-36-16,1-2-44 0,0-2-59 0,1 0-94 15,0-10-225-15,0-8-654 0</inkml:trace>
  <inkml:trace contextRef="#ctx0" brushRef="#br0" timeOffset="33631.01">21175 7275 1216 0,'0'0'672'0,"0"0"-740"0,0 0 47 0,0 0 106 16,0 0 56-16,0 0-17 0,0 0-21 0,0 0-13 16,0 0-15-16,70 143-22 0,-62-113-27 0,0 0-20 15,-6 1-6-15,-2-1-28 0,-2 1-15 16,-9-3-29-16,-3-1-63 0,-7 1-119 0,-3-2-223 15,4-6-101-15,7-5-337 0</inkml:trace>
  <inkml:trace contextRef="#ctx0" brushRef="#br0" timeOffset="34130.07">22265 7148 2611 0,'0'0'-54'0,"0"0"35"15,0 0 51-15,0 0 30 0,0 0-16 0,0 0-25 16,0 0-4-16,0 0-13 0,0 0-17 0,0 0-6 16,0 0-3-16,0 0 7 0,0 0-1 0,-95 5 0 15,65 8 0-15,0 0-2 0,-1 1 2 0,2 2-3 16,-1 1 1-16,4 0 0 0,3 1 0 15,2-1-2-15,6 1-4 0,4 0-6 0,6-4-10 16,4 0-2-16,1 0-11 0,9-5 1 16,6-2 7-16,2-3 8 0,9-3 16 0,2-1 12 15,1-5 6-15,0-4 6 0,1-5 4 0,1-2 5 16,-2-2 5-16,0-5 10 0,-2-1 10 0,-2 1 9 16,-3-4 9-16,-2 1 0 0,-2-3-5 0,-4 1-8 15,-2-3-13-15,-1-1-12 0,-2-4-6 0,-1-1-9 16,-1-2-5-16,0-1-1 0,-1-4-8 15,1-1-5-15,0 0-2 0,2 1-1 0,-2 2-3 16,-4 10 7-16,-3 7 9 0,0 9 4 0,-4 6 10 16,-5 8-6-16,-1 3-8 0,0 11-3 0,-1 8-3 15,0 7 8-15,1 6 6 0,2 4 2 16,1 6 0-16,6-1-1 0,1 5-1 0,0 4-3 16,4 0 2-16,3-2-5 0,2 1-6 0,2-6-8 15,7-3-20-15,2-3-35 0,2-5-59 0,1-2-112 16,5-4-161-16,-5-4-64 0,-5-9-184 15,-3-2 323-15</inkml:trace>
  <inkml:trace contextRef="#ctx0" brushRef="#br0" timeOffset="34454.75">22751 7159 315 0,'0'0'191'0,"0"0"25"16,0 0 63-16,0 0 51 0,4-139-43 0,-5 117-73 15,-6 6-43-15,1 2-41 0,-4 5-26 0,0 3-30 16,-2 4-24-16,-6 2-17 0,1 1-10 15,-2 8 0-15,-2 3 1 0,2 3 7 0,2 2-1 16,2 2-3-16,-1-1-2 0,6-1-7 0,1 3-5 16,4-3-5-16,4-1-7 0,1-1-9 0,0 0 0 15,6-4-4-15,3-1 0 0,1-2 6 16,5-2-2-16,-2-3 2 0,2-2 3 0,2-1 0 16,0-1 6-16,-1-5 2 0,-1-1 2 0,0-1 0 15,0-1 5-15,-3-1 2 0,-1-1 2 0,-2 2 7 16,-1-1-1-16,-3 0 2 0,0 3-3 15,0-1-6-15,1 2-8 0,-2 2-2 0,1 2-4 16,-2 1-6-16,3 1 4 0,-3 0-5 0,4 3 1 16,0 3 1-16,2 2-2 0,-1 2 0 0,2 0-6 15,0 1-4-15,0 1-24 0,4-1-30 16,0 0-44-16,-1 1-69 0,2 0-103 0,1-2-218 16,-2-2-57-16,-5-3-353 0</inkml:trace>
  <inkml:trace contextRef="#ctx0" brushRef="#br0" timeOffset="34987.03">23324 6893 1780 0,'0'0'303'0,"0"0"-193"0,0 0 4 16,0 0-3-16,0 0-50 0,0 0-36 0,0 0-5 15,-120-11 3-15,99 25 1 0,0 3 0 0,0 4 4 16,2 1 13-16,2 1 9 0,2 1 2 15,5-1-4-15,0-3-16 0,8 4-15 0,2-5-12 16,0 1-9-16,3-1-3 0,7-2-6 0,1-3-4 16,4 0-1-16,0-2-3 0,5-1-3 0,0-3-3 15,2-2-4-15,5-3-4 0,-3-1 0 0,3-2-1 16,1 0 2-16,-2 0 0 0,3-5 6 16,0-1 7-16,2-2 6 0,-1 0 11 15,-1-2 3-15,0-1 5 0,-1-3 8 0,-1 1 2 16,1-1 6-16,-3-1 4 0,2-1 3 0,-4 0 2 15,4-2 3-15,-5 0 3 0,-1 2 0 0,-6 2 1 16,-2 0-2-16,-5 3-2 0,-4 1 4 0,-4 2 1 16,0 2-4-16,-5 0-5 0,-4 1-13 0,-5 3-9 15,1 1-6-15,-7 1-1 0,1 0-2 0,0 6 3 16,0-1-2-16,0 1 1 0,3 4 2 16,1-3-1-16,0 2 0 0,5 2-1 0,1-2-1 15,6 0 0-15,1 1 2 0,2-4-2 0,2 1 0 16,2 0-3-16,5-1 1 0,0-1 1 0,1-2-1 15,2-1 5-15,1 0 2 0,2-1-2 16,-2-1 1-16,6 0-1 0,-5 0 1 0,2 0 1 16,0 0-4-16,1 0 2 0,0 0-2 0,0 0 1 15,-1 0 4-15,3 3-4 0,0 1-2 0,0 0-2 16,-1 2-5-16,4-1-1 0,-1 1-2 16,0 1-8-16,0 0-10 0,1 0-28 0,-2 0-32 15,-3-1-34-15,-2-1-45 0,-2-1-85 0,-5 1-262 16,-1-3-647-16</inkml:trace>
  <inkml:trace contextRef="#ctx0" brushRef="#br0" timeOffset="35203.37">23813 6443 2688 0,'0'0'4'0,"0"0"7"0,0 0 21 16,0 0 16-16,0 0-4 0,0 0-14 0,0 0-8 16,-20 125-11-16,43-98-9 0,4-1-5 0,2 0-14 15,8 2-21-15,-1-3-39 0,3-1-53 0,1 1-64 16,-2-4-115-16,-9-5-255 0,-12-5-820 0</inkml:trace>
  <inkml:trace contextRef="#ctx0" brushRef="#br0" timeOffset="35973.44">21359 8351 1737 0,'0'0'13'0,"0"0"24"16,0 0 37-16,0 0 34 0,0 0 7 0,0 0-11 15,0 0-5-15,0 0-4 0,120-116-14 0,-95 110-12 16,2 2-21-16,-2 4-12 0,-1 0-14 0,-1 7-7 16,-3 3-5-16,-2 3-5 0,-2 3 2 15,-3 2-7-15,-4 1 7 0,-2 1 0 0,-4 3-1 16,-3-2 4-16,-5 3-5 0,-7-2-3 0,-6 2 1 15,-1-2-3-15,-3 0-1 0,-4-2-1 16,1-2-3-16,0-4-2 0,0 1-1 0,0-3-5 16,4-3-7-16,4-2-10 0,1-2-11 0,5-1-13 15,2-2-17-15,3-1-21 0,4-1-72 0,2 0-78 16,0-1-37-16,8-5-34 0,2-1-1 16,6-4 24-16,4-1 43 0,1-4 39 0,-6 5-106 15,-3 3 314-15</inkml:trace>
  <inkml:trace contextRef="#ctx0" brushRef="#br0" timeOffset="36192.1">21832 8281 215 0,'0'0'304'0,"0"0"-9"0,0 0 32 16,0 0-33-16,0 0-44 0,0 0-57 15,0 0-35-15,0 0-40 0,0 0-42 0,0 0-23 16,0 0-19-16,0 0-14 0,0 0-1 0,-32-56 8 16,13 72 1-16,-1 3 3 0,-1 5 1 15,1 2-2-15,0 6 2 0,2-2 4 0,1 3 0 16,3 1-8-16,1-2-6 0,3 2-9 15,4-4-13-15,1-2 1 0,3-6-15 0,2-1-10 0,4-2-10 16,7-2-16-16,4-3-16 0,4-2-25 16,3-2-40-16,5-3-65 0,1-4-106 0,4-2-176 15,-8-1-64-15,-8 0-202 0</inkml:trace>
  <inkml:trace contextRef="#ctx0" brushRef="#br0" timeOffset="36687.15">22213 8561 1713 0,'0'0'43'0,"0"0"12"16,0 0 42-16,0 0 15 0,0 0-30 0,-26 139-27 0,25-105-1 15,-3 3-12-15,-3 0-15 0,3 3-7 16,-2-2-13-16,-3 2 0 0,-4-1-1 0,2 0-4 15,-2-1 3-15,-4 1 2 0,-1-3-1 0,-2 1 0 16,-2-1 1-16,1-2-2 0,-1-1 4 16,0-5-3-16,1-2 1 0,3-6-2 0,2-4 1 15,6-5-2-15,2-3 3 0,5-6 3 0,3-2-4 16,0-2 4-16,0-10-3 0,2-2 1 0,3-5 9 16,0-5 1-16,4-5 6 0,-1-3 2 15,4-5-2-15,-1-4 0 0,4-3-10 0,0-6-3 16,3-5-6-16,0-4-5 0,2-4 6 0,1 0-5 15,3 2 3-15,-3 3 2 0,4 6 3 16,-2 9 5-16,-1 6 6 0,4 7 4 0,-4 5-2 16,2 6 2-16,-4 5-9 0,0 5-5 0,-2 4 0 15,-3 5-8-15,0 1 1 0,-2 9-2 0,-3 3-1 16,1 3 4-16,-4 1 3 0,0 2 3 0,-3 2 0 16,-2-1-2-16,-1-1 0 0,-1 1 1 15,0-3-2-15,-4-1 7 0,-3-1-2 0,-2-2 2 0,-3 0 1 16,-1-2-7-16,-4-2 2 0,-2 1-8 15,-2-2-6-15,-4-1 4 0,0-2-10 16,1-2-2-16,-2 0-7 0,3-3-20 0,1 1-13 16,4-2-21-16,0-5-21 0,6 0-29 0,1-1-52 15,3-3-92-15,3 1-203 0,2 2-51 0,1 2-535 0</inkml:trace>
  <inkml:trace contextRef="#ctx0" brushRef="#br0" timeOffset="37621.75">22724 8006 2006 0,'0'0'-9'0,"0"0"18"15,0 0 52-15,0 0 24 0,0 0-4 0,0 0-35 16,0 0-36-16,0 0-12 0,0 0 15 0,0 0 20 15,0 0 3-15,0 0 4 0,13 45-3 16,9-25-3-16,3-1-1 0,3 1-7 0,5-1-1 16,1 1-5-16,5 2-1 0,3-3-6 0,-1 1-3 15,3-1-7-15,-2 0-1 0,2-3 1 0,-3 1-3 16,-1-3 5-16,-1-1-6 0,-5 0 3 16,-3-2-4-16,-7 0 0 0,-5-3 3 0,-7-1-4 15,-4-1 5-15,-2-1 0 0,-5 1 7 16,-1-2 15-16,-2 2 4 0,-8 0 3 0,-3 2-8 15,-4 1-7-15,-3 1-4 0,-5-2-3 0,-1 2 5 16,-2-3-4-16,2 1 1 0,-2-1 1 0,3 0-3 16,0 0 1-16,-1 0 1 0,1 2-2 0,1-2 0 15,-1 1-3-15,3 0-5 0,-1 0 0 0,0-2-2 16,3 4-3-16,1-1-4 0,1-1-4 0,-1 1-10 16,3 0-13-16,1-1-14 0,0 0-16 15,0 2-16-15,4-2-19 0,1 1-27 0,1-1-58 16,1-1-102-16,2 0-165 0,3-4-50 0,1 1-461 0</inkml:trace>
  <inkml:trace contextRef="#ctx0" brushRef="#br0" timeOffset="38231.81">23664 8270 2497 0,'0'0'-17'16,"0"0"19"-16,0 0 4 0,0 0 12 0,0 0-10 15,0 0-10-15,0 0 14 0,0 0 12 0,0 0-2 16,0 0-6-16,0 0-3 0,136 25-14 0,-95-18-5 16,2-1-13-16,1 0-37 0,1 0-50 15,-3-2-78-15,-2 1-157 0,-9-2-203 16,-12 0-798-16</inkml:trace>
  <inkml:trace contextRef="#ctx0" brushRef="#br0" timeOffset="38904.01">24230 8022 2356 0,'0'0'-129'0,"0"0"45"0,0 0 38 15,0 0 86-15,0 0 11 0,0 0-28 0,0 0-11 16,0 0 1-16,0 0-3 0,0 0 1 0,100 140-7 16,-89-113-3-16,-1 2 3 0,-1-1 0 15,0-3 5-15,-3 0-1 0,-1-3 0 0,-2-1-3 16,2-3 0-16,-2 1 2 0,-2-3-6 0,3-2 5 15,0-3-6-15,-2 0-1 0,2-3 6 16,-1-2-2-16,-1-3 8 0,-1-1 10 0,0 0 19 16,1-2 14-16,1 0 10 0,-2-5-6 0,1-3-18 15,2-5-11-15,0-1-11 0,-1 0 0 0,-3-3 1 16,2-3-3-16,1 1-1 0,-1-3-3 0,1-3-6 16,-2 0-3-16,5-3 2 0,-2-1-3 0,5 1 1 15,0 1-2-15,1-2-5 0,1 4 1 16,0 3-4-16,0 4 5 0,0 5-3 0,-1 5-2 15,-2 3-1-15,3 5-7 0,-4 0 1 0,-2 6 0 16,2 4 2-16,0 5 4 0,-3 4 4 0,-3 4 3 16,2 1 1-16,0 4 2 0,-2 0-5 0,1 2 0 15,0 1 2-15,3-1-3 0,-2 1 4 16,1-2-1-16,2 0-2 0,-3-1-1 0,4-3 0 16,-2-2-2-16,1 0 3 0,1-4 7 15,0-1-7-15,-1-3 2 0,1-3 1 0,-2-3-8 16,1-2 10-16,-2-1 0 0,0-3 2 15,-1-1 11-15,-1-2 5 0,0 0 8 0,1-1 9 0,0-4 2 16,-1-3-2-16,4-4-1 0,-2-2 1 16,1-3 3-16,-1-1-1 0,-2-2-5 0,4-6-1 15,-3 0-17-15,4-3 4 0,1-2-6 0,0-3-9 16,2 0 9-16,5-4-13 0,-2 2 3 0,3-1-2 16,-1 4-5-16,3 1-1 0,-1 5-2 15,0 4 3-15,0 5-7 0,-1 6 7 0,0 4-7 0,1 4-2 16,-1 4 0-16,2 0-14 0,1 5-15 15,-1 3-22-15,-3 3-20 0,1 0-29 0,-2 3-31 16,-2 1-61-16,3 0-151 0,-6-3-224 0,-5-4-820 0</inkml:trace>
  <inkml:trace contextRef="#ctx0" brushRef="#br0" timeOffset="39421.85">25239 8650 1288 0,'0'0'170'0,"0"0"34"0,0 0 22 0,0 0-35 16,0 0-87-16,0 0-37 0,0 0-13 0,0 0-13 16,0 0-10-16,0 0-9 0,0 0 2 0,0 0-4 15,0 0-1-15,-126-44 6 0,111 44-5 16,-2 0 4-16,-1 1-3 0,3 3-5 0,-3 2-1 16,0 1-5-16,4 2 0 0,-5 1 0 15,4 1-1-15,0 1-2 0,3 2-3 0,2-1-2 16,2 1 0-16,6 0 0 0,2 0 1 0,0 0 3 15,2 0 0-15,9-1 1 0,-1 0-1 0,8 0-1 16,-4-3 1-16,6-1-2 0,-1-1 4 0,5 1-1 16,-1-4 3-16,-1-1 1 0,0-2 0 0,-2-2 6 15,1 0 6-15,-2-1 10 0,-1-4 10 16,-5 1 2-16,5-3 7 0,-4 0-4 0,-4-3-2 16,0 2-1-16,-1-3-8 0,2 0-7 0,-4-2-8 15,0 0-3-15,-1 0-6 0,2-4 0 16,-4 0-2-16,2-1-8 0,-4 0 1 0,-2 0-3 15,0-2-5-15,0 3-4 0,-7 2-24 0,-2 0-33 16,-1 2-39-16,-3 3-59 0,-2 3-62 0,-2 4-165 16,3 2-294-16,5 1-774 0</inkml:trace>
  <inkml:trace contextRef="#ctx0" brushRef="#br0" timeOffset="62404.96">1647 7274 207 0,'0'0'18'0,"0"0"-6"0,0 0-3 16,0 0 1-16,0 0 1 0,0 0-2 15,0 0 2-15,0 0 2 0,0 0 7 0,0 0 6 16,0 0 4-16,0 0 6 0,30-18 2 0,-20 15 7 16,1-1 6-16,4 0 6 0,-1-1 7 0,3-1 1 15,4 0-7-15,1 0-10 0,0-1-3 0,4 2-5 16,1-3-1-16,2 1-1 0,-1-1-10 0,2 0-1 16,-1-1-6-16,3 2-4 0,1-2-3 15,1 4-6-15,2-1-4 0,0 2-3 0,0-1 4 16,0 2 0-16,2-1 0 0,0-1 2 0,0 1-3 15,-2 0 1-15,2 1-1 0,2 1 1 16,-4-2-2-16,-1 1-1 0,1-1 3 0,-1 2-5 16,-4-1 4-16,-1 0-1 0,-2 2-2 0,-4 0 2 15,3-1-2-15,-3 1 3 0,1 0 3 0,0-1 6 16,0 1-1-16,1-1 0 0,1 1-5 16,-3 1-6-16,3 0 0 0,-4 0-2 0,1 0 2 15,3 0-1-15,-3 0 3 0,3 0-2 0,-4 0-1 16,4 0 2-16,0 1-4 0,-2 0 2 15,-2 0 2-15,4 0-1 0,-5 1 2 0,5-2 2 16,-2 1-2-16,3-1 2 0,-4 0 0 0,3-1 2 16,-4 1 0-16,4-2 2 0,0 1-4 0,-3-1-1 15,-1 0-2-15,2 0-3 0,-1 0 2 0,-1 0-1 16,2-1 1-16,-3 2-1 0,1-1 0 16,1 1-1-16,-3 0 1 0,-4 1 3 0,3 0-3 15,-3 0 2-15,3 0-2 0,-2 0-2 0,-2 0 1 16,2 0 1-16,-1 0-1 0,-2 0 0 0,2 2 3 15,-3 0-4-15,2 1 1 0,-3-1 2 0,2 0-3 16,-1 1 3-16,-3-1 0 0,1 0-2 16,3 1 2-16,-2-2-1 0,1 1-1 0,2 0 1 15,1-1-1-15,-2 2-2 0,5-1 0 0,0-1 1 16,-2 1-1-16,-2 0-1 0,1 0 0 16,1 0-2-16,-4 0 0 0,3 1 0 0,-3-1 2 15,3 1-3-15,-5 0 2 0,4-1-3 0,-3 0 0 16,0 2 0-16,2-1-2 0,-2 0 4 0,-2-1 1 15,1 1 4-15,3 0 0 0,-4-1 1 16,1 0-1-16,-1 2-2 0,-1-2 5 0,2-1-2 16,-1 1 2-16,1-1 3 0,2 0-3 0,-2-1 1 15,0 0 0-15,2 0 0 0,-1 0-1 0,1 0 3 16,3 0-1-16,0 0-7 0,-1-3 6 16,2 2-2-16,0-1 0 0,-1 0 7 0,1-1-8 15,0 1 0-15,0 1 0 0,-4 0-2 0,4 0 1 16,0-1 2-16,-4 2-1 0,5-1-1 0,-5 1 2 15,5-1-2-15,0 1 1 0,-4-1-3 0,1 1 3 16,0 0-1-16,-3 0-2 0,-1 0 8 0,-3 0-8 16,0 0 3-16,0 1 1 0,-2 0-7 15,0 0 6-15,3 1-2 0,-2-1 2 0,0-1 1 16,-3 1-2-16,3 0 1 0,2-1-1 0,-2 0 4 16,1 1-3-16,-3-1 2 0,5 0-1 15,-2 1-1-15,0 1-1 0,3-1-1 0,-2 0 0 16,2 0-2-16,0 0 0 0,-1 0 1 0,0 1-1 15,0-1 6-15,0 0-2 0,1 1 0 16,-2-1 1-16,0 0-2 0,2-1 3 0,-2 0-1 16,0 0 1-16,2 0-1 0,-5 0 0 0,1 0-1 15,-4 0-2-15,4 0 2 0,-4 0-5 0,1 0 0 16,0 0-2-16,0 0-6 0,0 0-7 0,1 0-4 16,1-1-1-16,-2 1-1 0,4-1 8 15,1-1 4-15,1 1 2 0,1-1 5 0,1 1-3 16,-2 0 1-16,2 1 2 0,-3-1-2 0,0 0 3 15,0 0-2-15,-1 0-17 0,-1-1-52 0,-3 2-75 16,4 0-38-16,-7 0-64 0,3 0-36 0</inkml:trace>
  <inkml:trace contextRef="#ctx0" brushRef="#br0" timeOffset="64071">1657 7147 55 0,'0'0'84'16,"0"0"-34"-16,0 0-15 0,0 0-7 0,0 0 6 16,0 0 6-16,0 0 1 0,-119-38 8 15,106 32 0-15,-2 1-6 0,0 0 1 0,2 0-3 16,-2 2-4-16,2-2 4 0,-3 3 2 0,-1 1 5 16,0 1 2-16,1 0 1 0,0 0-5 0,-2 0-13 15,4 2-6-15,-5 3-10 0,1 0-7 16,1 2-3-16,-2 0-3 0,2 2-2 0,-3 0 1 15,1 2 2-15,-1 0 2 0,-1 0 6 0,1 3 4 16,-1 0 6-16,-1 0 2 0,0 2-3 0,-1 0 1 16,0 2-4-16,3-1 0 0,1 0-2 0,1 2 2 15,2-1-5-15,-2 4 2 0,2 0-1 16,-2 2-1-16,-2 2 5 0,2 3-4 16,-2 0-2-16,4-2-3 0,-1 4-5 0,-2-2 2 15,4 3 8-15,-1 3 6 0,3 2 2 0,1 1 2 16,-2 3-6-16,4 1-1 0,1-1 2 0,0 0-3 0,1-1-2 15,2 2-6-15,2 0 2 0,-2 0 0 16,4 2-2-16,0-1 4 0,0 1-5 0,-1-2-1 16,3 2 2-16,-1-1-6 0,0-1-1 0,1 1-3 15,-1-2-2-15,1 2 6 0,1 3 3 16,-1 0 3-16,0 4 2 0,1 0-2 0,3 3-3 16,0-2 0-16,-3 4-2 0,3 3-1 0,-2 0 1 15,0 3-2-15,-2 1-2 0,2 3 0 0,-2 1-1 16,-2 1-1-16,0 2 1 0,2-2 3 15,0 1 2-15,1-3 7 0,-1 2 2 0,1-2 1 16,-1 0-2-16,3-1-5 0,0-1 1 0,4-1-8 16,0 1 3-16,2-1-5 0,-2 1-2 15,2-3 2-15,-1-2-3 0,0 0 3 0,-2-1 0 16,2 2-1-16,-1-1-2 0,2 0 0 0,-3 0-1 16,2-2 0-16,1 2 2 0,1-1-3 15,-2 3-2-15,5 1-1 0,-3 0-3 0,1 3 2 16,0-1-2-16,3 1-2 0,-1-1 1 0,-1 1 1 0,0-3 4 15,-1-2 2-15,3-1 5 0,-1-2-1 16,0-1-3-16,2 1-2 0,4-3-4 0,-4 0 2 16,6 0 1-16,1-1 5 0,0-1-1 0,3 2 1 15,-2-3 0-15,3 0-2 0,-2-3 4 0,0 0-1 16,0-1 0-16,1-2 3 0,1 0-2 16,-1 2 0-16,3-3 0 0,-2 0 0 0,1-2-3 15,1 1 4-15,2-3 0 0,-3 1 1 0,0-1 13 16,2 3-5-16,0-2 2 0,2-1 0 15,-1-1-10-15,-3-1 4 0,2 0 0 0,-4-3-1 16,3 0-1-16,-3 0-1 0,3 1 1 0,-4 1-1 16,4 1 4-16,-3-1-4 0,-1-1-2 0,0-2 4 15,0-1-6-15,-1-1 2 0,-2 1 0 0,0-4 4 16,0 0 1-16,-2-1-4 0,2-3 2 0,0-1-3 16,-1-1 4-16,3 2 5 0,4-3-1 15,-3 1 0-15,3-1 1 0,-4-2 1 16,5 0 1-16,-2-2 2 0,0-1-4 0,4-2-1 15,0 0-3-15,1 0 0 0,0-2 1 0,3 0-1 16,0 1 0-16,-1-1-6 0,5-1-3 0,-4-1 0 16,3-2 0-16,-4-1 3 0,-2-1 0 0,1-2 2 15,1 1 2-15,1-1-2 0,-2-2 4 16,-1 0-4-16,1 0-4 0,0 0 0 0,2-2-5 16,-3 1 5-16,-1-1-2 0,1 0 0 0,-1 0 3 15,0 0-1-15,1 0 5 0,1 0 5 0,0 1 0 16,0 0-1-16,4 1-1 0,0 0-2 0,1 0-5 15,-2-1 1-15,3 0 1 0,-1 2 1 16,0-1 5-16,2 1 3 0,2-1 1 0,1 0 4 16,1 1 2-16,1-3 0 0,-2 0-1 0,1 0-3 15,6 0-1-15,-6-1-1 0,5-2-1 16,-1 1 3-16,-2 0-6 0,1 1 2 0,-1 0-3 16,-4 0-3-16,-1 1 7 0,-3 0-7 0,-2 0-1 15,-3 0-1-15,-2 0-10 0,-1 2 0 16,-7 1-5-16,2 2-11 0,-8-1-6 0,0 1-3 15,-6 1 4-15,-1-2-1 0,-5 0 7 0,-2 1 7 16,-2-2 11-16,0 2 9 0,-1-2-9 0,-3 1-26 16,-5 0-38-16,-1-1-31 0,-2 1-20 0,-5-2-4 15,3 0-18-15,-5 0-7 0,1-2-12 0,-2 0 13 16,2 0-59-16,8-2-5 0</inkml:trace>
  <inkml:trace contextRef="#ctx0" brushRef="#br0" timeOffset="64487.41">3893 13347 1138 0,'0'0'68'0,"0"0"-7"0,0 0-5 16,0 0 35-16,0 0 28 0,0 0 4 0,0 0-20 15,0 0-26-15,0 0-22 0,0 0-16 0,0 0-19 16,0 0-25-16,0 0-15 0,-106 42-4 15,118-33 9-15,0 0 11 0,6 4 6 0,1-1 2 16,4 0-1-16,0-1 1 0,6 2-2 0,2 0-1 16,-1 0 3-16,3 0-1 0,1 0 0 15,-2 0 1-15,-2 0-4 0,-1-1-1 0,-3-1-1 0,1 1 1 16,-4-2-3-16,-1 1-1 0,-2 1 3 0,-2-3-1 16,-4 2 4-16,0-1 6 0,-6 3 6 15,-2-1 8-15,0 1 8 0,-5 1 5 0,-1 1-1 16,0 1 3-16,-7 0-1 0,1-1-5 0,-6 2 4 15,1-3-7-15,-2 2-1 0,1-2 2 0,-6 1-4 16,1-1-5-16,1 1-3 0,-2 1-3 16,-2 2 0-16,0-1-2 0,2 1 1 0,1 1-4 15,1-1-3-15,-2 0-2 0,5 2-4 0,0-3-3 16,2-1-1-16,1-1-9 0,2-3-6 16,1-3-23-16,5-1-48 0,2-2-69 0,0 0-115 15,2-3-147-15,5 0-10 0,-3 0-473 0</inkml:trace>
  <inkml:trace contextRef="#ctx0" brushRef="#br0" timeOffset="67820.11">4787 6740 243 0,'0'0'13'0,"0"0"-8"0,0 0 44 16,0 0 30-16,0 0 22 0,0 0 14 0,0 0-17 15,0 0 8-15,0 0-12 0,0 0-12 0,0 0-8 16,0 0-25-16,-2-38-9 0,-7 36-13 16,1 1-6-16,0-3-6 0,-3 2-4 0,-2 0-2 15,1 0-7-15,-6-1 1 0,3 0-3 0,-4 1 2 16,-3-2 2-16,-2 1 1 0,0-1-1 16,-5 1-3-16,-1-2 2 0,-1 0-7 0,-1 1 3 15,-5-2 2-15,1 0-1 0,-1 1 8 0,-2-2 0 16,4 0 5-16,-2-1 2 0,4 0 3 0,-4-1 3 15,6 1 5-15,0 0 8 0,1 1-2 16,3-2 7-16,0 1 1 0,-1 1-3 0,4 2 5 16,-2-1 0-16,4 1-1 0,4 0-8 0,1 1-7 15,-1 0-9-15,-1 3-9 0,0-2 6 0,-1 2-4 16,2 0 2-16,3 1 2 0,-3 0-6 0,-1 0 4 16,3 3-3-16,-1 3-4 0,-2 2-1 0,1 1-6 15,3 3-1-15,-6 2-3 0,2 3 4 16,0 1-1-16,0 1 3 0,1 1-1 0,4 3-1 15,0 2 1-15,-2-1-2 0,3 2 0 0,-2 0-1 16,4 1 0-16,1 1-1 0,3-2 0 0,0-1-1 16,0-1-1-16,6 1 2 0,1-2-1 15,0 1 2-15,1 1 1 0,7 2 3 0,2-2 8 16,4-1 2-16,4 1 6 0,2-1-1 0,8-1-3 16,0-3-1-16,3-1-6 0,4-2 1 15,2-2 3-15,4-1 1 0,1-4 3 0,0 0 1 16,2-2-4-16,2-4-3 0,-3 2-2 0,-1-2-3 15,-1 1-1-15,-2 0 2 0,-2-2-1 16,-4 2 0-16,-2-2 0 0,-3 2-4 0,-4 1 2 16,1-3-1-16,-2 2 0 0,-1 1 3 0,-2-2-3 15,-1 1-3-15,1-2-1 0,-2 0-4 0,2 1 3 16,1-3 0-16,-1-1 0 0,-3-1 5 0,3 1-3 16,-1-1 3-16,2-4 2 0,0 0-2 0,2-2 4 15,0 0-1-15,0-1 1 0,-3-2 6 16,2 1-3-16,1 0 4 0,-1-2 2 0,-4-1-2 15,1 2 6-15,-2 0 2 0,0 0 2 0,-3 1 3 16,-3 0 2-16,0-2 2 0,-1 2 5 16,0 1 6-16,-1-3 3 0,-2 2 2 0,-3-1 1 15,3 0-5-15,-4-2-4 0,-1 1-4 16,2-5-4-16,-4 3-2 0,0-2-4 0,0 0-3 16,0-2-1-16,-4-3 3 0,-1 0-3 0,-4 1-1 15,-1-1 0-15,-2 1-6 0,-5-2 1 0,-4 2-1 16,1-2-5-16,-2 0 0 0,-7 2-5 0,1-2-3 15,-3 0 1-15,-2 1-1 0,-1 1-1 0,-2 1-2 16,-3 0-3-16,3 1-3 0,-1 2-8 16,-2 0-10-16,4 1-20 0,-6 3-35 0,3 2-53 15,-2 1-79-15,2 3-166 0,8 3-95 0,13 2-669 0</inkml:trace>
  <inkml:trace contextRef="#ctx0" brushRef="#br0" timeOffset="68937.5">4553 13640 705 0,'0'0'342'0,"0"0"-358"0,0 0 2 0,0 0 10 16,0 0 22-16,0 0 53 0,0 0 33 0,0 0 22 15,0 0 6-15,0 0-6 0,0 0-25 16,128-35-28-16,-94 25-24 0,0-2-18 0,2 0-8 16,-4-1-2-16,-3-2-2 0,-3-1-5 15,-3-2 1-15,-3 0-3 0,-3-1-1 0,0-3-1 16,0-2-3-16,-5-2-2 0,-1 0-2 0,-1-1-1 15,-3 1-1-15,-4 2 1 0,-3 2 0 16,-2 2 2-16,-6 5 0 0,-5 4-1 0,-3 0 0 0,1 5-5 16,-3 0-3-16,-3 4-2 0,-1 2 0 0,-5 2 2 15,6 8 4-15,-7 5 4 0,4 5 0 16,-2 6 2-16,5 3 0 0,6 4 2 0,1 5 7 16,7 5 8-16,5 5 9 0,2 5 4 0,6 6-5 15,6 7-7-15,4 3-9 0,3 2-7 16,0 2-1-16,2-1-6 0,0-2-1 0,-5-4-2 15,2-2-2-15,-3-3 0 0,-3-3-3 0,-1-6-7 16,-1-4-10-16,-4-7-15 0,2-3-24 0,-1-6-30 16,-5-7-35-16,0-6-50 0,-2-4-40 0,0-5-27 15,-5-4-17-15,-3-5 12 0,0-1-23 0,4 0-88 16</inkml:trace>
  <inkml:trace contextRef="#ctx0" brushRef="#br0" timeOffset="69370.97">4468 14134 937 0,'0'0'42'0,"0"0"1"16,0 0 22-16,0 0 47 0,0 0 29 0,0 0 2 15,0 0-18-15,115-59-25 0,-78 43-20 0,-2 0-27 16,5-2-16-16,-2 2-18 0,1-2-13 16,-4 3 0-16,2 0-3 0,-6 1-1 0,-3 1 0 15,-3 2-3-15,-2 2 0 0,-2 2-3 0,-3 1-2 16,0 2-2-16,-6-1-4 0,1 3-1 15,0-1 0-15,-1 1 1 0,-3 0 5 0,-1 1 0 16,1-2 4-16,-1 1 0 0,1 0 2 0,0-1 2 16,1 0-1-16,1-1 0 0,-1 0 0 0,2-2-2 15,-1-1 1-15,-1 2-1 0,1-1 2 0,-2 1 0 16,-1 2 2-16,-3 0 0 0,-1 2 4 16,-3 0 13-16,-1 1 15 0,0 0 12 0,0 0 0 15,0 0-10-15,-1 0-11 0,-3 0-9 16,-2 0 2-16,-2 0-1 0,0 0 0 0,-2 0 1 15,1 0 2-15,-3 2 5 0,0 3 3 0,-1 1 4 16,-4 1 3-16,4 0-1 0,-4 3 1 0,4 0-4 16,-2 3-6-16,2 2-5 0,0 1-6 0,1 2-1 15,0 2 1-15,4-1 2 0,1 2 1 16,5 1-4-16,2-3-5 0,2-1-4 0,9-1-5 16,0-3-3-16,8-1-5 0,1-3-9 0,5-3-16 15,2-1-29-15,5-4-43 0,2-2-78 0,0 0-129 16,-6-1-174-16,-10-1-801 0</inkml:trace>
  <inkml:trace contextRef="#ctx0" brushRef="#br0" timeOffset="69517.1">5646 13958 2513 0,'0'0'-35'0,"0"0"18"0,0 0 20 16,0 0 14-16,0 0-22 0,0 0-30 15,0 0-37-15,0 0-77 0,0 0-122 0,0 0-219 16,0 0-190-16,0 0-99 0</inkml:trace>
  <inkml:trace contextRef="#ctx0" brushRef="#br0" timeOffset="70138.27">6166 13866 2309 0,'0'0'-17'0,"0"0"27"0,0 0 22 16,0 0 27-16,0 0-13 0,0 0-11 0,0 0-9 15,0 0-7-15,0 0-4 0,0 0-6 0,0 0 3 16,0 0-3-16,0 0-2 0,-79-103-3 16,70 103-10-16,-2 2-3 0,1 6-3 0,0 3-2 15,-3 1 3-15,1 2 0 0,-4 2 2 0,5 2 3 16,0 1-5-16,0 3 0 0,1 1 1 15,2 1-7-15,0 1 8 0,4-3 0 0,3 0 0 16,1-1 7-16,2-3-11 0,7-3-6 0,1-3-7 16,1-6-7-16,4-2 2 0,1-4 8 0,2-2 14 15,2-9 9-15,0-8 11 0,2-3 4 0,0-7-1 16,-2 0 2-16,-1-3-1 0,-3 1 5 0,-2 0 6 16,-5 0 3-16,-5-2 3 0,1-2-7 0,-4-2-6 15,1-4-11-15,-2-4-3 0,-2-3-3 16,1-3-5-16,-4 2 3 0,0-1-5 15,-2 5 0-15,-2 8 3 0,-2 7 4 0,0 10 9 0,0 8 5 16,-1 5 2-16,1 8-5 0,0 6-9 16,1 8-3-16,0 7-3 0,2 6 1 0,0 6 3 15,0 6 1-15,6 4 0 0,1 1 2 0,2 1-4 16,0 1 0-16,5 1-1 0,2-2-3 16,6-4 4-16,-1-4 2 0,4-5-3 0,2-8 2 15,5-6-4-15,1-5-1 0,3-4-1 0,2-5 0 16,2-4 1-16,-1-1 1 0,-3-6 4 0,-2-2-1 15,-4-5 6-15,-1-2 0 0,-2-3 1 16,-5 0 2-16,4-4-2 0,-6 1 1 0,-1 0 0 16,-1-1-1-16,-3-1-2 0,-3 2 0 0,-2 1 2 15,-2 3 1-15,0 4 4 0,-1 2 5 0,-4 4 4 16,-3 5 0-16,-3 2-4 0,0 3-7 0,-3 9-9 16,-1 5 0-16,1 1-4 0,-2 4 1 15,5 3 2-15,-1-3-4 0,2 2 0 0,2-2-6 16,-1 0-8-16,4 2-15 0,-1-4-27 0,6 0-50 15,0-2-108-15,0-3-241 0,4-5-154 0,0-4-622 0</inkml:trace>
  <inkml:trace contextRef="#ctx0" brushRef="#br0" timeOffset="71121.72">7271 13958 1304 0,'0'0'58'15,"0"0"-85"-15,0 0 29 0,0 0 58 0,0 0 27 16,0 0 3-16,0 0-18 0,0 0-10 0,0 0-4 16,0 0-9-16,0 0-1 0,24-120-2 15,-19 103-1-15,1-1-2 0,-3 0 2 0,-2-1-2 16,-1-1-5-16,0 0 1 0,-2 1-8 0,-4 1-3 15,-3 3 1-15,-1 2-6 0,-4 3 4 16,0 5 2-16,-3 2-6 0,0 3-1 0,-3 6-8 16,1 6-6-16,-2 2-4 0,0 4-2 0,0 0-1 15,2 3-1-15,0-2 0 0,3 2-1 0,3-3 0 16,3 1 1-16,6-2-3 0,1 1 1 0,3-4-1 16,0 0-2-16,6-2 1 0,2-3 1 15,3-3-3-15,1-2 0 0,0-4 4 0,3 0 1 16,0-4 6-16,1-6 3 0,-1-6 2 15,2-2 1-15,1-6-1 0,0-2-1 0,1-1-2 16,0-4 1-16,-3-1-2 0,-1-1 1 0,-3-1 2 16,-1 0-2-16,-1-1 3 0,0-3-4 0,-4-2-1 15,1-3-3-15,-2-1-1 0,-1-2 1 0,-2-1-3 16,-3 3 4-16,1 6-5 0,-1 6 0 0,-6 8 6 16,0 6 0-16,-2 10 4 0,0 5 0 15,1 3-5-15,-2 9-5 0,-1 10-4 0,1 6 0 16,-2 7 1-16,1 5 4 0,4 5-1 0,2 1 1 15,1 2 2-15,5-1-4 0,-1 1 2 16,5 0-1-16,4-3-1 0,6-1 2 0,0 1-1 16,2-6 0-16,4-3 1 0,0-5-1 0,4-6-1 15,3-5-1-15,2-7 0 0,1-3 0 0,1-4 1 16,-1-3 0-16,-1-4 3 0,0-6 0 16,-1-6 3-16,-2-2 0 0,-2-4-2 0,-4-2 4 15,-2-2-3-15,-3-1 1 0,-2 0 0 0,-4 0 1 16,-3 3-1-16,-3 0 1 0,-2 2 0 15,-2 1 1-15,-2 3 3 0,-4 2 4 0,-4 4 2 16,-3 5 7-16,0 5-3 0,-4 2 0 0,-1 5-2 16,-2 7-9-16,1 6 3 0,-2 2 1 0,0 3-2 15,6 1 4-15,-1 2-5 0,4-1-3 16,4 0-5-16,3 2 0 0,5-2-1 0,0 0 0 0,0-3-3 16,5-1-5-16,6-5-9 0,4-2-20 15,5-5-24-15,2-2-43 0,6-2-64 0,0-4-113 16,2-1-207-16,-7 0-18 0,-6 0-472 0</inkml:trace>
  <inkml:trace contextRef="#ctx0" brushRef="#br0" timeOffset="71509.64">7909 13584 904 0,'0'0'181'0,"0"0"-58"15,0 0 16-15,0 0 18 0,0 0-20 0,0 0-61 16,0 0-24-16,0 0-16 0,0 0-6 0,0 0-2 15,0 0-5-15,0 0 3 0,0 0 0 16,-61 119 3-16,62-97 1 0,4 0-5 0,2-3-7 16,0-1-5-16,2-4-7 0,2-1-1 0,4-2-1 15,-1-3-1-15,6-2 3 0,-2-3-1 0,0-3 3 16,3 0 6-16,-1-1 0 0,-2-6 2 0,2-3-2 16,-1-2 0-16,1-2-1 0,0-2-1 0,-2-2 2 15,0-2-2-15,-3-2 3 0,4 0 1 0,-7-2 3 16,4 2 0-16,-4 0-1 0,-1 1 0 15,-5-1-3-15,-1 1-3 0,-3 0 2 0,-2 2 1 16,0 1 8-16,-3 6 8 0,-6 4 8 0,-1 4 1 16,1 4-8-16,-1 0-9 0,-1 8-13 15,2 5-7-15,-1 5-1 0,-2 2 0 0,6 2-1 16,1 1 2-16,0 1 1 0,1 0-3 0,3 3 4 16,1 0-3-16,0 0 1 0,0-2 0 15,0-2-2-15,5-3-3 0,2-3-5 0,2-2-11 16,3-5-29-16,4-2-18 0,-1-4-41 15,5-4-79-15,0-1-175 0,-3-4-165 0,-6 0-762 0</inkml:trace>
  <inkml:trace contextRef="#ctx0" brushRef="#br0" timeOffset="71649.78">8193 13231 1968 0,'0'0'9'0,"0"0"-6"0,0 0-10 15,0 0-30-15,0 0-59 0,0 0-74 0,0 0-137 16,0 0-84-16,0 0-536 0</inkml:trace>
  <inkml:trace contextRef="#ctx0" brushRef="#br0" timeOffset="72588.12">8288 13615 2110 0,'0'0'50'15,"0"0"6"-15,0 0 17 0,0 0-6 0,0 0-29 16,0 0-5-16,0 0 0 0,0 0-11 16,0 0-11-16,0 0-4 0,0 0-3 0,0 0-2 15,0 0 0-15,85-88-2 0,-70 88 1 0,1 6-1 16,-2 1-1-16,2 0-3 0,-4 2-3 0,0 0-4 16,0 1-6-16,-3 2 0 0,0 2 0 0,-2 0 1 15,-4 3 7-15,0 1 1 0,2 2 4 16,-4 0 2-16,0 1 0 0,1-2 1 0,1 2 0 15,0-2 2-15,-1-1-2 0,0-2 2 0,1 1-1 16,0-4 0-16,-2 1 0 0,1-4 0 0,2-2-2 16,0-2-2-16,-1-1 0 0,1-2-7 0,-1 0 2 15,-2-2-3-15,0-1 1 0,-1 0 8 16,1 0 9-16,-1-1 2 0,0-4 2 0,-1-1-8 16,-4-1-6-16,-4-1 1 0,-1 0-4 15,-6-1-2-15,2 0 1 0,-4 1-1 0,0-3 2 16,4 1 4-16,-4-2-1 0,6 1 0 0,-3 0-1 15,2 0 3-15,2 2 1 0,2 2 5 0,5 2 4 16,0 2-5-16,2 0-10 0,2 2-7 0,2-1-3 16,4 0 5-16,3 0 10 0,4-2 5 15,4 0-1-15,-1 0 1 0,2 0-3 0,2-1 0 16,1-1 2-16,1 0-4 0,0-3 5 0,1 1 1 16,-5 0-2-16,1-1 2 0,-2 0 0 15,0 1 0-15,-4-2 1 0,1 1 4 0,-3 0-5 16,0 2-2-16,-2 0 2 0,-3 1-4 0,1 3 4 0,-3 1-1 15,-1 2-1-15,0 0 1 0,-2 0 0 16,0 0 4-16,-1 3 7 0,0 3 1 0,1 2 3 16,-1 1-3-16,0 1-4 0,0 2-2 0,0 0-5 15,0 0-1-15,0 2-1 0,0 1 2 0,0-1-2 16,3 2 1-16,-1-1 0 0,2 1 4 16,1-1 0-16,0 0 4 0,1-2 2 15,0 0-2-15,2 0 2 0,1-3-1 0,-1 1-3 16,2-5-2-16,-1 2 6 0,2-4 0 0,2-2 2 15,-2-1 7-15,0-1-3 0,1 0 1 0,3-4 5 16,-2-5-6-16,1 0 2 0,1-3-2 0,-2-2-7 16,2-1 1-16,-2-2-5 0,4 0 1 0,-3-1-3 15,-1-1 2-15,-2-2-3 0,-1 0 1 16,0 0-1-16,-1 0-1 0,-1 0 0 0,-2 1-2 16,-1 1 1-16,-4 2 1 0,0 2 0 0,-2 3 1 15,1 3 3-15,0 3 4 0,0 2-2 16,-1 1 7-16,-1 2 2 0,-4 0 1 0,5 1 1 15,-1 0-7-15,-2 0-5 0,1 0-5 0,1 3-2 16,0 1 0-16,-2 1-2 0,1 0 2 16,2 2-2-16,0 0 0 0,-2 0 2 0,-1 0 0 0,3 0 2 15,1 0-1-15,-1 0 1 0,1 1-2 0,0 1 3 16,0-1 1-16,0 3-3 0,0-1 4 16,-2 2-4-16,1 3 0 0,-1 1 2 15,2-1-4-15,0 3 3 0,0-4-1 0,0 0-2 16,2-1 1-16,1-1-2 0,-2-2 0 0,6-1-1 15,-3 0 1-15,4-3-3 0,1 1 1 0,0-2-1 16,-1-2-3-16,1-1 1 0,3-2-1 0,0 0-2 16,-1 0 2-16,1-5 2 0,2-1-3 0,0-2-3 15,-3 0-8-15,0 0-19 0,0 0-22 16,-2-2-34-16,1 1-53 0,-1 1-86 0,-3-1-214 16,-1 2-183-16,-4 3-662 0</inkml:trace>
  <inkml:trace contextRef="#ctx0" brushRef="#br0" timeOffset="72799">8495 13197 2704 0,'0'0'-28'0,"0"0"37"15,0 0 1-15,0 0 3 0,0 0-1 16,0 0-1-16,0 0-4 0,0 0-9 0,0 0-25 16,0 0-53-16,119 46-84 0,-94-29-161 0,-7-4-269 15,-6-2-823-15</inkml:trace>
  <inkml:trace contextRef="#ctx0" brushRef="#br0" timeOffset="73509.11">9888 13611 2378 0,'0'0'-41'0,"0"0"38"0,0 0 2 16,0 0 3-16,0 0-7 0,0 0-7 0,0 0-3 15,0 0-17-15,0 0-25 0,0 0-47 16,0 0-61-16,0 0-110 0,42-9-141 0,-32 15 9 15,0-3-440-15</inkml:trace>
  <inkml:trace contextRef="#ctx0" brushRef="#br0" timeOffset="73654.05">9843 13788 2237 0,'0'0'21'0,"0"0"13"15,0 0 4-15,0 0-3 0,0 0-9 0,0 0-4 16,0 0-1-16,0 0-5 0,0 0-10 15,0 0-15-15,0 0-25 0,0 0-44 0,0 0-83 16,49 52-137-16,-35-48-205 0,-7-1-838 0</inkml:trace>
  <inkml:trace contextRef="#ctx0" brushRef="#br0" timeOffset="74740.86">10469 13351 1071 0,'0'0'143'0,"0"0"47"0,0 0 23 15,0 0 2-15,0 0-31 0,0 0-39 16,0 0-32-16,0 0-41 0,0 0-24 0,0 0-20 16,0 0-3-16,0 0 8 0,-21 11 0 0,30 17-1 15,0 3-11-15,2 1-5 0,0-1-6 0,2-1-5 16,4-1 0-16,0-4-5 0,0-2 2 0,5-4-3 16,-1-6-1-16,3-1 1 0,-1-5 0 15,3-3 3-15,0-4 1 0,1-2 3 16,0-7 1-16,-2-3 1 0,-3-1 1 0,-1-3 0 0,-3-3 1 15,0-1 1-15,-6-2-2 0,-1 0 2 0,-1 0-3 16,-3 0-1-16,-4 0-1 0,-1 0-2 16,-2 1-1-16,0 2-1 0,0 1 0 0,-2 1 1 15,-1 5-1-15,-3 2 2 0,3 3 0 16,-4 4-3-16,3 3 2 0,2 2-3 0,-4 7-4 0,4 4 2 16,-3 6-2-16,2 3 1 0,3 4 3 15,0 6-1-15,0-2 0 0,8 3 1 0,1 2-1 16,5 3 0-16,1 1 1 0,1 1 2 0,4 1-4 15,6 3 3-15,-3-1-3 0,1-3 1 16,4-3 1-16,-6 2-2 0,3-5 4 0,-2-1-1 16,-4-1 1-16,-6-3 1 0,-1-1 0 0,-2-2 3 15,-2-2 3-15,-3-1 4 0,-5-2 2 0,0 0 2 16,-5 1 5-16,-2-2 2 0,-4-1-2 0,-2-3 0 16,1 0-6-16,-6-3-1 0,5-1-1 0,-5-3-3 15,0-3-1-15,5 0-5 0,-4-2 2 16,4-4 1-16,-5 0 0 0,5 0 3 0,-5-7-2 15,5-2-2-15,0-4-1 0,-3-3-6 0,6-4 3 16,1-4-2-16,5-5-4 0,2-5 6 0,2-3-3 16,0-2 0-16,3-2 2 0,8-2-6 15,-1 1 1-15,0 3 0 0,3 3 3 0,1 1 0 16,-1 5-5-16,-1 5-6 0,-1 2-12 0,5 3-16 16,-3 3-21-16,4 3-30 0,-3 0-37 15,6 3-51-15,1 0-90 0,-1 1-188 0,-2 3-85 16,-7 2-657-16</inkml:trace>
  <inkml:trace contextRef="#ctx0" brushRef="#br0" timeOffset="75015.28">11514 13294 2664 0,'0'0'-32'0,"0"0"20"0,0 0 0 16,0 0 24-16,0 0 2 0,0 0 1 0,0 0 7 16,0 0-5-16,0 0-2 0,0 0-5 0,0 0-2 15,131-19-4-15,-99 16-4 0,1 0-7 16,3 2-19-16,-4-1-30 0,-3 2-50 0,-5 0-69 15,0 0-101-15,-7 2-202 0,-7 1-51 16,-2-2-543-16</inkml:trace>
  <inkml:trace contextRef="#ctx0" brushRef="#br0" timeOffset="75197.16">11534 13472 2454 0,'0'0'-28'0,"0"0"21"0,0 0 23 0,0 0 40 16,0 0 4-16,0 0-14 0,0 0-11 0,0 0-5 16,120-13-14-16,-90 9-8 0,1 1-6 0,2-2-16 15,0 2-41-15,2-2-82 0,-4 1-142 16,-8 2-276-16,-10-1-686 0</inkml:trace>
  <inkml:trace contextRef="#ctx0" brushRef="#br0" timeOffset="77904.73">12295 13559 514 0,'0'0'53'0,"0"0"25"0,0 0 32 16,0 0 29-16,0 0 6 0,0 0-5 0,0 0-12 16,0 0-4-16,0 0-6 0,0 0-12 0,0 0-11 15,0 0-16-15,-18-85-11 0,25 68-7 0,-4-1-10 16,3-2-3-16,-2-1-2 0,3-1-5 16,-2-1-1-16,3-1-12 0,0-4-7 0,0-1-6 15,-2 1-9-15,2-1 3 0,1 3 0 16,-5 0-2-16,2 7 6 0,-4 5 0 0,-1 5 4 15,0 3 1-15,-1 3-9 0,3 3-3 0,-2 0-5 16,2 2-3-16,-1 6 6 0,4 2-2 0,-1 6 1 16,2 4-1-16,-2 4-6 0,2 1 5 0,3 3-2 15,-1 0 2-15,1 2 1 0,1-2-3 0,0 0 1 16,0-3-2-16,4-2 1 0,-5-1 1 16,0-3-1-16,-5 0 0 0,1-3 0 0,-4-2 1 15,-2-2 2-15,0 0 2 0,-3 0 1 0,-5-3 1 16,0-1 0-16,-2-1 1 0,1-2 1 0,-2-1 1 15,2-2 0-15,1-1-3 0,0-1 0 16,1 0-2-16,3-2-1 0,-1-4-1 0,2 1-2 16,2-3 0-16,1-1-1 0,0-1 2 0,1-1-1 15,3-2 1-15,5 1-2 0,1-2-1 0,1 0 1 16,-1-3-2-16,6 3 4 0,-3-1-1 16,0 0 1-16,2 0 0 0,-1 0-2 0,1-1 2 15,-2-1-1-15,0 2 2 0,0-3 0 16,2 2-1-16,-4 0 1 0,-1 2-2 0,0 0 0 15,-1 0 1-15,-1 2-4 0,-1-1 4 0,1 1-1 16,1-1 2-16,0 1 2 0,-1 2-3 0,-3 3 0 16,-2 2-3-16,0 1 4 0,-2 3 9 0,0 1 3 15,-1 0 0-15,0 1-3 0,0 5-6 0,-2 3-1 16,-4 2 3-16,4 4 0 0,-3 1 3 0,0 0-2 16,2 3-1-16,0 1-2 0,1-1-3 15,1 1 1-15,1 1-4 0,0-2 1 0,0-2-1 16,5-3-5-16,0-1-3 0,2-3-19 0,0-2-43 15,3-2-73-15,5-5-120 0,-3-1-204 16,0-1-76-16,-4-3-473 0</inkml:trace>
  <inkml:trace contextRef="#ctx0" brushRef="#br0" timeOffset="78031.39">12695 12795 1861 0,'0'0'15'15,"0"0"-11"-15,0 0-8 0,0 0-17 0,0 0-30 16,0 0-65-16,0 0-83 0,0 0-110 0,0 0-41 16,0 0-480-16</inkml:trace>
  <inkml:trace contextRef="#ctx0" brushRef="#br0" timeOffset="78888.11">13150 13111 1336 0,'0'0'87'16,"0"0"-86"-16,0 0 7 0,0 0 10 0,0 0 2 15,0 0-2-15,0 0-5 0,-131 58 2 0,113-41-3 16,2 2-2-16,-1-1-2 0,3 2-2 16,-2-1 8-16,5 2 10 0,2-1 5 0,2 0 2 15,1 0-3-15,5-3-12 0,1-1-1 0,0-2-1 16,1 0-5-16,5-4 2 0,0-1-6 0,3-2 2 15,0-2 9-15,3-4 8 0,-2-1 9 16,3 0 4-16,4-7-6 0,-3-3-12 0,3-3-4 16,-4-2-4-16,2-1-1 0,-5-2 2 0,0 0 0 15,-6-1 3-15,1 0 0 0,-3 2 5 0,-2 1-4 16,0 1-2-16,0 1-1 0,-2 1-10 16,-1 3 7-16,0 2 1 0,2 4 4 0,-1 0 5 15,1 4-7-15,1 0-4 0,0 3-7 0,0 5-4 16,0 3 4-16,0 4 0 0,0 3 4 0,1 4 1 15,2 2 2-15,4 4 1 0,2 4-2 0,2 0 2 16,1 4 0-16,2 3 3 0,4 1-3 16,1 4 3-16,2 0-3 0,0 4 2 0,0-1 3 15,-1 1-3-15,0-2 2 0,-1-2 1 0,-7-4 2 16,0 0 5-16,-1-4 5 0,-6-2 1 0,-5-2 5 16,0-4 3-16,-5-2-3 0,-6-6-2 15,2-3-4-15,-4-3-8 0,0-4-2 0,-1-4-1 16,-2-4-4-16,3-2 0 0,-3-1-5 0,2-7-3 15,-2-5-3-15,1-3 0 0,-1-4-3 16,0-3-1-16,2-5-2 0,2 1-4 0,0-5 0 16,1-2-4-16,3-1 0 0,0-5-2 0,6 0 2 15,1-1 0-15,1-6 0 0,0 4 4 0,4-1 1 16,4 3 3-16,1 2 4 0,3 4 1 0,-1 2 2 16,2-2-1-16,4 4-1 0,2 2 1 0,0 2 1 15,4 2 3-15,1 3-1 0,3 4 2 16,2 4-2-16,-2 4-1 0,-1 2 0 0,3 2 1 15,-2 4-3-15,0 1-1 0,-3 1 0 16,-3 0-3-16,-2 3 3 0,-4 3-1 0,-2 2-1 16,-4 2 1-16,0 2 0 0,-3 2 2 0,-3-1 0 15,-2 3 1-15,-1-2-2 0,0-1 1 0,0-2 1 16,0-3 1-16,0 0 2 0,0-2 1 0,-1-1-1 16,-1-2 2-16,1-1-1 0,1-2 4 15,0 0 4-15,0-2-3 0,0-3-1 0,0-4-4 16,2-1-4-16,2-3 1 0,2-2 1 0,-1-2 1 15,3-2 0-15,1-1 1 0,0-1-2 0,0 1 0 16,2-1-1-16,-2 1 0 0,-1 2 1 16,1 4 3-16,-3 4 2 0,2 3 0 0,-3 3 2 15,0 2-3-15,1 2-5 0,0 0 3 0,0 7-5 16,-2 2 2-16,5 4 2 0,-3 3-3 0,0 2 2 16,2 2-2-16,-3 2-1 0,2-1-1 0,2 0-3 15,-1-3-4-15,2 0-12 0,3-3-22 0,-2-2-41 16,3-2-64-16,1-3-89 0,0-2-162 15,-2-2-134-15,-4-3-779 0</inkml:trace>
  <inkml:trace contextRef="#ctx0" brushRef="#br0" timeOffset="79098.84">13951 12800 2287 0,'0'0'-53'0,"0"0"17"16,0 0 16-16,0 0 50 0,0 0 13 0,-27 142-1 15,27-106-5-15,0 1-8 0,5-2-8 0,-1 1-8 16,2 0-8-16,1-3-5 0,2-1-6 0,2-3-7 16,2 0-37-16,2-5-76 0,4-2-108 0,0-4-172 15,-5-4-70-15,-3-6-611 0</inkml:trace>
  <inkml:trace contextRef="#ctx0" brushRef="#br0" timeOffset="79440.3">14276 12907 2142 0,'0'0'-2'15,"0"0"2"-15,0 0 7 0,0 0 16 0,0 0 12 16,0 0-1-16,0 0-1 0,0 0-3 0,25 136-5 16,-11-113-6-16,0 1-2 0,0-3-2 15,2-1-3-15,-2-3 0 0,2-1-4 0,-1-1-1 16,-1-2-3-16,0-2-3 0,0-2 3 0,0-4 1 16,-2-1 7-16,0-2 6 0,-1-2 13 0,2 0 11 15,-5-7 9-15,-2-1 8 0,2-2 0 16,-3-3-3-16,0-1-4 0,-1-2-9 0,-2 0-7 15,-2-2-7-15,0-2-9 0,0-1-7 0,-2 0-5 16,-3 1-4-16,0-2-1 0,1 1-3 0,-1 2-2 16,1 1-6-16,1 5-10 0,0 2-24 15,0 5-44-15,1 2-75 0,1 3-162 0,0 1-230 16,1 0-423-16,0 1 178 0</inkml:trace>
  <inkml:trace contextRef="#ctx0" brushRef="#br0" timeOffset="79773.1">14408 12915 1501 0,'0'0'-13'0,"0"0"13"0,0 0 41 16,0 0 33-16,0 0 22 0,0 0 4 0,0 0 4 15,51 119-6-15,-36-99-19 0,2-1-8 0,1 1-10 16,1-1-3-16,-1-1-5 0,0-2-13 0,0-3-8 15,0 1-7-15,-2-2-5 0,0-3 2 16,-1 0 4-16,0-4 3 0,-1 0 5 0,-3-3 3 16,1-1 1-16,0-1 2 0,-1-1 3 15,1-5-2-15,-1 0 2 0,0-4-2 0,0-1-4 16,-3-2-1-16,2-1-5 0,-3-2-6 0,-1-1-5 16,-2-4-4-16,-1 0-6 0,-2-2-2 15,-1-2-3-15,0-3-1 0,-4-1-4 0,-3 1-2 16,-1 0-2-16,2 3-5 0,-1 3 2 0,0 3-13 15,-2 3-18-15,2 5-26 0,0 1-45 0,0 5-50 16,2 1-106-16,1 1-295 0,3 2-836 0</inkml:trace>
  <inkml:trace contextRef="#ctx0" brushRef="#br0" timeOffset="80020.17">14868 12557 2261 0,'0'0'-11'0,"0"0"12"16,0 0 11-16,0 0 38 0,0 0 8 0,0 0-2 0,0 0-3 16,0 0-2-16,0 0-9 0,62 126-14 15,-53-103-6-15,2 0-11 0,-3 2-5 16,2-4-3-16,-1 0-8 0,-1-3-8 0,-2 0-24 15,0-2-38-15,-2-2-60 0,2-1-92 0,-4-2-153 16,0-4-133-16,-2-4-745 0</inkml:trace>
  <inkml:trace contextRef="#ctx0" brushRef="#br0" timeOffset="80241.09">14582 12496 2003 0,'0'0'-3'16,"0"0"23"-16,0 0 31 0,0 0 16 0,0 0 7 15,127 0-14-15,-92 1 3 0,2 3-3 0,5 0-13 16,-2 2-18-16,2-2-9 0,1 0-10 0,0 0-7 16,-4 1-3-16,3-2-19 0,-7 2-29 15,-1-2-46-15,-4 1-78 0,-2-1-108 16,-3-1-150-16,-7 1-41 0,-7-3-519 0</inkml:trace>
  <inkml:trace contextRef="#ctx0" brushRef="#br0" timeOffset="80567.4">15767 12846 2270 0,'0'0'-70'0,"0"0"23"15,0 0 40-15,0 0 51 0,0 0-8 0,0 0-9 16,0 0-1-16,0 0-7 0,0 0-2 15,-39 117-6-15,22-96-6 0,-2-1 2 0,-2 0-4 16,1-1-1-16,-1-4-1 0,-3 3-3 0,2-3-3 16,-1 1-2-16,1-2-3 0,-1 1-10 0,5-1-14 15,-1-3-36-15,4-1-67 0,3-1-109 0,3 0-153 16,4-4-46-16,1-1-524 0</inkml:trace>
  <inkml:trace contextRef="#ctx0" brushRef="#br0" timeOffset="80799.72">15377 12866 1642 0,'0'0'222'0,"0"0"-111"0,0 0-8 16,0 0 8-16,0 0-26 0,0 0-2 16,0 0 21-16,0 0 5 0,0 0-13 0,0 0-16 15,0 0-17-15,0 0-11 0,0 0-8 0,142 132-10 16,-113-113-10-16,2-2-13 0,0-1-2 15,2-1-5-15,4-1-2 0,-3 0 0 0,0-2-13 16,1 0-17-16,-5-1-24 0,-4-2-29 0,-4 0-30 16,0-2-49-16,-7-2-80 0,-2 1-150 0,-4-1-164 15,-4-3-810-15</inkml:trace>
  <inkml:trace contextRef="#ctx0" brushRef="#br0" timeOffset="81120.92">15853 12358 2230 0,'0'0'10'0,"0"0"20"0,0 0 21 15,0 0 22-15,0 0 13 0,144 87-8 0,-113-52-2 16,-1 6-11-16,1 6-8 0,-2 1-17 0,-3 3-11 16,-1 2-8-16,-2-1-9 0,-2-1 0 0,-4-2-8 15,-2-3-1-15,-9-3 0 0,-4-4-4 0,-2-1 1 16,-7-6-2-16,-8-2-3 0,-3-4-4 0,-4 1-9 16,-1-3-12-16,-4-2-15 0,4 0-20 0,-2-3-22 15,0-1-37-15,5 0-76 0,4-2-147 16,3-4-194-16,9-5-827 0</inkml:trace>
  <inkml:trace contextRef="#ctx0" brushRef="#br0" timeOffset="81333.95">16474 12878 2528 0,'0'0'-54'0,"0"0"19"16,0 0 24-16,0 0 39 0,0 0-10 15,0 0-16-15,0 0-6 0,130 8-5 0,-106-6-16 16,5 0-44-16,-1 1-82 0,-3 0-153 0,-5 1-202 16,-7-2-732-16</inkml:trace>
  <inkml:trace contextRef="#ctx0" brushRef="#br0" timeOffset="81502.98">16429 13080 2401 0,'0'0'111'0,"0"0"-113"0,0 0 10 0,0 0 13 16,0 0 7-16,0 0-11 0,0 0 0 0,0 0-3 15,0 0-8-15,121 21-4 0,-90-21-10 16,-1-1-14-16,2-2-39 0,0 0-88 0,-1 0-166 15,-8 1-256-15,-8 0-837 0</inkml:trace>
  <inkml:trace contextRef="#ctx0" brushRef="#br0" timeOffset="82138.75">17178 13017 1502 0,'0'0'575'0,"0"0"-530"15,0 0 26-15,0 0 28 0,0 0 0 0,0 0-38 16,9-136-24-16,-5 114-3 0,-1-1-14 0,-1-1-4 16,-2 0-11-16,2 0-4 0,3 0 1 15,-2-2-3-15,-1 2 2 0,3 3-1 0,-2 4 0 16,1 5 0-16,1 4-1 0,-2 4-5 0,3 4-3 16,-3 1-4-16,4 9 1 0,0 3 3 15,1 4 2-15,2 4 3 0,5 3 2 0,-2 3-3 0,1-1 5 16,3 1-6-16,0 0 0 0,-3 2-1 15,4-4-3-15,-2 1 1 0,-1-2-2 0,-4-5 0 16,-1 0 0-16,-1-5 2 0,-7-5 5 0,-2-4 6 16,0 0 9-16,-4-4 4 0,-6 0 0 0,-2-1-3 15,-3 0-6-15,-1 0 0 0,0-4-2 16,-2-2 1-16,4 0-1 0,-1-4-1 16,2 1 1-16,4-3 0 0,1 0-2 0,4-1-2 15,-1 2-6-15,5-3-3 0,0 0-6 0,5-1 0 16,1-1-3-16,4-3 1 0,5 1-2 0,-2 0 1 15,5-1 2-15,2 2 0 0,2-1 2 16,0-1 4-16,4-1 3 0,-4 3 2 0,3 1 4 0,0 1 1 16,-4 1 0-16,-1 4 6 0,-2 2 0 0,-4 2 6 15,2 3 4-15,-4 2 2 0,-3 1 3 16,-2 2 5-16,-2 7 3 0,-3 3 2 0,1 2-1 16,0 4-2-16,-2 0-5 0,0 3-4 0,0 2-5 15,-1 0-7-15,1-1-3 0,-1-1-6 16,1-1 0-16,1 1-5 0,1-4-14 0,0-1-29 15,-1-1-76-15,5-3-152 0,-5-4-238 0,2-2-607 0</inkml:trace>
  <inkml:trace contextRef="#ctx0" brushRef="#br0" timeOffset="82298.93">17611 12447 1930 0,'0'0'54'15,"0"0"-39"-15,0 0-17 0,0 0-2 0,0 0-11 16,0 0-7-16,0 0-9 0,0 0-57 16,0 0-104-16,0 0-136 0,0 0-69 0,0 0-368 0,0 0 610 15</inkml:trace>
  <inkml:trace contextRef="#ctx0" brushRef="#br0" timeOffset="83097.06">18061 12764 704 0,'0'0'369'0,"0"0"-27"15,0 0-41-15,0 0-70 0,0 0-93 0,0 0-45 16,0 0-18-16,0 0-26 0,0 0-25 0,0 0-12 16,-117-29-10-16,94 38-1 0,-1 1 0 15,3 0-2-15,0 1 4 0,0 2-1 0,2 0 2 16,-1 0 3-16,5-2-2 0,1 0 3 0,4 0-1 16,3-3 1-16,2 0 2 0,3-1-1 15,2 1 0-15,0-2 0 0,4 1 1 0,5-1 4 16,1-2 1-16,5-1-1 0,-1-2 1 0,0-1-3 15,2 0-1-15,-1 0-2 0,1-3-3 0,2-2-1 16,-2-1-2-16,2-1-1 0,-2 2 1 16,-1-2-2-16,-4 0 3 0,1 0-2 0,-1 2 1 15,-1-2-3-15,-3 3-4 0,2 3 2 0,-4 1-6 16,0 0 2-16,1 3 0 0,-3 6 0 0,0 2 1 16,3 3 1-16,-3 3 1 0,-1 3-1 0,2 1 1 15,-2 2 1-15,0 2 0 0,-2-1 3 0,0 0-1 16,0 1 0-16,1 2-1 0,-1-2-2 15,0 0 0-15,0-1 2 0,0-2-1 0,0 2 1 16,0-5 2-16,0-1-2 0,0 0 1 16,0-5 0-16,-1 0 1 0,-2-2 5 0,-3-2 3 15,2-2 6-15,-5-3 5 0,3-1 4 0,1-1 2 16,-4-1-3-16,0-1-3 0,-3 0-6 0,1 0-7 16,-5-2 0-16,4-4 0 0,-2-2-4 15,0 0 0-15,1-3 0 0,4 0-4 0,-1-1 3 16,6-2-4-16,-3-3-5 0,7 0-4 0,0-3-3 15,0-5 0-15,7 0 1 0,1-4 3 0,2-1 0 16,6-3 0-16,0 0 5 0,3-3-2 16,0 0 2-16,4 2 2 0,-2 3 1 0,-1 8 2 15,-4 1 3-15,3 5 1 0,0 5 0 0,0 3 0 16,1 2-4-16,-1 3 3 0,2 3 0 0,2 1 0 16,-3 0 4-16,0 6-5 0,-2 2 0 0,-5 3 2 15,0 2-2-15,2 2 5 0,-5 4-3 0,0-2 3 16,-5 0-4-16,3-1-1 0,-6-1 1 0,3-1-2 15,-4-3 3-15,-1 0 1 0,0-3 3 16,0 0 1-16,-1-3 8 0,-3-3 2 0,2 0 0 16,1-2 7-16,-1 0-2 0,1 0 6 0,1 0 4 15,0 0-3-15,0-1-4 0,0-5-8 16,0-2-10-16,0-3-4 0,3-2 4 0,-1-1-5 16,5-1 0-16,0-1 1 0,2 0-6 15,-2-1 1-15,3-2 2 0,2 0-1 0,-2 1 1 16,1 0-2-16,2 1 0 0,-4 3 2 0,-2 3 4 15,2 3 0-15,-2 3 1 0,-4 4 0 0,2 1-2 16,-2 0 2-16,-2 7 2 0,4 3 1 0,-1 2 2 16,-2 2-1-16,3 4 0 0,-1-1-3 15,2 1 1-15,-1 1-5 0,2 0-1 0,2 0-3 16,-2-3-9-16,1-1-12 0,2-3-30 0,0-1-40 16,-2-4-57-16,1-3-109 0,-3-1-245 0,1-2-796 15</inkml:trace>
  <inkml:trace contextRef="#ctx0" brushRef="#br0" timeOffset="83326.37">18842 12379 2513 0,'0'0'6'0,"0"0"5"16,0 0 15-16,0 0 18 0,0 0 15 15,-48 118 1-15,41-89 2 0,1 3-8 0,4-1-15 16,0 0-21-16,2-1-10 0,0 1-5 0,4-1-10 16,4-2-2-16,1-2-11 0,0-3-22 0,0-2-30 15,2-3-46-15,0-1-59 0,2-2-89 16,1-1-167-16,-2-4-113 0,-6-5-667 0</inkml:trace>
  <inkml:trace contextRef="#ctx0" brushRef="#br0" timeOffset="83614.06">19088 12477 2240 0,'0'0'10'0,"0"0"20"0,0 0 10 16,0 0 17-16,0 0 3 15,0 0-17-15,0 0-2 0,129 15 0 0,-106-2-10 16,-3 1-1-16,-2 0 2 0,-2 3 3 0,-5 2 1 0,0-1-2 15,-2 2-6-15,-3 2-7 0,1-1-7 16,-2 0-6-16,0-1-2 0,-4 0-3 0,-1-4 0 16,0 0-2-16,-6-4 2 0,-1-2 3 0,-3-3 1 15,-7-1 1-15,2-1-1 0,-5-2-5 16,-5-2-3-16,5-1-3 0,-3 0-4 0,0 0-8 0,-1 0-9 16,8-1-15-16,-1-2-22 0,6 2-28 15,4 0-54-15,5-1-98 0,2-1-242 0,0 1-69 16,0 0-655-16</inkml:trace>
  <inkml:trace contextRef="#ctx0" brushRef="#br0" timeOffset="83849.23">19528 12522 2086 0,'0'0'149'0,"0"0"-22"0,0 0 0 16,0 0-26-16,0 0-55 0,0 0-14 15,0 0-1-15,0 0 1 0,0 0 7 0,0 0 5 0,0 0 4 16,-131 114-3-16,115-95-13 0,4 2-6 16,1-1-8-16,2-1-6 0,0 0-3 0,6-2-6 15,2-1-1-15,1 0-4 0,0-1 1 0,4-2-5 16,6-2-8-16,-1 0-12 0,2-3-20 0,5-1-24 16,-1-1-35-16,7-2-67 0,3-1-168 15,-9-2-271-15,-1-1-832 0</inkml:trace>
  <inkml:trace contextRef="#ctx0" brushRef="#br0" timeOffset="84451.07">19863 12980 1186 0,'0'0'547'0,"0"0"-437"0,0 0 28 0,0 0 21 0,0 0-21 16,-27 118-44-16,19-97-36 0,1 4-19 15,-1-4-2-15,-3 3-5 0,1-2 0 0,0-1 2 16,-4 0-8-16,6-2-5 0,1-2 0 0,1-2-2 15,1-3-4-15,-1 0 0 0,5-3-2 16,-1 0-3-16,1-2 3 0,0-3-6 0,1-2 1 0,0-2 6 16,0 0 9-16,-3 0 14 0,3 0 9 15,-1-4-10-15,0-1-12 0,-1-5-15 0,-4 0-13 16,2-2-5-16,-3-3-3 0,3-3-2 0,-2-1 1 16,3-2 5-16,1-2 2 0,2-2 1 15,0-2 1-15,3-2 0 0,4-3 0 0,2-1 3 16,3-3 2-16,1-2-1 0,3-1 1 0,-2 0-3 15,6-2 0-15,-1 5 1 0,-1 3 0 0,-3 5 2 16,3 7-1-16,-2 7 2 0,-3 5-2 0,-2 4 0 16,1 5 0-16,-1 0-4 0,-1 7 2 15,1 4 0-15,-2 2 2 0,1 5 0 0,-1 3 2 16,-6 0-2-16,3 2 0 0,-3 1 2 0,-2 1-3 16,4-1 3-16,-3-2 0 0,0-4-1 15,-1 0 1-15,2-4-1 0,-3-2-1 0,0-2 2 16,0-2 2-16,-6-3 6 0,-1-2 4 15,-2-1 4-15,-3-1-3 0,-1-1-3 0,-5 0-6 0,0-4-3 16,0-1-3-16,0-1 1 0,-3-2-2 0,3-1-3 16,0 1 2-16,5-1-10 0,-3 0-8 15,3 1-27-15,3-1-32 0,1 0-38 0,4 0-59 16,0 2-128-16,0 2-259 0,5 2-840 0</inkml:trace>
  <inkml:trace contextRef="#ctx0" brushRef="#br0" timeOffset="84838.11">20220 12219 1903 0,'0'0'-8'0,"0"0"54"0,0 0 32 16,0 0 27-16,0 0 15 0,0 0-10 15,73 143-14-15,-57-105-14 0,0 2-13 0,2 3-21 16,-4 2-6-16,3 0-6 0,-5 3-3 0,-1-2 5 15,-1 1-7-15,-4-2-5 0,-3-1-5 16,-2 0-7-16,-1-3-1 0,0 0-1 0,-5-5-1 0,-4-1-2 16,-2-3-3-16,-2-2-3 0,0-2-2 15,-4-2-2-15,1-1-1 0,-5-3-4 0,0-2-10 16,1-2-16-16,-1-2-43 0,-2-1-57 0,2 1-114 16,8-5-277-16,3-4-763 0</inkml:trace>
  <inkml:trace contextRef="#ctx0" brushRef="#br0" timeOffset="95782.84">20738 12616 2364 0,'0'0'-66'16,"0"0"34"-16,0 0 42 0,0 0 29 0,0 0-16 15,0 0-20-15,0 0 0 0,0 0 4 0,0 0-1 16,0 0-2-16,126-23 0 0,-92 23-3 15,2 1-3-15,-1 2-2 0,0-1-8 0,0 0-32 16,-4 2-64-16,-1-1-119 0,-4 2-163 0,-8 0-106 16,-8-3-587-16</inkml:trace>
  <inkml:trace contextRef="#ctx0" brushRef="#br0" timeOffset="95968.34">20793 12755 1862 0,'0'0'152'0,"0"0"-278"16,0 0 76-16,0 0 113 0,0 0 13 0,0 0-22 15,0 0-32-15,0 0-3 0,119 32-8 0,-89-25-7 16,0-1 0-16,-1-2-12 0,0 1-20 16,-3-3-52-16,-2 1-115 0,-4-3-170 15,-2 0-82-15,-9 0-521 0</inkml:trace>
  <inkml:trace contextRef="#ctx0" brushRef="#br0" timeOffset="96202.22">21086 12483 1858 0,'0'0'-74'0,"0"0"34"0,0 0 54 15,0 0 64-15,0 0 0 0,0 0-16 0,0 0 4 16,141 67-8-16,-115-46-5 0,1-1-6 0,-3 3-10 15,-1 0 5-15,-7 0 0 0,2-1-7 0,-8 0-8 16,-4 0-7-16,-3 0-7 0,-3-2-2 0,-6-1-3 16,-3-1-3-16,-5-1-5 15,-3 2-9-15,-3-3-18 0,0 0-24 0,-4 0-37 0,1 0-52 16,-2 0-88-16,1-1-145 0,5-2-90 16,9-6-561-16</inkml:trace>
  <inkml:trace contextRef="#ctx0" brushRef="#br0" timeOffset="97350.52">21888 12691 2144 0,'0'0'13'0,"0"0"-2"0,0 0 1 16,0 0 13-16,0 0 8 0,0 0 12 15,0 0 12-15,0 0-10 0,9 121-6 0,0-76-9 16,-1 2-9-16,1 2-7 0,2-1-8 0,-3-5-3 15,0 0-3-15,-2-7-1 0,-3-2 2 16,0-4-4-16,-3-2 2 0,0-3 0 0,-4-1-4 16,-2-4 3-16,-3-4-3 0,3-2 3 15,-3-5 1-15,3-3 2 0,2-4 2 0,-2-2 0 0,3-2-1 16,-2-8-3-16,0-4-4 0,2-7-1 0,-2-5 0 16,2-6 4-16,0-2-3 0,1-4-1 15,1-4 0-15,1-1-7 0,0-7 2 16,0 0-3-16,5-4-5 0,0 2 3 0,2 0-4 15,3 7 0-15,1 4 4 0,-1 6 1 0,6 7 3 16,-3 7 5-16,1 7-1 0,-3 5 2 0,-1 5-1 16,1 3-3-16,-2 1-3 0,0 0-10 0,2 7-1 15,-5 1 0-15,-2 3 5 0,0 1 8 16,-3 2 0-16,-1 0 5 0,0 0 2 0,-5-2 0 16,-1 1 7-16,-3-2 1 0,-1 0 4 0,1-2 3 15,2-3 3-15,-2-1 5 0,5-3 1 0,3-2 1 16,1 0-6-16,0 0-7 0,1-2-6 0,5-5-2 15,3-4-2-15,5-3 2 0,3-2-1 16,1-3-4-16,3-2 3 0,0-3-1 0,3 1 2 0,-2-4 6 16,2-2-5-16,0-4-1 0,-1-3-5 15,-2-3-4-15,0 0 2 0,-1-3-1 0,-5-2 2 16,-3 0 5-16,-2 0-2 0,-7 3 4 16,-3 4 5-16,0 6 6 0,-7 7 15 0,-4 6 5 15,-2 7-3-15,-4 6-10 0,3 5-11 0,-5 7-8 16,-1 8 0-16,0 6 1 0,1 5 7 15,5 7 1-15,0 1 1 0,7 4 2 0,2 1-3 0,5 0 0 16,0 1-4-16,5 0 0 0,5-2-3 16,2 1-3-16,1-3 0 0,8-3-3 0,0-1-5 15,-2-4-3-15,2-3-7 0,1-1-12 0,-3-4-20 16,-1-4-22-16,-5-2-39 0,2-5-48 0,-6-3-61 16,-1-4-71-16,-3-2-85 0,-1 0-30 15,-3-1-417-15</inkml:trace>
  <inkml:trace contextRef="#ctx0" brushRef="#br0" timeOffset="97484.24">22008 12429 1656 0,'0'0'458'15,"0"0"-419"-15,0 0-13 0,0 0-2 0,0 0-10 16,0 0-8-16,0 0 4 0,0 0 3 16,0 0-4-16,0 0-9 0,167-4-3 0,-109 8-20 15,1 0-55-15,-1 1-141 0,-3 1-241 0,-14 0-83 16,-16-2-386-16</inkml:trace>
  <inkml:trace contextRef="#ctx0" brushRef="#br0" timeOffset="97634.26">22798 12604 2426 0,'0'0'-11'0,"0"0"7"0,0 0 38 15,0 0-6-15,0 0-32 0,0 0-7 0,0 0-4 16,0 0-14-16,0 0-54 0,0 0-99 0,0 0-144 15,0 0-183-15,0 0-58 0,54 7-180 0</inkml:trace>
  <inkml:trace contextRef="#ctx0" brushRef="#br0" timeOffset="99289.6">23260 12491 1897 0,'0'0'-21'0,"0"0"60"0,0 0 58 0,0 0 2 16,0 0-38-16,0 0-32 0,0 0-15 0,0 0-12 16,0 0-8-16,0 0 1 0,0 0 5 0,0 0-1 15,-129 6 3-15,111 10-1 0,2 0 2 0,4 1 4 16,-2 1 1-16,7-2 1 0,3 0-2 0,0 0 2 16,4-2-1-16,0 0 1 0,1-1 0 15,4-1 0-15,3-2-2 0,2-2 7 0,0-1 7 16,2-4 4-16,4-3 15 0,-1 0-1 0,3-7-2 15,-2-4 6-15,0-2-12 0,-1-3-1 0,-1-1 4 16,-4-4-1-16,1-2-1 0,-2-1-3 16,0-2-10-16,-5-4-11 0,3-4-3 0,-4 0-4 15,1-5-3-15,-1-2-1 0,-2-2-6 0,-1-3-4 16,0 1 1-16,0-2 1 0,-6 5 3 0,-1 4 5 16,-2 8 5-16,1 7 2 0,-2 7 9 15,1 4-4-15,3 9-9 0,0 3-7 0,0 4-11 16,-2 12 2-16,-2 3 8 0,0 6 6 0,4 6 2 15,1 5 0-15,4 3 3 0,1 1-3 16,5 0 4-16,4 1 1 0,2-1-1 0,6-4 1 16,2 2-3-16,3-4-1 0,2-2-1 0,-1-1-3 15,4-6-12-15,-5-2-12 0,3-2-13 0,0-4-15 16,-2-3-6-16,-2-3-4 0,-2-4-1 0,-1-3 5 16,-5-3 9-16,1-1 10 0,0-2 8 0,-4-5 4 15,2-2 5-15,-2-3 3 0,-1-3 9 16,1 1 1-16,-2-5 10 0,-5-1 2 0,1-1 0 15,-1-4 8-15,-3 1-1 0,0 2 10 0,0 0 14 16,-7 4 19-16,1 3 18 0,-3 5 11 16,1 3 1-16,-1 3-19 0,-2 3-15 0,0 1-20 15,-1 1-12-15,0 5-5 0,0 2 0 0,0 4 0 16,0 3-3-16,-1-2 8 0,1 2-5 0,4 0-2 16,2 1 5-16,4-3-10 0,2 0 5 15,0 0-1-15,2-3-3 0,7-1 5 0,1-2 0 16,1 0 7-16,0-4 2 0,1-1 7 0,2-2-4 15,0 0-2-15,-3-3 2 0,1-3-9 16,1-1 2-16,-2 1-2 0,2-2-2 0,-4 0-5 16,-1-2 3-16,-2 3-3 0,3 1-2 0,-4 1 5 15,0 0-8-15,-3 1 1 0,2 2 1 0,-1 0-8 16,-2 2 5-16,0 0-3 0,1 0-1 0,-2 0 0 16,4 2-1-16,-2 3 2 0,-1 3-1 0,-1 1 2 15,1 3 1-15,0 2 2 0,1-2 2 0,0 1 0 16,1 0 1-16,0-2-2 0,3 0-4 15,-3-4 1-15,4 1 1 0,0-2 3 0,0-1 1 16,1-2 5-16,3-2-1 0,0-1 0 16,2 0 5-16,4-3-2 0,-3-3 1 0,2-3 5 15,-5-2 1-15,3-2 1 0,-3-1 2 0,-2-2-4 16,-1-1-6-16,0-4 3 0,-2-1-7 0,0-2-1 16,3-1 1-16,-2-5-5 0,0-3 2 0,-1 0-4 15,2-3 0-15,-1-4-2 0,-1-1 1 16,2-1 0-16,-2 1 1 0,1 4 0 0,-1 4 1 15,-3 4 2-15,-2 6 1 0,-1 7 0 0,0 7 0 16,0 3 0-16,0 5-7 0,-1 1-13 0,-2 5 0 16,-5 8 2-16,2 4 5 0,-3 5 14 15,-2 6-2-15,2 0 1 0,3 3 0 0,1 1 2 16,2 1 0-16,2 1 0 0,1 0 3 0,1-2-3 16,5 0 2-16,1 1 2 0,3-3-2 0,1-1 5 15,2-1-5-15,0 0-1 0,3-3 1 0,-1-2-4 16,4 0 2-16,-3-6 1 0,-1-1-1 15,1-4 4-15,-2-3-3 0,-1-3 1 0,0-1 1 16,0-4-1-16,-2-1 6 0,0 0 0 0,1-7-1 16,2-1 0-16,0-5-4 0,-3-1-2 0,0-2-2 15,0-2-1-15,-3-2-2 0,-2-1 1 16,-1 1 0-16,-4-3-3 0,2 0 1 0,-3 1 1 16,0 2-3-16,-4 3 3 0,-2 3-2 0,1 4 2 15,-2 2 4-15,3 2-4 0,-6 5 1 16,6 1-2-16,-1 0-5 0,-1 2 1 0,-2 5 1 15,0 6 1-15,-1 0 1 0,0 4 2 0,0 0-2 16,4 3 1-16,-2 3 4 0,3-1-4 0,-1 0 3 16,4 2 0-16,1 0-2 0,0-4 5 15,0 0-4-15,5-2-1 0,1-3-1 0,3-1-3 16,2 0 2-16,0-5 2 0,4-2 1 0,-1-3 3 16,4-1 0-16,-2-3 1 0,2 0-2 0,2-5 1 15,-1-2-1-15,0-3-2 0,-3-3 0 0,1 1 0 16,1-5-1-16,-2-2 2 0,0-4-2 0,3-4 1 15,-5-4-2-15,3-2-2 0,-2-6 0 16,1-1-6-16,-2-4 0 0,0-2-2 0,-2-4-5 16,-1 0 2-16,-1-1-2 0,-3 3-1 0,-3 2 8 15,3 4-1-15,-5 5 8 0,-1 8 2 16,-1 4 4-16,0 7 6 0,0 5-5 0,-2 6 0 16,-5 4-7-16,3 3-10 0,-4 1 3 15,-3 10 1-15,-4 5 5 0,1 5 6 0,0 5 0 0,-2 1 0 16,5 6-1-16,3-1 3 0,4 3 0 15,0 1 1-15,2 1 2 0,2 4-3 0,0-4 3 16,7 2-1-16,1-3-1 0,0-1 2 0,6-3-3 16,-2-3 0-16,5-3 1 0,-2-3 0 0,4 0 0 15,2-6 0-15,-2-2-2 0,1-3-2 16,1-3 3-16,-2-4 1 0,0-3-2 0,-3-2 6 16,3 0-6-16,1-4 0 0,-1-4 2 0,1-4-4 15,-3-1 1-15,-2-3-1 0,0-1-3 0,-3-5-1 16,-3-1-1-16,-4-2-2 0,0-3 0 0,-2-1-3 15,-2 2-1-15,-1 1 3 0,-1 2 4 0,-4 5 2 16,0 4 2-16,-3 5 1 0,1 3-3 16,-1 5-5-16,-1 2 2 0,0 1-3 0,-1 8 1 15,-2 4 3-15,-1 4 1 0,-1 1 0 0,4 4 3 16,2 1-1-16,1 1 3 0,2 1 1 16,3 3 1-16,2-2 0 0,1 1 2 15,7 0-1-15,1-2-3 0,2 1 1 0,2-2-5 16,3-1 0-16,-1-3-1 0,5-2-2 0,0-1 3 15,3-2-2-15,0-2-1 0,-1-2-8 0,-1-3-15 16,-4-4-22-16,-1-3-32 0,-3-1-41 0,-3-1-78 16,-7-6-227-16,-3 0-260 0,0 2-780 0</inkml:trace>
  <inkml:trace contextRef="#ctx0" brushRef="#br0" timeOffset="99488.06">23671 12116 2645 0,'0'0'-72'0,"0"0"32"0,0 0 63 15,125 7 22-15,-78-4-7 0,3-1-10 0,5-1-7 16,2 0 0-16,2-1-3 0,-2 0-8 0,-2-1-4 16,-4 0-9-16,-9-2-25 15,-11 1-83-15,-4 0-169 0,-14 0-335 0,-5 2-869 0</inkml:trace>
  <inkml:trace contextRef="#ctx0" brushRef="#br0" timeOffset="102237.65">10282 14908 1183 0,'0'0'-25'16,"0"0"22"-16,0 0 22 0,0 0 37 0,0 0 27 15,0 0 16-15,0 0 8 0,0 0-8 16,0 0 10-16,0 0 13 0,0 0 6 0,0 0 4 16,5-22-19-16,3 11-24 0,-3-4-20 0,-1 2-6 15,-2-1-6-15,-1 1-4 0,-1 0 0 16,-1 1-14-16,-2 0-7 0,-4 1-6 0,-2 2-11 15,-1 1 2-15,-2 3-3 0,-1 1-3 0,-3 4 1 16,0 0-10-16,-3 4-5 0,-1 4-4 16,-1 2-2-16,1 4 4 0,0 1 1 0,1 1 1 0,2 2-1 15,4 1-5-15,3-1-3 0,5 0 1 16,1 1-4-16,4-3 2 0,1-1-1 0,6-3-1 16,3-1 3-16,2-2 0 0,6-4 3 0,2-3 4 15,2-2 3-15,-1 0 4 0,6-8 4 0,-2-4 5 16,1-3-2-16,-2 0 0 0,-2-4 2 0,-1-1-1 15,-2 1 3-15,-3-2 1 0,-3 0-1 16,-3 1-2-16,-1-2 1 0,-2-2-8 0,-2-2 0 16,1 0 1-16,-3-3-6 0,-2 0 4 0,0-1-3 15,0 0-1-15,-1-1 1 0,2 2-3 16,-2-2-1-16,0 5-1 0,0 3 0 0,-4 6 2 16,2 4 3-16,-2 6 2 0,0 5-6 0,2 2-13 15,0 0-8-15,1 9-3 0,1 7 6 16,-3 5 12-16,2 6 6 0,1 6 2 0,0 0 1 15,0 2-3-15,8-1 1 0,-3 2-1 0,3 0-1 16,1-3 0-16,3 1-4 0,2-4 1 0,0-2-4 16,5-2 2-16,0-2 1 0,0-6-2 15,2-3 6-15,2-4 1 0,-1-4-2 0,2-4 8 0,0-3-2 16,-2-1 0-16,0-9 7 0,2-1 0 16,-3-4 0-16,-4-1 3 0,0-4-1 0,-4 3-4 15,-3-3 5-15,-2 1-1 0,-6-2-2 0,1-2 4 16,-3 0-4-16,-5-1-1 0,0 0 0 0,-6 3 2 15,-2 3 2-15,1 2 4 0,-2 5 1 0,0 4-1 16,1 5-2-16,1 2-7 0,0 0-4 16,-3 7-3-16,4 5-2 0,1 3 2 0,1 5 1 15,5 2 3-15,3 3-3 0,1 0 0 16,0 2-2-16,6-1 0 0,9 1-1 0,-2-1 1 16,7 1-6-16,2-3-10 0,7-3-15 0,10-3-30 15,2-2-44-15,4-4-82 0,5-3-201 16,-13-3-152-16,-9-3-778 0</inkml:trace>
  <inkml:trace contextRef="#ctx0" brushRef="#br0" timeOffset="102888.24">11557 14976 2438 0,'0'0'-161'0,"0"0"73"0,0 0 121 0,0 0 89 0,0 0-32 16,0 0-63-16,0 0-2 0,119-111 4 16,-98 87-1-16,0-2-2 0,-2 2-2 0,-5-3-5 15,2-1-2-15,-7-3 3 0,-1-2-8 0,-5-3-3 16,-1-2-1-16,-2-2-6 0,0-1 1 0,-4-3 0 15,-4 3-4-15,-4 3 0 0,-3 5 4 16,1 8 3-16,-2 5 4 0,0 9 1 0,1 6-2 16,1 5-9-16,-2 1-4 0,5 10-4 0,-1 6-4 15,2 9 5-15,6 3 1 0,-1 6 0 16,5 4 1-16,0 5-2 0,5-1-3 0,2 2-1 16,8 1-2-16,-1 0-7 0,4-4-2 0,3-1-3 15,6-4-9-15,-2-1-2 0,5-6-7 0,1-5-8 16,5-4 4-16,-3-5 5 0,0-6 6 0,4-3 8 15,-3-3-1-15,3-4 3 0,-5 0 6 0,-1-8 7 16,-1-3 13-16,-8-1 10 0,-1-3 8 16,-3 0 11-16,-7 0 15 0,-1-1 5 0,-3 1 9 15,-5-3 0-15,-2 0-10 0,0 1-3 0,-4-1-10 16,-3 3-7-16,-2-2 2 0,-3 5-7 0,-4 0 1 16,3 4-4-16,-6 3-6 0,-2 4 1 15,2 1-7-15,-2 2-1 0,-2 5-1 0,4 1-5 16,0 1 0-16,6 0 0 0,1-1-1 15,4 0 0-15,2 0-1 0,5 0-3 0,0 0 2 0,1 1 0 16,0 1 0-16,3-1 1 0,5-1 2 16,1-2-2-16,2 0 7 0,0-1 4 0,5-2 0 15,-3 1 5-15,-1-1-4 0,4 0-2 0,-4-1 3 16,0 2-4-16,0-2 1 0,4 3-1 0,0-2 1 16,1 2-2-16,2-1 0 0,2-1 1 15,1 0-7-15,4-1-2 0,-2-1-20 0,5 3-21 16,-1-2-35-16,-1 1-72 0,0 0-158 0,-6-2-285 15,-5-1-792-15</inkml:trace>
  <inkml:trace contextRef="#ctx0" brushRef="#br0" timeOffset="103838.29">13130 14625 2402 0,'0'0'-44'0,"0"0"0"0,0 0 28 0,0 0 64 16,0 0-1-16,0 0-12 0,-43 140-10 0,45-104-1 16,7-1-4-16,-2 2-9 15,3-2-8-15,-2 2-4 0,2 1-3 0,-2-2 2 0,1-2 1 16,2 0 1-16,-1-5 3 0,-1-1-6 0,-1-6 1 15,-5-5 3-15,1-4-5 0,-1-5 11 16,-3-3 24-16,0-5 29 0,0 0 11 0,-3-8-4 16,-4-4-23-16,-4-3-33 0,-4-3-2 0,-3-3-3 15,2-6-2-15,-4 0 7 0,0-4-8 0,1-4 2 16,0-1-1-16,8-6-4 0,0-1-1 0,8 2-2 16,3 2-5-16,3 2-3 0,8 6 0 15,6 4-3-15,3 8 0 0,2 5-2 0,0 6-2 16,4 5 3-16,0 3-2 0,3 0 3 15,0 7 2-15,0 2-1 0,-2 2 0 0,0 2 2 16,-2-1 1-16,-4 2-3 0,-6-1-1 0,-4-2-1 0,-4 0 2 16,-5-2 11-16,-2 1 13 0,-7-1 6 15,-6-1 1-15,-2-2-3 0,-6 1-6 0,-3-2-1 16,2-1 7-16,0-1-4 0,3-3 3 0,5 0 1 16,4 0-5-16,4 0 0 0,3-4-9 15,3-2-11-15,0 1-6 0,3-3-3 0,6-1 3 16,2-2 5-16,4-1 5 0,2 0-3 0,3 1 0 15,0 2 1-15,0-1-3 0,-1 3 5 0,-2 0 4 16,-2 0 2-16,4 2 2 0,-4-1 0 16,2 1-2-16,2 0 2 0,-2-1-1 0,-2 1 3 15,2 0 3-15,-4-1 3 0,3 1 5 0,-5 0 0 16,-1 1 4-16,-2 0 0 0,-2 1-2 16,0 0 2-16,-3 2 4 0,-2 1 3 0,-1-1 7 15,0 1 4-15,0 0 1 0,0 0-3 0,0 0-6 16,0 0-10-16,-3 0-9 0,-3 1-7 15,2 2-9-15,-5 0 4 0,-1 3 2 0,-1 0 0 0,-2 2 0 16,-1 1 0-16,3 0 1 0,-2 3-3 0,3-1 3 16,0 2-4-16,2 1 1 0,4 0 4 15,1 2-5-15,3 0 2 0,0-1-1 0,6-2-3 16,3 0 3-16,2-1-4 0,1-3 2 0,5-1-3 16,1-2 2-16,0-1 2 0,3-5-2 15,-1 0 7-15,1-2-4 0,0-4 4 0,1-4 3 16,-1 0-4-16,0-4 3 0,0-2 1 0,-1-1-3 15,2-4 1-15,-4-1 1 0,2-1-4 0,-2-1 4 16,-2-3-1-16,1-2-1 0,-2-3-1 0,0-2-4 16,-2-3 1-16,-2-2-3 0,0-6-4 15,-2 0-3-15,-1 1-6 0,-3 1 2 0,-3 4 2 16,-2 4 5-16,-2 6 11 0,-3 8 5 0,-1 6 8 16,0 8 9-16,0 4-5 0,-2 3-8 15,2 7-5-15,-2 8-7 0,0 6 0 0,-1 5 7 16,1 4 2-16,4 2 0 0,1 4 3 0,2 0-1 15,1-1-1-15,1 2 0 0,4-1 2 16,3-5-3-16,3-2 0 0,6-5-5 0,0-4-4 16,2-2-4-16,4-3-3 0,0-3-6 0,0-4-7 15,0-1-11-15,0-3-17 0,-2-3-22 0,-4-1-28 16,-1-2-43-16,-6-4-100 0,0-1-226 0,-6 0-141 16,-3 4-686-16</inkml:trace>
  <inkml:trace contextRef="#ctx0" brushRef="#br0" timeOffset="103985.32">13637 14356 2656 0,'0'0'8'0,"0"0"-7"0,0 0 9 0,0 0 14 16,0 0-9-16,0 0 2 0,0 0 1 0,0 0-8 16,132 1-3-16,-83 1-6 0,2 0-18 15,0 3-27-15,2-1-71 0,1 3-126 0,-13-1-344 16,-14-1-867-16</inkml:trace>
  <inkml:trace contextRef="#ctx0" brushRef="#br0" timeOffset="104139.61">14430 14514 2698 0,'0'0'61'0,"0"0"10"15,0 0 5-15,0 0-27 0,0 0-45 0,0 0-6 16,0 0-10-16,0 0-28 0,0 0-56 15,0 0-91-15,0 0-243 0,0 0-383 0,0 0-566 0</inkml:trace>
  <inkml:trace contextRef="#ctx0" brushRef="#br0" timeOffset="104388.32">15027 14043 2461 0,'0'0'34'15,"0"0"-50"-15,0 0 21 0,0 0 52 0,0 0 8 0,0 0-17 16,-41 136-8-16,40-101-3 0,-1 3-12 16,0 1-13-16,1 3-7 0,-3-2-1 0,0-1-9 15,3-1-8-15,1-2-10 0,0-6-16 0,7-5-16 16,2-3-23-16,1-3-42 0,5-5-50 0,0-1-116 15,4-5-195-15,-3-3-62 0,-6-4-421 0</inkml:trace>
  <inkml:trace contextRef="#ctx0" brushRef="#br0" timeOffset="104771.99">15489 14199 1724 0,'0'0'186'16,"0"0"-4"-16,0 0 9 0,0 0-18 0,0 0-84 15,0 0-40-15,0 0-7 0,0 0-5 0,-130-7-5 16,109 24-6-16,1 3 0 0,-1 3-5 0,0 2-2 16,2 3-4-16,1 1 2 0,3-3 2 15,1 0-6-15,8-1 0 0,2-3-8 0,4-1-9 0,1-2-3 16,8-5-5-16,3-3 1 0,2-1 5 0,3-6 4 16,2-1 5-16,0-3 3 0,-3 0-1 15,4-7 1-15,0-1 0 0,-4-3 0 0,0-2 4 16,-1 0 4-16,-2-5-2 0,-3 1 2 0,-3-2-2 15,-1-1-6-15,2-2 3 0,-4 0-5 16,-1 2 0-16,0-1 1 0,-2 4-1 0,-1 3 2 16,0 5 3-16,0 3 4 0,0 3-3 0,0 3-8 15,0 0-7-15,-1 6-4 0,-3 5 3 0,0 1 4 16,2 5 2-16,-2 2 0 0,4 0-2 16,0 0 1-16,0 0 1 0,4 1 2 15,1-1 0-15,2-2-1 0,1-2-3 0,3-1-1 16,0-3-12-16,3-3-11 0,1-2-21 0,0-3-37 15,0 0-36-15,1-3-77 0,-1 0-165 0,-3-3-230 16,-3 1-826-16</inkml:trace>
  <inkml:trace contextRef="#ctx0" brushRef="#br0" timeOffset="104968.38">15600 13939 2307 0,'0'0'4'0,"0"0"46"0,0 0 62 16,0 0 12-16,0 0-27 0,92 141-14 0,-73-108-10 15,-2 2-23-15,-1 4-21 0,-2-4-12 0,-4 2-8 16,-2-2-6-16,-2-1-18 0,-5-2-22 16,-1-1-45-16,-4-2-73 0,-3 1-158 0,-1-10-323 15,6-8-829-15</inkml:trace>
  <inkml:trace contextRef="#ctx0" brushRef="#br0" timeOffset="105182.9">16085 14536 1604 0,'0'0'974'0,"0"0"-951"0,0 0 45 0,0 0 40 16,0 0-14-16,0 0-23 0,63 137-8 0,-52-108-6 15,1 2-8-15,-2-1-15 0,0 2-8 0,-2 0-4 16,0 0-13-16,-4-1-7 0,-2-3-8 0,-2-2-21 16,0-1-38-16,-4-2-62 0,-7-2-106 15,2-5-275-15,1-7-791 0</inkml:trace>
  <inkml:trace contextRef="#ctx0" brushRef="#br0" timeOffset="106038.19">16586 14118 1818 0,'0'0'24'0,"0"0"38"0,0 0 35 16,0 0 20-16,0 0 3 0,0 0-43 0,0 0-40 0,0 0-15 16,0 0-11-16,0 0 1 0,0 0 4 15,0 0-3-15,0 0-4 0,0 0 1 0,16 94-1 16,11-73 0-16,5-2 4 0,3-2-3 16,-1 0-3-16,3-3 0 0,-3-3-2 0,0-4 0 15,-3-4 3-15,-2-2 0 0,-2-1 3 0,-6-3 3 16,-1-4 2-16,-2-5 3 0,-6-1 1 15,-4-2 2-15,3-3-1 0,-8 1 2 0,0 0 0 0,-3-1-2 16,0 2-5-16,0 0 1 0,-4 3-2 0,1 2-2 16,-1 5 9-16,0 3-7 0,2 3-18 15,2 0-7-15,0 9-12 0,0 7 3 0,0 8 14 16,0 4 4-16,3 5 2 0,8 7 1 0,2 2-3 16,3 3 0-16,1 1 2 0,3 3-5 15,2-1-4-15,-1-1 0 0,2 0-1 0,3-2 3 16,-1-1 6-16,1-1 0 0,-5-6-1 0,-2 0-1 15,-5-2-2-15,0-4 4 0,-8-3 0 0,-2-3-1 16,-4-3 5-16,0-3 0 0,-7-1 6 16,-4-4 1-16,-6-3 1 0,-3-4 0 0,0-4 0 15,-2-1 0-15,-3-2-1 0,-1-6 3 0,-2-5 4 16,4-2 2-16,-3-3-1 0,5-3-1 16,-1-2-9-16,4 0 1 0,0-4 6 0,8-2-6 15,0 0-1-15,5-1-3 0,5 0-6 0,1-1 0 16,7 1 2-16,6-1-6 0,1 5-5 0,6 1-1 15,5 3-9-15,1 1-4 0,6 2-19 0,0 2-32 16,1 2-48-16,2 2-89 0,0 3-227 0,-11 2-170 16,-6 3-784-16</inkml:trace>
  <inkml:trace contextRef="#ctx0" brushRef="#br0" timeOffset="106290.16">17416 14579 2068 0,'0'0'309'16,"0"0"-290"-16,0 0 41 0,0 0 49 0,0 0-9 0,0 0-42 15,0 0-13-15,4-134 1 0,8 117 3 16,0 4-12-16,0 2-10 0,-5 4-1 16,2 3-9-16,-1 2 1 0,-3 2-5 0,0 0-7 15,0 5 2-15,1 7-3 0,0 2 1 0,-2 7 0 16,2 4 3-16,-2 2-3 0,1 2-1 0,0-1 0 15,0 3-4-15,0-3-3 0,2 0-10 0,-3-2-16 16,3-1-29-16,0 0-34 0,0-4-52 0,1 0-69 16,-1-5-170-16,-2-3-225 0,-1-5-810 0</inkml:trace>
  <inkml:trace contextRef="#ctx0" brushRef="#br0" timeOffset="106512.31">17602 14082 2781 0,'0'0'-60'0,"0"0"17"16,0 0 67-16,0 0 27 0,0 0-15 15,138-53-26-15,-102 48-8 0,4 2-8 0,0 1-12 16,0 1-30-16,-1 1-57 0,-6 0-79 0,0 0-196 15,-9 3-203-15,-10-1-818 0</inkml:trace>
  <inkml:trace contextRef="#ctx0" brushRef="#br0" timeOffset="106675.34">17824 14243 2264 0,'0'0'3'0,"0"0"15"0,0 0 40 15,0 0 14-15,0 0-28 0,0 0-17 0,0 0-3 16,0 0-5-16,0 0-9 0,0 0-16 0,129 53-20 16,-94-53-43-16,3 0-78 0,-4 0-223 15,-8 0-179-15,-11 0-823 0</inkml:trace>
  <inkml:trace contextRef="#ctx0" brushRef="#br0" timeOffset="107272.03">18441 14038 1890 0,'0'0'416'0,"0"0"-390"0,0 0 12 15,0 0 14-15,0 0-5 0,0 0-23 0,0 0-4 16,0 0 1-16,0 0 1 0,0 0-6 0,0 0-6 15,-38 136-1-15,45-112-4 0,-1-2 0 16,4 0-5-16,-1-3-3 0,1-1-2 0,2-1-2 16,-1-5-1-16,2 0 1 0,-1-4 1 15,-1-2-2-15,1-4 3 0,-1-2 5 0,1 0 2 16,2-6 6-16,-2-2 4 0,0-2-3 0,-1-4 1 16,-2-2 0-16,-2 0-5 0,-1-3 2 0,2 1-2 15,-5-2-2-15,3 0 0 0,-3-1 0 16,2 1-1-16,-3 4-1 0,0 3 4 0,-1 2 0 15,0 4 0-15,2 3 1 0,-3 4-13 0,1 0-8 16,-1 2 2-16,1 8-4 0,0 3 10 0,1 4 6 16,3 5-1-16,-1 4 5 0,2 3 0 15,-2 3 1-15,3 3-2 0,-2 2 1 0,3 2-1 16,-2 0-2-16,0 5 2 0,-1-2-1 0,-1 1 0 0,-1 0 8 16,4-3 3-16,1-1 2 0,-2-1 5 15,3-5 1-15,-1-1-1 0,2-2 7 0,0-4-3 16,-4-2-5-16,-1-3 0 0,-4-4-3 0,0-3 6 15,-1-4 11-15,0 0 2 0,-2-5 9 16,-6-1-5-16,1-2-7 0,-8-2-7 0,2 0-13 16,-5-1-1-16,-1-4-5 0,-2-2-1 15,-1-2-1-15,1-1-3 0,0-1 5 0,1-3 0 16,2-1-2-16,3-3 1 0,0-1-8 0,6-2-9 16,7-2-2-16,2-1-5 0,0-3-4 0,11-1 0 15,0 0-5-15,8 0-6 0,-1 4-3 0,3 3-7 16,1 2-16-16,0 1-13 0,6 3-18 15,1 2-39-15,0 1-70 0,-3 1-127 0,3 0-181 16,-9 4-144-16,-5 3-129 0</inkml:trace>
  <inkml:trace contextRef="#ctx0" brushRef="#br0" timeOffset="107588.63">19078 14434 2366 0,'0'0'19'0,"0"0"17"15,0 0 27-15,0 0 24 0,0 0-18 0,0 0-10 16,0 0-1-16,0 0-10 0,0 0-20 16,0 0 0-16,128 35-3 0,-109-25-6 0,-5 0 4 15,2 1-10-15,-6 1-7 0,-5 0 1 0,0-1-7 16,-5 3 4-16,0-2 6 0,-6-1 1 16,-3 1 0-16,-3-1-1 0,0 2-1 0,-4-2-3 15,4 2 2-15,1-1-5 0,-1 0-2 0,2 2 0 16,2 0-2-16,4-3 1 0,-3 2 1 15,7-3-1-15,0 2-2 0,0-3 0 0,0 0 0 16,7 0-3-16,-2-2 1 0,4-1-8 0,1-3-5 16,2 1-1-16,4-3-7 0,2-1-8 0,-2 0-9 15,5-6-15-15,4 0-20 0,-2-1-28 0,-2-2-57 16,5-2-130-16,0-1-239 0,-6 3-75 16,-8 2-430-16</inkml:trace>
  <inkml:trace contextRef="#ctx0" brushRef="#br0" timeOffset="107785.29">19289 14062 2784 0,'0'0'-36'15,"0"0"15"-15,0 0 17 0,0 0 21 0,0 0 7 16,0 0-7-16,0 0-8 0,0 0-6 0,142-5-3 15,-101 6-14-15,0 1-23 0,-3 0-43 16,-4 1-64-16,-5 1-129 0,-3 0-231 0,-11 0-79 16,-5-1-575-16</inkml:trace>
  <inkml:trace contextRef="#ctx0" brushRef="#br0" timeOffset="107949.98">19376 14327 2268 0,'0'0'83'0,"0"0"3"16,0 0 7-16,0 0-9 0,0 0-43 0,0 0-16 0,0 0 3 16,0 0-7-16,0 0-12 0,0 0-11 15,122 17-24-15,-92-20-35 0,-3-2-58 0,1 1-123 16,-1-2-266-16,-10 1-185 0,-3 2-394 0</inkml:trace>
  <inkml:trace contextRef="#ctx0" brushRef="#br0" timeOffset="108522.88">19797 13903 2075 0,'0'0'92'0,"0"0"-42"0,0 0 10 16,0 0 9-16,0 0-8 0,0 0-7 15,0 0 0-15,0 0-7 0,0 0-8 0,0 0-6 16,-10 134-7-16,17-113-2 0,1-3-5 0,1-1 0 15,-1-1-3-15,2 0-3 0,1-4-6 0,2-1 0 16,-2 0-1-16,3-3 0 0,1-3 3 16,1-3-3-16,0-2 2 0,-1 0 1 0,2-4 2 15,-2-4-2-15,-1 0-2 0,-1-2-3 16,-3-1-1-16,0-1 3 0,-1 0 0 0,-1-1 2 16,-2-1-3-16,2 0-2 0,0-1 1 0,-3-1-2 15,1 2 0-15,-3 2 1 0,1 2-2 0,-2 3 1 16,-1 4-2-16,0 3-8 0,-1 0-7 0,0 2-2 15,0 6 3-15,0 5 8 0,-2 4 8 0,-3 5-2 16,3 1-1-16,-1 3 0 0,0 3 0 0,0 1 1 16,1 3 1-16,1 1 1 0,0-2 0 15,1 3-3-15,0-3 2 0,1-1-5 0,3 1 3 16,3-1 2-16,0-1 0 0,-1-1 10 0,6-1 0 16,-2-1 1-16,4 0 5 0,-1-3-4 15,-3-1 2-15,7-1 1 0,-5-3 3 0,-1 0 4 16,-3-3-1-16,-3-3 4 0,0-2-2 0,-3-3 0 15,-2-2 2-15,0-3 2 0,-1 0 4 0,-7-3-3 16,-2 0-7-16,-5 0-10 0,-4-3-8 16,-1-3-3-16,1 0-2 0,1-3 1 0,4 2-2 0,-1-1 0 15,4 0 0-15,6-1 0 0,-1 1-3 16,6-1-3-16,0 0 0 0,0 0-2 0,5-3 2 16,1 1 0-16,4-3 1 0,4 0 4 15,-1-2-5-15,0-1-2 0,6-3-13 0,-1 1-20 16,2-3-27-16,1-1-25 0,-1-3-26 0,-1-2-52 15,-2 1-69-15,1 0-247 0,-7 8-218 16,-1 6-459-16</inkml:trace>
  <inkml:trace contextRef="#ctx0" brushRef="#br0" timeOffset="108973.96">20633 14340 2444 0,'0'0'45'0,"0"0"16"0,0 0 27 0,0 0 2 16,0 0-26-16,0 0-8 0,0 0-4 15,0 0-11-15,125 21-10 0,-108-10-3 0,-3 0-6 16,0 1-4-16,-4 3-5 0,0-2-3 0,-3 0-6 16,-5 1 3-16,-1-1-4 0,-1-1 0 15,-4 0 4-15,-7-1-8 0,-4 0 8 0,-3-2-5 16,-1-1-1-16,-4 0 1 0,1-1-6 0,1-3-1 15,2 1-2-15,1 0 1 0,4-2 3 0,0 1-3 16,8-2-3-16,2 2-6 0,2-2-6 0,2-1 0 16,2 1 3-16,3 1 2 0,6-2 8 15,1 0 1-15,4 0 0 0,3-1 4 0,0 1-6 16,-2-1-3-16,2 2 2 0,0-1-3 0,-1 1 4 16,-5 0 3-16,4 1 0 0,-5 1 0 15,2 0 2-15,-4 1 0 0,-2 2 3 0,2 0 9 16,-2 0-1-16,-1 2 1 0,-2-1 3 0,1 1-1 15,-3 2 5-15,-1-2 5 0,-2-1 3 0,0 1 2 16,0-1 6-16,-4-1 2 0,-4 0-3 0,-3 0-5 16,-1-1-9-16,-4-1-6 0,1 0-2 0,-5 0-4 15,-1-2-1-15,-1 0-6 0,-2-1-11 16,1-1-21-16,2 0-37 0,1-1-50 0,2 0-65 16,5 0-123-16,1 0-286 0,7 0-777 0</inkml:trace>
  <inkml:trace contextRef="#ctx0" brushRef="#br0" timeOffset="109150.62">20947 14057 2692 0,'0'0'-11'0,"0"0"0"0,0 0 27 16,0 0 10-16,0 0-15 0,123-10-5 15,-96 10-12-15,-3 0-17 0,1 3-39 0,-2 0-72 16,-3 2-150-16,-6-3-290 0,-5 0-850 0</inkml:trace>
  <inkml:trace contextRef="#ctx0" brushRef="#br0" timeOffset="109332.65">20895 14321 2212 0,'0'0'304'0,"0"0"-236"0,0 0 8 0,0 0 13 0,0 0-31 16,0 0-18-16,0 0-8 0,0 0-15 0,0 0-13 15,131 2-11-15,-100-5-9 0,0-2-12 0,1 1-23 16,-3-2-50-16,1-1-83 0,0-2-215 16,-7 3-213-16,-9 0-814 0</inkml:trace>
  <inkml:trace contextRef="#ctx0" brushRef="#br0" timeOffset="109908.37">21469 13894 1971 0,'0'0'74'0,"0"0"10"0,0 0 35 0,0 0 14 15,0 0-30-15,0 0-29 0,0 0-14 0,-46 124-7 16,54-106-10-16,2-1-4 0,-1-1-6 0,1-1-3 15,0-2-2-15,3-1-8 0,-1-1 3 0,3-4-1 16,-2-2-4-16,2-3 5 0,-1-2-9 0,-1 0-2 16,0 0-4-16,1-5-8 0,-1-2 3 15,0-1-3-15,2-1 4 0,-3-2-2 0,0 0-2 16,0-3-1-16,1-1-6 0,-1-1 3 0,1 1-4 16,-1 0 0-16,-2 1 2 0,-3 3 1 15,-3 3 3-15,1 2 5 0,-4 3 0 0,-1 2-7 16,0 1-3-16,0 4-3 0,-3 4 1 0,-1 5 9 15,-1 3 3-15,0 3 5 0,-3 4 1 0,0 2 3 16,1 1 4-16,0 3 2 0,-1 2 3 0,-1 1-1 16,2 2 1-16,0-2-1 0,-2 1 0 0,1-1 2 15,0 2 0-15,1-1 1 0,3 1-4 0,0-2 2 16,2-1-8-16,2-2-1 0,0 0 2 16,0-1-9-16,0-2 5 0,6 1-3 0,0-2-3 15,2-2 5-15,1-1-3 0,2-2 3 16,-3-3-1-16,0-1 2 0,-1-2-1 0,-1-3-1 15,-2-2-2-15,-1-4-5 0,-2-1 5 0,-1-3 10 16,0-1 7-16,-3 0 6 0,-3-3-6 0,-6-7-12 16,0-1-10-16,-4-4-4 0,0-1-2 0,0-3 2 15,-2 1 4-15,1-3-1 0,4 3 3 16,-2-3-3-16,6 4 0 0,1 1-3 0,3-1 3 16,3 3-1-16,2-1-2 0,0-1 3 0,6 1-7 15,1 0-1-15,4 0-2 0,3-1-4 0,0 2-1 16,3-2-4-16,1-1-2 0,3 1-14 0,0 0-11 15,0-1-25-15,1 2-39 0,2 1-34 0,0 2-65 16,-3 0-155-16,-5 4-270 0,-6 3-835 0</inkml:trace>
  <inkml:trace contextRef="#ctx0" brushRef="#br0" timeOffset="110272.09">22188 14119 2233 0,'0'0'30'0,"0"0"22"0,0 0 53 16,0 0 16-16,0 0-22 0,0 0-6 0,0 0-6 16,-31 133-17-16,25-109-12 0,-2 2-6 15,0 1-11-15,-2 0-7 0,-2 0-3 0,4 0-5 16,-2-3-2-16,-3-2-3 0,3-3-2 0,2 0-3 15,-3-3-5-15,2-1 1 0,3-4-2 0,-1 0 0 16,4-3-2-16,-1-1-3 0,3-3-1 16,1 1-2-16,0-3 1 0,0 1 2 0,3-2 3 15,5 0 3-15,0-1-2 0,3 0 2 0,5 0-5 16,1 0-1-16,6 0-3 0,-2-1-2 16,2-1 2-16,-1-2-1 0,1 2 1 15,-2-2-1-15,2 2-2 0,-4-2-8 0,2 1-9 0,-5-1-12 16,2 1-24-16,-5-2-18 0,3 2-30 0,-5-2-32 15,2 1-35-15,-5-2-79 0,0 0-157 16,-4 2-196-16,-1 0-787 0</inkml:trace>
  <inkml:trace contextRef="#ctx0" brushRef="#br0" timeOffset="110448.22">22379 14450 1205 0,'0'0'533'0,"0"0"-294"0,0 0 5 15,0 0-3-15,0 0-58 0,0 0-42 0,0 0-29 16,0 0-17-16,0 0-15 0,0 0-5 0,-114 119-8 15,103-100-15-15,0 1-8 0,0-1-15 0,1 2-8 16,2-3-3-16,1 0-9 0,0-2-4 16,4 0-3-16,2-2-16 0,1 1-16 15,0-1-15-15,4-1-44 0,0-1-24 0,4-2-46 0,-3-2-115 16,-1-2-313-16,-1-2-934 0</inkml:trace>
  <inkml:trace contextRef="#ctx0" brushRef="#br0" timeOffset="110801.38">22557 13877 2435 0,'0'0'-18'15,"0"0"3"-15,0 0 7 0,0 0 20 0,0 0-2 16,0 0-10-16,137 0-8 0,-89 5-19 16,0 0-26-16,0 2-52 0,0 1-141 0,-14-1-254 15,-12-2-858-15</inkml:trace>
  <inkml:trace contextRef="#ctx0" brushRef="#br0" timeOffset="110998.26">22486 14199 2558 0,'0'0'14'0,"0"0"13"0,0 0 38 16,0 0 13-16,0 0-10 0,0 0-12 0,122 42-17 16,-81-37-14-16,4 0-14 0,2 2-11 15,-1 0-13-15,0 0-25 0,-3 2-40 0,-6-3-75 16,-2 1-120-16,-10-4-293 0,-9 1-733 0</inkml:trace>
  <inkml:trace contextRef="#ctx0" brushRef="#br0" timeOffset="111299.68">23252 14112 2154 0,'0'0'363'16,"0"0"-339"-16,0 0 14 0,0 0 25 0,0 0 2 15,0 0-22-15,0 0-19 0,0 0-5 0,151 13-8 16,-111-9-9-16,3 1-5 0,-2 1-21 0,0 0-35 16,0 0-62-16,-5 0-109 0,-10 0-270 15,-7-4-770-15</inkml:trace>
  <inkml:trace contextRef="#ctx0" brushRef="#br0" timeOffset="111743.24">23994 14101 1616 0,'0'0'146'0,"0"0"-16"0,0 0 27 15,0 0 16-15,0 0-38 0,0 0-45 16,0 0-17-16,0 0-10 0,0 0-8 0,0 0-3 0,0 0-6 16,62-123-3-16,-52 110-4 0,-1 1-6 0,-1-2-3 15,3 0-6-15,-1 0-4 0,1 0-3 16,1-1-5-16,0-1-2 0,4 1-2 0,-4 0-1 16,-1 2 1-16,-1 2 2 0,-1 3 2 0,-3 2 1 15,0 2 2-15,-5 3-4 0,3-1-3 0,-4 2-5 16,0 0-3-16,0 4 2 0,0 2-1 15,0 4 4-15,0 2 0 0,-1 5-1 0,-3 1 5 16,-3 3 1-16,1 3 4 0,-2 4 1 0,-2 3-3 16,1-1-2-16,-1 1-4 0,-1 1-2 15,4-1-2-15,0 1-1 0,0 0 0 0,1 0-4 16,0-1-1-16,2-1-4 0,-1 0-10 0,4-2-8 16,-2 0-17-16,2-2-22 0,-2-1-28 15,1-2-37-15,1-4-39 0,-3-2-51 0,-1-4-110 16,0-2-156-16,1-4-44 0,3-4-505 0</inkml:trace>
  <inkml:trace contextRef="#ctx0" brushRef="#br0" timeOffset="111980.27">23898 14414 1886 0,'0'0'102'0,"0"0"-15"16,0 0 23-16,0 0 23 0,0 0-21 15,0 0-23-15,0 0-13 0,0 0-21 0,0 0-12 16,0 0-4-16,127 15-5 0,-101-10-6 0,3-2-8 16,-3 1-1-16,2-1-9 0,-2 1-3 0,1-2-2 15,-4 0-8-15,3 0-1 0,-3-1-11 16,-3-1-24-16,0 0-36 0,1 0-66 0,-1-1-159 16,-9-3-309-16,-2 3-838 0</inkml:trace>
  <inkml:trace contextRef="#ctx0" brushRef="#br0" timeOffset="112589.59">24735 13547 2382 0,'0'0'-58'15,"0"0"39"-15,0 0 15 0,0 0 31 0,0 0 12 16,0 0-2-16,0 0-4 0,-109 136-1 0,98-101-4 16,-2 3-7-16,0 0-5 0,5 2-10 0,0 3-4 15,3-2-6-15,1 2-13 0,3-2-12 0,0-2-21 16,1 2-34-16,1-4-37 0,1-2-80 16,4-2-235-16,-2-1-47 0,1-11-17 0,-1-8-117 0</inkml:trace>
  <inkml:trace contextRef="#ctx0" brushRef="#br0" timeOffset="112766.99">24575 14459 2123 0,'0'0'34'16,"0"0"24"-16,0 0 21 0,0 0 16 0,0 0-25 15,0 0-29-15,0 0-11 0,0 0-15 0,0 0-11 16,0 0-11-16,0 0-23 0,0 0-40 0,0 0-68 15,0 0-174-15,61-17-247 0,-56 16-829 0</inkml:trace>
  <inkml:trace contextRef="#ctx0" brushRef="#br0" timeOffset="113006.28">24993 13639 2116 0,'0'0'-7'0,"0"0"27"0,0 0 19 0,0 0 39 15,0 0 11-15,0 0-11 0,0 0-5 0,0 0-15 16,19 117-14-16,-19-82-12 0,0 4-10 0,0 2-6 16,-1 0-8-16,1 2-3 0,0-1-4 15,1-2-5-15,3-1-10 0,-4-2-27 0,0-4-35 16,0 1-61-16,-4-5-101 0,0-2-207 0,-1-8-122 15,3-5-583-15</inkml:trace>
  <inkml:trace contextRef="#ctx0" brushRef="#br0" timeOffset="113155.28">24858 14564 1906 0,'0'0'25'0,"0"0"24"16,0 0 28-16,0 0 25 0,0 0-13 0,0 0-25 15,0 0-11-15,0 0-13 0,0 0-29 0,0 0-33 16,0 0-62-16,0 0-112 0,0 0-331 0,80 19-874 16</inkml:trace>
  <inkml:trace contextRef="#ctx0" brushRef="#br0" timeOffset="121885.75">11047 15820 2354 0,'0'0'-47'0,"0"0"32"0,0 0 2 16,0 0 5-16,0 0 16 0,0 0 7 0,0 0 6 16,0 0-10-16,0 0 3 0,0 0-7 15,142-23-9-15,-113 19 1 0,3 1-10 0,-1 0-34 16,2 2-49-16,2 1-71 0,-3 0-90 0,-1 1-91 15,-2 4-64-15,-9 1 35 0,-7-3-268 0</inkml:trace>
  <inkml:trace contextRef="#ctx0" brushRef="#br0" timeOffset="122069.9">11222 16020 1969 0,'0'0'-88'0,"0"0"30"15,0 0 18-15,0 0 52 0,0 0 1 16,0 0 4-16,120-9-8 0,-90 7-2 0,2-1 0 16,3 1-7-16,-2 1-4 0,-1 0-12 0,-3 0-38 15,0 0-74-15,-5 1-109 0,-4 0-120 16,-3 0-5-16,-8 0-328 0</inkml:trace>
  <inkml:trace contextRef="#ctx0" brushRef="#br0" timeOffset="122324.2">11575 15741 1711 0,'0'0'184'15,"0"0"-221"-15,0 0 20 0,0 0 41 0,0 0 26 16,0 0 19-16,0 0 10 0,0 0 4 0,0 0-3 16,0 0-12-16,143 38-19 0,-120-26-13 15,1 2-16-15,-4 2-9 0,-6 3 1 0,-2 0-6 16,-5 3-1-16,-7 1-1 0,-1 3 0 0,-9 2-4 15,-7 0 1-15,1-1-3 0,-7 0-4 0,0-2-3 16,-1-1-6-16,-1-2-8 0,1 0-8 16,-2-1-7-16,3-3-17 0,1 0-14 0,2-5-21 15,1 0-46-15,6-4-67 0,-2-2-106 0,9-2-91 16,1-3-22-16,3-1-212 0</inkml:trace>
  <inkml:trace contextRef="#ctx0" brushRef="#br0" timeOffset="123222.22">11550 15693 213 0,'0'0'49'0,"0"0"39"0,0 0 39 16,0 0 33-16,0 0 21 0,0 0 3 0,0 0 1 15,0 0-14-15,0 0-25 0,0 0-41 0,0 0-36 16,0 0-28-16,-25-2-4 0,25 5 18 16,2 2 9-16,5 3 7 0,-1 1-8 0,1 2-15 15,4 1-11-15,-1 2-9 0,4 0-4 16,-1-1-8-16,-1-1-1 0,5 1 0 0,-3-2-1 16,5 1-2-16,-1 0-1 0,0-2-1 0,2-1-2 15,-3 0 2-15,3-1-2 0,5 2-5 0,-4-2 3 16,1 0-6-16,0-1 0 0,-2 3 4 0,1-2-4 15,1 0 5-15,-3 0-5 0,0 0 3 0,-3 0-3 16,-5 1 1-16,-1-1 3 0,-5 0-6 16,3-1 6-16,-5-1-3 0,1-1 1 0,-3-2 4 15,0 1 1-15,-1-1 6 0,0 1 8 0,0-1 4 16,-1 0 0-16,-5 1-1 0,2 0-7 16,-5 1-8-16,0 1 0 0,-1 0-8 0,-2-2 1 15,0 3 1-15,-4-1-1 0,4 0 0 0,-5 0 2 16,4-1 2-16,-3 0-4 0,2-1 6 0,-4 1-2 15,2 1-5-15,-4-1 5 0,1 1-9 0,-3 0 2 16,1 0 3-16,1 0-1 0,-3 0 0 16,2 0-1-16,4 0 2 0,-1-2-7 0,1 1 11 15,4 0-5-15,2-2-9 0,2 0 0 0,2-2-26 16,4 0-21-16,2 0-56 0,1-1-49 16,0 1-51-16,2 0-66 0,5 2-73 0,2-1-32 15,-4-1-56-15,1 0-27 0</inkml:trace>
  <inkml:trace contextRef="#ctx0" brushRef="#br0" timeOffset="127350.56">12801 15795 1687 0,'0'0'31'0,"0"0"6"0,0 0 28 15,0 0 27-15,0 0 10 0,0 0-10 0,0 0-23 16,-120 33-17-16,99-16-3 0,0 3-13 0,0 2-13 16,2-1-8-16,2 2-9 0,-1 2-7 0,4-2-4 15,-2 0-3-15,3-3-10 0,2 0-12 0,1-3-22 16,2-1-33-16,5-4-38 0,1-2-64 16,2-2-73-16,0-2-95 0,0-2-26 0,0-2-30 15,1-1-29-15</inkml:trace>
  <inkml:trace contextRef="#ctx0" brushRef="#br0" timeOffset="127557.78">12308 15861 1486 0,'0'0'255'0,"0"0"-220"16,0 0 0-16,0 0 25 0,0 0 28 15,0 0 10-15,0 0 10 0,0 0-4 0,0 0-19 0,0 0-18 16,131 7-18-16,-91 5-13 0,1-1-11 15,1 3-7-15,2 0-9 0,-2 2-9 0,-2 3-4 16,-5-1-7-16,0 1-17 0,-4 1-11 0,-4-2-25 16,0 2-35-16,-3-1-41 0,1-1-71 0,-2-2-108 15,-4 0-128-15,-5-5-56 0,-5-4-190 0</inkml:trace>
  <inkml:trace contextRef="#ctx0" brushRef="#br0" timeOffset="127818.13">13231 15904 2319 0,'0'0'-63'16,"0"0"53"-16,0 0 40 0,0 0 44 0,0 0-15 15,0 0-46-15,0 0-11 0,0 0-2 0,0 0 0 16,0 0 4-16,0 0-2 0,0 0-1 15,-22 129 1-15,25-105-4 0,6 0-3 0,-3 1 0 16,-1 0 1-16,2-2-5 0,-1 0 4 0,1 1-9 16,1-3-16-16,0-3-10 0,1-1-27 0,2-3-35 15,-3-4-36-15,1 0-55 0,0-4-88 16,0-3-123-16,-3-1 9 0,-3 0-344 0</inkml:trace>
  <inkml:trace contextRef="#ctx0" brushRef="#br0" timeOffset="128001.43">13012 16130 2240 0,'0'0'-54'0,"0"0"31"0,0 0 21 0,0 0 29 16,0 0 15-16,0 0-24 0,0 0-6 0,0 0 4 15,0 0-9-15,0 0 0 0,146-53-14 16,-109 51-26-16,5 2-47 0,-3 0-82 0,-2 2-148 15,-10 3-165-15,-8-1-494 0</inkml:trace>
  <inkml:trace contextRef="#ctx0" brushRef="#br0" timeOffset="128289.64">13504 16323 1553 0,'0'0'-46'0,"0"0"43"0,0 0 92 0,0 0 46 16,0 0-53-16,0 0-25 0,0 0-4 15,0 0-14-15,0 0-3 0,0 0-10 0,56-118-4 16,-51 116-9-16,-3 2 1 0,1 0 7 0,-2 1 10 16,2 4 15-16,-1 2 2 0,-1 1 1 0,-1 4-7 15,0 0-9-15,3 3-12 0,-3 2-4 16,0 1-3-16,0-1-9 0,0 0-1 0,0 1-16 0,0 0-22 15,0-2-45-15,0-1-44 0,0-1-56 0,4-2-132 16,0-1-150-16,1-3-405 0,-2-4 530 0</inkml:trace>
  <inkml:trace contextRef="#ctx0" brushRef="#br0" timeOffset="128484.9">13877 16299 2279 0,'0'0'51'16,"0"0"-114"-16,0 0 76 0,0 0 42 0,0 0 12 16,0 0-20-16,0 0-16 0,0 0-7 15,0 0-13-15,0 0-5 0,54 123-2 0,-45-100-12 16,-1 1 0-16,-4-1-15 0,-4-1-17 16,0 2-22-16,0-2-20 0,-7 1-41 0,-2-1-70 15,-3 1-99-15,-1 0-163 0,4-7-21 16,1-4-287-16</inkml:trace>
  <inkml:trace contextRef="#ctx0" brushRef="#br0" timeOffset="128735.28">14559 15830 2441 0,'0'0'91'0,"0"0"-136"0,0 0 54 16,0 0 61-16,0 0 7 0,0 0-58 0,0 0-21 16,0 0-2-16,0 0 6 0,0 0 2 15,0 0-6-15,0 0 2 0,-68 140-7 0,54-112-12 16,-3 1-11-16,-4-1-25 0,-2-2-20 0,-1 2-23 16,-3-3-22-16,1-2-25 0,3-1-40 15,-1-5-68-15,7-2-140 0,1-4-16 0,6-4-361 16,2-4 669-16</inkml:trace>
  <inkml:trace contextRef="#ctx0" brushRef="#br0" timeOffset="128910.92">14162 15900 1427 0,'0'0'370'0,"0"0"-298"0,0 0 41 16,0 0 12-16,0 0-3 0,0 0-51 15,0 0-34-15,0 0 5 0,0 0 2 0,0 0 7 16,0 0-17-16,0 0-10 0,0 0-5 0,0 0-10 15,137 105-13-15,-108-90-13 0,2 0-19 0,-1-2-41 16,-1 0-51-16,0-2-107 0,-4-1-223 0,-4-2-69 16,-10-1-551-16</inkml:trace>
  <inkml:trace contextRef="#ctx0" brushRef="#br0" timeOffset="129181.72">14781 15883 2235 0,'0'0'-10'0,"0"0"23"0,0 0 29 16,0 0 48-16,0 0-18 0,0 0-17 0,0 0 4 16,0 0-2-16,0 0-8 0,0 0-16 0,0 0-5 15,25 118-5-15,-25-92-10 0,0 1-1 16,0-1-6-16,0 0-2 0,-1-1-5 0,1-1-2 15,0-1-3-15,0-1-15 0,0-2-7 0,1-2-17 16,5-4-29-16,-1-1-23 0,3-3-37 16,2-5-46-16,0-1-59 0,2-4-85 0,0 0-86 15,0-1 0-15,-2-3 33 0,-2 1-55 0</inkml:trace>
  <inkml:trace contextRef="#ctx0" brushRef="#br0" timeOffset="129367.78">14627 16112 2477 0,'0'0'42'0,"0"0"19"15,0 0 12-15,0 0-14 0,0 0-31 16,0 0-8-16,0 0 5 0,0 0 6 0,0 0-7 16,0 0-13-16,129-18-5 0,-92 13-10 0,-1-1-23 15,3 0-35-15,-2 0-64 0,-1-1-121 16,3-1-287-16,-13 2-323 0,-9 3-143 0</inkml:trace>
  <inkml:trace contextRef="#ctx0" brushRef="#br0" timeOffset="129923.01">15184 16239 1718 0,'0'0'781'0,"0"0"-738"0,0 0 25 15,0 0 7-15,0 0-5 0,0 0-14 0,0 0 0 16,0 0 5-16,0 0-20 0,0 0-13 0,0 0-8 16,0 0-8-16,122-12-6 0,-98 18-6 0,-2 0 2 15,0 1-5-15,-3-1 6 0,-2 1-7 16,-3 0-14-16,0 2-1 0,-5 0-16 0,-4 0 2 15,-2 0 5-15,-3 2 1 0,0 2 6 0,-7 1 4 16,-3 0 12-16,-2 1-3 0,-4 1 14 0,0 0 3 16,-1 1-9-16,-1-3 13 0,2 0-8 15,-1-2 7-15,4-1 8 0,-2-1-3 0,7-1 1 0,0 0-7 16,1-2 0-16,3 0-9 0,3-2 0 16,1 0 0-16,0 1-8 0,0 0 7 0,5-2-7 15,5 0-3-15,1 0-3 0,0-2-5 0,8-2-8 16,2 0-7-16,-1 0-5 0,6 0-15 0,0-3-4 15,5 0-21-15,0 0-28 0,2 1-14 16,1 2 1-16,2 0 25 0,5 2-1 16,4 4-56-16,6 1-187 0,-14-3-154 0,-11 0-624 0</inkml:trace>
  <inkml:trace contextRef="#ctx0" brushRef="#br0" timeOffset="130337.14">15972 15968 2070 0,'0'0'74'0,"0"0"-40"16,0 0 4-16,0 0 3 0,0 0 0 0,0 0 1 16,0 0 0-16,0 0 4 0,0 0 4 0,0 0-16 15,0 0-13-15,0 0-6 0,126-10-13 0,-89 10-11 16,4 0-35-16,3 0-81 0,-1 1-179 0,-6 1-260 16,-15-1-837-16</inkml:trace>
  <inkml:trace contextRef="#ctx0" brushRef="#br0" timeOffset="131707.24">17228 15775 1333 0,'0'0'-3'0,"0"0"35"0,0 0 24 16,0 0 33-16,0 0 12 0,0 0-10 16,-129 24-8-16,115-12-3 0,5 0-15 15,4 3-16-15,-2 2-6 0,7 3-6 0,0 1-4 0,0 3-2 16,7 0-8-16,3-1-8 0,2-1-7 0,7-1 2 15,4-4-3-15,2-1 7 0,2-2 4 16,4 0-5-16,6-5 4 0,-5-1-1 0,0-3-11 16,2-3 9-16,-1-2 2 0,-1 0-3 0,-2-7 8 15,-1-2-3-15,-1-2-5 0,-2-3 4 0,-4-4 0 16,1 0 0-16,-4-3 5 0,-1-2-1 16,0-2-3-16,-7-3-4 0,0 0 3 0,-4-5-10 15,-3-1 0-15,0-2 0 0,-1-1-8 0,-2-3 2 16,-1 3-1-16,0 1-1 0,-4 4 2 0,-1 6 2 15,-3 2 3-15,2 7 3 0,-3 5 5 0,0 6-4 16,1 3-7-16,-2 3-11 0,3 9-8 0,0 3 2 16,-2 7 1-16,2 5 9 0,3 3-1 15,1 2 3-15,3 3-4 0,0-2-1 0,6 5 2 16,4-3-5-16,0-1 3 0,7 0-3 16,-2-1-5-16,5 0 2 0,1-2 2 0,6-3-2 15,1-2 2-15,1-3 5 0,4-4-8 0,1-4 1 16,3-5 7-16,-2-2-6 0,4-4 11 15,-1-1 0-15,-5-1-2 0,2-7 5 0,-1-2 2 0,-2-4 2 16,-2-1 2-16,0-4 4 0,-7 0-5 16,-1-2 3-16,-5 0 2 0,-5-2-1 0,-3 0 7 15,-6-1 1-15,0 1-1 0,-3-1 0 0,-6 1-1 16,-3 1-4-16,-4 2-4 0,-5 3 3 0,-3 3-3 16,-2 5 0-16,-3 5 0 0,1 3-4 15,-2 1-2-15,2 2-2 0,0 3 0 0,4 3-4 16,3 1 5-16,5 2-1 0,1 0-5 0,3 1 3 15,0 3-6-15,8 0 0 0,1 1 2 0,0 0-4 16,2-1-1-16,7 0-3 0,0-2 2 16,2-1-1-16,2 0 8 0,3-4 1 0,3-1-3 15,-1-1 5-15,0-4-7 0,1-1 2 16,-2-1 4-16,-3 0 0 0,1-4 6 0,-2-1 0 16,-2-2 2-16,-2 0 3 0,0 1-1 0,-6-2 5 15,2 3-3-15,-3-1 0 0,-1-1-3 0,0 1-5 16,-1 1 0-16,1 0-3 0,0 0 0 0,3 1-6 15,-2 1-2-15,0 2-4 0,1 0-2 0,4 1 2 16,-4 0-4-16,3 2 2 0,-2 3 0 0,4 2 4 16,0 1 2-16,0 2 5 0,-2 1 2 15,2 1-2-15,3 1 3 0,-2 0-3 0,1-2 3 16,0 1 1-16,-1-1-4 0,0-2 5 0,0-1-6 16,2-1 6-16,-2-3 1 0,-2-2 3 15,2-2 2-15,0 0 4 0,-2 0 9 0,-2-4-4 16,4-3 10-16,-3-1-5 0,-2-2-8 0,2-1 4 15,-2 0-11-15,1-2 2 0,0-1-1 0,1-1-2 16,-2-1-1-16,4-1-2 0,1 0 1 16,1 0-6-16,0 1 6 0,1 1-6 0,1 1-2 15,-1 4 0-15,1 2-6 0,-2 3 1 0,0 4-3 16,0 1 1-16,-1 1-1 0,0 6-3 16,0 3 3-16,1 2-1 0,-2 2 6 0,-1 1 0 15,2 1 2-15,0 0-1 0,-2 3 3 0,-3-2 0 16,2-1 0-16,-4 1 5 0,0 1-6 0,-2-3 8 15,0 0 6-15,0 0 3 0,-4-2 15 0,-4-2-1 16,-1-1 4-16,0-1-2 0,-3-2-4 0,2-4 3 16,1 0-4-16,4-2 8 0,-1-1-3 15,4 0 1-15,2-1-6 0,-1-4-10 0,1-4-7 16,0-1-8-16,3-2-3 0,7-3 0 0,0-1 2 16,1-3 1-16,6 1 0 0,-4-3 4 0,7-1-6 15,-2 1 4-15,2-4 0 0,1 4-5 16,-3 1 7-16,0 3-4 0,-1 4 2 0,0 4-2 15,-5 4 0-15,0 3 0 0,-2 2-3 0,-1 0 3 16,-1 7-2-16,-4 1 6 0,3 2 5 16,-5 2 1-16,-1 0 4 0,-1 1-1 15,0 1-4-15,0-2-8 0,-3 2-2 0,1-2-20 0,-2-3-27 16,3-1-27-16,1-1-66 0,0-4-78 16,0 0-151-16,0-2-161 0,1 0-792 0</inkml:trace>
  <inkml:trace contextRef="#ctx0" brushRef="#br0" timeOffset="131839.12">18919 15447 1524 0,'0'0'128'0,"0"0"9"15,0 0 9-15,0 0-14 0,0 0-86 16,0 0-97-16,0 0-44 0,0 0-79 0,0 0-159 16,0 0-93-16,0 0-608 0</inkml:trace>
  <inkml:trace contextRef="#ctx0" brushRef="#br0" timeOffset="132423.1">18972 15751 2054 0,'0'0'51'0,"0"0"-20"16,0 0 18-16,0 0 18 0,0 0 0 0,0 0 4 16,0 0 12-16,0 0-11 0,0 0-24 15,0 0-16-15,0 0-12 0,133-59-2 0,-112 43-3 16,0-1-4-16,0-3-2 0,-4 0 0 0,-3 0-6 15,0-4-4-15,-7-1-3 0,1-3-17 0,-2-2-6 16,-5-1-9-16,-1 0-10 0,0-1-2 0,-7 3-3 16,-3-2-1-16,0 5 2 0,-2 3 16 15,-2 4 3-15,-3 4 10 0,-1 4 10 0,3 7-9 0,-3 4 2 16,-1 2 1-16,7 10 2 0,-4 5 9 16,5 7 5-16,3 4 2 0,4 6 1 0,2 6 1 15,2 3-3-15,0 4 0 0,4 4 2 0,5-1-1 16,2 1 4-16,4 1 3 0,-1-2 5 15,2-1 1-15,-2 1 3 0,0-3 2 0,1-1 0 16,-2-3-1-16,-3-4 6 0,0-5-3 0,0-4-3 16,-2-4-3-16,-4-4-11 0,3-2 0 15,-5-3-1-15,-2-3 1 0,2-2 2 0,-2-4-2 16,0-3 6-16,-2-2 16 0,1-1 0 0,-2-2 4 16,-3 0-2-16,2 0-17 0,-2-6-4 15,1-1-6-15,-2-2-5 0,4-2-5 0,-2-3-1 16,4-3 1-16,1 0-7 0,0-4 6 0,5-3-1 15,0-2-2-15,4-2 6 0,0-2 0 0,2-3 3 16,1-1 7-16,0 1 5 0,3 2 2 0,-1 1 4 16,-4 1 2-16,2 3 1 0,-2 2 8 0,-1 4 6 15,1 3 4-15,-3 4 0 0,1 4-4 0,-3 2-12 16,4 2-7-16,-1 3-5 0,1 2-5 16,0 0 2-16,-1 0-1 0,1 5 1 0,1 0 6 15,0 4 1-15,-1 0 3 0,0 1-2 0,0 3 5 16,-1 1-3-16,-2 1-1 0,2 2 4 15,1-1-6-15,-5 1-7 0,2-1 4 0,-4 0-13 16,3-1-10-16,-2-1-13 0,-1-2-42 0,3-2-54 16,0-2-81-16,-2-2-230 0,2-3-269 0,-3-2-581 0</inkml:trace>
  <inkml:trace contextRef="#ctx0" brushRef="#br0" timeOffset="132575.37">19548 15293 2415 0,'0'0'12'0,"0"0"-16"0,0 0-9 0,0 0 3 15,0 0-22-15,0 0-25 0,0 0-28 0,0 0-76 16,0 0-142-16,0 0-171 0,0 0-466 0</inkml:trace>
  <inkml:trace contextRef="#ctx0" brushRef="#br0" timeOffset="133595.07">19867 15612 1889 0,'0'0'142'0,"0"0"14"16,0 0 7-16,0 0-31 0,0 0-50 16,0 0-20-16,0 0-5 0,0 0-16 0,0 0-10 15,0 0-8-15,0 0-3 0,0 0-5 0,0 0 0 16,0 0 10-16,-120 82-5 0,104-68 5 15,0 3-5-15,2-1-10 0,0 3-3 0,2 2-5 16,2-2-2-16,5 1-6 0,0 1 2 0,5-2-8 16,0 1-5-16,6-2 0 0,4 0-12 0,3 0-2 15,2-4-8-15,1-1-7 0,5-4 2 16,0-2-8-16,6 0 7 0,-2-3 4 0,3-1 8 16,3-3 11-16,2 0 7 0,2 0 8 0,-2-3 3 15,2-2 5-15,-1-1 3 0,-1 1 0 0,1-4 2 16,-1 2 3-16,-1-4 0 0,-1 0-2 0,-3-2 4 15,-4-1-5-15,-2 0 5 0,-3-2 6 0,-4 2-1 16,-2 1 9-16,-4 0-1 0,-4 1 4 16,-2 0 5-16,-3 1 9 0,-3 3 2 0,-8 3-12 15,-2 2-4-15,-5 3-21 0,-3 0-9 0,-1 0 6 16,-2 1-3-16,1 4 2 0,4 1-3 16,0 1 2-16,3 1-3 0,0 1 4 0,6 0 3 15,4 0-9-15,-1-1 6 0,5-1-8 16,2 1-1-16,0-1 3 0,1 0-5 0,4-1 5 0,3 0-1 15,2 0 1-15,2-3 0 0,2-1-2 16,-2-1 4-16,4-1-2 0,-2 0 3 0,0 0 2 16,2 0-3-16,-3 0 0 0,0-1 1 0,-3 1-2 15,1-2 1-15,-3 2 2 0,1 0-3 0,-1 0 5 16,0 0-4-16,-3 0-1 0,3 3 2 0,-1 0-5 16,-2 1 3-16,3 3 0 0,-3 0 1 15,2 0-2-15,0 1 3 0,0 0 2 0,-1-1-4 16,3 0 9-16,1 0-5 0,-1-3-4 0,0 1 7 15,3 0-9-15,-1-3 12 0,0 0 4 16,5 0 4-16,-2-2 5 0,3 0-2 0,-2 0 1 16,5-3-2-16,-3-1 0 0,-1-1 2 15,1 0-2-15,0-2 5 0,-3 1-1 0,2-3 0 16,-3-3-5-16,2-1-4 0,-1-3-6 0,0-1-3 16,4-3 3-16,-1-2-5 0,-3 0 7 0,4-5-7 15,-1-1-6-15,0-3-1 0,1-2-8 0,-3 0 2 16,0 0-2-16,-4 2 6 0,-1 4 1 0,-5 0 4 15,-1 5 8-15,-3 5-4 0,-1 2 10 16,0 5-2-16,-5 3-6 0,0 3 0 0,-3 4-9 16,0 0-3-16,-2 4 0 0,-3 5 6 0,2 2-2 15,-2 4 5-15,0 3 3 0,-1 2-7 0,5 0 8 16,3 3-4-16,0 1 2 0,4 2 1 0,1 0-1 16,1 0-3-16,2 2 1 0,5-3 5 15,3-1-3-15,2-3 5 0,1 1-3 0,4-2-6 16,-3-2 4-16,5-1-1 0,1-1 1 0,1-3 1 15,1-1 2-15,4-2-2 0,-4-3 0 16,4-2 3-16,1-3-4 0,-1-1 3 0,-1-1-2 0,-2 0-1 16,2-1-1-16,-2-5 2 0,-2-1 1 15,0-3-4-15,1-1 6 0,-4-2-6 0,0-2-2 16,-1-3 4-16,-4 1-7 0,0-3 4 16,-2 1-1-16,-3 2 1 0,-3 0 2 0,-3 3 0 15,-2 1 1-15,0 5-6 0,-7 1 3 0,0 5-2 16,-2 1-2-16,-5 1 7 0,1 3-7 0,-4 5 2 15,2 4 3-15,-3 1-3 0,0 3 3 0,1 0 2 16,3 3 1-16,0 1-2 0,1 0 3 16,5 0-5-16,1 0-2 0,5-1 1 0,2-1-5 15,2-1-3-15,7-4-2 0,2 1-5 0,4-2-5 16,5-2-7-16,4-1-26 0,3-2-46 16,1-1-69-16,2-3-142 0,-7 0-333 0,-9-2-810 15</inkml:trace>
  <inkml:trace contextRef="#ctx0" brushRef="#br0" timeOffset="133816.23">20672 15462 2749 0,'0'0'-22'0,"0"0"3"0,0 0 29 15,0 0 16-15,0 0 7 0,0 0-6 16,0 0 2-16,0 0-5 0,146 62-13 0,-100-50-3 16,4-2-8-16,1 2-11 0,-3-1-16 0,-2-1-40 15,2-1-73-15,-3 1-103 0,1-3-236 0,-14-1-174 16,-12-4-603-16</inkml:trace>
  <inkml:trace contextRef="#ctx0" brushRef="#br0" timeOffset="135490.84">22151 15676 1105 0,'0'0'21'0,"0"0"45"0,0 0 31 16,0 0 21-16,0 0 7 0,0 0-20 16,0 0 13-16,14-118 9 0,-14 104-1 0,0 0-21 15,-4 1-23-15,-5 0-13 0,-3 4-11 0,-2 1-8 16,-3 4-13-16,-3 3-14 0,-1 1-11 0,-3 2-4 15,-1 7-2-15,-1 1-3 0,2 4-1 0,-1 3-5 16,4 0-3-16,2 2 0 0,4 1-3 16,4-1 2-16,2 2 1 0,6-1 0 0,0-1-1 15,3-2 5-15,0-3-4 0,2 0-2 0,2-3 6 16,7-3-2-16,-2-2 7 0,3-1 5 0,0-4 3 16,1-1 2-16,0 0 0 0,-2-6 2 15,-2-3-4-15,2-1 2 0,-3-4 0 0,-1-1-5 16,1-1 1-16,2-4-7 0,0 2-2 0,0-3 2 15,1 2-3-15,-1-1 0 0,0 2 1 0,2 2 1 16,-2 0-2-16,3 5 1 0,-3 2-2 0,-2 4-7 16,1 3-2-16,0 2 0 15,-1 4-1-15,0 8 6 0,2 5 2 0,-1 5 3 0,1 5 3 16,1 4 5-16,1 6-2 0,2 0 3 0,1 5 0 16,1 3-5-16,1 4 5 0,2 1-1 15,-1 3-1-15,0-3 1 0,0 0-1 0,0-1-6 16,-2-5-2-16,-2-1 4 0,-3-2-7 0,-2-4 10 15,-5-4-4-15,-3-2-4 0,-1-6 6 0,-7-1-5 16,-4-5 12-16,-3-3 1 0,-7-3 6 16,-1-3 0-16,0-5-2 0,-3-3 5 0,-2-2-11 15,1-3 6-15,-3-7-7 0,3-4-6 0,1-4 5 16,4-2-5-16,1-6 3 0,5 1 6 0,1-2-3 16,7-3-3-16,3-3-5 0,3-3-8 0,1-2-2 15,10-2 2-15,2-2 1 0,7-2 1 0,3-1 1 16,5-2 3-16,-1 2-2 0,1 1 1 15,2 3 4-15,2-1-6 0,0 6 7 16,3 1 0-16,0 4 0 0,0 3 9 0,0 3-6 0,-1 5 3 16,-1 4 2-16,-2 2-2 0,0 3 2 15,-4 2-3-15,-1 1-1 0,-1 2-8 16,0 0 5-16,-6 3-1 0,-3 1-6 0,-2 1 8 16,-7 1-8-16,-2 0 0 0,-4 0 5 0,0 3 3 0,0 2 8 15,0 3 3-15,0 2 2 0,-3 3-15 16,-1 1 3-16,2 1-1 0,-3 4-4 0,5-1 12 15,0 2-11-15,0-1 0 0,1 0-1 0,7-3-3 16,0 0 3-16,4-1 0 0,3-2 6 16,1-3-2-16,2-2 9 0,4-2 1 0,1-5-1 15,2-1 1-15,1 0-5 0,-1-6 0 0,0-2-2 16,-2-3 6-16,-2-3 0 0,-4-2-4 0,-2-2 3 16,3-2-9-16,-7-3 3 0,-1-1-2 0,1-2-1 15,-6 0 5-15,0-2-4 0,-4 2 4 0,-1-3-7 16,0 2 1-16,-4 2 0 0,-3 2-4 15,-7 5 7-15,-1 2-5 0,-2 2 0 0,-1 5 1 16,-3 4-1-16,0 5-1 0,2 0 0 0,0 4 0 16,-1 7-4-16,3 3 3 0,6 1-3 0,1 2 3 15,5 4 2-15,3 2-1 0,2 2 1 16,0 0-3-16,5 3-4 0,3-1 1 0,5-1 1 16,-1-1 1-16,6-1 2 0,1-2 6 0,3-3-4 15,-1-3 0-15,3-3 1 0,-3-2-2 16,3-3 1-16,-5-3 0 0,-2-3 3 0,-1-2-1 15,-1-1 7-15,0-5 0 0,-2-3-4 0,1-3 5 16,-1-2-7-16,-1-3 3 0,-1 0-1 0,2-3-2 16,3-3-4-16,-4 1-3 0,3 1 11 15,-1 1-7-15,1 1 8 0,-1 5 0 0,-3 2-12 16,1 4 7-16,-2 2-7 0,1 3-2 0,-1 3-1 16,-1 0-3-16,0 7 2 0,2 2 2 0,-5 3 5 15,2 2-1-15,-3 3-2 0,3 1-1 0,-4 1-2 16,1 2 2-16,-1 3 4 0,-2-2 1 15,1 0 1-15,0 1 1 0,-3-2-3 0,0-2 0 16,0-1 2-16,0-4-2 0,-4-4 3 0,0-2 2 16,0-1 3-16,-2-3 2 0,0-2 7 0,1-2 4 15,-3 0-7-15,3-1 3 0,-1-6-7 16,0-3-5-16,1 0 4 0,2-3-8 16,0-2 0-16,1-2 0 0,2-1 1 0,0-2-4 15,2 0 7-15,4-4-2 0,4-1-8 0,1-3 6 16,6 1-2-16,1-1-2 0,3 1 6 0,1-2-6 15,-3 5 1-15,0 2 1 0,-4 3 1 0,2 4 3 16,-5 3 0-16,0 4-1 0,-5 3-2 0,1 4 0 16,-3 1-3-16,0 1 0 0,1 5 4 15,-4 3-3-15,4 1 4 0,-3 2 2 0,2 2-2 16,0 0 0-16,3 2-2 0,-1-3-5 0,2 4-12 16,0-5-8-16,3-1-21 0,-2-1-17 0,1-3-17 15,0-2-24-15,-1-2-21 0,-2-2-16 0,0-1-2 16,0-1 4-16,-3-6 27 0,-1-1 28 0,-3-1 21 15,-1-3 30-15,0 0 12 0,0-4 10 16,-1 2 11-16,-3-2 3 0,-1-2 2 0,1 0 6 16,-1-3 7-16,-2 0 4 0,1-3 16 15,-2 0 12-15,-1 0 12 0,1-1 23 0,2-1 12 16,-2 1 5-16,2 2-3 0,2 2-17 0,1 4-23 16,1 2-23-16,2 4-25 0,0 4-35 15,4 5-32-15,-1 2-37 0,3 0-59 0,-3 6-110 16,1 1-237-16,-1-1-756 0</inkml:trace>
  <inkml:trace contextRef="#ctx0" brushRef="#br0" timeOffset="135681.13">23461 15851 1761 0,'0'0'106'0,"0"0"6"15,0 0 21-15,0 0 14 0,0 0-31 0,-102 126-22 16,88-106-11-16,4-1-10 0,-1-1-20 15,3 0-15-15,0 0-13 0,2-1-12 0,-1-1-10 16,5-2-22-16,-1-1-22 0,2-2-40 0,1-2-47 16,1-3-45-16,5-1-75 0,4-3-167 15,0-2-104-15,-2 0-614 0</inkml:trace>
  <inkml:trace contextRef="#ctx0" brushRef="#br0" timeOffset="136072.01">23739 15679 1646 0,'0'0'93'0,"0"0"7"0,0 0 17 0,0 0 31 16,0 0-29-16,0 0-48 0,0 0-19 0,0 0-11 15,0 0-9-15,118-119-1 0,-103 99 8 0,1-1-5 16,-1-1-1-16,-3-5-7 0,0-2-10 15,0-1-4-15,-1-1-5 0,-1-1 1 0,2-4-3 16,-4 0-2-16,1-2-2 0,-1-3 0 0,0 0-4 16,-6 0-2-16,0 1 3 0,-2 3-3 0,-4 6 5 15,-7 4 8-15,-3 4-5 0,-2 6 2 16,-3 7-4-16,-1 6-7 0,0 4 2 0,0 2 1 16,-1 10 1-16,4 7 2 0,0 6 2 0,1 5-2 15,3 6 1-15,4 4 3 0,3 2 0 16,4 1 6-16,2 1 4 0,8-1 1 0,5-1-3 15,5 1-2-15,4-2-5 0,5 1-7 0,2-1 4 16,3-2-10-16,-1-3-2 0,2-2-2 0,-4-5-11 16,0-6-6-16,-6-3-15 0,-2-7-16 0,-5-4-25 15,-3-5-28-15,-5-4-47 0,-6 0-127 0,-1-2-212 16,-1-1-617-16</inkml:trace>
  <inkml:trace contextRef="#ctx0" brushRef="#br0" timeOffset="136272.49">23868 15204 2116 0,'0'0'11'0,"0"0"19"0,0 0 31 16,0 0 40-16,0 0 1 0,0 0-12 16,0 0-13-16,0 0-20 0,127 1-11 0,-88-1-14 15,-1 0-13-15,5 3-7 0,0 0-4 0,4 1-13 16,-3-1-9-16,1 0-30 0,-3-1-43 15,0 2-49-15,-4-2-83 0,0 2-132 0,-10-1-182 16,-9-1-769-16</inkml:trace>
  <inkml:trace contextRef="#ctx0" brushRef="#br0" timeOffset="142917.29">10498 17090 1683 0,'0'0'-2'16,"0"0"49"-16,0 0 23 0,0 0 0 15,0 0 9-15,0 0 30 0,0 0-10 0,0 0-6 16,0 0-20-16,152-53-29 0,-112 48-16 0,2 3-11 15,-1 2-9-15,-2 0-11 0,0 1-3 0,-5 5-14 16,-2 1-23-16,-3 0-37 0,-2 3-69 16,-6 1-108-16,-2 3-163 0,-8-2-65 0,-6-5-470 0</inkml:trace>
  <inkml:trace contextRef="#ctx0" brushRef="#br0" timeOffset="143081.87">10560 17431 2027 0,'0'0'41'0,"0"0"-40"16,0 0-4-16,0 0 17 0,0 0 13 16,0 0 4-16,0 0 18 0,0 0-17 0,121-9-12 15,-78 3-3-15,4-1-16 0,-2 0-6 0,3 0-33 16,-1 2-63-16,-3-2-113 0,-2 3-173 0,-13 0-108 16,-8 2-522-16</inkml:trace>
  <inkml:trace contextRef="#ctx0" brushRef="#br0" timeOffset="143288.41">10956 17091 1587 0,'0'0'-1'0,"0"0"16"16,0 0 6-16,0 0 39 0,0 0 27 0,0 0 13 16,0 0 8-16,139 1-12 0,-105 12-3 15,3 6-24-15,-2 2-16 0,2 3-23 0,-7 2-28 16,-6 2 2-16,-4 1-11 0,-9 0 1 0,-4 2-3 15,-7-1-2-15,-6 2-15 0,-6-2-28 0,-8 0-40 16,-3-1-67-16,-6 2-86 0,-1-2-106 16,0-2-85-16,9-8 24 0,6-6-90 0</inkml:trace>
  <inkml:trace contextRef="#ctx0" brushRef="#br0" timeOffset="143979.1">11652 17474 985 0,'0'0'266'0,"0"0"-309"16,0 0 13-16,0 0 54 0,0 0 34 16,0 0 11-16,0 0 12 0,0 0 21 0,0 0-2 15,0 0-10-15,0 0-8 0,0 0-23 0,0 0-7 16,123-30-2-16,-102 12-2 0,2-2-3 0,-2 0 7 16,-3-3-6-16,-3 1-7 0,-1 1 9 0,-3-1-10 15,-3 0 1-15,-5-1-1 0,-2 0-11 16,-1 0-6-16,-7 1-3 0,-6 1-5 0,0 3-5 15,-6 3-1-15,-1 4-5 0,-3 4-8 0,-3 6 5 16,-2 1 0-16,3 6 1 0,2 5 3 0,0 3-5 16,6 2-4-16,3 3 1 0,7 3 2 0,1 1-5 15,4 3 9-15,2 1-3 16,4 2-6-16,6-1 6 0,4-2-8 0,3-1 4 16,7 0 1-16,1-1 2 0,5-4-6 0,1-1 0 15,6-3 11-15,-3-2-12 0,3-4 13 0,-3-1 4 16,-3-6-17-16,-1-3 9 0,-4 0 1 0,-2-5-6 15,-4-3 9-15,-2-1 5 0,-4-3-7 0,2-2 4 16,-4-2 9-16,-2-1-6 0,-2-2 9 0,-3 0-1 16,1-2-10-16,-3-3 6 0,0 0-5 15,3-3 0-15,-4-1 2 0,2 3-1 0,2 0-4 16,-4 5-3-16,4 2 7 0,-4 6-6 0,3 4 2 16,-1 4 1-16,-2 1-7 0,5 2 2 0,-2 1 0 15,4 0-2-15,6 4 0 0,-4 1 4 16,3 4-5-16,-1 1 2 0,0 2 5 0,0-1-6 0,-3 3 5 15,-1 0 1-15,-4 2-1 0,1 0 8 16,-4 3 5-16,3 1-4 0,-5 3 3 16,1 0 5-16,-1 0-13 0,0-1 6 0,1 0-2 15,1 1-12-15,3-4 5 0,1 0-3 0,4-3-8 16,2-4 2-16,7-1-11 0,-2-4-28 0,4-2-36 16,2-3-56-16,3-2-92 0,0 0-175 0,-6-4-148 15,-4 1-574-15</inkml:trace>
  <inkml:trace contextRef="#ctx0" brushRef="#br0" timeOffset="145422.74">12750 17277 1771 0,'0'0'28'15,"0"0"14"-15,0 0 19 0,0 0 21 16,0 0-12-16,0 0 12 0,0 0 14 0,0 0-23 15,0 0-24-15,-45 129-18 0,53-112-5 0,1 0-10 16,3-3 2-16,1 1 4 0,5-3-12 0,1-3 7 16,2-1-5-16,-1-4-5 0,4-3 11 0,0-1-5 15,-1 0 3-15,5-6-1 0,-4-1 3 0,0-1-3 16,-3-1 8-16,-6 1 5 16,-2-2-5-16,-6 0 16 0,-4 1-7 0,-3-1 1 0,0-3-4 15,-5-1-11-15,-6-1-8 0,-7-2-9 16,-1-1 5-16,-4 0-10 0,-4-1 10 0,1 1 2 15,-3 0-9-15,-2 1 9 0,3 2-8 0,-2 2 1 16,2 2-2-16,5 6 6 0,0 2-7 0,5 3-2 16,5 0 10-16,3 3-17 0,2 2 12 0,5 5-5 15,3 0-14-15,0 2 12 0,7 1-10 16,8 0 3-16,6 0 6 0,1-2-3 0,5 0-6 16,3-3-10-16,0-1-12 0,2-1-32 0,-1 0-26 15,-1-1-48-15,-1-3-69 0,-1-1-60 0,1-1-36 16,0 0 6-16,-1-1 26 0,-1-1 31 15,-1-2 14-15,-5 1 37 0,3-1 57 0,-4 1 59 16,-3-2 62-16,3-1 18 0,-2-2-4 0,-4 0 7 16,2-1-1-16,-4 0 30 0,-4 1 63 0,-4 2 102 15,-1-3 110-15,-3 2 64 0,-3 2 3 0,-2-1-68 16,-3 1-81-16,-2 1-74 0,-3 0-44 16,1 2-34-16,-2-1-14 0,1 2-11 15,-3 1-24-15,5 0 9 0,-1 0-25 0,1 5-5 16,1 2 7-16,0 1-13 0,0 1 8 0,1 3-5 15,0-1-1-15,5 1-4 0,-3 2 1 0,5-4 3 16,2 0-8-16,0 0 4 0,1-2-4 0,6 1 1 16,-1-4 7-16,3 0-3 0,3-3 4 0,3-2-1 15,-2 0-1-15,1-1 2 0,0-3 7 16,-1-2 2-16,-3-1-2 0,-2 0 12 0,-4 0 1 16,3-1 8-16,-4 1 4 0,1 0-5 0,-2 0-8 15,0 0-7-15,-1 2 0 0,-1-1-10 0,0 1 7 16,1 0-4-16,-1 3-13 0,2-1 8 15,-2 3-11-15,2 0-2 0,0 0 7 0,1 0-3 16,0 1 3-16,4 4-1 0,-1 0 7 0,-1 3-8 16,3 2 6-16,1-1 6 0,-1 1-9 15,0 1 7-15,4-1-9 0,0-1 2 0,-1 2 1 16,1-2 2-16,-1 0 2 0,5-1-6 0,-1-1 8 16,3-3-6-16,-3 0 9 0,2-2 0 0,-6-2-5 15,2 0 8-15,-1 0-3 0,-4-3 11 16,-1-2 7-16,1-1 12 0,-2-2-2 0,-1-2-5 15,0 1 2-15,0 1-16 0,-1-2 1 0,1 2-1 16,0-2-9-16,1 0-2 0,-1 0 1 0,1-1 0 16,1 2-9-16,-2 0 10 0,4 1-11 0,-2 0-5 15,1 2 14-15,1 2-13 0,-2 1 8 0,2 3 1 16,0 0-5-16,-1 0-1 0,-1 2 2 16,0 4 2-16,1 2-5 0,0 2 7 0,-3-1-7 15,2 2-3-15,-1 2 10 0,0-1-6 0,4 1 7 16,-1-1 2-16,1 1-6 0,2-1 0 15,1-2 2-15,4 1 0 0,-1-4-3 0,2 0 9 16,1 0-10-16,5-2 4 0,0 1 4 0,1-4-8 16,3-1 9-16,2-1-1 0,-2 0 0 0,-3-1-1 15,0-4 5-15,-2 1-4 0,-2-2-5 16,-3-1 12-16,-3-1-14 0,-2-1 11 0,-2-1 6 16,-4-3-7-16,-1-1 5 0,-2-2-4 0,-2-1 0 15,-2-1-6-15,0 0 10 0,-2 0-8 16,-4 0-8-16,-2 1 13 0,-3 1-16 0,2 2 3 15,-1 3 6-15,-1 2-6 0,2 4 3 0,-1 2 2 16,2 3-2-16,2 0-14 0,-2 4 6 0,1 4-8 16,1 2-2-16,-1 2 18 0,4 1-12 0,2 0 13 15,1 2-2-15,0-1-5 0,4 0 3 0,4 1 2 16,1-2 0-16,1-1-7 0,3 1 6 0,1-2-8 16,6-2 2-16,-3 0 6 0,3-2-3 15,2-2 2-15,2 1 3 0,4-2 5 0,1-2-1 16,4-1 10-16,3-1 1 0,-1 0-8 0,1 0 8 15,-1-1-4-15,0-2 0 0,-2-2 5 16,0 0 0-16,-3-2-3 0,-5 1 1 0,-4-1 8 16,-5-1-9-16,-1 1 8 0,-8-3 8 0,-2-1-7 15,-5-2 10-15,0 1-4 0,-6 1-12 16,-5 1-3-16,-4 2-6 0,-4-2-6 0,-1 4 1 16,-6 0 7-16,0 1-9 0,-1 4 11 0,2 1-4 15,1 0-13-15,1 0 11 0,4 3-8 0,3 3 0 16,0 1 9-16,6 2-9 0,2 1 1 0,1 0 1 15,4 0-2-15,3 2 0 0,2-2 6 16,6 1 1-16,0-1-8 0,5-2 9 0,3 1-5 16,-2-1-3-16,2-2 6 0,-2 0 0 0,2-3-9 15,-1 0 6-15,2-1 10 0,-3 0-6 0,3 1 18 16,0-1 1-16,-3-1-5 0,1-1 9 0,2 2 4 16,-3 1 2-16,2 0-10 0,1 2 8 15,3-2-20-15,1 1-5 0,0 1 17 0,2 0-26 16,-1-2 17-16,2 3-4 0,-2-3-13 0,-1 1 8 15,-1-1-13-15,-5-1-18 0,1 0-28 0,-2 0-27 16,1 1-62-16,-1-3-94 0,-2 0-221 16,-2 0-316-16,-2 0-708 0</inkml:trace>
  <inkml:trace contextRef="#ctx0" brushRef="#br0" timeOffset="146140.04">15834 17255 2651 0,'0'0'-38'16,"0"0"48"-16,0 0 25 0,0 0 28 0,0 0-4 15,0 0-19-15,0 0-9 0,0 0-9 0,0 0 7 16,0 0-15-16,0 0-2 0,0 0 4 16,0 0 1-16,36-109 0 0,-35 101-2 0,-1 1 9 15,-2 1-18-15,-6-1 12 0,-2 1-2 0,-4 2-21 16,-5 0 9-16,-5 1-9 0,-1 3-3 0,-6 0 7 16,2 3 4-16,-4 2-12 0,0 2 2 15,3 0 11-15,1 2-11 0,5-1 17 16,2 3-1-16,3 0-17 0,5-2 10 0,3 1-14 0,5 0 5 15,1-2 4-15,3 1-2 0,2-1 1 16,2-1-5-16,4-1 7 0,6-1-3 0,3-1 9 16,5-2 2-16,4-2-6 0,0 0 4 0,4-2-5 15,2-5 0-15,0-1 0 0,-1 0 3 0,-5-1-3 16,-1-2 3-16,-6-1 10 0,1-1-6 0,-6-3 9 16,3-2-6-16,-2-3-10 0,-2-3 1 15,1-2 0-15,-1-1 1 0,-1-3-2 0,-2 0 6 16,0 0-9-16,-5 0 2 0,0 0 7 0,-3 5-8 15,0 2 8-15,-3 5-2 0,-2 6-1 0,-2 4-2 16,-3 3-2-16,-1 5-5 0,-3 5-9 0,-1 8 10 16,-3 5-6-16,2 5 3 0,1 2 10 15,3 4-7-15,6 2 6 0,2-1-1 0,4 1-2 16,0 0 1-16,6-1 1 0,6-1 1 0,2-3-3 16,4 1 6-16,9-5-6 0,2-1-3 15,4-2 11-15,5-4-10 0,0-3 8 0,0-1 0 16,-4-5-3-16,2-4-1 0,-4-2 7 0,-3 0-2 15,-3-1-7-15,-1-6 12 0,-3 0-13 0,-4-2 7 16,-4-1 7-16,-3-2-6 0,-3-1 4 0,0-1-3 16,-6-2 1-16,-2 0-7 0,0 1 12 15,-2 0-5-15,-7 2-14 0,0 2 13 0,1 2-15 16,-1 2 5-16,-1 3 12 0,-1 4-5 0,0 0-2 16,1 5-7-16,-1 4 7 0,-1 3-11 0,3 1 6 15,1 4 0-15,4 1-23 0,0 0-11 0,4 1-43 16,0 1-59-16,7-2-69 0,6 0-110 15,5 0-188-15,-1-5-93 0,-4-5-487 0</inkml:trace>
  <inkml:trace contextRef="#ctx0" brushRef="#br0" timeOffset="147256.14">16826 16943 2320 0,'0'0'28'16,"0"0"-4"-16,0 0 8 0,0 0 11 16,0 0-2-16,0 0 16 0,0 0-1 0,0 0 1 15,-75 133 0-15,75-105-14 0,0-2-7 0,5-1-2 16,3-1-8-16,5 1-10 0,-1-5 1 0,7 0-12 16,1-4-2-16,1-2 7 0,0-2-4 0,0-4 8 15,0-3 2-15,1-3 0 0,1-2-2 0,1 0 3 16,-5-2-1-16,1-6-11 0,-2-2 10 15,-2 1-9-15,1-5-3 0,-4-3 10 0,2 1-8 16,-2-3 3-16,-1-2-4 0,3-2 2 0,-1-6-10 16,-1 1 7-16,3-5 1 0,-2-1-13 15,-4-1 10-15,0 0-12 0,0-2-1 0,-3 3 10 16,-4 3-7-16,-3 3 9 0,0 6 2 0,0 3-2 16,-8 6 0-16,-2 5-4 0,-2 6-7 15,-1 2-6-15,-6 5 6 0,-2 6-1 0,2 5 7 16,-1 4 8-16,-1 4-2 0,9 2 1 0,-1 3 1 15,5 1-4-15,2-1-3 0,6 1 4 0,1-4-2 16,9 1 0-16,7-2 7 0,3-2-12 0,2-2 6 16,9-3-1-16,1 0-5 0,5-5 2 15,1 0 4-15,0-3 4 0,1-1-8 0,5-4 12 16,-1-1-12-16,0-4-4 0,-1 0 12 0,-2 0-9 16,1-4 6-16,-4-1 5 0,-3-2 3 0,-4-3-2 15,0 0 6-15,-6-4-2 0,0 1-14 16,-6-4 15-16,-3 0-3 0,-4-1-12 0,-6-2 14 15,-2 0-12-15,-3 3 6 0,-6 0 7 0,-6 3-2 16,-2 2-5-16,-8 5-6 0,-1 2 6 16,-4 3-8-16,1 2 8 0,-3 1-2 0,4 6-6 15,-2 1 5-15,7 3-6 0,2 1 1 0,7 2 3 16,3 2 3-16,4-1-2 0,4 0 4 16,0 0-1-16,0-1-7 0,1-4 4 0,2-1-6 15,4-1 6-15,0-1 0 0,0-1 4 0,-1-2-2 0,4-1-8 16,-1-2 11-16,-1 0-11 0,-1-1 9 15,0 0 1-15,0 0-9 0,-3 0 8 0,3-1-4 16,-4-3 0-16,4 2-6 0,-4 0 0 0,3-2-10 16,-3 3-2-16,1 0 8 0,1 1-11 0,0 0 8 15,2 0-1-15,2 0-7 0,0 0 10 16,0 4 1-16,3-1 1 0,-1 3 1 0,2 2 3 16,2-2-11-16,-3 2 5 0,3 1 8 0,-1 0-7 15,-4-1 12-15,0 0-6 0,-3-2-4 0,2-1 6 16,-2-2 2-16,1-1 4 0,-2-2 1 0,-1 0 7 15,1 0-8-15,-1-1 0 0,-2-3 10 16,3-1-11-16,-3-2 8 0,2 0 2 0,-2-1-4 16,1-1-2-16,2-2 6 0,-4 1-2 0,4-1-17 15,-3-1 19-15,5 0-20 0,-1 1 3 16,1-1 17-16,5-1-16 0,2-1 7 0,1-1-4 16,1-1-5-16,1 0 0 0,2 2 6 15,-2 2 3-15,-4 4-8 0,3 2 9 0,-5 6-12 16,-1 0-5-16,-1 1 8 0,-1 7-8 0,-1 3 6 15,-4 4 6-15,2 1-1 0,-3 1 2 0,-3 2 3 16,0-1 0-16,0 0-6 0,0 1 5 0,0 1-4 16,0-2 0-16,-2 2 9 0,0-3-3 0,-5 0 0 15,4-3 1-15,-4-3 3 0,3-1-2 16,-3-2 10-16,-1-2 6 0,1-4-7 0,0-1 6 16,-1-1-8-16,-2-1-8 0,3-4 3 0,3 1-4 15,-4-3-4-15,7 0-1 0,0-3 6 0,1 0-8 16,1-2 7-16,5 0 1 0,-1-1-6 15,6-2 5-15,4-1-7 0,-2-2 0 0,6-2 2 16,2 0-2-16,1-2-5 0,7-1-8 0,1 0-5 16,-1-2-6-16,-3 5 6 0,0 4 8 0,-4 4 2 15,-5 4 9-15,-4 5 0 0,-3 3 0 0,-3 0 4 16,-3 8 1-16,-3 1-4 0,-1 3 1 16,0 0 2-16,0 3-4 0,-3-1-2 15,-3 0 1-15,2-2-21 0,-1-1-32 0,3-1-50 16,0-3-89-16,2 0-128 0,0-2-177 0,0-3-67 15,0-1-497-15</inkml:trace>
  <inkml:trace contextRef="#ctx0" brushRef="#br0" timeOffset="147385.29">18415 16769 1329 0,'0'0'303'0,"0"0"-60"0,0 0-49 15,0 0-110-15,0 0-43 0,0 0-14 0,0 0-31 16,0 0-18-16,0 0-20 0,0 0-36 15,0 0-75-15,0 0-173 0,0 0-152 0,0 0-640 0</inkml:trace>
  <inkml:trace contextRef="#ctx0" brushRef="#br0" timeOffset="147956.62">18621 16980 940 0,'0'0'261'0,"0"0"-22"16,0 0 27-16,0 0-60 0,0 0-54 0,0 0-26 15,0 0-20-15,0 0-23 0,0 0-23 0,104-123-4 16,-92 106-10-16,0-2-8 0,-1-1-13 0,1-2-9 16,2 0-9-16,-2-1-14 0,-3-2-5 0,-4 0-14 15,1 0-11-15,-4 0-4 0,-2 3-5 0,0 2 0 16,0 7 5-16,-7 3-6 0,1 7-12 0,-8 3 4 16,1 9 7-16,-7 8 13 0,1 9 26 15,-3 3 5-15,-3 6 4 0,-3 4 0 16,1 2-1-16,2 3-5 0,0 1 0 0,4 0 12 0,3 2-2 15,5 1 21-15,4 0 13 0,6-2-2 16,2 0 10-16,1 1-12 0,2-3 2 0,6 1-6 16,4-3-1-16,-1 1-6 0,-1-5-12 0,2-5 9 15,-2-2-12-15,-1-6 7 0,-2-5-5 16,-3-5-13-16,-2-6 2 0,1-3-2 0,-3-5 5 16,0-1 2-16,-3 0 3 0,0-2-11 0,-5-4-8 15,4-1-11-15,-3-1-29 0,2-2-11 0,-1-1-19 16,1-2-2-16,-1-2 23 0,3 1 21 0,-2 0 15 15,5 0 3-15,0 2 1 0,0-1-12 16,4 1 11-16,0 0 17 0,2-1-3 0,-1-1 21 16,3 1-5-16,0-2-2 0,2-2 4 0,0 0 0 15,1-1 6-15,0-2-9 0,2-1 11 0,-1 0-13 16,3-1 2-16,-3 1 18 0,0 2-7 0,-2 2 17 16,1 3 12-16,0 2 8 0,-1 3 6 15,-1 2-1-15,2 1-11 0,0 3-20 0,3 0 0 16,-2 3-14-16,-1 0 2 0,-1 3 8 0,1 1-5 15,-2 2 13-15,-2 2 2 0,-2 0 7 0,3 3-2 16,-5 1-2-16,2 3-6 0,-2 0-16 16,-1 0-1-16,3 0-12 0,-2-1 1 0,1-1-4 15,0-1 0-15,-2-1-4 0,0 1-7 0,3-3-9 16,-2-2-41-16,1-1-50 0,3-2-135 16,1-2-337-16,-5-1-849 0</inkml:trace>
  <inkml:trace contextRef="#ctx0" brushRef="#br0" timeOffset="148114.17">19085 16758 2277 0,'0'0'56'0,"0"0"-3"0,0 0-2 0,0 0-24 16,0 0-36-16,0 0-22 0,0 0-46 0,0 0-65 15,0 0-118-15,0 0-209 0,0 0-409 16,0 0 280-16</inkml:trace>
  <inkml:trace contextRef="#ctx0" brushRef="#br0" timeOffset="149140.04">19331 16991 1473 0,'0'0'178'0,"0"0"-19"0,0 0-5 0,0 0-40 16,0 0-27-16,0 0-6 0,0 0-3 0,0 0-9 15,-123 58-10-15,110-45-7 0,0 1 1 16,3 1-13-16,1 0-9 0,2 2-4 0,6 1-14 16,1 1 4-16,0 0-7 0,8 1-4 0,1-2 0 15,1 2-5-15,4-3 7 0,-2 1-4 0,8-4 5 16,-2 0 0-16,3-2-1 0,1-3 0 0,3 0-4 16,0-3-2-16,5-2-5 0,0 2 6 0,2-3-3 15,0 2 7-15,4-3 2 0,-2 1-10 16,-1-3 10-16,2 0-10 0,-2 0 0 0,0-6 9 15,-1-1-10-15,-3-2 6 0,-1-2-3 0,-2-2 0 16,-10-2-1-16,1-2 5 0,-6 1 3 16,-6-3-8-16,-2 0 11 0,-3 3-9 0,-5 0-4 15,-5 2 9-15,-2 5-9 0,-2 0 1 0,-5 4 2 16,-2 0-4-16,-4 4-1 0,2 1 8 0,-2 2-2 16,1 5-6-16,3 1 7 0,2 1-9 15,6 0 2-15,0 2 7 0,3-1-5 0,3 1 2 16,3 0-4-16,0-1 5 0,4-2-7 0,0-1 8 15,0-1 9-15,5-1-11 0,0-3 12 0,3 2 0 16,3-3-8-16,0 0 0 0,4 0 0 16,0-1-10-16,1 0 5 0,-2 0 9 0,1 0-8 15,-1-3 10-15,-2-1-3 0,4-1-15 0,-4 0 10 16,1 0-6-16,-3-1-1 0,0 0 4 0,1 3-4 16,-2-1 0-16,-3 2-6 0,-2 1 4 0,-3 1-9 15,4 0-1-15,-3 0 6 0,0 5-5 0,0-1 8 16,0 3 1-16,-2 0-1 15,0 0 1-15,0 2 5 0,0 0-4 0,2 0 4 16,-1 2 8-16,2-1-9 0,-1 0 8 0,5 0-4 0,-2-2-5 16,1-1 6-16,2-2 1 0,-4 1 4 15,3-1-1-15,0-2 7 0,-2 0-5 16,4-1 5-16,-1-2 7 0,1 0-11 0,1 0 8 16,-3 0-2-16,2-3-2 0,0-4 4 0,-1 1 3 15,-2-2-2-15,0 1-9 0,0-1 6 0,-2 0-9 16,4 0 0-16,-4 0 7 0,5 0-8 0,-1-3 0 15,4 2-4-15,0 0 1 0,4-3-5 0,-2 3 9 16,3-1-3-16,-3 0-9 0,2 2 8 16,-5 0-9-16,0 2 2 0,-2 1 4 0,-3 4-4 15,0 1-5-15,-4 0-3 0,1 2 4 0,-2 3-8 16,-1 1 13-16,0 1 4 0,0 1-8 0,-6 2 10 16,4 0-3-16,-2 1-3 0,0 0 4 0,4 1 4 15,0 0-10-15,0 1 3 0,0-3 11 16,6 1-13-16,-2 0 15 0,5 0-3 0,1 0-16 15,0-3 13-15,0 1-8 0,2-2 8 16,0-2 3-16,4 0 0 0,-2-2-2 0,3-1-7 0,-4-1 9 16,3-1-9-16,-3 0 8 0,-2-2 3 0,1-3-10 15,-3-1 7-15,2-1-8 0,-1-3 0 16,-1 2 2-16,1-1-6 0,0-2 4 0,0 0-1 16,1 0 5-16,2-1-2 0,0-3 1 15,1 1-4-15,1-2-7 0,0 0 3 0,-1-1-4 16,-1 0 0-16,-1-1 0 0,-4 2 7 0,-4 1-4 15,1 2 0-15,-5 2 13 0,0 3-12 0,-7 2 6 16,-4 5 3-16,-6 1-10 0,0 0 8 0,-4 4 3 16,-2 3 1-16,3 3 0 0,-1 3 9 15,1 1-10-15,1 3 5 0,4 1 12 0,0 1-14 16,4 1 14-16,8 0-7 0,2 0-12 0,1 0 4 16,2 1-7-16,7-2 5 0,1 1-4 15,3-3 5-15,5-1-5 0,-1-3-8 0,3-2 5 16,-1 0-23-16,2-4-25 0,2-1-49 0,-1-3-92 0,-1-3-160 15,-7 0-305-15,-6-2-779 0</inkml:trace>
  <inkml:trace contextRef="#ctx0" brushRef="#br0" timeOffset="149323.56">20876 17004 2513 0,'0'0'130'16,"0"0"-21"-16,0 0-13 0,0 0-31 0,0 0-13 16,0 0-19-16,0 0-24 0,0 0-3 0,0 0-6 15,0 0-3-15,0 0-11 0,0 0-34 16,0 0-72-16,0 0-150 0,112 81-321 0,-105-74-868 0</inkml:trace>
  <inkml:trace contextRef="#ctx0" brushRef="#br0" timeOffset="149505.07">20802 17252 2096 0,'0'0'187'16,"0"0"-33"-16,0 0-8 0,0 0-46 0,0 0-47 16,0 0-30-16,0 0-6 0,0 0-10 15,0 0-7-15,0 0-2 0,0 0-19 0,0 0-21 16,0 0-62-16,0 0-123 0,65 48-296 0,-61-46-811 0</inkml:trace>
  <inkml:trace contextRef="#ctx0" brushRef="#br0" timeOffset="151301.94">20775 17408 154 0,'0'0'8'15,"0"0"-2"-15,0 0 11 0,0 0 2 0,0 0 8 16,0 0-5-16,0 0 0 0,0 0-3 16,0 0 1-16,0 0-1 0,0 0 7 0,0 0 6 15,38 8-2-15,-37-3 11 0,3 0 3 0,-3 0 7 16,-1-1 10-16,2-1 12 0,-2 0 11 0,0-1 11 15,0-1 21-15,0 0 4 0,0 1 1 16,-3-1-4-16,-1-1-23 0,3 0-19 0,-2 0-11 16,-1 0-6-16,0 0-8 0,1 0 15 0,-3 0-5 15,5-1-18-15,-2-3 5 0,3 3-22 16,-3-1-6-16,0-2 2 0,2 3-10 0,-1-4-4 16,0 3-5-16,-3 0 3 0,4 0-9 0,-2 0 9 15,0 1 2-15,-1 1-14 0,3-1 12 0,-2 1-10 16,2 0-2-16,-1 0 6 0,0 0-4 15,1 0-1-15,1 0-6 0,0 0 2 0,0 1-11 16,0-1 4-16,0 0-3 0,0 0-15 0,3 1-17 16,0 0-53-16,1 0-69 0,3 1-115 0,-3 0-87 15,2 0-149-15,-4 1 190 0</inkml:trace>
  <inkml:trace contextRef="#ctx0" brushRef="#br0" timeOffset="158499.07">20877 17453 146 0,'0'0'-1'0,"0"0"11"0,0 0-3 0,0 0 0 16,0 0 9-16,0 0 16 0,0 0 31 0,0 0 0 16,0 0-4-16,0 0-34 0,0 0-24 0,0 0 18 15,-51 0 16-15,54 0 33 0,0 0 11 16,1 0-10-16,1 0-10 0,-2 0-9 0,3 0-9 16,-3 0-10-16,1 1 4 0,-1 1-3 0,-3 1 7 15,0 1 13-15,0 2-2 0,0 0-2 0,0 1-9 16,-3 0-5-16,-2 0-7 0,0-1 4 0,1-1 5 15,0 0-5-15,-1-2 11 0,2-2-5 16,-1 0-2-16,-1-1 2 0,2 2-5 16,-3-2-2-16,2 0-4 0,-2 0 11 0,3 0-8 15,-4 0 7-15,6-2-1 0,-2-2-22 0,3-2 4 16,0 2-13-16,0-3-8 0,0 1 5 0,0 0-1 16,0 1-7-16,0-1 7 0,0 0-1 0,3 0-18 15,-3 0-16-15,6-1-72 0,-3 1-122 16,2-2-114-16,1 0-11 0,0 2-101 0,-3 2 265 0</inkml:trace>
  <inkml:trace contextRef="#ctx0" brushRef="#br0" timeOffset="159306.5">21558 16654 193 0,'0'0'42'0,"0"0"-8"16,0 0 39-16,0 0 43 0,0 0 29 15,0 0 28-15,0 0 10 0,0 0-6 16,0 0-9-16,0 0-9 0,0 0-24 0,0 0-15 15,0 0-12-15,0 0-15 0,47-88-8 0,-34 83-8 16,-1 2-5-16,1-1-11 0,-1 2-3 0,1 1-12 16,-1-1-14-16,3 2 0 0,-1 0-8 0,1 5-1 15,-2 1 1-15,1 2-4 0,0 1-7 0,-2 2-2 16,1 0-1-16,-5 1-5 0,-1 1 6 0,1 3-1 16,-3-2-3-16,-4 5 5 0,-1-2 0 15,-1 1 1-15,-6 1-1 0,-4-1 0 0,-1-1 0 16,-3 0-6-16,-3 0 4 0,-3-1-8 0,-3 0 0 15,0 0 5-15,0-2-5 0,-2-1 3 16,1-1 8-16,-1 1-5 0,6 0-4 0,2 0 7 16,2-2-8-16,5-1 5 0,3-2 7 0,2 0-9 15,3-1 2-15,1 0-5 0,2-1-6 16,2-1 1-16,5-1 2 0,3-1 0 0,2 0-1 16,7-1 6-16,2-1-4 0,2-1 0 0,4 0 5 15,-1 0-7-15,2 1 4 0,1-1 3 0,0-2-7 16,1 0 4-16,1 1-3 0,-1-1-4 15,1 2-4-15,0 0-4 0,-2 0-13 0,1 0-12 16,-3 0-8-16,-2 0-29 0,-2 2-30 16,0 1-56-16,-3 0-93 0,-4 2-144 0,-1 1-91 0,-5-1 13 15,-5-2-186-15</inkml:trace>
  <inkml:trace contextRef="#ctx0" brushRef="#br0" timeOffset="159924.25">21346 17319 420 0,'0'0'38'0,"0"0"10"15,0 0 28-15,0 0 14 0,0 0 26 16,0 0 2-16,0 0 27 0,0 0 7 0,0 0-15 16,0 0-9-16,0 0-15 0,0 0 0 0,0 0-7 15,82 14 0-15,-59-14-13 0,2 0-12 0,0 0 1 16,2 0-14-16,2 0 6 0,5-2 1 0,-1 2-13 15,5-2-1-15,3 1-11 0,1-1-5 16,3 0-11-16,1 1-2 0,4 0-11 0,-1 1-5 16,1 0 8-16,-1 0-12 0,1 1 5 0,-1 2-8 15,1-1-3-15,-2 0-3 0,0 1-2 0,-1-2 5 16,1 2-5-16,-3-1 6 0,-3 1-5 0,2-1-3 16,-3 0 5-16,-3 0-4 0,-2-1 4 0,-3 1-2 15,-5-1 0-15,-4-1-2 0,-7 0 4 16,-2 0 0-16,-2 0-6 0,-3-3 6 0,1 1-8 15,-5-1-2-15,2-1-2 0,-1 2-16 0,-3-2-22 16,1 3-28-16,0-3-34 0,-3 1-68 16,1 0-92-16,-1 1-210 0,1 0-80 15,-3-1-501-15</inkml:trace>
  <inkml:trace contextRef="#ctx0" brushRef="#br0" timeOffset="160705.66">21827 17606 1046 0,'0'0'-32'0,"0"0"71"0,0 0 44 0,0 0 48 15,0 0 22-15,0 0-9 0,0 0 9 16,0 0-23-16,0 0-24 0,0 0-28 0,0 0-27 16,0 0-15-16,0 0 1 0,0 0 0 15,-9-37-2-15,8 48 8 0,-1 0-11 0,-1 2 4 16,-1 2 5-16,1 2-9 0,-2 1 0 0,-1-1-6 15,-1-1-6-15,0 0-2 0,-5 1 3 0,4 0 2 16,-2 1-7-16,-1-2 8 0,1-1-5 0,0 0-6 16,-3 0 8-16,4-2-9 0,3-1-4 15,1 1 3-15,3-4-1 0,0 0-5 0,2 0 6 16,0-2-1-16,0 0-13 0,4-1 13 0,3-1-8 16,0 1 3-16,3 0 12 0,4 0-6 15,1-3 4-15,1 1-5 0,0-2-1 0,4 0-5 16,0 0 8-16,1 0-2 0,-1 1-11 0,0-1 11 15,-1 1-14-15,-3-1-2 0,0 2 8 0,1-1-11 16,-1 1-2-16,-1-2-6 0,-1 0-12 0,4 0-22 16,-2 1-16-16,3-2-20 0,-3 2-39 0,2-2-25 15,1 2-49-15,-3-1-62 0,3-1-106 16,-1 0-125-16,-4-1 41 0,-6 0-39 0</inkml:trace>
  <inkml:trace contextRef="#ctx0" brushRef="#br0" timeOffset="160940.31">22139 17871 870 0,'0'0'260'0,"0"0"-206"0,0 0 83 16,0 0 58-16,0 0 1 0,0 0-37 0,0 0-56 16,0 0-25-16,0 0-7 0,0 0 6 0,0 0-9 15,0 0-15-15,0 0-4 0,0 0-8 0,-55 105-1 16,55-88-4-16,0 2-8 0,0 1-20 15,0 2 2-15,0 1-5 0,-2 1-17 0,0 2 12 16,0-2-26-16,-2 1-3 0,0-2 3 0,-1-1-32 16,1-2-23-16,-4-1-51 0,4 0-81 15,-1-3-122-15,-1-2-178 0,2-2 4 0,2-5-95 0</inkml:trace>
  <inkml:trace contextRef="#ctx0" brushRef="#br0" timeOffset="161374.31">23313 17366 2260 0,'0'0'-17'0,"0"0"32"16,0 0 55-16,0 0 4 0,0 0 12 16,0 0-22-16,0 0-30 0,0 0-16 0,0 0-17 15,0 0-11-15,0 0-26 0,0 0-21 0,0 0-69 16,0 0-99-16,-34-24-190 0,34 27-155 15,0-1-596-15</inkml:trace>
  <inkml:trace contextRef="#ctx0" brushRef="#br0" timeOffset="161706.74">23420 17517 1412 0,'0'0'178'0,"0"0"-200"0,0 0 57 0,0 0 60 16,0 0 15-16,0 0-35 0,0 0-33 0,0 0-21 16,118-130-2-16,-99 115-2 0,1-3 0 0,-3 0 2 15,2-2-11-15,-1-1 6 0,-1 1 5 0,-3-1 12 16,-2 3 19-16,-2 2 13 0,-2 3 10 0,-4 3 5 16,-1 1 7-16,-3 4-16 0,0 1 1 15,0 3-11-15,-5 1-26 0,1 0-2 0,-5 0-18 16,0 8-10-16,1 1 1 0,-3 5 3 0,3 3-6 15,0 2 3-15,0 3 6 0,-1 2-14 16,2 2 13-16,-1 3-4 0,2 0-9 0,-3 1 3 16,3 2-5-16,-1-2-2 0,-2 0-8 0,0 0 5 15,3-2-27-15,-1-4-16 0,1-1-20 16,4-3-53-16,1-2-45 0,1-2-108 0,0-3-192 16,0-5-70-16,1-4-406 0</inkml:trace>
  <inkml:trace contextRef="#ctx0" brushRef="#br0" timeOffset="162056.91">24083 17331 2012 0,'0'0'53'16,"0"0"-37"-16,0 0 27 0,0 0 20 15,0 0-2-15,0 0-32 0,0 0-23 0,0 0-6 16,0 0-11-16,0 0 5 0,0 0 8 15,-129 53-10-15,118-32 10 0,-3 1-1 0,1-1-9 0,0 1 6 16,3 3 1-16,0-3-5 0,5-1-1 16,1-1 1-16,4-2-5 0,1-3-2 0,8-2 10 15,2 1-6-15,6-3 8 0,-4 0 6 0,7-3-3 16,-1-5 9-16,1-3 2 0,1 0 4 16,-2-7 2-16,2-1 14 0,-2 0 4 0,-5 0 10 15,2-1 18-15,-5 0-6 0,-1-3-4 0,-3-2-6 16,-2 0-15-16,-3-5-12 0,0-3 2 15,-2-1-9-15,0-2-14 0,-3 0 5 0,-3 1-14 16,-4 0-6-16,-1 4-1 0,-4 0-24 0,3 2-27 16,-6 5-58-16,5 0-110 0,-2 3-189 0,4 3-151 15,5 2-473-15</inkml:trace>
  <inkml:trace contextRef="#ctx0" brushRef="#br0" timeOffset="162439.84">24541 17473 1277 0,'0'0'26'0,"0"0"65"16,0 0 53-16,0 0 18 0,0 0-38 0,0 0-22 15,0 0-4-15,0 0-4 0,51-118-18 0,-55 110-15 16,-3 2-14-16,-3 2-32 0,-3 1 4 0,-2 2-3 15,-1 1-15-15,-6-2 10 0,1 4-8 16,0 2-6-16,0 4 8 0,-2 1 0 0,3 3-2 16,0 2 2-16,0 1 2 0,1 4-6 0,3 1 4 15,2 2 3-15,3 1-11 0,6-1 3 0,1 0-2 16,4-1-1-16,5-3-2 0,7 0 4 0,1-2-5 16,5 0-3-16,-1-2 10 0,1 0-7 15,1-4 7-15,1-1 3 0,0-3-1 0,-2-4 5 16,-2-2 7-16,0 0 11 0,0-1 2 0,-4-6 17 15,0-1-6-15,-4-3-3 0,-3-2 3 0,3-1-20 16,-5-1-1-16,3-2-6 0,-4-2-8 0,-2-3-9 16,1-3-13-16,-1-1-21 0,0-2-39 15,-3 1-52-15,-6 0-133 0,1 2-273 0,3 6-67 16,-1 7-391-16</inkml:trace>
  <inkml:trace contextRef="#ctx0" brushRef="#br0" timeOffset="163746.94">13151 18347 1660 0,'0'0'-85'15,"0"0"89"-15,0 0 56 0,0 0 1 16,0 0-6-16,0 0 18 0,0 0-33 0,0 0-11 16,0 0 13-16,0 0-19 0,0 0-15 0,130-24-9 15,-110 28-21-15,2 0-67 0,-1 2-62 0,2 1-131 16,0-1-210-16,-8 0 52 0,-5-3-53 0</inkml:trace>
  <inkml:trace contextRef="#ctx0" brushRef="#br0" timeOffset="163942.24">13222 18517 891 0,'0'0'241'16,"0"0"-205"-16,0 0 65 0,0 0 18 0,0 0-46 15,0 0-10-15,0 0 5 0,0 0-13 0,0 0-9 16,0 0-24-16,0 0 1 0,0 0-19 16,0 0-13-16,0 0-17 0,73 26-61 0,-49-22-35 15,0-2-73-15,0 0-99 0,2-1-85 0,1 1 11 16,-6-1 106-16,-8-1 262 0</inkml:trace>
  <inkml:trace contextRef="#ctx0" brushRef="#br0" timeOffset="164490.54">14032 18162 1036 0,'0'0'49'16,"0"0"16"-16,0 0 57 0,0 0 68 0,0 0 22 15,0 0-33-15,0 0-40 0,0 0-67 16,0 0-35-16,0 0-28 0,0 0-3 0,0 0-11 16,0 0-1-16,0 0 20 0,-56 39-13 0,51-16 6 15,1 1-11-15,1-4-14 0,2 0 3 0,1-3 6 16,0-2 12-16,1-2-14 0,5-3 31 0,-1-1-36 16,3-2-4-16,2-1 34 0,1-2-30 0,2 0 32 15,2-3 4-15,1 0-19 0,3-1 2 16,1 1 5-16,1 0-9 0,2 1-9 0,0 0 28 15,0 4-23-15,0-1 14 0,-2 2 14 0,-1 3-26 16,-2 0 17-16,-1 1-3 0,-3 2-6 0,0 1 1 16,-4 0 3-16,-4-3 6 0,-3-4-14 15,-1-4 48-15,-2 4-27 0,2 2-3 0,-2-1 19 16,0 6-52-16,-2-8 8 0,-2 0-18 0,-6 7-20 16,4-6-38-16,-9 2-9 0,2 1-54 15,-4-3-73-15,2-1-24 0,-5-2-119 0,2 1-56 16,-3-4 61-16,0 0 43 0,11-1 303 0</inkml:trace>
  <inkml:trace contextRef="#ctx0" brushRef="#br0" timeOffset="164669.07">13959 18312 0 0,'0'0'45'0,"0"0"113"15,0 0 50-15,0 0 51 0,0 0-41 0,0 0-32 16,0 0-50-16,0 0-53 0,0 0 10 15,0 0-20-15,0 0-3 0,0 0-10 0,0 0-27 16,0 0-31-16,92-88-15 0,-58 77-46 0,2-1-96 16,2 1-118-16,3 1-122 0,-6 2-334 0,-14 3 729 0</inkml:trace>
  <inkml:trace contextRef="#ctx0" brushRef="#br0" timeOffset="165076">14782 18277 706 0,'0'0'309'0,"0"0"-379"0,0 0 60 15,0 0 105-15,0 0 105 0,0 0 12 0,0 0-49 0,0 0-26 16,0 0-84-16,0 0-38 0,0 0-23 0,0 0 15 15,0 0-29-15,0 0-6 0,-34 2 45 16,18 7-38-16,-4 4 30 0,-1 0-6 0,-2 3-22 16,1 3 14-16,-1 0-7 0,1 3 10 15,3 0-11-15,1 0 13 0,4 0-18 0,0-1-4 16,6-2 18-16,2-5-23 0,4-5 15 0,1 2 36 16,1-6-11-16,0 1 15 0,1 5 2 15,1-5-32-15,2 0 1 0,7 4 20 0,-3-4-2 0,7 1 27 16,-3 1 37-16,3-5 6 0,3 1 37 15,2-4-12-15,7 0-25 0,-1 0-28 0,3-7 10 16,-2-3-4-16,-5-5-29 0,-6-1 36 0,-5-2-66 16,-2 0-8-16,-6-2 19 0,-2 2-37 15,-1-4-10-15,0 0-36 0,-6-1-43 0,-2 0-103 16,-2 0-121-16,0 3-232 0,0 4-30 0,5 6-93 0</inkml:trace>
  <inkml:trace contextRef="#ctx0" brushRef="#br0" timeOffset="165390.41">15316 18079 1259 0,'0'0'304'0,"0"0"-269"0,0 0 61 15,0 0 38-15,0 0 24 0,0 0-60 0,0 0-25 16,0 0-30-16,0 0-39 0,0 0 8 0,0 0-10 16,0 0 10-16,0 0-13 0,-51 54 9 0,46-28-7 15,1 2-8-15,1 2 18 0,-1 2-16 16,0 2 10-16,1-1-10 0,0 2-3 0,0-2-11 16,1 2 8-16,-1-10 12 0,1 0-31 0,-1-10 53 15,2 2-52-15,0-1-26 0,-3 0 25 0,0 0-109 16,2-1-23-16,1 0-69 0,-1-2-162 15,0 3-97-15,1-9 39 0,1 0 238 0</inkml:trace>
  <inkml:trace contextRef="#ctx0" brushRef="#br0" timeOffset="165740.2">14777 18035 1261 0,'0'0'101'16,"0"0"54"-16,0 0 23 0,0 0 29 0,0 0-63 15,0 0-58-15,0 0-22 0,0 0-23 16,0 0 0-16,0 0-1 0,0 0 11 0,0 0-32 16,0 0 12-16,61-26-9 0,-38 40-31 0,5 1 17 15,-1 1-24-15,2 3 3 0,-4-1 0 0,2 0 8 16,-2 1-7-16,-3-2-3 0,-4-2 18 15,-2 1-20-15,-5-4 26 0,-3-2 5 0,-5-1-10 0,-3-2 17 16,-1-1-8-16,-7-4 3 0,-4 0-10 16,-3-2 14-16,-1 0-23 0,-5-3-6 0,0-4 24 15,-4-1-33-15,-1-3 19 0,1-1-8 16,-4-2-25-16,3-1-4 0,-1 0-6 0,5-2-30 16,0 0-64-16,3-1-25 0,4 1-105 0,4 2-78 15,6 0-64-15,2 5 1 0,3 3-123 0</inkml:trace>
  <inkml:trace contextRef="#ctx0" brushRef="#br0" timeOffset="166206.56">15489 18424 1494 0,'0'0'115'0,"0"0"35"0,0 0 25 0,0 0-25 16,0 0-15-16,0 0-48 0,0 0-16 15,0 0-17-15,0 0-14 0,0 0-20 16,0 0 0-16,0 0 8 0,0 0-31 0,0 0 29 15,80-27 1-15,-69 27-21 0,4 4 8 0,-3 0-9 16,2 2-19-16,-4 0 5 0,0 0 22 0,0 2-25 16,-3 2 16-16,-1-1 28 0,-2 1-36 0,-1 1 32 15,-3-1-12-15,0 0-16 0,0 1 9 0,-5 0 0 16,0 0 15-16,0-3-31 0,1-4 39 0,3 0-34 16,1-4 7-16,-9 7 28 0,4 0-34 15,-1-1 17-15,-2 3-14 0,0-4 1 0,2 1-2 16,-3 0 18-16,-5 4-6 0,8-7-17 0,-2 1 35 15,-4 2-35-15,3-4 23 0,-6 0 18 16,-5-2-42-16,3 0 1 0,-4-10-23 0,2-2-8 16,5-5-5-16,1-3 9 0,3-2-16 15,2 0-39-15,2-1-15 0,-1 1-60 0,3 1-41 16,1 1-82-16,1 2-173 0,2 0-87 0,0 5 42 16,0 5 125-16</inkml:trace>
  <inkml:trace contextRef="#ctx0" brushRef="#br0" timeOffset="167042.97">13902 18253 17 0,'0'0'81'16,"0"0"15"-16,0 0 38 0,0 0-1 0,0 0-50 16,0 0-82-16,0 0-5 0,0 0-7 15,0 0 9-15,0 0 59 0,0 0-6 0,0 0 15 16,0 0 22-16,0 0-3 0,53-4-10 0,-33 2-27 16,-1-2 3-16,2 2-35 0,-2-1 15 15,1 2 9-15,-3 1-41 0,-1 0 25 0,-5 0-31 16,0 1-14-16,-1 4 7 0,-1 1-3 0,1-1-20 15,-4 2-17-15,2-1 2 0,-1 0-104 0,0-2-74 16,3 0-17-16,-6-2-77 0</inkml:trace>
  <inkml:trace contextRef="#ctx0" brushRef="#br0" timeOffset="170373.16">1140 15084 2453 0,'0'0'-84'0,"0"0"59"0,0 0 5 15,0 0 16-15,0 0 20 0,0 0 23 16,0 0-3-16,-123 148-7 0,114-110-6 0,3 3-8 16,2 2-2-16,3 1-3 0,1 2-2 0,3 0-2 15,5-2-3-15,1 1-5 0,6-2-6 0,0-2-1 16,1-4-8-16,3-3-9 0,2-2-17 0,0-4-28 16,4-2-39-16,-4-4-45 0,5-3-46 15,1-1-66-15,1-6-45 0,3-2-50 0,0-7 35 16,-4-1-147-16,-13-2 340 0</inkml:trace>
  <inkml:trace contextRef="#ctx0" brushRef="#br0" timeOffset="170601.69">1474 15350 2645 0,'0'0'-103'0,"0"0"48"0,0 0 30 0,0 0 31 0,0 0 33 15,0 0 0-15,0 0-5 0,0 0-3 16,0 0-9-16,0 0-4 0,51 127-9 0,-34-104-4 16,-1 0 0-16,1 1 2 0,2 2-1 0,-1 1-4 15,-2-2 2-15,2 0-12 0,-4-3-11 0,5-3-13 16,-1-2-41-16,-1-4-37 0,0-2-52 0,1-4-52 16,2-2-52-16,-3-4-64 0,1-1-70 0,-4-2 32 15,-1-3-111-15,-4 1 251 0</inkml:trace>
  <inkml:trace contextRef="#ctx0" brushRef="#br0" timeOffset="170771.33">1512 15601 2266 0,'0'0'-82'0,"0"0"12"16,0 0 32-16,0 0 39 0,0 0 64 15,0 0 2-15,0 0-10 0,0 0 0 0,0 0-13 16,135-1-11-16,-95-7-11 0,2-1-14 0,3-1-11 15,-2 0-35-15,-2 0-59 0,-6 1-97 16,-2-1-187-16,-9 3-138 0,-12 4-679 0</inkml:trace>
  <inkml:trace contextRef="#ctx0" brushRef="#br0" timeOffset="170954.89">1460 15375 2523 0,'0'0'67'0,"0"0"-144"0,0 0 17 0,0 0 43 16,0 0 18-16,0 0 22 0,0 0-7 15,0 0-4-15,0 0-1 0,118-9-24 0,-70 7-40 16,3 0-70-16,-1 2-112 0,1 0-222 0,-14 4-70 16,-12 0-564-16</inkml:trace>
  <inkml:trace contextRef="#ctx0" brushRef="#br0" timeOffset="171241.05">2104 15902 2493 0,'0'0'-88'0,"0"0"52"0,0 0 74 0,0 0 36 15,0 0-55-15,0 0-28 0,0 0-8 0,0 0-6 16,0 0 2-16,0 0-3 0,0 0 0 15,-27-119 9-15,36 99 4 0,3 3 7 0,0 1 8 16,-1 1 5-16,1 2-2 0,-2 3 4 0,0 3-3 16,-3 5-8-16,1 2 5 0,-1 0 1 0,0 4 9 15,-4 4 12-15,5 5-1 0,-5 1-2 16,0 2-8-16,2 0-5 0,-3-1-5 0,3 2-5 16,0-3-2-16,3 1-7 0,-4 0-7 15,4 0-9-15,2-1-30 0,1-1-65 0,1-2-110 16,6-1-157-16,-8-6-134 0,0 0-599 0</inkml:trace>
  <inkml:trace contextRef="#ctx0" brushRef="#br0" timeOffset="171389.21">2588 15634 2695 0,'0'0'-11'0,"0"0"26"0,0 0 63 0,0 0-46 0,0 0-81 16,0 0-52-16,0 0-71 0,0 0-101 0,0 0-169 15,0 0-113-15,0 0-585 0</inkml:trace>
  <inkml:trace contextRef="#ctx0" brushRef="#br0" timeOffset="172192.96">2914 15569 2521 0,'0'0'-176'0,"0"0"54"0,0 0 143 16,0 0 50-16,0 0-42 0,0 0-8 15,3 140-6-15,5-105 9 0,1 3-12 0,-4-1-9 16,3 0-5-16,-1 3-2 0,-4 0 2 0,-1-1-7 16,-2 1 2-16,0-6 0 0,0-2 1 0,0-5 6 15,0-5 3-15,-2-4 2 0,-1-4 5 16,-2-3 14-16,3-3 9 0,-1-3 18 0,-1-3 12 15,2-2-4-15,1 0-9 0,-2-5-26 0,-3-6-19 16,-3-4-7-16,4-5 0 0,-4-6 4 0,0-5-1 16,4-8 1-16,1-5-11 0,4-4 6 15,0-1-1-15,2-1-7 0,5 4 8 0,3 4-6 16,0 5 2-16,-1 3-2 0,4 5-3 16,-1 5-11-16,5 5-4 0,-3 5-8 0,4 2-16 15,-2 4-8-15,-2 3-18 0,-3 3-7 0,-1 2 3 16,-1 0 8-16,-4 0 17 0,-2 4 17 0,-1 1 17 15,-2 0 18-15,0 2 19 0,0 1 10 0,-5 3 5 16,-1 0 0-16,-3 1-9 0,2 1-12 0,3-1-8 16,-3-1-13-16,5-2-16 0,0-1-14 0,2-2-9 15,0-1-14-15,0-2 0 0,3 0 13 16,6-3 11-16,0 0 33 0,3 0 19 0,4-5 16 16,-1-4 6-16,4-2-7 0,1-1 0 0,-1-3-10 15,-1-1 4-15,-2-1 1 0,2 0 11 16,-5-1 13-16,4-1 4 0,-4 2 14 0,2-1 0 15,-3 1-2-15,-2 1-4 0,-1 2-11 0,-1 1 0 16,-3 2-5-16,-4 3 10 0,0 2 6 16,-1 2 5-16,0 3 1 0,-2 1-9 0,-6 0-18 15,2 0-30-15,-4 3-31 0,-5 4-15 0,3 4 3 16,-4 1 11-16,2 3 15 0,-1 1 8 0,2 3-6 16,3-1 6-16,5 0 1 0,-3 0 1 0,6 0 2 15,2 0-1-15,0 0 1 0,0-1-5 0,2 0 6 16,6-4-6-16,0-1-1 0,2-3 4 15,2-3-6-15,0-3 6 0,1 1 2 0,5-4 6 16,2 0 3-16,-1-6 2 0,-1-5 0 0,-1 0-9 16,1-3 4-16,2-1-7 0,-2-2 0 0,-2-2 4 15,1 2-5-15,2-1 9 0,-5 0 1 16,4 0 0-16,-3 2 6 0,0 1-6 0,-2 2 0 16,2 3-2-16,-5 3-3 0,0 4-1 0,-4 0 0 15,1 3 5-15,1 0 3 0,-5 0 4 0,4 5 6 16,-3 1 1-16,2 2-3 0,-3 0 4 15,3 2-4-15,-2 1-4 0,-2 0 2 0,2 2-9 16,-1 0-7-16,0 0-6 0,2-1-21 0,-2-1-25 16,-1-1-34-16,4 0-45 0,-2-2-93 0,4-2-153 15,-1-2-219-15,-4-1-817 0</inkml:trace>
  <inkml:trace contextRef="#ctx0" brushRef="#br0" timeOffset="173812.29">4549 15426 1824 0,'0'0'192'0,"0"0"-184"0,0 0 55 15,0 0 38-15,0 0-2 0,0 0-33 0,0 0-32 16,0 0-8-16,0 0-8 0,0 0 1 0,0 0 0 15,0 0-2-15,0 0-3 0,-99 90-1 16,99-70 0-16,0-1-4 0,2-1-3 0,5 0-4 16,2-1-2-16,1-3-4 0,2-2 2 0,2 0-2 15,3-3 1-15,2-2 5 0,0-2-5 16,3-4 6-16,1-1 1 0,-1-2 3 0,3-8 6 16,0-1 0-16,2-5 0 0,-3-2-1 0,4-5-2 15,-2-1-4-15,-2-1 1 0,0-2 0 0,1-1-2 16,-4-4-1-16,-1 2 3 0,-4-4-4 15,1 0 4-15,0-4 1 0,-5-4-4 0,0 2 0 16,-6 1-1-16,-2 4 0 0,-3 5 7 0,-1 7 10 16,-2 6 1-16,-5 4 6 0,-1 5-4 0,0 4-11 15,-1 4-7-15,-2-2-9 0,-4 11-7 0,3 5 1 16,-2 4 1-16,0 4 4 0,1 4 0 0,6 4 2 16,4 3-4-16,1-1-8 0,3 2 10 15,0 1-4-15,6-2 1 0,4 1 9 16,2-4-6-16,4 2-1 0,-1-5 3 0,6-1-4 0,3-5-1 15,3-3 3-15,-3-2-6 0,11-7-6 0,-3-2 4 16,0-5 0-16,3-2 0 0,-2-2 9 16,-2-6 6-16,-1-5 0 0,-1-2 10 0,-1-3 0 15,-3 0-4-15,-5-3 4 0,-3 1-3 16,-2 1-1-16,-7 1 7 0,-2 2 2 0,-5 1 2 16,-2 3 6-16,0 0-6 0,-7 3-5 0,-2-1-2 15,-3 3-7-15,0 3-5 0,-7 1-5 0,0 3-8 16,-2 0-4-16,-1 2 2 0,-1 5 3 15,-1 3 4-15,2 2 0 0,1 1 5 0,1 1-1 16,5 2 4-16,0 1 3 0,4 0-4 0,2 0-3 16,5-1-5-16,1-1-4 0,3-1 0 0,0-3 4 15,5 0-2-15,2-4 5 0,1-3 0 16,2-1-5-16,2-3 9 0,2 0 1 0,-1-4 7 0,5-4 5 16,-1-2-3-16,-1-2-3 0,0 1-5 0,-2-1 2 15,0 3-5-15,-3 0 5 0,-1 2 0 16,-3 1-7-16,0 2 6 0,-1 0-5 0,-1 2-1 15,1 0-1-15,-2 1-5 0,1 1-2 0,-2 0-4 16,-1 0-2-16,4 1-4 0,-2 2-2 16,0 2 1-16,2 2 2 0,0 2 5 0,-1 0 9 15,4 1 3-15,-1 2 2 0,1-1 1 0,-1 2-4 16,4 0-3-16,-1-2 2 0,0 1-4 16,3-3 3-16,1-1 0 0,-1-1 0 0,3-3 2 15,-3-2 4-15,1-2 3 0,-2 0 3 0,-1-2 9 16,-2-3 0-16,1-4-1 0,-2 1 6 0,0-4-5 15,-1-1 6-15,-3 0-2 0,2-3-5 16,-2 0-2-16,1 1-6 0,2 0-3 0,-2 1-3 16,0 1 1-16,2 1-7 0,2 3 1 0,-2 2-3 15,3 2-5-15,1 3 1 0,-1 1-5 0,1 1 2 16,0 0 4-16,2 6-1 0,-1 1 4 0,-1 2 2 16,2 1 0-16,0 3 1 0,-1-1 2 0,-2 2 2 15,2 2 0-15,-2 0 4 0,-2-1-1 16,-2 2 0-16,-2-2 0 0,-3 1 6 0,-2-2 3 15,0 1 2-15,-7-1 9 0,-2 0-8 0,-2-1 8 16,-4 0 1-16,-1-2-7 0,0-1 8 0,1-3-5 16,4-3-3-16,0-2-1 0,1-2 1 15,2 0-6-15,2 0-4 0,2-3-1 0,2-2-19 16,1 0-3-16,1-4-6 0,2 1-5 0,5 0 7 16,3-1 0-16,4 0 3 0,2 1 1 15,2-1 5-15,1 1 2 0,2-3 0 0,0 2 5 16,2-2-5-16,-2 0 4 0,2 0 7 0,-1-2-1 15,1 0 9-15,2-1-3 0,-2 0 2 0,1-3 1 16,0 2 1-16,-4 0 4 0,1-1 1 16,-2 2 2-16,-5 1 0 0,1 2-3 0,-6 4 4 15,-3 2 21-15,-6 3 13 0,0 2 9 0,0 0-11 16,-8 0-29-16,-5 5-17 0,-1 3-14 0,-7 4 5 16,-2 1 4-16,0 4-3 0,-1-2 6 0,-2 3 2 15,5 1 1-15,1-3 4 0,3-1-2 0,4 1 0 16,3-2-3-16,2-2 2 0,5-1-2 15,2-1-1-15,1-2 0 0,1-2-3 16,10-3 6-16,-2-2 5 0,4-1 5 0,3 0 5 0,1-7 0 16,-1-1-4-16,3-2-4 0,0-2-2 15,-1-1-5-15,-4-1-1 0,4 0 1 16,-5 0 1-16,2 0-5 0,-2 3 1 0,-2-2-1 16,0 5-4-16,-3 1 6 0,-3 3 0 0,0 2-5 15,-2 0 0-15,-1 2-1 0,1 0-4 0,-2 6 1 16,2 1 4-16,-2 4-1 0,2 2 6 0,0 3 7 15,-1 1-8-15,1 2 3 0,3-1-1 0,-3 0-7 16,7 0 3-16,-1-2-7 0,1-1-16 16,2-3-28-16,1 0-40 0,1-1-72 0,0-3-121 15,2-1-238-15,-5-4-70 0,-2 1-414 0</inkml:trace>
  <inkml:trace contextRef="#ctx0" brushRef="#br0" timeOffset="174195.29">6628 15524 2248 0,'0'0'-17'0,"0"0"58"0,0 0 95 0,0 0-35 15,0 0-63-15,0 0-9 0,0 0 12 0,0 0 6 16,0 0 10-16,0 0-6 0,0 0 1 0,42-126-3 15,-34 104-7-15,0-4 0 0,1 0-6 0,-1-3-3 16,-1-2-3-16,0-1-6 0,2-4-3 0,-4 3-5 16,0 3 2-16,-1 3-4 0,1 7 0 15,-3 3 2-15,0 7-2 0,-2 4-3 0,0 4-1 16,0 2-6-16,0 0-10 0,0 3 3 0,0 6-2 16,0 5 0-16,0 5 8 0,0 3-3 0,-2 4 1 15,4 3 0-15,-2 3 1 0,0 1-2 16,0 0-4-16,0 0 8 0,3 1-8 0,0 0 6 15,-3-1 6-15,0 5-7 0,0-4 3 0,0-1 0 16,-1 0-6-16,-1-6-5 0,2-2-3 0,0-4-25 16,2-4-26-16,2-3-31 0,3-2-52 15,0-2-54-15,3-4-106 0,2-3-246 0,-5-3-112 0,-1 0-494 16</inkml:trace>
  <inkml:trace contextRef="#ctx0" brushRef="#br0" timeOffset="174400.17">7178 15213 3011 0,'0'0'-13'15,"0"0"50"-15,0 0 35 0,0 0-17 0,0 0-44 16,0 0-8-16,0 0-4 0,0 0-7 0,0 0-7 15,0 0-22-15,0 0-45 0,0 0-70 16,0 0-125-16,0 0-272 0,24 45-707 0</inkml:trace>
  <inkml:trace contextRef="#ctx0" brushRef="#br0" timeOffset="174557.78">7135 15576 1812 0,'0'0'964'0,"0"0"-1002"0,0 0 90 0,0 0 23 16,0 0-45-16,0 0-16 0,0 0-5 0,0 0-1 16,0 0-12-16,0 0-19 0,0 0-39 0,0 0-80 15,0 0-125-15,0 0-320 0,47-15-700 0</inkml:trace>
  <inkml:trace contextRef="#ctx0" brushRef="#br0" timeOffset="175090.4">4279 16384 2257 0,'0'0'-20'16,"0"0"40"-16,0 0 38 0,0 0 29 0,0 0-6 15,0 0-7-15,0 0-10 0,0 0-7 16,0 0-14-16,29-130-2 0,-17 107 2 0,-1 0-8 16,0-1 10-16,3 3-7 0,-6 1-9 15,0 3-3-15,1 3-10 0,-2 3 4 0,-4 3-2 16,-1 3 3-16,2 3 1 0,-4 2-6 0,1 0 2 0,-1 3-12 15,0 4 0-15,0 3 2 0,0 7-5 16,1 2 3-16,-1 5-1 0,0 3-7 0,0 0-5 16,0 1-8-16,1 1-19 0,1 0-18 0,1 1-22 15,2-2-33-15,-2 0-30 0,5-2-66 0,0-3-82 16,2-2-161-16,3-4-118 0,-2-6-289 16,-2-4 489-16</inkml:trace>
  <inkml:trace contextRef="#ctx0" brushRef="#br0" timeOffset="175401.55">4951 16215 2049 0,'0'0'314'15,"0"0"-366"-15,0 0 61 0,0 0 80 0,0 0-16 16,0 0-45-16,-118 7-8 0,100 7-6 0,-1 1-2 16,1 5-7-16,6 1-7 0,1-1-3 15,1 1 2-15,3 1-2 0,5-1-3 16,1 0 1-16,1 0-1 0,2-1 1 0,7 1 5 15,3-4 2-15,4-2 1 0,-1-2 5 0,3-3 5 16,2-2-4-16,0-3 12 0,0-4 2 0,2-1-3 16,3 0 12-16,-4-7-2 0,-3-2 5 0,0-2 13 15,-3-2 6-15,-3 1-3 0,-2-2 4 0,-6 0-7 16,2-2-18-16,-6 0 7 0,0-1-17 16,-1-1-4-16,-6 1 5 0,-3 0-12 0,-2-1-1 15,-4-2-6-15,2 1-5 0,-3-1-16 0,2 0-12 16,-2 2-24-16,-3 1-33 0,7 2-14 0,0 3-37 15,3 4-46-15,3 4-95 0,0 4-271 16,4 0-7-16,3 0-468 0</inkml:trace>
  <inkml:trace contextRef="#ctx0" brushRef="#br0" timeOffset="175778.17">5577 16293 2369 0,'0'0'-29'0,"0"0"60"15,0 0 89-15,0 0-17 0,0 0-47 0,0 0-18 16,0 0-11-16,0 0-9 0,-48-120-9 0,35 113-2 16,-4 4-5-16,-1 2-2 0,-2 1-9 15,-4 3-3-15,1 7 2 0,-5 1-2 0,3 4 7 16,-2 2 3-16,-1 2 1 0,4-1-2 0,0 3 3 15,4 1-2-15,3-1-7 0,3 3 7 0,2-2-9 16,9 3 4-16,2-3 8 0,1-2-8 16,8-1 3-16,6-2-2 0,3-5 0 0,4-1 0 15,3-3 8-15,2-2 2 0,1-3-8 0,0-2 9 16,0-1-3-16,-2 0-2 0,-4-5 13 16,-2-4-3-16,1-1 1 0,-6-2 5 0,0-3-3 15,-3 0-5-15,-2-3 3 0,-4 0-7 0,1-2-14 16,-4 1-8-16,-3-2-29 0,1 0-38 0,0 0-52 15,0 1-129-15,-1-2-258 0,0 6-72 16,0 6-454-16</inkml:trace>
  <inkml:trace contextRef="#ctx0" brushRef="#br0" timeOffset="176091.92">6289 16041 2573 0,'0'0'-112'0,"0"0"73"16,0 0 112-16,0 0 27 0,0 0-55 15,0 0-31-15,0 0-4 0,0 0 4 0,0 0-6 16,0 0 1-16,0 0 3 0,-50 127-1 0,39-99-2 15,-2 3 9-15,1 3-7 0,-2 0-4 16,4 2 4-16,-3 2-11 0,-2 0 3 0,1 2 2 16,0-1-3-16,-1-2 0 0,4 0-2 0,0-3-9 15,2 1-16-15,-1-1-12 0,6-1-25 0,0-2-27 16,2-4-43-16,2-6-75 0,0-5-112 0,0-3-190 16,5-6-9-16,-3-2-361 0</inkml:trace>
  <inkml:trace contextRef="#ctx0" brushRef="#br0" timeOffset="176425.18">5860 16164 2060 0,'0'0'438'16,"0"0"-475"-16,0 0 69 0,0 0 54 0,0 0-11 15,0 0-38-15,0 0-28 0,0 0-5 0,0 0 1 16,0 0-1-16,0 0-1 0,0 0 0 16,0 0 1-16,57-64-4 0,-37 69 2 0,-1 2-3 15,-1 3-1-15,-3 1 0 0,-1 0 1 0,-2 2 1 16,-2 2-5-16,-3 0 5 0,-3 0-7 0,-4 0 1 16,1 0 10-16,-3 0-7 0,-6-3 8 0,-2 2-2 15,-1-3-1-15,-2-2 0 0,-2-1 3 0,2-3 1 16,0 0-4-16,-1-1 5 0,1-4-10 15,1 0 1-15,1-2 4 0,-1-3-12 0,-1-3-3 16,3-1-20-16,1-3-31 0,0-1-54 16,2-1-84-16,4 0-135 0,3-1-209 0,0 3 12 15,0 4-340-15</inkml:trace>
  <inkml:trace contextRef="#ctx0" brushRef="#br0" timeOffset="176885.78">6477 16443 2259 0,'0'0'120'0,"0"0"-123"0,0 0 85 0,0 0 43 16,0 0-72-16,0 0-34 0,0 0-10 0,0 0 10 16,0 0-3-16,0 0-3 0,0 0 5 0,0 0-4 15,0 0 8-15,0 0-5 0,34-39 3 16,-24 37-2-16,-1 1-5 0,2 1-1 0,-1 0-9 16,1 0 3-16,-1 0-6 0,2 0 1 15,-1 0 2-15,0 3-5 0,0-1 3 0,-4 0-2 16,1 2 4-16,-4-1-4 0,-1 2 6 0,0 1 1 15,-3 2-6-15,0 2 7 0,0 0-4 0,-3 1-2 16,-2 1 3-16,-4-2-7 0,1 2 1 0,-5-2 1 16,-2 2 2-16,1-3-1 0,-3 0 1 15,2-1 1-15,-4-2 1 0,3-1 5 0,-1-2 1 16,0-2 2-16,2-1-3 0,1 0 2 0,1-4-7 16,2-5-3-16,2 0 6 0,1-4-12 0,0-3 6 15,4-5-4-15,4 0-18 0,0-2-9 16,0 1-20-16,6 0-37 0,2 1-48 0,5 3-65 15,-1 3-146-15,-2 4-248 0,-1 5-519 0</inkml:trace>
  <inkml:trace contextRef="#ctx0" brushRef="#br0" timeOffset="177624.2">6941 16062 2142 0,'0'0'48'0,"0"0"45"0,0 0 20 16,0 0 8-16,0 0-36 15,0 0-31-15,0 0-6 0,0 0 0 0,0 0-8 16,0 0-8-16,0 0-6 0,0 0-9 0,0 0-1 15,0 0-1-15,108 68-2 0,-90-44-3 0,-1 1-3 16,1 0 0-16,-5 1-6 0,-1-2 0 0,-3 0 3 16,-3-1-4-16,-3 1 4 0,-3 1 4 0,1-2-6 15,-2 4-2-15,-7-1 6 0,1 0-12 0,-4-1 3 16,-1-2 8-16,1-1-12 0,-3 0 3 16,1 1-13-16,-1 1-22 0,1-1-11 0,1 0-18 15,-3-1-18-15,3-1-21 0,-1 0-25 0,3-3-51 16,1-3-110-16,2-5-214 0,4-3-44 0,1-2-362 15</inkml:trace>
  <inkml:trace contextRef="#ctx0" brushRef="#br0" timeOffset="178207.37">7197 15330 711 0,'0'0'7'0,"0"0"-50"15,0 0 63-15,0 0 45 0,0 0 7 16,0 0-16-16,0 0-7 0,0 0 3 0,0 0-3 16,0 0-2-16,0 0-2 0,0 0 1 0,0 0 9 15,0 0 16-15,18 1 30 0,-18 0 29 0,0-1 7 16,0 2-13-16,-1-1-24 0,-3 1-32 0,-2 1-13 16,0-2-1-16,-1-1-7 0,-2 1 0 15,0-1-5-15,0 0-2 0,1 0-2 0,-2 0 1 16,4 0 0-16,1 0-9 0,0-1 2 15,1-2-12-15,3 1-7 0,-2-1 2 0,2 1-12 16,1 0 0-16,-2-2-3 0,0 2-5 0,2-1 1 16,0 1-5-16,0 1 0 0,0 0-8 0,0 1-7 15,0 0-13-15,-2 0-26 0,2 0-44 0,0 0-63 16,0 0-63-16,0 0-92 0,0 2-107 16,0 0 44-16,0 1-268 0</inkml:trace>
  <inkml:trace contextRef="#ctx0" brushRef="#br0" timeOffset="178656.37">7061 15756 1001 0,'0'0'255'0,"0"0"-304"0,0 0 50 16,0 0 55-16,0 0-6 0,0 0-27 16,0 0-10-16,0 0 20 0,0 0-9 0,0 0-13 15,0 0 4-15,0 0-4 0,0 0 4 0,0 0 5 16,54-17 4-16,-44 17-2 0,-5 0-1 0,0 2 0 15,-1 1-9-15,-2-1 4 0,0 0 2 16,0 1 2-16,-2-1 16 0,0 0 11 0,0 2 4 16,0 0-1-16,-5 1-9 0,0 0-12 0,-3 1-1 15,-2-1-1-15,3 1 2 0,-2-2 7 0,0 1 2 16,-1-3 8-16,2 1 1 0,1-2 4 0,2-1-5 16,-2 0-9-16,3 0 0 0,-1 0-14 0,1-3 2 15,2 1-5-15,1-1-11 0,0-1-6 16,1 0-12-16,0-1-10 0,0 1-12 15,0-1-18-15,2 0-34 0,2 1-51 0,2-1-85 0,-1 0-141 16,2 1-93-16,-3 0-237 0,0 2 348 0</inkml:trace>
  <inkml:trace contextRef="#ctx0" brushRef="#br0" timeOffset="178902.99">7051 15344 1375 0,'0'0'82'0,"0"0"-173"0,0 0 65 16,0 0 85-16,0 0 42 0,0 0-24 0,0 0-23 15,0 0-17-15,0 0-11 0,0 0-9 0,0 0-1 16,0 0-8-16,0 0-4 0,48-1 0 15,-48 2-14-15,1 0-13 0,-1 1-26 0,0-1-61 16,0 1-105-16,0 0-136 0,0 1-7 0,0-1-269 0</inkml:trace>
  <inkml:trace contextRef="#ctx0" brushRef="#br1" timeOffset="-140271.91">12916 7820 41 0,'0'0'119'0,"0"0"-39"0,0 0 11 16,0 0 43-16,0 0 29 0,0 0 26 0,0 0-16 15,0 0-42-15,0 0-7 0,0 0-11 16,0 0 1-16,0 0 10 0,-22 18-11 0,31-18-10 0,2 0-12 15,1-3-10-15,6-1-15 0,-1-2-9 16,5 0-7-16,1 0-11 0,-1-1-2 0,7 1-10 16,-1-1-5-16,2 2-4 0,-1-2-3 15,6 1-1-15,-2-1-3 0,5 2 2 0,1 0-5 16,-2 1 5-16,3 1 3 0,1 2 7 0,0 1 11 16,4 0 1-16,1-1-4 0,5 1-12 0,-1 0-8 15,5 3-4-15,0 1 0 0,3 0 3 0,-1 1-3 16,-1-2 1-16,6 1-4 0,-1 1-4 15,0-1 0-15,0 1-5 0,0 1 2 0,0 1 0 16,5-1 3-16,2 1 3 0,1 0-1 0,2 0 5 16,3 1-3-16,1 2-2 0,-1 2-1 0,2 0-5 15,0 2 3-15,-2 0-2 0,-1 2 3 16,2 1 1-16,-4 1-2 0,-1 1 2 0,-2 2-4 16,2 0 2-16,-2 2-2 0,0 1 0 0,0 0 2 15,3 0-3-15,-4 1 6 0,2 1 1 0,-1 1-2 16,1 1 4-16,-2 2-5 0,-2 0 0 0,-2 3 1 15,-1 0-1-15,1 0-4 0,-2 2 2 0,0 0 1 16,0 3-1-16,-2 0 4 16,0 1-3-16,-1 1 0 0,-1 1 1 0,-1-1-1 0,-3 0-1 15,-1 0 1-15,-3 2-5 0,1-2 3 16,-5 3 5-16,0-3-2 0,-3 3 3 0,-2-2-1 16,0 3-6-16,-5-2 0 0,1 1-3 0,-6-1-2 15,-5 0 0-15,1 1-1 0,-11-2 5 0,1-1-2 16,-7 1 3-16,-6-1 1 0,-3 0-4 15,0 3 4-15,-9-1-5 0,-3 0 1 0,-3 1 1 16,-5 1-2-16,-2 0 2 0,-3 1 0 0,-4 0 2 16,-3 1-1-16,-6 0 3 0,3 2 2 0,-3-3-2 15,0 0 7-15,0-1-6 0,0-3 2 0,-2 0 1 16,2-3-2-16,-1-1 5 0,-2-1-3 16,1-1 2-16,-2 0-2 0,0-3 1 0,-4 0 2 15,0 1-3-15,1-2 5 0,-2 2-5 0,0-3-2 16,2 2 5-16,-2 0-4 0,2-1 6 0,-1 0 0 15,2 2 0-15,0-3-7 0,3 1 3 16,1 1-2-16,4-4-2 0,5-1 8 0,1-3-9 16,4-2 2-16,7-4-2 0,2-1-11 0,7-4-3 15,5 0-19-15,0-4-22 0,5-1-26 16,0-2-38-16,0-1-50 0,0-3-76 0,3-1-85 16,1-1-66-16,-1 0 25 0,2-7 87 0,-1 1 82 15,-3 1 25-15</inkml:trace>
  <inkml:trace contextRef="#ctx0" brushRef="#br1" timeOffset="-140069.75">15891 10686 387 0,'0'0'182'0,"0"0"-9"0,0 0 18 0,0 0 18 15,0 0 20-15,0 0-22 0,0 0-48 0,-131 90-36 16,113-60-28-16,1 3-7 0,5-2-7 0,1 0-7 16,5 0-6-16,2-3-14 0,4-2-5 15,0 0-9-15,1-2-3 0,8-3-9 0,2-3-6 16,3-1-2-16,3-5-4 0,2-2 2 0,2-4-4 15,6-3 0-15,2-3-4 0,2 0-2 0,4-8-4 16,3-3-13-16,-1-5-11 0,1-1-26 16,1-5-33-16,1-1-54 0,0 0-99 15,2-4-181-15,-12 6-126 0,-9 9-590 0</inkml:trace>
  <inkml:trace contextRef="#ctx0" brushRef="#br1" timeOffset="-139270.62">14525 11365 2019 0,'0'0'-59'0,"0"0"39"16,0 0 33-16,0 0 28 0,-41-131 18 0,41 109 7 16,4 3-10-16,2 4-20 0,3 2-12 15,0 3-7-15,1 8-6 0,2 2 2 0,3 2 4 16,1 11 10-16,3 6 2 0,2 6 2 0,1 7-6 15,3 6-10-15,0 3-5 0,0 0-5 0,0 3-5 16,-4-3 4-16,1 0-3 0,2-6-2 16,-6-4 1-16,0-4-3 0,-3-5-1 0,1-4 2 15,-3-5-3-15,-1-4 2 0,-3-3 5 16,-1-5 0-16,-2-1 12 0,-1 0 11 0,-2-8 8 0,0-5 1 16,-1-3-5-16,0-5-11 0,-1-3-9 15,-1-1 0-15,0-4-5 0,-1-3-3 0,-2 1 1 16,2-1-3-16,-2-1 0 0,2 6 0 0,1 0-2 15,0 5 0-15,0 5 0 0,0 3 1 0,2 6-9 16,1 6-1-16,2 2-6 0,0 3 1 16,3 9 8-16,1 5 3 0,1 3 4 0,0 4-1 15,3 2-1-15,-3 4-1 0,2 0-1 0,2-1-3 16,-1 0-1-16,3-3 1 0,0-3-1 0,-1-3 1 16,1-3 2-16,3-4 3 0,-1-2 2 0,-3-4 3 15,3-1 4-15,-6-4 4 0,2-2 8 16,-3 0 10-16,-3-2 9 0,-2-4 11 0,0-4-1 15,-2-3-1-15,-3-3-5 0,-1-3-7 16,0-2-1-16,0-5-7 0,-4 2-5 0,-1-1-4 16,0-1-6-16,0 0-1 0,2 3-5 0,-3 0 0 15,3 3-5-15,0 3-1 0,2 1-1 0,0 3-10 16,1 4-7-16,0 1-22 0,5 3-33 0,4 1-41 16,2 1-51-16,1 3-79 0,4 0-146 15,2 0-128-15,-3 2-281 0,-5 0 336 0</inkml:trace>
  <inkml:trace contextRef="#ctx0" brushRef="#br1" timeOffset="-138920.97">15697 11662 1265 0,'0'0'152'0,"0"0"-166"16,0 0 83-16,0 0 87 0,0 0 1 0,0 0-64 16,-127 44-24-16,112-31-2 0,-1 3-2 15,1 0-15-15,2 4-6 0,2-2-3 0,2 1-11 16,5 1 2-16,0-1-5 0,4 2-8 0,0-3-1 16,1-1-8-16,5-2-2 0,5-3 1 0,2-1 1 15,3-3 0-15,2-3 4 0,3-3 4 16,1-2 2-16,-1-2 8 0,4-6 5 0,0-4-2 15,-1-2 3-15,-6-2 0 0,-1 0-1 16,-6-1 1-16,-5 0 1 0,-2 0-6 0,-4 1-4 0,0 0-7 16,-8 0-13-16,-2 0-6 0,-1-3-19 0,-4 2-32 15,-1 0-47-15,-4 0-90 0,1-1-139 16,7 5-239-16,2 6-570 0</inkml:trace>
  <inkml:trace contextRef="#ctx0" brushRef="#br1" timeOffset="-137787.68">16270 11699 2268 0,'0'0'-130'0,"0"0"106"0,0 0 159 16,0 0 56-16,0 0-128 0,0 0-58 0,-119-12-1 16,109 23-5-16,2 3 1 0,2 2-4 0,-1 1 0 15,2 4 1-15,-2 0-2 0,6 3 2 0,-2-1 2 16,2 0-3-16,1 0 3 0,0-2-4 16,1-1 1-16,3-1-2 0,5-4-2 0,-1-3-1 15,2-3-1-15,4-2 4 0,-3-1 2 0,5-4 1 16,-2 0 4-16,-4-2 2 0,6-4 6 15,-3-5 4-15,-2-4 2 0,-1 0 2 0,-4-5-2 16,-1 1 0-16,-3-1 0 0,-2-1 3 0,0 2 0 16,-7-2-2-16,-2 2-2 0,-4-1-8 15,-1-1-4-15,-4 0-4 0,0 0-3 0,-1 3 0 16,2 3-2-16,-2 2-1 0,4 4-2 0,-1 3-3 16,5 2-4-16,0 2-1 0,2 0-5 0,2 2-5 15,4 1-13-15,2-1-13 0,1 2-6 16,0-1 1-16,1 1 10 0,4-1 12 0,2 2 6 15,3-3 4-15,4-1 7 0,1-1 8 0,6 0 3 16,-1-4 5-16,2-3-3 0,2 0 2 0,1 0 3 16,-4 0-2-16,-2 2 6 0,-2 2 0 15,-3 3-1-15,1 0 2 0,-3 1 2 0,1 7 4 0,-2 4 6 16,0 4 0-16,4 3 2 0,-2 6-4 16,-1 2 0-16,2 7-3 0,-3 2-11 0,0 4 1 15,-4 2-4-15,0 3-3 0,-4 1 7 0,0-1-4 16,-3 2 2-16,3-2 2 0,-3-2 1 0,-7-2 2 15,1-3 3-15,0-5 3 0,-2-3 6 16,1-3 3-16,1-5 5 0,-1-4 4 16,5-4 1-16,0-5-2 0,0-3-7 0,2-5 1 15,0-1 11-15,0-7 7 0,4-6 6 0,-2-5-6 16,4-6-16-16,-2-6-12 0,4-8-5 0,-5-3-3 16,3-8-2-16,-2-7-2 0,2-6-2 0,-2-6-3 15,4-7-4-15,-2-3-4 0,0 2-2 0,1 1 0 16,-1 8 5-16,-1 9 4 0,-3 11 3 15,1 13 4-15,-1 8-1 0,1 9 2 0,-2 8-8 16,-1 4-17-16,1 5-5 0,0 3 4 0,-1 8 8 16,2 5 17-16,-2 6 4 0,0 4-3 15,0 2-4-15,0 2 1 0,1-2-3 0,3-4 0 16,0-2 0-16,5-4-3 0,-1-2 5 0,0-4 1 0,-2-3 2 16,3-3 6-16,-1-3 4 0,1-3 8 15,1-1 7-15,-1-7 4 0,1-4 5 0,2-3 0 16,-1-4 0-16,1-4-1 0,1 0-6 0,-2-2-3 15,-2 0-3-15,-1-5-7 0,0 1-3 16,0-5-5-16,-4-4-3 0,3-2-4 0,-3-3-2 16,1 2 1-16,-3 1-1 0,-1 3 1 15,-1 7 2-15,0 5 1 0,0 9 2 0,-1 3 2 16,0 8 3-16,-2 5-11 0,-1 3-5 0,1 10-2 16,-4 4-2-16,3 8 7 0,-4 4 6 0,3 7 2 15,0 1 0-15,1 3 1 0,1 4 0 0,3 0-1 16,0 1 1-16,0 0 1 0,7-1-2 0,0-3 4 15,1-3-3-15,2-2 1 0,5-5-1 16,0-5-7-16,2-5-1 0,3-3-2 0,0-6-1 16,1-5 0-16,0-4 1 0,-3-3-3 0,2-3 2 15,-4-6 0-15,0-6 1 0,2-4 2 0,-2-1 4 16,-1-5 0-16,-3-1 2 0,-1-4 3 0,-1 0-2 16,0-1 3-16,-2-2 1 0,-1 1 1 15,-3 4 3-15,3 1 3 0,-4 8 5 0,-2 6 9 16,-1 5 6-16,1 7-4 0,-1 1-4 0,0 5-7 15,0 8-3-15,0 4-1 0,-2 8 4 16,0 1-7-16,-5 4-3 0,4 0 1 16,3 1-9-16,-1-1 5 0,1 0-3 0,0-2-1 15,1-1 0-15,5-2-5 0,0-4-4 0,3-1-17 16,2-7-19-16,0-2-40 0,0-6-54 0,5-2-99 0,-6-3-314 16,-3 0-522-16</inkml:trace>
  <inkml:trace contextRef="#ctx0" brushRef="#br1" timeOffset="-137637.02">17093 11215 2186 0,'0'0'695'0,"0"0"-683"0,0 0 28 16,0 0 13-16,0 0-23 0,0 0-31 0,0 0-16 16,0 0-7-16,0 0-19 0,0 0-48 0,0 0-91 15,0 0-141-15,0 0-320 0,0 0-828 0</inkml:trace>
  <inkml:trace contextRef="#ctx0" brushRef="#br1" timeOffset="-137473.37">16342 11411 2673 0,'0'0'-149'0,"0"0"51"0,0 0 63 0,0 0 66 16,0 0-2-16,157-9-23 0,-92 4-12 0,5-2-27 15,5 3-83-15,0 0-131 0,-1 2-275 0,-22 1-438 16,-21 1 387-16</inkml:trace>
  <inkml:trace contextRef="#ctx0" brushRef="#br1" timeOffset="-136852.1">17311 11873 1499 0,'0'0'473'0,"0"0"-477"0,0 0 53 0,0 0 92 15,0 0-41-15,0 0-74 0,0 0-12 16,0 0 5-16,0 0 1 0,17-125-3 0,-7 98 3 16,3 0-4-16,1 1 5 0,0 0 2 0,-3 5-8 15,6 4 3-15,-5 4-9 0,0 6-6 0,2 2-2 16,-1 5-5-16,-2 0-3 0,-2 0-2 0,-2 7 0 15,-2 1-5-15,4 4 5 0,-7 0-2 0,0 3-5 16,0 3 3-16,-2-2-3 0,0 1 4 16,0-2 5-16,0-1 3 0,0 0 5 0,0-3 3 15,0-2 7-15,0 1 1 0,0-5 4 0,0-1 4 16,0-3 6-16,2-1 15 0,-1 0 8 0,2-2 7 16,1-5-7-16,2-5-13 0,1-2-13 15,1-1-10-15,-1-3-2 0,1 1-8 0,3-3 2 16,-2 1-2-16,0-1-4 0,0 2 2 0,3 2-5 15,-3 2 1-15,0 3 0 0,-1 5-5 0,-2 4 1 16,1 2-4-16,-3 0 1 0,2 4-2 0,-2 4 4 16,0 2 1-16,-1 4-3 0,-1 4 4 15,-2 0-5-15,0 2-4 0,0 2 1 0,0-1-3 16,0 0 4-16,0-3 1 0,0-1 4 16,1 0 4-16,2-3 2 0,-2-3 3 0,3-2 1 15,-3-2 1-15,0-4 5 0,0 0 6 0,4-3 13 16,-4 0 14-16,2-4 6 0,5-5 0 0,-2-3-9 15,4-3-14-15,1-4-7 0,1 0-2 0,-1-1-4 16,2-2 1-16,-2-1-4 0,6-2 0 0,-5 1-3 16,3 4 0-16,-1 3 2 0,-2 2 0 15,4 3 6-15,-3 4 0 0,3 5 2 0,-1 1-3 16,0 2-5-16,1 2-1 0,-1 6-5 16,0 1 1-16,3 5 2 0,-5-2-3 0,0 4 1 15,1-2-1-15,-3 2-3 0,-4 2-8 0,-1-1-14 16,-2 2-26-16,-1-1-30 0,-3-1-42 0,0-2-82 15,0 0-231-15,-3-5-184 0,0-3-802 0</inkml:trace>
  <inkml:trace contextRef="#ctx0" brushRef="#br1" timeOffset="-136516.4">18009 10800 2991 0,'0'0'-50'0,"0"0"40"16,0 0 34-16,0 0 22 0,52-124-12 15,-19 112-11-15,3 5-4 0,3 6 1 0,1 1 1 16,-1 9-11-16,-4 4 0 0,-2 5-5 0,1 2-3 16,-7 4 3-16,2-1-4 0,-2 1 2 0,-5 1-2 15,-2-1 1-15,-2-1-4 0,-5-3-1 16,3 1 1-16,-5-2-2 0,-1-2 5 0,1-4-3 15,-6-3 2-15,2-4-1 0,-4-2-4 0,1-2 7 16,0-2 2-16,-3 0 7 0,4-4 9 16,-1-4-5-16,3-2-5 0,-1-4-6 0,3-3-8 15,0-1 0-15,1 0 0 0,1-2-7 0,-1 1-8 16,0-5-22-16,1 4-22 0,-2 0-30 0,-1 2-40 16,-4 3-49-16,3 4-117 0,-4 2-282 15,-2 5-303-15,2 1-3 0</inkml:trace>
  <inkml:trace contextRef="#ctx0" brushRef="#br1" timeOffset="-136350.52">18248 11287 2707 0,'0'0'86'0,"0"0"-133"0,0 0 83 15,0 0 20-15,0 0-25 0,0 0-17 16,0 0-7-16,0 0-1 0,0 0-6 0,124 27-18 15,-93-27-23-15,-3 0-60 0,-3 0-118 16,-5 1-254-16,-3 1-187 0,-11 0-724 0</inkml:trace>
  <inkml:trace contextRef="#ctx0" brushRef="#br1" timeOffset="-136187.33">18314 11490 2633 0,'0'0'7'0,"0"0"9"0,0 0 43 15,0 0-17-15,0 0-19 0,0 0-7 0,0 0-1 16,0 0-5-16,0 0-9 0,131-25-1 0,-104 20-6 16,-2-2-27-16,2 1-48 0,-2 0-91 0,0 0-160 15,-9 0-300-15,-2 2-811 0</inkml:trace>
  <inkml:trace contextRef="#ctx0" brushRef="#br1" timeOffset="-135754.04">18865 10889 2374 0,'0'0'-40'0,"0"0"32"0,0 0 77 16,0 0 22-16,0 0-30 0,141-40-19 0,-106 41 2 16,-2 7 2-16,0 3-16 0,2 0-6 0,-3 5 0 15,-6-1-11-15,-1 2 2 0,-11 0 1 16,-4 2-2-16,-4 0 6 0,-6 1-2 0,-7-1 0 15,-4 0-4-15,-8-1 0 0,-1 2-5 0,-4-4-4 16,-4-1 2-16,-2-2-2 0,2-1 1 0,1 1 4 16,1-4-1-16,6-1 0 0,4-2 0 0,3-3-2 15,9-1-9-15,4-2 7 0,0 0-11 0,2 0-1 16,8 0 7-16,0 0-11 0,8-1 12 16,1-2-1-16,1-1 0 0,2 2 3 0,-1 1-6 15,-1 1 0-15,0 0-1 0,-1 1 1 0,-4 4 2 16,3-1 0-16,-4 3 4 0,3 1-3 0,-6 0 2 15,4 2 0-15,-7 0 0 0,0 0 1 16,-3 2 5-16,-5 1 3 0,0 1 0 0,-9 0 6 16,-7 1-5-16,0 1-4 0,-7-1 0 15,0 0-5-15,0 0 1 0,-5 0 0 0,0-1-4 16,4 0-3-16,-4-2-4 0,5 2-7 0,2-1-6 16,2-3-10-16,0-1-32 0,9-2-44 0,2-1-67 15,5-2-146-15,2-2-261 0,1-2-58 0,0 0-451 0</inkml:trace>
  <inkml:trace contextRef="#ctx0" brushRef="#br1" timeOffset="-135403.74">19479 10745 2143 0,'0'0'442'0,"0"0"-465"0,0 0 47 16,0 0 21-16,0 0-8 0,0 0-12 0,0 0 7 15,0 0 2-15,0 0-10 0,0 0-9 16,0 0-5-16,0 0-1 0,0 0-4 0,135 32 7 16,-114-31-8-16,-1-1-1 0,0 0 5 15,2 0-11-15,-4 0 10 0,-1 0 1 0,-5-1-3 16,-1 1 6-16,-3 0-8 0,-4 0 0 0,3 1 2 16,-5 1 1-16,-2 2 5 0,0 1 10 0,0 3 8 15,-8 1-4-15,0 3 4 0,-5 3-6 0,1 2-7 16,-1 0 5-16,-4 2-5 0,5 5-2 15,-4-3-1-15,4 3-4 0,2 2-1 0,0 1 1 16,3 0 2-16,1 0 0 0,-2 1 0 0,-1-1-1 16,4-1-2-16,-2-1-3 0,-1 2-2 0,3-2-3 15,0-2-3-15,4-1-2 0,1-2-13 0,0-4-17 16,0-2-19-16,0-3-31 0,0-1-42 16,0-3-68-16,0-1-109 0,0-2-227 0,0-3-107 0,0 0-564 15</inkml:trace>
  <inkml:trace contextRef="#ctx0" brushRef="#br1" timeOffset="-135223.62">19327 11052 2790 0,'0'0'24'0,"0"0"2"16,0 0 24-16,0 0 5 0,0 0-9 0,0 0-2 15,0 0-7-15,0 0-1 0,125-13-11 0,-90 13-10 16,0 0-5-16,0-2-6 0,2 2-4 0,0-1-17 15,-3 0-25-15,2 0-57 0,-3-3-100 16,-1 2-215-16,-9 0-310 0,-6 0-794 0</inkml:trace>
  <inkml:trace contextRef="#ctx0" brushRef="#br1" timeOffset="-135034.08">20095 10894 2617 0,'0'0'10'0,"0"0"-10"0,0 0 41 16,0 0 9-16,0 0-18 0,0 0-11 0,0 0-9 15,139-7-3-15,-111 7-8 0,-2 0-6 0,-1 0-6 16,-4 3-22-16,-2 0-45 0,0 1-81 0,-5 0-134 16,-2 1-303-16,-3-3-686 0</inkml:trace>
  <inkml:trace contextRef="#ctx0" brushRef="#br1" timeOffset="-134859.95">19949 11093 2871 0,'0'0'44'16,"0"0"1"-16,0 0 12 0,0 0-15 0,0 0-16 16,0 0-1-16,0 0 1 0,0 0-12 15,0 0-5-15,134 30-7 0,-97-30-10 0,-4-3-18 16,-3-3-33-16,2 3-53 0,-3-2-78 0,-4 0-134 15,-8 3-307-15,-5 0-574 0</inkml:trace>
  <inkml:trace contextRef="#ctx0" brushRef="#br1" timeOffset="-134637.08">20443 10746 2473 0,'0'0'116'16,"0"0"-125"-16,0 0 55 0,0 0 31 0,0 0-16 15,0 0-4-15,0 0 6 0,0 0 7 0,0 0 0 16,0 0-9-16,0 0-4 0,86 136-15 16,-81-117-11-16,-1 4-1 0,-3-2-11 0,-1 2-6 15,0-1-4-15,-3 1-9 0,-8-1-6 0,-5 2-3 16,-1-2-16-16,-7 0-20 0,-6 1-20 0,-1 2-43 16,-2 0-51-16,-4 0-88 0,3 0-261 15,6-7-388-15,10-6-322 0</inkml:trace>
  <inkml:trace contextRef="#ctx0" brushRef="#br1" timeOffset="-133803.93">20996 10973 1351 0,'0'0'-103'0,"0"0"68"16,0 0 110-16,0 0 73 0,0 0 4 15,0 0-31-15,0 0-3 0,0 0-2 0,0 0 6 16,0 0-2-16,0 0-13 0,0 0-12 0,0 0-20 16,0 0-11-16,135 56-14 0,-111-71-11 15,-1-2-12-15,-1-2-9 0,-2-2-2 0,0 0-10 16,-4-1 4-16,-2-1 0 0,-4 0-7 0,0 1 7 15,-3-1-9-15,-4 1 1 0,-2 0 1 16,-1 0-3-16,-2 3 2 0,-6 0-2 16,-3 5-1-16,-1 5-5 0,-3 3-1 0,-2 3-1 0,-3 3-5 15,0 9 5-15,-2 4-3 0,-1 6 1 0,2 3 4 16,4 2 0-16,1 1-1 0,3 5 0 16,4 0-1-16,0 0-5 0,9 3 5 0,0-3 1 15,0 0-5-15,9 0 8 0,2-5-10 0,6-1-1 16,3-3 4-16,2-2-4 0,4-5 8 0,3-4 5 0,0-3 2 15,0-5 2-15,0-2 4 0,-5 0 3 16,3-7-3-16,-3-1 8 0,0-4-3 0,-2-3 1 16,-1-2 2-16,0-3-4 0,-2 1 2 0,-1-4-3 15,-1 0-1-15,2 0-3 0,-5-1 2 16,-1 0 0-16,-2 1-3 0,0 2 5 0,-3 1-5 16,0 3 2-16,-1 4 6 0,-3 4 2 0,0 4 1 15,-2 1-1-15,0 3-2 0,-2 1-11 16,1 0 12-16,0 6 10 0,2 4 3 0,-1 4 14 15,1 4-11-15,-1 2-10 0,2 2-2 0,1 1-11 16,1 2 1-16,2-1-5 0,-1 0-2 0,4 2-5 16,-1-1-10-16,2-1-23 0,2-2-40 15,0-1-59-15,5-3-95 0,-1-3-229 0,1-4-168 16,-8-6-698-16</inkml:trace>
  <inkml:trace contextRef="#ctx0" brushRef="#br1" timeOffset="-133659.72">22097 10935 2536 0,'0'0'-10'0,"0"0"29"0,0 0 62 0,0 0-8 15,0 0-55-15,0 0-46 0,0 0-16 0,0 0-33 16,0 0-67-16,0 0-81 0,0 0-218 16,0 0-134-16,0 0-602 0</inkml:trace>
  <inkml:trace contextRef="#ctx0" brushRef="#br1" timeOffset="-132520.52">22696 10817 2699 0,'0'0'-2'16,"0"0"36"-16,0 0 51 0,0 0-12 0,-135-9-43 15,120 18-11-15,2 2-9 0,4 1-1 16,1 2 0-16,3 0-5 0,1 2 0 0,2 1-3 15,2 0 1-15,0 0-3 0,3-2 2 0,5 0 0 16,2-1-7-16,3-1 4 0,2-2-9 0,3-2 1 16,4-1 3-16,6-2-5 0,-1-4 8 15,2-1 1-15,2-1 1 0,0-3 8 0,-1-5-5 16,0-3-2-16,-1-3-1 0,1-1-3 16,0-4 5-16,1-2 5 0,-3-2 0 0,-2-1 6 0,-1-3-4 15,-1-6-5-15,-3-1 0 0,-3-8-7 0,0-2 5 16,-3-4 0-16,-2-1-1 0,-1-4 1 0,-5-1-8 15,-3 2-4-15,-4 1-7 0,0 4-2 16,-5 4 5-16,-4 10 4 0,-2 5 8 16,-1 10 3-16,-2 8 1 0,-1 5-5 0,0 5-7 15,-2 6 2-15,2 8-4 0,-4 7 9 0,4 5 1 16,1 4 1-16,4 4 2 0,4 2-1 0,0 3 6 16,6 2-6-16,-1 0 7 0,2-1-2 0,9 0-5 15,2-2 6-15,7-2-7 0,1-1 0 16,4-3 5-16,3-4-6 0,2-3 1 0,-1-6-1 15,5-3 3-15,-2-3 2 0,0-5 7 0,0-3 1 16,-2-4 7-16,-1-1 6 0,-3-2-1 0,-1-7 3 16,1-1-5-16,-4-2-4 0,1-2-3 0,-2-4-2 15,-1 0 0-15,-3-3-1 0,-1-2-1 0,-5-1-3 16,0-1-4-16,-5 0-1 0,-2 3 1 0,-3-2 1 16,0 6 3-16,-8 2 4 0,-2 3-4 15,0 4-1-15,-1 1-3 0,-7 3-7 0,3 3 4 16,-3 2-4-16,-2 3 3 0,0 4 2 0,0 4-3 15,3 0 4-15,2 3-3 0,-2 1 1 16,6 2 2-16,4 1-2 0,3-2 3 0,2 0-2 16,0-1 1-16,2 0-1 0,3 0-3 15,2-3 2-15,2-1-2 0,2-2 5 0,2-3 0 0,0-3 1 16,4-1 2-16,0-2-1 0,4-3 3 16,0-4-4-16,2-2 4 0,-1-2-3 0,-3 1 1 15,-2 0 3-15,-3 1-1 0,0 0 3 0,-4 2-2 16,-2 1 0-16,-3 2-2 0,0 1-2 15,-1 0-1-15,0 2-2 0,-1 1-3 0,-1 0-3 16,1 0-1-16,-1 3-1 0,1 2 3 0,0 4 3 16,0 1 2-16,1 4 1 0,-1 2-2 0,-1 1 1 15,3 1-1-15,-1-3-3 0,0 2 3 0,2 0-3 16,1-3-1-16,2-1 1 0,-1-1-4 16,2-2 5-16,1-1 1 0,1-4 4 0,1-1-2 15,0-3 4-15,0-1-1 0,4 0-1 0,-3-5 9 16,3-2-4-16,-3-1 3 0,2-2 9 15,-2-2-4-15,2 0 8 0,1-3-4 0,-4 0-2 0,6-3-6 16,-4-1-4-16,5-4-1 0,1 0-7 16,0 0 2-16,3 2-6 0,0 2-1 15,1 2 5-15,3 6-3 0,-2 4 3 0,1 3 0 16,-3 4-3-16,1 0-2 0,-1 9 1 0,-4 1-3 16,2 4-1-16,-8 2 7 0,-1 3-5 0,-3 2 4 15,-4 0 5-15,-2 1-7 0,0 1 6 0,-2-4-1 16,0 0-1-16,-7-2 3 0,1-1 1 0,-7-1 2 15,1-1 0-15,-3-2 4 0,-2-2-3 16,-3-2 3-16,0-1 2 0,0-2 2 0,3-2 4 16,3-1 1-16,4-2 3 0,1 0-2 0,7-1-1 15,-1-4-3-15,3-1-10 0,0-3 3 16,4-1-10-16,3-2 0 0,2-2 4 0,5-3-7 16,0-2 5-16,4-2-4 0,6-3 2 0,0-2-2 15,1-3-3-15,4 0 1 0,0-1-9 16,1 5 8-16,-4 2 0 0,-2 2 1 0,-2 6 7 15,-2 5-1-15,-7 1 1 0,1 6-3 0,-4 3 2 16,-4 0-4-16,0 8 5 0,-4 3 4 0,-2 3-3 16,0 2 9-16,-4 2-8 0,-2 0-2 15,-2 2 3-15,4-1-7 0,-4 2 4 0,3-1-2 16,1-2-4-16,2-3-10 0,0 0-17 0,0-5-29 16,2-2-39-16,0-3-55 0,0-1-87 0,3-4-175 15,-1 0-248-15,-1 0-796 0</inkml:trace>
  <inkml:trace contextRef="#ctx0" brushRef="#br1" timeOffset="-132386.37">24303 10251 1066 0,'0'0'208'0,"0"0"17"0,0 0 15 0,0 0-25 16,0 0-118-16,0 0-69 0,0 0-29 16,0 0-6-16,0 0-13 0,0 0-32 0,0 0-45 15,0 0-94-15,0 0-154 0,0 0-85 0,38 29-61 16,-37-16 46-16</inkml:trace>
  <inkml:trace contextRef="#ctx0" brushRef="#br1" timeOffset="-132003.98">24339 10647 946 0,'0'0'342'0,"0"0"-18"0,0 0 29 16,0 0-103-16,0 0-71 0,0 0-38 0,0 0-38 16,0 0-21-16,0 0-19 0,0 0-7 0,137-36-5 15,-115 18-8-15,2-1-6 0,-3-4-6 16,0-1-6-16,0-3-11 0,-1-2 0 0,4-5-5 15,0-2-8-15,-1-4 7 0,3-4-11 0,-2-4-3 16,-1 1 2-16,-1-2-9 0,-6 1 3 16,-1 2 0-16,-9 5-2 0,-6 6 1 0,0 4 6 15,-9 8 5-15,-3 6-3 0,-3 9 8 0,-4 8-7 16,-3 7-2-16,-2 11 8 0,0 8-5 16,-3 4 7-16,3 7 2 0,0 4 5 0,2 5 2 15,2 4 6-15,6 4 1 0,0 0-7 0,4 0 9 16,5 1-2-16,5 0 3 0,0-3 5 0,0 0-5 15,5-2-1-15,0-2-4 0,-1-4-4 16,1-3-4-16,-2-3-1 0,4-3-3 0,-4-4-4 16,4-2 1-16,-4-2-8 0,4 0 1 0,-4-2 1 15,5-2-11-15,-6-2 0 0,2 0-2 16,0 1-10-16,-3-4-3 0,-1 1-6 0,0-4-12 16,0 0-18-16,-5-5-9 0,0-1-27 0,-5-2-29 15,0-3-23-15,0-2-74 0,-3-2-160 0,3 0-230 16,3 0-797-16</inkml:trace>
  <inkml:trace contextRef="#ctx0" brushRef="#br1" timeOffset="-131858.48">24391 10854 2354 0,'0'0'47'0,"0"0"24"0,0 0 26 15,0 0 7-15,0 0-30 0,0 0-31 0,0 0-18 16,0 0-14-16,144-4-18 0,-115 4-35 0,0-1-68 15,-2 1-118-15,-2 0-292 0,-6-2-364 16,-7 1-151-16</inkml:trace>
  <inkml:trace contextRef="#ctx0" brushRef="#br1" timeOffset="-131683.58">24887 10760 2733 0,'0'0'85'0,"0"0"20"0,0 0 15 15,0 0-29-15,0 0-47 0,0 0-11 0,0 0-4 16,0 0-7-16,135-42-5 0,-115 40-12 0,-2 0-3 16,-7 0-19-16,-2 0-37 0,-7 2-50 15,-2 0-111-15,0 4-262 0,-1-2-909 0</inkml:trace>
  <inkml:trace contextRef="#ctx0" brushRef="#br1" timeOffset="-131242.36">21198 11573 2048 0,'0'0'168'0,"0"0"-66"15,0 0 28-15,0 0 10 0,0 0-26 0,0 0-42 16,0 0-6-16,0 0 2 0,0 0-11 16,0 0-15-16,0 0-12 0,0 0-13 0,121-36-5 15,-94 35-9-15,-1 1-11 0,3 0-17 0,-4 1-35 16,0 2-50-16,-2 2-89 0,-2 2-163 0,-6-3-293 15,-6 0-818-15</inkml:trace>
  <inkml:trace contextRef="#ctx0" brushRef="#br1" timeOffset="-131065.54">21212 11732 2637 0,'0'0'-20'16,"0"0"27"-16,0 0 44 0,0 0 3 0,0 0-13 15,0 0 1-15,0 0-1 0,0 0-6 0,0 0-12 16,0 0-9-16,129 22-10 0,-103-22-11 0,1 0-13 16,0 0-44-16,1 0-53 0,2 0-93 15,1 0-152-15,-9-1-254 0,-6 1-794 0</inkml:trace>
  <inkml:trace contextRef="#ctx0" brushRef="#br1" timeOffset="-130637.21">22253 11496 1706 0,'0'0'51'0,"0"0"-17"16,0 0 91-16,0 0 38 0,0 0-38 0,0 0-42 16,0 0 0-16,0 0 11 0,0 0-5 0,-124-47-7 15,106 47-10-15,-1 0-11 0,1 4-3 0,-2 1-12 16,2 2-3-16,0 3-11 0,3 1-11 15,0 3-3-15,4 1-8 0,2 0-2 0,0 2-3 16,4 0 4-16,3 2-6 0,0 1 1 0,2-2-1 16,2 1-7-16,8 1 7 0,1-2-2 15,0 2-1-15,6-3 6 0,2-1-7 0,5-1 3 16,0-1 0-16,3-2-4 0,1-3 4 0,2-1 2 16,-2-4 2-16,-1-1 4 0,-1-3 5 0,-1 0 6 15,1-5 5-15,1-4 5 0,-4-1 1 16,0-2 1-16,-2 0-3 0,-3 1 3 0,-4-1-6 15,-2-1-3-15,-4-1 2 0,1 0-9 0,-7 0 3 16,1-2-3-16,-3-1-6 0,0-2 0 0,-5-2-7 16,-3 0 1-16,-5-1-3 0,-5 0 2 0,-2 0-2 15,-3 2-4-15,-7 1 4 0,3 4-10 16,-3 2 0-16,-3 6-6 0,3 2-12 16,4 4-8-16,-2 1-17 0,7 1-23 0,3 5-28 0,5 1-43 15,3 4-66-15,3 2-125 0,4-3-311 0,2-2-742 0</inkml:trace>
  <inkml:trace contextRef="#ctx0" brushRef="#br1" timeOffset="-100103.58">7724 9237 95 0,'0'0'109'0,"0"0"-116"15,0 0 4-15,0 0 1 0,0 0 4 0,0 0 3 16,0 0 3-16,0 0-3 0,0 0 3 0,0 0 6 15,0 0 15-15,0 0 23 0,-101-9 26 0,94 7 28 16,1 2 12-16,0 0 9 0,1-1 8 16,1 1-2-16,3 0-5 0,0 0-27 0,1 0-34 15,0 0-31-15,1 0-9 0,3 0 20 0,3 0 20 16,3-1 22-16,2 1 4 0,5-1-3 0,3-1-6 16,7-1-4-16,4 0-4 0,4-2-6 0,4 2-4 15,3-1-6-15,-1-1-1 0,5 0-6 16,-2 1-8-16,5-1-3 0,1-1-10 0,0 0-2 15,3-1 0-15,1-1-6 0,-1 3-2 16,2 0-5-16,-4 1-4 0,-4 0 0 0,0 2 0 0,-5 0 0 16,-2 2 0-16,0 0-3 0,-3 0-3 0,-3 0-4 15,1 0 2-15,1 0 0 0,0 1 2 16,0 1 0-16,2 0 0 0,-2 2-2 0,0-3 0 16,2 1-1-16,0 0 1 0,-1 1 0 15,2-1-4-15,1 1 3 0,-1 1-3 0,1-1 1 16,1 1 0-16,0-1-1 0,-1 0-2 0,1 0 2 15,-3-1 2-15,0 0 1 0,1 0 3 0,0-1-3 16,-3 0-3-16,1 0 1 0,-2 1-3 16,-3-1 2-16,-3 1 1 0,-1-1 2 0,-1 1 4 15,-2 1-3-15,-1-2 2 0,-1 1-1 0,-2 1-4 16,0-2 3-16,2 1-4 0,-2 0 1 0,1 0 2 16,1 1-4-16,1-2 4 0,4 1-2 15,0-1-1-15,2-1 2 0,0 1-1 0,0-1 2 16,1 0-2-16,0 1 1 0,0 2-3 0,-1-2-1 15,0 1 1-15,1 2-1 0,-2-2 2 0,-1 0 0 16,-1 1 3-16,2-2 0 0,-2 1 1 16,-2-1 3-16,2 1-6 0,-2-2 2 0,2 0-3 0,-2 0-1 15,3 0 3-15,0 0 1 0,1-3 2 16,-2 1 2-16,3 0 1 0,4 0-3 0,1 0 2 16,-2 1-2-16,4 1-2 0,-4 0 2 0,3 0-5 15,-3 0 1-15,0 0 1 0,1 1-3 16,-1 0 3-16,-2-1-3 0,1 1 4 0,-1-1-3 15,0 0 4-15,-1 0 2 0,0 0-5 16,-1 0 3-16,-4 0-6 0,2 0 0 0,-4 0 1 0,2-1 0 16,-4-1 5-16,0 1 0 0,-1-2 2 15,1 1-2-15,0 1 2 0,-1-1-1 0,1-1-5 16,0 0 4-16,0-1-5 0,1 3 2 0,2-2 3 16,-3 1-4-16,-1 0 2 0,1-1-2 15,0 1-2-15,1 1 1 0,0 0 1 0,3-1 2 16,-2 0 1-16,-1 1-1 0,1 0-2 0,2 0-3 0,-4 0 2 15,1 1-2-15,-1-2 2 0,-1 1 3 16,0 0 1-16,-1 0-2 0,-1 0 0 0,-1 1 1 16,1-1-2-16,-2 1 6 0,-3-2-5 0,-1 2 0 15,-1-1-2-15,3 0 0 0,-3-1 2 0,0 1-1 16,1-2 3-16,-1 2 1 0,0-1-2 16,6-1 0-16,-4 1-5 0,4 0 3 15,-3-1-2-15,5 1 2 0,1 0 1 0,-3 0-3 0,-1 0 3 16,2 1-3-16,-3-2 4 0,-1 1 1 15,-1 1 0-15,-2-2 0 0,2 1-5 16,-1 0 3-16,-3-1-4 0,-2 1 0 0,3 1 4 16,-1-1-3-16,-2-1 4 0,-1 2 1 0,1-1 1 0,1 1-5 15,-1-1 3-15,-1 1-2 0,4-1-4 16,-1 1 8-16,-1 0-7 0,1 1 2 0,1 0 3 16,0 0-6-16,0-1 6 0,0 1-3 0,1 0-2 15,-1 0 2-15,1 0 3 0,-1 0 1 16,0 0 1-16,0 0 2 0,-3 0-7 0,-1 0 0 15,2 0 2-15,1 0-3 0,-4 0 5 0,3 0 1 16,0 0 4-16,-3 0-5 0,3 0 2 0,0 0-5 16,0 0-3-16,3 0 4 0,0 1-4 0,0 0 8 15,2 0-1-15,0-1-3 0,2 1 4 0,0 0-6 16,1-1 3-16,-3 1 0 0,2-1-2 16,-4 2 2-16,-2-1-8 0,-4-1 5 0,2 0-6 15,-5 1-7-15,-2-1-7 0,0 0-20 0,0 0-22 16,0 0-32-16,0 0-33 0,-4 0-49 0,-7 2-62 15,-4 1-137-15,1 0-172 16,1-1-460-16</inkml:trace>
  <inkml:trace contextRef="#ctx0" brushRef="#br1" timeOffset="-98736.54">8354 9221 86 0,'0'0'91'16,"0"0"-85"-16,0 0-4 0,0 0-1 0,0 0 5 15,0 0 2-15,0 0 11 0,0 0 10 16,0 0 12-16,0 0 7 0,0 0 0 0,0 0-2 16,0 0 4-16,0 0 15 0,-52-103 4 0,39 96 11 15,-1 0-5-15,-1 2-14 0,-3-1 2 0,-5 2-10 16,-3-1-6-16,1 2-4 0,-5-1-10 0,-6 3-3 16,-4 1-2-16,-2 0-7 0,-3 1-4 15,-5 3-3-15,-3 1-3 0,-4 2 0 16,-3 1-1-16,-1 2 1 0,-1 0-3 0,-1 0 0 15,0 2-1-15,1-1-3 0,-1 0 2 0,0 2 2 16,3 0 8-16,2-1 8 0,-1-1 7 16,2 0 2-16,5 2-4 0,-2 1-7 0,2 0-8 15,2-1-6-15,-3 2-2 0,2 1-1 0,2 0 2 0,-4 3 2 16,0-1-1-16,0 1 3 0,3 2 3 0,-1-2-3 16,0 1 6-16,0 1-3 0,-1 1 2 15,1-1 1-15,-4 2-3 0,1 1 1 0,2 1-3 16,1-2 6-16,-1 0-1 0,0-1 5 0,2 0 6 15,1-1-3-15,2 0 3 0,0 0-3 16,0-2-5-16,3 2-1 0,-4-2-4 0,3 1-4 16,-3-1 0-16,0-1 0 0,0-2 1 0,3 2 4 15,0-3 0-15,-1 0-2 0,3 2 2 16,-2 1-3-16,1-1 0 0,-1 2 1 0,2-1-3 0,-1-1 1 16,3 2-2-16,0-3-1 0,1 0 0 0,-1-1 2 15,0 0 1-15,0 0 1 0,1 1-2 16,1-1-5-16,-3 0-3 0,1 1-1 15,-2 2 1-15,-7 1 0 0,-1 2 1 0,-2 0 2 16,-4 1-3-16,-4 0 2 0,0 1 0 0,-3-1-2 16,-4 0 8-16,-1 1-2 0,3-1 5 15,-1 2 4-15,3-2-1 0,2 1 6 0,3 0 2 0,4 0 7 16,1 0 1-16,7-1 5 0,1 1 0 0,5 0-12 16,7 1 0-16,2 1-8 0,4 0-3 15,5 0 4-15,4 3-6 0,3-3-2 0,7 3-6 16,6-1 1-16,3 2-2 0,1 4 5 0,6 0 5 15,2 1-5-15,3 0 5 0,1 2-8 0,-1-3-5 16,2 1 2-16,-2-2-3 0,0 1 2 16,-2 0 1-16,1-2 3 0,-1 0 1 0,-1-1 2 15,-1-2 1-15,-1-5-5 0,0 1 1 0,3-3-4 16,-2-2-1-16,1-2 1 0,1 1-3 0,0-3 2 16,4 1 1-16,3-3 2 0,-2 0 1 0,6-2 2 15,5-3-1-15,2-1 0 0,5-1 0 16,-1-2-3-16,6-1 1 0,-2 0 0 0,3-2-2 15,2 1 0-15,4 0-1 0,-7 2 0 16,1 1-4-16,1 1 1 0,-4 2-4 0,-4 1-6 16,-2 2-2-16,-6-2-12 0,-3 0-14 0,0 0-13 15,-2-2-20-15,-2-1-15 0,-4-1-15 0,-2-3-3 16,0-1 4-16,-1-1 10 0,-1-3 20 16,-1-6 14-16,-1-4 19 0,-2-3 2 0,-4-4-2 15,0-4-2-15,-2-1-3 0,-2-4 14 0,-6 0 17 16,-2 1 8-16,-2-2 11 0,-3 3 3 0,2 0 2 15,-3 4-1-15,2-1 13 0,-3 3 11 0,0 5 25 16,0-1 23-16,2 4 1 0,-2 3 3 16,-1 0-15-16,0 4-7 0,7 2-3 0,0 1-8 15,1 2-6-15,4 1-13 0,3 0-12 0,0 1-13 16,3 3-7-16,1 3-3 0,1 0-1 0,7 4 2 16,2 0-1-16,4 3 1 0,2 2-3 15,3-1 2-15,1 1 1 0,-1 2-2 0,3-1 3 16,-1 1-2-16,-1 1-1 0,1-1 1 0,0 1-2 15,-2 0 3-15,-1-1 0 0,-4 0 3 16,0 0-3-16,-4-1 2 0,-1-4 2 0,-1 1 1 16,-6-2 13-16,-2-3 13 0,0 1 18 0,-1-1 14 15,-5 0-6-15,-6 2-7 0,0-1-14 16,-3 2-9-16,-3-1-2 0,-3 3-7 0,-2 0-4 16,-3 2-6-16,1-1-1 0,-1 1-6 0,-4 0-1 15,1-1-2-15,3 0-9 0,-1-1-5 0,5-2-19 16,4-3-29-16,5-1-41 0,4-4-79 0,6-2-158 15,3 0-135-15,0-1-3 0,2 0-559 0</inkml:trace>
  <inkml:trace contextRef="#ctx0" brushRef="#br1" timeOffset="-97454.02">4374 12097 1810 0,'0'0'-3'0,"0"0"30"0,0 0 57 0,0 0 51 15,0 0 8-15,0 0-40 0,0 0-16 16,0 0-21-16,0 0-21 0,0 0-16 0,0 0-4 15,0 0-5-15,-4-29 2 0,8 19 6 0,3-2-6 16,2-2 1-16,1-5 4 0,1 0-9 0,-1-2 8 16,1-3 0-16,1 0-1 0,1-1 4 0,-6 0-6 15,2 0-2-15,0-3-6 0,-2 0-3 0,-3 2-2 16,2 1-1-16,-2 2 3 0,-2 3-3 16,1 3 1-16,-2 3-4 0,0 5-4 15,0 2 0-15,0 4-8 0,-1 3-4 0,2 0-9 16,2 0-4-16,-1 2-4 0,1 4 4 0,5 3 10 15,0 4 2-15,2 4 10 0,5 1 1 16,-3 3-5-16,4 2 2 0,-3 0-1 0,2 2-1 0,-2 1 0 16,1-4 4-16,0 1-5 0,-4-3-1 0,1-2 5 15,-2-1-6-15,-1-2 9 0,0-3 1 16,-2 0-3-16,-4-2 4 0,-2-3 2 0,0-2 4 16,0-1 8-16,-1 0 5 0,0-2 8 0,0-1 3 15,-2 2 4-15,-1-1-7 0,-5 0-7 16,-2 1-11-16,-1 0-8 0,-1 0-2 0,-3-2-4 15,3 2-5-15,-2-1-6 0,4-1-10 0,1 1-14 16,0-2-17-16,2 2-35 0,4 0-65 0,0 1-106 16,-1 2-179-16,3-1-129 0,1-1-720 0</inkml:trace>
  <inkml:trace contextRef="#ctx0" brushRef="#br1" timeOffset="-96903.38">4939 11955 1312 0,'0'0'181'16,"0"0"-358"-16,0 0 77 0,0 0 114 0,0 0 96 15,0 0-9-15,0 0-4 0,0 0 9 16,0 0-6-16,0 0-17 0,0 0-16 0,57 135-5 16,-51-101-7-16,3 3-12 0,0 2-4 0,0 0-11 15,-2 1-3-15,-3-1-4 0,-2-2 0 16,2-1 3-16,-3-3 1 0,-1 1 1 0,0-5 3 0,0-2 5 16,1-3 9-16,-1-4 4 0,-1-4 1 0,1-5-6 15,0-3-5-15,0-3-2 0,0-4 1 16,0-1 17-16,0-2 6 0,1-6 0 0,1-5-11 15,1-4-24-15,3-4-15 0,-3-4-8 16,4-1-5-16,1 1 4 0,-3 1-1 0,5 4 2 16,-2 6-1-16,-1 2-1 0,-1 3-1 0,3 3-2 15,1 1 1-15,0 4-4 0,1 1-1 16,0 0 0-16,3 1-2 0,-1 5 1 0,-2 2 1 16,1 2-1-16,-1 1 4 0,2 0 0 0,-3 2 1 15,-2 1 2-15,0-1 2 0,-1 0-1 0,-3-2 1 16,1 0 0-16,-5-1 0 0,0-1 5 0,1-1 4 15,-7 0 3-15,-4 0 3 0,0-1-2 16,-2 0-2-16,-4 0 1 0,-2-2-5 0,-1 0 2 16,-3 0-3-16,-3-3-5 0,3-1 1 0,-1-1-5 15,0 0-1-15,2 0-2 0,4-6-13 0,0-1-18 16,5-1-31-16,2-2-51 0,0-2-70 16,3 0-132-16,5-2-213 0,0 2-202 0,2 5-107 0</inkml:trace>
  <inkml:trace contextRef="#ctx0" brushRef="#br1" timeOffset="-96685.84">5437 12086 2877 0,'0'0'-130'0,"0"0"15"0,0 0 106 0,0 0 57 15,0 0 1-15,0 0-20 0,0 0-8 16,0 0-5-16,144-11-6 0,-105 17-9 0,-2 0-2 16,-3 0-14-16,2-2-26 0,-4 2-61 0,-5 1-117 15,-3 0-152-15,-9-1-202 0,-7-3-451 16</inkml:trace>
  <inkml:trace contextRef="#ctx0" brushRef="#br1" timeOffset="-96509.79">5488 12318 2651 0,'0'0'-99'15,"0"0"63"-15,0 0 80 0,0 0-1 0,0 0-17 16,0 0-1-16,0 0-3 0,0 0-5 0,0 0-13 16,133-9-9-16,-103 7-12 0,-1-1-29 0,-4 2-65 15,-1 1-107-15,-1 0-180 0,-7 0-180 16,-6 0-746-16</inkml:trace>
  <inkml:trace contextRef="#ctx0" brushRef="#br1" timeOffset="-94859.45">6115 12109 617 0,'0'0'186'0,"0"0"65"0,0 0 52 16,0 0 11-16,0 0-68 0,0 0-70 16,0 0-32-16,0 0-25 0,0 0-27 0,0 0-25 15,0 0-23-15,0 0-13 0,-37-46-10 0,37 55-2 16,5 2 0-16,-1 4-2 0,2 2-4 0,1 0-3 16,3 1-2-16,-2 2 0 0,5 0 1 15,-2 1 0-15,2 3-1 0,1-4-2 0,1 0-1 16,0-3 0-16,-1-2 1 0,3-1 3 0,-1-3 1 0,1 0 2 15,-1-3 8-15,0-2 4 0,0-5 6 16,-2 1 5-16,-1-2 1 0,0-3 7 0,-2-3-3 16,-1-6-2-16,3-2-6 0,0-4-11 0,-2-2-2 15,1-3-7-15,-2-1-1 0,-1-2-1 16,0 0-2-16,-5 2 0 0,2 1-4 0,-5 0-1 16,1 2-3-16,-1-1-2 0,-1 3 1 0,0 0-3 15,0 3-6-15,0 3-10 0,0 1-15 0,-2 4-21 16,0 2-23-16,-1 4-29 15,0 1-53-15,3 1-91 0,-2 0-182 0,1 0-164 16,0 2-805-16</inkml:trace>
  <inkml:trace contextRef="#ctx0" brushRef="#br1" timeOffset="-94503.71">6311 12021 1871 0,'0'0'-124'0,"0"0"24"16,0 0 114-16,0 0 60 0,0 0 7 0,0 0-24 16,0 0 1-16,0 0 2 0,-24 136-16 0,36-109-13 15,2-1-6-15,2 2-1 0,0-3 3 0,1-2 6 16,-1-1 5-16,0-4 6 0,2 0 3 16,0-4-3-16,1-2-3 0,-2 0-3 15,1-4-4-15,1-2 3 0,0-3 1 0,-1-2 4 0,-2-1 4 16,1 0 3-16,-5-4 6 0,5-5 0 15,-4-2-2-15,1-3-8 0,0-3-5 16,-1-2-4-16,3-3-3 0,-5 0-3 0,-3-3-3 0,0-1-2 16,-2 0-7-16,-2 1 0 0,-2 1-7 0,0 1 0 15,-1 2-2-15,-1 0-5 0,0 4 0 16,-3 4-4-16,-2 0-1 0,2 4-4 0,-3 2-6 16,2 2-17-16,-3 0-27 0,1 3-31 0,2 1-46 15,1 0-70-15,0 1-167 0,3 0-236 16,-1 0-566-16</inkml:trace>
  <inkml:trace contextRef="#ctx0" brushRef="#br1" timeOffset="-94241.81">6952 11745 2191 0,'0'0'-62'16,"0"0"64"-16,0 0 63 0,0 0 17 0,0 0-14 15,0 0-18-15,0 0-7 0,0 0 1 16,0 0-12-16,0 0-11 0,0 0-6 0,17 126-6 16,-13-104-2-16,0-2-4 0,-1 1 2 0,0-2-6 15,-1-3-8-15,1 3-11 0,-2-4-32 0,0-3-38 16,0 0-67-16,-1-2-108 0,0-1-168 0,0-5-69 15,0 0-544-15</inkml:trace>
  <inkml:trace contextRef="#ctx0" brushRef="#br1" timeOffset="-94059.3">6701 11693 2327 0,'0'0'-10'0,"0"0"23"0,0 0 17 16,0 0 6-16,0 0-7 0,0 0-8 0,0 0 13 15,0 0 0-15,0 0 1 0,0 0-12 16,0 0-12-16,136 21-1 0,-93-17-7 16,1-2-2-16,3-1-7 0,1 1-12 0,-2 1-43 15,-2 0-77-15,-4 1-111 0,-2 2-217 0,-11-1-85 16,-10-2-557-16</inkml:trace>
  <inkml:trace contextRef="#ctx0" brushRef="#br1" timeOffset="-93536.72">7823 11819 1800 0,'0'0'533'0,"0"0"-575"0,0 0 104 16,0 0 86-16,0 0-37 0,0 0-63 16,0 0-14-16,0 0 1 0,0 0-5 0,0 0-14 15,0 0-8-15,0 0-5 0,0 0 2 0,-137-34 1 16,115 45 0-16,0-1 2 0,0 2-3 16,0 0-2-16,0 3 0 0,0 0 0 0,2 1-3 15,3 2 2-15,1-1 0 0,2-1-3 0,4 1 0 16,3-1-3-16,5 0-3 0,2-1-4 0,0-1-1 15,3 0-2-15,7-3-1 0,3 1 3 16,4-3 0-16,3 1 3 0,4-1 4 0,0-3-2 16,0 1 3-16,2-1 1 0,-2 0 0 0,-2 0 4 15,1 0-2-15,-2 1 1 0,-2 0-1 0,-2 0 1 16,0 2 0-16,-4 1 0 0,-2-1 4 16,0 1 1-16,-5 3 1 0,-3-3 3 0,-3 2-1 15,-1 1 1-15,-8-1 3 0,-2 2-1 0,-1 0-4 16,-3 0 0-16,-1-2 2 0,-2 0-1 0,1-3 3 15,-1 1-1-15,0-3-1 0,-2 0-2 16,1 0-1-16,0-1 0 0,-2-1-1 0,0-2-1 16,2-1 0-16,1 0-4 0,3-2-1 0,-1 0-2 15,4 0-5-15,2 0-7 0,-1 0-29 16,3-2-40-16,3 1-71 0,1 1-170 0,3 0-227 16,0 1-58-16,1 2-458 0</inkml:trace>
  <inkml:trace contextRef="#ctx0" brushRef="#br1" timeOffset="-93208.71">7991 12404 1461 0,'0'0'198'0,"0"0"-75"15,0 0 66-15,0 0 31 0,0 0-68 0,0 0-82 16,0 0-31-16,0 0-6 0,0 0 6 16,0 0 4-16,0 0-2 0,0 0-5 0,0 0-9 15,0 0-10-15,-11 103-1 0,10-80-8 0,1 0-2 16,0 0-3-16,-2-2-5 0,-1-2-1 0,0-1-9 15,1-2-10-15,1-2-18 0,1 0-31 0,0-4-43 16,0-1-65-16,0-2-85 0,0-3-162 16,0-1-85-16,0-2-566 0</inkml:trace>
  <inkml:trace contextRef="#ctx0" brushRef="#br1" timeOffset="-92720.44">7928 12315 2371 0,'0'0'11'0,"0"0"-18"0,0 0 60 0,0 0 48 16,0 0-40-16,0 0-44 0,0 0-1 16,0 0 1-16,0 0 2 0,0 0-5 0,0 0-1 15,0 0 0-15,0 0-3 0,122-10 1 16,-103 20-5-16,2 1-3 0,0 0 1 0,-3 0-3 0,-1 1 1 16,-3-1-2-16,-5 2 0 0,-2 1-3 15,-5 0 1-15,-2-1 2 0,0 2-2 0,-6-2 6 16,-5 2-2-16,0-1-1 0,-6-2 4 0,2 1-4 15,-3-1 3-15,0-2-1 0,1-1 1 0,3-1 0 16,2-2 3-16,2-1 1 0,1-3 0 0,4 0 2 16,-2-2-2-16,7 0 1 0,-2 0-2 15,2 0-7-15,0-4-2 0,2-1-4 0,8-2 0 16,-2-1 1-16,4 1 0 0,2 0 0 0,2 2-2 16,-2 1 2-16,1 2-2 0,0 2 0 15,0 0 1-15,1 0 0 0,1 4 3 0,0 2-1 16,-2 0 4-16,2 2-2 0,-1 0 2 0,1 1 2 15,-3 0-4-15,-1 1 4 0,0-1-1 16,-1 1-1-16,-4 0 5 0,-5 1 1 0,1-1 6 16,-4 1 2-16,0-1 11 0,-7 0 3 0,-2 2 5 15,-5-1 3-15,-1 2-7 0,-2-2 3 0,-1 2-8 16,-3-1 0-16,-1-1 0 0,-2 0-7 16,2 0 4-16,-3-2 0 0,1-1-3 0,2-1-7 15,4-2-1-15,3-3-4 0,1-1-5 0,2-1 4 0,3 0-12 16,1-3-15-16,0-3-23 0,0 0-44 15,0-1-53-15,3 0-96 0,0-1-266 0,3 1-237 16,-1 1-614-16</inkml:trace>
  <inkml:trace contextRef="#ctx0" brushRef="#br1" timeOffset="-91803.14">8507 12128 1420 0,'0'0'71'0,"0"0"56"0,0 0 47 16,0 0 23-16,0 0-35 0,0 0-43 0,0 0-26 16,0 0-24-16,0 0-23 0,0 0-12 0,0 0 5 15,0 0 5-15,-4-17 3 0,15 35-6 0,1 4-6 16,0 4-8-16,2 0-7 0,2 1-4 0,-4-1-3 15,1-3-5-15,2 0-1 0,-3-2-3 16,3-3-2-16,-2 1-1 0,-3-4 0 0,1-1 2 16,-4-4-3-16,1-2 3 0,-1-1 3 0,1-4 7 15,-5-1 8-15,4-2 17 0,-4 0 12 0,3-4 1 16,-1-4-1-16,2-3-14 0,2-3-9 0,-2-5-5 16,1-1-3-16,-1-1-3 0,-1-2-4 15,-2-1-3-15,0-2-3 0,-2-1 1 0,1-1-2 16,-2 0-3-16,-1 2 4 0,0 3-6 15,0 3-2-15,0 2 1 0,0 3-1 0,0 2-7 16,0 4-10-16,0 2-16 0,-1 2-36 0,-1 4-32 16,1 1-34-16,0 1-39 0,-2 6-37 0,2 4-85 15,0 1-200-15,0-3-64 0,0-3-531 0</inkml:trace>
  <inkml:trace contextRef="#ctx0" brushRef="#br1" timeOffset="-91435.63">8649 12073 1493 0,'0'0'-20'16,"0"0"6"-16,0 0 71 0,0 0 49 0,0 0 22 16,0 0-17-16,0 0 0 0,0 0-7 15,0 0-17-15,20 117-14 0,-9-92-8 0,4 1-3 16,0-2-1-16,2 2 1 0,1-3-12 0,2-1-6 15,1-1-7-15,-3-1-9 0,2-1 0 16,-1-2-2-16,0-2-3 0,1-3 0 0,-5-1 0 16,1-2-2-16,-4-3 2 0,3-3 9 0,-1-1 3 15,-3-2 9-15,3-3 3 0,-1-5-6 16,-1-2 0-16,-1-4-8 0,0-3-1 0,-2-1-4 16,0-3-5-16,-3-2-1 0,-1-2-7 0,-2-2 1 15,1-2-6-15,-2-1-3 0,-2-4 2 0,0 5-6 16,0 0 1-16,-3 3-2 0,-3 2 0 0,4 6-4 15,-4 2 1-15,4 4-2 0,-3 4-13 0,0 1-8 16,4 4-30-16,-2 0-39 0,-1 3-50 0,4 0-58 16,0 3-64-16,0 3-107 0,3-2-186 15,0 1-553-15</inkml:trace>
  <inkml:trace contextRef="#ctx0" brushRef="#br1" timeOffset="-90058.81">9554 12019 2703 0,'0'0'-49'15,"0"0"-40"-15,0 0 41 0,0 0 70 16,0 0 12-16,0 0-4 0,0 0-17 0,0 0-39 16,0 0-30-16,0 0-34 0,0 0-71 0,0 0-104 15,-37-22-184-15,43 33-72 0,-1-5-527 0</inkml:trace>
  <inkml:trace contextRef="#ctx0" brushRef="#br1" timeOffset="-89838.39">9534 12350 2008 0,'0'0'-210'0,"0"0"61"0,0 0 115 0,0 0 180 16,0 0 9-16,0 0-54 0,50 122-39 0,-37-95-8 16,5 1-13-16,-4-1-15 0,-1 0-13 0,-1-2-10 15,-3-1-1-15,-5 0-2 0,-1 2-2 16,-3-3 1-16,0 1-5 0,-5-2-2 0,-4 1-16 15,-3-1-28-15,-6 0-44 0,0 1-70 16,-3-1-118-16,-1-2-116 0,7-4-15 0,5-5-349 0</inkml:trace>
  <inkml:trace contextRef="#ctx0" brushRef="#br1" timeOffset="-85386.68">10031 12348 573 0,'0'0'2'0,"0"0"37"15,0 0 58-15,0 0 65 0,0 0 34 0,0 0-11 16,0 0-25-16,0 0-15 0,0 0-19 0,0 0-7 16,0 0-1-16,0 0-8 0,-23 31-1 15,23-31-5-15,0 0-5 0,0-2-19 0,2-3-19 16,1-3-20-16,5-3-23 0,0-4-1 0,1-2-5 16,1-4-3-16,-2-1 2 0,0-2-1 0,1 0 0 15,-1-2 0-15,-2 1-1 0,-1-3-3 0,1 2 0 16,-4-1 1-16,0 1-3 0,-2 0 3 15,0 0-4-15,0 3 1 0,-1 2 4 0,-6 4 1 16,4 5 9-16,-2 2-2 0,2 5-6 16,2 3-12-16,1 2-8 0,0 2-1 0,0 6 2 15,5 1 6-15,0 4 1 0,4 4 1 0,2 1 1 16,0 4 0-16,8 2 1 0,-1 2-1 0,2-1 1 16,1 3-2-16,1 0 2 0,-1 2-1 0,0-1-2 15,-3 0 2-15,1-3-2 0,-6-3 3 0,-1-2-2 16,-2-3 2-16,-2-3 0 0,-5-3 1 0,1-2 3 15,-4-2 1-15,0-2 8 0,0-1 5 16,-6-1 1-16,-2-1 5 0,0 0-7 0,-5-2-6 16,1 2-4-16,-2-3-8 0,-2 0-2 0,1 0-4 15,0 0-3-15,4-4-4 0,-1 1-8 16,4 0-11-16,2 0-14 0,2 2-20 0,3-2-45 16,1 3-61-16,0 0-40 0,0 0-33 0,5 0-33 15,1 0-50-15,4 3-25 0,0-2 33 0,-3-1-287 16</inkml:trace>
  <inkml:trace contextRef="#ctx0" brushRef="#br1" timeOffset="-84717.68">10445 12468 1430 0,'0'0'75'0,"0"0"-79"16,0 0 62-16,0 0 57 0,0 0 6 0,0 0-40 16,0 0-16-16,0 0-11 0,0 0-5 0,0 0-10 15,0 0-6-15,0 0 0 0,0 0-10 0,0 0-4 16,91-106-7-16,-85 106-8 0,1 1 3 16,0 4-1-16,-4 2 1 0,4 0 5 0,-2 2-5 15,2 1-1-15,-3 1 1 0,2 0-4 0,-3 2 2 16,3 1-1-16,-2-2-2 0,3-1 0 15,-4 1-1-15,4 0 1 0,-4-2 1 0,4-1 3 16,-3 1 1-16,1-1 1 0,-1-3 5 0,-2-1 2 16,3 0 6-16,-3-4 11 0,-1 0 16 15,1-1 25-15,3 0 18 0,-4-2 1 0,2-4-14 16,3-3-28-16,-3-1-21 0,0-3-12 0,3-1-4 16,-4 0 0-16,5 0-6 0,-5 0-2 0,3-4-5 15,-1 3-2-15,-1 2 0 0,3 1 0 0,-3 2 3 16,2 1-4-16,-1 4 1 0,-1 0-5 0,2 4-4 15,-2 0-5-15,-1 1-5 0,3 0 0 16,-2 5 0-16,0 2 3 0,3 3 3 0,-2 1 2 16,3 2 3-16,0 3 3 0,-3 0 1 0,3 4 3 15,2-1 0-15,-4 1 2 0,4-2 0 0,0 0 0 16,0 0-1-16,1-1-1 0,0-1 2 16,1-2 1-16,-2-1 2 0,1-3 3 0,-1 0 0 15,-3-4 0-15,2 0-1 0,-2-4 0 16,-3-1 6-16,-1-1 13 0,-1 0 20 0,0 0 5 15,-1-6-6-15,0 0-11 0,0-4-21 0,-4-3-4 16,1-2-1-16,-5-3-2 0,0 1 2 0,-4-1-4 16,3-1 2-16,-2 0 0 0,0-1-2 0,2 2-1 15,0-3 0-15,-1 2 0 0,6 1 0 16,-1 1 1-16,4 1-1 0,1 3 2 0,0 2-2 16,0 2 0-16,6 1 0 0,-1 2-5 0,5 0 1 15,1 0 0-15,5 2-3 0,-2-1 3 0,5 1-2 16,0 2-6-16,2-1-6 0,1 1-11 0,-1 1-11 15,3 0-15-15,-2 1-21 0,-1 0-38 16,-3 0-49-16,-1 0-83 0,0 2-167 0,-4 1-105 0,-5-1-738 16</inkml:trace>
  <inkml:trace contextRef="#ctx0" brushRef="#br1" timeOffset="-84000.85">10882 11893 1748 0,'0'0'-101'16,"0"0"-6"-16,0 0 30 0,0 0 78 15,0 0 15-15,0 0-5 0,0 0-6 0,0 0 5 16,0 0 0-16,0 0-2 0,0 0-2 0,0 0-2 16,116 7-1-16,-88-2-3 0,1 0-5 0,-4-2-5 15,1 2-20-15,-4-1-33 0,-2 2-83 16,-3 0-97-16,-5 0-39 0,-2-2-241 0,-7 0 288 0</inkml:trace>
  <inkml:trace contextRef="#ctx0" brushRef="#br1" timeOffset="-83810.48">10933 12032 2500 0,'0'0'-91'16,"0"0"38"-16,0 0 34 0,0 0 68 15,0 0-1-15,0 0-25 0,0 0-9 16,0 0-1-16,0 0-5 0,0 0-3 0,116-4-5 16,-86 6-10-16,1 1-17 0,-2 0-37 0,-1 2-76 15,-4 1-108-15,0 2-149 0,-9-2-86 0,-5-2-436 0</inkml:trace>
  <inkml:trace contextRef="#ctx0" brushRef="#br1" timeOffset="-82803.79">11268 11886 333 0,'0'0'300'0,"0"0"-160"16,0 0 75-16,0 0 56 0,0 0 34 16,0 0-39-16,0 0-98 0,0 0-69 0,0 0-55 15,0 0-28-15,0 0 7 0,0 0 7 0,2 15 1 16,9 7-8-16,-2 2-5 0,2 1-6 0,2 3-4 15,3-3-3-15,2 0-3 0,-3-1 0 0,4-2 0 16,0 0 0-16,-2-4-1 0,-1 0 0 16,0-3 0-16,-2-2-1 0,-4-4 0 0,1-2 2 15,-1-1 5-15,-2-3 14 0,-4-3 24 0,3 0 25 16,-4-5 12-16,5-6-4 0,-5-2-17 0,3-5-18 16,-4-2-4-16,-1-1-4 0,2-2 0 0,-3 0-7 15,0 0-5-15,0-1-6 0,-5-1-9 16,3-2-1-16,-3 2-3 0,2 2-2 0,-1 1 2 15,0 3-4-15,2 1 1 0,1 5-5 16,1 3-5-16,-1 2-4 0,-1 5-19 0,1 3-33 16,-2 0-39-16,1 1-24 0,1 4-19 0,0 2-26 15,0 2-64-15,-1 1-153 0,-1-1-86 0,2-4-536 0</inkml:trace>
  <inkml:trace contextRef="#ctx0" brushRef="#br1" timeOffset="-82457.88">11415 11896 1437 0,'0'0'-20'0,"0"0"33"0,0 0 9 15,0 0 31-15,0 0 10 0,0 0-16 0,0 0 16 16,0 0 6-16,0 0-10 0,0 0-12 0,0 0-11 16,0 0-4-16,64 137-8 0,-48-116-7 0,-1-2-4 15,0-1-2-15,0 0-2 0,-2-1 0 16,2-2 2-16,0-2 2 0,-2-3 6 0,2-1 7 15,-2-2 2-15,-1-1 7 0,-2-3 6 16,-1-1 7-16,-1-2 20 0,-4 0 13 0,4-1 5 16,-3-4 2-16,2-3-16 0,-1-3-11 0,-2-1-10 15,-2-3-11-15,2-3-2 0,-4-1-6 0,0-2-6 16,0 0-3-16,-3-3-11 0,0 0-4 0,-4-1-1 16,2 0-7-16,-3 3 1 0,4 0-2 0,-3 1 1 15,3 3-2-15,-1-1-5 0,2 4-8 16,1 3-15-16,-1 1-16 0,2 3-19 0,1 1-34 15,0 4-45-15,0 0-70 0,0 2-94 0,5 1-118 16,-1 0-51-16,-2 0-231 0,2 0 331 16</inkml:trace>
  <inkml:trace contextRef="#ctx0" brushRef="#br1" timeOffset="-82224.22">11845 11584 1193 0,'0'0'152'0,"0"0"-116"0,0 0 53 16,0 0 37-16,0 0-2 0,0 0-41 15,0 0-39-15,0 0-3 0,0 0 15 0,0 0 10 16,0 0-1-16,0 0-7 0,0 0-8 0,0 0-7 16,55 77-12-16,-48-56-8 0,-3 0-7 0,2-2-7 15,-2 1-3-15,-3-1-6 0,4 0-8 16,-3-3-10-16,0-1-26 0,-1-1-36 0,0-3-56 15,-1-1-76-15,0-2-118 0,1-1-81 0,-1-3 31 16,0-2-312-16</inkml:trace>
  <inkml:trace contextRef="#ctx0" brushRef="#br1" timeOffset="-82039.69">11657 11584 1687 0,'0'0'17'0,"0"0"12"0,0 0 19 0,0 0 20 16,0 0-13-16,0 0-6 0,0 0-2 0,0 0-5 16,0 0-6-16,0 0-8 0,150-13-11 15,-116 13-7-15,4 0-3 0,1 0-9 0,2 0-5 16,-5 4-18-16,2 0-63 0,0 1-113 0,-6 1-157 16,-7-2-86-16,-8 0-571 0</inkml:trace>
  <inkml:trace contextRef="#ctx0" brushRef="#br1" timeOffset="-81590.13">12459 11629 1780 0,'0'0'-9'0,"0"0"36"0,0 0 51 15,0 0 49-15,0 0-16 0,0 0-38 16,0 0-18-16,0 0 2 0,0 0-10 16,0 0-15-16,-118 43-5 0,100-30-6 0,0 0-2 15,-2 0-1-15,1-2-1 0,0 2-5 0,6-1-2 16,1 0-2-16,2-2-5 0,4 1 0 0,3-2-4 16,3 2 0-16,1-3-1 0,-1 2-2 0,2-1 0 15,6-1-1-15,0 1 2 0,3-1 0 16,2 0 1-16,-1-1 0 0,6 0-3 0,-2 1 3 15,0-1 0-15,1 0 1 0,-3 0 3 0,3 1-3 16,-5 2 3-16,3-1-4 0,-3 1 4 0,-1-1-2 16,-2 0 0-16,-3 1 4 0,1 0-5 0,-5-1 5 15,2 1 2-15,-4 1 1 0,0 0 4 16,0 0 5-16,-5 1 6 0,-3 0 2 0,-1-2 3 16,-3 0-4-16,1 1-5 0,-4-3-1 0,-1 1-6 15,-1-1 2-15,-1-1-4 0,2-1-5 0,-2-1 0 16,5-1-3-16,1-1-2 0,0-1-2 15,4 0-1-15,0-1-14 0,5-1-25 0,-3 0-32 16,4 0-58-16,1 0-107 0,0-3-254 0,1 1-308 16,0 1-87-16</inkml:trace>
  <inkml:trace contextRef="#ctx0" brushRef="#br1" timeOffset="-81170.99">12467 12082 2076 0,'0'0'-109'0,"0"0"-30"16,0 0 110-16,0 0 112 0,0 0 24 0,0 0-38 15,0 0-18-15,0 0-11 0,0 0-13 0,0 0-7 16,0 0-2-16,0 0 0 0,33 121 0 0,-31-99 2 15,3 0-1-15,-1 0 3 0,-1 0-1 16,1-3-1-16,-1 0 2 0,3-1-3 0,-3-2-1 16,4-1 3-16,-2-2 1 0,3-3 6 15,0 1 5-15,0-5 6 0,-1 0 8 0,2-2 9 16,-1-2 7-16,-1-2 4 0,0 0 7 0,1-1-7 16,-1-6-7-16,1-2-11 0,-1-1-13 0,2-2-5 15,0-3-9-15,0-1-1 0,0-1-6 0,-1-3-5 16,-3-3-1-16,3-2-6 0,1-3 1 0,-4-1-2 15,3 0-2-15,-1 1 2 0,-1 1-3 0,1 5 1 16,-3 3-1-16,-1 5-1 0,-2 3-4 16,-1 4-7-16,0 1-11 0,0 2-24 0,0 3-30 15,0 1-41-15,-2 0-45 0,0 0-29 0,0 3-53 16,1 5-116-16,1-4-153 0,-1 1-471 0</inkml:trace>
  <inkml:trace contextRef="#ctx0" brushRef="#br1" timeOffset="-80803.11">12597 12170 1696 0,'0'0'-119'0,"0"0"51"16,0 0 118-16,0 0 93 0,0 0-50 0,0 0-45 15,0 0-11-15,0 0-3 0,20 117-6 0,-14-101-3 16,4-1 5-16,-1-1 0 0,-2 1 1 0,0 0 1 15,1 0-4-15,0 0-3 0,-1 0-3 16,-2 0 0-16,3-1-2 0,1-2 0 0,0 0-1 16,-2-3 15-16,2-1 11 0,0 0 5 0,0-2 3 15,1-3-6-15,1 1-1 0,-1-3 6 0,-1-1 8 16,2 0 4-16,-1-2-2 0,0-4-3 0,0-2-5 16,0-2-7-16,-2-1-4 0,3-1-6 15,-3-5-6-15,1-1-7 0,-3 0-5 16,3-3-6-16,-2-2-2 0,-1-2-4 0,0-3-3 0,3 0-1 15,-5-1-2-15,4 1-2 0,-4 2 0 16,1 1-3-16,-3 5 2 0,-2 4-3 0,1 4-7 16,-2 1-13-16,1 4-23 0,0 2-24 0,0 1-32 15,0 2-52-15,0 1-98 0,0 1-225 16,0 0-114-16,0 0-638 0</inkml:trace>
  <inkml:trace contextRef="#ctx0" brushRef="#br1" timeOffset="-80385.97">12961 11745 2040 0,'0'0'-45'0,"0"0"34"0,0 0 39 16,0 0 30-16,0 0-18 0,0 0-15 16,0 0 9-16,0 0 8 0,0 0-1 0,0 0-6 15,-14 137-5-15,21-112-6 0,-1 1 0 0,2-1 0 16,3-1 0-16,3-1 0 0,-1-1 0 16,-1-2-1-16,-2-3 2 0,6-1 3 0,-5-3-1 15,2-3 2-15,-3-1 4 0,-1-3 3 0,1-1 12 16,-1-3 11-16,-2-2 7 0,0 0 2 0,3-3-6 15,-2-4-10-15,1-3-12 0,-1 0-10 0,-1-3-9 16,2-3-6-16,-1-1-1 0,1-3-6 0,-2 0-2 16,-1-3-2-16,2-3-1 0,1 0-6 0,-4-1 2 15,3 0-1-15,-2-1-5 0,-1 2 3 16,3 1-9-16,-5 6-5 0,3 3-2 0,-3 4-12 16,-2 5-9-16,-1 4-34 0,0 2-60 15,0 1-63-15,0 1-74 0,0 5-145 0,0-2-143 16,0 1-794-16</inkml:trace>
  <inkml:trace contextRef="#ctx0" brushRef="#br1" timeOffset="-79976.03">13200 11790 1321 0,'0'0'103'0,"0"0"-137"0,0 0 62 0,0 0 47 16,0 0 28-16,0 0-2 0,0 0-5 0,0 0 3 16,0 0-9-16,0 0-11 0,0 0-6 0,0 0-9 15,0 0-7-15,-1 120-5 0,2-103 1 16,0 2-9-16,-1 0-4 0,4-1-3 16,0 2-7-16,3-1 0 0,-1 0-4 0,2-2-3 0,0-1-1 15,3-1-2-15,-1-1 3 0,2-2 0 16,0-2 9-16,4-3 5 0,-2-2 6 0,-1-1 10 15,3-3 1-15,-4-1 4 0,3 0-1 16,-1-5-3-16,-2-3-7 0,4-2-6 0,-2-1-3 0,0-2-7 16,0-3 1-16,-1 0-9 0,0-3-4 15,1-3-5-15,-1-2-9 0,2-3 0 0,1-2-3 16,0-1-1-16,-2 0 0 0,-1 0 0 0,1 4 2 16,-3 0-5-16,-1 5 5 0,0 1-5 15,-4 3-3-15,0 5 3 0,-3 3-7 0,0 5-4 16,-2 1-22-16,-1 2-31 0,0 1-45 0,0 0-24 15,-3 2-29-15,0 4-48 0,1 3-71 0,-3 3-228 16,2-2-84-16,1-2-592 0</inkml:trace>
  <inkml:trace contextRef="#ctx0" brushRef="#br1" timeOffset="-73785.05">12812 9847 1138 0,'0'0'79'0,"0"0"-5"0,0 0 47 16,0 0 46-16,0 0 26 0,0 0-22 0,0 0-41 15,0 0-28-15,0 0-16 0,0 0-14 0,0 0-12 16,0 0-21-16,-52-37-15 0,52 36-7 0,2 1-13 15,2-1 5-15,4-3-1 0,9 1 5 0,2-2 8 16,6-2 5-16,7 0 9 0,11 1-1 16,2-2 4-16,5 1-5 0,2 0-4 0,0 0 7 15,0 0-9-15,0 2 4 0,4-1 2 0,-2 2-7 16,0 0 1-16,0-1-5 0,0 1-5 0,-2 2-3 16,1 0 2-16,-3 1-3 0,-1 1-1 15,0-1 3-15,-4 1-9 0,-1-2 5 0,0 2-3 16,-3 0-3-16,2-1 1 0,2 1-2 15,-3-1 2-15,3 0-6 0,-6 1 3 0,4-1-5 16,-1 0 0-16,-2 1 5 0,1 0-5 0,0 0 5 16,-1 0-1-16,-1 0 2 0,2 1-2 0,0 1 0 15,-2-1-1-15,0 2-5 0,1-1 8 0,-2 0-6 16,0 2 2-16,1-2 4 0,1 0-7 16,-3-1 6-16,1 2-5 0,-2-3 3 0,2 1 2 15,-2-1-2-15,2-1 6 0,-3 1-8 0,2 0 5 16,-5 0-2-16,2 0-2 0,-1-1 6 0,-2-1-4 15,-2-1 4-15,1 1 1 0,-2-1-4 16,-1 0 3-16,0-1-2 0,1 1 3 0,-1-2-6 0,2 2 5 16,-1-2-4-16,3 0-2 0,2 2 6 0,-2-3-8 15,6 3 4-15,-1 0 1 0,4 3-2 16,-1 0 1-16,1 0 1 0,1 0-1 16,1 0-4-16,3 0 7 0,-1 3-6 0,-1 0 1 0,2 1 4 15,-1-1-7-15,-4 1 6 16,1-2-3-16,-6 1-1 0,1-1 0 0,-3 0 2 15,-2-1 3-15,-1-1-4 0,-1 0 9 0,-6 0-10 16,-1 0 2-16,-1-2 3 0,0-2-3 0,-2 0 8 16,2 0-1-16,-2 1 2 0,3-2-1 0,-1 0-3 15,0 2 1-15,-1 0-7 0,2 1 10 0,0-2-10 16,-1 2 2-16,-1-1 5 0,2 2-9 0,3-1 8 16,-1 1-6-16,-1 0-2 0,4-1 2 15,-3 1 1-15,2 1 4 0,-4-1-5 0,-1 1 6 16,1-1-9-16,-3 1 0 0,0-1 5 0,-2 1-7 15,-2 0 8-15,2 0 0 0,-4 0-1 16,-1 0-2-16,2 0 0 0,-1 0 1 0,-1 0-4 16,-1 0 11-16,4 0-10 0,-2 0 0 0,-1 0 4 15,0 0-10-15,0 0 10 0,0 0-5 0,0 0 0 16,-1 0 5-16,1 0-6 0,-1 0 3 0,3 0 1 16,-4 0 2-16,2 0-3 0,-3-1 1 15,0 1 1-15,-3 0-3 0,3 0 4 0,-6 0-1 16,4 0 0-16,-5 0 0 0,0-2-1 15,3 1 3-15,-2 0-7 0,3 0 6 0,-3 0-6 16,6-1-3-16,-3 0 6 0,1 0-11 0,1 0 6 16,0 1-7-16,-5-1-11 0,-1 1-12 0,-2 1-16 15,0 0-13-15,0 0-26 0,-3 0-28 0,-7 0-41 16,-7 1-58-16,-6 3-54 0,-7 2-101 0,-8 2-120 16,-4-1 38-16,9-1-226 0,13-3 508 0</inkml:trace>
  <inkml:trace contextRef="#ctx0" brushRef="#br1" timeOffset="-72852.84">13323 9944 233 0,'0'0'25'0,"0"0"-32"0,0 0 1 16,0 0 11-16,0 0 8 0,0 0 0 0,-137-15 0 15,113 15 1-15,2 0 14 0,2 0 15 0,1 1 15 16,3 0 15-16,0 1 8 0,-1 1 6 16,4-2 8-16,1 0-6 0,2 0-2 0,1 0-1 0,2 1-10 15,3-1 2-15,2-1-28 0,2 0-35 16,0 1-32-16,0-1-17 0,0 0 9 0,2 0 38 16,6 1 45-16,-1 0 34 0,6-1 36 0,4 1 11 15,6-1-5-15,1 0-6 0,9 0-22 0,4 0-19 16,4-1-14-16,1 1-15 0,8 0-5 15,-2 0-11-15,5 0-7 0,0 0-6 16,6 0-5-16,0 0-1 0,3 0-3 0,1 0-1 16,4 0-5-16,-2 0 0 0,3-2-1 0,-1 1-2 15,3-2-1-15,-4 2-3 0,-2-1-3 0,3 0-1 16,-5 2 1-16,0-2 1 0,-3 2 4 0,-1-1 1 16,-1 1-1-16,-3-1 4 0,0 0-3 0,-2 0 2 15,0 0-1-15,-2-2-2 0,0 1 1 0,-2 0-2 16,0-1 3-16,-2 1 0 0,-3-2-3 15,1 0 0-15,-2 0-4 0,2 1 2 0,-2-1-4 16,2 0 1-16,-3 0 1 0,0-1-2 0,1 0 3 16,-2 1-3-16,5-2 4 0,-3 1-2 0,3-3-4 15,0 2 5-15,3-1-6 0,2 1 3 16,6-1 4-16,1 0-3 0,7 2 2 0,1 1-2 16,-2 1-2-16,-1 1 2 0,-2 1 1 0,-3 1 1 15,-5 0-1-15,-8 0-2 0,-1 0-2 0,-5 0 1 16,-3 0-1-16,-2 0 4 0,-6 0-4 15,-2-1 3-15,-3-3 0 0,-1 2 2 0,-3-2 5 16,-2 0 0-16,0-1 3 0,0-1 0 16,0 1-4-16,1-4-3 0,3 2-1 0,1-1-2 15,4-1-3-15,2 1 1 0,2 1-1 0,1 1-2 16,-1 0 5-16,-4 1-2 0,-1 2-2 0,-3 0 3 16,-3 0-4-16,-4 1 4 0,-4 1-4 0,-6 1-1 15,1-1 1-15,-4 1-4 0,0 0 7 0,-1 0-3 16,0 0 5-16,0 0 0 0,0 0-6 15,0 0 1-15,0 0-8 0,0-2 0 0,0 2-3 16,0 0 2-16,1 0-4 0,-1 0 1 0,2-1 7 16,5 1-5-16,-3-1 8 0,4 1 0 0,1-1-7 15,1 0 5-15,-2 1-5 0,-3 0-3 16,3 0 1-16,-4 0-7 0,0 0-4 0,-1 0-7 16,1 0-6-16,-3 0-10 0,1 0-1 0,-1 0-6 15,-1 0-6-15,1 0-6 0,-1 0-13 16,0 0-11-16,0 0-21 0,0 0-24 0,-4 0-42 15,-2 1-48-15,-3 2-60 0,-3 1-55 0,-9 3 49 16,3-3-215-16,7 0 473 0</inkml:trace>
  <inkml:trace contextRef="#ctx0" brushRef="#br1" timeOffset="-71633.69">14143 10022 1360 0,'0'0'57'0,"0"0"-67"0,0 0 39 0,0 0 58 16,0 0 22-16,0 0-27 0,0 0-51 16,0 0-37-16,0 0 1 0,0 0 7 0,0 0 2 15,0 0 9-15,0 0-2 0,0 0 5 0,-56 50 4 16,57-37 6-16,5 1 7 0,1 0 4 16,1 2 5-16,5-2-3 0,0 1 3 0,5 0-2 15,3-1-5-15,1 2 4 0,1-4-10 0,4 1 1 16,2-1 0-16,0-1 2 0,0-2 5 15,4-1 0-15,-1-2 7 0,2-1-5 0,3-1 7 16,-2-1-3-16,5-1-8 0,-5 0-2 0,1 0-6 16,2-2-3-16,-1 0-3 0,2 0 1 0,1 0-8 15,0 0-3-15,4-2 2 0,-1 1-5 16,2 1 16-16,6-2 4 0,3 2-4 0,3 0 1 16,0 0-15-16,-3 1-7 0,3 3-1 0,-2 0-1 15,-3-1-1-15,-2-1 1 0,1 1 1 0,0-2-4 16,-1 0 3-16,-2-1-3 0,2 0 0 0,-1 0 2 15,3-5-3-15,-1 0 5 0,5-2-6 16,2-1 3-16,-3-1-3 0,4-1-2 0,-4 2 6 16,0-1-5-16,-3 1 6 0,1 0-2 0,-1 1-2 15,-4 2 5-15,-2-2-5 0,-1 2 4 0,-3 0-3 16,3 1 3-16,-4-1-1 0,2 0-2 0,-3 1 7 16,-1 0-7-16,-3 0 3 0,1 2 0 15,-4-1-1-15,2 1 4 0,-2 0-2 0,1-1 2 16,1 0-3-16,1 2 0 0,4-1-1 0,-1-1-4 15,2 2 2-15,1-1-4 0,3 1 6 16,0 1 2-16,2-2-3 0,-1 2 6 0,3 0-7 16,-4 0 5-16,3 4-3 0,-2-1-2 0,-1 2 2 15,-4-2-1-15,2 2 3 0,-2 0-1 16,1-2 1-16,-4 1-3 0,2-1 3 0,-2-2 0 16,1 1 1-16,-4-1 1 0,4 0-4 0,-1-1 2 15,-3 0-2-15,2 0-1 0,-3 0 3 0,2 0-3 16,-1 0 4-16,1 0 1 0,-1 0-4 0,2 0 3 15,-2 0-2-15,2-1-2 0,-3 1 0 0,1-1 0 16,-5-1-2-16,-4 1 3 0,-6 0 4 0,-1 0-4 16,-7 0 4-16,-1-2-1 0,-3 1-1 15,-1-1 3-15,-4 0 1 0,-1 0 2 0,2 0-2 16,-4 1 3-16,0 0-10 0,0-2-3 0,0 1-2 16,0-1-19-16,-5 0-2 0,3-1-16 15,-5 0-14-15,3 0-11 0,-4-1-23 0,-2-1-19 16,-1 2-18-16,-3-4-3 0,-2 1 17 0,1-1 31 15,0 1 33-15,0-1 28 0,0-1 14 16,2 0 6-16,-4 0 3 0,4-1-1 0,-3 2 2 16,4-1 2-16,0 0 4 0,1 2 7 0,1 0 10 15,1-1 11-15,5 2 6 0,-2 3 7 0,6 0-2 16,-1 2-10-16,1 1-10 0,0 1-19 16,0 0-13-16,1 0-5 0,6 0 2 0,-2 0 7 15,11 1 6-15,-2 2 3 0,5 3-1 0,3 2-4 16,2 1 3-16,1 0-3 0,1 1 3 0,-2 2 9 15,-1 0 0-15,-3 1 6 0,0 1 1 0,-3 0 1 16,-4-1 2-16,-3 2 5 0,0 0 5 16,-7-1 1-16,1 0-1 0,-4-1-5 0,0-1-3 15,-7 1 0-15,-5-2-4 0,-4 2-5 0,0 0-6 16,-6-2-9-16,-2 0-6 0,0 0-6 0,-2-1-8 16,3 1-14-16,1 0-28 0,-4 0-40 0,4-1-46 15,1 0-79-15,2 1-156 0,0-2-106 16,7-2-387-16,4-1 583 0</inkml:trace>
  <inkml:trace contextRef="#ctx0" brushRef="#br1" timeOffset="-70465.75">18649 9600 1912 0,'0'0'-22'0,"0"0"-24"0,0 0 30 0,0 0 33 0,0 0 10 15,0 0-34-15,0 0-35 0,0 0-5 0,0 0 29 16,0 0 42-16,0 0 22 0,-5-14 5 0,21 18-5 15,4-1-3-15,5-1 0 0,-3-1 1 16,1-2 1-16,0 1-5 0,3 0 1 0,-4 0-7 16,1 0-3-16,4-2-1 0,-5-2-9 15,4 0-1-15,-4-1-6 0,1-1-3 0,-2 1-2 16,-4 1-3-16,-4 1-3 0,-5 1-1 0,-5 2-1 16,-2 0-4-16,-1 0-5 0,0 0-4 0,0 5-3 15,4 2 7-15,-2 3 8 0,0 5 5 16,0 3 3-16,4 7-3 0,-4 3 1 0,0 5-1 0,3 5 1 15,-2 2-4-15,-1 3 1 0,5 2-2 16,1 0-2-16,-3 0 1 0,4 1-4 0,0-4 1 16,8-1-2-16,-5-2 3 0,2 0 2 0,2-4-1 15,-2 0 4-15,3-1-2 0,-4-3 2 0,-1 0 1 16,2-4-3-16,-5-3 4 0,-4-2-1 16,1-3 9-16,-4-2 15 0,-2-2 15 0,-1-2 16 15,-6-4 7-15,-4 1 6 0,-3-2-8 0,-2 0-4 16,-5-1-10-16,0-4-16 0,-1 1-5 0,-3-4-9 15,2 0-1-15,-1-2-2 0,-2-4 1 16,3-2 1-16,-4-3-2 0,4 1 3 0,0-1-6 16,3-2 2-16,2 0 0 0,6 0-2 0,1 1 6 15,5-1-8-15,3-1-1 0,3-1-2 16,0-1-8-16,8-2-3 0,4-2 0 0,3-3-1 16,5 0 0-16,8 0 5 0,0-1-2 0,-2-3 1 15,9 4-1-15,-4-1-3 0,1 0-3 0,-2 2-10 16,-1 3-6-16,-3 0-13 0,0 0-15 0,-3 3-13 15,0-1-32-15,1 2-48 0,-8-2-73 16,3 1-156-16,-9 6-212 0,-2 3-654 0</inkml:trace>
  <inkml:trace contextRef="#ctx0" brushRef="#br1" timeOffset="-70207.9">19183 9351 2703 0,'0'0'-23'16,"0"0"7"-16,0 0 16 0,0 0 26 0,0 0 1 15,0 0-29-15,0 0-42 0,0 0-24 0,0 0-25 16,0 0-52-16,0 0-88 0,0 0-197 0,0 0-98 16,0 0-646-16</inkml:trace>
  <inkml:trace contextRef="#ctx0" brushRef="#br1" timeOffset="-69841.88">19749 9896 2488 0,'0'0'-80'0,"0"0"48"0,0 0 29 0,0 0 71 0,0 0-10 15,0 0-45-15,0 0-15 0,0 0 4 16,0 0 1-16,0 0-3 0,147-46-3 15,-114 44-9-15,5 0-17 0,-6 0-39 0,-1 2-71 0,-4 0-129 16,-6 0-192-16,-7 0-50 0,-4 0-516 0</inkml:trace>
  <inkml:trace contextRef="#ctx0" brushRef="#br1" timeOffset="-69653.83">19667 10074 2424 0,'0'0'-39'0,"0"0"-72"0,0 0 55 0,0 0 104 0,0 0 60 16,0 0-30-16,0 0-35 0,0 0-8 0,138 8-6 15,-96-8-15-15,1 0-5 0,3 0-11 16,-3 0-12-16,-5 0-29 0,-5 0-54 16,-1 0-91-16,-7 0-143 0,-6 0-190 0,-6 1-16 15,-4-1-312-15</inkml:trace>
  <inkml:trace contextRef="#ctx0" brushRef="#br1" timeOffset="-68386.14">20459 9800 1395 0,'0'0'4'15,"0"0"34"-15,0 0 56 0,0 0 73 16,0 0-20-16,0 0-86 0,0 0-14 0,0 0 6 16,0 0 10-16,0 0-5 0,0 0-10 0,0 0 1 15,0 0-5-15,0 0 0 0,49-127-1 16,-43 109-9-16,-1-3-6 0,0 0-6 0,-1-2-5 15,0-5-6-15,1 1 0 0,-1-3-2 0,1-1-4 16,-2 0 4-16,-2 2 2 0,1 1 7 0,-2 7 16 16,0 5 5-16,-2 3 2 0,0 2-6 15,-1 7-9-15,2 2-15 0,-1 1-12 0,2 1-13 16,0 0-18-16,0 2 6 0,0 3 5 0,6 6 7 16,-1-1 14-16,4 3-1 0,5 2 2 0,0 2-1 15,6 0-4-15,0 4 1 0,3-1-4 0,1 0 4 16,-2 1 2-16,0 1-1 0,0 0 2 0,-3-2 0 15,-1 0-2-15,-5 1-2 0,0-4-1 16,-1-2 1-16,-7-2 4 0,2-3 1 0,-5 0 2 16,-2-2 4-16,0-3 2 0,0 2 10 0,-3-4 3 15,-4 1 2-15,-3-1-2 0,0 1-5 0,-3 1-6 16,-1-2-9-16,-1 2-3 0,-2-1-14 16,1 0-16-16,1 0-16 0,1 0-35 0,0-1-38 15,1 0-82-15,3 0-154 0,0 0-161 0,6-1 0 16,-1 0-305-16</inkml:trace>
  <inkml:trace contextRef="#ctx0" brushRef="#br1" timeOffset="-67935.69">20975 9457 1666 0,'0'0'31'0,"0"0"44"0,0 0 44 15,0 0-10-15,0 0-77 0,0 0-39 0,0 0 14 16,0 0 29-16,0 0-3 0,0 0-9 16,0 0-1-16,0 0-1 0,-3 121 8 0,3-99-3 15,0-1-4-15,0 0-3 0,0 0-8 0,0-2 0 16,0 2-7-16,0-2 2 0,-1-4-7 16,3 1-3-16,0-2 5 0,2-3-7 0,1-2 7 15,0-2 3-15,1-2 5 0,1-2 11 0,1-3 11 16,-1 0 12-16,3-1 0 0,2-5 8 0,1-2-15 15,1-3-7-15,-2 0-2 0,0 2-12 16,-2 1 3-16,0 2-6 0,-2 0-5 0,-1 3-2 16,2 2-3-16,-4 1-2 0,2 0-2 0,-2 1 0 15,1 5-2-15,1 1 0 0,-2 1 2 16,1 1-1-16,-2 2 2 0,3-2 1 0,-4 3 0 16,4-3-3-16,-5 1 2 0,-1-1-4 0,0-1-1 15,-1 0 7-15,0-1 0 0,-2-2 5 0,-4 1 6 16,1 0-3-16,-3 0 5 0,-2 0-4 0,-1 0-1 15,-2-2-2-15,-3 1-3 0,0-3-1 0,-1 0-10 16,1 1 0-16,-1-3-15 0,1 0-15 16,-1 0-21-16,4 0-49 0,-1 0-67 0,2-3-116 15,0 0-211-15,2 1-30 0,5 0-484 0</inkml:trace>
  <inkml:trace contextRef="#ctx0" brushRef="#br1" timeOffset="-67466.71">20580 10086 1036 0,'0'0'125'16,"0"0"-271"-16,0 0 61 0,0 0 127 0,0 0 90 16,0 0-18-16,0 0 15 0,0 0 18 0,0 0 6 15,0 0-16-15,0 0-26 0,0 0-16 16,141-4-14-16,-112 0-3 0,0 2-7 15,1-2-15-15,2 1 1 0,0-1-7 0,3 0-7 0,0 1 2 16,5-1-6-16,1 2-2 0,1 1-4 16,0 0-5-16,4 1-8 0,-1 0-7 0,1 0-3 15,-2 1-6-15,0 1 5 0,-3-1-4 0,5-1 1 16,-4 2-1-16,-1-1-4 0,-3-1-1 0,-5 0-2 16,-4 0 2-16,-3 0 0 0,-6 0-3 15,-1 0 4-15,-7 0-7 0,-1 0-1 0,-5 0-4 16,-4 0-12-16,-1 0-8 0,-1 0-24 0,0 0-33 15,0 0-57-15,-3 0-59 0,-1 2-129 16,-7 1-183-16,5 1-335 0,2-2 444 0</inkml:trace>
  <inkml:trace contextRef="#ctx0" brushRef="#br1" timeOffset="-66870.14">20671 10418 1144 0,'0'0'60'0,"0"0"31"0,0 0 78 15,0 0 28-15,0 0-43 0,0 0-91 16,0 0-11-16,0 0 21 0,0 0 13 16,0 0 13-16,0 0-13 0,0 0-18 0,0 0-17 15,0 0-22-15,7-28-5 0,1 16-4 0,0-2 2 16,1-1-4-16,2-2-1 0,-1-1 5 15,3 0-6-15,-3 0 3 0,1-4-2 0,-1 1-4 0,-3-1-1 16,0 1-3-16,0 1 0 0,0 0-3 16,-2 4 2-16,-3 2-3 0,-1 3-2 0,1 3 2 15,0 3-4-15,-1 1-3 0,-1 3-7 0,0 1-16 16,1 0-17-16,-1 0-1 0,3 4 3 0,0 0 12 16,3 3 20-16,3 2 1 0,-1-1 0 0,0 4 2 15,4 1-4-15,-2 2 5 0,2 0 2 16,1 2 0-16,-2 0 0 0,5 1-2 0,-4-3 1 15,-2 2-3-15,2-1 4 0,-2-2-5 0,0-2 3 16,-3-1 4-16,-3-2-3 0,1-2 10 16,-4-1 3-16,-1-1 10 0,0-1 10 0,-3 1 8 15,-2 0 2-15,-6-1-14 0,-1 3-2 0,-6-1-15 16,0 1-5-16,-3-1 1 0,4 1-8 0,0-1-4 16,0 0-10-16,6-2-13 0,-1 2-22 0,3-3-34 15,0 2-58-15,1-2-92 0,6 1-149 16,1-2-119-16,1 0 28 0,0-1-201 0</inkml:trace>
  <inkml:trace contextRef="#ctx0" brushRef="#br1" timeOffset="-66185.93">21057 10399 1652 0,'0'0'63'0,"0"0"-92"0,0 0 107 16,0 0 98-16,0 0-59 0,0 0-98 0,0 0-13 16,0 0 1-16,0 0 4 0,0 0 2 15,0 0 6-15,0 0-1 0,0 0 9 0,85-84-6 16,-79 82-6-16,1 1-2 0,-4 1-10 16,4 0-1-16,-4 0-2 0,0 0-4 0,1 5 0 15,-2-1 1-15,0 3 1 0,3 0 0 0,-2 2 8 0,-1 0-6 16,1 0 2-16,1 3 0 0,-1 0-6 15,-2-1 4-15,4 1-1 0,-1-3 2 0,-1 0-3 16,2 0 3-16,-3-2 0 0,1-1-1 16,2-1 5-16,-4-2-4 0,1 0 23 0,-2-3 26 15,2 1 16-15,-1-1 17 0,-1 0-4 0,2 0-6 16,-1 0-7-16,1-1-12 0,0-4-13 0,4-2-23 16,-2-1-8-16,3-2-7 0,-3 1-4 0,4-1 2 15,-1 0-5-15,0-1 3 0,-1 0-1 0,1 0-2 16,-3 3-5-16,0 2 4 0,1 1-3 15,-3 2-4-15,3 0 0 0,-2 2-16 0,-2 1-3 16,0 0-5-16,1 0-9 0,-2 1 8 0,1 3-1 16,2 2 6-16,-2-1 12 0,1 3 8 0,-1 1 6 15,1 1 1-15,-1 2 4 0,2 0-3 16,-1 0 1-16,0 1 0 0,0 0-1 0,5-2 2 16,-3 0 0-16,2 1 3 0,-2-1 1 0,2-2 0 15,-2-1-1-15,3-1-2 0,-3 0 0 0,1-3 1 16,-1-1 3-16,1 0 3 0,0-2 6 15,2 0 1-15,-3-1 3 0,1 0 6 0,-2-1-2 16,3-4 6-16,-2 0 1 0,0-2-8 0,1-1 7 16,-2-1-13-16,2-3-2 0,-2-1 4 15,2 0-6-15,-2-1 3 0,1-1 2 0,1-1-2 16,1 1 0-16,-1-1 0 0,0 2-3 0,1 0-5 16,-1 3 3-16,2 1-5 0,-3 2 0 0,2 4 2 15,1-1-3-15,-1 0 0 0,2 3 0 0,1-1-1 16,0 0-2-16,0 2 2 0,2 0-1 15,0-1-5-15,1 0 4 0,1 1-7 0,1 0-2 16,1 1-2-16,0 0-9 0,0 0-9 0,-1 0-15 16,1 0-32-16,1 0-67 0,0 0-110 0,-5 0-231 15,-1 0-84-15,-5 1-517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113.3877" units="1/cm"/>
          <inkml:channelProperty channel="Y" name="resolution" value="1979.87915" units="1/cm"/>
          <inkml:channelProperty channel="F" name="resolution" value="11.375" units="1/deg"/>
          <inkml:channelProperty channel="T" name="resolution" value="1" units="1/dev"/>
        </inkml:channelProperties>
      </inkml:inkSource>
      <inkml:timestamp xml:id="ts0" timeString="2021-05-18T13:16:16.563"/>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brush xml:id="br2">
      <inkml:brushProperty name="width" value="0.05292" units="cm"/>
      <inkml:brushProperty name="height" value="0.05292" units="cm"/>
      <inkml:brushProperty name="color" value="#FFFF00"/>
    </inkml:brush>
    <inkml:brush xml:id="br3">
      <inkml:brushProperty name="width" value="0.05292" units="cm"/>
      <inkml:brushProperty name="height" value="0.05292" units="cm"/>
      <inkml:brushProperty name="color" value="#92D050"/>
    </inkml:brush>
  </inkml:definitions>
  <inkml:trace contextRef="#ctx0" brushRef="#br0">3577 9434 0 0,'0'0'0'0,"0"0"0"0,0 0 0 16,0 0 0-16,0 0 82 0,0 0-18 0,0 0-5 15,0 0 0-15,0 0-5 0,0 0 0 16,13-17-15-16,-10 17-9 0,-1-2-10 0,1 2-4 16,-1-1-6-16,4 0-3 0,-1 1 2 0,3-1 4 15,1-1 2-15,0 0 4 0,2 1 7 0,0 0 0 16,1 0 3-16,2 0-4 0,-1 0 3 0,-2-1-5 16,0 1-3-16,2 1 4 0,2-1-11 0,-2 1 2 15,5-1 3-15,-4 1 2 0,4 0 7 16,0-1 0-16,0 1 1 0,-1 0-2 0,3-1 0 15,0 1-5-15,0 0-2 0,-1 0-1 0,1 0-3 16,1 0 3-16,-1-2 4 0,2 2 1 0,3-1 3 16,0 0-1-16,-4 0-2 0,5 1-5 15,-3-1-5-15,-2 1-6 0,1 0 0 16,3-1 1-16,-1 0 6 0,3-1 1 0,-1 0 0 0,3 1-2 16,1-3-5-16,1 1 1 0,0 0-4 15,5-1 0-15,-3 0 1 0,-1-1 2 0,4 2 0 16,-3-2-2-16,0 0 0 0,3 2-2 0,-3-2 0 15,-1 2-1-15,4-2 3 0,-4 2-2 0,1 0 1 16,-2-1 1-16,-1 2-6 0,-2 0 3 16,-2-1-5-16,1 1 0 0,-1 1 0 0,-1 0 1 15,1 1 3-15,-3 0-3 0,-1 0 1 0,2 0-3 16,-1 0 2-16,0 0-3 0,-2 2 3 0,0 0-2 16,0 1-1-16,-1-1 7 0,2 0-6 0,2 1 5 15,-3-2-2-15,1 3-4 0,0-1 1 16,0 2 2-16,0-2 1 0,1 2 0 0,-1-1 1 15,0-1-2-15,0-1-1 0,2 1 0 0,1-1 2 16,-2 0-2-16,2 1 2 0,-1-2 2 0,0-1-3 16,0 1 4-16,-2-1-4 0,0 0 1 15,1 0 0-15,1 0 0 0,-3 0 3 0,1 0-1 16,-1 0 0-16,0 0-2 0,-1 0 0 0,1 0 0 16,-2 0 1-16,2-1-1 0,0 0 1 0,-2-2 1 15,1 2-3-15,0-1 3 0,0 1 0 16,1-2-1-16,0 1 1 0,0 0 0 0,-1-1 1 15,-1 2-2-15,-1 0 1 0,0-1-3 16,-2 1 0-16,3-1 1 0,-5 1 2 0,4 0-2 16,1 0 0-16,-4 0 1 0,2 0-3 0,1 1 4 15,-1-2-1-15,-1 2 0 0,3-1 1 0,-2 0-2 16,0 1 1-16,1-1 0 0,1 0 2 0,-1 0-3 16,-1-1 0-16,2 2 0 0,0-1 0 0,2 1-1 15,0 0 0-15,1 0 1 0,-2 0-1 0,3 0 2 16,-2 0 1-16,-1 0-2 0,2 0 0 15,-1 0 0-15,0 0 0 0,0 0 0 0,1 0 0 16,-4 0 0-16,3 0-1 0,1 0 0 0,-5 0 3 16,5 1-2-16,-2 1 1 0,-1-1 0 0,1 1-6 15,-1-1 6-15,0 2-1 0,2-2 0 16,1 1 4-16,-2 0-4 0,1 0 1 0,1-1-2 16,-2 0 1-16,2 0-1 0,-4 0-2 0,1 0 3 15,-2 1 0-15,0 0 0 0,0-1-1 16,-3 1 2-16,3 0-6 0,-3-1 4 0,3 1 3 15,0-1-3-15,-1 0 5 0,0 1-2 0,0-2-1 16,3 1-2-16,-2-1 2 0,2 1-3 0,0-1 3 16,1 1-2-16,-1-1 0 0,1 0 1 15,0 0 0-15,3 0 3 0,-2 0-3 0,4 0 5 16,-3 0-2-16,4 0-1 0,-2-1 2 0,2 0-4 16,0-2 1-16,2 1-1 0,0 1 3 15,1-1-3-15,1-1 2 0,0 1 1 0,2 0-4 0,-1 0 3 16,0-1-2-16,1 1 0 0,-1-2 0 0,0 2 2 15,0-1-1-15,2 1 0 0,1 0 1 16,2-2-4-16,-1 3 0 0,0-2 0 0,2 1 4 16,2 0-2-16,-2 0 2 0,3 0 3 0,0 0-6 15,0-1 3-15,0 1-2 0,0 0 0 0,2-2 1 16,-1 3 2-16,-2-1-2 0,1 1 1 16,-3-1 0-16,1 1-3 0,1 1 1 15,-1-1-1-15,-1 1 0 0,-1 0-1 0,4 0 2 16,-6 0 2-16,3 0-2 0,-3 0 3 0,3 0-3 15,-5 0 0-15,1 0-2 0,4 0 4 0,-5 0-3 16,-1 1 0-16,0 0 4 0,1 1-4 0,-2 0 3 16,-1-1-2-16,-1 1 2 0,-4 1-2 15,2-2 0-15,-3 1 2 0,-1 1-4 0,2-2 2 16,-1 1-2-16,-1 0 0 0,-1 0 0 0,-1 0 2 16,1-1 0-16,-1 0-1 0,-1 0 1 0,2 1-3 15,-5-1 3-15,3-1-1 0,-1 0 2 0,0 0 1 16,2 0-2-16,-1 0 4 0,-2 0-5 0,-2 0 2 15,4 0-1-15,-6 0-2 0,5 0 3 16,-2 0 0-16,-1 0-4 0,3 0 6 0,-4 0-3 16,5 0 0-16,-1 0 3 0,0-1-4 0,2-1 0 15,0 2 0-15,-1-1 2 0,3 1 2 16,-5-1-1-16,3 0 0 0,-1 1-3 0,1-1-2 16,1 1 1-16,-2-1 2 0,1 1-2 0,1 0 2 15,-1 0 3-15,1 0-5 0,1 0 4 0,-2 0-3 16,2 0-1-16,2 0 0 0,-4 0 2 15,2 0 4-15,-1 0 0 0,-2 0 0 0,2 0-3 16,-1 0-1-16,3 0-2 0,-3 0 2 0,1 0 0 16,1 0-2-16,-2 0 3 0,1 1-5 0,3 0 4 15,-7 1-1-15,3-1-4 0,-1 1 5 16,0-1-2-16,1-1 4 0,-1 0-1 0,1 1 0 16,0 1-3-16,-2 0-2 0,-1 0 2 0,1-1-1 15,0 2 1-15,-5-1 2 0,3-1 0 0,-2 0-1 16,-2 1 1-16,3-1-2 0,-3 0 0 15,0 0 1-15,-3 3 0 0,4-3 1 0,-2 1-2 16,-1 0 2-16,1 0-4 0,1 0 1 0,-1-1 2 16,-1 1-2-16,-3 0-1 0,2 0 0 0,3-1 0 15,-3 0 1-15,-1 0 4 0,3-1-2 0,-3 1-3 16,0-1 4-16,-2 2 0 0,2-2 0 0,0 1 3 16,0-1-2-16,-4 1-2 0,5-1 1 15,-5 0-3-15,2 1 2 0,-3-1 2 16,3 0 0-16,-3 0 4 0,5 0-4 0,-5 0 2 0,5 0 0 15,-1 0-7-15,-2 0 6 0,5 0-3 16,-1-1 1-16,1 1 5 0,1 0-4 0,-1 0-2 16,0 0 0-16,2 0-2 0,-1 0 2 0,2 0 0 15,-1 1 1-15,-1-1 1 0,1 0-2 0,-2 1 3 16,1-1 0-16,1 0-3 0,2 0 4 16,-3 0-2-16,2 0 1 0,-2 0-1 0,1 0 1 15,1 0-3-15,-3 0 2 0,-2 0 1 0,1 0-3 16,0 0 4-16,0 0-3 0,-2 0 0 0,-2-1 1 15,2 1 1-15,-3-1 2 0,4 1-3 16,-5-1 1-16,3 1-3 0,-4 0 0 0,4-1 2 16,-3 1 0-16,0 0-2 0,3 0 2 15,-3 0-1-15,2 0-2 0,-2 0 2 0,-2 0 0 16,4 0 0-16,-2 0-1 0,-1 0 2 0,3 0 0 16,-2 0-3-16,0 0 3 0,3 0-3 0,-3 0-1 0,3 0 3 15,-2 0 1-15,-1 0-1 16,3 0 3-16,-2 0 0 0,3 0-3 0,-4 0 3 15,4 0-2-15,-1 0 0 0,0 0-1 0,1 0 1 16,-2 0 1-16,2 0-3 0,2 0 2 0,0 0-3 16,-4 0 2-16,3 0-3 0,0 1 4 0,0 0-3 15,-2-1 1-15,2 1 4 0,-1 0-7 0,4 0 6 16,-6-1-3-16,3 0-2 0,-2 2 3 16,-2-2 1-16,4 0 2 0,-5 0 0 0,2 0 0 15,-3 0-2-15,0 0 0 0,0 0-1 0,2 0 3 16,-1 0-3-16,-2 0 0 0,0 0 2 0,4 0-7 15,-3 0 6-15,-1 0-3 0,1 0 3 16,-1 0 3-16,3 0-1 0,-2 0 1 0,0 0-3 16,0 0 0-16,2 0 0 0,-2 0-2 0,1 0 2 15,-2 0 1-15,5 0-2 0,-4 0 0 0,-1 0 1 16,2 0-3-16,2 0 3 0,-3 0-2 0,5 0 0 16,-4 0 0-16,5 0 0 0,-5 0 2 15,3 0-2-15,-2 0 2 0,2 0-4 16,-4 0 0-16,6 0 0 0,-4 0 2 0,2 1-1 15,-2 0-1-15,2 0 5 0,-2 0-4 0,3 0 2 16,-3 0 2-16,3-1-3 0,-4 0 2 0,3 1 0 16,-2-1 3-16,-2 0 1 0,4 0 0 0,-4 0-2 15,1 0 0-15,2 0-2 0,-4 0 3 0,0 0-2 16,0 0 0-16,0 0 3 0,1 0-7 0,-2 0 5 16,2 0-2-16,-2 0-3 0,0 0 4 15,0 0-2-15,0 0-2 0,0 0-2 0,0 0-2 16,0 0-6-16,0 0-4 0,1 0-1 0,-1 0 0 15,1 0-13-15,0 0-25 0,-1 0-43 16,3 0-74-16,2 0-28 0,-3 0 4 0,-1 1-36 16,0-1-155-16</inkml:trace>
  <inkml:trace contextRef="#ctx0" brushRef="#br0" timeOffset="4575.43">20737 412 282 0,'0'0'16'0,"0"0"49"16,0 0 54-16,0 0 41 0,0 0-4 0,0 0-2 15,0 0-28-15,0 0 11 0,0 0-9 16,0 0-14-16,0 0-22 0,0 0-45 0,-2-25-13 15,2 25-20-15,0 0 3 0,0 0 5 0,0 0 28 16,0 0-1-16,0 0 5 0,0 0 12 0,0 0-25 16,-4 2 9-16,4 5-19 0,-2 6 3 15,0 9-11-15,-1 0 5 0,-1 10-21 0,-1 2-22 16,1-2 10-16,0 0-11 0,-1-2 26 0,1-6-4 16,-2-3 16-16,5-2-18 0,1-5 3 0,0 0 13 15,0 0-21-15,0-1 14 0,0-4-8 0,0 0 14 16,5-2-4-16,-2 1 14 0,0-2 8 0,3-1-22 15,-2-2 21-15,1-1-12 0,-1 2 6 16,4-2-1-16,1 1 6 0,-2-2-5 0,1 1-16 16,5-1 11-16,-1 0-21 0,-1-1 0 0,3 0-1 15,2 0-4-15,2 0-18 0,-2-1 4 0,5-3-10 16,0-2-41-16,2 1-14 0,0-1-50 16,1 0-49-16,2 1-62 0,-2-2-85 0,-2 1-116 15,1 1 14-15,-5 2 64 0,-9 1 165 0</inkml:trace>
  <inkml:trace contextRef="#ctx0" brushRef="#br0" timeOffset="5157.66">21340 423 1557 0,'0'0'-33'0,"0"0"21"0,0 0 16 0,0 0 20 15,0 0 33-15,0 0-6 0,0 0 28 0,0 0 6 16,0 0-23-16,0 0-7 0,0 0-10 16,0 0-11-16,0 0-18 0,0 0 4 0,-3 46-13 15,-1-24-35-15,1 8 4 0,0-1-8 0,-1-3-27 16,1 1 3-16,1-5-10 0,0-5-57 15,2-1-16-15,0-5-29 0,0-2-53 0,0-2-28 16,0-2-23-16,0 0 32 0,0-1 49 0,0-2 78 16,0-2 46-16,-2 0 64 0,-1-6 3 0,0-1 0 15,-4-2 0-15,6 1 0 0,-1 2 0 16,-2-3 0-16,1 2 0 0,1-7 0 0,-2 2 0 16,-1-3 0-16,4 1 0 0,-2-4 0 0,-1 1 0 15,2-1 0-15,-1-2 9 0,0 1 36 0,0-1 63 16,2 0 5-16,0 2 9 0,0 0-11 15,0 0-23-15,1 4-12 0,0-2 14 0,0 10-2 16,0 0-17-16,0 6 0 0,3-5-18 0,4 2 6 16,-1-1-11-16,9 4 8 0,-6 4-10 0,3 8-9 15,2 1 10-15,-2 2-17 0,5 4 3 0,3 4 0 16,7 8-24-16,-1 2-13 0,1 4 9 16,-3-3-3-16,-1-3 14 0,-6-3 9 0,-3-6-6 15,-3-4 10-15,-4-2 0 0,-3-3 22 0,-2-1-3 16,-2-1 1-16,0 0 13 0,-6-4-14 15,-2 1-8-15,-4-2-14 0,0 0-2 0,-3-1-20 16,-3-2 6-16,-2 1-4 0,3-2-13 0,-4-1 2 16,1 0-11-16,3-1-13 0,-1 0-48 0,2 0-39 15,3-3-75-15,2-2-117 0,2-1-79 0,2 2 16 16,4-1-54-16</inkml:trace>
  <inkml:trace contextRef="#ctx0" brushRef="#br0" timeOffset="5624">21770 443 1122 0,'0'0'-2'0,"0"0"40"16,0 0 60-16,0 0 2 0,0 0-7 15,0 0-11-15,0 0-12 0,0 0 25 0,0 0-19 16,0 0-12-16,0 0-16 0,0 0-4 0,0 0-23 15,0 0-38-15,22 74 13 0,-22-46-24 0,-4 3 6 16,-3 1 22-16,-1-3-2 0,0-2-6 16,-1-4 11-16,0-4 2 0,2 0-14 0,1-4 13 15,-2-2-11-15,3 0 2 0,0-3-5 0,2-3 5 16,0-2-10-16,2-2 19 0,1-2 30 16,0-1-10-16,0-1 8 0,0-6-7 0,4-1-20 15,-1-4-8-15,2-3 17 0,3-2-10 0,-4 3-7 16,2-5 21-16,-2 8-4 0,0-6-1 0,4-1-8 15,-2-4-4-15,4-6-35 0,3 3 2 16,-2-5 25-16,-1 4-19 0,3-1 28 16,-1 2 0-16,0-1-4 0,-3 9 6 0,1-7 5 0,-2 9 0 15,5-5-4-15,1 1 33 0,-9 12-14 0,8-5 2 16,-5 8 8-16,0 0-14 0,4 4-8 16,-5 4 7-16,0 11 8 0,0-1-16 0,0 9 14 0,0 14-10 15,-1 1-50-15,1 12-2 0,1-9-5 16,-3-5-12-16,1-3 4 0,0-8-6 15,2-4-36-15,-2-4-17 0,0-5-23 0,0-3-47 16,-1 2-82-16,2-4-62 0,-3-3 0 0,0 0 40 16,-3-2 98-16,1-1 149 0</inkml:trace>
  <inkml:trace contextRef="#ctx0" brushRef="#br0" timeOffset="5786.5">21869 594 0 0,'0'0'196'0,"0"0"58"0,0 0 31 0,0 0-5 16,0 0-63-16,0 0-62 0,0 0-59 0,0 0-50 15,0 0-5-15,0 0-22 0,0 0 5 16,0 0 20-16,0 0-15 0,-26-20-16 0,23 13-14 0,3 0-24 16,5 2-40-16,7 3-27 0,0 1-88 15,6 0-119-15,1 0-66 0,-11 1-69 16,2 0 196-16</inkml:trace>
  <inkml:trace contextRef="#ctx0" brushRef="#br0" timeOffset="6391.28">22447 341 1147 0,'0'0'-17'0,"0"0"94"0,0 0 20 0,0 0 46 16,0 0-47-16,0 0-15 0,0 0-5 0,0 0-17 15,0 0 5-15,0 0-1 0,0 0-7 16,0 0-13-16,0 0 12 0,0 0-27 0,28 7 4 15,-25 1-6-15,4 10-2 0,0 2-7 0,0 3-9 16,0 9-5-16,-1 3-29 0,-1 4 20 16,0-2-4-16,-5-2 16 0,0-5 1 0,0-7 5 15,0-6 4-15,-3-2-18 0,1-5 21 16,2-2-26-16,0-1 1 0,0-2 13 0,0-3-3 0,0-1 5 16,2-1 2-16,2 0 13 0,2-1-23 0,1-5 4 15,3-1-17-15,0-2-15 0,1 0-3 16,1-2 1-16,1 0 8 0,-1 2-24 0,3 0 20 15,-4-1-25-15,3 5 1 0,-5 0 9 16,2 2-20-16,0 3-3 0,-2 0-13 0,1 0 20 16,-3 3 4-16,1 3 30 0,-3 2 16 0,0 3-3 15,-2 0 17-15,0 1 2 0,-4-1 6 0,1 1-12 16,0 1 19-16,-7-1-11 0,2-1 19 0,-2 0 22 16,-4-1 8-16,1-2 12 0,-4 0-7 0,2-1 25 15,-1-1-21-15,1-1 20 0,-2 0-4 16,-1-2-20-16,4-1-3 0,1-1-21 0,1-1 9 15,3 0-29-15,1 0 8 0,3-3-32 0,0-3-18 16,2-1 8-16,0-2-15 0,5-2 7 0,3-2-13 16,3-1 7-16,1-4-18 0,-1 6-2 15,3-3-5-15,-4 3 8 0,3 0 13 0,-3 0 25 16,4-2 17-16,-1 3-29 0,1-2 26 16,-1 0-25-16,2 1 6 0,-1 0 16 0,0 3-15 15,2-1 9-15,-4 2-7 0,2 1 18 0,0 3-11 0,3 2 28 16,-4 2 2-16,3 7-46 0,-4 7 11 15,-4 5-12-15,-3 2 7 0,-4 0 11 0,-1 0 12 16,0-1-21-16,0-1-9 0,0-6 4 16,0 1-39-16,-1-2-54 0,1-2-104 0,0-1-190 15,0-3-106-15,0-3-364 0</inkml:trace>
  <inkml:trace contextRef="#ctx0" brushRef="#br0" timeOffset="6532.37">22960 338 1100 0,'0'0'-72'0,"0"0"-4"15,0 0-6-15,0 0-20 0,0 0-24 0,0 0-51 16,0 0-24-16,0 0-63 0</inkml:trace>
  <inkml:trace contextRef="#ctx0" brushRef="#br0" timeOffset="7531.62">23051 717 1670 0,'0'0'72'16,"0"0"-5"-16,0 0 54 0,0 0-13 16,0 0-63-16,0 0-14 0,0 0-12 0,0 0-15 15,0 0 12-15,0 0 7 0,0 0-21 0,0 0-1 0,0 0-12 16,45-123-19-16,-35 106-4 0,-5 11-17 15,-1-2-6-15,7-6-27 0,-6 8 21 16,0 0 12-16,0 0 0 0,0 4 36 0,2 2 5 0,2 0-21 16,1 7-8-16,-6 7 9 0,-3 6-14 0,-1-1 31 15,0 2 16-15,0-1-20 0,0-4 12 16,0 1-5-16,0-6 3 0,0 0-4 0,0-2 17 16,4-2 10-16,-2-2-1 0,3-1 36 0,1-3 0 15,2-1 9-15,-2 0 1 0,0-1-1 16,2-5-11-16,2-2 5 0,-3 0 10 0,3-2-12 15,-1-3 4-15,-3 0-16 0,0 3-4 0,-3 4-28 16,2-4 31-16,-1 3-17 0,-3 0-22 16,6-7 16-16,-3 7-40 0,-2-1 18 0,5-8 0 15,-5 9 6-15,2-1-22 0,1-6-15 0,-1 6 13 16,1 1-28-16,-3 1 16 0,2 0-2 0,1-1-2 16,-3 0 11-16,3 1 22 0,-5 6 12 15,0 0-8-15,4 0 17 0,6 4-14 0,-2 6-22 16,0 4-2-16,0 2 8 0,0 2-15 0,1 0 26 15,1-4 19-15,6 2-17 0,-2-5 17 0,3-2 2 16,5-1-4-16,-2-1 1 0,2 0 9 0,1-2-1 16,0-1-11-16,1-1 16 0,-1-2-11 0,0-1 9 15,-3 0 0-15,1-1 7 0,-4-4-9 0,2 0 8 16,-4 0 22-16,-1-4-18 0,-2 2 19 16,-2 1-21-16,-5 1-6 0,-1 4 17 0,-2-6 5 15,2 1-5-15,2-1-26 0,2-5-8 16,-6 6-28-16,0-1 4 0,4-7 8 0,-5 6 4 15,-1 0-14-15,1-6 11 0,-1 7-3 0,0 1-26 16,-1-7 28-16,-1 7-10 0,-3 0 8 0,-2-3-3 16,2 7 3-16,-2-1-10 0,-7 2-5 15,8 1 30-15,-8 3-26 0,-4 6 19 0,5 5-29 16,-3 3-3-16,0 1-4 0,6 2-6 0,2-4 36 16,5 0-28-16,3-4 23 0,0-3-1 0,2-3-4 15,1-1 13-15,4-3 5 0,-2 0-2 16,1-1-2-16,3-1 12 0,-3 0-10 0,3 0 4 15,-1 0 5-15,1 0-1 0,1-2-9 0,-2-1 9 0,1-1 3 16,0 1-18-16,-1-1 21 0,-2 1-12 16,2-1-3-16,-1 1-2 0,-1 0 4 0,1 1-13 15,-3 1-8-15,3 0 20 0,-1 1-30 0,-1 0 19 16,-3 0-2-16,3 0-5 0,-1 2 6 16,-2 1 15-16,2 2-6 0,-1 1-4 0,0 1 18 15,0 0-18-15,0 0 17 0,0-1-3 0,-1 0-2 16,4 1-6-16,-3-1 1 0,3 0 20 15,-1-1-4-15,1-1 23 0,-3-2 8 16,4 1 1-16,-1-3 1 0,0 0 5 0,3 0-5 0,-2 0-20 16,2 0 13-16,2-5-17 0,-2 0 0 0,1 1 2 15,2-2-1-15,-2 0-10 0,2 0-6 16,1-1-2-16,-2 0-7 0,3 0 9 0,0 0-10 16,-3 0 8-16,0 1-15 0,-5 2 7 0,-2 3 29 15,1-2-17-15,6-1 17 0,2 1-47 0,-1 0-28 16,-1 3 1-16,-1 0 2 0,1 0 30 15,0 6 4-15,0 0 20 0,0 2-13 0,-1 3 11 16,1-1 2-16,3 1-9 0,-3 1-1 0,1-1 0 16,2 3-5-16,-1-2-23 0,-1-2-9 0,0 0-47 15,-3 0-66-15,3-3-114 0,-3-2-211 0,-2 1-70 16,-3-3-286-16</inkml:trace>
  <inkml:trace contextRef="#ctx0" brushRef="#br0" timeOffset="7767.03">23235 266 2247 0,'0'0'-64'0,"0"0"116"0,0 0-6 0,0 0 27 15,0 0-3-15,0 0-25 0,0 0-21 0,0 0-20 16,0 0 19-16,0 0-31 0,0 0 9 16,0 0-40-16,0 0-73 0,0 0-106 0,-51-14-186 15,51 14-202-15,0 0-528 0</inkml:trace>
  <inkml:trace contextRef="#ctx0" brushRef="#br0" timeOffset="8673.79">21294 938 152 0,'0'0'51'0,"0"0"26"0,0 0 17 0,0 0 14 16,0 0 16-16,0 0 14 0,0 0 17 0,0 0 19 15,0 0-4-15,0 0-10 0,0 0-14 0,0 0 3 16,0 0-19-16,56-21-18 0,-36 20-8 0,5-1-23 16,3 2-10-16,4-1-21 0,3 1-4 0,5 0-18 15,3 0 1-15,3 0 4 0,4 0-13 0,4 0-1 16,3-1-12-16,1 1 8 0,5 0-19 15,-1 0 18-15,3 2-3 0,-2 0-12 16,2-1 5-16,-3 2 0 0,-1 0 3 0,-1 0-11 16,0 1 16-16,-4-1-20 0,0 1 4 0,-4-2 8 15,2 0 0-15,-2-2 1 0,-4 1-6 0,2 1 12 16,-1-1-17-16,-1-1 19 0,-3 0 4 0,4 0-14 16,-3 1 6-16,1-2-5 0,2 1 0 0,-3 0-3 15,-1 0 14-15,3 0-12 0,-2 0 0 16,0 0 9-16,-2 0-10 0,-1-1 6 0,0 1-3 15,-3 0 13-15,-2 0-9 0,1 0 16 0,-3 0-1 16,-1 0-13-16,0 0 0 0,-1 0-5 16,-1 2-6-16,-2 0-15 0,0-2 21 0,-3 3-18 15,-1-1 14-15,-2-1 10 0,-2 0-15 0,0-1 4 16,-2 1-9-16,-2-1 15 0,-3 2-12 0,2-2 14 16,-3 0 3-16,0 0-16 0,-3 0 10 0,-1 0-1 15,3 0-1-15,-2 0-10 0,0 0 11 16,-1 0-14-16,2 0 7 0,0 0 9 0,2 0-4 15,-3-2-7-15,3 1-8 0,0 0 11 0,0 0-16 16,0 0 25-16,1 0 3 0,-1-1-22 16,-1 0 3-16,2 1-21 0,0-1-24 0,-1-1-27 15,-1 0-18-15,2-1-47 0,2 1-30 0,-4-3-32 16,4 0-85-16,-2 1-138 0,-2 0-13 0,-5 2-280 16</inkml:trace>
  <inkml:trace contextRef="#ctx0" brushRef="#br0" timeOffset="8870.37">24827 511 1756 0,'0'0'631'0,"0"0"-573"0,0 0 9 0,0 0 40 16,0 0-8-16,0 0-20 0,0 0-34 0,0 0-11 15,0 0-46-15,0 0-23 0,0 0-34 0,0 0-114 16,0 0-142-16,0 0-137 0,0 0-128 16,0 0-1-16,0 0-18 0</inkml:trace>
  <inkml:trace contextRef="#ctx0" brushRef="#br0" timeOffset="9020.86">24747 766 2170 0,'0'0'8'0,"0"0"21"0,0 0 84 16,0 0 19-16,0 0-70 0,0 0-34 0,0 0-27 16,0 0-25-16,0 0-40 0,0 0-51 15,0 0-145-15,0 0-255 0,0 0-94 0,0 0-347 0</inkml:trace>
  <inkml:trace contextRef="#ctx0" brushRef="#br0" timeOffset="9694.95">20735 969 234 0,'0'0'203'0,"0"0"-164"16,0 0 25-16,0 0 25 0,0 0 28 0,0 0 36 16,0 0-7-16,0 0 9 0,0 0 0 15,0 0-8-15,0 0-38 0,0 0-20 0,0 0-28 16,135 3-35-16,-101-1-2 0,3 1-18 0,6-1-2 16,0-1-19-16,8 2-28 0,0-2-75 0,4-2-156 15,1 1-131-15,-11 0-165 0,-16 0 174 0</inkml:trace>
  <inkml:trace contextRef="#ctx0" brushRef="#br0" timeOffset="11458.21">20676 1216 157 0,'0'0'27'0,"0"0"-6"0,0 0 35 0,0 0 44 16,0 0 26-16,0 0 53 0,0 0-5 0,0 0-10 16,0 0-28-16,0 0-31 0,0 0-33 15,0 0-43-15,-22-26-3 0,21 27-14 0,1 3 17 16,0 0 22-16,0 3 13 0,0 1 2 0,0 8-5 16,0 3-9-16,0 3-18 0,0 4-5 0,0-3-9 15,0-1 9-15,0-2-5 0,1 0 4 0,2 3-7 16,-2 0-11-16,1 0 7 0,-1 0-10 15,2 2 3-15,0-1 0 0,-1 1-1 16,1-1-4-16,2 0-4 0,-2 3 6 0,-1-2-8 0,3 1 9 16,-3 0-4-16,0 0 0 0,1 1-1 0,-1-1 4 15,0 0 2-15,-1 0-7 0,-1-1 7 0,0 2-8 16,0-2 7-16,0 1-1 0,0-1 3 16,0 0-3-16,0 0-4 0,0 0 7 0,0-1-8 15,-1-1 9-15,1 0-4 0,-2-1 0 0,0 1 4 16,0-1 0-16,1 1 3 0,1 0-4 15,-1-1 2-15,0 2 1 0,0-1 2 0,0 1 2 16,0 1 5-16,-1-2-4 0,0 3 1 16,1-3 0-16,0 2-7 0,0-2 0 0,0 1-4 15,-3-1 0-15,2 0 0 0,1 1 10 0,1 0 0 16,0-1-5-16,0 1 2 0,-2-3-11 0,2 2 0 16,0-2 2-16,0 2-1 0,0-1-2 0,0 0 1 15,0 1 2-15,0 0-2 0,2 2 2 0,-2 0-3 16,1-2 3-16,3 0-4 0,-3 0 3 15,0-1-1-15,0 1-8 0,0-1 8 0,0 0-2 16,-1-1 1-16,1 0 4 0,1-2-4 0,-2 1 0 16,0-1-1-16,2 1 3 0,-2-1-2 0,0 1 2 15,0 0 0-15,0-1 3 0,0 4-1 16,0-1 3-16,0 1-1 0,0-1-7 0,0-1 9 16,0-1-5-16,0 0 0 0,0 0 5 15,0-1-6-15,0 0 0 0,0-1 0 0,0 1 2 0,0 0-3 16,0 0 1-16,1 0 1 0,-1 1-2 0,0-1 0 15,0 2 1-15,1-1-1 0,-1-1-3 16,1 0 3-16,-1 0-4 0,1-2 0 0,0-1 1 16,-1 3-1-16,0-2 1 0,0-1 2 0,0 0 0 15,1-2-4-15,-1 1 0 0,0-1-2 16,2 0-2-16,-2-3-4 0,0 1-4 0,0-3-13 16,0-1-17-16,0-1-25 0,0 0-39 0,2-1-39 15,-2-2-65-15,2 1-111 0,-1-3-87 0,2-1 24 16,0-1 11-16,0 0-119 0</inkml:trace>
  <inkml:trace contextRef="#ctx0" brushRef="#br0" timeOffset="13115.43">20361 3855 408 0,'0'0'3'0,"0"0"12"0,0 0 40 0,0 0 29 16,0 0 20-16,0 0 19 0,0 0-12 15,0 0-11-15,0 0-14 0,0 0-25 0,0 0-20 16,0 0-11-16,0 0-7 0,0 0-7 0,-15 0-4 15,15 0-10-15,1 0-7 0,3 0 8 16,-1 0 23-16,0 0 21 0,6 0 19 0,4-2 8 16,2 1-3-16,1 0 8 0,4-1-8 0,2-1-10 15,0 0-17-15,0 1-11 0,1-1-1 16,0-1 4-16,2 2 0 0,1-2-7 0,1 1-4 16,1-1 2-16,1 1-1 0,-1-1-2 0,4 1-2 15,-3-2-8-15,4 3-7 0,-5 0 1 0,2-1-5 16,0 1 2-16,-2 0 1 0,2 0-2 0,0 0 3 15,1 1-4-15,-3 0 0 0,2 0 0 16,0 0-1-16,1 1 2 0,0 0-1 0,2 0 2 16,-3 0-2-16,2 0 1 0,0 0-1 0,-1 0-1 15,2 1 0-15,1 0 1 0,-2 0 0 0,1 0-1 16,1-1 0-16,-1 0 0 0,-1 1-2 0,0-2 1 16,0 1-3-16,3 0 0 0,-1 1 4 15,0-1-2-15,-1 1-1 0,2-1 1 0,-3 2-2 16,2-2 2-16,-1 1 1 0,1 0 1 0,0 0-2 15,-1-1 0-15,-2 1 2 0,0 0-4 0,-2 2 3 16,0-2-1-16,0-1 1 0,-2 1-2 16,1 0 1-16,0 0-1 0,-4-1-1 0,2 2 3 15,-1-2-2-15,1 1 1 0,0-1 0 0,-2 1 2 16,2-1-2-16,0 1-1 0,0 0 6 16,1 0-6-16,-2 1 4 0,1-1-2 0,-2-1-3 0,1 1 3 15,0 0 1-15,2-1 3 0,1 1 0 16,0-1 0-16,1-1-3 0,1 1-1 15,1 0-2-15,-1 0 2 0,-3 0-2 0,4 0 0 16,-2 0 3-16,1 0-4 0,-1 0 2 0,1 0-1 16,-3-1-1-16,3 1-2 0,-4-1 2 0,0 1-2 15,1-1-2-15,-2-1 7 0,4 1-3 0,-1 0 2 16,0 0 1-16,-1 0 0 0,2-2 1 0,0 2-2 16,-1-1 6-16,4 1-7 0,-3-2 4 15,3 2-2-15,-4-2 1 0,2 2 0 0,-3-1 0 16,2 2-1-16,-5-1-4 0,2 1 3 0,0 0-2 15,-1 0 2-15,-2 0 2 0,-1 0-2 0,3 0 2 16,-3 0-2-16,-2 0 2 0,0 0-2 16,0 0-1-16,-2 0 0 0,0 0-1 0,-1 0 1 15,1 1 4-15,2-1 2 0,0 2-1 0,1-2 1 16,0 1-1-16,-1 0-4 0,1-1 0 0,0 1 1 16,-1-1-1-16,0 1 1 0,0 0-1 15,0 1 0-15,-1-1 2 0,-1-1-3 0,1 1 2 16,-1 0-1-16,0-1-1 0,2 1 2 0,0 0-2 15,-5-1 4-15,2 0-3 0,1 2 0 16,-1-2 0-16,-2 0 2 0,5 0-2 0,-4 1 0 16,0-1 5-16,3 0-5 0,0 0 3 0,-2 0-1 15,1 0-1-15,1 1 1 0,-1-1-1 16,0-1 1-16,0 2-3 0,-3-1 3 0,3 1 1 0,-5-1-1 16,5 0 4-16,-6 0-2 0,3 1 0 0,0-1 0 15,1 1 1-15,-1 1-2 0,2-2-1 16,-3 1-1-16,5-1 1 0,-6 0-2 0,5 1 2 15,-4-1-2-15,3 0-5 0,-5 0 6 0,5 0-2 16,-5 0-1-16,5 0 2 0,-4 0-4 16,4 0-3-16,-4-1-3 0,4-2-8 0,-4 1-6 15,0 1-4-15,2-3-9 0,-2 2-8 0,-2 0-9 16,-2-1-12-16,-2 1-7 0,-4 1-1 0,0-1 1 16,0-1 0-16,-1 2-10 0,-2-2-17 15,0 0-27-15,0 0-25 0,0-2-7 0,0 1 3 16,0-2 14-16,-3 1 44 0,-2-2 30 0,2 1 30 15,-3-1 30-15,2 0 8 0,-2 0 10 0,-2-1 10 16,3-1 15-16,-3 0 21 0,2-2 23 16,-1 3 25-16,-1 0 30 0,1 0 16 0,3 1 13 15,-2 2 4-15,3 0-13 0,0 1-9 0,-1 2-22 16,3 0-19-16,-1 1-27 0,2 1-28 0,0-2-22 16,0 2-18-16,0 0-8 0,0 0-11 0,0 0-11 15,0 0-19-15,2 0-7 0,1 4 7 0,3-1 14 16,2 3 21-16,2 2 9 0,2 0-1 15,3 2-1-15,1 1 0 0,-2-1 0 0,2 3 2 16,0-2-2-16,-3 1-3 0,-1-1 3 0,2 0-3 16,-1 0 2-16,-2 1-2 0,1-3 1 15,-2 1-1-15,0 1 1 0,1-2 1 0,-3 0-2 16,-2-1 3-16,0-1 1 0,-4-1 2 0,3 0 1 16,-5-1 4-16,0 0 5 0,0 1 8 0,-5 0 8 15,0-1-1-15,-3 3-4 0,-3-1-13 0,-6 1-13 16,3 0-21-16,-7 0-25 0,-2 1-33 15,-2 1-62-15,2-1-84 0,-3 1-134 0,3 1-34 16,4-2-370-16,8-3 607 0</inkml:trace>
  <inkml:trace contextRef="#ctx0" brushRef="#br0" timeOffset="14214.57">20530 1219 480 0,'0'0'-110'0,"0"0"41"0,0 0 12 0,0 0 58 16,0 0 18-16,0 0 20 0,0 0 0 0,0 0 15 15,0 0-6-15,0 0-25 0,0 0-12 0,0 0-14 16,-25 78 10-16,17-61 4 0,-1-2 27 15,1-1 6-15,1 0 6 0,-1-1 11 0,1-3-7 16,1-2 3-16,1-1-8 0,3-1 3 0,1-2-2 16,-1 1 10-16,0-3 15 0,2-1 7 15,-2 0 15-15,2-1 7 0,0 0 1 0,0 0-7 16,0 0 0-16,0 0-19 0,2-2-16 0,1-5-16 16,1-1-21-16,2-2-11 0,2-5-7 0,2-2 8 15,2 0-7-15,0 2 10 0,-2 1-3 0,-1 2 8 16,1-1 4-16,1-1 0 0,2-1 1 15,-1-3-20-15,3 1 11 0,1-2-11 0,1 0 3 16,0 1 9-16,-3 3-4 0,0 3-3 0,0 2 2 16,-3 0 4-16,-2 5-15 0,0 0 11 15,0 3-6-15,0 0-5 0,-2 2-1 0,2 0 7 16,1 3 4-16,-1 4-9 0,0 1 11 0,2 4-20 16,1 2 4-16,-1 2 4 0,1 3-11 0,5 7-11 15,2 5-41-15,0 4-43 0,-1-1-73 0,0-5-99 16,1-3-159-16,-7-8-38 0,-3-5-303 0</inkml:trace>
  <inkml:trace contextRef="#ctx0" brushRef="#br0" timeOffset="17108.16">15271 563 1343 0,'0'0'-55'0,"0"0"53"16,0 0 52-16,0 0 21 0,0 0 12 16,0 0-19-16,0 0-1 0,0 0-10 0,0 0 14 15,0 0-24-15,0 0-9 0,0 0 4 0,34-60-18 16,-24 54 7-16,5-3-23 0,1-3 7 0,-3 5-19 16,4 0 3-16,-2 3 8 0,3-2-11 15,0 3 1-15,-1-1-4 0,-1 3 3 0,3 1-17 0,-4 0 22 16,1 0 0-16,-2 6-7 0,0 0 20 15,-8-3-6-15,5 11-3 0,-6 2 9 0,1 7-15 16,-3 8-12-16,-3-3 14 0,-10 3-3 0,-7-3 21 16,1-1 7-16,-1-1 4 0,0-6 3 0,3-2-12 15,4 0 2-15,-1-4-19 0,2 0-4 16,4 0-5-16,0-3-1 0,5-2-8 0,0 0-7 16,0-2 13-16,1-1-16 0,5 2 20 0,3-4-3 15,2 1-2-15,3-1 5 0,5-1-11 16,-1-1-5-16,5 0-36 0,-1-2-24 15,4-2-55-15,0 2-87 0,2-2-104 0,-8 0-29 16,-7 1-205-16</inkml:trace>
  <inkml:trace contextRef="#ctx0" brushRef="#br0" timeOffset="18540.5">16311 534 1608 0,'0'0'-77'0,"0"0"46"0,0 0 91 0,0 0 29 16,0 0-29-16,0 0-17 0,0 0-6 15,0 0-26-15,0 0-27 0,0 0 18 0,0 0-12 16,0 0 14-16,0 0 16 0,0 0-1 0,-62-19-6 16,43 34-30-16,-5 4 11 0,3 3-21 15,1 2 15-15,3 2 27 0,2 1-11 0,6-3-8 16,4-2 1-16,4-3-12 0,1 0-22 0,0-2 16 16,6-3-16-16,5 1 11 0,3-5 19 0,1 0-1 15,3-4-1-15,6 0-4 0,0-4 14 0,3-2-17 16,3 0 20-16,3-6 1 0,0-4-12 0,2-1 11 15,1-3 0-15,-3-4 8 0,3 2-7 16,-13 2 18-16,0-3-10 0,-5 7 32 0,0-2-2 16,-3-2 0-16,2-3-13 0,0 2-40 0,-1-3 23 15,1 0-30-15,-2-3 22 0,0 0-2 0,-2-1-6 16,5-6 13-16,-6 5 8 0,2-6 11 16,-7 12-16-16,2-8 19 0,-2 9-23 0,-4-6-4 15,3 3-5-15,-6 4-12 0,0-2-4 16,0 10 1-16,0 1 30 0,-7 1-16 0,-2 2 26 15,-5 2-4-15,-1 1-16 0,1 3 16 0,1 5 1 16,-2 7 10-16,3-1-18 0,-6 11 14 0,-3 12-22 16,4 4-34-16,-2 9 11 0,8-4-11 15,6-3-11-15,5-3 15 0,2-5 5 0,7-5-22 16,3-4 8-16,5-3-3 0,0-5-8 0,2 0 0 16,2-4 0-16,4-3-3 0,0-1-19 0,0-3 18 15,1-3-10-15,0-2 21 0,3-3 15 0,-3 1 13 16,1-5 7-16,0-3-9 0,-3-1 24 0,3-3-19 15,-4 0 25-15,-1-2 8 0,-2 1-5 16,-1-3 12-16,-2 2 6 0,-5-1 4 0,-2-1-12 16,0 6 19-16,-8 3-15 0,0 4 34 0,0-5 23 15,1 1 4-15,-1-3-1 0,-1 3-37 16,-1 0 3-16,0 2-35 0,-1-2 5 0,1 1-9 0,-10 3-11 16,-1 1-1-16,-8 0-22 0,-4 2 1 15,-4 2-23-15,4 7 21 0,-1 3 10 16,-1 5 10-16,4 0 1 0,6-1-1 0,2-1-12 15,3 0-9-15,6-3 4 0,0 2-19 16,4-4 6-16,0-2-6 0,1-1 12 0,5-1-3 0,2-2 18 16,2-2 7-16,0-2-20 0,1 0 17 0,1 0-17 15,2-5-2-15,1 0 1 0,0-2 6 16,-2-3-6-16,0 0 3 0,-3 1 19 0,1-1-23 16,-1-1 10-16,-2 2-2 0,-4-1-12 0,2 1-6 15,-3 1 2-15,3 1-5 0,-4 1-17 0,-1 1 17 16,-1 2-20-16,1-1-20 0,-1 3-28 0,0 1-8 15,0 0 1-15,0 0 30 0,0 3 54 0,0 3 4 16,0 1 21-16,0 1-4 0,1 2-1 16,2 0-4-16,0 4 4 0,-1-2 2 0,3 2-17 15,-1-1 11-15,7 0-3 0,-3 1 3 0,2-1 8 16,2-1 9-16,0-2-11 0,6-1 8 0,-4-1 21 16,5-1-8-16,0-2 16 0,1-3-7 15,0-1 1-15,-2-2-4 0,2 1 14 16,-3 0 14-16,0-6-16 0,1 0 23 0,-3 0-17 15,2-4-8-15,-2 0 5 0,1-1-5 0,-3-1-10 0,5 0-9 16,-4-2 2-16,2 1-28 0,-1 0 7 16,1 1-9-16,1 1-4 0,-2 2-1 0,1 1 6 15,-2 2 3-15,3 2-14 0,-4 0 13 0,3 4-11 16,-3 0-1-16,-2 0-2 0,1 6 8 16,1 0-11-16,-4 3 10 0,-2-1 17 0,1 2-6 15,-2 1 19-15,-1-1-10 0,-4 2 8 0,0 0-8 16,-1 0 11-16,0-2 9 0,-1 2-19 15,-3-1 23-15,-4-1-21 0,-1 0 9 0,0-1 14 16,-1-2 4-16,0 0-1 0,0 0-6 0,0-4 10 16,2 1-16-16,1-2 13 0,0-2-7 0,4 0-6 15,-3 0-11-15,5 0-3 0,-2-2-13 0,0-2-31 16,3 1-12-16,0-2-20 0,0 0-9 16,0 1 9-16,2-3 17 0,2 1-6 0,1-1 12 15,1 1 9-15,3 1-13 0,1-1 18 0,1 0 1 16,-1-1 2-16,3 2-3 0,1 0 19 15,0-1 5-15,-2 0-12 0,4 2 25 0,-2-2-16 16,3-1 2-16,-1 2 8 0,1-2 4 0,1 1-6 16,-4-2 26-16,3 1 18 0,0-3-4 0,-5 2 19 15,0 0-9-15,-1-2 2 0,-1 1-6 0,-3 1 18 16,-5 4-15-16,0 2 30 0,-2 2 22 0,0 0-5 16,5-7 11-16,-2 0-45 0,-2 0-9 15,3 2-36-15,-4 5-9 0,0-4 12 0,-7 1-24 16,-4-1-20-16,-3 3-8 0,1 1-3 0,1 5-5 15,0 3 52-15,-4 2-9 0,6 3-6 16,-1 1 17-16,2-2-17 0,4 2 7 0,-1 2-18 16,4-2-11-16,1 0-39 0,1-1-21 0,0 0-32 15,4-1-63-15,5-2-53 0,1 0-64 16,5-2-104-16,1-3-26 0,0 0 36 0,-8-3 124 0</inkml:trace>
  <inkml:trace contextRef="#ctx0" brushRef="#br0" timeOffset="19132.59">18402 640 745 0,'0'0'-39'0,"0"0"34"16,0 0 34-16,0 0 23 0,0 0 0 0,0 0-9 0,0 0 32 16,0 0 10-16,0 0 20 0,0 0 1 0,0 0 11 15,0 0-27-15,0 0-14 0,93-15 1 16,-72 13-21-16,-8 0 35 0,6 1-11 0,8-1 4 15,-4 0-11-15,7-2-21 0,-1 3-10 0,3 0-6 16,1-1-4-16,5 0-4 0,2 1 6 16,1 0-34-16,3 0 21 0,3-1-28 0,2 0-9 15,1 1 22-15,2 0-12 0,-1 0 3 0,0 0 2 16,0 0 13-16,-1-1-25 0,-4 1 24 0,1 1-11 16,-5-1-20-16,-1 0 6 0,-1-1-16 15,-4 0 16-15,-5 1-18 0,-1 0 26 0,-13 0-14 0,8 0 1 16,-10 1 21-16,2-1-14 0,-2-1-16 15,-8 1-43-15,7-1-42 0,-8 1-89 16,1 0-34-16,-2-1-67 0,-5 2-68 0,0 0 40 16,0 0 41-16,0 0 180 0</inkml:trace>
  <inkml:trace contextRef="#ctx0" brushRef="#br0" timeOffset="19407.5">19610 431 0 0,'0'0'0'0,"0"0"110"15,0 0 123-15,0 0 38 0,0 0-22 0,0 0-1 16,0 0-23-16,0 0-26 0,0 0-10 15,0 0-92-15,0 0-50 0,0 0-63 0,0 0-25 16,0 0-10-16,-76-17 37 0,76 17 40 0,0 0 8 16,0 0 18-16,0 0-9 0,4 0-5 15,2 2-6-15,11 5-8 0,-2-1-16 0,5 0-3 16,-2 0-1-16,3-1 9 0,8 4 6 0,-6-1-2 16,11 2 24-16,-8-1-27 0,2 0 25 15,0 1-9-15,6 1-27 0,5 3 12 0,2 2-35 16,1 2 6-16,-4-2-15 0,-8-2 14 0,-7-1 6 15,-5-3 0-15,-6 1 19 0,-4-5-6 0,-5 1 13 16,-2-1 2-16,-1 1 27 0,0-1-15 16,-2 1 9-16,-6-1-16 0,-4 2-41 0,-1-1-3 15,-4-1-33-15,-4 1-34 0,-4 0-101 0,0 1-145 16,3-2-213-16,5-3-508 0</inkml:trace>
  <inkml:trace contextRef="#ctx0" brushRef="#br0" timeOffset="22861.19">15208 1329 872 0,'0'0'42'0,"0"0"-19"0,0 0 51 15,0 0 32-15,0 0-11 0,0 0-38 16,0 0-1-16,0 0 18 0,0 0-21 0,0 0-13 16,0 0-18-16,0 0-6 0,23-38-13 0,-18 35 15 15,3-1 9-15,-1 2-20 0,0-2 6 0,2 3-8 16,0 0 1-16,1 0-4 0,0 1 13 15,-3 0-14-15,1 0-2 0,2 5 9 0,-1 0-18 16,-1 1 4-16,1 1-1 0,-5-1 11 0,-2-1-1 16,-1-2 18-16,-1 1 10 0,0-1 5 15,0 0 19-15,0-1 10 0,-1 2 6 0,-1-2-6 16,-2 2 5-16,1-1-12 0,-3-1-3 0,4 0 3 16,-3-1-4-16,0 0-1 0,1-1-8 0,-1 0 4 15,1 0-17-15,-2-4 4 0,2 0-5 16,-1 0-14-16,2 0 0 0,-1-2-16 0,-1 1-13 0,4 1-25 15,-1-2 9-15,2 1-16 0,0-2 9 16,0 0 16-16,0-2-12 0,0 1 5 0,0 0-14 16,0 1 4-16,3-3-18 0,-1 3 8 0,3 2-2 15,-1 0-11-15,2 1 6 0,-2 2 5 0,5 1 12 16,-2 1-3-16,0 0 24 0,-1 0-6 16,2 3 10-16,0 2 14 0,-1 0-2 0,1 0 6 15,2 1-10-15,-4 1 18 0,0-1-14 16,1 0 20-16,-4 4 12 0,1-1-12 0,0 0 21 15,-4 0 6-15,0-2 8 0,-6-2 13 0,-1 1-4 16,0 1-15-16,-3 0-10 0,-1-2-9 0,-1 0 1 16,1-2-1-16,-1 0 6 0,2-2 3 0,0-1-8 15,1 0 0-15,2 0-8 0,-2 0 2 16,2-2-2-16,2-2 4 0,0-1-2 0,1 2-13 16,1-3-8-16,1 2-23 0,-1-1-13 0,2 0 3 15,1-2 3-15,0 0-1 0,0-3-1 0,0 1 2 16,1 0-7-16,4-1-2 0,-1 2-6 15,1-3-2-15,0 4-10 0,4 0 16 0,-3 2 5 16,1 1-15-16,2 1 14 0,2 1-7 0,-2 1 7 16,1 1 12-16,0 0 9 0,0 0 2 0,-1 3-3 15,2 0 15-15,-1 2-10 0,-3-1 14 0,0 2 11 16,0 0 5-16,-3 1 14 0,-2 2 13 16,-2 2 9-16,0 2-12 0,-6 1 10 0,-4-2-11 15,-1-2-11-15,-2 1 5 0,-3-2-9 16,-1 1-8-16,1-2 1 0,-2 1 2 0,3-2-4 0,-1-2 8 15,5-1-3-15,1-2 2 0,-1-1 0 16,2-1 3-16,3 0 2 0,1 0-11 0,-3-1 6 16,6-1-10-16,-1-3-9 0,1 1-5 0,-1 0-11 15,2-2-16-15,1-2-6 0,0-2-2 16,0 0-16-16,1 1 3 0,4-1-1 0,0 2 7 16,3-2-1-16,-2 0 15 0,1-1-2 0,1 2-22 15,3 0 14-15,-2 1-15 0,1 0-1 0,1 2 9 16,0 3 4-16,-1 0-5 0,2 2 11 15,-1 1 8-15,-3 0-8 0,2 3 11 0,-1 1-5 16,0 3 9-16,1 1 2 0,-3 4 17 0,-2 1-6 16,0 1 4-16,-5-1 17 0,0-1 1 0,0 0 25 15,-6-2-2-15,0 0 12 0,-3 0-8 0,-1 1-2 16,-3-2 5-16,1 1-17 0,1-2 7 0,0-1-10 16,-2-1 5-16,4-2-1 0,2 0 5 15,0-2 5-15,0-2-5 0,2 0 5 16,2 0-10-16,-3-2-4 0,3-5-11 0,-1 1 0 0,-2-1-22 15,3-1-6-15,-2-1 0 0,3-2-14 16,-1-2 3-16,2-1-13 0,1 2-1 0,0 1 8 16,0 1-1-16,0-1 8 0,4-2-10 0,0 2-3 15,1-1-2-15,0 2-6 0,1 0-3 0,1 1-2 16,0 3-9-16,-1 1-2 0,4 3 19 16,-2 2-9-16,1 0 23 0,2 0 6 0,-2 4 10 15,1 2 0-15,1 2 16 0,0 5 6 0,3 3-19 16,1 0 15-16,-2 0-10 0,-4-1 4 0,-2-3 4 15,-2-3 8-15,-3 0-5 0,-1-2 14 0,-1 0 22 16,0 0 1-16,0-1 14 0,-1 0-6 16,-3 2-1-16,-2-1-5 0,-2 0 0 0,-1-1-5 15,0 0-15-15,0-1 4 0,-2-2-13 0,0 1 8 16,-3-3-10-16,3-1 3 0,0 1-6 0,-2-1-8 16,2-2 8-16,1-4-9 0,-2 0-1 15,3-1-1-15,0-1-8 0,1-1-15 0,0-2 11 16,3 1-12-16,-1 0-4 0,3-2 5 15,-1 3-10-15,2 0 0 0,2 0-9 0,0 2 11 16,0 0-22-16,2-4-1 0,5 3 10 0,-1-1-23 16,0 0 19-16,2 0 5 0,2 1-4 0,0 1-1 15,0 2 11-15,1 2-7 0,0 0-1 0,2 3 21 16,0 0-7-16,0 2 12 0,-1 3 3 0,1 1 5 16,2 2-3-16,-2 2 7 0,3 4 6 15,-3 0-8-15,-2 1 16 0,-2-4-4 0,-7-1 11 16,0-1 7-16,-2-1 13 0,0-1 12 0,-2 1 4 15,-4 1 5-15,-1 0-6 0,-5 0-5 16,0 0-9-16,1-2 2 0,-2-3-5 0,0 1-8 16,1-2 3-16,-2 0-9 0,2-1-3 0,1-1 6 15,-1-1 1-15,2 1-9 0,0-1 4 16,-3-6-12-16,5 2-3 0,-1-2-2 0,1-1-9 0,1 0-5 16,2-2-14-16,0-1 1 0,0-3-12 0,1-1-4 15,1 1-4-15,1 3-14 0,0 0-1 16,2 0-17-16,0-2-24 0,2 1-40 15,2 0-51-15,2 1-72 0,2-2-61 0,-1 1-54 16,4 3-5-16,-5 2 65 0,1 3-122 0</inkml:trace>
  <inkml:trace contextRef="#ctx0" brushRef="#br0" timeOffset="23169.55">15904 1451 1085 0,'0'0'242'0,"0"0"-367"0,0 0 153 15,0 0 76-15,0 0 32 0,0 0-11 16,0 0 6-16,0 0-13 0,0 0-16 0,0 0-8 16,62 119-9-16,-62-104-17 0,0 0-12 0,-7-1-5 15,-1 3-22-15,-5 3-10 0,-4-1-27 0,-2 3-43 16,-4 1-63-16,-2 0-83 0,3-2-164 0,5-7-129 16,5-3-637-16</inkml:trace>
  <inkml:trace contextRef="#ctx0" brushRef="#br0" timeOffset="23599.47">17003 1119 2032 0,'0'0'43'0,"0"0"-7"16,0 0 41-16,0 0 39 0,0 0-12 0,0 0-23 16,0 0-27-16,0 0-7 0,0 0-34 15,0 0-8-15,0 0-3 0,0 0 9 0,0 0-13 16,-31 41-1-16,20-24 16 0,-3 3-16 0,-4 6 9 16,-6 3-13-16,-1 3-11 0,3-2-9 15,-2-3-2-15,4-6-1 0,4-1-22 0,-3-1-13 16,0-1-56-16,2-3-69 0,3-3-101 0,1-2-131 15,4-4-42-15,2-2-452 0</inkml:trace>
  <inkml:trace contextRef="#ctx0" brushRef="#br0" timeOffset="23833.74">16697 1142 1121 0,'0'0'232'0,"0"0"-348"15,0 0 106-15,0 0 153 0,0 0 6 0,0 0-22 16,0 0 11-16,0 0-14 0,0 0-13 0,0 0-25 16,117 128-20-16,-91-103-17 0,-3-4-4 0,-3-3-9 15,-2-3-3-15,3-1-5 0,-4-1-14 16,0 1 1-16,-1-2-14 0,3-1 0 0,-3-1-14 16,-2-2-21-16,-2-2-14 0,-1-1-39 0,-2-2-31 15,-2 0-56-15,-3-2-62 0,-4 0-119 0,0-1-64 16,0 0-380-16,0 0 689 0</inkml:trace>
  <inkml:trace contextRef="#ctx0" brushRef="#br0" timeOffset="24057.38">16673 1324 1245 0,'0'0'626'0,"0"0"-605"16,0 0 34-16,0 0 29 0,0 0 1 0,0 0-31 0,0 0-15 15,0 0-3-15,0 0 0 0,0 0 11 16,0 0 15-16,0 0 8 0,0 0-11 0,0 0-14 16,100 3-14-16,-69-3-8 0,-1 0-14 15,2-3-3-15,0 0-1 0,0 1-16 0,0-1-2 16,-1 0-26-16,0 0-33 0,0 2-44 0,-2 0-60 16,-1 1-82-16,-3 0-108 0,-1-2-100 0,-7 2-6 15,-4 0-177-15</inkml:trace>
  <inkml:trace contextRef="#ctx0" brushRef="#br0" timeOffset="27301.63">21330 2875 783 0,'0'0'32'15,"0"0"62"-15,0 0 85 0,0 0 33 16,0 0-39-16,0 0-38 0,0 0-5 0,0 0-20 15,0 0-30-15,0 0-26 0,0 0-10 0,0 0-12 16,22-55-13-16,-20 55-14 0,-1 0-19 16,-1 0-16-16,2 0-7 0,-1 0 7 0,1 2 2 15,0 1 12-15,0 1 4 0,2 2 5 0,-2-2 7 16,0 2 6-16,-2 1 5 0,0-1-4 16,2-2 2-16,-2 1 1 0,0-1 9 0,0-1 14 15,-2 0 12-15,0 0 4 0,-1-1 5 0,-2 0 0 16,3 1-2-16,-1-2 4 0,0-1-1 0,1 0-1 15,0 0-2-15,-1 0 1 0,2-1 0 16,-2-2-8-16,1 0-6 0,1-2-16 0,-1-1-13 16,-1-1-10-16,1-1-7 0,2-2-5 0,0-1-9 15,0 0 5-15,0 0-4 0,2 1 2 0,2 2 4 16,0-1-2-16,0 4-3 0,0 1 0 0,-1 2-8 16,1-1-7-16,0 2-1 0,-1 1-8 0,2 0 5 15,-1 0-2-15,0 1 3 0,2 3 5 16,-4 1 4-16,3-1 13 0,-2 1 4 0,0 1 11 15,-2-1 6-15,-1 1 6 0,0 0 5 0,0 1 9 16,0-1 7-16,-6 1 1 0,0 2 5 0,0-1-8 16,-4 2-6-16,1-2-6 0,-1 0-4 15,-1-2-9-15,2 0-7 0,1-2-11 0,-1 0-30 16,4-1-39-16,2-2-60 0,0-1-65 0,1 0-99 16,2 0-121-16,0 0-7 0,0 0-378 0</inkml:trace>
  <inkml:trace contextRef="#ctx0" brushRef="#br0" timeOffset="27858.62">21426 3217 1673 0,'0'0'-144'0,"0"0"82"0,0 0 98 16,0 0 21-16,0 0-41 0,0 0 1 15,0 0 18-15,0 0-4 0,0 0-9 0,0 0-10 16,0 0-11-16,0 0-3 0,0 0-5 0,0 0-1 16,63-15 1-16,-59 17-5 0,0 3 3 0,0-1-1 15,-1 0 4-15,-1 0 1 0,-1 0 4 16,-1-1 12-16,0 2 14 0,0-1 19 0,0 0 14 15,-3 2 10-15,-4 0-6 0,1 0-4 0,-2 0-9 16,-2-1-8-16,0-1-3 0,2 1-4 16,0-3-5-16,3 1-1 0,0-3 4 0,1 0 5 15,3 0 3-15,1 0-4 0,0 0-12 0,0-3-28 16,0 1-30-16,0-3-28 0,0-2-18 0,3 0 3 16,1-5 11-16,2 2 15 0,1 0 7 15,1 2-3-15,0 1-2 0,3 3-3 0,-4 0 2 0,2 1-5 16,0 1-2-16,1 2-1 0,0 0 3 15,4 0 6-15,-2 0 4 0,-3 3 1 0,1 1 2 16,-4 2 7-16,1 1 10 0,-4 0 12 0,-1 1 12 16,2-1 11-16,-4 1 12 0,0-1 6 0,0 0 13 15,0 0 9-15,0 0 10 0,-4-1 9 16,0-1 8-16,-1 0 5 0,-1 0-8 0,-1-2-3 16,-2 1-10-16,0-2-9 0,-1 2-1 0,1-3-7 15,2 0-4-15,0-1-7 0,1 0-15 16,1 0-30-16,-1 0-32 0,2-4-51 0,0 0-71 15,-1-3-119-15,3-1-110 0,0 1 5 0,1 2-352 16</inkml:trace>
  <inkml:trace contextRef="#ctx0" brushRef="#br0" timeOffset="28253.07">21739 2876 1545 0,'0'0'-105'0,"0"0"29"15,0 0 134-15,0 0 79 0,0 0-65 0,0 0-38 16,0 0-8-16,0 0-11 0,0 0-21 16,0 0-20-16,0 0-13 0,0 0-7 0,0 0 8 15,0 0 17-15,18 2 21 0,-18 4 14 0,0 1 7 16,0 0-3-16,0 2 2 0,0 0 5 15,-2-2 3-15,-3 0 10 0,0 1 1 0,-3 0 4 16,0 2-6-16,0-2-3 0,-3-1-1 0,3-2-5 16,0 0 5-16,-1-2 6 0,3 0 6 15,2-2 5-15,2-1 12 0,-1 0 0 0,2 0-5 16,0-4-10-16,1 1-24 0,-2-3-21 0,1 0-15 16,0-4-13-16,1 1-9 0,0-2 7 0,0 1 0 15,2 0 6-15,2 0 9 0,1 0-2 0,-1 2-2 16,1 2-4-16,-3 2-6 0,5 1-12 0,-5 3-20 15,0-1-17-15,1 1-25 0,0 0-9 16,-1 0 8-16,0 3 4 0,3 0-11 0,-1 4-44 16,1 1-92-16,-1-2-27 0,-2-1-447 0</inkml:trace>
  <inkml:trace contextRef="#ctx0" brushRef="#br0" timeOffset="28775.14">21937 3231 1947 0,'0'0'-11'0,"0"0"3"15,0 0 88-15,0 0 19 0,0 0-25 0,0 0-12 16,0 0-5-16,0 0-16 0,0 0-22 0,0 0-20 15,0 0-16-15,0 0-18 0,0 0-20 0,0 0-18 16,-2-4-13-16,2 5 2 0,0 3 12 16,0-2 21-16,2 3 18 0,-2 1 3 15,0-1 0-15,0 1 2 0,0 0 4 0,-2-1 15 16,-3 0 19-16,1 0 10 0,-4 0 4 0,-1 1 0 16,-1 0-6-16,-3 0-4 0,1 0 2 0,-1 0 6 15,1-3 2-15,3-1 7 0,-1 0-1 0,4-1-4 16,-1 0 2-16,1 1-3 0,0-2 4 15,3 0 1-15,2 0-7 0,1 0-18 0,0 0-19 16,0-3-27-16,0 0-25 0,4 1 3 0,-1-3 7 16,5 1 15-16,0-4 13 0,2 1-1 0,2 1 1 15,1-1 2-15,1 2 6 0,-1 2 2 0,-2-1-3 16,1 3-2-16,1 0 2 0,-5 1-3 16,4-1 1-16,-4 1 1 0,0 0-9 0,-3 2-4 15,1 3 2-15,-2-3 8 0,-3 1 19 0,-1 2 25 16,0 0 22-16,0-1 13 0,-1 1 5 0,-3 1 1 15,-3 0-4-15,-1 0-13 0,1-1-6 0,-1 1-13 16,-1-2-18-16,-1 0-10 0,3-2-30 16,1 0-38-16,0 0-64 0,2-1-102 0,0-1-95 15,3 1 3-15,0-1-359 0</inkml:trace>
  <inkml:trace contextRef="#ctx0" brushRef="#br0" timeOffset="29236.57">22097 3552 904 0,'0'0'304'0,"0"0"-236"0,0 0 47 16,0 0 23-16,0 0-34 0,0 0-35 0,0 0-13 0,0 0-27 16,0 0-26-16,0 0-21 0,0 0-5 15,0 0 2-15,0 0 0 0,-7-15 4 0,12 14-6 16,-1 0-5-16,0 1-8 0,0 0-3 0,0 0 4 16,-2 0 4-16,4 0 0 0,-4 3-5 15,0 1 1-15,0 0 2 0,-2 2 13 16,0-1 19-16,0 1 12 0,0 1 15 0,0 3 5 0,-6-3 8 15,-1 1-3-15,0 0-7 0,-3-2-1 16,-3 2-4-16,0-2-4 0,-3 2 3 0,2-2-6 16,-2-1-6-16,2-1 10 0,-2 0 6 0,6-2 19 15,0-1 12-15,0-1 10 0,5 0 0 0,0 0-14 16,4-2-14-16,1-1-25 0,0-1-30 0,0-1-22 16,0 0-20-16,0-1-12 0,1-1 0 15,5-1-5-15,0-1-4 0,2 2-7 0,0 0-6 16,1 1 1-16,1 2-14 0,0 0-26 0,0 2-31 15,0-1-29-15,-1 3 4 0,-2 0 32 16,0 0 11-16,-3 0-158 0</inkml:trace>
  <inkml:trace contextRef="#ctx0" brushRef="#br0" timeOffset="29722.32">22014 3965 806 0,'0'0'170'0,"0"0"-284"15,0 0 26-15,0 0 56 0,0 0 41 0,0 0 20 16,0 0 26-16,0 0 24 0,0 0-12 16,0 0-18-16,0 0-14 0,0 0-11 0,0 0-8 15,0 0 0-15,76 6 0 0,-69-2-7 0,1 5-4 16,-2-4-6-16,-1 2 0 0,0-1 2 0,-1 1 3 16,-4 0 10-16,0 0 13 0,0 1 21 15,-3 2 7-15,-3-1 5 0,0 1-3 0,-1-2-2 16,-1 2-2-16,-3-2 6 0,1 0 0 0,1-2-7 15,1 0 14-15,0-3 3 0,3-2 10 16,0 1 7-16,0-2-2 0,2 0-8 0,1 0-8 16,-3 0-8-16,4-3-10 0,-3 1-10 0,2-3-9 15,-2 2-6-15,2-3-13 0,0 1-8 0,0-2-13 16,0 1-16-16,1 1-4 0,0-1-6 0,1-1-6 16,0 0-15-16,0 0-30 0,0-1-63 0,2-1-96 15,4-1-117-15,2-1-51 0,1 5 30 16,-5 0-227-16</inkml:trace>
  <inkml:trace contextRef="#ctx0" brushRef="#br0" timeOffset="30210.4">22468 3807 1125 0,'0'0'-164'16,"0"0"74"-16,0 0 123 0,0 0 32 16,0 0-40-16,0 0-13 0,0 0 2 0,0 0-2 15,0 0 9-15,0 0 5 0,0 0-3 0,0 0-2 16,0 0-1-16,0 0-4 0,24 49 1 0,-23-40-4 16,1 1-3-16,-2 2 3 0,0-2-3 0,0 0 5 15,0 2 8-15,-4-1 9 0,-2-3 13 16,-1 1 7-16,-1-1 0 0,-1-1 1 15,-2 1 2-15,1-3 6 0,0-1 9 0,0-1 6 0,2-1 5 16,0-2 5-16,1 0-2 0,-1 0-3 0,2-5-9 16,0 0-11-16,2 1-14 0,0-3-8 15,1 0-18-15,2-2-19 0,-1 0-15 0,2-1-14 16,0 2-4-16,0-1-3 0,6 0 0 0,-1 0-4 16,1 3 0-16,3 1-5 0,-1 2 2 0,4-1 0 15,-2 1 0-15,1 1 3 0,-1-1-4 16,1 2 3-16,0 1-7 0,-1 0-8 0,-2 1-7 15,0 3 3-15,-1-2 12 0,-1 3 21 0,0-2 20 16,0 2 7-16,2-1 2 0,-5 2 1 16,2-2 3-16,0 1 1 0,-1-1 4 0,-1-1 4 15,-3-1 10-15,0 2 14 0,0-3 16 0,0 0 18 16,0 2 8-16,0-2 0 0,0 1-13 16,-5 2-15-16,-2-1-23 0,0 1-15 0,-3-1-14 15,3 0-27-15,-1 0-35 0,0-1-67 16,0-1-108-16,3-1-151 0,0 0-33 0,2 1-472 0</inkml:trace>
  <inkml:trace contextRef="#ctx0" brushRef="#br0" timeOffset="30725.98">22572 3517 1561 0,'0'0'44'0,"0"0"-79"0,0 0 92 15,0 0 25-15,0 0-31 0,0 0-40 16,0 0-23-16,0 0-24 0,0 0-22 0,0 0-16 16,0 0 16-16,0 0 23 0,0 0 14 0,0 0 19 15,-8 25 3-15,11-17 2 0,1 2 0 0,-4-1-1 16,1 0 1-16,-1-2 3 0,0 0 6 0,0-1 8 15,-1-1 12-15,1-2 16 0,-2 0 16 16,-1 1 14-16,0-3 9 0,-1 1-4 0,-1-1-13 16,-1 0-5-16,0-1-2 0,0 0 4 0,-1 0 3 15,1 0-1-15,0-4-12 0,1-2-14 16,-1 1-12-16,1-2-14 0,2 0-10 0,0 0-5 16,0-1-7-16,2 2-5 0,1-2 0 0,0 3-4 15,0 0-8-15,0 2-4 0,2 0-9 16,4 1-6-16,2-2-3 0,0 3 4 0,3-1-1 15,-1 2 4-15,2 0 1 0,1 0-4 0,-2 1 7 16,1 2 5-16,-1 3 12 0,0-2 8 0,0 2 6 16,-1 1 5-16,1-1 1 0,-4 1 2 15,1 0-2-15,-3 0-1 0,-2-3 1 0,-1 1 4 16,-2-1 10-16,0-1 14 0,0 1 9 0,-7 1 3 16,0-1-10-16,-4 1-18 0,-3 1-16 0,-1 0-12 15,-1 0-11-15,0-3-9 0,0-1-21 16,1 1-25-16,0-2-34 0,0-1-67 0,0 0-108 0,5 0-89 15,-1-1 17-15,6-2-337 0</inkml:trace>
  <inkml:trace contextRef="#ctx0" brushRef="#br0" timeOffset="31262.09">22304 3335 948 0,'0'0'409'0,"0"0"-590"0,0 0 98 0,0 0 127 15,0 0 40-15,0 0-51 0,0 0-20 0,0 0 7 16,0 0-1-16,0 0 0 0,0 0 10 16,0 0 1-16,0 0 6 0,58-44-8 0,-51 42-9 15,-2 2-11-15,-2 0-11 0,0 0-7 0,-2 0-7 16,-1 0 5-16,0 0 11 0,0 2 16 16,0-1 24-16,0-1 23 0,0 1 13 15,-1 0 5-15,-2 0-12 0,-3 2-17 0,0-1-8 16,-4 0-10-16,3-1 10 0,-2 2 6 0,-1-3-3 0,3 0 1 15,0 0-3-15,0 0-6 0,1 0-5 16,1-3-4-16,0 2-6 0,1-2-4 0,3 0-3 16,-1 1-3-16,1 0-20 0,1-1-20 0,0 1-19 15,0 1-12-15,0-1 9 0,4-1 11 0,1 2 12 16,0-1 2-16,3-1-4 0,-1 1 1 16,-1 1 3-16,3 1 3 0,1 0 0 0,-3 0 4 15,2 0-3-15,0 3 0 0,-2 2-1 0,0 1 1 16,-3 0 2-16,1 0 1 0,-2 1 11 0,-2 0 5 15,-1 0 1-15,0 2-2 0,0-2-9 0,0 0-12 16,-3-1-10-16,-1 0-23 0,0 0-47 16,-4 0-96-16,-1 1-114 0,3-2-22 15,1-2-352-15</inkml:trace>
  <inkml:trace contextRef="#ctx0" brushRef="#br0" timeOffset="31699.35">21724 3621 946 0,'0'0'-195'0,"0"0"57"15,0 0 252-15,0 0 18 0,0 0-39 0,0 0-18 16,0 0-3-16,0 0-9 0,0 0-12 0,0 0-10 16,122-12-13-16,-111 13-11 0,-3 2-9 15,-1-1 6-15,0 0-1 0,-4 1 4 0,0-2 11 16,-2 0 9-16,-1 0 24 0,0 0 23 0,0 0 14 15,0 2 4-15,-3-1-4 0,-1 2-21 16,-6 0-18-16,2 1-10 0,-2 1-13 0,-1 0-2 16,-2-3-1-16,3-1-6 0,-3 0-7 0,3-1 3 15,0 0-1-15,0-1-6 0,1 0-3 0,0 0-13 16,-1 0-9-16,3-2-7 0,1 1-8 0,0-2-14 16,2 0-20-16,0-1-21 0,1-1-43 15,0 1-111-15,3-3-131 0,0 1-24 0,0 1-296 16,2 3 431-16</inkml:trace>
  <inkml:trace contextRef="#ctx0" brushRef="#br0" timeOffset="32623.52">22065 3007 0 0,'0'0'440'0,"0"0"-429"16,0 0 18-16,0 0 26 0,0 0 10 0,0 0-14 16,0 0-2-16,0 0 8 0,0 0 3 0,0 0 4 15,0 0-8-15,0 0-8 0,0 0-18 16,0 0-15-16,25-20-10 0,-20 20-3 0,0 0-2 15,0 0-3-15,0 0-1 0,-2 0-4 16,3 2-2-16,-4 0-2 0,-1 1 3 0,0-1 6 16,-1 0 10-16,0 0 15 0,0 1 11 0,0 0 14 15,-2 1 6-15,-3-1 7 0,2 0-1 0,1-1-1 16,-2 1-4-16,2-1-6 0,2-1-2 0,-2 0-7 16,2-1-7-16,0 0-17 0,0 0-16 0,0 0-19 15,0-1-17-15,0-2-9 0,0 1-4 0,2 0 6 16,2-3 3-16,-1 0 3 0,4-2 1 15,-1 3-2-15,0 0 7 0,-1 1 8 0,2 1 12 16,0 0 5-16,-1 1 2 0,-1 1-2 0,-1 0-2 16,-2 0-7-16,-1 0-2 0,1 0 1 15,-1 0-1-15,-1 0 7 0,1 3 9 0,-1-1 9 16,0 1 9-16,0 1 8 0,0-1 1 0,0 1 0 16,0-2 2-16,0 2-3 0,-2-1 5 15,-1 1-3-15,2-3 1 0,-3 1-8 0,2-1-8 16,-2 0-16-16,1-1-32 0,0 0-48 0,-3 0-86 15,4 0-58-15,0 0-8 0,1 0-289 16</inkml:trace>
  <inkml:trace contextRef="#ctx0" brushRef="#br0" timeOffset="33858.75">22131 3066 391 0,'0'0'-13'0,"0"0"18"16,0 0 27-16,0 0 1 0,0 0-7 0,0 0-2 15,0 0 3-15,0 0-1 0,0 0-9 0,0 0-7 16,0 0 2-16,0 0-6 0,0 0-5 0,0 0-2 16,56-81 4-16,-47 78 6 0,2-1 8 15,-3 2 9-15,0 1-4 0,-3 0 0 0,0 1-3 16,-2 0-5-16,-1 0-6 0,0 0 0 15,0 1-4-15,-1 2 7 0,0 1 13 0,0-1 9 16,-1 2 9-16,0 0 3 0,0-1 8 0,-1 2 3 16,-3 0 6-16,0-1 5 0,0 0 1 0,-1 0 0 15,1-1-3-15,-2-2-2 0,2 0-15 16,-2 0-7-16,1-1-7 0,-1 0-1 0,2 0 4 16,-2-1-4-16,2 0-3 0,-3 0-10 0,4 0-8 15,-2-1-16-15,1-2-16 0,1-1-19 0,-1-1-17 16,2-1-25-16,0-2-19 0,2-1-5 15,0 0-11-15,0-2 14 0,0 1 15 0,5 0 13 16,1 0 18-16,-1 3 13 0,2 0 12 0,1 3 3 16,0 0 5-16,1 1-1 0,-1 2 2 0,2-1 0 15,-1 2 4-15,0 0-3 0,-2 5 4 0,1 0 3 16,-2 2 0-16,-1 0 11 0,-2 0 0 0,-1 0 7 16,-2 2 8-16,0-3 8 0,0 0 11 15,0 1 6-15,-4 0 13 0,-2-1-1 16,0 0-2-16,-2 0-9 0,-2-1-15 0,3-1-17 15,-4-1-25-15,3 0-44 0,-2-2-73 0,3-1-15 16,1 0-58-16,3 0-100 0</inkml:trace>
  <inkml:trace contextRef="#ctx0" brushRef="#br0" timeOffset="35139.57">23118 1383 289 0,'0'0'63'0,"0"0"4"16,0 0 38-16,0 0 37 0,0 0 17 0,0 0-10 16,0 0 12-16,0 0-14 0,0 0-26 15,0 0-37-15,0 0-36 0,0 0-15 0,0 0-5 16,-2 5 2-16,-4 9-4 0,-4 3 1 15,0-1-3-15,-1 2-1 0,-6 2-14 0,2-2-17 0,-3 1-19 16,-2-3-27-16,2 2-24 0,-1 0-43 16,0-2-48-16,1 0-69 0,1-1-42 0,5-3 22 15,3-3 25-15,5-5-36 0</inkml:trace>
  <inkml:trace contextRef="#ctx0" brushRef="#br0" timeOffset="35402.3">22904 1385 1196 0,'0'0'-134'0,"0"0"75"0,0 0 48 0,0 0 83 15,0 0 38-15,0 0-7 0,0 0 8 0,0 0-12 16,0 0-9-16,0 0-12 0,66 126 1 15,-43-112-7-15,0-1-22 0,2-1-12 0,0 1-20 16,0 0-11-16,-3-3-11 0,-2 0-1 16,0-1-12-16,-1 0-10 0,-4 0-16 0,-1-4-40 15,-3 2-46-15,-5-1-65 0,-2-1-83 0,-4 1-66 16,0-3 28-16,0 0-167 0</inkml:trace>
  <inkml:trace contextRef="#ctx0" brushRef="#br0" timeOffset="35600.92">22821 1498 1329 0,'0'0'-133'0,"0"0"39"16,0 0 122-16,0 0 76 0,0 0 14 0,0 0-10 16,0 0-17-16,132 13-13 0,-101-13-12 0,1 0-15 15,2-1-20-15,0-1-8 0,-2-2-25 0,0 1-20 16,-3 0-43-16,-3 0-69 0,-1 0-103 15,-5 1-118-15,-4 1-6 0,-7 0-263 0</inkml:trace>
  <inkml:trace contextRef="#ctx0" brushRef="#br0" timeOffset="35857.44">23710 1196 1746 0,'0'0'-64'0,"0"0"7"0,0 0 62 15,0 0 72-15,0 0-2 0,0 0-9 0,0 0-4 16,0 0-9-16,0 0-25 0,0 0-16 16,0 0 8-16,0 0-10 0,0 0 10 0,8 16-11 15,-21 7-24-15,-2 3-12 0,1-3-11 0,2-2-23 16,1-4-30-16,1 0-35 0,2-1-69 15,2-1-82-15,-3-4-86 0,6-1 20 16,0-4-183-16</inkml:trace>
  <inkml:trace contextRef="#ctx0" brushRef="#br0" timeOffset="36087.39">23526 1229 1815 0,'0'0'46'0,"0"0"-55"0,0 0 19 15,0 0 9-15,0 0 4 0,0 0-7 16,0 0 26-16,0 0 3 0,0 0 12 0,0 0 5 16,0 0-8-16,0 0-6 0,0 0-15 0,0 0 0 15,96 105-21-15,-79-90 6 0,-3-1-7 0,3-1-6 16,-3 0-2-16,1 0-5 0,-4-2-1 16,2 0-21-16,-1-2-4 0,-2 0-31 0,1-2-30 15,-2 1-28-15,-3-3-78 0,2-1-82 16,-5-1-129-16,-1-2-27 0,0 0-277 0</inkml:trace>
  <inkml:trace contextRef="#ctx0" brushRef="#br0" timeOffset="36437.61">23670 1131 391 0,'0'0'557'0,"0"0"-459"15,0 0 35-15,0 0 81 0,0 0-17 0,0 0-45 16,0 0-14-16,0 0-18 0,0 0-31 15,0 0-23-15,0 0-23 0,0 0-34 0,0 0 14 16,0 0-9-16,36-18 20 0,-36 27 15 0,0 10 6 16,-1 6-9-16,-3 7-27 0,-2 4 1 0,1-3-19 15,-1-2 1-15,1-3 8 0,1-2-8 0,-1-1-11 16,3 2-13-16,-1-4-36 0,0 0-53 16,1-2-64-16,2-2-96 0,0 0-110 15,0-7-93-15,0-3-426 0</inkml:trace>
  <inkml:trace contextRef="#ctx0" brushRef="#br0" timeOffset="36803.92">23496 1353 1500 0,'0'0'-76'0,"0"0"16"16,0 0 45-16,0 0 35 0,0 0 16 0,0 0-8 16,0 0-6-16,0 0-7 0,0 0-13 0,0 0 0 15,0 0-14-15,0 0 3 0,0 0-11 0,133-14-14 16,-112 14-1-16,3 3-45 0,2-1-52 16,0-2-65-16,-1 4-68 0,3-1 8 0,-10-1 32 0,-5 1 17 15</inkml:trace>
  <inkml:trace contextRef="#ctx0" brushRef="#br0" timeOffset="37158.26">23832 1863 1070 0,'0'0'-2'0,"0"0"28"0,0 0 61 15,0 0 25-15,0 0-30 0,0 0-17 16,0 0-17-16,0 0-8 0,0 0-14 0,0 0-5 16,0 0-17-16,0 0-19 0,0 0-26 0,-130 110-59 15,117-101-60-15,-2-1-88 0,2 1-49 0,5-3 16 16,2-3-156-16</inkml:trace>
  <inkml:trace contextRef="#ctx0" brushRef="#br0" timeOffset="37369.07">23635 1781 1928 0,'0'0'-37'0,"0"0"2"15,0 0 18-15,0 0 8 0,0 0 20 0,0 0 19 16,0 0 19-16,0 0 0 0,0 0 0 0,0 0-9 16,0 0-10-16,0 0 0 0,0 0-12 15,118 107-3-15,-95-94-10 0,1 0-1 0,-2 0-22 16,-3 1-16-16,0-2-23 0,-4-1-43 0,2 1-47 15,-4 0-57-15,1-1-61 0,-3 0-65 16,2 0 13-16,-2 0 57 0,-5-2 44 0,-2-5 4 0</inkml:trace>
  <inkml:trace contextRef="#ctx0" brushRef="#br0" timeOffset="37635.07">23912 1695 1811 0,'0'0'-22'0,"0"0"46"0,0 0 18 16,0 0 13-16,0 0-22 0,0 0-5 0,0 0 15 15,0 0 2-15,0 0 6 0,0 0-5 16,0 0-5-16,-67 122-13 0,62-99-3 0,-2-2-16 15,1 3-9-15,-3-2-9 0,0 1-20 16,1-1-24-16,-1 0-44 0,-1 0-46 0,1-2-91 16,1 2-101-16,0-3-69 0,3-6-54 0,2-2-39 0</inkml:trace>
  <inkml:trace contextRef="#ctx0" brushRef="#br0" timeOffset="38474.37">24171 2541 1132 0,'0'0'317'0,"0"0"-237"15,0 0 13-15,0 0 3 0,0 0-10 16,0 0-43-16,0 0-13 0,0 0-2 0,0 0-12 16,0 0-8-16,-133 25-3 0,111-17-3 0,-2-1-12 15,2 4-10-15,1-2-24 0,-1 0-38 16,3 0-51-16,2-1-74 0,0 0-86 0,5-1-44 15,4-1 35-15,5-3-206 0</inkml:trace>
  <inkml:trace contextRef="#ctx0" brushRef="#br0" timeOffset="38688.24">23942 2470 1644 0,'0'0'-40'0,"0"0"2"0,0 0 19 15,0 0 16-15,0 0-27 0,0 0 4 0,0 0 37 16,0 0 39-16,0 0 13 0,0 0-1 0,0 0-20 16,0 0-10-16,0 0-8 0,0 0-7 0,93 131 1 15,-79-112-1-15,1-1-5 0,-3 0-5 16,3-1-3-16,-2-2-11 0,-2-1-12 0,2 1-28 16,0-2-53-16,1-2-56 0,-3-2-85 0,1 0-73 15,0-2 4-15,-2-3-62 0,-1 0 91 0</inkml:trace>
  <inkml:trace contextRef="#ctx0" brushRef="#br0" timeOffset="38944.57">24230 2320 2064 0,'0'0'105'16,"0"0"-126"-16,0 0 22 0,0 0 18 0,0 0 11 15,0 0-12-15,0 0 1 0,0 0 16 16,0 0-1-16,0 0-7 0,0 0-1 0,-74 136-5 16,64-110-5-16,1 1-2 0,0-1-5 0,-1 0-5 15,-1-3-1-15,2 1-7 0,-1-3-8 0,2-1-13 16,-2 1-17-16,1-3-27 0,1 2-55 16,0-3-81-16,1 1-122 0,4-1-135 0,2-7-86 15,1-2-58-15</inkml:trace>
  <inkml:trace contextRef="#ctx0" brushRef="#br0" timeOffset="39510.46">24837 1962 1375 0,'0'0'-60'0,"0"0"-75"0,0 0 64 16,0 0 88-16,0 0 13 0,0 0-14 0,-121 106-17 15,93-86-6-15,3-2-20 0,-3-1-12 16,4-2-10-16,-1 0-34 0,3-3-35 0,-1-3-36 16,5 0-12-16,0-2 21 0,6-2 43 0,1-3 8 15,8-1-93-15</inkml:trace>
  <inkml:trace contextRef="#ctx0" brushRef="#br0" timeOffset="39717.78">24584 1949 991 0,'0'0'154'0,"0"0"-99"0,0 0-24 16,0 0-4-16,0 0-41 0,0 0-57 0,0 0 16 15,0 0 52-15,0 0 40 0,0 0 22 0,0 0-5 16,0 0-6-16,0 0-12 0,69 120-16 16,-57-99 5-16,1 1-11 0,0-2 0 0,-1-1 0 0,-1 1-17 15,0-3-10-15,-3 0-33 0,0 1-31 16,-2-5-41-16,1 0-69 0,-4-2-48 0,-1 0 7 15,0-4 15-15,-1-3-103 0</inkml:trace>
  <inkml:trace contextRef="#ctx0" brushRef="#br0" timeOffset="39960.58">24497 1976 2062 0,'0'0'-242'0,"0"0"44"16,0 0 52-16,0 0 100 0,0 0 33 15,0 0 9-15,0 0 37 0,0 0 23 0,0 0-1 16,0 0-3-16,0 0-15 0,136 82-13 16,-102-72-14-16,5 0-6 0,-1 1-19 0,-1-2-20 0,-2 0-38 15,-3 0-68-15,-1-1-93 0,0-1-88 16,-9-2 10-16,-5-2-240 0</inkml:trace>
  <inkml:trace contextRef="#ctx0" brushRef="#br0" timeOffset="40216.44">24826 1774 1776 0,'0'0'-127'0,"0"0"-25"16,0 0 56-16,0 0 137 0,0 0 26 0,0 0-28 16,-49 129-10-16,44-102-14 0,0 3 6 0,0-1-12 15,1 2-3-15,0-1-17 0,-2 2-24 0,3-1-40 16,-3 0-96-16,4 1-139 0,-1-9-28 15,2-5-350-15</inkml:trace>
  <inkml:trace contextRef="#ctx0" brushRef="#br0" timeOffset="40905.41">25096 2608 1043 0,'0'0'136'0,"0"0"18"15,0 0 59-15,0 0 4 0,0 0-71 0,0 0-73 16,0 0-36-16,0 0-16 0,0 0-19 15,0 0 4-15,0 0 6 0,0 0 0 0,0 0 0 16,-139 75-6-16,112-64-2 0,5 1-7 0,-1-1-2 16,1 0-26-16,1 0-36 0,-2-1-65 15,4 3-99-15,-2-2-120 0,4-2-45 0,6-2 13 16,4-2-112-16</inkml:trace>
  <inkml:trace contextRef="#ctx0" brushRef="#br0" timeOffset="41135.48">24856 2535 1988 0,'0'0'-91'0,"0"0"15"0,0 0 1 16,0 0 44-16,0 0 12 0,0 0 21 16,0 0 27-16,0 0 17 0,0 0 5 0,0 0-4 15,0 0-7-15,0 0-8 0,57 133-7 0,-46-113-7 16,-1 1-5-16,0 1-3 0,1-1 2 15,-1 1-6-15,-1-2 0 0,-3-1-5 0,3 2-16 16,-6-3-15-16,2-1-29 0,-2 1-47 0,-2-2-61 16,1-2-74-16,2 0-97 0,-3 0-5 0,1-6-15 15,-2-3-19-15</inkml:trace>
  <inkml:trace contextRef="#ctx0" brushRef="#br0" timeOffset="41391.56">25114 2502 1765 0,'0'0'-48'16,"0"0"37"-16,0 0 1 0,0 0 2 0,0 0 13 16,0 0-3-16,0 0 6 0,0 0 18 15,0 0 5-15,0 0 6 0,0 0-5 0,-99 120-5 16,84-97-12-16,0 3-10 0,0 1-4 0,-3 2-13 15,3-2-16-15,-1 1-37 0,-1-1-59 16,2 0-86-16,4-3-123 0,1-6-21 16,3-6-397-16</inkml:trace>
  <inkml:trace contextRef="#ctx0" brushRef="#br0" timeOffset="58432.83">20897 163 0 0,'0'0'0'0,"0"0"0"0,0 0 0 0,0 0 0 16,0 0 1-16,0 0 27 0,0 0 3 0,0 0 17 15,0 0 9-15,0 0-8 0,0 0 9 16,0 0-10-16,0 0 14 0,0 0-13 16,0 0-8-16,0 0-7 0,0 0-11 0,0 0 11 15,-4-5 1-15,1-1-14 0,-3 0-15 0,3 0-1 16,3 6-35-16,0 0-27 0,0 0 1 0,0 0-3 15,0 0 28-15,0 0 31 0,0 0 12 0,0 0 5 16,0 0-4-16,0 0 3 0,0 0-10 16,0 2-4-16,2 5 9 0,-1 0-7 0,8 9 1 15,-4-10-1-15,4 8-23 0,-1 0-10 0,2-1-30 16,0-1-70-16,0 3 4 0,3 0 20 0,-2 0 84 16,3 1 21-16,-1 1 0 0,3 0 0 15,-11-9 0-15</inkml:trace>
  <inkml:trace contextRef="#ctx0" brushRef="#br0" timeOffset="58695.28">21437 755 0 0,'0'0'0'0,"0"0"0"0,0 0 0 16,0 0 3-16,0 0 22 0,0 0-3 0,0 0 20 15,0 0-8-15,0 0 18 0,64 129-3 0,-53-114-1 16,0-1-11-16,1 0-15 0,3 3 3 15,0-2-16-15,0-1 2 0,1 0 5 16,0 2-16-16,2-2-14 0,-2 1 5 0,4 0-22 0,-1 1-12 16,1-1 0-16,0 0-9 0,1 0 15 0,-1 1 7 15,0 1 21-15,-2-3-9 0,2 2-4 16,-4 2 16-16,5 2-10 0,0 4 17 0,-2 1-12 16,2-1-2-16,-3-3-6 0,-5-4-4 0,1-1 23 15,-6-4 0-15,-2-5 0 0</inkml:trace>
  <inkml:trace contextRef="#ctx0" brushRef="#br0" timeOffset="59308.71">22245 1659 0 0,'0'0'61'0,"0"0"-5"0,0 0-15 15,0 0-9-15,0 0 5 0,0 0 10 0,0 0-5 0,0 0 14 16,0 0-4-16,59 125 3 0,-50-114-3 15,1 0-10-15,1-2-16 0,-4 2-20 16,2-3 3-16,2 4-11 0,-2-3 4 0,1 0 0 16,2 2-8-16,0-2-9 0,-2 0-5 0,0 1-9 15,1 0-13-15,-1 0-1 0,-1-1-9 0,3 1 8 16,-3-1 5-16,-1 1 15 0,2-1 7 0,-2 1 2 16,2-1 16-16,0 0-7 0,0 0 7 0,0-1-3 15,1 3 1-15,-1-2-3 0,-1 0 5 0,2 2 3 16,-1-4-9-16,0 2 9 0,-2 1-3 15,4 0-4-15,-1 0 5 0,0-2-1 16,1-1-4-16,1 1 4 0,-1 2 1 0,1-2-3 0,2 0 3 16,-2 1-1-16,0-1 0 0,-2 0-1 15,-1-1 2-15,0 1 0 0,-1-1-4 0,-3 0 5 16,-2 1-4-16,1 1 3 0,-3 0 0 0,2-3 0 16,-4 2-2-16,1 0 0 0,0 2 2 0,1 0-2 15,0-1 2-15,1 0-2 0,-2 0 0 16,3 1-3-16,-1-2 2 0,0 0 0 0,2 2-4 15,1-1 2-15,0-1-1 0,-1 0 1 0,3 1 1 16,-2-1 3-16,1 1-2 0,0 1 3 0,-2-1 0 16,1 2-2-16,-2-2 2 0,1 1 0 15,-2 3 2-15,1-1-3 0,0-1 4 0,-2 0 1 16,3 0 0-16,-2 1 7 0,2-2 8 0,0 0 10 16,0-1 12-16,1 1 8 0,-2-1 1 0,1 1 2 15,0 0-7-15,1-3-12 0,1 2-15 0,1 1-13 16,-2-2-4-16,3 0-7 0,2 1 3 0,-1-1 2 15,0 0-3-15,2 0 7 0,0 1-5 16,1 0-4-16,1-1-4 0,-4 1-9 0,2 1-10 16,0 0-8-16,-1 1-20 0,0-1-8 0,2 2 1 15,-1-1 7-15,0 3 21 0,1 0 11 16,-1 0 11-16,1 0 1 0,0 2-4 0,0-3-2 16,3 1-10-16,-2 0-13 0,1-5-120 0,-8-2 160 15</inkml:trace>
  <inkml:trace contextRef="#ctx0" brushRef="#br0" timeOffset="60032.88">23521 3084 0 0,'0'0'0'16,"0"0"0"-16,0 0 0 0,0 0 0 0,0 0 0 16,0 0 0-16,0 0 23 0,0 0-6 0,0 0-17 15,0 0 2-15,122 108 5 0,-106-97-5 0,-4 2 5 16,1-2-4-16,1 2-2 0,-3-1 6 0,1-1-2 15,-2 1 8-15,0-1-5 0,1 1-3 16,-2-2-2-16,1 1-1 0,1 2 5 0,-3 0 6 16,1 1 2-16,-1-2-5 0,3 1 1 0,-1 1-8 15,2-2-3-15,1 0 0 0,-3 1-1 0,2 0 1 16,1 1 1-16,0-1 3 16,0 0-2-16,2-1 0 0,0 1-1 0,0 1-1 0,1-2 2 15,-1 1 0-15,1-1 2 0,0 1-2 0,-2 1 3 16,3-1-3-16,-3-1 0 0,0 0 2 15,1-1-1-15,-1 1 3 0,2-1 3 0,-3 1 4 16,4-2-7-16,-4 1 1 0,6-1-4 0,-5 1-2 16,2-2 3-16,0 2-1 0,1-1 1 15,-1 1-4-15,-3-2 1 0,1 1-2 0,0 1 1 16,-2-1 4-16,-2-1 0 0,2 1-1 0,-2-1-1 16,1-2 0-16,-2 2-2 0,2-1 2 0,-2-1 1 15,1 2-4-15,-1-1 4 0,1 1 1 0,0 0 0 16,-1 2 0-16,1-1 1 0,1 1 0 0,-2 1-2 15,1 0 4-15,0 0-5 0,0 1 0 0,0 3 1 16,1-1 5-16,-1 0-2 0,1 0-1 16,1 2-5-16,-2-1-6 0,1 0 1 0,3 1-1 15,-1 1 3-15,0-1-4 0,-1 1 5 0,5 0-1 16,-1 3 1-16,0-2 2 0,3 2-3 16,0 1 2-16,1-1 0 0,1-1 2 0,0 2-1 15,-1 0 1-15,2-1 0 0,-1 1-1 0,1 0 3 16,2-3 0-16,0 3 1 0,1-2 0 0,1 1 1 15,-1 1-1-15,0-1 0 0,-4 0-1 16,1 0-1-16,2 0 0 0,-3 0 0 0,-2 0-2 16,2 1-3-16,1 0 4 0,-1-2-1 0,0 3 0 15,-1-2 3-15,1-1-3 0,0 0 0 16,-1-1 3-16,0-2 0 0,-1 0-3 0,-2 1 4 16,1-4 4-16,0 2 4 0,2 0 8 0,-2 0-4 15,-1 0-1-15,0-1-4 0,-1-1-2 0,-1 1 0 16,0-2-2-16,-2-1-2 0,-3-1-2 0,0 1 1 15,-2-2-2-15,-3 0 0 0,2-2 0 16,-5-1-3-16,0-1 2 0,2-1-1 0,-4 0-2 0,0-1 0 16,0-2-6-16,0 2-8 0,-2-2-14 15,-1 1-15-15,2 0-6 0,-3 1 1 16,-1 2-1-16,0-3-165 0,0 0 216 0</inkml:trace>
  <inkml:trace contextRef="#ctx0" brushRef="#br0" timeOffset="62233.45">20696 354 0 0,'0'0'0'0,"0"0"0"0,0 0 0 0,0 0 0 16,0 0 0-16,0 0 0 0,0 0 0 15,0 0 0-15,0 0 0 0,0 0 0 0,0 0 0 16,0 0 0-16,0 0 0 0,0 0 66 0,-25-37 44 15,23 32-1-15,1-1 13 0,1 6-14 16,0 0 11-16,0 0-13 0,0 0-25 0,0 0-19 0,0 0-8 16,0 0-4-16,0 0-17 0,0 0 22 15,0 0-14-15,1-5 13 0,6-1 2 0,-2 2 5 16,1-1-6-16,-6 5-9 0,5 1 18 16,2 5-17-16,-1 0 10 0,8 5-2 0,-8-5-5 0,9 5-14 15,-2-1 10-15,3 0-9 0,-3 2-15 16,4 1 13-16,0-1-20 0,1 2 9 15,0 0-12-15,2 0 2 0,10 10-2 0,-1-1-9 16,6 9-8-16,1-3-11 0,-6 1 2 0,-2-4-5 0,-4 1 29 16,-4-3-6-16,-1-3 8 0,-3 1 0 15,2-4-11-15,0 0 7 0,-1 2-5 0,0-2 8 16,3 0-8-16,-2 0 10 0,2-2-10 0,0 0-4 16,-3 0 10-16,4 0-2 0,-3 0-1 0,3 0-4 15,1-1 9-15,-1 0-14 0,0 0 1 16,1 1 12-16,0-1-12 0,-2 0 8 0,2 0 0 15,-1 1-1-15,0-1-7 0,3-2 8 0,-1 2-4 16,0 0-4-16,-1-1 11 0,2 1-8 16,0 1 2-16,-1-1-3 0,-1 0 5 0,2 0-6 0,-3 0 8 15,4 6-4-15,0 2-3 0,1 3-8 16,1-1 0-16,-6-1 1 0,-4-4-7 0,-1-3 16 16,-1 1-6-16,0 0 7 0,-1 0 2 0,2 0-1 15,-4 0 0-15,2-1-8 0,-2 1 8 16,0-1-8-16,0 0 6 0,2-1 2 0,-1 1-5 15,-2 0 3-15,1-2 0 0,2 1 0 0,0-1-4 16,0 2 8-16,1-2-6 0,0 1 7 16,2 1-1-16,0-1-2 0,-2 1 0 0,0-1-8 0,-1 0 11 15,1 1-8-15,-2-1 8 0,2 1 2 16,-4 0-7-16,2-1-1 0,-1 1-1 0,-1-1 0 16,1 1-5-16,0-2 10 0,3 2-8 0,0-3 4 15,0 3 0-15,1-3 0 0,-1 1-1 16,2-2 2-16,2 2 1 0,-3-1-6 0,3-1 7 15,-2 0-6-15,2 0 6 0,-4 1-1 0,3-1 3 16,0-1-1-16,-4 1-7 0,3 0 4 0,-3 1-7 16,1-2 3-16,-3 1 3 0,1 0-1 0,0 3 1 15,0-2 1-15,-2-1 0 0,-1 1 1 0,0 0 1 16,1 1-3-16,-2-2 2 0,1 2-2 16,1-1 1-16,-1 0 0 0,1 0-4 0,0-2 5 15,-1 0-4-15,3 2 2 0,-2-2 0 0,-1 0 1 16,0 1-2-16,1-1 2 0,-1 2 4 15,1 0-6-15,0 0 5 0,-1-1-1 0,1 1-1 16,0-1-1-16,-1 1 1 0,0-1 1 0,2-2-3 16,-2 2 3-16,0-2-2 0,0 0 0 15,0-1-1-15,0 0 3 0,2 1-3 0,-2-1 0 16,-1 0 6-16,1 1-7 0,-1-2 6 0,-2 2-9 16,-1-1 0-16,3 1 0 0,0 1 1 0,0-2 2 15,-1 1-2-15,2-1 5 0,-1 0-6 0,2 0 3 16,0 1 0-16,2-2 0 0,-2 0-1 15,0 1 2-15,3-2 3 0,-2 2-4 0,3 0 1 16,-1 0 1-16,0-1 0 0,-1 0-2 0,1 1 4 16,0-1-4-16,-3 3-2 0,0 0 5 0,4-3-4 15,-1 1 3-15,-2-1 0 0,1 0 0 16,-2 2-2-16,3-1 1 0,-3 0 1 0,1 0-2 16,1-1 0-16,-1 0 0 0,1 2 3 0,-2-2-4 15,1 3 3-15,-2-3 0 0,0 2-3 16,1-2 2-16,-2 2-1 0,1-1 0 0,4 2-2 15,-4-1 3-15,1-1-2 0,1 2 1 0,0-2 2 16,0 2-5-16,0 0 3 0,0 0-1 16,4 1 1-16,-4-2 0 0,3 1 0 0,-1 1 0 15,1-1-4-15,-1 1 5 0,-1-1-1 0,1 1-1 16,2 1 1-16,-4-2 2 0,3 1-3 0,-3-1 2 16,-1 1-1-16,0 1-3 0,-1-1 1 0,0 0-1 15,2 0 4-15,0 1-2 0,-1 2 1 16,3-2-2-16,-3 0-2 0,2 1 3 0,1 0 0 15,0 0 0-15,1-1 1 0,-2 2 0 0,2 0-2 16,2-2 2-16,-4 2 1 0,5-1-1 0,-5 0 0 16,3 0 0-16,-3 1 1 0,4-1-1 0,-3-1 2 15,2 1-2-15,-3-1 0 16,2 1 2-16,1-1-3 0,-2 1 2 0,1-1-1 0,-2 1 2 16,4 0-2-16,-5 0-1 0,0 1 3 0,2-2-3 15,-1 1 1-15,0-2 0 0,0 4-2 16,1-3 2-16,-2 1 1 0,1-2-2 0,2 2 3 15,-2-1-2-15,2 0-1 0,0 1 1 0,1-1-2 16,-1 1 1-16,3-1-1 0,-5-1 1 0,6 2-1 16,0-1-1-16,-2 1 3 0,0-1-1 15,2-3-1-15,0 2 0 0,-4-1 0 0,2-1-1 16,-2 0 3-16,0 1 2 0,1-2-1 0,-2 1 1 0,-2-1 0 16,1 0-2-16,0 0-2 0,-3 0 2 15,1-1-2-15,-2-1 1 0,0 2 2 0,1-2-1 16,0 2-2-16,-3-1 1 0,3-1 0 0,-1 0-1 15,0 0 3-15,-1-1 1 0,2 1-1 16,-3-1 0-16,1 0-2 0,2 1 0 0,-1 0-1 16,0-1 2-16,0 0 4 0,0 0-4 15,-2-2 1-15,0 2-2 0,2-1-2 0,0 0 2 16,-3 0 3-16,0 1-2 0,2-1 3 0,-1-1-3 16,0 1 0-16,1-1-1 0,2 1-2 0,0 0 4 15,0 1-2-15,0 0 4 0,1 0-1 0,-1 0-1 16,1 1-1-16,3-1-2 0,-2-1 2 15,1 1-2-15,-2 2 3 0,1-2-4 0,3 0 1 16,-3 1 1-16,0-1-1 0,-2-1 2 0,2 1 1 16,3 0 1-16,-4 0-3 0,2-1 1 0,-3 1-2 15,2 0-2-15,1 0 4 0,1 0 0 16,-2-1 0-16,-1 1 0 0,0 0 1 0,2 0-2 16,-1-1 0-16,-2-1 1 0,-2-1-2 0,-2 1-3 15,2-2 0-15,-5 1-1 0,5-1-4 0,-5-1-3 16,2 2-13-16,-3-3-24 0,-1 1-38 0,0-1-51 15,0 0-67-15,-1-1-123 0,0 1-34 0,0 1-81 16,-1-1 8-16</inkml:trace>
  <inkml:trace contextRef="#ctx0" brushRef="#br0" timeOffset="62875.07">24832 4249 1481 0,'0'0'-89'0,"0"0"53"0,0 0 7 16,0 0 39-16,0 0 23 0,0 0-4 16,0 0 8-16,0 0 10 0,0 0-1 0,0 0 7 15,-104 143 1-15,92-114-4 0,0 1 7 0,-1 4-7 16,2 2-2-16,-2 3-3 0,3 1-14 16,0 1-5-16,0-1-1 0,2 2-6 0,1-1-1 15,0-2-9-15,-3 0-4 0,4-2-7 16,0-2-10-16,-2-1-13 0,-1-2-27 0,1-1-35 15,2-2-50-15,-2-1-61 0,4-4-59 0,-1-1-34 16,4-4 21-16,1-4 62 0,0-2 61 0,2-2-186 16,2-6 333-16</inkml:trace>
  <inkml:trace contextRef="#ctx0" brushRef="#br0" timeOffset="63275.95">24479 4823 2125 0,'0'0'-38'0,"0"0"37"0,0 0 10 15,0 0 6-15,0 0-13 0,0 0-16 0,0 0 13 16,0 0 20-16,0 0 7 0,0 0 4 16,-48 120-4-16,42-94-8 0,3-1-1 0,2-2-6 15,1 1-5-15,0-2 2 0,1-1 0 16,6-2-2-16,-2-1-1 0,3-3-4 0,1-3-3 0,2 1 0 16,0-5 2-16,3-1 1 0,2-1 3 0,2-4 4 15,2-2 1-15,0 0 4 0,0-2 0 16,2-5 0-16,-2-5-2 0,1 1-3 0,-1-2 2 15,0-2-5-15,-4-3-13 0,1-2-7 0,0 1-16 16,-3-5-15-16,2 3-9 0,-3-1-21 16,-3 2-32-16,1 1-46 0,-2 0-81 0,1 3-105 0,-2 3-39 15,-3 2 28-15,1 4-220 0</inkml:trace>
  <inkml:trace contextRef="#ctx0" brushRef="#br0" timeOffset="65141.43">24532 5600 379 0,'0'0'14'0,"0"0"52"0,0 0 53 0,0 0 33 15,0 0 9-15,0 0-28 0,0 0-12 0,0 0 8 16,0 0 0-16,0 0-2 0,0 0-22 0,0 0-31 16,0 0-31-16,0 0-37 0,-25-97-26 0,10 99-16 15,-5 6 0-15,-3 4 3 0,-3 1 11 16,4 0 7-16,-4 4 3 0,2 2 2 0,2 0-3 16,3 0 0-16,2 3-3 0,2-2 2 0,3 4 1 15,4-4 1-15,0 0 4 0,6 1 0 16,1-3 1-16,1-1-3 0,0-2-3 0,6-1 0 15,2-3 10-15,4-4 12 0,4-5 14 0,3 0 6 16,-2-2 6-16,6-3 0 0,0-5-3 0,1-5 3 16,1-1-4-16,1-2-3 0,-1-2-2 15,-2-3 1-15,-2 0 2 0,2-2 3 0,-3 0-2 16,-3-2-6-16,4-1-1 0,-1-3-9 0,0-5 1 16,4-4-9-16,0-1-5 0,-1-4-2 0,-2 2-8 15,0 1 3-15,-3 4 2 0,-7 4 5 0,-2 5 5 16,-1 5 2-16,-5 7 5 0,-2 6 2 15,-1 4-4-15,0 4-20 0,0 1-38 0,-1 2-27 16,-5 8 0-16,-4 3 12 0,-3 9 33 0,-2 3 21 16,-4 6 1-16,0 2 10 0,-1 4 3 15,1 3 5-15,1 2 2 0,0 1-4 0,0 0-1 16,-1 0-4-16,4-4 1 0,0-1-2 0,3-4 0 16,0-2-3-16,3-4-3 0,2-3-11 0,6-4-10 15,1-3-8-15,0-4-10 0,4-4 7 0,2-5 10 16,3-2 18-16,1-3 18 0,0 0 8 15,3-5-2-15,4-4-9 0,4-6-11 0,1-1-4 16,-1-4 3-16,6-3 1 0,-4-1 9 0,0-3-2 16,-1 0-2-16,2-2-2 0,-2 2-7 15,-2-2 5-15,1 5 2 0,-4 3 2 0,-4 2 0 16,-3 7 1-16,0 4-4 0,-7 2-2 0,2 4-6 16,-4 2-15-16,-1 0-6 0,0 2 2 0,-6 6 17 15,-1 6 10-15,-7 3 10 0,2 7 0 16,-6 1-7-16,3 3 3 0,-2 0 4 0,4 2 0 15,-3-4 0-15,4 3 2 0,3-4-4 0,0 1-2 16,6-3-3-16,1-3-3 0,2 0 0 16,0-3-1-16,1-2 2 0,3-2-3 0,5 0 8 15,0-5 4-15,1-1 3 0,1-4 10 0,-1-3 0 0,7 0 1 16,-4-3-4-16,3-7-7 0,1 1-7 16,5-3-6-16,-4 0-3 0,3-1-1 0,1-2 0 15,-4 1 1-15,1 2 3 0,-3 1 1 0,-2 0 1 16,-4 4-2-16,0 1-2 0,1 3-1 15,-2 0-4-15,-2 2-3 0,-3 1-6 0,3 0-2 16,-4 0-4-16,-1 5 1 0,2 1 7 0,-2 1-1 16,-2 1 7-16,0 2 5 0,0-1 6 0,0 2 8 15,-1 0 5-15,-5 1 2 0,2 0-1 16,-4 2 3-16,-2-1 7 0,1 1 5 0,-2 0 3 16,1 0 4-16,0-1-4 0,-3 0-5 0,4 0-2 15,0-2 5-15,-1-1 1 0,4-1-4 0,1-2-5 16,1-1-12-16,3-1-9 0,-1-2-4 15,2 0-3-15,0-2 3 0,0-1 5 0,2 0 12 16,2 0 11-16,-1-1 6 0,5-3 0 0,-4-1-5 16,4-1-5-16,0-1-5 0,-2-3-2 15,1 2 1-15,3-2 0 0,-2 1-1 0,-1 1 0 16,-1-2-4-16,3 1-7 0,-2 0 1 0,0-2-3 16,4 3-2-16,-4-2 3 0,2 1-4 0,0 2-3 15,2 0-1-15,-2 0-2 0,2 0-2 0,-1 4-3 16,-2 0-2-16,-2 2-4 0,-1-1-5 0,3 2 3 15,-4 0-3-15,0 0-4 0,1 3 8 16,0-1-1-16,0 0 5 0,-1 0 6 0,2 0 2 16,-1 0 2-16,0 0 3 0,-2 0 1 15,2 1 2-15,-1-1-1 0,-4 0 3 0,4 3-1 16,0-3 0-16,-3 2 1 0,0-2-1 0,1 0-1 16,2 2-1-16,-2-2 0 0,-1 1 1 0,0-1 0 15,0 0 0-15,1 1-2 0,-2-2 1 0,1 0 1 16,-1 0 3-16,0 1 3 0,0-1 2 15,0 1 0-15,-1 1 0 0,-2-1 0 0,2-1 0 16,-2 1-4-16,-2 1 3 0,3-2-1 0,-3 0-1 16,1-1 5-16,2 1-5 0,0-1 0 15,1 0 0-15,-3 0-2 0,3 0 4 0,0 0 2 16,1 0-1-16,0 0 2 0,0 0-4 0,0-1-1 16,0 0-4-16,0 0-5 0,0 0-1 0,0-1-5 15,0 0-2-15,0 1 4 0,0-1-2 0,2-1 3 16,0 1 3-16,1 0-2 0,-1 1 3 0,0-1 0 15,-1 1 0-15,4-1 2 0,-4 1-2 0,1 0 2 16,-1 1 0-16,-1-1-1 0,0 1 3 16,1 0 1-16,-1 0 1 0,0 0 2 0,0 0 0 15,0 0 0-15,0 0 2 0,0 0 1 0,0 0 0 16,0 0-1-16,-1 2-3 0,-1 2-2 16,-5 1-3-16,3 2-1 0,-4 2 0 0,-1 4 0 15,-3-1-1-15,1 2 2 0,-1 1-1 0,-4 3 0 16,0 0-1-16,0 1 1 0,1 2 0 15,0 0 0-15,0 0 2 0,1 1-4 0,3-2 1 16,1 0 0-16,3 1-6 0,2-3 0 0,3-1-5 16,0-2-4-16,2-3-3 0,0-3-2 0,4-3-3 15,1-2-2-15,1 0 2 0,5-3 2 0,0-1 6 16,3 0 2-16,1-2 3 0,3-4-4 16,-1-1 3-16,0 0 2 0,0-2 3 0,0 1 7 15,-2 1 3-15,-2-1 3 0,3 1 0 0,-3 0 1 16,1 2 0-16,0-1-1 0,-2 1 1 0,-2 3-1 15,2 0-1-15,-4 0 0 0,1 2 2 16,-4 0-4-16,1 0 1 0,-4 0-1 0,3 0 1 16,-3 2 3-16,0 0 4 0,-1 1 3 0,0 1 2 15,1-1 3-15,-2 3 1 0,0 1 3 0,0 1 2 16,0 0 4-16,0 2 0 0,-3 1 1 0,1 0-1 16,0 3-5-16,-1-1-2 0,0 0-2 15,2 0-5-15,-1 1-5 0,1 0-2 16,-3-2-3-16,1 0-4 0,3 0 1 0,-1-1-6 0,1 0-2 15,0-1-8-15,0-1-15 0,0 0-30 16,0-2-45-16,1-2-57 0,7 0-68 0,-4-3-98 16,4 0-90-16,-2-2 31 0,-2 0-297 0</inkml:trace>
  <inkml:trace contextRef="#ctx0" brushRef="#br0" timeOffset="65368.08">25175 5437 2660 0,'0'0'-56'0,"0"0"81"15,0 0-12-15,0 0 3 0,0 0 1 0,0 0-14 16,0 0-8-16,0 0-19 0,0 0-17 0,0 0-20 15,0 0-38-15,0 0-60 0,0 0-114 0,0 0-160 16,15-21-61-16,-5 28-347 0,-6-3 593 0</inkml:trace>
  <inkml:trace contextRef="#ctx0" brushRef="#br0" timeOffset="66591.5">23421 6482 470 0,'0'0'21'0,"0"0"58"0,0 0 50 15,0 0 34-15,0 0 7 0,0 0-48 16,0 0-44-16,0 0-26 0,0 0-11 0,0 0 2 15,0 0 14-15,0 0 13 0,0 0 7 0,0 0 2 16,6 10-11-16,13-21-16 0,1 0-14 0,1-3-17 16,1-2-8-16,-2-2-6 0,1 0-5 15,-2 1-1-15,0-3-2 0,-3 1 1 0,-2 0-5 16,1-1 0-16,0-2-2 0,-3 0-2 0,-2-5-4 16,-1 2-9-16,1-3-8 0,-4 2-9 0,-2 2-4 15,-3 1 1-15,-1 3 7 0,-1 4 14 16,-6 4 15-16,-1 2 7 0,-1 6-3 0,-1 1-9 15,-4 3-16-15,1 5-2 0,-6 7 6 16,0 3 13-16,-1 5 26 0,0 4 19 0,0 4 14 16,3 3 8-16,1 0-5 0,2 3-4 0,3 0-11 15,1-1-2-15,4 0-4 0,0-1-5 0,2-2-2 16,3-1-7-16,1-3-6 0,0-1-5 0,3-4-5 16,6-3-6-16,3 0-1 0,1-3-3 0,2-4-1 15,1-2 5-15,1-2 1 0,0-2 2 0,0-3 3 16,-1-2 1-16,3 0 2 0,-2-6 0 15,0-2 2-15,-1-2 0 0,-1 0 0 0,1-1-1 16,-4 0 2-16,2-2-1 0,1 0-1 0,-5 1 1 16,2 3-1-16,-4 1 1 0,0 2-3 0,-4 2 1 15,-1 2-5-15,1 2-1 0,-2 0-2 16,-2 0 0-16,1 1 9 0,0 4 5 0,-1 4 3 16,0 3-2-16,0 2-5 0,-1 2-9 15,-2 1-12-15,-1 0-25 0,0-2-40 0,2 2-55 0,-1-3-83 16,2-1-103-16,1-3-12 0,0-3 36 15,0-3-249-15</inkml:trace>
  <inkml:trace contextRef="#ctx0" brushRef="#br0" timeOffset="66741.42">23897 6233 1219 0,'0'0'106'0,"0"0"50"0,0 0-11 0,0 0-12 16,0 0-67-16,0 0-113 0,0 0-50 15,0 0-29-15,0 0-35 0,0 0-48 0,0 0-64 16,0 0 7-16,0 0 13 0,0 0-140 0</inkml:trace>
  <inkml:trace contextRef="#ctx0" brushRef="#br0" timeOffset="67361.03">23891 6625 560 0,'0'0'408'0,"0"0"-243"0,0 0 18 15,0 0-14-15,0 0-39 0,0 0-80 0,0 0-27 16,0 0 2-16,0 0 5 0,0 0-1 0,0 0 0 16,0 0 0-16,70-128-9 0,-52 115 0 15,-2-1-4-15,0 6-5 0,-3 1-6 0,-2 5-4 16,-3 1-8-16,-4 1-4 0,4 0 2 0,-7 4-6 16,3 2 3-16,-3 3 4 0,-1 1 3 0,0 5 3 15,-4 2 3-15,0-2-1 0,-3 3 0 0,2 1-1 16,-1-2 0-16,1 0 0 0,0 0 0 0,2-3 2 15,0-1-1-15,1-2-3 0,2-2-4 16,0-1-7-16,7-2 0 0,-1 0 5 0,1-4 8 16,1-2 11-16,2 0 6 0,2-4 0 0,4-5-5 15,-3 0-5-15,3 0-2 0,0-3 1 16,2 0 1-16,-2-2 7 0,0 0 1 0,-2 0 3 16,0 0 2-16,-2-1-4 0,-1 2-4 0,-2 0-3 15,2 4-3-15,-2 0-3 0,-4 3-1 0,0 0-3 16,-4 4-6-16,3 1-6 0,-2 1-6 15,-2 0 3-15,0 0 8 0,0 4 11 0,0 3 9 16,0 3 6-16,0 1-6 0,-2 2 0 0,-2 1-5 16,3 2-6-16,-1-3 4 0,0 2-5 15,-1-1 1-15,3-1 1 0,0-1-5 0,0-1 0 16,6-3-8-16,2 0-5 0,-1-2 0 0,4-3 2 16,3-2 7-16,-2-1 8 0,1 0 5 0,5-3 1 15,-4-3-1-15,2-2 2 0,-4-1 0 0,6-2 3 16,-7 1 5-16,1 0 1 0,-2-2 6 0,-1 1 4 15,1-3 2-15,-3 3 1 0,-2-2-4 16,3 0-2-16,-3 1 0 0,1 1 3 0,-4 3 6 16,1 1 6-16,-1 4 6 0,-2 2 2 0,0 1-2 15,0 0-11-15,0 0-10 0,0 2-10 0,-2 5-4 16,-2 2-1-16,1 3 1 0,-4 0-1 16,4 2-5-16,-2 0 1 0,1-2-6 0,1 3-2 15,-2-2 1-15,3-1-8 0,2-1-15 0,-1-1-32 16,1-2-55-16,1 2-62 0,4-5-75 15,2-2-134-15,1-1-44 0,-3-2-583 0</inkml:trace>
  <inkml:trace contextRef="#ctx0" brushRef="#br0" timeOffset="67515.63">24629 6216 1008 0,'0'0'109'16,"0"0"-35"-16,0 0-46 0,0 0-40 0,0 0-25 15,0 0-40-15,0 0 0 0,0 0-26 0,0 0-76 16,0 0-11-16,0 0-4 0,0 0-98 16,0 0 234-16</inkml:trace>
  <inkml:trace contextRef="#ctx0" brushRef="#br0" timeOffset="68100.58">24810 6600 373 0,'0'0'328'0,"0"0"4"15,0 0-32-15,0 0-92 0,0 0-53 0,0 0-36 16,0 0-22-16,0 0-4 0,0 0 3 0,0 0 5 16,0 0-7-16,0 0-16 0,0 0-21 0,0 0-26 15,2-40-18-15,-9 42-11 0,-3 5-7 16,-3 1-2-16,-2 1 2 0,1 2 1 0,-16 16-3 16,14-13 3-16,3 0-2 0,0 1 2 15,1 1 0-15,2-3-3 0,3 1-4 0,0 0-6 16,4-2-7-16,1-1-5 0,2-2-10 0,0-1-7 15,5-2-6-15,0-2 5 0,2-2 8 0,3-2 16 16,3 0 14-16,-2-2 8 0,2-5 4 0,0-1-1 16,3-4 3-16,-2 1 1 15,-3-3-1-15,3 0 3 0,-1 0-1 0,-2-2 1 16,1 0 0-16,-3 1-1 0,0 2 0 0,-2-1-1 0,-2 2-1 16,2 3 0-16,-4 2-2 0,-2 2-2 15,0 3-1-15,-1 1-3 0,0 1-5 0,0 0-1 16,0 3 0-16,0 3 3 0,-2 3 8 0,0 0 0 15,-5 4 0-15,5 1-1 0,-3 0-4 16,0 1 0-16,3 1 2 0,-4 0-2 0,5-1-1 16,1-1-2-16,0-2-3 0,0 0-3 0,2 0-1 15,5 0-2-15,-1-2 2 0,1 0 6 0,2-2 6 16,5-2 2-16,1 0 1 0,0-2 2 0,1-2-5 16,4-2 4-16,0 0 1 0,0-1-2 0,-1-4-1 15,0-2 1-15,-3 0 1 0,0-3-2 16,3-1 5-16,-6-1-1 0,4 0 0 0,-3 0-1 15,1-1 0-15,-2 1-2 0,0 0 1 0,-3 3 2 16,-2 2-1-16,-1 3 1 0,-1 0 2 0,0 3 1 16,-4 0-2-16,-1 1 6 0,-1 0 5 15,0 0 5-15,0 3 8 0,0 5-2 16,-1 1-2-16,-3 4-10 0,0 0-6 0,0 3-5 16,-2-1-3-16,3 1 0 0,-3 0-3 0,4 1 0 15,0-2-4-15,1 0-10 0,1-2-20 0,0 0-32 16,1-1-43-16,3 0-43 0,3-2-6 0,5 1-48 15,-2-2-157-15,-1-2-2 0,-1-1-462 0</inkml:trace>
  <inkml:trace contextRef="#ctx0" brushRef="#br0" timeOffset="69545.34">20687 3720 0 0,'0'0'0'0,"0"0"8"0,0 0 77 0,0 0-2 15,0 0-13-15,0 0-37 0,0 0-15 16,0 0-18-16,0 0-5 0,0 0 2 0,0 0 2 16,0 0 7-16,-13 4 2 0,19-8 1 0,0 0-1 15,0-2-4-15,4-1-5 0,0 0-5 0,0 0-4 16,5-4-12-16,-3 1-7 0,1-1-36 16,0 2-125-16,-6 3 190 0</inkml:trace>
  <inkml:trace contextRef="#ctx0" brushRef="#br0" timeOffset="69764.64">21288 3224 315 0,'0'0'22'0,"0"0"-19"0,0 0-3 15,0 0 2-15,0 0 1 0,0 0-3 16,0 0-2-16,0 0 0 0,0 0-3 0,0 0-1 15,0 0-7-15,0 0-6 0,107-125-8 0,-89 115-8 16,-8 1-104-16,0 3 42 0</inkml:trace>
  <inkml:trace contextRef="#ctx0" brushRef="#br0" timeOffset="69884.13">21830 2792 0 0,'0'0'0'0,"0"0"0"0,0 0 0 16,0 0 14-16,0 0 21 0,0 0-22 0,0 0-19 16,0 0-4-16,0 0 2 0,0 0-30 0,0 0 38 15,0 0 0-15</inkml:trace>
  <inkml:trace contextRef="#ctx0" brushRef="#br0" timeOffset="70086.56">22259 2295 508 0,'0'0'-7'0,"0"0"-22"0,0 0 10 0,0 0 24 16,0 0 1-16,0 0-10 0,0 0-10 0,0 0 0 16,0 0-2-16,0 0-6 0,60-122 2 15,-50 107-2-15,2 0 5 0,2 3-3 0,0 0 0 16,0 2-6-16,0-2-10 0,-2 5-55 15,-5 2-51-15</inkml:trace>
  <inkml:trace contextRef="#ctx0" brushRef="#br0" timeOffset="70255.49">22833 1815 0 0,'0'0'9'0,"0"0"-18"0,0 0 9 16,0 0 0-16,0 0 0 0,0 0 0 0,0 0 0 16,0 0 0-16,0 0 0 0,0 0 0 0</inkml:trace>
  <inkml:trace contextRef="#ctx0" brushRef="#br0" timeOffset="70418.14">23076 1505 0 0,'0'0'0'0,"0"0"0"0,0 0 0 15,0 0 0-15,0 0 0 0,0 0 0 0,0 0 0 16,0 0 0-16,126-96 0 0,-115 89 0 16,-2 1 0-16</inkml:trace>
  <inkml:trace contextRef="#ctx0" brushRef="#br0" timeOffset="70636.53">23786 1088 0 0,'0'0'93'15,"0"0"-87"-15,0 0 11 0,0 0 5 16,0 0-3-16,0 0 3 0,0 0-3 0,0 0-18 15,0 0-4-15,0 0 1 0,0 0-19 16,0 0 10-16,0 0-6 0,0 0-3 0,86-108-4 0,-75 100-4 16,-2 2-9-16,-3-1 1 0,-1 3 36 0</inkml:trace>
  <inkml:trace contextRef="#ctx0" brushRef="#br0" timeOffset="71409.06">20722 3646 319 0,'0'0'29'0,"0"0"-4"0,0 0 22 16,0 0 35-16,0 0 30 0,0 0 19 0,0 0 0 15,0 0-14-15,0 0-20 0,0 0-20 16,0 0-17-16,0 0-14 0,0 0-13 0,0 0-19 15,-33 4-15-15,34-5-13 0,0 0-4 0,2-2 6 16,3 0 12-16,4-3 7 0,1-1-1 0,1-4-5 16,4 1-16-16,-3-1-21 0,7-1-44 0,-2-3-52 15,-2 1-56-15,4 1 6 0,-2-2 37 16,2-3 39-16,-2 7 4 0,-6 1-201 0</inkml:trace>
  <inkml:trace contextRef="#ctx0" brushRef="#br0" timeOffset="71604.39">21362 3135 1049 0,'0'0'20'0,"0"0"-59"0,0 0 42 0,0 0 75 16,0 0 4-16,0 0-54 0,0 0-26 0,0 0-12 15,0 0-19-15,0 0-20 0,0 0-32 16,122-117-62-16,-102 106-31 0,-1 0 10 0,1-3 25 15,1 2 47-15,-7 1-250 0,-1 4 342 0</inkml:trace>
  <inkml:trace contextRef="#ctx0" brushRef="#br0" timeOffset="71773.16">21943 2703 234 0,'0'0'62'15,"0"0"-27"-15,0 0 25 0,0 0 23 0,0 0 26 16,0 0 24-16,0 0 0 0,0 0-24 0,0 0-38 15,0 0-34-15,0 0-34 0,0 0-15 16,0 0-5-16,127-117-16 0,-113 109-19 0,1-1-33 16,-1 1-47-16,5-1-11 0,-4 1 17 0,4-2 24 15,-8 3 25-15,-1 3-213 0</inkml:trace>
  <inkml:trace contextRef="#ctx0" brushRef="#br0" timeOffset="71937.95">22402 2333 62 0,'0'0'236'16,"0"0"-205"-16,0 0 12 0,0 0 21 0,0 0 15 16,0 0-1-16,0 0-3 0,0 0-13 15,0 0-20-15,0 0-16 0,0 0-22 0,0 0-5 16,0 0-8-16,0 0-11 0,106-114-18 0,-92 104-47 16,1-1-21-16,0 1-5 0,-1-2 4 0,-5 5-39 15,-1 1-33-15</inkml:trace>
  <inkml:trace contextRef="#ctx0" brushRef="#br0" timeOffset="72112.09">22766 1907 248 0,'0'0'11'0,"0"0"-11"16,0 0 16-16,0 0-3 0,0 0 5 0,0 0-4 15,0 0-3-15,0 0 2 0,0 0-6 0,0 0-8 16,0 0-9-16,120-100-3 0,-104 87-13 15,-1 3 1-15,3-1-15 0,-5 1-28 16,-4 3-100-16</inkml:trace>
  <inkml:trace contextRef="#ctx0" brushRef="#br0" timeOffset="72289.52">23482 1389 0 0,'0'0'300'0,"0"0"-295"16,0 0 19-16,0 0 26 0,0 0 8 16,0 0-19-16,0 0-22 0,0 0-15 0,0 0-15 15,0 0-19-15,0 0-14 0,121-118-23 0,-109 108 4 16,3 0 13-16,2-3 6 0,-4 3-3 16,-4 4-74-16</inkml:trace>
  <inkml:trace contextRef="#ctx0" brushRef="#br0" timeOffset="72485.92">24247 895 1058 0,'0'0'178'0,"0"0"-170"0,0 0-8 15,0 0 9-15,0 0 19 0,0 0-32 0,0 0-11 16,0 0-15-16,0 0-24 0,0 0-18 15,0 0-49-15,0 0-51 0,0 0-58 0,0 0 8 16,53-60 29-16,-46 59 25 0</inkml:trace>
  <inkml:trace contextRef="#ctx0" brushRef="#br0" timeOffset="74721.32">20813 3615 0 0,'0'0'120'16,"0"0"-73"-16,0 0-35 0,0 0 3 0,0 0-2 16,0 0 0-16,0 0-7 0,0 0-2 0,0 0-1 15,0 0-3-15,0 0 5 0,0 0 1 0,-34 44-2 16,31-41 1-16,2-1-3 0,-1 0 3 16,-1 0 0-16,1-1 6 0,-4 0 5 0,5 2 8 15,-2-2 21-15,-2 1 21 0,3-1 18 16,-2 2 43-16,-1-2 23 0,2 1 8 0,-3 2-15 15,2-2-23-15,-3 0-18 0,4 0-9 0,-2 1 8 16,1-1-10-16,-1 0-14 0,2 1-15 16,1-2-8-16,1 0-12 0,0 1-8 0,-1 0 2 15,0-2-10-15,-1 1 0 0,3 0-2 0,0 0-8 16,-1 0 0-16,0 2-3 0,1-2-2 0,-1 0-1 16,0 1 4-16,1-1 1 0,-1 1 3 0,1-1-1 15,-2 2 3-15,0-1 1 0,2 0 3 0,-1-1 6 16,1 2-3-16,0-1 0 0,0 0-2 15,-1 0-4-15,1-1-1 0,-1 0 2 0,1 0-1 16,-1 0 1-16,1 0-1 0,-1-1-3 0,1 2 1 16,0-1-4-16,-1 0-1 0,-1 0-2 15,0 0-4-15,1 0-1 0,1 2-5 0,-2-2-1 0,1 0 1 16,0 1 1-16,1 0-3 0,-3 0 0 16,2-1-3-16,-1 0-1 0,1 1 2 0,1 0 1 15,0-1 1-15,0 0-2 0,-1-1 3 16,1 1-2-16,0 0-1 0,0-1 2 0,0 0 0 15,0 1 2-15,0-1 2 0,0 0 1 0,0 0-3 16,0 0 3-16,0 0-1 0,0 0 1 0,0 0 3 16,0 0-2-16,0 0 2 0,0 0-1 15,0 0 0-15,0 0-1 0,0 0 1 0,0 0 0 16,0 0 0-16,0 0 1 0,0 0 2 0,0 0 3 16,0 0 0-16,0 0 5 0,0-1 1 0,1 1 1 15,-1 0 0-15,0 0-3 0,0-1-2 0,1 1 0 16,1-1 2-16,-1 0-2 0,2 0 1 15,-3-1-1-15,0 1-1 0,2-1-1 16,1 0-1-16,2-1 1 0,-1-1-2 0,4-1 1 0,-1-1-1 16,0-2-2-16,2 2 0 0,0-1 0 0,-1 1-2 15,1 1-1-15,-2-1 1 0,0 1-1 16,1-2 2-16,1 0 1 0,-2 0-3 0,-1 1-3 16,3 0 1-16,-1-1 1 0,-3 2 0 0,3-1 1 15,-1 1 0-15,-3 0 0 0,5-1-2 16,-2 0-1-16,-3 0-2 0,3 0 3 0,0-1-1 15,-1 2 0-15,0-2-1 0,-1 1-4 0,1-1 4 16,1 0 0-16,-1 0 4 0,3 0-1 0,-3 0-2 16,1-1 0-16,3 1 0 0,-1-3-2 15,0 2 0-15,0 1 3 0,-3 0-3 0,2 0 4 16,1 0-1-16,-2 0 0 0,0-1 0 0,0 0-1 16,1 1 2-16,0-2-3 0,-3 2 3 0,3-1-1 15,0 1-1-15,-2 0 0 0,2 0 2 0,-1 0-1 16,-1 1-2-16,0-1 1 0,3 0-2 0,-3 0-2 15,1 0 2-15,2 0 0 0,0 0-2 16,0 0 1-16,0-2 2 0,1 3-2 16,0-3 5-16,2-1-1 0,-1 3 1 0,-1 1-3 0,-1 0-1 15,0 1-1-15,-2 2-2 0,0-2 3 0,2 1-1 16,0-1-1-16,-1 1 1 0,-1-1 0 16,1 1-1-16,1 0 1 0,-2 0 2 0,0-2-2 15,0-1 0-15,3 1 0 0,-2 0 0 0,-2-1-1 16,1 1 3-16,2 1 1 0,-1 2-3 15,-3-2 4-15,2 2-4 0,-1-1-1 0,-1 2 2 16,-2 0 1-16,0 0-2 0,-1 1 3 0,0-1 1 16,-1 1-3-16,-1 0 3 0,0 1-1 0,0-1-2 15,2 1 1-15,-2 0 1 0,0 0 0 16,0 0-1-16,0 0 0 0,0 0-1 0,0 0-4 16,0 0-3-16,0 0-4 0,0 0-15 0,0 0-11 15,-2 0-23-15,1 0-27 0,0 0-27 0,0 0-43 16,0 0-35-16,-2 0-67 0,0 2-106 0,0 2-114 15,-3-1 24-15,4-1-483 0</inkml:trace>
  <inkml:trace contextRef="#ctx0" brushRef="#br0" timeOffset="75942.83">21050 3207 963 0,'0'0'114'16,"0"0"-104"-16,0 0 46 0,0 0 76 16,0 0 37-16,0 0-7 0,0 0-7 0,0 0-8 0,0 0-28 15,0 0-24-15,0 0-25 0,0 0-18 16,0 0-18-16,0 0-15 0,-13-1-10 0,13 1-8 15,0 0-1-15,2 1-3 0,2-1 6 0,0 2 5 16,1-1 5-16,0 1 7 0,4-1 4 16,2 0 7-16,0-1 3 0,5 0 8 0,-3 0 0 15,4-1-3-15,-2 1-5 0,4 0-9 16,-1-2-6-16,1 0-3 0,0-1-1 0,-1 1-2 16,1-1-1-16,0 1-5 0,-1-2-1 0,-2 1-3 15,-1 0 0-15,-1 1 0 0,-2-1-4 0,-2 0 2 16,-3 2-1-16,2 0 0 0,-4 0 3 0,0 0-1 15,-4 1 0-15,2 0 3 0,-3 0 3 16,0 0 3-16,0 0 6 0,0 0 2 0,0 0 3 16,0 1-2-16,0 0 1 0,0 0-7 0,-1 0-9 15,-1 0-2-15,1 3-5 0,-1 1 2 0,-1 3 4 16,-1 0 1-16,-4 3 0 0,4 2 0 16,-2 1-1-16,0 1-2 0,0-1 0 0,-3 1-1 0,3 3 1 15,-1-4-1-15,0 3 1 0,2 0 1 16,-2-1-6-16,2-1 5 0,-1-2-2 15,2 1-1-15,1-3 1 0,1-1-2 0,0 1-1 16,1-2 1-16,1-1 1 0,0 0-4 0,0-2 1 16,0-1-3-16,0-1-3 0,0-1-3 0,0-2 2 15,0 1 1-15,0-1 0 0,0-1 8 0,0 0 3 16,0 0 4-16,1 0 2 0,-1 0 4 0,0 0 3 16,0-3 6-16,0 2 7 0,0-2-4 15,0 0-5-15,1-2-12 0,-3 1-4 0,-1-6-6 16,-2 2 1-16,2-2 3 0,-2-1-5 0,1 0 2 15,-3 0-6-15,-1-5-1 0,0 2-3 0,-1 1 2 16,-1-2 0-16,-3 0 2 0,3 1 3 16,-1 2 0-16,3 0 3 0,-1 0 2 0,0 2 3 15,0 0 0-15,0 1 6 0,5 3 3 0,-2 1-5 16,2 2 5-16,-1 1-5 0,3 0-1 0,1 2-3 16,1 0-4-16,0 0-4 0,0 0-5 0,0 0-6 15,0 0-12-15,0 2-10 0,1 0-2 0,1 1 9 16,3 2 8-16,-1 1 17 0,2 0 7 15,-2 3-3-15,5 0 5 0,0 0-2 0,-1 0 2 16,0 1 0-16,-1-2-1 0,4 2-1 16,-3-1-2-16,0 0 5 0,2 0-3 0,-4-2 2 15,0 0 0-15,-2-1-5 0,1-1 2 0,-2-1 1 16,0 1 0-16,2-3 2 0,-4 0 0 16,0-1 0-16,0 1 2 0,-1-2 2 0,0 0 11 15,0 0 4-15,0 0 9 0,0 0 7 0,-1 0 0 16,-1 0-9-16,-5-3-10 0,3 1-6 0,-3-3-16 15,-3 2 2-15,-3-3-2 0,2 1-8 16,-4-2 7-16,3-3-4 0,-1 1-4 0,-2 0 4 16,3-2 0-16,2 2 0 0,-1 0 3 0,3 2-1 15,2 0 3-15,-1 2 2 0,4 1 0 0,0 3 6 16,2 0-14-16,-1 1-4 0,2 0-15 0,0 0-22 16,0 0-14-16,0 0-4 0,3 3 12 15,2 1 18-15,2 0 24 0,0 2 8 0,3 0 4 16,0 1 0-16,2-1 1 0,1 1 2 0,-1 0 0 15,-1 0 6-15,0-2-8 0,0 1 1 0,-2-3-1 16,-1 2-3-16,-1-3 6 0,-2 1 0 0,-2-1 0 16,-2-2-1-16,1 1 5 0,-2-1 6 15,0 0 7-15,0 0 13 0,0 0 7 0,0 0 8 16,0-2 5-16,0-1-8 0,-2 0-16 0,-1-2-13 16,0-1-11-16,-2 0-1 0,0-4 2 15,0 2-1-15,1 0-4 0,1-1-5 0,-2 0 5 16,2-2-2-16,1 1 1 0,-2 1 0 0,2-1-1 15,1 3-1-15,0 0 0 0,1 1 0 0,0 1-7 16,0 4-2-16,0 0-4 0,0 1-6 16,0 0-9-16,1 0-9 0,0 0-2 0,5 0-1 15,-2 0 5-15,0 0-4 0,2 0-18 0,3 0-34 16,0 2-41-16,-1 2-66 0,-1 1-64 0,1 0-57 16,1 1-42-16,-1-1 59 0,-3 0-232 15,0-1 402-15</inkml:trace>
  <inkml:trace contextRef="#ctx0" brushRef="#br0" timeOffset="76269.6">21166 3173 1067 0,'0'0'193'0,"0"0"-165"0,0 0 13 0,0 0 42 16,0 0 19-16,0 0-16 0,0 0-14 0,0 0-12 15,0 0-25-15,0 0-24 0,0 0-19 16,0 0-14-16,0 0-9 0,0 0-12 0,-8 0-7 15,11 0 9-15,2 1 11 0,0 0 19 0,2 1 14 16,2-1 5-16,3-1-1 0,0 0-9 0,5 0-5 16,-3 0-24-16,1 0-45 0,-2-1-77 0,0-3-107 15,1 2-9-15,-7 1 15 0,-1-2-254 0</inkml:trace>
  <inkml:trace contextRef="#ctx0" brushRef="#br0" timeOffset="77957.3">21267 3158 196 0,'0'0'22'0,"0"0"-4"16,0 0 4-16,0 0 8 0,0 0 16 0,0 0 9 16,0 0 4-16,0 0 4 0,0 0 4 15,0 0 6-15,0 0 4 0,0 0-8 0,-1 35-21 16,5-25-18-16,0 0-20 0,2 3-6 16,2 1 2-16,0-1-5 0,-1 0 2 0,4 0-6 0,-2 0-10 15,1 0-8-15,0-2-32 0,2 1-43 16,-2-1-35-16,-1 0-8 0,-1-2-4 0,-4-4-157 0</inkml:trace>
  <inkml:trace contextRef="#ctx0" brushRef="#br0" timeOffset="79084.58">19844 3408 1338 0,'0'0'-62'0,"0"0"107"16,0 0 55-16,0 0 37 0,0 0 0 15,0 0-26-15,0 0-18 0,0 0-19 0,0 0-18 16,0 0-31-16,0 0-30 0,0 0-23 0,0 0-11 16,0 0 15-16,-11-45 23 0,15 53 24 15,6 1 15-15,-1 3-11 0,0 2-7 0,4 1-7 0,-3-1-1 16,0 1-1-16,3 2 0 0,0-3-2 0,-2-1-1 16,-1 0-1-16,0-2-1 0,1 0 3 15,-1-2 2-15,-1-3-1 0,-4-1 3 0,4 0 0 16,-6-3 3-16,3-1 7 0,-4-1 13 0,0 0 11 15,2 0 20-15,-2-1 11 0,-1-3 1 16,7-4-7-16,-3-4-19 0,4 1-14 0,0-4-14 16,0 0-6-16,-1-3-2 0,-2-1-7 0,3-2-3 15,1 0-5-15,0-2-7 0,1 1-3 0,-2 1-4 16,0 1-9-16,-1 1-6 0,-2 4-12 16,1 2-12-16,-3 5-20 0,-1 2-20 0,-2 3-26 15,-1 1-52-15,0 2-72 0,0 0-118 0,-1 0-63 16,-2 2 45-16,0 1 75 0,2 1-174 0</inkml:trace>
  <inkml:trace contextRef="#ctx0" brushRef="#br0" timeOffset="79436.03">20100 3316 610 0,'0'0'91'0,"0"0"15"0,0 0 29 16,0 0 30-16,0 0-8 0,0 0-63 0,0 0-42 15,0 0-41-15,0 0-13 0,0 0 12 0,0 0 21 16,0 0 22-16,0 0-3 0,0 0-9 16,29 50-3-16,-21-36-2 0,-3 0 3 0,6 0-4 15,-1 1 10-15,3 1 4 0,0-1-7 16,-2-1-2-16,2-1-14 0,-2-2-8 0,5-1 2 16,-5 1 0-16,1-3 2 0,-1 0 2 0,-1-2-4 15,-1-3 5-15,0 1 3 0,0-2 13 16,-5-2 14-16,3 0 13 0,-3 0 13 0,4-2 9 0,-3-3 4 15,2-2-9-15,-1-1-7 0,-2-2-16 16,4-1-14-16,-3-1-7 0,2-2-11 0,-2-5-9 16,-1 1-11-16,1-1-6 0,-1-6-9 0,-1 2-3 15,2-3-9-15,-1-1-15 0,0 1-14 16,1 0-17-16,-2 4-12 0,4 2-25 0,-5 6-37 16,1 4-84-16,1 4-164 0,-1 3-116 0,-2 0 20 15,3 3-387-15</inkml:trace>
  <inkml:trace contextRef="#ctx0" brushRef="#br0" timeOffset="80554.53">21481 3305 744 0,'0'0'34'0,"0"0"37"15,0 0 47-15,0 0 56 0,0 0 25 16,0 0-21-16,0 0-26 0,0 0-22 0,0 0-31 15,0 0-23-15,0 0-20 0,0 0-23 0,0 0-24 16,0 0-27-16,-1-5-21 0,1 8 0 16,0 3 11-16,0 2 15 0,2 5 12 0,0 1-1 0,0 1-4 15,1 1-6-15,0 2-14 0,0 1-20 0,1-1-51 16,0 2-57-16,-1-1-84 0,1 0-62 16,-1 0 3-16,0-2 50 0,1-3-17 0,-2-5 18 15</inkml:trace>
  <inkml:trace contextRef="#ctx0" brushRef="#br0" timeOffset="80750.7">21493 3744 455 0,'0'0'17'16,"0"0"2"-16,0 0 26 0,0 0 7 0,0 0-10 16,0 0-6-16,0 0-4 0,0 0-7 0,0 0-14 15,0 0-11-15,0 0-3 0,0 0 1 16,0 0 0-16,13 92 3 0,-11-82-2 0,1 0-5 15,-1 0-11-15,-1 2-5 0,-1-1-7 16,0 2-14-16,0 1-16 0,0-2-20 0,0 2-4 0,0-5-27 16,0-2-169-16</inkml:trace>
  <inkml:trace contextRef="#ctx0" brushRef="#br0" timeOffset="81207.2">20577 3201 981 0,'0'0'-98'0,"0"0"-8"16,0 0 4-16,0 0 33 0,0 0 20 16,0 0 11-16,0 0 16 0,0 0 14 0,0 0 21 15,0 0 1-15,0 0-15 0,0 0-24 0,0 0-21 16,135-14-12-16,-112 13-46 0,-8 1-178 0</inkml:trace>
  <inkml:trace contextRef="#ctx0" brushRef="#br0" timeOffset="81430.46">21185 3158 1274 0,'0'0'-199'16,"0"0"32"-16,0 0 177 0,0 0 87 15,0 0-8-15,0 0-7 0,0 0 20 0,0 0 7 16,0 0-3-16,0 0-14 0,0 0-18 0,0 0-21 16,122 29-25-16,-100-27-13 0,3 1-6 0,1-1-10 15,-2 0-23-15,4-2-50 0,-2 2-71 16,0-1-69-16,1 1-88 0,-1-1 10 0,-7 0-249 16,-8 0 360-16</inkml:trace>
  <inkml:trace contextRef="#ctx0" brushRef="#br0" timeOffset="82294.41">20792 3160 303 0,'0'0'111'15,"0"0"-162"-15,0 0 29 0,0 0 55 16,0 0 10-16,0 0 1 0,0 0-8 0,0 0-11 16,0 0-4-16,0 0-10 0,0 0-9 0,0 0-8 15,120 3-31-15,-99-3-20 0,2-1-14 16,-7-1-99-16,-4 1-45 0</inkml:trace>
  <inkml:trace contextRef="#ctx0" brushRef="#br0" timeOffset="83952.37">24437 3331 1487 0,'0'0'-54'15,"0"0"11"-15,0 0 8 0,0 0 18 16,0 0 17-16,0 0 6 0,0 0 15 0,0 0 10 16,0 0-9-16,0 0-9 0,0 0-1 0,0 0-4 15,98-44 1-15,-74 41 4 0,-3 0-2 16,2 2 9-16,-1 1 5 0,0 0-3 0,2 0 4 15,-2 5-2-15,-2 1-12 0,-5 1-10 0,4 0-17 16,-8 1-20-16,0 0-1 0,-3 2 9 0,-6 0 11 16,0 1 15-16,-2-1 19 0,0-1 16 15,-5 0 9-15,-4 0 4 0,-3 3-7 0,-4 0-9 16,0-2-7-16,-1 0-1 0,-3 0-3 0,1 1-6 16,4-3-2-16,-1-1-16 0,4-1-16 0,2-1-22 15,0-1-41-15,4 0-54 0,2 0-103 0,-1-3-74 16,2 0 9-16,2 0-341 0</inkml:trace>
  <inkml:trace contextRef="#ctx0" brushRef="#br0" timeOffset="84187.01">24927 3259 2012 0,'0'0'-54'0,"0"0"41"0,0 0 26 15,0 0-4-15,0 0-18 0,0 0-21 0,0 0 12 16,0 0 21-16,0 0 3 0,0 0-2 0,0 0 0 16,0 0-4-16,-133 82 0 0,118-67-3 15,3-2-4-15,1-1-11 0,2 1-18 0,4 0-14 0,2-1-29 16,3-2-31-16,0 0-26 0,6-1-29 16,3 0-31-16,1-2-30 0,3-1-1 0,1-1 30 15,-2-2 0-15,-1-1-83 0</inkml:trace>
  <inkml:trace contextRef="#ctx0" brushRef="#br0" timeOffset="84442.12">25056 3408 850 0,'0'0'272'16,"0"0"-144"-16,0 0 20 0,0 0 16 0,0 0-32 15,0 0-37-15,0 0-4 0,0 0 8 0,0 0-9 16,0 0-12-16,0 0-6 0,0 0-4 0,0 0-5 15,36-85-13-15,-36 83-2 0,0 2-9 16,0 0-9-16,0 0-10 0,0 2-14 0,0 0-23 16,0 0-18-16,0 2-17 0,0-1-3 0,0 3 31 15,0 2 16-15,0 4 20 0,-1 2 6 16,0 1-15-16,-1 2-6 0,-2-1-15 0,2 2-22 16,2-1-46-16,-2 2-73 0,1-2-103 0,-1 3-172 15,2-6-44-15,0-5-427 0</inkml:trace>
  <inkml:trace contextRef="#ctx0" brushRef="#br0" timeOffset="85489.39">19604 1174 1249 0,'0'0'-56'16,"0"0"105"-16,0 0 7 0,0 0 21 15,0 0-12-15,0 0-53 0,0 0-48 0,0 0-4 0,0 0 16 16,0 0 4-16,0 0 31 0,0 0 1 15,0 0-3-15,0 0 8 0,34-74 8 16,-12 65-7-16,-2 1-8 0,3 2 16 0,0 2-13 0,-1 2 4 16,0 2-8-16,-3 0-16 0,-1 0-13 15,-2 6 12-15,-3 1 1 0,-2 2-2 0,-3 1 31 16,-3 3 0-16,0 1 29 0,-2 0 8 0,-2 1 1 16,-1 3-7-16,0 3-11 0,-4 3 13 15,-4 2-26-15,-2-1 5 0,-3-6-8 16,3-2-14-16,0-4 3 0,-1-1-3 0,2-2-6 0,1-2-29 15,-2 0-17-15,6-1-48 0,-2-2-73 0,4-3-122 16,1-2-93-16,1 0-3 0,0 0 34 0,0 0 94 16</inkml:trace>
  <inkml:trace contextRef="#ctx0" brushRef="#br0" timeOffset="85739.43">20031 1035 1934 0,'0'0'-67'0,"0"0"55"0,0 0 11 16,0 0 22-16,0 0-3 0,0 0-35 0,0 0 7 15,0 0 8-15,0 0 16 0,0 0 0 16,0 0 4-16,0 0 17 0,0 0-12 0,0 0 8 16,-102 91 2-16,91-75-12 0,-1 1-9 0,1 2 8 15,1 4-20-15,1 2 0 0,1 0-6 16,5 0-22-16,3-6 1 0,0-5-24 0,3-3-8 15,4 0-32-15,2-1-43 0,1-2-63 0,4-2-61 16,2-1-71-16,-1-1 6 0,0-3 44 0,-4 0-24 0</inkml:trace>
  <inkml:trace contextRef="#ctx0" brushRef="#br0" timeOffset="86097.48">20142 1231 1425 0,'0'0'-125'0,"0"0"41"16,0 0 89-16,0 0 59 0,0 0-6 0,0 0-6 16,0 0 12-16,0 0-3 0,0 0-4 0,0 0-24 15,0 0-10-15,0 0 0 0,0 0-12 16,0 0 1-16,75-10-6 0,-67 12 4 0,1 2-4 16,1 0 6-16,-1 1-4 0,-1 2-6 0,-2 3 3 15,2 1-9-15,-1 6 8 0,-4-3-12 0,-3-1 9 16,0-2 2-16,-3 0 3 0,-4 3 14 15,-4-1 1-15,1 0 1 0,0 0 3 0,-2 0 0 16,1-1-6-16,-4 0 4 0,3-1-6 0,2 1-2 16,-1-2-2-16,4 0-5 0,2-1 0 0,0-1-13 15,2-1 2-15,2-3-16 0,1 1-7 16,0-2-1-16,0 1-3 0,2-1 6 0,4 1 4 16,-2-1 10-16,5 1-1 0,1-1 6 0,1 0-6 15,4-1-7-15,0-1-7 0,1 1-11 16,1 0-17-16,1-1-45 0,2-1-48 0,3 0-107 15,-2 1-81-15,-4-1 12 0,-6 0-148 0</inkml:trace>
  <inkml:trace contextRef="#ctx0" brushRef="#br0" timeOffset="87643.49">21083 4134 1563 0,'0'0'-72'0,"0"0"27"16,0 0 63-16,0 0 17 0,0 0-19 0,0 0-29 16,0 0 5-16,0 0 10 0,0 0-8 0,0 0 0 15,0 0-8-15,0 0-4 0,40-71 0 16,-33 67-13-16,2 1-3 0,-1 1-11 15,1 1-1-15,1 1-6 0,-1 0 1 0,0 0 6 0,-1 0 2 16,0 4 11-16,1 2 12 0,-1 2 12 0,-1 1 1 16,1 3 6-16,-2-2-3 0,1 2-6 15,-2-1 7-15,2-1-1 0,-3 0 3 0,2-1 4 16,-3 0-2-16,4 1-1 0,-4-4 3 16,2 1 0-16,-1-1 2 0,-2-2 0 0,3 0-4 15,-3-2 0-15,-1-1 0 0,0 1 23 0,0-2 27 16,-1 0 32-16,0 0 21 0,0 0 6 0,0-2-1 15,2 2 3-15,-2-2 7 0,0 0-5 0,1-3-24 16,1-3-33-16,0-1-25 0,0-2-18 0,-1-2-8 16,6-1-2-16,-2-1-8 0,-1-1 1 0,0 1-3 15,2 1-1-15,-2 1-1 0,2 3-4 16,-1 2-4-16,0 2-10 0,-2 3-14 0,-1 1-22 16,3 2-14-16,-3 0-12 0,1 0-6 0,-1 0 2 15,6 3 6-15,-4 4 11 0,1 2 12 16,-1 2 22-16,2 2 17 0,-2 1 16 0,2 1 9 15,-2 1-2-15,2 1-2 0,1 0-6 0,-2-3-4 16,4 0-3-16,1-1-1 0,-2-2 2 0,2-1 6 16,0-2 7-16,-1-2 6 0,1-1 9 15,-2-3 6-15,-1 1 15 0,2-3 15 0,-5 0 21 16,1 0 27-16,-2-4 21 0,3 1 12 0,-2-3-2 16,1-1-13-16,-2-1-19 0,1-2-13 0,1-3-11 15,-2 0-5-15,0 0-12 0,1 0-11 16,-2-3-13-16,-1 2-17 0,5-2-4 0,-3 1-10 15,0-2-1-15,2 3-6 0,-1 1-7 0,3 3-5 16,-3 0-14-16,0 1-21 0,0 2-33 0,0 3-45 16,3-1-55-16,-1 3-83 0,0 1-103 0,0 0 15 15,-2 1 36-15,1 0-204 0,-3 0 526 0</inkml:trace>
  <inkml:trace contextRef="#ctx0" brushRef="#br0" timeOffset="87994.45">21706 4225 1419 0,'0'0'267'0,"0"0"-241"0,0 0 37 0,0 0 25 15,0 0-17-15,0 0-23 0,0 0-2 0,0 0 9 16,0 0 0-16,0 0-8 0,0 0-2 15,0 0-1-15,0 0-3 0,0 0 3 0,33-85-1 16,-29 83-3-16,-2 1-2 0,-1 1-5 16,0 0-7-16,-1 0-3 0,0 0-13 0,0 1-16 15,0 1-19-15,0 1-4 0,0 3 6 0,0 2 18 16,0 3 20-16,4 3 1 0,-3 2-4 0,2 0-7 16,-1 2-7-16,-1-2-2 0,-1 0-3 0,0 2-10 15,2-2-14-15,-2 0-16 0,0-1-37 0,0-1-43 16,0 0-69-16,0-2-100 0,0 0-116 15,0-3-9-15,0-4-467 0</inkml:trace>
  <inkml:trace contextRef="#ctx0" brushRef="#br0" timeOffset="89922.47">20050 2763 418 0,'0'0'55'0,"0"0"28"0,0 0 43 15,0 0 35-15,0 0 13 0,0 0-29 0,0 0-14 16,0 0-20-16,0 0-26 0,0 0-23 16,0 0-15-16,0 0-20 0,0 0-9 0,-1-28-1 15,2 20-7-15,6 0 3 0,-3-1-2 0,3 1-3 16,-3-1-4-16,4 3 4 0,-1-1 4 0,-2 0-9 16,2 3-2-16,-4 2-11 0,3 1-7 0,-1-2-2 15,0 2-1-15,-1 1-13 0,2 0-16 16,-2 0-7-16,-2 0-13 0,3 0 7 0,-2 5 18 15,3-1 21-15,-2 5 18 0,0 0 16 0,1 3 6 16,0 0-8-16,-1 0 4 0,-1 2-4 16,4 0-1-16,-4 0-1 0,1 0 0 0,1 1-4 15,-2-1-2-15,3-1 3 0,-4 1-1 0,5-2 2 16,-3-1-4-16,1 0 0 0,-1-2-4 0,-2-4 2 16,5 0 4-16,-5-1-1 0,0-2 4 15,2-1 1-15,-3-1 20 0,0 0 25 0,-1 0 29 16,1 0 17-16,-1 0 9 0,1 0 0 15,-1-3-19-15,0-2-24 0,0-2-26 0,1-2-22 0,0-5-13 16,1 1 3-16,0-3-2 0,-1 0-7 16,0-2 2-16,1-2-7 0,-2-2-4 0,5 0-2 15,-2 2-2-15,-1-3-2 0,3 5 1 0,-1 1 2 16,-2 2 4-16,1 4 4 0,0 3 1 0,-2 3 2 16,-1 3-15-16,1 1-17 0,-1 1-28 0,0 0-41 15,0 0-47-15,0 3 11 0,0 4 41 16,0 2 45-16,1 4 61 0,0 3 3 0,2 1-14 15,1 1-1-15,-1 2-2 0,4-1-2 16,-4-1-1-16,4-1-5 0,-3 1-8 0,3-3 7 16,-3-2 0-16,5 1 1 0,-3-2 1 0,-1-2 0 0,2-2 7 15,-4-1-1-15,5-3 11 0,-6 0-1 16,3-3 2-16,-4-1 28 0,0 0 33 16,0 0 29-16,0 0 25 0,-1-1 4 0,0-3-13 15,1 1-19-15,1-3-27 0,1 0-25 0,-1-4-18 0,0-1-1 16,2-2 1-16,0 0-4 0,-1-1-1 15,3-2-10-15,-2-2-3 0,3 0-2 0,0-1-2 16,2 1-4-16,-2 1-3 0,1 0-2 16,0 1-6-16,0 3 1 0,-1 3-5 0,-1 2-9 15,-2 4-14-15,-2-1-29 0,2 4-42 0,0 1-52 16,-1 0-65-16,1 0-61 0,-1 1 16 0,4 4 40 16,-4-1-205-16,0-1 442 0</inkml:trace>
  <inkml:trace contextRef="#ctx0" brushRef="#br0" timeOffset="90409.92">20544 2863 1314 0,'0'0'256'0,"0"0"-306"15,0 0 33-15,0 0 65 0,0 0 5 16,0 0-42-16,0 0-10 0,0 0 6 0,0 0 5 16,0 0 11-16,0 0 3 0,0 0 4 0,0 0 1 0,0 0-8 15,47-1 0-15,-38 3-10 0,-1 2-6 16,0-1-6-16,-1 1-5 0,-1 1-3 0,-2-1-3 16,1 1 4-16,-2 1 1 0,2-1 3 0,-3 1-5 15,0 0-5-15,-1-1-9 0,1 2 1 0,-2-1 3 16,0 0 6-16,0 1 11 0,0 0 1 15,-2 0-1-15,-1 1 3 0,-4 0 7 0,1 1 1 16,-1-1 4-16,-3 0 1 0,0-1-6 0,1 1-1 16,0-1-1-16,0 1 3 0,3-2-2 0,-3-1 4 15,1 1 1-15,2-1-4 0,2-2 5 0,-2 1-3 16,3-2-3-16,2 1-4 0,1-3-6 16,0 1-4-16,0-1-6 0,0 0 2 0,0 0-11 15,0 0-8-15,0 1-7 0,3-1 18 0,0 1 11 16,2 1 15-16,-2 1 15 0,3-1-15 15,1 0 3-15,-2 1 3 0,5-1 2 0,-2 0-1 16,1-1-3-16,0 1-10 0,1-1-10 0,-1 0-9 16,1 0-13-16,1-1-19 0,-1 1-31 15,1 0-36-15,0-1-66 0,0 0-106 0,2 1-16 16,-4-1 4-16,-2 0-194 0</inkml:trace>
  <inkml:trace contextRef="#ctx0" brushRef="#br0" timeOffset="99692.87">23047 1489 74 0,'0'0'21'0,"0"0"-3"16,0 0 20-16,0 0 9 0,0 0 27 16,0 0 16-16,0 0-3 0,0 0 2 0,0 0-24 15,0 0-21-15,0 0-25 0,0 0-10 0,3-3-18 16,-2 3-16-16,0 0-6 0,1 0-14 0,0 0-5 16,1 1-8-16,-2 1-13 0,3 0-18 15,0 3 5-15,0-2 2 0,1 1-49 0,-2-1 131 0</inkml:trace>
  <inkml:trace contextRef="#ctx0" brushRef="#br0" timeOffset="99898.42">23160 1624 900 0,'0'0'-43'15,"0"0"27"-15,0 0 47 0,0 0 60 0,0 0 20 16,0 0-13-16,0 0-11 0,0 0-23 0,0 0-39 15,0 0-30-15,0 0-10 0,0 0-16 0,0 0-4 16,0 0-15-16,-8 24-21 0,11-21-27 16,-1 0-21-16,3 1-39 0,1-2-39 0,0 2 22 15,2-1 19-15,0 0 45 0,-4-1-16 0,3-1 127 0</inkml:trace>
  <inkml:trace contextRef="#ctx0" brushRef="#br1" timeOffset="115807.59">21343 2823 269 0,'0'0'26'16,"0"0"-8"-16,0 0 10 0,0 0 11 0,0 0 13 15,0 0 9-15,0 0 6 0,0 0 0 0,0 0-14 16,0 0-17-16,0 0-18 0,0 0-5 0,-2 0-4 16,4 0 1-16,-2 0-4 0,4 0-7 0,-1 0-3 15,-1 0-5-15,0 1-5 0,2 2-6 16,0-1-9-16,1 1-23 0,-1 1-20 0,-1 1-8 16,4-2 2-16,-2 2 7 0,1 1 6 15,-1-3-129-15,-3-1 111 0</inkml:trace>
  <inkml:trace contextRef="#ctx0" brushRef="#br1" timeOffset="116048.75">21437 3000 0 0,'0'0'104'16,"0"0"-40"-16,0 0 20 0,0 0 25 0,0 0 4 16,0 0 5-16,0 0-9 0,0 0-15 15,0 0-16-15,0 0-18 0,0 0-2 0,0 0-7 16,0 0 0-16,0 0-1 0,14 31-10 0,-12-30-4 15,0 3-8-15,2-1-6 0,-2 1 0 0,2-1-1 16,1 0-6-16,-1 0-4 0,2 0-6 0,-2-1-6 16,3 1-13-16,-2 0-23 0,3-2-24 0,-1 1-39 15,1-1-41-15,-1 2-41 0,2-1-10 16,1 0 27-16,-1 1 35 0,-2-2-190 16,-3 0 320-16</inkml:trace>
  <inkml:trace contextRef="#ctx0" brushRef="#br1" timeOffset="116552.65">21585 2823 50 0,'0'0'75'0,"0"0"-19"16,0 0-4-16,0 0 0 0,0 0-13 0,0 0-8 15,0 0 20-15,0 0 14 0,0 0 11 16,0 0-4-16,0 0-11 0,0 0-10 0,0 0-20 15,0 0-13-15,0-3-9 0,2 4-4 0,2 1-3 16,-3 0 5-16,3 2-4 0,1-2-8 0,-1 3 5 16,0 0-14-16,1-1-7 0,0 1-16 0,2 0-28 15,-1-1-25-15,-2 0-4 0,1 1 12 16,-2 0 17-16,1-1 15 0,-1 0-24 0,-1-2-135 16</inkml:trace>
  <inkml:trace contextRef="#ctx0" brushRef="#br1" timeOffset="116693.27">21694 2923 0 0,'0'0'103'0,"0"0"-85"0,0 0 2 0,0 0 6 0,0 0-3 15,0 0-1-15,0 0-6 0,0 0-2 16,0 0-3-16,0 0 3 0,0 0-11 0,0 0 1 16,0 0-4-16,0 0-8 0,26 16 5 0,-21-13-12 15,-1 0-20-15,0 0-138 0,-2-1 133 0</inkml:trace>
  <inkml:trace contextRef="#ctx0" brushRef="#br1" timeOffset="117560.36">21975 2813 0 0,'0'0'0'0,"0"0"0"0,0 0 27 16,0 0 57-16,0 0-41 0,0 0 14 16,0 0-17-16,0 0-11 0,0 0-8 0,0 0-2 15,0 0-1-15,0 0 5 0,0 0 7 0,0 0 10 16,3-45 9-16,-2 43 12 0,0-2 0 15,0 3-2-15,1-1-4 0,-2-1-13 0,0 2-12 16,1-1-12-16,0-1-12 0,1 1-9 0,0 1-1 16,-1-1 0-16,-1 1 2 0,0 0 4 15,0 0-1-15,0 0 0 0,3-1-5 0,-3 1-1 16,0 0-5-16,0 0-2 0,0 1 2 0,0-1-4 16,0 0 0-16,0-1 0 0,0 1 0 0,1 0 0 0,-1 1 4 15,0-1-1-15,0 1-1 0,0 0 2 16,0 0-2-16,0 0 4 0,0 0 1 0,0 0 6 15,0 0-3-15,0 0 1 0,0 1 3 0,0 1 2 16,0 1 10-16,0 0 9 0,2 4 6 16,1 0-2-16,1 2-8 0,0 1-9 15,-1 1-10-15,2 1-4 0,3-3-3 0,-2 3-3 16,0 0-9-16,1-2-23 0,0 1-29 0,-1-1-8 16,3 0 0-16,-2-1-1 0,-2-2-82 0,-1-1 13 0</inkml:trace>
  <inkml:trace contextRef="#ctx0" brushRef="#br1" timeOffset="117762.45">22154 2952 167 0,'0'0'25'0,"0"0"-18"0,0 0 12 16,0 0 3-16,0 0-2 0,0 0 2 0,0 0 3 15,0 0 5-15,0 0-1 0,0 0-1 0,0 0-8 16,0 0-6-16,0 0-9 0,17 32-3 0,-13-26-2 15,-2-1 0-15,3 0 4 0,-1 1-4 16,0 0-6-16,0 2-12 0,0-2-10 0,0 0-3 16,1 1-3-16,0 2 0 0,0-2-18 0,-1-3-184 15,-1 0 236-15</inkml:trace>
  <inkml:trace contextRef="#ctx0" brushRef="#br1" timeOffset="118473.48">21682 2953 274 0,'0'0'0'0,"0"0"-2"0,0 0-2 15,0 0 8-15,0 0 4 0,0 0-3 0,0 0 2 16,0 0 1-16,0 0 2 0,0 0-4 0,0 0 3 16,0 0-1-16,0 0 0 0,0 0 3 0,31 61-6 15,-19-54-5-15,-3-1-7 0,0 1 0 16,0 0-7-16,0-2-1 0,0 1-6 0,1 0-11 15,-4-1-200-15,-2-2 203 0</inkml:trace>
  <inkml:trace contextRef="#ctx0" brushRef="#br1" timeOffset="118678.56">21846 3181 1 0,'0'0'102'0,"0"0"-13"0,0 0 22 16,0 0-12-16,0 0 5 0,0 0 2 0,0 0-13 15,0 0-21-15,0 0-21 0,0 0-12 16,0 0-7-16,0 0-7 0,0 0-7 0,0 0-3 16,37 92-6-16,-31-85-3 0,0 0-4 0,0-1-6 15,1 0-2-15,1-2-1 0,-1 2-5 0,0-1-15 16,2-1-12-16,-1 2-31 0,-3-2-29 0,2 1-23 16,-1-1 2-16,-2 0 19 0,0 0 4 0,-4-2-173 0</inkml:trace>
  <inkml:trace contextRef="#ctx0" brushRef="#br1" timeOffset="119424.38">21329 3240 345 0,'0'0'19'0,"0"0"13"0,0 0 15 15,0 0 7-15,0 0 1 0,0 0-18 16,0 0-15-16,0 0-13 0,0 0-17 0,0 0 1 16,0 0 4-16,0 0 9 0,0 0 8 15,0 0-3-15,17 23-4 0,-11-16-6 0,2 1-3 16,0 1-23-16,2 0-39 0,1 3-17 0,0-3-13 16,-1-1-197-16,-4-3 207 0</inkml:trace>
  <inkml:trace contextRef="#ctx0" brushRef="#br1" timeOffset="119630.54">21552 3493 397 0,'0'0'13'16,"0"0"-40"-16,0 0 51 0,0 0 36 0,0 0 7 16,0 0-16-16,0 0-11 0,0 0-9 0,0 0-10 15,0 0-9-15,0 0-10 0,0 0-2 0,0 0-7 16,26 60-5-16,-21-52-6 0,-1 1-13 15,1-1-14-15,1-1-18 0,1 1-4 0,0-1 5 16,3 0 12-16,-2 0 12 0,0-1 4 0,0-1-21 16,3 2-88-16,-4-2 77 0,-2-3 66 0</inkml:trace>
  <inkml:trace contextRef="#ctx0" brushRef="#br1" timeOffset="119779.59">21719 3685 0 0,'0'0'0'0,"0"0"0"0,0 0 0 15,0 0 129-15,0 0-89 0,0 0 1 0,0 0 6 16,0 0 9-16,0 0 16 0,0 0 4 0,0 0 2 15,0 0-7-15,0 0-18 0,26 19-10 16,-24-17 0-16,3-1-11 0,0 2-8 0,-1-1-9 16,1 0-8-16,-1 2-5 0,0-2-7 0,2 0-3 15,-2 0-22-15,-1 2-46 0,0-1-49 16,-2 1-37-16,0-2-261 0</inkml:trace>
  <inkml:trace contextRef="#ctx0" brushRef="#br1" timeOffset="120852.19">21212 3362 0 0,'0'0'0'0,"0"0"89"0,0 0 7 0,0 0-11 16,0 0 33-16,0 0 44 0,0 0 50 0,0 0 19 15,0 0-20-15,0 0-47 0,0 0-42 16,0 0-35-16,0 0-36 0,0 0-37 0,0-15-39 16,0 16-27-16,0 1-9 0,0 2 12 15,0 1 18-15,1 0 12 0,3 2-2 0,-1 1-14 16,4 1-23-16,-4 2-40 0,2 0-48 0,-1 1-59 15,2-1-7-15,-1 2 21 0,-2-4-91 0,2-1 125 16</inkml:trace>
  <inkml:trace contextRef="#ctx0" brushRef="#br1" timeOffset="121294.39">21352 3703 272 0,'0'0'11'0,"0"0"-13"0,0 0 18 15,0 0 11-15,0 0 8 0,0 0 2 0,0 0 6 16,0 0-2-16,0 0-6 0,0 0-7 16,0 0-9-16,0 0-10 0,0 0-3 0,0 0-4 0,67 95-12 15,-58-86-7-15,1 1-18 0,-1-1-13 16,0-1 1-16,0 2 3 0,2-1 14 16,-3 1 13-16,3 0 7 0,-2-1-2 0,1 1-1 15,-1 1 1-15,0 2-1 0,1-2 6 0,-1 0 2 16,-1 0 1-16,5 0-5 0,-3 1-12 0,0-2-10 15,3 1-2-15,-1-2 5 0,3 0 11 16,-1 0 12-16,0-1 4 0,-1 1 9 0,-2-1-1 16,1 0 4-16,-2-1 0 0,-3-1-3 0,3 0 1 15,-4 1 0-15,-2-1 3 0,0 0 2 0,0-2 11 16,0 1 7-16,-2 0 23 0,2-1 16 0,-1 1 6 16,0-2 2-16,-2 1-11 0,2 0-8 15,0-1-5-15,-2 1 1 0,1-1-6 0,-1 1 0 16,1 0-1-16,1 0-3 0,0-1-5 15,1 1-10-15,-3-1-3 0,2 2-9 0,-1 0-4 0,0-1 0 16,0 2-6-16,0-2-1 0,2 2-2 0,0 0-2 16,-2 0-5-16,1-2-4 0,0 1-7 0,1 1-14 15,0-2-18-15,-1 1-29 0,2-1-48 16,1 0-63-16,-2-1 4 0,0 1-4 16,-2-3-134-16</inkml:trace>
  <inkml:trace contextRef="#ctx0" brushRef="#br1" timeOffset="122038.31">21139 3274 636 0,'0'0'92'0,"0"0"-9"0,0 0 22 0,0 0 23 15,0 0-2-15,0 0-27 0,0 0-28 16,0 0-17-16,0 0-24 0,0 0-18 0,0 0-8 16,0 0 0-16,0 0 1 0,0 0-1 0,5-18 6 15,3 18-6-15,1 0 2 0,-1 3 0 0,1 0-2 16,-2 1 5-16,-3 2 8 0,3 0 5 15,-4 1 4-15,-2-1 12 0,1-2 5 0,-2 2 11 16,0-1 11-16,0-1 11 0,-3 1 6 0,0 0-2 16,-4 0 0-16,4-2-9 0,-2 1-5 15,1-2-6-15,1 1-7 0,-2-2-8 0,4-1 1 16,-1 0 1-16,0 0 0 0,-1 0 1 0,3 0-9 16,0 0-12-16,0-1-15 0,0-2-18 15,0-1-16-15,0-1-9 0,3 0 1 0,-1 1-3 16,1 0 3-16,0-1-6 0,3 1-3 0,0 1 0 15,-1 1-4-15,5-1-3 0,-1 3-6 0,1 0 2 16,0 0 5-16,-2 0 4 0,1 0 5 0,-3 4 0 16,4-1 2-16,-3 2 6 0,-2-2 6 0,-1 2 1 15,-1 0 1-15,0-1 0 0,-3 0 9 0,0 0 15 16,0-1 20-16,0 1 21 0,-3-1 11 16,0 2 4-16,-4 1-7 0,0-2-6 15,-3 0-1-15,0-1 0 0,-1 0 3 0,-2-2 2 0,2-1-1 16,1 0-9-16,-1 0-5 0,1 0-11 15,1-4-13-15,-1 1-7 0,0-1-5 0,4 0-12 16,2-1-15-16,-3-1-13 0,5-1-19 0,-2 2-11 16,3-4-21-16,0 3-41 0,1-1-76 0,0 0-118 15,3-1-88-15,1 3 30 16,2 1-368-16</inkml:trace>
  <inkml:trace contextRef="#ctx0" brushRef="#br1" timeOffset="122790.86">21401 3105 417 0,'0'0'104'15,"0"0"22"-15,0 0 34 0,0 0 27 0,0 0-28 16,0 0-42-16,0 0-18 0,0 0-18 16,0 0-23-16,0 0-16 0,0 0-14 0,0 0-15 15,0 0-11-15,0 0-10 0,-1-5-9 0,1 5-10 16,1 0-13-16,-1 0-10 0,1 0-2 0,1 0 6 15,-1 3 9-15,-1-1 14 0,2 0 10 0,-1 1 17 16,-1-1 14-16,0 2 14 16,0-2 14-16,0 1 11 0,0 0 13 0,0-1 9 15,-1 2 5-15,-2-2 1 0,0 0-5 0,1-1-7 0,-2 3-8 16,1-2-6-16,2-1-4 0,-1-1-4 16,1 2 1-16,1-2 3 0,0 0-1 0,0 0 4 15,0 0-4-15,0 0-9 0,0-2-11 0,0 1-18 16,0 0-15-16,0 0-17 0,0-1-8 15,2-3-9-15,0 1 1 0,0-1 4 0,2-1-5 16,0 1 2-16,2 2-4 0,-1-1-3 0,-2 2 0 16,2 1 2-16,-3-1 0 0,4 2-3 0,-3 0-1 15,0 0-5-15,0 0 0 0,0 0 0 16,-1 0-3-16,-2 0 2 0,2 2 0 0,-1 0 8 0,0 0 7 16,1 1 8-16,-2-2 7 0,1 1 10 0,-1-1 12 15,0 0 20-15,0-1 19 0,0 2 16 16,0-1 15-16,-3 0-2 0,1 1-10 0,-1-1-13 15,-2 2-10-15,0-2-6 0,-1 0 2 16,1-1 4-16,0 1-4 0,2-1-7 0,0 0-12 16,0 0-19-16,1 0-24 0,1-1-23 0,1-1-26 15,0 1-47-15,0-2-79 0,0 0-151 0,0-1-61 16,0 1 16-16,0 0-277 0</inkml:trace>
  <inkml:trace contextRef="#ctx0" brushRef="#br1" timeOffset="123307.52">21612 2978 858 0,'0'0'56'0,"0"0"-85"15,0 0 49-15,0 0 56 0,0 0-11 0,0 0-31 16,0 0-1-16,0 0 9 0,0 0 0 0,0 0-3 16,0 0-4-16,0 0-14 0,0 0-14 15,0 0-7-15,50-16 0 0,-46 16-3 0,0 0 6 16,1 0-3-16,-2 0-4 0,1 2 6 0,-4-1 1 15,3 1 5-15,-3 1 11 0,0-2 21 0,0 1 20 16,0-1 20-16,0 0 10 0,-3 1-3 16,-1 1-12-16,0 0-10 0,-2 1-8 0,0-1-11 15,-1 1 0-15,0-1-4 0,2 0-5 0,1-1-1 16,1-1 5-16,0-1 7 16,0 0 14-16,2 0 10 0,0 0 0 0,-1 0-2 0,2 0-15 15,0-3-10-15,0 2-17 0,-2-1-12 0,0-3-7 16,2 2-14-16,-3-1-2 0,2 1-6 0,1-2-1 15,-1 1 3-15,1 0 0 0,0-1 0 0,0 0-8 16,0 1-4-16,0-2-10 0,2 1-5 0,2 2-1 16,-1-3-3-16,3 3-2 0,-2 1 5 0,1 0 2 15,0-1-1-15,3 1 2 16,-2 1-6-16,2 0-9 0,-1 1-15 0,0 0-35 16,-3 0-66-16,3 0-51 0,-3 0-61 0,2 2-45 15,-3-1 56-15,-2 0-362 0</inkml:trace>
  <inkml:trace contextRef="#ctx0" brushRef="#br1" timeOffset="123982">21918 2735 337 0,'0'0'49'0,"0"0"31"15,0 0 24-15,0 0 32 0,0 0-5 0,0 0-21 16,0 0-7-16,0 0-21 0,0 0-12 0,0 0-3 16,0 0-4-16,0 0-8 0,0 0-8 15,19-41-2-15,-14 38-7 0,0 0-3 16,0 0-5-16,1 1-7 0,-2 0-11 0,2 1-2 0,-1 1-5 15,-4 0-6-15,3 0-1 0,-2 0-3 0,1 1-1 16,-2 2-1-16,2 0 5 0,-1-2-2 16,-1 2 2-16,3-1 4 0,0-1 0 0,-3 1 7 15,0 1 6-15,-1-1 12 0,0 0 11 0,0 1 12 16,0-2 5-16,0 0 2 0,-1 3-1 0,-4-3-4 16,1 1-4-16,2-1-11 0,-2 2-1 15,1-2-7-15,-1 0-1 0,0 0 0 0,2-1 3 16,1 0 5-16,0 0 1 0,1 0 1 15,0 0-11-15,0-1-12 0,0-3-15 0,0 1-16 16,0-1-8-16,0 1 0 0,2-3 2 0,0 1 4 16,-2 2 6-16,2-2-3 0,0 2-1 0,-1 1 0 15,0 0-5-15,0 1-3 0,-1 1-4 0,1 0-6 16,-1 0-9-16,0 0-3 0,0 1-11 0,0 1-3 16,0 0 4-16,-2 2 3 0,0 1 11 0,-2 2 2 15,0 1-1-15,-3 0-22 0,2 0-45 16,0-1-79-16,0 0-86 0,1 0-9 0,3-1-32 15,-1-3-107-15</inkml:trace>
  <inkml:trace contextRef="#ctx0" brushRef="#br1" timeOffset="125108.53">21901 2750 200 0,'0'0'34'0,"0"0"-11"0,0 0 3 15,0 0 0-15,0 0-4 0,0 0-5 0,0 0 1 16,0 0 3-16,0 0 2 0,0 0 2 0,0 0-6 16,0 0-2-16,0 0-10 0,0 0-3 0,5-3 1 15,-4 3-7-15,1 0 2 0,-1 0-2 16,1 3 4-16,-2 2 3 0,1 0 11 0,0-1 4 15,-1 1-1-15,0 0 7 0,0-1-1 0,-1 1 3 16,-2 0 4-16,0-1 5 0,-1 0-3 0,0 0 7 16,1-1 5-16,-2-1 6 0,3 0 14 0,1-2 4 15,0 0 11-15,1 0 0 0,0 0 3 0,0 0-4 16,0 0-14-16,0-4-16 0,0 3-27 16,0-4-28-16,0 2-23 0,0-3-9 0,0 0-11 15,1 0 7-15,2-2-1 0,1 0-3 16,0 1-3-16,1 0-12 0,0 3-16 0,-2-1-47 15,1 3-28-15,-2 1-13 0,0-1 13 0,0 2 35 16,-1 0-13-16,0 0-74 0</inkml:trace>
  <inkml:trace contextRef="#ctx0" brushRef="#br1" timeOffset="125562.38">21646 2975 350 0,'0'0'320'16,"0"0"-417"-16,0 0 37 0,0 0 107 15,0 0 36-15,0 0-8 0,0 0-17 0,0 0 2 16,0 0-8-16,0 0-11 0,0 0-2 0,0 0-2 16,0 0-4-16,0 0-4 0,58-31-11 0,-55 31-8 15,3 0-10-15,0 0-4 0,-4 1-4 16,1 2 1-16,-1-1 4 0,-1 0 4 0,-1 2 3 16,2-2 10-16,-2 2 9 0,0-2 3 0,0 0 9 15,0 1-1-15,0-2 3 0,0 0 9 0,0 0 6 16,0-1 21-16,-2 1 9 0,2-1 11 15,0 0 3-15,-1 0-4 0,1 0 0 0,-1 0-9 16,1 0-10-16,-1 0-16 0,0-2-18 0,-1 1-16 16,0-2-9-16,2 0-8 0,-4 1-8 15,2-2-9-15,-1 1-15 0,2-2-11 0,-1 1-19 16,1 0-10-16,0 0-24 0,0 0-35 0,0 0-42 16,0 2-74-16,1 1-78 0,-2-1 20 0,2 2-102 15,0 0 73-15</inkml:trace>
  <inkml:trace contextRef="#ctx0" brushRef="#br1" timeOffset="126120.45">21456 3186 295 0,'0'0'-14'0,"0"0"3"0,0 0 22 0,0 0 11 15,0 0-7-15,0 0 2 0,0 0 7 0,0 0 15 16,0 0 15-16,0 0 18 0,0 0 8 0,0 0 4 16,0 0-2-16,0 0-8 0,66-59-9 15,-66 59-18-15,1 0-7 0,-1 0-5 16,0 0 1-16,0 0 4 0,0 0-6 0,0 0-12 15,0 0-15-15,0 0-10 0,0 0-10 0,0 0 3 16,0 1 1-16,0-1 4 0,0 2 8 0,0-2 9 16,0 0 10-16,0 1 7 0,0-1 12 0,-1 0 5 15,0 1 10-15,-1 0 2 0,-1 1 0 0,1 0-1 16,0 0 2-16,-2 0 4 0,0-1-1 0,1 1 4 16,1-2-5-16,-1 1-4 0,2-1-5 15,-2 0-5-15,2 0-8 0,1 0-10 0,0 0-10 16,0 0-17-16,0-1-22 0,0-1-26 15,0 1-33-15,0 0-56 0,0 0-110 0,0-1-120 16,0 0-2-16,0 1-444 0</inkml:trace>
  <inkml:trace contextRef="#ctx0" brushRef="#br1" timeOffset="128327.66">23041 1494 231 0,'0'0'11'0,"0"0"-48"16,0 0 30-16,0 0 8 0,0 0 11 0,0 0-8 15,0 0-5-15,0 0 10 0,0 0-11 0,0 0 3 16,0 0-2-16,0 0-2 0,24 16-3 16,-19-12-1-16,4 0-7 0,-3-1-5 0,0 2 0 15,0 0-3-15,-1-1 3 0,3 1-7 16,-3 0-5-16,0 0-24 0,-3-3 55 0</inkml:trace>
  <inkml:trace contextRef="#ctx0" brushRef="#br1" timeOffset="128515.76">23171 1686 138 0,'0'0'6'0,"0"0"-8"0,0 0 14 16,0 0 2-16,0 0-1 0,0 0-1 15,0 0 5-15,0 0-1 0,0 0-12 0,0 0 4 16,0 0-11-16,0 0-6 0,0 0-6 0,26 19-4 16,-24-18-7-16,1 0-6 0,-1 0-30 15,1-1-10-15</inkml:trace>
  <inkml:trace contextRef="#ctx0" brushRef="#br1" timeOffset="128811.5">23336 1616 170 0,'0'0'24'16,"0"0"48"-16,0 0 61 0,0 0 32 0,0 0 9 15,0 0-42-15,0 0-37 0,0 0-29 16,0 0-19-16,0 0-10 0,0 0-5 0,0 0-1 16,0 0-15-16,0 0-5 0,-63 35-8 0,49-26-9 15,-1 3-5-15,1 0-18 0,-2 2-5 0,1-3-30 16,-1-1-34-16,4 1-72 0,-4 0-44 16,2 1 13-16,4-5 16 0,5-1-11 0</inkml:trace>
  <inkml:trace contextRef="#ctx0" brushRef="#br1" timeOffset="129079.57">23079 1644 531 0,'0'0'-14'15,"0"0"-12"-15,0 0 35 0,0 0 51 0,0 0 29 16,0 0 1-16,0 0 11 0,0 0-6 0,0 0-10 15,0 0-9-15,0 0-5 0,0 0-10 16,0 0-7-16,57 43-11 0,-48-36-12 0,2 0-10 16,1-1-4-16,-2 0-5 0,0-1-10 0,0 0 3 15,-2-1-10-15,-1 0-8 0,2-1 2 16,-2 1-20-16,-3-2-19 0,1-1-17 0,-1 0-23 0,-3 1-22 16,1-1-11-16,0-1-18 0,-2 0-25 15,0 0 12-15,0 0 25 0,0 0 30 0,-3 0 28 16,2 0-74-16,-1 0 139 0</inkml:trace>
  <inkml:trace contextRef="#ctx0" brushRef="#br1" timeOffset="129244.16">23162 1677 54 0,'0'0'136'0,"0"0"13"0,0 0 41 0,0 0 26 0,0 0 4 16,0 0-26-16,0 0-39 0,0 0-42 0,0 0-46 16,0 0-34-16,0 0-34 0,0 0-2 15,0 0-8-15,0 0 0 0,-21 6 9 0,30-3-1 16,3 0 7-16,2-1-12 0,1-1-1 0,2-1-34 15,3-1-46-15,-4 1-59 0,3 0-113 0,-2 0-33 16,-3 0 18-16,-8 0-96 0</inkml:trace>
  <inkml:trace contextRef="#ctx0" brushRef="#br1" timeOffset="129870.5">23749 1092 0 0,'0'0'0'16,"0"0"55"-16,0 0 23 0,0 0 5 0,0 0 27 16,0 0-15-16,0 0-20 0,0 0-12 0,0 0-30 15,0 0-9-15,0 0-1 0,0 0-8 16,0 0-9-16,0 0 4 0,11 7-13 0,-10-4-15 15,3 2-12-15,0 0-13 0,-1 0-16 0,1 1-23 16,2 1-9-16,-4-1-7 0,4 1 9 16,-4-2 17-16,0 0-13 0</inkml:trace>
  <inkml:trace contextRef="#ctx0" brushRef="#br1" timeOffset="130329.31">23863 1213 367 0,'0'0'144'0,"0"0"-17"0,0 0 73 16,0 0 40-16,0 0-27 0,0 0-60 0,0 0-48 16,0 0-39-16,0 0-46 0,0 0-8 15,0 0-20-15,0 0 18 0,0 0 5 0,0 0-22 16,-31 46 7-16,17-30-15 0,-1-1-14 0,3-2-40 16,-3 1-57-16,1-1-93 0,0 1-111 0,-2 2 13 15,6-5 31-15,4-4 20 0</inkml:trace>
  <inkml:trace contextRef="#ctx0" brushRef="#br1" timeOffset="130546.47">23670 1295 1410 0,'0'0'104'15,"0"0"-99"-15,0 0 35 0,0 0 34 0,0 0-5 16,0 0-19-16,0 0 9 0,0 0-3 0,0 0 4 15,0 0-10-15,0 0-17 0,0 0-1 16,0 0-16-16,0 0-1 0,89 18-11 0,-78-12 0 16,-1 1-11-16,1 0-11 0,-3-1 1 0,-2 1-21 15,0 0-14-15,0 3-30 16,-1-2-42-16,0-1-51 0,-1 2-57 0,-3-1-94 0,1-2-20 16,-2-1 42-16,2-2-56 0</inkml:trace>
  <inkml:trace contextRef="#ctx0" brushRef="#br1" timeOffset="130746.54">23601 1311 799 0,'0'0'75'0,"0"0"-222"0,0 0 37 0,0 0 84 16,0 0 74-16,0 0 11 0,0 0 24 0,0 0 2 15,0 0-9-15,0 0-30 0,0 0-17 0,126-2-22 16,-101 2-11-16,-1 0-1 0,1 0-38 15,0 1-58-15,-4-1-117 0,-2 2-13 0,-4 2 3 16,-7-4 34-16</inkml:trace>
  <inkml:trace contextRef="#ctx0" brushRef="#br1" timeOffset="131269.97">23568 1428 599 0,'0'0'-33'0,"0"0"18"0,0 0 42 0,0 0 12 16,0 0 2-16,0 0-35 0,0 0-8 0,0 0-10 15,0 0 2-15,0 0 19 0,0 0 8 16,0 0 8-16,0 0-11 0,0 0-10 0,60 56-27 16,-48-44-46-16,1 0-62 0,3-1-16 15,-5 1 5-15,-1-4-34 0,-4-3 155 0</inkml:trace>
  <inkml:trace contextRef="#ctx0" brushRef="#br1" timeOffset="131427.23">23786 1756 120 0,'0'0'14'0,"0"0"-14"0,0 0 7 0,0 0 11 0,0 0 7 15,0 0 2-15,0 0 5 0,0 0-9 0,0 0-9 16,0 0-26-16,0 0-16 0,0 0-11 16,0 0-7-16,86 31-10 0,-83-30-43 0</inkml:trace>
  <inkml:trace contextRef="#ctx0" brushRef="#br1" timeOffset="132542.47">22959 1853 162 0,'0'0'83'16,"0"0"-69"-16,0 0 6 0,0 0 14 0,0 0 1 15,0 0 6-15,0 0-8 0,0 0-7 0,0 0 2 16,0 0 0-16,0 0 0 0,0 0-9 0,0 0 4 16,0 0-18-16,30 30 2 0,-14-25-7 15,-1 0-31-15,1 1-31 0,2 0-28 0,-2 1 5 16,1 0 6-16,-3 1 36 0,3 0-6 16,-4 0-98-16,-7-4 147 0</inkml:trace>
  <inkml:trace contextRef="#ctx0" brushRef="#br1" timeOffset="132703.51">23265 2228 0 0,'0'0'0'0,"0"0"0"0,0 0 0 0,0 0 0 16,0 0 0-16,0 0 19 0,0 0 2 0,0 0-1 16,0 0-8-16,0 0-5 0,0 0-2 0,0 0-3 15,111 121-3-15,-100-108-7 0,-3-1-12 0,-2-1-37 16,-2-4 57-16</inkml:trace>
  <inkml:trace contextRef="#ctx0" brushRef="#br1" timeOffset="132889.5">23574 2710 0 0,'0'0'0'0,"0"0"0"16,0 0 47-16,0 0-20 0,0 0-10 0,0 0-5 15,0 0 0-15,0 0-6 0,0 0 4 0,0 0-5 16,0 0-1-16,0 0 0 0,0 0-4 16,122 99 0-16,-110-92-11 0,-2 0-4 0,3 1-22 15,-4-2-44-15,-1-4 81 0</inkml:trace>
  <inkml:trace contextRef="#ctx0" brushRef="#br1" timeOffset="133409.6">24024 2967 0 0,'0'0'0'0,"0"0"0"0,0 0 0 0,0 0 0 16,0 0 8-16,0 0 21 0,0 0-2 0,0 0-9 15,0 0-8-15,0 0-4 0,0 0-4 16,0 0 1-16,0 0 0 0,0 0 0 0,84 54 4 16,-71-48-13-16,0 1-1 0,-1 0-10 0,0 2-8 15,3 0 3-15,0-1-6 0,-3 2 17 16,5-1 11-16,-5 0 0 0,5-1 0 0,-5 1 0 15,-1 2 0-15,2-3 0 0,0 0 0 0,2-1 0 16,-5 0 0-16,2 2 0 0,1-2 0 0,-3-1 1 16,4 1 2-16,-4 2 7 0,0-4-2 15,2 1 10-15,-2-1 6 0,1 1-2 0,3 0-3 16,-3 0-1-16,3 0-7 0,-2 1-2 0,1-1 1 16,2-2-4-16,-4 2 5 0,0 0-1 0,0-2 5 15,-1 2-1-15,1-1-3 0,-2 0 1 0,0 0-2 16,-2-2 3-16,-2 2 2 0,1-2 7 0,-3 1 6 15,-1-1 13-15,1 0 14 0,0 0 7 16,-2 1 14-16,0-1 4 0,0 0 0 0,2 1-1 16,-3 0 3-16,5 0-8 0,-3-1-2 0,-1 1-4 15,3-2-10-15,-1 0-3 0,-1 1 3 16,0 0 2-16,3 1 2 0,-2-1 2 16,4 1-6-16,-2-1-3 0,3-1-7 0,-1 1-7 15,0-1-7-15,0-1-16 0,1 0-6 0,-2 2-9 0,-1-2-1 16,-2 1-2-16,2 0-1 0,-2-1-4 15,1 1-6-15,-1 1 1 0,-1 0-7 0,0 0-2 16,2-1-6-16,0 3-11 0,-2-1-14 0,4 0-20 16,-2-1-24-16,1 1-34 0,0-1-36 15,2 1-66-15,-2-1-14 0,3 1 29 0,-1-2-27 16,-4-1 86-16</inkml:trace>
  <inkml:trace contextRef="#ctx0" brushRef="#br1" timeOffset="134339.48">22990 1726 96 0,'0'0'126'16,"0"0"-77"-16,0 0 34 0,0 0 25 0,0 0 20 15,0 0-7-15,0 0-27 0,0 0-22 16,0 0-5-16,0 0-15 0,0 0 2 0,0 0 11 16,0 0 6-16,0 0-6 0,-4 32-8 0,-4-19-5 15,0 1-20-15,0 2-4 0,-6 2-9 0,1-2-10 16,-4 2-7-16,3-1-3 0,-1 0-6 16,-1-3-14-16,2 0-9 0,1-1-30 0,3-3-24 15,1-1-33-15,-2 0-36 0,6-2-44 0,0-2-9 16,2-2 36-16,2-1 28 0,0-1-9 15,1-1 40-15</inkml:trace>
  <inkml:trace contextRef="#ctx0" brushRef="#br1" timeOffset="134562.07">22874 1744 744 0,'0'0'-9'16,"0"0"25"-16,0 0 63 0,0 0 63 0,0 0-18 15,0 0 2-15,0 0-10 0,0 0-10 16,0 0-13-16,0 0-15 0,0 0-5 0,0 0-19 16,0 0-9-16,111 132-21 0,-102-119-18 0,0 1 0 15,-3 2-7-15,3-1-10 0,-3-2-7 0,-1 1-16 16,0-2-39-16,0 0-29 0,0-1-51 16,-2-4-53-16,0 0-71 0,-1 0-9 0,1-3 39 15,-3-1-168-15</inkml:trace>
  <inkml:trace contextRef="#ctx0" brushRef="#br1" timeOffset="134774.25">22750 1821 1830 0,'0'0'-165'0,"0"0"85"15,0 0 25-15,0 0 57 0,0 0 69 0,0 0 13 16,0 0 1-16,0 0 6 0,0 0-11 0,0 0-9 15,0 0-23-15,123 28-7 0,-97-23-8 16,2 0-20-16,0-1 0 0,0 1-13 0,-1 1-11 16,2-2-7-16,-2 0-23 0,-2 1-45 0,1-1-61 15,-2 1-77-15,-2 1-153 0,3-1-26 0,-9 0-65 16,-6-3 81-16</inkml:trace>
  <inkml:trace contextRef="#ctx0" brushRef="#br1" timeOffset="136187.71">24158 2766 0 0,'0'0'0'0,"0"0"0"0,0 0 0 16,0 0 0-16,0 0 0 0,0 0 0 0,0 0 0 16,0 0 0-16,0 0 0 0,0 0 0 0,0 0 0 15,0 0 0-15</inkml:trace>
  <inkml:trace contextRef="#ctx0" brushRef="#br1" timeOffset="138192.79">23961 2646 0 0,'0'0'0'15,"0"0"21"-15,0 0 26 0,0 0-16 0,0 0-17 16,0 0-6-16,0 0-4 0,0 0 1 0,0 0-1 16,0 0-2-16,0 0 6 0,0 0-2 0,6 0 0 15,0 1-2-15,-3-1 4 0,3 1-3 16,-4-1 1-16,3 1 3 0,-2 1-5 0,-1-1 2 16,-1-1 3-16,-1 1-2 0,2 0 1 0,-2-1 2 15,0 0-2-15,0 1-2 0,0-1 5 16,0 1-4-16,0-1 6 0,0 0 7 0,0 0 7 15,0 0 8-15,2 0 12 0,-2 0 15 0,0 0 11 16,1 0 13-16,-1 0 9 0,1 0 3 0,-1 0-5 16,0 0-6-16,2 0-13 0,-2 0-13 0,0-1-5 15,0 1-8-15,1 0 1 0,-1 0-5 16,0 0-3-16,1-1-9 0,-1 1-8 0,0 0-6 16,0 0-12-16,0 0-6 0,0 0-9 0,0 0-11 15,0 0-9-15,0 0-6 0,0 0-2 0,0 0-2 16,1 0 9-16,0 0 2 0,3 0 6 15,-1 1 2-15,-2 1-3 0,1 0 0 0,3 0-2 0,-3 0 5 16,0 2-3-16,2-2 1 0,0 2 1 16,-3-2-1-16,1 1 4 0,2 0 7 0,-1-2 0 15,-2 1-4-15,3-1 2 0,-2 1-8 0,0-1-3 16,0-1-17-16,-2 0-24 0,0 1-18 0,0-1-14 16,0 0 15-16,0 0 17 0,0 0 25 15,0 0 15-15,0 0 3 0,0 0-4 0,0 0 2 16,-4 0 1-16,3-1 3 0,-2 0 15 15,1-1 0-15,2 2 4 0,-1-1 4 0,0 1-1 16,1-1 1-16,-2 1 1 0,1 0 1 0,-1-1-1 16,1 1 7-16,1 0 1 0,0 0 5 0,0 0 8 15,0 0 2-15,0 0 3 0,0 0 5 0,0-1 14 16,0 1-1-16,0-1 2 0,0 1-9 16,0-2-19-16,0 1-15 0,0 0-27 0,0 0-37 15,-1 0-39-15,0-2-5 0,-1 2-14 0,-1 0-159 0</inkml:trace>
  <inkml:trace contextRef="#ctx0" brushRef="#br1" timeOffset="138653.07">23193 1942 251 0,'0'0'-1'0,"0"0"10"0,0 0 8 16,0 0-3-16,0 0-3 0,0 0-9 15,0 0-5-15,0 0-2 0,0 0-3 0,0 0 10 16,0 0-5-16,0 0 5 0,0 0-6 0,0 0-1 16,48-1-8-16,-37 8-10 0,4 1-12 15,-4 2-145-15,-4-6 152 0</inkml:trace>
  <inkml:trace contextRef="#ctx0" brushRef="#br1" timeOffset="138852.53">23593 2252 671 0,'0'0'-80'0,"0"0"23"0,0 0 40 0,0 0 67 15,0 0 13-15,0 0-27 0,0 0-14 0,0 0-6 16,0 0-3-16,0 0 0 0,0 0-3 0,0 0-8 16,0 0-13-16,0 0-3 0,56 69-10 15,-44-60-18-15,-1-1-24 0,4-1-31 0,-2 3 1 16,-3-1 18-16,2 0 28 0,-1 2 22 0,1-1 4 15,2 1-15-15,-7-3-39 0,-2-3-17 0</inkml:trace>
  <inkml:trace contextRef="#ctx0" brushRef="#br1" timeOffset="139023.51">23945 2535 0 0,'0'0'0'16,"0"0"36"-16,0 0 22 0,0 0-14 0,0 0 4 15,0 0-11-15,0 0 3 0,0 0 5 16,0 0-3-16,0 0 1 0,0 0-6 0,0 0-4 15,0 0-14-15,0 0-8 0,85 61-7 0,-79-56-6 16,2-1 1-16,-2 0-8 0,-1 0-8 16,2 0-28-16,-1 1-5 0,-2 0-6 0,0-1-2 15,-2 0-24-15,1-1-95 0</inkml:trace>
  <inkml:trace contextRef="#ctx0" brushRef="#br1" timeOffset="139830.73">23792 972 0 0,'0'0'0'0,"0"0"0"15,0 0 0-15,0 0 16 0,0 0 49 16,0 0 26-16,0 0 41 0,0 0 30 0,0 0 0 16,0 0-43-16,0 0-45 0,0 0-70 0,0 0-46 15,0 0-39-15,-12-30-5 0,12 30 13 16,0 3 32-16,4 1 47 0,4 2 5 0,0 1 8 16,2 1-16-16,3 2-12 0,4 3-36 0,4 1-41 15,1 2-17-15,1 0-13 0,4 1 29 0,0 3 18 16,-4-6 43-16,-9-5 26 0</inkml:trace>
  <inkml:trace contextRef="#ctx0" brushRef="#br1" timeOffset="140190.32">24320 1516 0 0,'0'0'0'16,"0"0"0"-16,0 0 0 0,0 0 36 0,0 0-9 15,0 0-8-15,0 0-2 0,0 0-4 0,0 0-5 16,0 0 0-16,0 0-4 0,0 0-1 15,70 118 0-15,-58-107-1 0,1-1-2 0,3 1 2 16,-5 0 1-16,3-1-9 0,0 1 5 0,-3 0-8 16,1 0 0-16,-1 1-2 0,-2 1-1 0,1 0 1 15,0 2-4-15,-2-1 6 0,-1 1-4 16,1-1 1-16,2 1 2 0,-1-1 1 0,0-3 2 16,1 1 4-16,-2 0 5 0,-2-4-5 0,5 0 9 15,-1 1-5-15,1-2 7 0,-1 1 1 16,2-2 3-16,-2 0 6 0,2 1-10 0,0 0 7 15,-2 0-3-15,0-1 0 0,-1-1 9 0,-4 1 1 16,2 0 1-16,-3-1 0 0,1-1 4 0,-4 1-7 16,1 0 8-16,3-2-2 0,-4 2-4 0,-1-1-1 15,1-1-4-15,-1 2-3 0,1-1-6 16,-1 0-1-16,0 0-11 0,0-1-8 0,0 1-14 16,-1-1-16-16,1 1-10 0,0-2 4 0,0 1 9 15,0 0-12-15,1-1-62 0,-1 0 113 0</inkml:trace>
  <inkml:trace contextRef="#ctx0" brushRef="#br1" timeOffset="140653.5">23984 1002 114 0,'0'0'-2'0,"0"0"6"16,0 0 13-16,0 0 47 0,0 0 37 0,0 0 35 16,0 0 2-16,0 0-17 15,0 0-54-15,0 0-28 0,0 0-13 0,0 0-13 0,0 0 23 16,0 0-3-16,-28 22 8 0,21-11-17 0,-3 2-5 15,0 1-18-15,-1 2-9 0,-2 0 4 16,2-1-11-16,1 2-10 0,0-1-17 0,0-3-23 16,0 3-43-16,1-3-22 0,0 0-19 0,1 0 10 15,1-2 41-15,-1-2 27 0,1-1 12 0,2-2-20 16,4-4 79-16</inkml:trace>
  <inkml:trace contextRef="#ctx0" brushRef="#br1" timeOffset="140851.59">23836 1119 0 0,'0'0'0'0,"0"0"25"0,0 0 1 0,0 0-1 16,0 0-6-16,0 0 10 0,0 0 3 0,0 0 23 15,0 0 8-15,0 0-4 0,0 0 16 0,0 0-7 16,0 0-1-16,0 0-17 0,93 10-7 16,-78 1-20-16,1 0-7 0,1 1 8 0,0 1-11 15,-1 2-7-15,2 2-16 0,3 3-11 16,-2 1-38-16,-1-1-37 0,-6-5-27 0,-2-1-9 0,-3-4 33 15,1-4 35-15,-4-1 8 0,-3-3-2 0</inkml:trace>
  <inkml:trace contextRef="#ctx0" brushRef="#br1" timeOffset="141039.14">23837 1098 1436 0,'0'0'-273'0,"0"0"-2"0,0 0 13 0,0 0 122 16,0 0 171-16,0 0 64 0,0 0-18 16,0 0-15-16,0 0 1 0,0 0-24 0,0 0-8 15,0 0-13-15,0 0-7 0,136 32-43 0,-105-27-36 16,1 1-86-16,2 0-47 0,-8-1 19 16,-8-1-94-16</inkml:trace>
  <inkml:trace contextRef="#ctx0" brushRef="#br2" timeOffset="158131.41">379 1592 42 0,'0'0'13'0,"0"0"30"16,0 0 58-16,0 0 35 0,0 0 17 16,0 0 0-16,0 0-29 0,0 0 1 0,0 0-6 15,0 0-6-15,0 0-21 0,0 0-34 0,-54-73-28 16,54 77-26-16,0 5-3 0,0 5 5 16,1 6 17-16,-1 7-7 0,0 4 0 0,0 3-1 15,0 0-14-15,0 0 4 0,0 1-6 0,1-2-6 16,4 1-7-16,-2-3-2 0,-2-2-8 15,4-1-2-15,-3-1 8 0,1-3-4 0,-2-3 11 16,0-3 7-16,2-2 4 0,-2-2 0 0,1-6 0 16,0-3-1-16,-2-3 5 0,0-2 30 0,0 0 19 15,0-1 8-15,0-6-12 0,0-5-21 0,0-3-22 16,-2-3-5-16,0-4 10 0,-2-3-6 16,2-2 4-16,-3-3-6 0,0-4-7 0,0-3-3 15,0-5-5-15,1-1-2 0,-1-2-14 16,4 0 4-16,-1 3-4 0,0 3 5 0,2 5 9 15,0 5 4-15,4 6 5 0,-1 5-1 0,0 6 10 16,1 5-12-16,-2 5-5 0,2 2 5 0,0 1 7 16,1 8 16-16,1 6 20 0,0 6 6 0,0 4-13 15,2 2 2-15,2 3-14 0,-1-1-3 0,1-1 4 16,-2-2-2-16,3-1-1 0,1-1-8 0,0-2 6 16,0-1-9-16,0-5 3 0,3-1-5 15,-4-4-6-15,4-4 2 0,-3-1 2 0,0-4 3 16,-1-2-7-16,0 0 7 0,0-3-6 0,0-7 0 15,1-2 5-15,0-3-8 0,-2-2-3 0,1-4-4 16,-1 2 6-16,-1-2-3 0,-2-1 10 16,0 2 7-16,-1 1-10 0,-1 1 6 0,-3 0 3 15,1 3 1-15,-1 1-2 0,0 2 5 0,-1 3-17 16,-1 2-1-16,0 2 0 0,1 4-10 16,-1 1-5-16,0 0-11 0,0 3 8 0,0 8 3 15,0 1 23-15,0 5 14 0,0 4-8 0,0 3 10 16,1 1-6-16,-1 1 3 0,0 0-1 15,0 1-4-15,4 2-5 0,-1-4-4 0,-1 0 14 16,4 1-7-16,-1-3 6 0,3-3 5 0,-3 0-13 16,1-1-5-16,3-5 2 0,-2-1-10 0,2-4-12 15,2-2 4-15,-3-2-17 0,3-2 2 0,0-3 14 16,-1 0 7-16,0-2-3 0,1-6-4 0,0-1 2 16,-1-4-8-16,1-1 7 0,-2-1 7 15,0-1 1-15,-1-1 6 0,1-3 6 16,-1 1 4-16,-2-1-6 0,-2 0 7 0,-1 0-5 0,4 1-2 15,-6 3 8-15,1 3-1 0,-2 3 17 0,0 3 8 16,0 3 11-16,0 1-3 0,0 2 1 16,-1 1-15-16,0 0-33 0,1 3-16 0,-1 2-12 15,-1 5 9-15,0 3 15 0,-2 3 21 0,2 4-3 16,2-1-9-16,-1 2 4 0,-1-2-9 16,2-1 5-16,0 2 1 0,0-3 1 0,0-1-3 15,3-1 5-15,0-3 1 0,5-1-18 0,-3-4 1 16,1-2-11-16,3-3 1 0,-1-2 15 0,1 0 11 15,0-3-3-15,1-5 4 0,-2-2 5 16,1-1-9-16,1-2 12 0,-1-1 3 0,-3-1 4 16,-1 0 4-16,2 0 2 0,-3-1 0 0,4-1-9 15,-5 0 1-15,3 1-5 0,-2 1 5 0,0-3 2 16,-1 5 3-16,0 2-8 0,1 3-10 0,-1 1 0 16,-2 3-14-16,0 1-3 0,0 3-8 0,1 0-8 15,-1 0 3-15,0 3 15 0,1 2 14 16,0 2 6-16,-2 4 11 0,2 0-12 15,1 4-4-15,0 3 0 0,-2-2-5 0,1 2-4 0,3-2-7 16,-1 2 2-16,2-5-3 0,0 2 10 16,2-1 3-16,1 0-1 0,-1-1-3 0,2-1-2 15,3-2-7-15,-2-3-13 0,1-2 5 0,3-2-5 16,-2-3 12-16,1 0 5 0,3-2-4 16,-1-7 5-16,-1-5 4 0,3-2 13 0,-3-2 3 15,3-6 3-15,1 2-3 0,-6-2-4 0,3-2 1 16,-3 1 4-16,-2-3 9 0,0-1 1 0,-3 0 13 15,0-3-12-15,-3-1-4 0,2-4-3 16,-2-4-11-16,-3 3-8 0,1 1-8 0,-1 5 15 16,1 1-11-16,-3 2 1 0,0-5 9 0,0 2-25 15,0 0 17-15,-2 1 15 0,2 5 9 0,-2 1 9 16,0 8 20-16,-2 4-27 0,0 8-21 0,-1 4-3 16,-1 2-25-16,-1 10 21 0,0 6 10 0,-7 15 14 15,2 10-7-15,-6 12-3 0,5 8 5 0,2-2-14 16,0-3 21-16,4-3 8 0,2-1 1 15,1-3 11-15,3-2-3 0,1-1-10 0,0-5-2 16,9-4-11-16,0-6-17 0,4-4-12 0,3-7-16 16,-1-2-5-16,2-5-15 0,-1-2 0 15,0-5-6-15,3-3-12 0,-2-4-5 0,0 0 3 16,2-7 12-16,-1-4 13 0,3-4 26 0,-4-3-9 16,1-1 5-16,-1-2 16 0,0-4-4 15,-2-2 25-15,0-2-8 0,-3-3-10 0,0-1-10 16,-3-1-4-16,1 0 0 0,0 0-4 0,-4 2 13 15,0 4-2-15,1 5 17 0,-6 2 9 0,0 6 19 16,1 5 15-16,-2 4 13 0,0 2 25 16,0 4-18-16,0 0-9 0,0 4-25 0,-3 5-26 15,-1 5-3-15,-1 1 5 0,3 4 3 0,-4 1-8 16,3-1 8-16,1 5-6 0,-1-2 17 0,1 2 8 16,0-1-7-16,4 1 9 0,-2-2-12 0,0 0 10 15,3-2-6-15,1-1-5 0,2-6-21 16,1-1-30-16,1-4-9 0,2-5-13 0,0-1 6 15,1-2 1-15,3 0 10 0,-1-6 11 0,0-6 4 16,2-1 14-16,0-1 0 0,-2-2-6 0,3-4 4 16,-4 3 7-16,-2-2 0 0,2 0 10 0,-2 1 0 15,-1 0-11-15,1 1 12 0,-2 4 7 16,-4 4 9-16,2 2 5 0,-3 3 3 0,-2 1-10 16,2 2 3-16,-3 1-4 0,1 0-14 15,-1 1 12-15,2 3 1 0,0 1 12 0,-2 5 4 16,2 0-1-16,1 4-8 0,0 1-14 0,-1 1-2 15,0-1-12-15,1 0-7 0,1 1-6 0,-3-2-13 16,7-1-45-16,-5-1-60 0,4-3-70 16,-2-4-101-16,3-3-30 0,2-1 30 0,-7-1-14 0</inkml:trace>
  <inkml:trace contextRef="#ctx0" brushRef="#br2" timeOffset="158696.5">1701 995 873 0,'0'0'-143'0,"0"0"133"0,0 0 61 0,0 0 52 16,0 0 4-16,0 0-43 0,0 0-1 0,0 0-15 15,0 0-2-15,0 0-28 0,-35 122 2 16,33-97 1-16,0 1-13 0,-1 3-7 0,1 4-33 16,1 8-29-16,-2 4-68 0,0-5-60 0,2-5-58 15,2-6-6-15,-1-3 54 0,0-7 39 0,0-7 160 16</inkml:trace>
  <inkml:trace contextRef="#ctx0" brushRef="#br2" timeOffset="158962.6">1402 1330 1546 0,'0'0'-50'0,"0"0"39"0,0 0 37 16,0 0-1-16,0 0 11 0,0 0 15 0,0 0-2 15,0 0 26-15,0 0-23 0,0 0-24 16,118 14 1-16,-95-19-11 0,2 1-17 0,5-3-40 16,4-1-39-16,1-1-106 0,5-1-145 0,-1 1-81 15,-10 2-10-15,-9 3 5 0</inkml:trace>
  <inkml:trace contextRef="#ctx0" brushRef="#br2" timeOffset="159127">1998 1217 1334 0,'0'0'16'0,"0"0"35"0,0 0 43 15,0 0 27-15,0 0-70 0,0 0-68 0,0 0-16 16,0 0-33-16,0 0-26 0,0 0-43 0,0 0-91 16,0 0-123-16,0 0 11 0,0 0-73 0</inkml:trace>
  <inkml:trace contextRef="#ctx0" brushRef="#br2" timeOffset="160761.54">2264 1448 317 0,'0'0'193'16,"0"0"-113"-16,0 0 79 0,0 0 70 0,0 0-12 15,0 0-46-15,0 0-35 0,0 0-10 0,0 0-28 16,0 0-19-16,0 0-23 0,0 0-11 0,0 0-6 16,0 0-23-16,-21-22-11 0,15 26-10 15,2 3-3-15,-3 2-5 0,1 1 3 0,2 0 2 16,-2 4-10-16,2 1 8 0,1 0-6 0,-2 1 1 15,3 2 1-15,2-3 5 0,0 3-1 16,0 0 3-16,0 1 3 0,3-1-9 0,4-2-5 16,1-2-14-16,-1-3-1 0,3 1-7 0,0-3 5 15,2-2 7-15,2-1-14 0,-2-4 12 16,5-1 0-16,-1-1 5 0,4-4 5 0,1-8-4 16,-2-2-16-16,5-3-4 0,-2-4 12 0,0-2 5 15,-2-1 16-15,2-4 4 0,0 0 3 0,-1-3-1 16,-2-1 5-16,-2 2 1 0,-4 4-1 15,-3 1 23-15,-1 2-14 0,0-5 4 0,0-3-7 16,0-5-21-16,-2 1 5 0,0-5-4 0,0 2 21 16,-3 1-5-16,0 4 17 0,-2 4 8 0,-2 5 1 15,0 5 7-15,-2 5-5 0,-4 6-22 0,2 4-37 16,-3 4 1-16,-3 3-12 0,1 8 21 0,0 6 15 16,-1 2-8-16,-2 5-7 0,2 4-4 15,-1 3 23-15,1 11-4 0,-1 10 34 0,1 3-11 16,0 3-1-16,7-10 19 0,1-6-10 0,2-5 13 15,2-6-17-15,2-5-11 0,5-1-17 0,2-5-6 16,-1-5-12-16,2-2-15 0,1-4-3 16,1-1-3-16,0-4 8 0,2-1-5 15,-1-3 1-15,2-1-10 0,2-3 0 0,-2-4 15 0,-2-1 10 16,3-1 16-16,-4-3 5 0,3-2 11 16,-5 2-1-16,2-3 2 0,-1 0 18 0,-6-1 7 15,1 2 9-15,1 0 11 0,-4 1 6 0,-1-1-4 16,-3 3 12-16,0 1 6 0,-1 2-2 15,0 3 12-15,0 0-10 0,-2 3-19 0,-4 1-23 16,2 0-25-16,-5 2-39 0,1 0-16 0,-1 6-7 16,-3 1-5-16,1 4 25 0,1-1 8 0,-1 4 8 15,1 1-3-15,0 0 4 0,-1 1 0 0,1 2-2 16,2 1 13-16,1 0-8 0,1 1 3 0,0 1-1 16,3-2 8-16,3 0-10 0,0 2-5 0,0-3 13 15,0-2-24-15,3-2 9 16,4-2-9-16,0-2-27 0,-2-2 3 0,3-4-2 15,0-1-5-15,2-3 22 0,-2 0 23 0,3-1 18 0,0-5 24 16,-3-5 2-16,0 1-12 0,0-3-1 16,2-2 6-16,-3-1 5 0,-2-1-8 0,3 0 6 15,-1 2-10-15,-3-1-3 0,2-2-2 0,-3 2-11 16,2-1-21-16,-1-1-28 0,3 5-15 0,-2 0-31 16,-2 3-13-16,3 4-23 0,-3 3-18 15,2 3 17-15,-3 0 25 0,4 1 45 0,-1 6 23 16,-3 0 24-16,4 1-2 0,-3 4 7 0,1 0 11 15,1-1 0-15,-3 3 5 0,4-3-2 16,-3 1 7-16,0 0-9 0,3-2 10 0,-2 0 4 16,4-1-13-16,0-2 9 0,0-1-7 0,-4-1 3 15,4-3 6-15,-4-2 14 0,4 0 17 0,-2 0 32 16,-1-1 35-16,2-4 3 0,-1-3-11 0,1 1-35 16,1-2-21-16,-4 0-18 0,3-1 6 0,2-1 5 15,-4-3-21-15,3 2-4 0,1-2-17 16,2 1-3-16,-2-1-4 0,0 2 1 0,0 2-10 15,0 0-6-15,-2 3 6 0,1 1-10 0,2 3 14 16,-2 2 1-16,0 1 6 0,-3 0 10 0,4 4 10 16,0 3 17-16,-2 2-2 0,1 1 10 15,0 0-4-15,0 3-3 0,1 1 4 0,0 1-2 16,-3-1 2-16,3 3-4 0,-1-2 14 0,0 1 1 16,-4 0 9-16,1-1 5 0,-2 0 7 15,-3 1 4-15,1-1 6 0,-1-1 17 0,0-3-9 16,-1 0 0-16,-2-1-13 0,-2-1-19 0,3-2-10 15,-2-2-12-15,0-2-4 0,2-1 1 0,2-2-3 16,-1 0-21-16,1 0-25 0,0-1-44 16,0-1-43-16,0-2-42 0,0-1-6 0,1-2 14 15,5-3 4-15,0-1 27 0,3 1 2 0,2-1 5 16,5 0 25-16,-3-1 23 0,4 1 20 0,-2-1 7 16,4 2 1-16,1 1-2 0,0-2 10 0,1 2 6 15,1 0 8-15,3 0 11 0,-3 1 0 0,0-3 21 16,0 2 11-16,-1 1 7 0,0-1 5 15,-1 1-3-15,-2 0 5 0,-1 1 5 0,-5 1 10 16,-2 1 2-16,-2 2 5 0,-4-1-6 0,-2 3 13 16,1 1 35-16,-3 0 42 0,0 0 6 0,0 0-40 15,-6 4-72-15,-4 0-86 16,0 3-24-16,-2 3-1 0,-5 1 8 0,3 1 1 0,-5 0-17 16,1 1-16-16,2 1 6 0,-1-1 25 15,1-1 24-15,4 1 30 0,1-1 7 0,2 0-9 16,5-1 1-16,-1-4-6 0,3-2-12 0,2-1-8 15,0-1-2-15,0-1-7 0,2-1 13 0,3-1 19 16,-2 0 8-16,5 0 13 0,-1-4-4 16,5-2-6-16,-1-2-13 0,2-2-5 0,-1-2-7 15,3 0-17-15,-2 2-2 0,-2 1-10 0,1 1 4 16,-3 2 11-16,-1 2 13 0,-2 3 9 0,-3 1 14 16,-1 0 22-16,1 1 11 0,2 3 15 15,-3 3 6-15,0 1-10 0,3 2-2 0,-2 3 3 16,3 0-8-16,-2 2-6 0,-1 0-3 0,4-1-19 0,-1-2-6 15,-1 1-3-15,4-3-7 0,3 0-12 16,0 0-25-16,3-3-18 0,-2-5-41 0,0-1-47 16,3-1-33-16,-7-4 2 0,1 1-65 0</inkml:trace>
  <inkml:trace contextRef="#ctx0" brushRef="#br2" timeOffset="160979.42">3519 1093 2270 0,'0'0'-68'0,"0"0"81"0,0 0 22 0,0 0 35 16,0 0-8-16,0 0-48 0,0 0-12 0,0 0-28 15,6 128-6-15,7-114-30 0,6-3 12 0,4-2-4 16,1-3-30-16,3-4 4 0,3-1-70 15,1-1-84-15,2 0-111 0,-5-3-96 0,-3 0 27 16,-12 0-12-16</inkml:trace>
  <inkml:trace contextRef="#ctx0" brushRef="#br2" timeOffset="161904.01">4103 1388 2066 0,'0'0'289'0,"0"0"-281"16,0 0 40-16,0 0 40 0,0 0 13 0,0 0-37 16,0 0-28-16,0 0-28 0,0 0-11 0,0 0-13 15,0 0-66-15,0 0-118 0,0 0-249 0,0 0-203 16,-8-19-654-16</inkml:trace>
  <inkml:trace contextRef="#ctx0" brushRef="#br2" timeOffset="162108.56">4127 1706 2801 0,'0'0'-102'0,"0"0"68"0,0 0 34 0,0 0 65 16,0 0-10-16,0 0-28 0,0 0-14 0,0 0 7 15,0 0-20-15,0 0 6 0,0 0-11 0,0 0-27 16,0 0-18-16,28 94-39 0,-28-75-55 15,-1 0-72-15,-4 3-77 0,0 2-136 0,-3 1-73 16,-2 0 62-16,7-6 76 0,-2-8 77 0</inkml:trace>
  <inkml:trace contextRef="#ctx0" brushRef="#br2" timeOffset="162516.26">4328 1588 1654 0,'0'0'-299'0,"0"0"100"0,0 0 182 0,0 0 171 16,0 0-20-16,0 0-45 0,0 0-9 16,0 0-11-16,0 0-19 0,0 0-10 0,0 0 7 15,0 0-3-15,0 0 14 0,130-16 4 0,-116 9 1 16,0-2-7-16,1-3-3 0,-1-1-10 15,3-2-19-15,-2-3 6 0,2-1-19 0,-2-2 0 16,-2-1-9-16,-1-1-2 0,-1 2 5 0,-2 2-10 16,-1 3 11-16,-5 2 3 0,-1 2 0 0,2-2-1 15,-3 0-10-15,-1 0-13 0,0 0-1 0,0-1 17 16,-5 1-7-16,2 3 6 0,-5 3-13 16,2 1-20-16,-1 3 0 0,-2 3-7 0,0 1-3 15,-2 2 5-15,2 8 22 0,-2 7 9 0,-1 8 23 16,2 9-13-16,-2 4-9 0,5-1-1 0,6-2-4 15,1-2 21-15,0-2-7 0,6-3 1 0,0-2-17 16,3-5-23-16,1 0-18 0,7-6-46 16,-4-2-65-16,7-3-65 0,-1-3-77 0,4-4-81 15,-3 0 52-15,-9-3-77 0</inkml:trace>
  <inkml:trace contextRef="#ctx0" brushRef="#br2" timeOffset="162735.01">5085 1294 1157 0,'0'0'118'0,"0"0"-81"0,0 0 45 15,0 0 63-15,0 0-79 0,0 0-39 0,0 0 9 16,0 0-16-16,0 0 18 0,0 0-18 0,-89 129-5 16,71-108 2-16,-2 0-4 0,2 1-1 0,2-1-8 15,-1-2-2-15,-1-2-14 0,5 1-21 16,-3-4-27-16,5-3-36 0,1 0-50 0,5-5-65 15,-1-1-94-15,5-3-35 0,0-2 15 16,1 0 44-16</inkml:trace>
  <inkml:trace contextRef="#ctx0" brushRef="#br2" timeOffset="162895.91">4854 1297 1269 0,'0'0'86'0,"0"0"-11"16,0 0 21-16,0 0 0 0,0 0-33 0,0 0-7 15,0 0 3-15,0 0 15 0,0 0-7 16,0 0-22-16,54 120-3 0,-43-101-29 0,5-3-24 16,-2 1-19-16,3-2-56 0,-2-2-87 0,4 1-120 15,1-4-94-15,1 1-41 0,-5-4 19 0,-8-2 185 0</inkml:trace>
  <inkml:trace contextRef="#ctx0" brushRef="#br2" timeOffset="163070.47">5345 1544 2066 0,'0'0'153'0,"0"0"28"0,0 0 9 15,0 0-60-15,0 0-64 0,0 0-24 0,0 0-30 16,0 0-7-16,0 0-23 0,0 0-30 0,0 0-27 16,0 0-66-16,0 0-78 0,0 0-106 15,-8-6-98-15,14 3-133 0,-3 1-6 0,2 0 84 0</inkml:trace>
  <inkml:trace contextRef="#ctx0" brushRef="#br2" timeOffset="163311.88">5879 983 2789 0,'0'0'-40'0,"0"0"54"16,0 0 25-16,0 0-4 0,0 0-6 15,0 0-28-15,0 0 2 0,0 0-3 0,0 0 15 16,0 0-12-16,0 0-2 0,0 0 15 0,-23 146-15 16,21-111 9-16,-1 10-14 0,-2 5-19 0,1 4-15 15,1-1-1-15,1-9-6 0,-1-10-10 16,3-2-10-16,0-5-43 0,0 0-35 16,0-5-52-16,2-2-65 0,2-3-90 0,-1-3-131 15,0-5 19-15,0-3-186 0</inkml:trace>
  <inkml:trace contextRef="#ctx0" brushRef="#br2" timeOffset="163644.07">6106 992 760 0,'0'0'362'16,"0"0"-234"-16,0 0 69 0,0 0 64 0,0 0-54 15,0 0-112-15,0 0-39 0,0 0-46 0,0 0 14 16,0 0-8-16,0 0-10 0,0 0 10 0,0 0-3 15,0 0 10-15,-53 69-13 0,40-54 11 16,0-1-19-16,1 1-5 0,-2 1 17 0,-2-1-14 16,-1 0 13-16,3 1-5 0,-3-2 3 0,3 0-9 15,-2-1 11-15,3 2 2 0,0-2-17 0,0-1 10 16,5-1-10-16,-2 0 6 0,3 1-5 16,3-2 1-16,1 0-32 0,3-1-5 0,0-3 14 15,7-1 7-15,4 0 30 0,2-1 3 16,3 0 8-16,2-2-14 0,2 0 5 0,-1 1-5 15,2-2-20-15,2 0-2 0,-2-1-15 0,0 0-13 16,0 1-35-16,-1-1-21 0,0 1-67 0,1 2-86 16,2-1-32-16,2 0-83 0,-5 1-32 15,-7-2-176-15</inkml:trace>
  <inkml:trace contextRef="#ctx0" brushRef="#br2" timeOffset="163871.85">6663 1016 2679 0,'0'0'-65'0,"0"0"40"0,0 0 25 0,0 0 38 15,0 0 6-15,0 0-26 0,0 0-24 16,0 0 15-16,0 0-17 0,0 0 14 0,0 0 4 15,0 0-13-15,0 0-15 0,57 8-14 0,-40-5-42 16,6-1-77-16,-1 0-63 0,2 0-155 0,1 0-186 16,-5 1-19-16,-8-2-136 0</inkml:trace>
  <inkml:trace contextRef="#ctx0" brushRef="#br2" timeOffset="164095.51">6734 1246 2611 0,'0'0'181'0,"0"0"-257"0,0 0 42 0,0 0 51 15,0 0 6-15,0 0-25 0,0 0 3 0,0 0-23 16,0 0 18-16,0 0-3 0,0 0-16 16,0 0-3-16,0 0-29 0,0 0-29 0,94-8-44 15,-71 4-49-15,2-2-79 0,0 0-55 16,0 0-108-16,-4 2-61 0,-8 1-249 0</inkml:trace>
  <inkml:trace contextRef="#ctx0" brushRef="#br2" timeOffset="164649.72">7409 884 1568 0,'0'0'-95'0,"0"0"110"0,0 0 119 16,0 0 41-16,0 0-96 0,0 0-57 0,0 0 0 16,0 0-10-16,0 0 25 0,0 0-1 0,0 0 1 15,0 0-5-15,0 0-15 0,43 0 26 16,-29 0-10-16,1 0 19 0,1 1 1 0,-1 2-25 16,2 3-8-16,-2 0-10 0,1 2-7 0,1 0-7 15,-2 2 18-15,-4 1-13 0,1 0 8 16,0 2-4-16,-2-2-23 0,-2 1-2 0,-2-1-13 0,-3 1 29 15,-2 1-7-15,-1-2 15 0,0-1 5 16,-5 2-10-16,-3-2 12 0,-4 3-1 0,0-2 0 16,-4-2-5-16,-1 1 6 0,0-1-7 0,1 2-2 15,-3-3 5-15,4 0-7 0,2-2-7 0,1 0-2 16,2-1-11-16,4-3-24 0,1 0-15 16,3-1-44-16,0-1-36 0,2 0-5 0,0 0 1 15,3 0 32-15,3 0 13 0,3-2 38 0,2 0-4 16,2 1-27-16,1-2 13 0,3 1-24 0,0 1 15 15,-1 1 28-15,2 0 18 0,-1 0 3 0,-3 1 16 16,1 4 16-16,0 0-10 0,-3 1 14 16,2 2 4-16,-2 1 13 0,0-1 10 0,0 0 22 15,-1 4-2-15,-2 0 14 0,1-1 29 0,0 6 8 16,-1 1 47-16,2 4-7 0,-6-1 18 16,-4-6 6-16,-1 2-3 0,0-5 7 0,-3 1-24 15,-2 1-9-15,-3 1-27 0,0 1-17 16,-2-1-12-16,-2 0-14 0,-2 1-22 0,-1-1-7 0,-2 0-10 15,-1-1-17-15,0-1-1 0,-2-1-16 16,3-1-5-16,0-3-19 0,1 0-10 0,1 1-21 16,0-4-52-16,3 1-47 0,2-2-97 0,0-2-129 15,2-1-154-15,5-1 33 0,0 0-102 0</inkml:trace>
  <inkml:trace contextRef="#ctx0" brushRef="#br2" timeOffset="166286.43">8275 1141 1170 0,'0'0'255'0,"0"0"-84"0,0 0 51 16,0 0 10-16,0 0-29 0,0 0-89 16,0 0-62-16,0 0-32 0,0 0-8 0,0 0-9 15,0 0-16-15,0 0 25 0,0 0-25 0,0 0 5 16,-66 32 10-16,58-22-17 0,-2 1 3 0,1 1-13 15,3 3 11-15,1 2-13 0,-1 4 19 0,2 4-11 16,3 3-20-16,1-3 4 0,0-4-28 16,2-4 17-16,8-3-11 0,0-1 2 0,0 1-4 15,5-4-13-15,0-1 15 0,5-3 3 0,2-2 19 16,1-4 7-16,3 0 11 0,1-4 1 0,2-7 4 16,-1-1 5-16,2-2-11 0,0-3 14 0,-1 1 1 15,-6 1 10-15,-4-3 7 16,0 3 3-16,-2 0-12 0,-1-6 1 0,3-2 14 0,-1-3-15 15,0-2 13-15,-3-2-8 0,3-1-4 0,-7-2-6 16,1 1 10-16,-2-1 8 0,-2 2-19 0,-6 1 27 16,1 2-11-16,-3 4 3 0,0 4 23 15,-2 4-6-15,-1 4-14 0,-6 5-26 0,1 3-27 16,-2 4-32-16,-1 2 22 0,-2 9 7 16,-1 3 21-16,-2 3 21 0,1 5 5 0,1 2 7 15,-2 5-2-15,2 1 3 0,2 2-12 0,2 0 9 16,2 3-3-16,2-3 7 0,2 8-8 0,6 4-20 15,-2 1 3-15,7-4-23 0,2-8 7 0,1-10-9 16,4-4-16-16,1 0-12 0,2-6-14 16,0-1-2-16,3-3-31 0,0-3 17 0,0-3 1 15,1-2 15-15,1-1 46 0,0-1 7 0,-1-5 11 16,1-4 5-16,-1-1 10 0,0-1-2 0,-2-2 7 16,-3-2 3-16,2 1 1 0,-4 0 11 0,-2 1 11 15,-3 0 12-15,-2 2 6 0,-1 1 10 0,-2-2-8 16,3-1 3-16,-5 0 11 0,2-1 6 15,-3 3 14-15,-1-1-12 0,0 0-19 16,0 5-40-16,-5 1-24 0,0 3-35 0,-3 2-29 16,-1 2-16-16,-1 0-11 0,-3 5 9 0,-1 2 1 15,1 1 24-15,2 5 1 0,-3 1-8 0,-1 4 15 16,1 6-18-16,-1 0 0 0,5-1 12 16,5-4 3-16,3-4 0 0,2-4 4 0,0 1-7 0,0-3-12 15,4-2 10-15,-1-3-5 0,3-1 4 16,-2-2 6-16,2-1 16 0,3 0 20 0,-1-1 30 15,0-4 25-15,1-2 6 0,0-1 5 0,0-1-3 16,-2 1-1-16,1-1-7 0,0-2-7 16,1 1-12-16,-1-1-25 0,0 3-6 0,-3 3-9 15,0 0-7-15,-1 0-13 0,1 1-4 0,-1 1-32 16,0-1-18-16,3 2 10 0,-5 1-9 0,6 1 37 16,-3 0 21-16,0 4 8 0,5 4 14 0,-4 1 6 15,0 1 9-15,1-1 3 0,-2 0 10 0,3 2-3 16,-2 0 4-16,2-2 9 0,-1-1 14 15,1 1 9-15,-4-2 4 0,3-1-5 0,1-1-8 16,-4-2 5-16,4-2 15 0,-3-1 28 0,1 0 17 16,-1 0 26-16,0 0 18 0,4 0 3 0,-5-4 19 15,3-1-5-15,-2-1-13 0,1-1-24 16,3-1-34-16,-3-2-34 0,3 1-25 0,-1-1-1 16,1 0-18-16,0 2-2 0,-3 0-8 15,1-1-2-15,1 2-14 0,2-1 8 0,0 1-1 16,1-1-25-16,3 2 13 0,0 2-22 0,-2-1-4 15,0 3 1-15,4 0 2 0,-4 2-6 0,-1 0-2 16,3 3 20-16,0 3-18 0,-2 3 5 0,0 4-7 16,-1-2-10-16,-3 0 3 0,-1 0 8 15,-5-1 1-15,0 1-14 0,-2 0 5 16,0-1 2-16,0 2 13 0,-2 0 17 0,-2-2 12 0,-1 2 0 16,-1-4 7-16,0 2 14 0,-3-2-1 0,1 0 17 15,-1-2-9-15,1 0-12 0,0-1-5 16,1-2-11-16,1 0-4 0,2-2-18 0,1-1-5 15,-1 0-32-15,2 0-29 0,2 0-34 16,0-1-34-16,0-1 2 0,3-2 30 0,3 0 54 0,-1-3 38 16,2 0 35-16,3 1 9 0,4-1-1 0,-1 0 20 15,0 1 8-15,1 0 26 0,1 0 18 0,-2-1 28 16,5 1-3-16,1-1-11 0,0 0 7 16,0 0-14-16,2-2 24 0,-1 2 16 0,0-1 10 15,-2 0-4-15,0 0-4 0,0 0-8 16,-5 0-11-16,-1 1 6 0,-2 1-6 0,-2 0-15 15,1-1-26-15,2-1-11 0,0-3-33 0,-1-1 3 16,0 1-8-16,1-1-18 0,-2-4-4 0,0 4-10 16,-1-1 2-16,-2 1-1 0,-1 2 23 0,-4 0-4 15,-1 2-18-15,0 3-27 0,0 2-51 16,-5 0-22-16,-3 3-8 0,-2 0 31 0,-1 4 17 16,-4 3 33-16,3 2 39 0,0 2 7 0,0 2 35 15,0 2 17-15,-1 8 26 0,2 3 8 0,2 4 0 16,3-3-9-16,3-3-32 0,3-5 6 15,0-3-3-15,1 2 3 0,5-2-13 0,1-2-11 16,-3 0-28-16,4-4-12 0,2-2-2 0,0 1-12 16,0-4 3-16,0 0-6 0,2-2-10 15,-1-1-13-15,3-2-18 0,-1 0-35 0,-1 0-62 16,0 0-89-16,-2-1-138 0,-2-2-450 0</inkml:trace>
  <inkml:trace contextRef="#ctx0" brushRef="#br0" timeOffset="176968.6">865 2581 0 0,'0'0'62'0,"0"0"29"16,0 0 46-16,0 0 29 0,0 0 33 0,0 0 21 15,0 0-10-15,0 0-22 0,0 0-27 0,0 0-21 16,0 0-25-16,0 0-28 0,-30-40-26 16,29 40-18-16,-1 0-9 0,-1 0-20 0,-1 0-18 15,3 4-31-15,-4-1-22 0,0 5-10 16,1 2 9-16,-3 1 14 0,0 4 13 0,0 2 16 16,1 3-1-16,-3 0 2 0,4 1 3 0,0 0-2 15,1 0 0-15,0-3 1 0,3-1-4 16,0 2-5-16,1-3 3 0,0-2-3 0,0-1-2 15,5 0-1-15,0 0-3 0,2-2 1 0,4-1-4 0,0-4 6 16,0 0 0-16,4-3 3 0,0 0 6 16,5-3-3-16,-2 0 3 0,1-4 2 0,1-4 3 15,1-2 3-15,1-1 1 0,0-2-2 0,-1-2-1 16,-1-1-1-16,0-1 5 0,0-1-4 0,-4 1 2 16,-1-3 3-16,0 2 3 0,0-1 9 15,-4-1 10-15,-2 0 6 0,2 1 6 0,-4-2 0 16,-1 1 1-16,0 1-2 0,-4-2 0 0,-1-1-5 15,3 3-8-15,-1-1-4 0,-3-1-5 16,0 6 3-16,0-2-1 0,-3 3 9 0,3 3 11 16,-1 3 17-16,-2 1 17 0,1 4 2 0,1 1-9 15,-2 1-18-15,-1 1-34 0,2 0-41 0,-3 4-29 16,0 4-24-16,-1 2 5 0,-2 5 20 16,1 2 19-16,-2 5 22 0,-1 2 6 0,2 3 7 15,0 2 0-15,0-2-1 0,0 2 6 0,4-2-8 16,-1-2-1-16,5 0 1 0,0-2 0 15,0 0 9-15,0 1 11 0,0 0 3 0,4 0-4 16,1 0-10-16,2-4-8 0,-1 0-5 0,4-4-8 16,1-2-4-16,3-3-5 0,-1-1-2 0,1-4 2 15,2-3-3-15,0-3-4 0,0 0-4 0,4-6 6 16,1-4 0-16,-2-2 1 0,1-3-6 0,-3-2-10 16,2-1 2-16,-3-1 8 0,-1 0 17 0,-2 0 13 15,-1 2 24-15,-5-1 8 0,-2 3 12 16,1-2 22-16,-3 2 5 0,-2 1 20 0,-1 2 12 15,0 0 6-15,-1 2-5 0,-4-2 3 16,-1 4 7-16,-2 3-7 0,2 2 6 0,-4 0-27 16,2 3-42-16,-1 0-33 0,-3 1-24 0,1 6-12 15,0 3 1-15,-2 2 12 0,2 1-2 0,1 1 12 16,-1-1 6-16,4 4 6 0,1 0-3 16,-1-1 3-16,4 1 0 0,-1 3-11 0,1-4 6 15,2 0-12-15,1-3-6 0,0 0 1 0,1-1 0 16,6-3-1-16,-3-1 1 0,4-2-4 0,-2-2-11 15,0-3 2-15,2-1 4 0,1 0 13 16,-3-1 15-16,1-5 14 0,3-2 13 0,-1-3-10 16,-1 0-1-16,-1-3-9 0,1 1 1 0,-1-2 13 15,-1-1 5-15,-1 0 3 0,0-2-10 0,0 3-5 16,-3-4-9-16,2 4-2 0,-2 2 2 0,-1 0 3 16,0 2 1-16,-1 3 5 0,0 4-6 0,0-1-5 15,0 4 3-15,0 1-18 0,0 0-20 16,0 0-27-16,0 1-14 0,0 5 21 15,0 2 31-15,0 2 34 0,0 3 10 0,1 0-7 16,0 4-7-16,2-1-3 0,0 0 5 0,-1-1 4 0,3 1 9 16,0-2-1-16,1 1 9 0,-1-4-3 15,3 0-6-15,-1-2 0 0,2-2-8 0,1-1-5 16,-2-3 0-16,3 0-2 0,-1-3-6 16,2 0 8-16,0-2 0 0,-1-3 9 0,-1-2 23 15,1-4 2-15,-1-2 8 0,0 1-7 0,2-2-11 16,-2-2-7-16,0-2-6 0,1 0-3 0,0 0-6 15,0-1-2-15,0 0-2 0,1 0-2 16,0 3-8-16,-2 1 3 0,1 2-7 0,0 3-6 16,-3 3 4-16,-1 4-9 0,0 2 2 0,2 1 1 15,-6 0 7-15,4 1 4 0,-4 4 9 0,3 0 14 16,-3 5 0-16,2-1 6 0,-2 4 1 16,-1 0-1-16,-2 2 3 0,0 3 0 0,0-1-3 15,0 2-2-15,0-1 1 0,0 0-2 0,-2-2 3 0,-3 2-2 16,2-5 7-16,-2 0 5 0,2-3 7 15,1-1-1-15,-2-3 7 0,0-2 13 0,3-2 20 16,0-1 19-16,1-1-8 0,0 0-6 0,0 0-31 16,0 0-33-16,0-2-29 0,0 0-37 15,0-1-25-15,0 0-4 0,0-1 15 0,3 0 22 16,2-2 29-16,0-1 19 0,5 0-4 0,2-1-2 16,-1-1-8-16,4 0 0 0,-3-1 4 0,5 1 7 15,-3 0-4-15,4-1-5 0,0 2 1 16,0-4-2-16,-1 2 3 0,3-1-1 0,-1 1 2 15,0-1-2-15,0 0 4 0,-5 2 4 0,2 0-5 16,-4 1 8-16,-1-1-1 0,-3 2 4 16,-4 1 3-16,2 0 11 0,-4-1 12 0,-2 3 18 15,0-1 24-15,0 1-4 0,0 0-1 0,-1 0-15 16,-4 1-11-16,0-1-13 0,-3 2-10 0,2 1-5 16,-1 0-22-16,-2 1-2 0,1 0-15 0,1 0-6 15,-3 3-2-15,3 1-3 0,-1 1-5 16,0 1-11-16,3 4 2 0,-2-1-7 0,2 2 6 15,0 1 3-15,3 1 0 0,-2 3 9 16,1-2 12-16,2-1 12 0,1 1 3 0,0 0 9 0,4-1-6 16,1-1 1-16,4-1-4 0,-2-1-6 0,5-1-12 15,0-2-1-15,-1-2 6 0,5-2-7 16,0-3 11-16,4 0-4 0,-1-4 0 16,1-5 8-16,1-2 3 0,-1-3 14 0,0-1 7 0,1-2 9 15,1-3 4-15,0 0-3 0,0-1 3 16,0-2-2-16,-4 1 3 0,0-1 2 0,0-2 7 15,-5-1-1-15,3-3 1 0,-4 1-3 0,-3-3-10 16,2-1-6-16,-3-1-6 0,-4 0-9 0,3 1-10 16,-5 0 2-16,-1 7 1 0,-1 2 19 15,0 5 26-15,0 7 14 0,-3 3 3 0,-4 2-22 16,0 4-16-16,-2 2-33 0,-2 0-28 0,-3 7-12 16,0 5-8-16,-3 5 13 0,1 2 27 0,1 5 18 15,-3 3 5-15,5 2 12 0,-3 2 10 16,4 2 10-16,0 2 14 0,4-1 8 0,3 3 0 15,-2-1-2-15,5-2 3 0,-2-1-11 0,3-2-10 16,2-6-13-16,-1-1-20 0,6-1-12 16,2-4-11-16,1-4-11 0,3-1-14 0,-1-2-3 15,3-4-8-15,1-1-4 0,-1-3-7 0,4-4-9 16,2 0-7-16,0-4 6 0,0-4 24 0,0-2 20 16,-1-3 19-16,-1-2 14 0,1-1 9 15,-1 0 6-15,1-1 7 0,-1-2 2 0,-1 1-5 16,-2-1 4-16,-2 0 1 0,-1 1 2 0,-4 2 10 15,-1 0 3-15,1 1 12 0,-5 4 8 0,-2 1 22 16,-1 3 32-16,0 4 36 0,0 2 12 0,0 1-15 16,0 0-42-16,-1 0-52 0,-1 4-54 15,-4 3-34-15,1 2-11 0,-3 1 2 0,0 4 21 16,0 0 19-16,-1 4 8 0,2 1 0 0,-1 1 2 16,1 2 2-16,2-1-2 0,-2 2-2 0,5-1-6 15,0-3-8-15,2 2-26 0,0-4-36 0,0-2-49 16,4-1-65-16,6-5-75 0,1-1-78 0,0-3 25 15,-1-3-248-15</inkml:trace>
  <inkml:trace contextRef="#ctx0" brushRef="#br0" timeOffset="177224.49">2996 2442 1782 0,'0'0'493'0,"0"0"-485"16,0 0 31-16,0 0 40 0,0 0-17 0,0 0-49 15,0 0-15-15,0 0-16 0,0 0-8 16,0 0-10-16,0 0-6 0,0 0-10 0,0 0-8 16,0 0-3-16,-8-5-11 0,8 6-8 0,0 0 6 15,0 2 9-15,0 1 0 0,0-1 11 16,0 1-28-16,0 0-45 0,0 2-68 0,0-2-97 15,0 2-36-15,0-1 4 0,0-3-69 0</inkml:trace>
  <inkml:trace contextRef="#ctx0" brushRef="#br0" timeOffset="177557.22">2948 2797 1674 0,'0'0'-39'0,"0"0"26"15,0 0 75-15,0 0 71 0,0 0-36 16,0 0-66-16,0 0-16 0,0 0-5 0,0 0-5 16,0 0 2-16,0 0-1 0,0 0-6 0,0 0 2 15,0 0 2-15,-1 2-1 0,1-2 7 0,0 1 4 16,0-1 4-16,0 2 9 0,0-1 5 15,-2 3 4-15,-1-1-2 0,-1 2 7 0,1 0 1 16,-3-3 3-16,5 0 2 0,-1-2-4 0,1 0-4 16,1 0 3-16,-1 0-1 0,1 0-13 15,0 0-10-15,0-2-23 0,0 0-20 0,0-1-23 16,0 0-50-16,0-2-24 0,0-2-42 0,0-3-48 16,-1-1-52-16,3-3-107 0,2 1-27 0,3 4 41 15,-5 2-133-15</inkml:trace>
  <inkml:trace contextRef="#ctx0" brushRef="#br0" timeOffset="177904.55">2929 2472 88 0,'0'0'41'0,"0"0"-33"0,0 0 14 0,0 0 14 15,0 0 8-15,0 0 11 0,0 0 13 16,0 0-4-16,0 0 13 0,0 0 7 0,0 0-1 0,0 0 5 15,0 0-7-15,0 0-15 0,11-32-10 16,-11 32-7-16,0 0-10 0,0 0-4 0,0 0-6 16,0 0-1-16,0 0-6 0,0 1-7 0,0 0-20 15,0 1-59-15,0-1-70 0,0 0-78 0,0 1-33 16,0 1-114-16,0-1 200 0</inkml:trace>
  <inkml:trace contextRef="#ctx0" brushRef="#br0" timeOffset="179078.18">3477 2494 285 0,'0'0'336'0,"0"0"-241"0,0 0 36 0,0 0 77 15,0 0-12-15,0 0-89 0,0 0-55 0,0 0-10 16,0 0-4-16,0 0-2 0,0 0-5 16,0 0-3-16,0 0-3 0,0 0 0 0,36 6 1 0,-31-4-6 15,2 3-13-15,0-2-12 0,-3 2-1 16,-2 0-9-16,2 0-1 0,-2 2 3 0,-2-2 0 15,0 0 13-15,0 1 15 0,0 1 12 16,-6-1 7-16,3 1 7 0,-4-1-3 0,3 1-2 16,-3-2-2-16,3 0 2 0,-3-2 2 0,3-2 3 15,-2-1 2-15,4 0-14 0,0 0-8 16,-3 0-11-16,2-2-7 0,0-2-14 0,-1-3-21 16,3 2-18-16,-2-3-28 0,3-2-1 0,0-2 0 0,0 0 3 15,2 0 11-15,1 1 2 0,4 1 3 16,0 2 5-16,-2 1 2 0,3 2 0 0,0 1 15 15,2 2 7-15,-1-1 5 0,-2 3-2 0,4 0-5 16,-1 0 5-16,0 4 9 0,0 1 14 16,-1 1 3-16,0 1 2 0,-3 0 3 0,1 1 0 15,-1 0 1-15,-4 0 4 0,0 1 7 0,2 0 10 16,-4-1 14-16,0-1 15 0,-4 0 10 16,1 1 12-16,-5-1 1 0,1 0-2 0,-2 0 2 15,0 0-4-15,-1 0-7 0,-1-2-3 0,2-2-9 16,0 0-2-16,0-2-3 0,5-1-5 0,-2 0-12 15,-1 0-14-15,4-5-5 0,-1 1-20 16,-2-1-13-16,5-1-17 0,-1-1-25 0,1-3-9 16,1 0-14-16,0-4-10 0,0-1-2 0,3-3-4 15,5 3 9-15,1-1 7 0,-3 5-3 0,4 0 4 16,0 4 8-16,0 0 14 0,1 4 21 0,-1 2 17 16,0 1-2-16,0 0 5 0,1 0 1 0,-1 3 7 15,-1 2 9-15,-1 1 10 0,1 2 3 0,-2-1-12 16,-2 2-1-16,1 0-4 0,-3 2 9 15,-2 1 20-15,1 1 7 0,-2 1 10 0,0 0 8 16,-3-2 10-16,-1 1 18 0,-3-2 14 0,-1 1 4 16,-2-1 3-16,1-4-1 0,0 0 3 15,3-1 3-15,-5-1 0 0,5-3-9 0,-2-1-21 16,4 0-15-16,-3-1-18 0,3 0-3 0,-4-1-11 16,4-2-6-16,-2-2-12 0,2 0-24 15,-3-2-10-15,3 1-14 0,-1-2 0 0,3-3-3 16,0 0-1-16,1-2-10 0,-2 1-7 0,3-2 1 15,0 0-14-15,3 0 2 0,0 0-1 0,0 3-6 16,3 1-5-16,-1 3-10 0,3 2 0 16,-1 0 10-16,-2 2 24 0,3 1 15 0,0 2 12 15,0 0 9-15,-2 5 4 0,2 2 10 0,2 2 2 16,-3 3 3-16,-2-1-4 0,3 2-1 0,-4 1 3 16,0 0-2-16,-2-2 8 0,-2-1 6 0,0 0 7 15,0-1 8-15,0-1 18 0,-2 0 18 0,-5-1 18 16,4-3 17-16,-3 1 10 0,3-1-5 15,-4-2-5-15,3 1-8 0,-4-2-16 0,4-1 7 16,-2-1 0-16,-1 0-5 0,3 0-11 0,-3 0-19 16,3-3-19-16,-3-2-19 0,4-1-6 0,-4-1-13 15,3 0-8-15,-1-1-7 0,2-3-11 16,1-2-9-16,2 2-8 0,0-2-2 16,0 2-12-16,0-1-8 0,2 2-17 0,2-1-13 15,2 3-32-15,1 3-42 0,-1 0-6 0,1 3 4 16,-3 1-152-16</inkml:trace>
  <inkml:trace contextRef="#ctx0" brushRef="#br0" timeOffset="179391.02">3969 2710 1627 0,'0'0'-156'0,"0"0"17"0,0 0 199 15,0 0 104-15,0 0-17 0,0 0-42 0,0 0-22 16,0 0-16-16,0 0-4 0,0 0-17 15,0 0-5-15,0 0-6 0,0 0-4 0,0 0 0 16,87 113-18-16,-88-93-26 0,-8 1-62 0,-3 5-92 16,-6 3-196-16,5-9-120 0,3-6-634 0</inkml:trace>
  <inkml:trace contextRef="#ctx0" brushRef="#br0" timeOffset="179873.22">4655 2303 556 0,'0'0'249'15,"0"0"29"-15,0 0 31 0,0 0-34 16,0 0-108-16,0 0-90 0,0 0-41 0,0 0-17 0,0 0-9 16,0 0 5-16,0 0-1 15,0 0-2-15,0 0-4 0,0 0-2 0,-41 127 0 16,33-108-8-16,0 2-3 0,-3 0-13 0,-2 3-15 15,0-2-22-15,1-2-30 0,-3 0-43 0,1-3-57 16,2-1-96-16,-3 0-77 0,4-4 31 0,1-3-111 16,2-4 316-16</inkml:trace>
  <inkml:trace contextRef="#ctx0" brushRef="#br0" timeOffset="180077.29">4400 2324 1168 0,'0'0'240'0,"0"0"-324"0,0 0-1 16,0 0 118-16,0 0 71 0,0 0 3 0,0 0 4 16,0 0-5-16,0 0-19 0,0 0-11 0,0 0 1 15,92 124-11-15,-74-106-11 0,-4 2-29 0,4 0-14 16,-2-2-6-16,0 0-5 0,1-1-4 16,0-2-12-16,-2-2-22 0,3 0-15 0,-5-1-35 15,0-1-68-15,1-1-58 0,-2-1-104 16,-3 1-62-16,-2-3 48 0,-3-4-186 0</inkml:trace>
  <inkml:trace contextRef="#ctx0" brushRef="#br0" timeOffset="180308.53">4235 2516 1801 0,'0'0'-198'0,"0"0"27"0,0 0 42 0,0 0 152 0,0 0 65 16,0 0 18-16,0 0 17 0,0 0 3 16,0 0-30-16,0 0-24 0,137 31-3 0,-104-31-11 15,3-1-6-15,1-6-18 0,-2 1-14 0,3-2-11 16,0 1-11-16,-4-1-5 0,-2 0-33 0,1 0-65 16,-3 0-88-16,-3 1-102 0,-6-1-136 15,-3 3 2-15,-8 1-248 0</inkml:trace>
  <inkml:trace contextRef="#ctx0" brushRef="#br0" timeOffset="181089.17">5098 2521 2011 0,'0'0'-200'0,"0"0"63"0,0 0 50 15,0 0 132-15,0 0 32 0,0 0-53 16,0 0-22-16,0 0 15 0,0 0 14 0,0 0 3 16,0 0-1-16,0 0-4 0,7 101 0 15,-12-81-12-15,-4 5-12 0,-4 1-36 0,-2 3-60 0,0-2-67 16,-2 2-113-16,-2 0-101 0,7-9 12 15,2-6-287-15</inkml:trace>
  <inkml:trace contextRef="#ctx0" brushRef="#br0" timeOffset="182254.36">5574 2136 836 0,'0'0'141'0,"0"0"29"0,0 0 93 15,0 0 7-15,0 0-78 0,0 0-71 0,0 0-31 16,0 0-23-16,0 0-19 0,0 0-13 16,0 0-23-16,0 0-7 0,0 0-13 15,0 0-2-15,-4 19 1 0,1-8 4 0,-5 5 7 16,-1 4 0-16,-3 2 9 0,0-1-3 0,-5 4 2 0,3-4-4 15,-4 4 0-15,0-3-3 0,3-2-1 16,-2 2 3-16,3-1-7 0,-2-2 0 0,4 0-4 16,2-4-5-16,1-4-9 0,4-2-15 0,0-2-24 15,4-3-39-15,1-3-36 0,0-1-41 16,0 0-26-16,0 0 8 0,1-1 30 0,4-4 38 16,0-2 28-16,3-1-7 0,0-2-36 0,-1-3-14 15,2-2 15-15,0 0 37 0,0-1 52 16,-1 1 29-16,-1-2 10 0,-1-1 3 0,1 2 2 15,-4-3 1-15,2-2 5 0,1 4 3 0,-3 0 4 16,0-1 5-16,-1 5 37 0,0 1 53 0,-1 3 49 16,1 2 53-16,-2 4 6 0,2 0-21 0,-2 2-29 15,1 1-41-15,-1 0-39 0,1 0-33 16,-1 0-24-16,1 0-28 0,-1 0-16 0,1 1-4 16,0 0 7-16,5 2 17 0,-4-1 14 15,4 2 9-15,0-1-3 0,0 2 6 0,-1-1 0 0,5 1-3 16,-2 1-3-16,0 1 0 0,3 0-1 15,-2 1-5-15,1 1 7 0,0 1-7 0,1 1 1 16,-1-2 2-16,2 1-3 0,0 0-1 0,1 2-4 16,1-2 3-16,-2 2-9 0,-1-1 2 0,3-1-4 15,-1 0-6-15,-1-1-2 0,-1 0-2 0,-2 1-4 16,2-3-4-16,-3 1 8 0,-1-1-4 16,-2 1-1-16,1-2-1 0,-2 1-5 0,-2-1 2 15,-1-1 3-15,1-2 12 0,-1 1 0 16,-1-1 8-16,0 0 2 0,2 1-1 0,-2-1 2 15,0-1 0-15,0 1 2 0,0-2 0 0,0 0 10 16,0-1 4-16,0 1 15 0,0-1 12 0,0 0 8 16,0 0 8-16,0 0 8 0,0 0 8 0,0 0-13 15,-3 1-17-15,0 0-24 0,-1 1-21 16,-2 0-3-16,-1 0 3 0,1 2 2 0,-1-2-3 16,0 0 4-16,0 1-2 0,-1-1 5 0,0-1 6 0,-2 2 2 15,2-2 0-15,-1 1-1 16,2-1-2-16,-4 0-5 0,2 1 2 0,-1-1-4 0,-2-1 0 15,0 1 0-15,2-1 2 0,-2 1-2 16,0-1-8-16,-1 0 7 0,1 0-9 0,-3 0 4 16,2 0 1-16,-4 0-6 0,2 1 0 0,-2 2-1 15,-2-1 2-15,1 2-3 16,3-1 3-16,-3 2-5 0,5-1 0 0,-2-1 3 0,1 1 0 0,4-1 2 16,-2-1-2-16,2 2 4 0,1-3-4 15,-1 2 3-15,6-1-1 0,-2-1-5 0,2 1-2 16,-2-1-2-16,2 0 0 0,-1 1-6 0,3-1 2 15,0 0-10-15,0-1-14 0,0 0-16 0,0 0-50 16,2 0-96-16,0 0-175 0,0 0-118 16,0 0 27-16,0 0-250 0</inkml:trace>
  <inkml:trace contextRef="#ctx0" brushRef="#br0" timeOffset="205179.95">701 3202 0 0,'0'0'0'0,"0"0"0"16,0 0 46-16,0 0 2 0,0 0-19 0,0 0-10 15,0 0 1-15,0 0 0 0,0 0 8 16,0 0 12-16,0 0 21 0,0 0 19 16,1-33 14-16,-1 33 3 0,0 0-6 0,0 0-14 15,0 0-17-15,0 0-9 0,0 0-16 0,1 0-5 16,-1 0-3-16,0 0-1 0,0 3 15 0,1 3 3 15,-1 3 0-15,0 4-8 0,2 1-10 0,-2 4-14 16,1 2-5-16,-1 0-2 0,0 4-7 16,0-1 1-16,0 0-1 0,-1 3 2 0,1-2-7 15,0 0-1-15,-2 2-1 0,1 0-4 0,0-1 6 16,1 2-2-16,0-2-2 0,-1-1-1 0,-1 3 0 16,1-2 0-16,2-1 3 0,-1 1 1 15,0-2 2-15,0 2 3 0,0-1-1 0,2-1 5 16,-2 0-2-16,0 1 2 0,1-1 0 0,0-1-5 15,0-1 4-15,3-1-8 0,-1-2-7 0,-2-1 1 16,2-1-1-16,1 0 6 0,-1 1 7 0,-1 2 7 16,2-2-3-16,-1 3 2 0,-2-2-2 0,1 3-2 15,1-2 0-15,0 2-3 0,-1-1 4 16,-1 2-3-16,2-1 3 0,-1 0-3 16,-1 1-2-16,2 1-2 0,-3-2-1 0,0 1 1 15,1 0-1-15,-1-1 1 0,0 1-3 0,0 0-10 16,0 1 4-16,0-1 1 0,0 0 6 0,0 1 12 15,0 1-2-15,-1 0 0 0,-1-1 1 0,1 1-2 16,0 0 1-16,-1-2 0 0,2 2-2 0,-3 0 0 16,2-1-1-16,1-1-1 0,0 3 2 0,0-1 3 15,-2 0-2-15,2 2 0 0,-1-1 2 16,1-2-2-16,0 0 0 0,1-1 2 0,-1-1-1 16,0-1 0-16,0 1 2 0,0 0 1 15,-1-2-3-15,2 0 1 0,-1-1-3 0,-1-1-2 16,0 3 3-16,1-2 1 0,-1 0-1 0,1 1-1 15,0-1 1-15,0 1-1 0,0-2 2 0,0 2 0 16,-2-1 1-16,2 2-2 0,-1-2 0 0,1 0 2 16,-1 1-4-16,0-1 4 0,1 2-1 0,-3-2-3 15,1 0 3-15,0 0 0 0,1-1 0 16,-1 1 2-16,1-2-5 0,-2 0 1 0,0 0-2 16,1 0 0-16,0 1 3 0,2 0 0 15,-2 2 0-15,1-2 2 0,0 0-4 0,1 2 2 16,-1-2-3-16,-1 0 2 0,1 1 0 0,0-1 2 15,1 2 0-15,0 1 0 0,-1 1 3 0,1-1-2 16,-2 4 0-16,2-3 1 0,0 1 0 0,-1 1 0 16,0 0 3-16,-1 0 0 0,1 1-1 0,0-2 4 15,1 3-2-15,-1-4-1 0,1 1 0 16,0-1-3-16,0 2 0 0,0-2 2 0,1-1 0 16,-1 1-1-16,0-1 0 0,0 1 1 0,0 0 3 15,2-1-3-15,1 0 0 0,0 0-1 0,-2 2-7 16,0-1 4-16,2 0 0 0,0 0-1 15,-1 2 0-15,2-2-1 0,-2 0 2 16,0-2-1-16,1 0 4 0,-1 1-2 0,1 0 8 0,-1 0 0 16,0-1 1-16,-1 1-2 0,1-2-8 0,1-1 1 15,-2 1-2-15,1-2 4 0,0 1 1 16,-2 1 3-16,1 0 1 0,0-1 2 0,1 1 0 16,-2 0 1-16,2 0 2 0,-2 0-3 15,0 1 4-15,0-2-1 0,0 1-3 0,1 0 2 16,-1 1 0-16,0-4-3 0,0 0 0 0,0 0 1 15,0-1-5-15,0-3-1 0,0 2 1 0,0-1-4 16,1 0-2-16,-1-2 0 0,2-1-1 0,-1 0-3 16,-1 0 1-16,1-2-1 0,0 0 0 0,-1 0-2 15,1-1-2-15,1 0-6 0,-1 0-18 0,0 0-23 16,1 0-40-16,-1 0-61 0,0-2-59 16,2 1-13-16,-1-2 16 0,0 1-171 0</inkml:trace>
  <inkml:trace contextRef="#ctx0" brushRef="#br0" timeOffset="207384.58">326 6139 121 0,'0'0'19'0,"0"0"3"16,0 0 8-16,0 0 13 0,0 0 8 0,0 0 5 15,0 0-4-15,0 0-9 0,0 0-12 16,0 0-9-16,0 0-6 0,0 0 0 0,0 0 5 16,0 0 8-16,7-14 12 0,1 14 17 0,4 0 13 15,1 0 6-15,1 0 0 0,3 0-6 0,3 0-7 16,1 0-6-16,-1 0-4 0,1 0-8 0,4 0-3 16,1 0 2-16,-2 0-4 0,3 0 4 0,2-1 2 15,1 1 3-15,0-1-4 0,-1 0-4 16,3-1-6-16,-1 2-15 0,0-1 0 15,0 1-9-15,-1 0-6 0,1 0-1 0,-1-1-2 16,1 1 2-16,4-1 6 0,0 0 8 0,3-2 1 16,-1 0 0-16,2-2 1 0,2 0-4 0,3 0-4 15,0 0-4-15,0 0-7 0,5-1-6 16,-2 2 1-16,0-2-1 0,4 1 0 0,2-1 2 0,-2 0 2 16,4 1 0-16,-1 0-2 0,5-1 1 15,-5 1-1-15,2-2 1 0,-2 3 2 0,1-2-2 16,-2 1 1-16,-1 1-1 0,0 1 1 0,-1-1 0 15,-3 1 0-15,0 0 2 0,-3 2-5 0,0 1 4 16,1-1-2-16,-2 1-1 0,-3 0-1 16,0 0 2-16,-1 0-2 0,-2 0 0 0,-4 2 4 15,1 1-4-15,-2-1 2 0,0 0 0 0,-2 1-1 16,3-1 1-16,-4 1 0 0,1 0 2 16,-4 2-4-16,1-3 4 0,1 2-2 0,-3-1-1 15,1 1 3-15,0-2-1 0,-4 2 0 0,3-2 2 16,-3 1 1-16,1 1-4 0,0-1 1 0,-1 0-1 15,-1-1 0-15,4 1 1 0,-3 0 1 16,0-1 0-16,-1-1-1 0,3 2 1 0,-3-2-1 16,-1-1-1-16,2 0-1 0,4 0 2 0,-3 0 0 15,3 0 1-15,1 0 4 0,-4 0-5 16,6 0 1-16,-2 0-2 0,-2 0-1 0,2-1 6 16,1-1 0-16,0 0 0 0,2 1-2 0,-1 1-1 15,0-2-1-15,0 2 1 0,-4-2 1 0,4 2 2 16,-2 0-1-16,3 0-1 0,-1 0 4 0,1 0-6 15,-1 0 5-15,0 0 1 0,-1 0 0 0,0 0 1 16,1 0 0-16,-2 0-1 0,2 0-4 0,1 0 8 16,2 0-1-16,0 3 3 0,-1-1 5 15,-1 0-8-15,1 1-3 0,3-3-2 0,-2 4-2 16,0-2 1-16,1 2 0 0,1-2 0 0,-3 1-1 16,0 1 1-16,1-2 1 15,0 2-1-15,-1-2-3 0,-1 0 4 0,-1 2 0 0,-1-2 4 16,-3-1 3-16,2 2-2 0,-3-2 2 0,2 0 0 15,-1-1 1-15,-1 1-1 0,3-1 0 0,-4 0-2 16,3 0 0-16,-2 0 1 0,-1-2-3 16,-1 0 1-16,-2-2-3 0,-1 1 1 0,2-2 0 15,2 1 0-15,-3 1 2 0,1-2-4 0,-1 2 1 16,0-2-1-16,0 1-1 0,-1-1-2 16,1 2 0-16,-2-2 0 0,0 2-2 0,-3-1 2 15,1-1-3-15,-3 1 0 0,0 1 0 0,-2 0-2 16,-1 1-2-16,-2 0-4 0,-4 0-4 0,0 1-9 15,-4 0-6-15,-1 1-8 0,0-1-14 0,0-1-24 16,0-1-27-16,0-1-34 0,-2-1-28 0,-3 1-13 16,-1-2 0-16,-1 0 12 0,-4-1 17 15,2 0 21-15,-3 0 25 0,0 0 22 0,-2-2 30 16,-1 0 22-16,0 1 19 0,0-1 13 0,-2 0 5 16,3 0 9-16,-3 0 7 0,4 0 12 0,0 1 15 15,-2-1 11-15,4 2 5 0,1 0 13 16,-1 2 4-16,3 1 3 0,4 3 2 0,0-1-15 15,2 2-23-15,1 0-30 0,1 0-17 0,0 0-8 16,0 5 9-16,6 2 21 0,-1 2 7 16,4 1 2-16,4 1-6 0,1 0-4 0,1 1-8 15,3 1-2-15,3 0 4 0,-1 1 0 0,0 0 1 16,1-1 0-16,0 1-8 0,-1-1 0 16,0 0 3-16,0 1 2 0,-1-1 4 0,-6 2 0 15,1-3 1-15,-7 2 5 0,0 0 6 0,-5-1 11 16,0-1 4-16,-2 1 4 0,-5 1-3 0,-5 0-11 15,-2-1-9-15,-6 1-10 0,-3 1-9 0,-1 1-7 16,-5 0-12-16,3 0-26 0,-3 1-57 0,4-2-108 16,1-1-152-16,5-4-44 0,7-5-437 0</inkml:trace>
  <inkml:trace contextRef="#ctx0" brushRef="#br0" timeOffset="208362.72">620 3156 215 0,'0'0'29'0,"0"0"67"15,0 0 69-15,0 0 56 0,0 0 27 0,0 0-42 16,0 0-47-16,0 0-52 0,0 0-54 0,0 0-45 15,0 0-27-15,0 0-13 0,-20 18 2 0,6 4 17 16,0 3 7-16,1 6 7 0,-1-2 3 16,0 2-2-16,1-1 2 0,-3 1-2 15,2-2-1-15,0-1 0 0,0-4 6 0,2-1 1 0,2-4 4 16,0-2-2-16,2-5-2 0,3 0-3 0,2-6-5 16,0-2-8-16,2-3-31 0,1-1-25 0,0 0-12 15,0-1 10-15,2-5 38 0,5-7 32 16,0-2 14-16,3-4-6 0,3-4-9 0,-2-2-7 15,5 0 1-15,-2-1 4 0,-2-1 0 16,0 1 2-16,0 0-3 0,0 2 1 0,0 2-3 0,-2 1 2 16,-1 4 5-16,3 3 4 0,-2 2 4 15,0 5 4-15,0 0 2 0,-2 3 3 0,2 2 11 16,3 1 6-16,-3 1 4 0,6 1 7 16,-1 6 36-16,5 3 2 0,-2 1-13 0,2 2-8 15,1 1-44-15,-1 2-10 0,0 2 4 0,3 1-5 16,-3 2-6-16,0-3-7 0,2 1-6 0,-2-3-22 15,0-2-46-15,2 3-66 0,2-4-107 0,0-3-128 16,-8-2-245-16,-4-3 257 0</inkml:trace>
  <inkml:trace contextRef="#ctx0" brushRef="#br0" timeOffset="212903.48">8573 1691 42 0,'0'0'57'0,"0"0"62"0,0 0 63 15,0 0 55-15,0 0 18 0,0 0-15 0,0 0-19 16,0 0-27-16,0 0-21 0,0 0-28 16,0 0-30-16,0 0-36 0,5-45-23 0,-5 45-33 15,0 0-17-15,0 1-16 0,0 1-23 0,0 3 0 16,0 4 10-16,0 5 22 0,0 4 10 0,0 5 9 15,0 5-10-15,1 4-3 0,-1 5 7 0,0 6-4 16,0 2 5-16,0 8-7 0,1 4 2 16,-2 3-8-16,1 3-6 0,1 0 5 0,-1 2-9 15,0-1 6-15,0 1-1 0,2-1 1 16,-2-3-5-16,0-2-1 0,1-4-5 0,-1-4-9 16,0-3-2-16,0-2-4 0,0-2 3 0,1-5 0 15,-1 0 7-15,0-3-1 0,0-1-1 0,0-5 4 16,-1 0-1-16,-2-5 6 0,1-2-1 0,1-1 5 15,-2-2-3-15,-1-2 3 0,2-3 5 0,-2-2-7 16,2-2-1-16,-1-3-8 0,2-1-10 16,0-4-12-16,0-2-25 0,1-1-46 0,0 0-53 15,-2-2-117-15,2-6-14 0,0-3 37 0,0 2 40 16,0 2-31-16</inkml:trace>
  <inkml:trace contextRef="#ctx0" brushRef="#br0" timeOffset="213313.09">8767 1673 1417 0,'0'0'97'0,"0"0"-54"0,0 0 27 15,0 0 44-15,0 0 18 0,0 0-23 0,0 0-25 16,0 0-31-16,0 0-7 0,0 0-9 0,0 0-22 16,0 0-4-16,0 0-30 0,0 0-26 15,-14-3 2-15,14 12 6 0,0 7 19 0,-2 6 29 16,1 5 14-16,1 5-7 0,-1 2 4 16,-1 3-2-16,1 3-7 0,0 0 4 0,-1 4 0 15,1 5-5-15,0 4-2 0,0 2 1 0,-3 4-7 16,0 3 2-16,2 0 2 0,-1 1-1 0,1 1-1 15,-3-2 2-15,5 0-1 0,-2-3-9 0,-2-3 3 16,1-3-9-16,2-2-3 0,-3-4-1 0,-1 0-4 16,3-3-5-16,-4-4-4 0,2-3 1 0,3-3-12 15,1-4-8-15,-1-3-13 0,1-2-18 16,0-4-23-16,0-2-30 0,0 0-32 16,0-4-67-16,1-2-84 0,0-3 0 0,1-3 18 15,-1-3-137-15</inkml:trace>
  <inkml:trace contextRef="#ctx0" brushRef="#br0" timeOffset="213706.66">8203 3038 1083 0,'0'0'313'0,"0"0"-558"0,0 0 70 0,0 0 210 16,0 0 162-16,0 0-16 0,0 0-40 0,0 0-28 15,0 0-13-15,0 0-15 0,0 0-17 16,109 120-12-16,-92-99-7 0,1-1-6 0,0 0-11 16,1 2-4-16,-2 1-9 0,0-1-2 15,0-1-4-15,1-3-4 0,-3 2-4 0,2-4-4 16,-5-2-3-16,0-1-3 0,1 0-2 0,0-2-6 15,-1-1-6-15,-1-4-5 0,2-2-2 0,0-2-1 16,-1-2 7-16,1 0 11 0,2-5 7 0,0-7 7 16,3-3 3-16,-1-3-1 0,2-5 0 0,0-1 3 15,2-6 0-15,2 0-1 0,-2-3 5 16,1 0-2-16,-1 0-1 0,0 1 2 0,-2-1-4 16,-1 4-3-16,-3-2-6 0,1 5-4 0,-3 1-15 15,-3 1-34-15,0 4-84 0,-4 0-173 16,-1 7-154-16,-3 5-684 0</inkml:trace>
  <inkml:trace contextRef="#ctx0" brushRef="#br0" timeOffset="214392.1">7271 3642 2079 0,'0'0'-29'0,"0"0"32"0,0 0 38 16,0 0 41-16,0 0-17 0,0 0-37 16,0 0-16-16,0 0-9 0,0 0-4 0,0 0-5 15,0 0-1-15,0 0-2 0,0 0 1 0,68-54 0 16,-52 51-2-16,1 2-6 0,1 1-3 0,1-1-3 15,-3 3-6-15,-1 5-1 0,-1 0-11 16,-1 1-9-16,-4 1-11 0,-3 2-12 16,-1-1 0-16,0 3 15 0,-5-1 19 0,0 4 20 15,-1 1 16-15,-9-1 4 0,1 2 3 0,-1 1 7 16,-1-2 1-16,1-1 5 0,1-2 0 0,0 0-3 16,5-3-5-16,-1-1-3 0,1-4-6 0,3 0-10 15,1 0-6-15,0-2-10 0,2 1-3 0,3-2 2 16,0 2 7-16,4 1 6 0,-1-3 4 15,1 2 7-15,4-2-8 0,0 1-4 0,2-1-6 16,2 0-12-16,-1 1-25 0,1-2-50 0,2 2-63 16,0-1-90-16,0 2-25 0,-5-2 9 0,-3 0-161 15</inkml:trace>
  <inkml:trace contextRef="#ctx0" brushRef="#br0" timeOffset="-214054.27">8133 3659 788 0,'0'0'219'0,"0"0"-118"0,0 0 52 16,0 0 32-16,0 0-17 0,0 0-61 0,0 0-21 15,0 0-8-15,0 0-3 0,0 0-11 0,0 0-2 16,0 0-8-16,0 0 0 0,0 0-6 16,-6-6-10-16,4 6-5 0,-2-1-29 15,0 0-16-15,-2 1-17 0,-3 0-24 0,2 0-6 0,-2 0-8 16,-1 0-9-16,-2 2-11 0,-1 4 5 0,0 1-3 15,-1 2 12-15,-2 1 12 0,4 2-9 0,0 1-5 16,1-1-1-16,-1 2-3 0,5 1-5 16,1-2 2-16,2-1-9 0,0 0-2 0,3-1 3 15,1 1-15-15,0-3-5 0,4-2-3 0,2-2 17 16,3-1 33-16,1-2 30 0,-1-1 36 16,3-1 22-16,-2 0 25 0,2-4 35 0,3-3 25 15,-2-3 18-15,-2-1 20 0,0 0 3 0,-1-3 4 16,0 0 9-16,-1-3-1 0,-4 1-7 0,0-1-15 15,-1-2-26-15,-1 0-27 0,1-2-26 16,-4-3-21-16,1-4-15 0,2-3-13 0,-2-2-10 16,0-2-5-16,0-3-17 0,-1 3-5 0,-1 0-10 15,1 5-2-15,0 4 15 0,0 5 12 0,-2 7 13 16,-1 6 2-16,2 3-11 0,0 5-40 16,-1 0-67-16,0 2-64 0,0 3-11 0,0 7 38 15,0 5 64-15,2 7 73 0,0 5 18 0,0 3 5 16,0 3-2-16,0 1 5 0,6-2 3 0,0 0-4 15,3 0 5-15,0-2-8 0,2-2 1 0,0-4-7 16,2-2-8-16,3-5-17 0,-4-4-18 0,4-1-3 16,-2-5-6-16,4-2 12 0,-3-2 16 15,2-4 8-15,-5-1 11 0,3 0 7 0,-3-2 6 16,0-5 3-16,-2-1 9 0,0-3 6 16,0 1 10-16,-3-3 18 0,-1 1 10 0,1-2 5 15,-4 0-2-15,1-4-13 0,0 1-16 0,-3-1-14 16,1-2-14-16,0 2-7 0,-2 3-2 0,1 2-2 15,-1 5 4-15,0 2-1 0,0 3 2 0,0 2-6 16,0 1-15-16,0 0-28 0,0 1-30 16,0 3-14-16,-1 4 8 0,-2 5 23 0,2 2 19 15,0 5 8-15,-3 0-8 0,3 1-5 0,1 1 0 16,0-1 7-16,0-1 5 0,6-2 2 0,0 1 1 16,0-1-7-16,2-4 8 0,2 1 5 15,0-2 6-15,5-1 4 0,-4-3-1 0,2-1-1 16,-1-4-2-16,-2 0 8 0,-1-4 4 0,2 0 14 15,-2-1 16-15,-2-5 11 0,3-3 8 0,-1 0 8 16,-1-2 5-16,1-1-3 0,1-2-4 16,-1-1-15-16,0-1-11 0,-3 1-12 0,4 0-8 15,-3 1-7-15,1 0-8 0,-2 4-4 16,2 2-5-16,-1 1-6 0,1 1-6 0,-1 1-6 16,1 2-5-16,-1 1-4 0,2 2 5 0,-3 0 8 15,2 1 8-15,1 4 12 0,0 0 7 0,1 2 1 16,-1 1 8-16,-1 0 4 0,0 2 1 0,0 0 9 15,0 2-1-15,0 0 0 0,-1 0 1 0,-2-2 0 16,0 2 5-16,0-2 12 0,-4-1 21 16,1 1 17-16,0 0 16 0,-2-1 20 0,0-1 6 15,0 1 5-15,-2-1-4 0,-2 0-19 0,-5 1-19 16,1 0-21-16,-2 0-24 0,-2-1-24 16,2-1-31-16,-1-2-43 0,1 0-78 0,0-1-124 15,0-1-206-15,2-2-13 0,4 0-375 0</inkml:trace>
  <inkml:trace contextRef="#ctx0" brushRef="#br0" timeOffset="-213875.95">8417 3437 2779 0,'0'0'-81'0,"0"0"38"0,0 0 31 16,0 0 11-16,0 0-47 0,0 0-89 0,0 0-20 15,0 0-3-15,0 0-14 0,0 0-18 0,0 0-99 16,0 0-97-16,0 0 7 0,0 0-306 0,127 40 660 0</inkml:trace>
  <inkml:trace contextRef="#ctx0" brushRef="#br0" timeOffset="-213240.75">8928 3582 1771 0,'0'0'120'0,"0"0"9"16,0 0 36-16,0 0-10 0,0 0-58 16,0 0-23-16,0 0-5 0,0 0-15 0,0 0-16 0,0 0-9 15,0 0-14-15,0 0-13 0,0 0-13 16,0 0-2-16,-17 15-3 0,9-2 5 16,0 0 0-16,2 2 1 0,-1 0-1 0,-1 0-3 15,4 1 5-15,-2-1-2 0,4 2 1 0,-2-1-4 16,3 1-7-16,1-2-4 0,1-2-9 0,-1-1 0 15,4-1 0-15,2 1 2 0,0-1-2 0,3-2-10 16,0-2-1-16,0-1-5 0,4-3 7 0,1-2 10 16,1-1 8-16,0-3 3 0,1-4 3 0,0-1 5 15,0-4 1-15,1 0 5 0,-2 1 2 16,1-2 2-16,-2-2-2 0,-1 0 0 0,2-1-1 16,-4 0 2-16,1-3 2 0,2 1-2 0,-2 0-3 15,0 2-5-15,-3 0 4 0,-2 3-1 16,-2 4-1-16,1 3-4 0,-3 4-11 15,-2 1-10-15,-1 1-17 0,0 0-15 0,0 2 4 16,0 3 26-16,0 3 21 0,0 4 26 0,0 1 8 16,0 2-6-16,-1 1 4 0,-2 0-1 0,1 1 11 15,0 0-4-15,2 1-3 0,0-2-3 0,0-2-10 16,2-1 6-16,4 2 14 0,-1-2 7 0,0 0-7 16,3-3-16-16,-2-2-25 0,2-1-12 15,0-3 6-15,0-3 6 0,0-1 11 0,2 0 3 16,-1-5 6-16,1-2-3 0,1-1 2 0,0-2 1 15,1 0-8-15,-2-4 13 0,0 0-2 0,-2 0 3 16,3-1 5-16,-2-3-7 0,1 0-2 0,1 0-1 16,-1 1 0-16,-2 0-2 0,2 4 3 15,-3 1 1-15,1 2-1 0,-5 3-5 0,0 1 0 16,3 4 0-16,-5-1-2 0,-1 3 10 0,0 0-1 16,0 5 12-16,0 1 11 0,0 1 9 0,1 2 6 15,-1 3 2-15,0-1-12 0,0 2-18 0,0 1-4 16,0 0-12-16,0-1-1 15,0 0 3-15,0 0-8 0,0-1-15 0,0-2-30 0,1-3-21 16,7 0-37-16,-3-2-55 0,2-3-79 0,3-2-142 16,-2 0-12-16,-3 0-349 0</inkml:trace>
  <inkml:trace contextRef="#ctx0" brushRef="#br0" timeOffset="-213080.21">9454 3331 2255 0,'0'0'-79'0,"0"0"0"16,0 0 37-16,0 0 2 0,0 0-21 0,0 0-51 15,0 0-100-15,0 0-111 0,0 0-70 16,0 0-38-16,0 0-52 0</inkml:trace>
  <inkml:trace contextRef="#ctx0" brushRef="#br0" timeOffset="-212483.14">9554 3772 2356 0,'0'0'115'0,"0"0"-50"15,0 0 28-15,0 0-10 0,0 0-61 16,0 0-22-16,0 0-8 0,0 0-2 0,0 0-2 16,0 0 0-16,0 0-1 0,0 0-4 0,18-121-7 15,-12 112-8-15,2 2-8 0,0 2-3 16,2 3-1-16,-1 2-5 0,1 0-1 0,-1 1-3 15,1 4-2-15,-2 2 2 0,0 1 8 0,3 1 3 16,0 1 7-16,-1 2 4 0,-2-1-6 0,3 2-2 16,-1 0-6-16,1-2-5 0,-2 2 2 15,1-3 3-15,-1-2 7 0,-1 0 13 0,-2-2 14 0,-1-3 9 16,-2 1 13-16,1-3 23 0,-3 0 32 16,-1-1 29-16,1 0 18 0,-1 0-4 0,0 0-25 15,0-4-29-15,0-1-23 0,0-2-20 0,0-2-13 16,0-2-4-16,1-1-5 0,0-1 0 0,3-1-1 15,0-1-3-15,0-2-3 0,3 0-6 16,0-2-10-16,-2 1-11 0,3 0-6 0,3 3-5 16,-2 2-1-16,-1 4 5 0,1 3 1 15,-2 2 5-15,1 2 4 0,1 1 7 0,0 1 8 16,-2 4 6-16,2 3 9 0,-3 3 3 0,4 1 3 16,-1 3 1-16,-1 1 3 0,-3 3-1 0,4-1 6 15,-6 0-1-15,4-1-3 0,-3 0 4 0,0 0-6 16,-3-2 6-16,1-1 6 0,-1-2 8 15,2 0 7-15,-3-3 5 0,2-1 3 0,-2-1-1 16,0-2-2-16,1-2-2 0,-1-2-3 0,1 0 2 16,0 0 10-16,-1 0 1 0,1 0 3 0,-1-2 1 15,2-3-11-15,2-1-5 0,-1-3-8 0,2-1-7 16,0-2-1-16,5 0-5 0,-2-2 3 0,1-2-4 16,0 3-1-16,-1-1 1 0,1 3-3 15,1 2 2-15,-1 0 3 0,-2 3 1 0,-2 2-3 16,2 1 4-16,-2 2-3 0,2 1 0 15,1 0 2-15,0 0 1 0,-2 3 0 0,4 2 2 16,0 1 0-16,2 1-5 0,1-1-3 0,-2 3-10 16,0-1-22-16,0 2-34 0,0-1-59 0,4 0-131 15,-5-2-227-15,-4-2-680 0</inkml:trace>
  <inkml:trace contextRef="#ctx0" brushRef="#br0" timeOffset="-212310.15">10496 3732 2389 0,'0'0'84'0,"0"0"-29"15,0 0 10-15,0 0-7 0,0 0-40 0,0 0-14 16,0 0-5-16,0 0-13 0,0 0-12 0,0 0-26 16,0 0-41-16,0 0-101 0,0 0-223 0,0 0-186 15,29-11-670-15</inkml:trace>
  <inkml:trace contextRef="#ctx0" brushRef="#br0" timeOffset="-211679.25">10742 3620 2231 0,'0'0'164'0,"0"0"-124"0,0 0 18 15,0 0 16-15,0 0-12 0,0 0-23 16,0 0-17-16,0 0-12 0,0 0-5 0,0 0-9 15,0 0 1-15,0 0 6 0,0 0 1 0,0 0-4 16,61-126 1-16,-41 102-1 0,-3 1-5 16,-1-1 6-16,0 1-1 0,-3 1 1 0,-1-1 1 15,-2 1-3-15,0 1-4 0,-3-2-4 16,-5 4-2-16,1 3-2 0,-3 2-4 0,0 4-7 16,-4 3-13-16,-3 2-17 0,2 1-19 0,-5 4-24 15,2 0-25-15,-2 0-11 0,-1 7-11 0,1 4 13 16,0 5 30-16,-1 3 34 0,0 3 35 0,2 3 26 15,-1 0 13-15,3 2-3 0,4-1 1 0,2 1-7 16,1-1-6-16,0-1-3 0,0-1-9 16,4-1-6-16,3-3-9 0,2-2-3 0,-1 0-4 15,2-4-3-15,0-4-1 0,-3-2-5 0,4-1 6 16,1-4 9-16,-1-2 15 0,0-1 11 16,2 0 12-16,1-4 9 0,1-4 9 0,-3-1 9 15,4-3 9-15,-3-2 10 0,-1-1 2 0,-1-1 10 16,-1-4-4-16,-2 3-9 0,3 0-1 0,-2 0-7 15,-3 2 5-15,-1 3 13 0,-3 3 7 16,3 3 10-16,-4 3 0 0,-1 2-16 0,2 1-15 0,-2 0-23 16,0 0-25-16,0 3-15 0,1 2-5 15,-1 1 12-15,2 4 17 0,3 1 14 16,-2 4 3-16,2 1-13 0,-1-2-11 0,-1 2-16 16,5-1-29-16,-2 2-52 0,4-3-80 0,0-1-114 15,2-2-105-15,-3-5-187 0,-3-2 139 0</inkml:trace>
  <inkml:trace contextRef="#ctx0" brushRef="#br0" timeOffset="-211525.21">11189 3198 2428 0,'0'0'42'16,"0"0"21"-16,0 0 8 0,0 0-6 0,0 0-33 15,0 0-51-15,0 0-53 0,0 0-77 16,0 0-45-16,0 0-13 0,0 0-32 0,0 0-24 15,0 0-102-15,0 0-23 0,39 43-417 0</inkml:trace>
  <inkml:trace contextRef="#ctx0" brushRef="#br0" timeOffset="-210877.47">11312 3629 2305 0,'0'0'66'0,"0"0"22"15,0 0 31-15,0 0-26 0,0 0-67 0,0 0-22 16,0 0-4-16,-20-126-6 0,26 107 1 0,-2 2 1 16,5 4 2-16,-3 2-3 0,-2 5-6 15,3 0-11-15,-2 5-17 0,3 0-8 0,-1 1-12 16,-1 0-6-16,2 3 3 0,3 5 5 0,-2 4 6 16,-1 0 12-16,1 5 4 0,1 0 3 15,-5 3 9-15,3 1 4 0,-2 0 7 0,0-1 4 16,1-1-1-16,-2-2 0 0,2-2-3 0,0-3 4 15,-3-2-1-15,2-2 6 0,-2-3 4 0,-3-2 1 16,3-2 12-16,-2-1 16 0,-1 0 17 0,-1 0 15 16,1 0 12-16,0-2 2 0,0-2-6 0,2-3-6 15,0-1-13-15,0-5-17 0,-1-2-10 16,3-1-11-16,-2-5-9 0,0 1-3 16,4-1-6-16,-2-4-5 0,2 3-5 0,2 2-3 15,-2 0-1-15,-2 5-5 0,4 3 0 0,-3 3-8 16,-2 3-12-16,3 1-13 0,-3 3-14 0,5 1-7 15,-3 1 0-15,-2 0 11 0,4 6 14 0,-4 2 17 16,2 2 10-16,-2 1 6 0,3 4 3 0,-4 2 4 16,3-1 4-16,-3 2 4 0,2-1 2 15,-1 0-4-15,5-2 2 0,-5-1-2 0,4-1-5 16,-2-1-4-16,1-3-9 0,0-1-7 0,1-3-5 16,-3 0 7-16,2 0 6 0,2-3 13 0,-5-2 15 15,3 0 9-15,-1 0 13 0,-1-4 11 16,3-1 6-16,-3-2 8 0,2-1 2 0,2-2-1 15,-1-1-2-15,-4-2-8 0,4-1-1 16,-1 1-3-16,-2-2-7 0,3-1-4 0,-4-3-12 0,4 2-4 16,-2 1-1-16,-2 2 1 0,2 2 7 15,-4 6 4-15,0 1 10 0,-1 3 2 0,-1 2 3 16,0 0-1-16,0 0-12 0,0 1-19 0,0 3-9 16,0 1-3-16,0 3 5 0,1 4 14 15,3 2 1-15,-1 1-2 0,-1 2-2 0,0-1-5 16,3 2-1-16,-4-1-8 0,7-2-19 0,-4 1-57 15,5-1-47-15,-1-3-79 0,4-3-122 16,-1-1-111-16,-2-3-3 0,-1-2-387 0</inkml:trace>
  <inkml:trace contextRef="#ctx0" brushRef="#br0" timeOffset="-210735.14">11923 3109 1912 0,'0'0'624'15,"0"0"-582"-15,0 0 5 0,0 0-3 0,0 0-17 16,0 0-53-16,0 0-70 0,0 0-99 0,0 0-44 16,0 0-62-16,0 0-50 0,0 0-35 0,0 0 9 15,0 0-348-15</inkml:trace>
  <inkml:trace contextRef="#ctx0" brushRef="#br0" timeOffset="-209867.47">12308 3462 1403 0,'0'0'24'0,"0"0"92"0,0 0 137 15,0 0-39-15,0 0-84 0,0 0-15 0,0 0-20 16,0 0-24-16,0 0-21 0,0 0-27 16,0 0-26-16,0 0-21 0,0 0-9 0,0 0-6 15,-73-29 1-15,54 37 1 0,-2 0 1 0,2 3-1 16,3 2 1-16,1-1 0 0,1 3-1 15,3 0 5-15,2-1 3 0,0 0 7 0,2 0-1 16,6-1-1-16,-1 0-11 0,2-1-9 16,0 0-5-16,1-1-5 0,1 0 2 0,5-3 4 0,-3-2 5 15,4-1 8-15,-1-3 2 0,-2-1 13 16,3-1 8-16,2 0 18 0,0 0 18 0,-1-6 10 16,1-1 10-16,0-2 2 0,-1-3 2 0,-1 1 1 15,-1-2-3-15,2 1-8 0,-2-5-9 16,1 2-11-16,-3 1-10 0,3-1-10 0,-5 0-8 15,3 3-7-15,-3 4-8 0,-2 3-2 0,-1 1-19 16,1 3-31-16,-1 1-60 0,0 0-81 0,0 1-22 16,0 4 25-16,0 3 62 0,0 2 78 0,0 5 42 15,4 0 4-15,0 1-1 0,-2 1-2 0,4 2-10 16,-2-2-13-16,4 0-4 0,1-2 14 16,1 0 3-16,0-1 15 0,3-4 6 0,-2-1 0 15,3-2 14-15,-1-1 5 0,-2-2 13 0,1-2 12 16,-1-2 25-16,-1 0 33 0,1 0 30 0,-2-5 27 15,0-2 30-15,2-1 20 0,-3-2 1 16,-1 1 8-16,-1-3-22 0,3 0-35 0,-2-2-34 16,-2-3-46-16,3-1-32 0,3 0-24 0,-1-3-7 15,1 2-9-15,0-1-1 0,-1 2-6 16,-1 0-7-16,1 7-3 0,-2 1-13 0,-3 5-9 16,0 0-14-16,-2 4-8 0,1 1-7 0,-1 0 2 15,-1 0 19-15,-1 2 15 0,0 3 32 16,1 2 29-16,-2 1 11 0,0 4 14 0,2-1-1 15,-2 3-3-15,0 0-5 0,1-1-2 0,-1 3 0 16,0-2 1-16,1 1-4 0,1-1 5 0,-2 0-6 16,5 0-8-16,-3-3 6 0,1 2-19 0,4-3 8 15,-2 1-4-15,3-2-3 0,1-1 10 0,1-1 0 16,1 0 5-16,-1-3 5 0,1 1 10 16,1-2 1-16,2-1 4 0,0-2-4 0,2 0-7 15,-1-2-6-15,1-2-2 0,-1-4 4 16,1 0-6-16,-2-2 8 0,2 0-3 0,-2-4 4 0,-3 2-2 15,3-5 0-15,-2-1-3 0,0-3-11 16,1 0 4-16,-2-4-5 0,2 2 2 0,-1-1-1 16,-2 1 2-16,-1 4 1 0,-3 5 8 15,-1 1 9-15,-2 6 9 0,-2 4 11 0,-1 0 1 16,0 3-3-16,0 0-20 0,0 0-18 0,0 4-22 16,-1 3-10-16,-2 2 8 0,-2 2 6 0,2 3 9 15,-4 2 4-15,2 1-3 0,-1 1-4 0,4-1 0 16,-2 1 2-16,2-2-12 0,1 0-7 15,1-4-12-15,0 1-24 0,0-2-28 0,3-3-39 16,1-1-61-16,1-1-100 0,1-2-114 0,0-3-93 16,-2 0-592-16</inkml:trace>
  <inkml:trace contextRef="#ctx0" brushRef="#br0" timeOffset="-209693.6">13042 3195 2832 0,'0'0'63'0,"0"0"34"0,0 0 12 16,0 0-7-16,0 0-53 0,0 0-32 0,0 0-22 15,0 0-20-15,0 0-18 0,0 0-19 16,0 0-18-16,0 0-24 0,0 0-27 0,0 0-71 16,6 21-158-16,-4-13-251 0,3-2-811 0</inkml:trace>
  <inkml:trace contextRef="#ctx0" brushRef="#br0" timeOffset="-208800.49">9634 4063 1567 0,'0'0'188'0,"0"0"-157"16,0 0 43-16,0 0 30 0,0 0-29 0,0 0-50 16,0 0-34-16,0 0-28 0,0 0 5 15,0 0 5-15,0 0 13 0,0 0 23 0,0 0 10 16,0 0 1-16,85-6-2 0,-55 4-8 0,1-1-14 16,1-1-29-16,3 2-60 0,-4-1-94 15,1 2-153-15,-1 1-65 0,-7-1-263 16,-10 1 377-16</inkml:trace>
  <inkml:trace contextRef="#ctx0" brushRef="#br0" timeOffset="-208619.08">9777 4166 2163 0,'0'0'-116'0,"0"0"-6"0,0 0 41 0,0 0 71 16,0 0 14-16,0 0-12 0,0 0 28 0,0 0 18 15,0 0 10-15,0 0 1 0,0 0-21 0,0 0-11 16,117 14-17-16,-91-14-29 0,4-1-66 0,-1 0-113 16,-3-2-162-16,-5-1-47 0,-8 3-494 0</inkml:trace>
  <inkml:trace contextRef="#ctx0" brushRef="#br0" timeOffset="-208359.48">10039 3898 1725 0,'0'0'-296'0,"0"0"73"0,0 0 208 0,0 0 201 16,0 0 0-16,0 0-23 0,0 0-13 16,0 0-30-16,0 0-30 0,0 0-21 0,132 60-10 15,-112-47-11-15,0 0-14 0,-3 1-11 0,-1-1-8 16,-2 2-6-16,-3-1-8 0,-4-1 0 0,-1-1-8 15,-5 1-7-15,0 1-7 0,-4 1-8 0,-5-1-12 16,-5 4-19-16,-2-1-22 0,2 1-51 0,-5 0-70 16,0-1-104-16,2 3-92 0,0-6 36 0,7-4-323 15</inkml:trace>
  <inkml:trace contextRef="#ctx0" brushRef="#br0" timeOffset="-207657.96">10662 3996 1115 0,'0'0'249'0,"0"0"-115"0,0 0 36 16,0 0 10-16,0 0-48 0,0 0-60 0,0 0-20 15,0 0-14-15,0 0-14 0,0 0-7 0,0 0-4 16,0 0 1-16,0 0 3 0,38-70-5 0,-25 63-3 16,5 1 1-16,-4 2-5 0,4 1 2 0,-3 3-2 15,0 0-3-15,1 0-3 0,0 3-5 16,0 2-3-16,-3 4-10 0,1 0-10 0,-1 0-11 16,-4 1-21-16,-4 2-16 0,0 3-10 15,-4-1 1-15,-1 3 11 0,-4 0 15 0,-2 3 11 16,-4-2 13-16,-5 0 9 0,3-1 13 0,-6 0 14 15,2-1 2-15,-2-1 7 0,-1-1 0 0,5 0 5 16,-2-3 10-16,5-1 6 0,1-1 2 0,2-3-5 16,4-1-12-16,2-1-25 0,2-1-14 0,0 2-7 15,0-2 2-15,3 0 17 0,6 2 15 16,0-1 15-16,3 1 8 0,2 0 5 0,3-1-7 16,4-1-5-16,0 0-10 0,-2-2-5 0,4 2-4 15,4-2-5-15,-3 1-8 0,5-1-33 16,0 2-79-16,1-1-113 0,1-1-119 0,-10-1-10 15,-2 1-273-15</inkml:trace>
  <inkml:trace contextRef="#ctx0" brushRef="#br0" timeOffset="-205949.94">11635 4017 2439 0,'0'0'-20'0,"0"0"53"0,0 0 54 0,0 0-14 16,0 0-47-16,0 0-15 0,0 0-15 0,0 0-21 15,0 0-24-15,0 0-22 0,0 0-4 0,0 0 5 16,0 0 6-16,-129 1 21 0,114 11 9 16,-2 0 1-16,3 0-5 0,3 1-10 0,1 1-12 15,3-1-6-15,0 0-1 0,6-1-5 0,1 1-2 16,0-2-15-16,8-1-6 0,1-2 1 15,1-1 4-15,3-1 19 0,-2-3 22 0,4-1 26 16,-2-2 22-16,-1 0 24 0,4-2 18 0,-4-4 18 16,1-2 16-16,-3-1 13 0,0-2 12 0,0-1 4 15,-2-2 3-15,-4 0 1 0,3-2-8 16,-5-3-16-16,4 0-18 0,-4-3-19 0,0-2-18 0,-1-1-10 16,0-1-11-16,-2-1-6 0,1 0-10 15,0 1-10-15,0 2-8 0,0 3-8 0,-1 3 9 16,-1 5 4-16,0 5 9 0,0 4-4 15,-1 3-38-15,2 1-82 0,0 1-68 0,0 7-8 16,0 4 38-16,-1 7 83 0,-2 2 71 0,4 5 20 16,0 2 4-16,0 1-3 0,5 2-3 0,3-1 0 15,0 1-1-15,2-2-3 0,3-4-7 16,2 0-13-16,3-5-7 0,-3-4-6 0,2-1 5 16,-1-3 11-16,-1-2 0 0,-2-3 15 0,1-4 8 15,-2 0 15-15,-2-3 17 0,-1 0 21 16,1-3 23-16,-1-3 23 0,-4-1 18 0,4-2 1 0,0-2-3 15,-2-2-14-15,-2-2-11 0,2 0-18 16,-1-3-18-16,1-2-19 0,-1 0-25 0,-2-2-5 16,2 1-12-16,-2 1-5 0,3 3-2 0,-3 5-7 15,1 3-3-15,-3 3-2 0,0 4-7 16,-2 1-8-16,1 1-17 0,-1 0-27 0,0 0-12 0,0 1 10 16,0 3 22-16,2 3 43 0,1 1 20 0,-1 3 12 15,1 2 2-15,-3 2-1 0,2 1 1 16,3 0-3-16,-3-1-4 0,0 3-3 0,3-4 4 15,-1 2-6-15,3-1-2 0,-2-2-3 0,5 1-8 16,-1-2-8-16,3-2 0 0,4-1 5 16,2 0 2-16,-3-3 20 0,5 0 5 0,0-3 3 15,2 0 8-15,-1-3-2 0,2 0 2 16,-1 0 0-16,0-5 6 0,-2-2-2 0,-5 1 3 16,3-5 2-16,-4 1 2 0,0-1 5 0,-4 0 7 15,0-2 7-15,-2-1-4 0,-3 2 4 0,1-4-7 16,-3 2-9-16,-2-1-8 0,-1-3-8 0,0 2-12 15,0 2-1-15,0 1-2 0,-2 1-4 16,-4 4 3-16,3 3-3 0,-5 2-9 0,4 2-14 16,-3 1-19-16,3 0-28 0,-2 1-25 0,0 5 8 15,1 4 8-15,-1 2 22 0,2 2 27 0,0 3 5 16,0 0 7-16,2 3 6 0,2-2 6 0,0 0 1 16,0 1 0-16,0-2-5 0,4-2-15 15,2 0-8-15,1-2-14 0,1-1-10 0,4-3 2 16,-2-2 12-16,3-1 18 0,0-2 19 0,4-2 10 15,0-2 2-15,0 0 0 0,1-1-2 0,1-5 0 16,-2-2 0-16,-2-1 7 0,3 0 8 0,-4-2 10 16,2 0 10-16,-3-2 3 0,-3-2 2 15,2 0-11-15,-2 1-15 0,-1-1-20 16,1 2-17-16,-2 5-7 0,-4 2-4 0,1 2-1 16,-3 4-12-16,-2 0-12 0,1 0-6 0,-1 4 14 15,0 2 32-15,1 2 27 0,-1 6 22 0,2 3-1 16,-2 1-5-16,2 4-2 0,-2 3 2 0,3 0 3 15,-2 6-6-15,1-2-7 0,1 3-8 0,0 2-6 16,0-1-1-16,-2-1-2 0,2-3 4 16,-1 1 1-16,-2-2-1 0,0-2 11 0,0-2 7 15,0-5 7-15,-2-3 15 0,-1-2 18 0,3-5 26 16,-2-3 37-16,1-4 14 0,-1-2-4 0,-2 0-32 16,1-2-44-16,-1-5-35 0,-3-3-25 15,-1-4-7-15,2-1-5 0,0-3-4 0,4-4-3 16,-4-4-10-16,6-2-13 0,0-5-15 0,7-2-12 15,3-2-10-15,-1 1-3 0,2 0 11 0,1 4 4 16,-1 3 5-16,0 5 2 0,1 4-5 16,4 2-5-16,-3 5-5 0,-2 3-4 0,4 2-11 15,-5 4-2-15,0 1 0 0,-2 2 3 16,-1 1 20-16,1-1 25 0,-1 1 21 0,-2 5 20 16,2-1 11-16,-4 1 4 0,3 0 0 0,-3 2 3 15,-1-1-2-15,3 1 0 0,-4-1 5 0,2 0 5 16,1-2-3-16,-1 1 3 0,-1-2-5 0,-1 0-1 15,0-1 12-15,2-2 13 0,-1 0 18 0,0 0 8 16,0 0 16-16,-1 0 15 0,2-1 10 16,2-3 10-16,-3-1-12 0,5-1-22 0,-1-2-16 15,0-2-18-15,0 0-13 0,-1-2-3 0,2-1-14 16,-3-1-9-16,2-1-5 0,-2-1-9 16,3-4 2-16,2-1-4 0,-2-1-3 0,0-3-9 15,1 3-15-15,3-2-13 0,-3 2-9 0,-2 3 2 16,0 2 18-16,-4 5 25 0,2 4 22 0,-4 4 20 15,0 4-1-15,0 0-17 0,0 0-33 0,0 0-32 16,-4 4-21-16,2 2 10 0,0 3 25 0,-4 4 20 16,3 2 18-16,-3 1 3 0,3 2 0 15,-2 4 4-15,1-1 6 0,2 3 10 0,1 1 2 16,0 0 6-16,1-1-6 0,0-3-8 16,0 0-2-16,0-3-2 0,2 2-4 0,6-4-8 15,-3-2-10-15,3-1-11 0,0-3-6 0,2 1 4 16,0-3 2-16,1-3 4 0,1-1 4 0,0-2 0 15,4-2 4-15,-3 0 12 0,-1-1 9 0,5-5 0 16,-5-3 0-16,7 0-8 0,-7-1 1 0,4-1 6 16,-3 0 6-16,-1-4 2 0,-1 1-3 15,1-1 1-15,-1 0-3 0,-4-2 3 0,1 1 0 16,-2 1 0-16,-2 0 0 0,-2 0-1 0,-1 2 5 16,-1 3 2-16,0 4 5 0,-1 1 2 15,-2 2-4-15,-4 1-9 0,4 2-9 0,-4 0-15 16,3 0-18-16,-3 3-3 0,0 4-4 0,0 3 5 15,0 3 5-15,-2 2 2 0,1 2 4 0,2 0 5 16,-1 2 7-16,3-2-2 0,-1-1 0 0,4-1-13 16,-1-1-23-16,2-1-17 0,0-2-22 15,0-2-16-15,2 0-12 0,2-2-22 0,2-1-23 16,1-1-26-16,-1-3-21 0,3-1-38 16,1-1-28-16,-1 0 30 0,-1 0-292 0</inkml:trace>
  <inkml:trace contextRef="#ctx0" brushRef="#br0" timeOffset="-205722.44">12722 3907 2494 0,'0'0'-170'0,"0"0"-82"15,0 0 66-15,0 0 209 0,0 0 93 0,0 0-8 16,0 0-17-16,0 0-26 0,135-1-25 0,-98 1-17 16,-1-3-12-16,2-1-13 0,0 1-13 0,-4-1-42 15,2 2-105-15,-3-1-219 0,-6 1-146 16,-12 2-692-16</inkml:trace>
  <inkml:trace contextRef="#ctx0" brushRef="#br0" timeOffset="-205128.42">13938 3971 1380 0,'0'0'153'16,"0"0"-349"-16,0 0 101 0,0 0 226 0,0 0 16 15,0 0-65-15,0 0-24 0,0 0-7 0,0 0-6 16,0 0-4-16,0 0 11 0,0 0 11 16,0 0 7-16,0 0 1 0,43-53-2 0,-43 51-8 15,1 0-4-15,-1 0 0 0,0 0-6 16,0-1-3-16,0 1-7 0,-1 0-4 0,-1-2-11 15,-1 2-3-15,-1-2-10 0,-1 1-6 0,0 1 2 16,-1-1-5-16,2-1 2 0,-2 2-6 16,3 0 2-16,1 0-2 0,0 1 0 0,1 0 5 0,-1 1-3 15,1 0 0-15,1 0 2 0,0 0 0 0,0 0-2 16,0 0 1-16,0 0-1 0,0 0-6 16,0 0 5-16,0 0-3 0,0 0 1 0,0 0 0 15,0 0 0-15,0 0-2 0,0 0 1 0,0 0 0 16,0 0-3-16,0 0 3 0,0 0 0 15,0 0 3-15,0 0-2 0,0 0 4 16,0 0 0-16,0 0-3 0,0 0 8 0,0 0 0 0,0 0 2 16,1 0 3-16,-1 0-1 0,0 0 0 0,0 0-1 15,0 0 0-15,0 0-2 0,0 0 2 16,0 0-2-16,2 0 2 0,-2 0-5 0,0 0 0 16,0 0-1-16,0 0-1 0,0 0 2 0,0-1-1 15,0 1-2-15,1 0-1 0,-1 0-1 16,0 0-5-16,0 0-2 0,0 0-8 0,0 0-18 15,0 0-27-15,0 0-49 0,0 0-71 0,1 0-39 16,0 0-46-16,3 0-74 0,0 1-81 0,-1 0-526 0</inkml:trace>
  <inkml:trace contextRef="#ctx0" brushRef="#br0" timeOffset="-204314.71">13905 3732 82 0,'0'0'433'15,"0"0"-448"-15,0 0 95 0,0 0 124 16,0 0 41-16,0 0-5 0,0 0-39 0,0 0-23 16,0 0-5-16,0 0-18 0,0 0-17 0,0 0-9 15,0 0-11-15,0 0-16 0,27-77-18 0,-27 77-21 16,0 0-20-16,0 1-13 0,0 1-16 0,0 0-14 15,0 1-14-15,0 3-6 0,0 2 8 16,0 5 7-16,0 3 14 0,0 5 3 0,0 3-4 16,-1 0-1-16,1 1-1 0,-1 2-4 0,0-3-6 15,1-1-3-15,-2 0-13 0,2-3-16 0,0-2-23 16,0 2-37-16,2-2-45 0,2-2-57 16,1 0-85-16,0 0-116 0,2-3-37 0,-2-5-217 15,1-2 295-15</inkml:trace>
  <inkml:trace contextRef="#ctx0" brushRef="#br0" timeOffset="-204068.17">13720 4087 2231 0,'0'0'-183'0,"0"0"39"0,0 0 172 15,0 0 117-15,0 0-11 0,0 0-41 0,0 0-19 16,0 0-15-16,145 1-14 0,-114-4-12 16,4-1-8-16,-2-3-1 0,4 3-9 0,-4-2-4 15,3 1-6-15,-3-1-3 0,-2 1-4 0,-2-2-16 16,0 3-29-16,-4-1-57 0,-2 1-93 0,-3 3-162 16,-2 1-164-16,-4 0-433 0,-7 0 565 0</inkml:trace>
  <inkml:trace contextRef="#ctx0" brushRef="#br0" timeOffset="-203300.09">14621 3881 2331 0,'0'0'-97'16,"0"0"30"-16,0 0 39 0,0 0 3 0,0 0-13 16,0 0 15-16,0 0 15 0,0 0 28 0,0 0-6 15,0 0-11-15,11 139-2 0,-5-107-6 16,1-3-2-16,-1 3-4 0,-1-3-2 0,1 0 2 15,-2 0 3-15,0 0 2 0,-2-2-2 0,-1 0-4 16,-1-2-6-16,0-1-8 0,0-2-2 0,-5-3 0 16,-1-2 6-16,0-3 14 0,0-4 12 15,-1-2 17-15,1-3 23 0,1-3 16 16,2-2 8-16,-1 0-12 0,2-2-30 0,-1-7-13 0,-2-1-9 16,2-3 0-16,0-6 1 0,0-5-3 15,3-4-11-15,-1-5-1 0,2-4-1 0,8-4-5 16,1-2-2-16,2-1-10 0,6-1-4 0,-2 3-5 15,1 5 1-15,1 5 1 0,-2 8-8 0,-1 4 2 16,-1 7-5-16,2 4-3 0,-5 3 1 0,1 3-8 16,-2 3-8-16,-1 0-7 0,-1 2 10 15,-2 4 5-15,-1 3 6 0,-3 2-9 0,2 1-13 16,-3 2-1-16,-1 1-1 0,-1 1-8 0,-5 0-26 16,-2 0-20-16,-4-1-2 0,0-1 34 0,-1-2 51 15,0-1 37-15,1-3 26 0,1-1 16 16,1-1 16-16,4-2 8 0,2-1 1 0,-1-2-29 15,5 0-57-15,0-1-50 0,0 0-27 0,0 0 13 16,7 0 44-16,1-2 46 0,0-2 25 0,5-2 1 16,2 1 0-16,1-2 1 0,3-3-3 0,-1 0 1 15,1 0-8-15,1-2-11 0,0 1 3 16,1-3-2-16,2 0 0 0,-4 0 7 16,0 1 13-16,-1-1 31 0,-2 1 40 0,0 2 33 15,-4-1 11-15,0 0 2 0,-4 2-10 0,-1 2-8 16,-1 0-4-16,-5 1-1 0,0 2 10 0,-1 1 8 15,0 1 7-15,0 1-15 0,-2 2-26 0,-3 0-39 16,-1 0-42-16,-2 0-20 0,-2 3-13 16,2 1 0-16,-1 3 5 0,-1 1-1 0,-4 3-1 0,4 2-1 15,-1 1 2-15,2 3 3 0,2 0-2 16,0 1-7-16,2 1-10 0,2-3-14 0,2 0-24 16,1 0-34-16,1-3-49 0,6-2-65 0,2-1-76 15,5-2-80-15,1-1 3 0,-3-2-277 16,-2-3 499-16</inkml:trace>
  <inkml:trace contextRef="#ctx0" brushRef="#br0" timeOffset="-202617.25">15465 3930 1760 0,'0'0'-179'0,"0"0"62"0,0 0 195 0,0 0 44 16,0 0-39-16,0 0-20 0,0 0 7 15,0 0 3-15,0 0-4 0,0 0-4 0,0 0-7 16,0 0-13-16,0 0-14 0,0 0-11 0,60-25-9 16,-51 18-6-16,-2-1 1 0,1 2-1 15,-2-4 0-15,-1 1 2 0,-3-1-5 0,2-3-10 16,0 2-11-16,-2-3-15 0,0 1-13 0,-2 0-15 16,0-1-6-16,0 3-5 0,-3 1 1 15,-1 2 15-15,-1-1 16 0,2 4 22 0,-1 1 14 16,-1 2 2-16,1 1-12 0,0 1-23 0,0 0-27 15,-2 2-7-15,0 5 12 0,-1 0 21 0,1 3 29 16,-1 3 16-16,0 3 7 0,0 1 5 0,3 2 6 16,0 0 3-16,3 2-3 0,1-1-2 0,0-2-9 15,0 0-6-15,5-1-11 0,1-2-11 0,4-2-3 16,0 1-4-16,1-2 5 0,3-3 6 16,-2-2 6-16,3-2 7 0,-1-2 3 15,1-3 2-15,1 0 6 0,3-4 8 0,-4-2 2 16,2-5 0-16,-1 0-1 0,2 0-4 0,-3-2 3 15,-1 2 7-15,-1-4 8 0,-2 1 0 0,-1 0 5 16,-1-1-3-16,1-3-9 0,-2 0-4 0,0-2-8 16,1 1-1-16,-3 0 3 0,-1 3 12 15,-1 4 14-15,0 1 26 0,-3 6 21 0,-1 3 2 16,0 1-6-16,0 1-26 0,0 0-22 0,0 0-19 16,0 3-17-16,-1 2-8 0,-3 4-4 0,0 3 7 15,0 3 10-15,-1 1 0 0,0 4-2 16,0-4-2-16,3 3-4 0,-1-2-1 0,1 0-2 15,2 0-10-15,0-3-13 0,0-2-29 0,2 1-36 16,2-3-46-16,4-1-63 0,0-2-92 0,2-2-139 16,-2-4-6-16,-2 0-432 0</inkml:trace>
  <inkml:trace contextRef="#ctx0" brushRef="#br0" timeOffset="-202443.16">15895 3527 2751 0,'0'0'30'16,"0"0"16"-16,0 0 1 0,0 0-16 0,0 0-28 15,0 0-17-15,0 0-18 0,0 0-21 16,0 0-48-16,0 0-82 0,0 0-66 0,0 0-61 16,0 0-122-16,10 9-38 0,-8-4-594 0</inkml:trace>
  <inkml:trace contextRef="#ctx0" brushRef="#br0" timeOffset="-202135.65">16269 3809 2887 0,'0'0'-11'0,"0"0"20"0,0 0 22 0,0 0-6 16,0 0-30-16,0 0-26 0,0 0-27 15,0 0-10-15,0 0-32 0,0 0-67 0,0 0-154 16,0 0-271-16,0 0-782 0</inkml:trace>
  <inkml:trace contextRef="#ctx0" brushRef="#br0" timeOffset="-201971.09">16272 4077 2747 0,'0'0'34'0,"0"0"-16"0,0 0 28 0,0 0 27 16,0 0-17-16,0 0-31 0,0 0-20 16,0 0-18-16,0 0-18 0,0 0-24 0,0 0-7 15,0 0-26-15,0 0-76 0,0 0-147 0,41 0-301 16,-33 0-868-16</inkml:trace>
  <inkml:trace contextRef="#ctx0" brushRef="#br0" timeOffset="-201342.35">16554 3623 1844 0,'0'0'14'15,"0"0"33"-15,0 0 23 0,0 0 13 0,0 0-19 16,0 0-39-16,0 0-33 0,0 0-22 0,0 0-6 15,0 0 12-15,0 0 20 0,0 0 19 16,0 0 2-16,0 0-6 0,33 70-8 0,-23-52-2 16,1 0-1-16,0 1 0 0,1-1 4 0,-1-2-3 15,-1 0 1-15,0 0 0 0,1-3-4 16,-2-2 2-16,-2-1 1 0,3-2-2 0,-2-2 1 16,-3-3 2-16,0 0-1 0,-3-1 4 0,1-2 8 0,0 0 15 15,-1 0 20-15,0 0 32 0,-1-2 25 16,3-2 7-16,0-2-8 0,1-3-19 0,0-2-21 15,1-3-16-15,0-3-9 0,2-1-15 0,-2-3-9 16,1-2-6-16,1 0-11 0,0-1-9 16,-3 1-12-16,2 3-18 0,-2 0-25 0,0 3-40 15,2 3-55-15,-2 2-130 0,2 1-239 0,-4 4-91 16,0 2-408-16</inkml:trace>
  <inkml:trace contextRef="#ctx0" brushRef="#br0" timeOffset="-200967.84">16718 3624 2029 0,'0'0'-300'0,"0"0"74"0,0 0 206 15,0 0 133-15,0 0-7 0,0 0-15 0,0 0-15 16,0 0-12-16,0 0-15 0,0 0-14 0,0 0-7 15,0 0-8-15,129 111-2 0,-108-100-7 0,-4 1-1 16,-1-2-3-16,0-1-2 0,-2 2-2 0,1-2-2 16,-4-2 2-16,-1 0-1 0,1-2 2 15,-4-1 3-15,2 0 1 0,0-2 8 0,1 0 2 16,-3-2 8-16,-2 0 7 0,3 0 8 0,-3 0 13 16,1-1 14-16,1-2 12 0,-3-2 7 15,3-1 2-15,-1-2-11 0,0-4-9 0,2 1-15 16,-2-3-11-16,-1-2-12 0,4-4-2 0,-5 2-3 15,3-1-4-15,-4-2 0 0,3 2-8 0,-4 0-4 16,0 0-8-16,2 2-2 0,-1 2-8 0,-2 3-2 16,0-1-14-16,-1 5-28 0,1 1-24 15,-1 1-50-15,1 4-76 0,-1 0-159 0,0 2-208 16,2 0-1-16,-2 0-488 0</inkml:trace>
  <inkml:trace contextRef="#ctx0" brushRef="#br0" timeOffset="-200653.12">17269 3897 2434 0,'0'0'65'0,"0"0"-25"16,0 0 42-16,0 0 18 0,0 0-31 0,0 0-22 15,0 0-5-15,0 0-5 0,0 0 1 16,0 0-3-16,0 0-5 0,0 0-2 0,0 0-8 15,0 0-3-15,63-108-6 0,-58 96 0 0,-1 3-3 16,1 3-3-16,-3 1 4 0,-1 3-8 16,-1 0 0-16,1 2-3 0,-1 0-5 0,0 0-6 15,0 0-13-15,0 3-11 0,0-1-17 0,0 4 13 16,0 2 7-16,0 3 10 0,0 3 11 0,0 2-14 16,0 1-10-16,-1 1-12 0,0 0-19 15,0 1-35-15,-1-1-50 0,-2 2-82 0,1-1-120 16,3-1-167-16,-1-1-11 0,0-8-264 0</inkml:trace>
  <inkml:trace contextRef="#ctx0" brushRef="#br0" timeOffset="-200459.41">17588 3982 2303 0,'0'0'-65'0,"0"0"1"0,0 0 88 15,0 0 104-15,0 0-29 0,0 0-35 0,0 0-23 16,0 0-19-16,0 0-7 0,0 0-4 0,0 0-3 16,-9 124-4-16,2-107-5 0,-1 0-11 0,-4 2-15 15,1-2-31-15,-3 2-64 0,-2 1-93 16,2-3-175-16,4-3-145 0,2-6-695 0</inkml:trace>
  <inkml:trace contextRef="#ctx0" brushRef="#br0" timeOffset="-200085.89">17691 3581 2527 0,'0'0'-110'16,"0"0"38"-16,0 0 64 0,0 0 62 15,0 0-24-15,0 0-23 0,0 0 6 0,0 0 7 16,0 0 1-16,0 0-9 0,0 0-3 0,0 0-6 16,49 121 4-16,-42-103-1 0,1-1-5 0,0-1 2 15,-2 1-1-15,2-3-2 0,0 0 1 16,1-2 1-16,-2-2-2 0,0-2-3 0,0-2 4 16,-4-2-2-16,3 0 1 0,-4-3 3 0,-1-1 1 15,0 0 7-15,1 0 13 0,0 0 18 16,0-4 15-16,-2 2 15 0,2-3-1 0,6-1-12 15,-4-4-13-15,4-4-14 0,1-4-9 0,1 0-5 16,0-4-5-16,-1-2-7 0,1 0-5 0,0-2-4 16,-3 1-7-16,2 1-12 0,-1 0-10 15,-1 3-18-15,-3 4-16 0,2 2-25 0,-4 5-42 0,-1 3-113 16,0 3-245-16,1 2-106 0,-2 2-669 0</inkml:trace>
  <inkml:trace contextRef="#ctx0" brushRef="#br0" timeOffset="-199704.3">17860 3581 1645 0,'0'0'-118'0,"0"0"-53"15,0 0 112-15,0 0 191 0,0 0-2 0,0 0-34 16,0 0-21-16,0 0-18 0,0 0-17 15,0 0-15-15,63 122-11 0,-54-102-5 0,1 3 0 16,1-2 3-16,0 0 0 0,-3 1-2 0,0-4 0 16,1-1-4-16,1 0-2 0,-1-2-1 0,0-3-4 15,1-1 1-15,-2 0 0 0,0-2 1 0,-1-1 3 16,2-3 2-16,-2-1 5 0,-4-1 10 0,3-4 12 16,-2 3 21-16,-2-3 20 0,6 1 18 15,-3 0 22-15,1-3 3 0,0-2-6 0,-1-2-10 16,5-2-21-16,-2-1-12 0,0-1-14 15,2-3-10-15,-4-1-10 0,4-2-8 0,-2-1-2 16,3-6-6-16,-3 2-4 0,0-3-8 0,-2 0-4 16,2 0-9-16,0 0-10 0,-4 1-10 0,2 2-16 15,-4 3-24-15,-1 3-34 0,-1 2-67 16,0 4-126-16,0 3-283 0,0 3-776 0</inkml:trace>
  <inkml:trace contextRef="#ctx0" brushRef="#br0" timeOffset="-199280.14">18413 3823 2363 0,'0'0'-14'0,"0"0"38"0,0 0 64 0,0 0 11 16,0 0-44-16,0 0-21 0,0 0-17 0,0 0-5 15,0 0-6-15,0 0 0 0,0 0-2 16,0 0-1-16,0 0-4 0,0 0-4 0,63 9 2 16,-53-5 0-16,-2 2 2 0,1 1-2 0,-2 0-3 15,1 0-5-15,-1 0-8 0,-4 1-1 16,2 0-9-16,-3-1-2 0,-1 0-2 0,-1 2-2 16,0-1 4-16,-1 0 5 0,-2 1 4 0,-3 2 0 15,-2-1 4-15,-2 1-4 0,4 0 1 0,-2 0 3 16,-1 1 2-16,0-3 2 0,-1 0 5 0,2 0 5 15,1-1-1-15,-1 0 6 0,-1 2 0 16,1-1 3-16,2-1 1 0,0 0 2 0,2-1-2 16,-1 0-3-16,4 0-2 0,0-1-6 0,1-1-11 15,0 0-14-15,0-1-6 0,2 1-1 16,4-2 9-16,0 2 16 0,4-2 4 0,5 0 7 0,-1-2 0 16,4 0 1-16,3-1-2 0,1 0-1 15,3 0-8-15,-2 0-29 0,0 0-61 0,0 0-100 16,-1 0-155-16,-6 0-78 0,-6-1-518 0</inkml:trace>
  <inkml:trace contextRef="#ctx0" brushRef="#br0" timeOffset="-198472.97">16221 3714 1256 0,'0'0'-134'0,"0"0"33"0,0 0 106 15,0 0 87-15,0 0-61 0,0 0-72 16,0 0-26-16,0 0 11 0,0 0 17 0,0 0 19 15,0 0 23-15,0 0 1 0,0 0-5 0,22 18-5 16,-18-15 0-16,-1-1-2 0,-2 0 3 16,0 0 4-16,0-1 0 0,2-1 7 15,-3 1 12-15,0-1 23 0,0 0 24 0,0 0 23 0,0 0 9 16,0 0-2-16,0 0 0 0,1 0-7 0,-1 0-6 16,0 0-9-16,2 0-15 0,-2-1-17 0,1-2-11 15,0 2-6-15,1-1-6 0,4-2-5 16,-4 2-2-16,3-1-12 0,0-1-6 0,-1 1 3 15,1 1-6-15,0-2 5 0,1 2-1 0,-3 0-7 16,0 1-4-16,-2-1-9 0,1 2-3 16,-2 0-17-16,0 0-26 0,0 0-35 0,0 0-71 15,0 0-114-15,-2 2-8 0,0 1 25 0,-1-1-185 16,2 1 460-16</inkml:trace>
  <inkml:trace contextRef="#ctx0" brushRef="#br0" timeOffset="-192458.48">1181 5115 0 0,'0'0'10'0,"0"0"104"0,0 0-66 0,0 0-10 16,0 0 7-16,0 0 26 0,0 0 38 15,0 0 35-15,0 0 34 0,0 0 16 0,0 0-6 16,0 0-21-16,-6-6-34 0,6 1-30 0,0 0-27 16,0-1-20-16,0-1-10 0,0 2-13 0,0-2-13 15,0 0-5-15,3 2-10 0,-1 0-5 16,0 1-8-16,2 0-13 0,0 2-10 0,0 0-7 15,1 2-7-15,-2 0 0 0,5 0 3 0,-3 0 1 16,1 3 1-16,1 2 2 0,-1 1-3 0,1-1 4 16,-2 2-2-16,0 1 4 0,-3 2 7 0,1-1 14 15,0 1 21-15,-3 0 22 0,0 2 24 0,-3 1 13 16,-2-2 11-16,0-1 2 0,0 1 4 16,-4-4 7-16,5-1 5 0,-2-4 14 0,4 0 1 15,-2-2-16-15,0 0-16 0,1 0-28 0,-4-1-29 16,4-2-12-16,-4-2-19 0,3-1-10 0,-2-1-3 15,2-1-4-15,-3-1 1 0,5-1 3 16,0-2 0-16,0-1-6 0,1 2-6 0,1 0-14 16,0 3-14-16,3-1-21 0,-1 3-29 0,4 0-41 15,0 2-66-15,2 2-53 0,-1 1-36 0,1 1 37 16,-1 0 35-16,-2 0-73 0</inkml:trace>
  <inkml:trace contextRef="#ctx0" brushRef="#br0" timeOffset="-191928.64">1302 4717 976 0,'0'0'325'0,"0"0"-346"0,0 0 67 0,0 0 83 16,0 0-16-16,0 0-68 0,0 0-36 0,0 0-10 15,0 0-10-15,0 0-7 0,0 0 2 16,0 0-1-16,0 0 1 0,0 0-2 0,10-72-1 16,-1 72-1-16,1 1-9 0,0 3-6 0,-3 2-3 15,-1 1 1-15,0-2 17 0,-3 4 20 0,-1-1 18 16,-2-1 24-16,0 4 17 0,0-2 9 0,-2 0 11 15,-6 1-2-15,3-1 8 0,-3-3 5 16,1-2 6-16,1-2 9 0,-1-1-11 0,2-1-17 16,-1 0-21-16,-1-1-26 0,3-2-15 0,-4-3-15 15,3-2-11-15,1-1-7 0,1-3-4 16,0 1-3-16,0-3 3 0,2 0 2 0,1 0-3 0,0 1 1 16,6-2-4-16,-3 2-6 0,4 3-5 0,-2 0 0 15,3 2 0-15,0 2 6 0,-2 3 4 16,-1 0-4-16,3 1-6 0,-3 1-7 0,2 1-5 15,-4 0 0-15,3 0-1 0,-4 1-6 16,0 3-3-16,0-1-1 0,0 2 16 0,-2 0 42 0,0 2 30 16,0 1 24-16,0 2 4 0,-3 2-15 15,0-1 10-15,-2 1-15 0,0-4-12 16,0-1-10-16,1-2-24 0,2 0-6 0,-2-1-18 16,1-1-46-16,2-1-72 0,0 1-88 0,0 0-65 15,1-1 18-15,0 0-10 0,0-1-31 0</inkml:trace>
  <inkml:trace contextRef="#ctx0" brushRef="#br0" timeOffset="-191541.17">1500 5039 1298 0,'0'0'-57'0,"0"0"33"0,0 0 161 15,0 0-1-15,0 0-103 0,0 0-32 16,0 0-6-16,0 0-12 0,0 0-22 0,0 0-19 16,0 0-17-16,0 0-6 0,0 0-8 0,0 0-10 15,51-58 0-15,-48 63 3 0,0 0 27 0,-2 2 34 16,1-1 24-16,-2 1 18 0,0 3 3 0,0 0 4 15,0-1 1-15,-4 0 11 0,0 1 10 0,-1-1 16 16,-2-1 22-16,2-1 6 0,-3 0-9 16,1-2-4-16,0 1 3 0,-1-3 12 0,2 0 29 15,1-2-7-15,1-1-28 0,0 0-37 0,1 0-42 16,-1-2-25-16,1-3-20 0,1-1-33 16,1-1-29-16,-2-2-14 0,2 0-5 0,-2-2 2 15,3 0 4-15,0-1-12 0,0 1-23 0,4 1 17 16,0-1 15-16,-2 6-140 0,1 1 180 0</inkml:trace>
  <inkml:trace contextRef="#ctx0" brushRef="#br0" timeOffset="-191047.52">1810 5450 424 0,'0'0'169'16,"0"0"-56"-16,0 0 41 0,0 0 49 0,0 0-20 16,0 0-72-16,0 0-37 0,0 0-24 0,0 0-28 15,0 0-20-15,0 0-15 0,0 0-15 16,0 0-9-16,4-2-17 0,-4 2-18 16,0 0-14-16,0 2-21 0,0 0-2 0,0 0 18 0,0 3 19 15,0 1 21-15,0 2 0 0,0 1-7 16,-3 1-4-16,0 1 9 0,-3 0 20 0,1 1 8 15,-3 0 5-15,-2 0 3 0,1-1 3 0,-2 1 13 16,0-3 15-16,1 0-5 0,-3-4-1 0,1 1 3 16,0-2 4-16,1-1 20 0,1-2 15 15,3-1 0-15,0 0-7 0,-1-4-8 0,3 0-28 16,0-3-21-16,2 0-17 0,-5-2-8 0,7 0 3 16,0-3-2-16,1 0-2 0,0 0-20 0,0-1-3 15,2 1 6-15,6-2 3 0,-4 4-4 16,0 2-180-16</inkml:trace>
  <inkml:trace contextRef="#ctx0" brushRef="#br0" timeOffset="-190674.93">1625 4879 1531 0,'0'0'-211'0,"0"0"76"0,0 0 106 16,0 0 127-16,0 0-33 0,0 0-78 0,0 0 7 15,0 0 19-15,0 0 8 0,0 0-4 16,0 0-34-16,0 0-43 0,0 0-31 0,0 0-16 16,102-99-2-16,-93 103 4 0,-5 1 7 0,3 1 0 15,-5 2 14-15,0 0 23 0,3-1 27 16,-5 1 31-16,0 0 26 0,0 0-2 0,-2 0-8 15,-4 1 8-15,1-3 5 0,-1 1 26 0,-3-1 105 16,2 0-43-16,2-4 18 0,-2 0 9 0,1-2-89 16,0 0 42-16,-1 0-21 0,4 0-15 15,-2 0-5-15,0-3-27 0,1-1-28 0,-1 0-28 16,4-2-19-16,-3 0 3 0,1 1 0 0,2-1-16 16,-1 0-14-16,2 0-28 0,0 0-61 15,0 2-46-15,0-1 13 0,0 2 27 0,2 0 55 16,1 1-148-16</inkml:trace>
  <inkml:trace contextRef="#ctx0" brushRef="#br0" timeOffset="-190319.04">1931 5250 370 0,'0'0'82'0,"0"0"-55"16,0 0 55-16,0 0 47 0,0 0-17 0,0 0-76 15,0 0-33-15,0 0-2 0,0 0-4 16,0 0-3-16,0 0-4 0,0 0-7 0,0 0-8 15,0 0-13-15,38-46-8 0,-35 46 0 0,3 0 8 16,-2 2 10-16,-2 1 10 0,1 1 8 0,-2-2 10 16,-1 1 12-16,2 1 13 0,-2-1 8 0,0 1-4 15,0 1-8-15,0-1-6 0,-3 1-9 0,0 0-16 16,1-1-24-16,-2 0-32 0,-2 0-25 16,5-1-6-16,-1-2 13 0,-1 1-23 0,0-2-102 0</inkml:trace>
  <inkml:trace contextRef="#ctx0" brushRef="#br0" timeOffset="-189567.1">2187 5587 389 0,'0'0'102'16,"0"0"30"-16,0 0 30 0,0 0 15 16,0 0-34-16,0 0-68 0,0 0-19 0,0 0-6 15,0 0-16-15,0 0-7 0,0 0-6 16,0 0-5-16,0 0-7 0,0 0-23 0,-4-62-25 16,6 61-17-16,-1 1-18 0,2 0-6 0,1 0 1 15,-2 0-2-15,-1 0 4 0,1 2 4 0,-1 1 10 16,-1 2 16-16,2 1 13 0,-2 0 10 0,0 1 4 15,0 1 7-15,-4 1 11 0,1 0 8 16,-6-1 5-16,2 1 4 0,1-1-2 0,-3 0 9 16,0-2 13-16,0 0 5 0,2-2 4 0,2 0-16 15,-3-3-17-15,5-1-17 0,-4 0-22 16,5 0-12-16,-2-2-33 0,0-3-35 0,2-2 5 16,-2-1 2-16,0-2 20 0,3 2-10 0,1 2-120 0</inkml:trace>
  <inkml:trace contextRef="#ctx0" brushRef="#br0" timeOffset="-189086.18">1385 5596 95 0,'0'0'-95'0,"0"0"95"0,0 0 0 15,0 0 0-15,0 0 0 0,0 0 0 16,0 0 0-16,0 0 0 0,0 0 0 0,0 0 0 16,0 0 33-16,0 0 35 0,0 0-12 0,29 21-8 15,-32-14-16-15,-4 1-16 0,-1 1-4 0,0-1-2 16,-1 0 4-16,-1 0 5 0,1-2 4 0,0-3 3 15,0 1-2-15,-1-1 2 0,1-2-3 0,3-1 1 16,0 0 0-16,-1 0-9 0,5 0 0 16,0 0-21-16,-1-2-28 0,3-1-12 0,0-4-6 15,3 1 8-15,1-2 21 0,4 0 7 0,1 0-5 16,2 0-8-16,-1 2-53 0,-4 3-73 0</inkml:trace>
  <inkml:trace contextRef="#ctx0" brushRef="#br0" timeOffset="-188706.16">1985 5056 293 0,'0'0'170'0,"0"0"-236"0,0 0 40 16,0 0 48-16,0 0 4 0,0 0-2 0,0 0-4 15,0 0-1-15,0 0-1 0,0 0-9 0,0 0-11 16,0 0-1-16,0 0-4 0,0 0-3 0,42-79 2 16,-34 77-2-16,0 0-4 0,-3 0-9 15,0 2-2-15,0 0-3 0,-1 0 1 0,-3 0 9 16,0 0 8-16,-1 2 13 0,0 0 19 0,0-1 22 15,0 1 25-15,0 1 23 0,-1 2 0 16,-1 1-3-16,-4 1-14 0,4-2-17 0,-3 2-5 16,0 0-13-16,3-1-8 0,-4-1-16 0,4-2-17 15,0-1-34-15,1-1-62 0,1 0-52 0,0 1-18 16,0 0 21-16,0 0 24 0,0 1-170 0</inkml:trace>
  <inkml:trace contextRef="#ctx0" brushRef="#br0" timeOffset="-188190.2">1908 5843 298 0,'0'0'7'0,"0"0"1"0,0 0 1 16,0 0 0-16,0 0 0 0,0 0-6 0,0 0 6 16,0 0 2-16,0 0-1 0,0 0-3 0,0 0-7 15,0 0-2-15,0 0-2 0,43-25 0 16,-35 25-3-16,-3 3 3 0,3 0 0 0,0 2-5 16,-4 1 4-16,2-3 4 0,-4 1 11 0,-1 1 10 15,-1 0 10-15,0 0 4 0,0 2-1 16,0 1-3-16,-3 1-5 0,-3-1-6 0,0 0-6 15,0 1 2-15,-2-2-9 0,3 0 1 0,-2-2 1 16,2-1-5-16,-1-2 6 0,5-1 1 16,-2-1-21-16,0 0-36 0,2 0-20 0,0-3-11 15,0-2 13-15,0-1 29 0,-2-2 12 0,3-2 6 16,0-1 2-16,-1-1-2 0,1 1 1 0,3-1-2 16,0 1-11-16,4 3-44 0,-5 2-18 15,1 1 92-15</inkml:trace>
  <inkml:trace contextRef="#ctx0" brushRef="#br0" timeOffset="-186467.52">1720 5540 329 0,'0'0'-33'16,"0"0"-8"-16,0 0 0 0,0 0 15 0,0 0 15 16,0 0-5-16,0 0-3 0,0 0 6 0,0 0 5 15,0 0 8-15,0 0 8 0,0 0 3 16,48-81-2-16,-39 74 0 0,-2 0 3 0,-2 4-7 15,3-1-9-15,-5 3-2 0,1 1-1 0,0 0 10 16,-3 0 17-16,2 5 0 0,0-1 6 0,-3 2 2 16,0 1 1-16,0 0 2 0,0 1-6 0,0 2-6 15,-4-2-8-15,1 0-1 0,-3 1-1 0,3-1-3 16,-6-1 0-16,3 0 0 0,-3-2 4 16,2 0-2-16,-3-3 4 0,2 0-4 0,1-2-1 15,1 0-4-15,-3-2-1 0,0-2 2 0,3-2 0 16,0 0 1-16,-1-1-3 0,3 0-3 0,-2-1-5 15,4-1 2-15,1 1-3 0,1-1 1 16,0 0 2-16,0 2-3 0,2 0 3 0,2 2-3 16,0 0 0-16,-1 4-1 0,1 0-1 0,0 1 0 15,1 0-3-15,0 5-6 0,0-1-24 16,-1 1-275-16,-2-2 313 0</inkml:trace>
  <inkml:trace contextRef="#ctx0" brushRef="#br0" timeOffset="-185987.15">1452 5661 682 0,'0'0'24'16,"0"0"-12"-16,0 0 27 0,0 0 16 16,0 0 12-16,0 0-17 0,0 0-36 0,0 0-39 15,0 0-27-15,0 0-13 0,0 0-1 0,0 0 17 16,0 0 10-16,0 0 9 0,-28-9 6 15,30 11 8-15,1 1 7 0,0 2 6 0,-2-2 9 16,-1 0 5-16,1 1 6 0,-1 1 7 0,0-2 7 16,0 2 6-16,0-2 6 0,-1 3 4 0,0-4 4 15,-2 1 5-15,0-3 2 0,1 0-3 16,1 0-8-16,-3 0-10 0,4 0-10 0,-4-3-12 0,3-1-8 16,0-2-15-16,1 0-10 0,0-1-5 0,0 0-6 15,0-2 3-15,0 0 3 0,0-1 0 16,2 0 2-16,4 1-3 0,-1 2-8 0,2 1-5 15,-1 1-4-15,0 3 3 0,3-1 4 16,0 3 2-16,0 0-5 0,-2 0-9 0,4 0-7 16,-2 0-3-16,1 4 5 0,1 0-3 0,-4-1-72 15,-1 0-176-15</inkml:trace>
  <inkml:trace contextRef="#ctx0" brushRef="#br0" timeOffset="-185570.49">1932 5901 642 0,'0'0'19'0,"0"0"4"15,0 0 35-15,0 0 39 0,0 0 6 0,0 0-26 16,0 0-30-16,0 0-35 0,0 0-40 0,0 0-30 16,0 0-12-16,0 0 11 0,0 0 25 15,-20 1 17-15,25-1 13 0,-1 0 3 16,1 0 1-16,1 1 1 0,1 3 0 0,-3-1-1 16,4 2-6-16,-5 1 0 0,0 1 8 0,-1 2 3 15,-2 0 10-15,0 4 4 0,0-1-6 0,-6 1 0 16,3-1-1-16,-6-1-1 0,5-1 2 0,-2-2 6 15,-2-1 4-15,4-2 5 16,-3 0 0-16,1-4-4 0,1-1-5 0,0 0-8 16,0-2-15-16,0-4-16 0,0-4-19 0,5-1-10 0,-3-1 2 15,0-5 5-15,3 1 8 0,0-1-10 0,0-1-29 16,-2 1-11-16,2 3 1 0,2 3 1 0,-1 3-2 16,1 2-283-16</inkml:trace>
  <inkml:trace contextRef="#ctx0" brushRef="#br0" timeOffset="-185132.58">2167 5596 1449 0,'0'0'-71'0,"0"0"5"0,0 0 44 0,0 0 55 15,0 0-3-15,0 0-41 0,0 0-22 0,0 0-10 16,0 0-13-16,0 0 2 0,0 0 8 16,0 0 9-16,0 0 12 0,19-11 12 0,-12 15 6 15,-4 1 5-15,2 1 6 0,-2 1-1 0,-2 2-1 16,-1 1 0-16,0 0 2 0,1 3 3 16,-4-1 1-16,-3-2 4 0,-1 0 1 0,1 0 4 15,-2-2 9-15,2 0 2 0,0-2 3 0,-3-3 7 16,4 1 5-16,-1-4 2 0,-1 0 2 0,4 0-7 15,-5 0-15-15,6-4-17 0,-3-3-12 0,2-1-14 16,1-2-4-16,2-2 1 0,0-1 1 16,0 0 2-16,0-2 4 0,2 0 0 0,5 1-1 0,-4 1 5 15,6 2 3-15,-1-1 2 16,-1 2 7-16,-1 0 2 0,3 0 1 0,1 2 2 16,-2 2-1-16,-1 2-5 0,0 2-1 0,1 0-3 15,-2 2-2-15,-1 0 0 0,-1 6 1 0,1 1 1 16,-4 4-2-16,0 2-3 0,-1 1-6 0,0 1-13 15,-1 1-27-15,-4 0-51 0,1-1-67 0,1 0-18 16,-3-5-138-16,4-5-35 0</inkml:trace>
  <inkml:trace contextRef="#ctx0" brushRef="#br0" timeOffset="-184661.2">1833 5222 380 0,'0'0'15'0,"0"0"-2"0,0 0 6 0,0 0 2 0,0 0-6 16,0 0-4-16,0 0-5 0,0 0-2 0,0 0-4 16,0 0 4-16,0 0-3 0,0 0-1 15,0 0 5-15,15-12-3 0,-13 12 5 0,3 4 3 16,-2-1 7-16,-1 1 8 0,-2 2 13 0,1-2 13 16,-1 2 10-16,0 1 11 0,0-1 6 0,0 1-1 15,-1-1-9-15,-3 1-6 0,-2 0-10 16,1-2 4-16,0-2 12 0,2 0 6 0,-3-2 8 15,4-1-10-15,-4 0-14 0,1 0-19 0,2-4-18 16,-1-2-9-16,2 1-7 0,1-2-4 16,0-1-4-16,1-1-5 0,0 1-8 0,0-2 4 0,2 0-2 15,0 2 1-15,4 1 1 0,-3 2-8 16,3 0-4-16,-2 1-10 0,1 2-5 16,0 0-14-16,0 2-10 0,0 0-22 0,4 0-38 15,-5 0-30-15,3 1-18 0,1 2 20 0,-4 1 23 16,4-1-294-16,-7 0 364 0</inkml:trace>
  <inkml:trace contextRef="#ctx0" brushRef="#br0" timeOffset="-184326.42">1940 4994 837 0,'0'0'32'0,"0"0"13"0,0 0 14 16,0 0-12-16,0 0-29 0,0 0-30 16,0 0-3-16,0 0 6 0,0 0 8 0,0 0 5 15,0 0 1-15,0 0 2 0,0 0-2 0,0 0 4 16,57-16-3-16,-49 16-1 0,1 0 3 0,0 1 0 16,-1 4 6-16,-4-2 1 0,2 2 0 15,-4-1 0-15,-2 1 5 0,1-2 6 0,-1 2 8 16,0-1 10-16,0-2 1 0,0 1 5 0,-1 0 3 15,-1-2 3-15,-4-1 2 0,4 0-1 16,0 0-6-16,-2 0-10 0,0 0-10 16,2-2-8-16,-3-2-3 0,2-2-11 0,0 2-5 0,-3-1-4 15,3-1-13-15,-1 2-4 0,0-1-11 0,3 0-27 0,-1 2-53 16,2 0-85-16,0 1-89 0,0 0 3 16,0 1-485-16</inkml:trace>
  <inkml:trace contextRef="#ctx0" brushRef="#br0" timeOffset="-182081.65">2530 2900 36 0,'0'0'108'0,"0"0"-4"16,0 0 57-16,0 0 5 0,0 0 31 16,0 0 28-16,0 0-5 0,0 0-21 0,0 0-45 15,0 0-46-15,0 0-38 0,0 0-33 0,18-33-22 16,-23 42-4-16,2 6-8 0,-5 4 2 0,-2 2 8 15,0 4-4-15,1-1 0 0,-4 2 0 0,3 0-6 16,-3-1-5-16,2-1-4 0,0-1-10 0,0-2-14 16,3-1-26-16,0-3-37 0,0-2-41 15,4-3-37-15,-2 0-36 0,5-7-38 0,0-2 25 16,1-3 20-16,0 0 20 0,0 0-122 0</inkml:trace>
  <inkml:trace contextRef="#ctx0" brushRef="#br0" timeOffset="-181874.91">2314 2966 480 0,'0'0'182'0,"0"0"50"16,0 0-2-16,0 0-58 0,0 0-108 0,0 0-88 15,0 0-15-15,0 0 24 0,0 0 41 0,0 0 35 16,0 0 3-16,0 0-9 0,0 0-10 16,87 54-14-16,-66-43-16 0,4 0-5 0,-4-1-5 15,1 3-5-15,-1-1 3 0,-2 0-4 0,0-1-8 16,-4 1-21-16,-1-1-24 0,-4-1-26 0,1-2-25 15,-3 0-15-15,-3-2-36 0,-2 1-36 0,2-4 9 16,-5-1 28-16,0 0 43 0,0-1-139 0,0-1 102 0</inkml:trace>
  <inkml:trace contextRef="#ctx0" brushRef="#br0" timeOffset="-181707.76">2298 3078 275 0,'0'0'201'0,"0"0"-13"0,0 0 48 16,0 0-4-16,0 0-47 0,0 0-73 0,0 0-79 15,0 0-51-15,0 0-9 0,0 0 10 0,0 0 20 16,0 0 19-16,0 0-1 0,0 0-1 0,29-50-3 16,-8 42-6-16,1-1-4 0,6-2-7 0,1 0-14 15,2-1-40-15,1 1-67 0,0 1-80 16,-1-1-59-16,-6 2 13 0,-12 2-357 0</inkml:trace>
  <inkml:trace contextRef="#ctx0" brushRef="#br0" timeOffset="-181435.11">2928 2600 1036 0,'0'0'99'15,"0"0"20"-15,0 0 20 0,0 0-10 0,0 0-73 16,0 0-45-16,0 0-10 0,0 0 1 0,0 0-2 16,0 0 12-16,0 0 0 0,0 0 1 0,0 0 0 15,-35 129-3-15,26-105-2 0,-2 4-9 16,-3-3-6-16,3 0-27 0,-1 1-45 0,2-5-57 16,1-1-68-16,4-1-55 0,-2-7 18 15,3-2 39-15,0-4-295 0,2-2 497 0</inkml:trace>
  <inkml:trace contextRef="#ctx0" brushRef="#br0" timeOffset="-181218.34">2727 2708 1339 0,'0'0'-201'16,"0"0"46"-16,0 0 80 0,0 0 154 0,0 0 19 15,0 0-16-15,0 0-10 0,0 0-8 0,0 0-3 16,0 0-31-16,138 52-19 0,-118-43 3 15,-2-1-6-15,-2 0-1 0,3 2-8 16,-3-2-5-16,-2-1-10 0,2 3-18 0,-3-2-12 0,-2-1-32 16,-1 1-28-16,-1-2-39 0,-5 1-40 15,1-3 4-15,-3 0 29 0,-2 0 43 0,0-2 48 16,0-1-247-16,0-1 302 0</inkml:trace>
  <inkml:trace contextRef="#ctx0" brushRef="#br0" timeOffset="-181051.47">2825 2823 108 0,'0'0'161'15,"0"0"-13"-15,0 0 41 0,0 0 40 16,0 0 44-16,0 0-25 0,0 0-49 0,0 0-54 16,0 0-88-16,0 0-79 0,0 0-43 0,0 0 1 15,0 0 28-15,0 0 29 0,-47-47 34 0,64 46-2 16,4-1-3-16,1-2-5 0,5-2-8 16,2 2-16-16,0-1-32 0,0 1-40 0,0 1-74 15,1 1-88-15,-2 0-50 0,-6 1-25 16,-7 1-221-16</inkml:trace>
  <inkml:trace contextRef="#ctx0" brushRef="#br0" timeOffset="-180693.37">3363 2580 887 0,'0'0'332'0,"0"0"-266"0,0 0 49 16,0 0 34-16,0 0-17 0,0 0-57 0,0 0-42 15,0 0-25-15,0 0-23 0,0 0-6 16,0 0 6-16,0 0 1 0,0 0-3 0,-33 26-8 16,23 2-14-16,-4 4-11 0,0 0-7 0,-3 1-6 15,2 0-10-15,-2 1-6 0,2-1-4 16,-1-3-7-16,3-1-22 0,1-2-40 0,0-2-31 16,4-4 7-16,1-8 26 0,4-5-233 0</inkml:trace>
  <inkml:trace contextRef="#ctx0" brushRef="#br0" timeOffset="-180465.75">3075 2795 1288 0,'0'0'56'0,"0"0"-226"0,0 0 56 0,0 0 186 15,0 0 32-15,0 0 5 0,0 0-3 16,0 0-8-16,0 0-15 0,0 0-30 0,137 56-16 15,-116-52 1-15,5 0-7 0,-3 0-10 0,-2 2-16 16,-1-1-18-16,0-1-20 0,-3 2-31 16,-3-2-34-16,-2 0-43 0,-1 0-52 0,-3-2-32 15,0 0-16-15,-6 1 18 0,0-2 34 16,2 0-208-16</inkml:trace>
  <inkml:trace contextRef="#ctx0" brushRef="#br0" timeOffset="-180288.21">3019 2838 1255 0,'0'0'-85'0,"0"0"-56"0,0 0 19 0,0 0 84 15,0 0 84-15,0 0 52 0,0 0 2 0,0 0 1 16,0 0-20-16,0 0-9 0,127 28-17 16,-102-28-7-16,5 0-9 0,0-2-18 0,2-2-11 15,0-3-13-15,-1 2-13 0,-1-4-41 0,0 2-60 16,-2 2-153-16,-9 1-39 0,-7 2-459 0</inkml:trace>
  <inkml:trace contextRef="#ctx0" brushRef="#br0" timeOffset="-179921.11">2957 3284 1170 0,'0'0'117'0,"0"0"-94"0,0 0 27 15,0 0 29-15,0 0-25 0,0 0-48 16,0 0-20-16,0 0 1 0,0 0-4 0,0 0-5 16,0 0-9-16,0 0-18 0,-92 125-35 0,82-104-46 15,1-2-61-15,-1 0-28 0,2 0 31 0,2-4 27 16,0-3-47-16,4-5 36 0</inkml:trace>
  <inkml:trace contextRef="#ctx0" brushRef="#br0" timeOffset="-179734.45">2805 3313 1035 0,'0'0'13'0,"0"0"-74"0,0 0 1 0,0 0 36 16,0 0 18-16,0 0 18 0,0 0 7 0,0 0 1 15,0 0-8-15,0 0 2 0,0 0-6 0,0 0-2 16,44 126-7-16,-39-109-17 0,-3 2-22 16,-2 1-51-16,0 0-46 0,0-1-10 0,0-1 8 15,0-4-52-15,0-4-33 0</inkml:trace>
  <inkml:trace contextRef="#ctx0" brushRef="#br0" timeOffset="-179534.12">2658 3484 1660 0,'0'0'12'16,"0"0"0"-16,0 0 3 0,0 0-16 15,0 0-49-15,0 0-32 0,0 0 23 0,0 0 33 16,0 0 39-16,0 0 38 0,0 0 9 0,0 0-6 16,0 0-2-16,0 0-15 0,138-16-14 15,-109 11-12-15,1 1-29 0,-1-2-35 0,0 0-45 16,-2 0-58-16,1 0-71 0,0 3-77 0,-8 1 3 15,-7 1-324-15</inkml:trace>
  <inkml:trace contextRef="#ctx0" brushRef="#br0" timeOffset="-179235.12">3268 3107 1418 0,'0'0'-59'0,"0"0"-21"16,0 0 60-16,0 0 64 0,0 0-33 0,0 0-50 15,0 0 6-15,0 0 32 0,0 0 40 0,0 0 34 16,0 0 0-16,0 0-11 0,0 0-21 15,0 0-15-15,3 112-7 0,-11-91-5 0,3-1-16 16,-2 2-11-16,-1-1-25 0,1-3-42 16,1 1-59-16,-1-4-90 0,2 0-40 0,-1-3 14 0,1-2-123 15,1-4 193-15</inkml:trace>
  <inkml:trace contextRef="#ctx0" brushRef="#br0" timeOffset="-179042.14">3102 3192 1377 0,'0'0'-262'0,"0"0"42"0,0 0 171 15,0 0 145-15,0 0 40 0,0 0-9 16,0 0 2-16,0 0-31 0,0 0-51 0,0 0-32 16,0 0-18-16,120 49 0 0,-108-41-3 0,3 0-17 15,-4 5-52-15,0-2-112 0,-2 4-94 16,-5-4-14-16,-2-3-326 0</inkml:trace>
  <inkml:trace contextRef="#ctx0" brushRef="#br0" timeOffset="-178823.12">3049 3334 1892 0,'0'0'-45'0,"0"0"-108"15,0 0 18-15,0 0 94 0,0 0 63 0,0 0 9 16,0 0 13-16,0 0 9 0,0 0-2 0,0 0-17 16,0 0-6-16,123-38-16 0,-97 31-1 15,-1 2-5-15,2 0-8 0,-1 0-5 16,1 0-22-16,-4 0-43 0,3 1-75 0,-4 0-112 0,1 1-96 16,-5 2-181-16,-6-1 133 0</inkml:trace>
  <inkml:trace contextRef="#ctx0" brushRef="#br0" timeOffset="-178483.18">3184 3659 1575 0,'0'0'152'15,"0"0"-173"-15,0 0 4 0,0 0 47 0,0 0-38 16,0 0-57-16,0 0-22 0,0 0 9 0,0 0 35 15,0 0 4-15,0 0-5 0,-74 121-18 16,64-99-21-16,-2 1-20 0,-1 0-19 0,-1-1-39 16,2-2-14-16,2 2 20 0,1-7-20 0,5-5-144 0</inkml:trace>
  <inkml:trace contextRef="#ctx0" brushRef="#br0" timeOffset="-178274.21">2949 3760 1333 0,'0'0'564'0,"0"0"-673"0,0 0-16 0,0 0 0 15,0 0 51-15,0 0 17 0,0 0 32 0,0 0 50 16,0 0 18-16,0 0-7 0,0 0-15 0,0 0-8 16,0 0-6-16,0 0-7 0,97 113-7 15,-85-100-14-15,-1 0-5 0,-1 0-18 16,2-1-55-16,-3-2-53 0,0 1-84 0,-1-3-13 0,-4-1 38 15,-2-2-271-15</inkml:trace>
  <inkml:trace contextRef="#ctx0" brushRef="#br0" timeOffset="-178086.32">2896 3848 1111 0,'0'0'-87'0,"0"0"13"15,0 0 59-15,0 0 74 0,0 0 2 0,0 0-23 16,0 0 0-16,0 0-3 0,0 0 7 0,0 0-2 16,119-45-11-16,-94 41-4 0,4 1-15 0,-1-1-14 15,1 1-17-15,2-1-28 0,0 0-65 0,1-2-92 16,0-1-31-16,-10 3-53 0,-6 0-101 0</inkml:trace>
  <inkml:trace contextRef="#ctx0" brushRef="#br0" timeOffset="-177874.56">3569 3476 846 0,'0'0'89'0,"0"0"-6"16,0 0 23-16,0 0-19 0,0 0-75 0,0 0-48 15,0 0 1-15,0 0 22 0,0 0 11 0,0 0 18 16,0 0-13-16,0 0-36 0,0 0-36 0,-40 127-30 15,30-103-26-15,-2-3-17 0,1 0 8 16,0-1 21-16,2-2 31 0,-1-2 16 0,2-4-227 16,4-5 293-16</inkml:trace>
  <inkml:trace contextRef="#ctx0" brushRef="#br0" timeOffset="-177643.15">3346 3539 1293 0,'0'0'365'16,"0"0"-505"-16,0 0-4 0,0 0 60 0,0 0 83 15,0 0 35-15,0 0 29 0,0 0 13 16,0 0-5-16,0 0-17 0,0 0-16 0,0 0-13 16,0 0 1-16,127 29-11 0,-108-26-6 0,-4 2-5 15,5-1-12-15,-3-1-14 0,-4 1-28 0,3-1-35 16,-2 0-33-16,-3 1-54 0,-1-1-66 0,0 1-25 15,-3-2 3-15,-4-1-228 0</inkml:trace>
  <inkml:trace contextRef="#ctx0" brushRef="#br0" timeOffset="-177407.59">3756 3368 1427 0,'0'0'19'0,"0"0"7"0,0 0 33 15,0 0 7-15,0 0-38 0,0 0-27 16,0 0-9-16,0 0-3 0,0 0-8 0,0 0 3 16,0 0 7-16,0 0 15 0,0 0 1 0,0 0-9 15,-3 39-17-15,0-26-38 0,1-1-37 0,-5 1-46 16,5-1-52-16,-7 2-47 0,4-1 10 0,-1-2 19 15,2-4-184-15</inkml:trace>
  <inkml:trace contextRef="#ctx0" brushRef="#br0" timeOffset="-177201.07">3403 3597 1442 0,'0'0'-1'0,"0"0"3"0,0 0 11 0,0 0-17 16,0 0-54-16,0 0-19 0,0 0 25 0,0 0 32 16,0 0 29-16,0 0 6 0,0 0-10 0,0 0-2 15,0 0-2-15,0 0-7 16,71 49-11-16,-58-40-34 0,2-2-60 0,0 1-73 16,1 0-43-16,-5-1 2 0,-2-2-232 0</inkml:trace>
  <inkml:trace contextRef="#ctx0" brushRef="#br0" timeOffset="-176535.15">3625 3927 300 0,'0'0'64'0,"0"0"71"0,0 0 50 0,0 0 30 16,0 0-27-16,0 0-80 0,0 0-49 0,0 0-34 15,0 0-20-15,0 0-3 0,0 0-5 16,0 0 0-16,0 0 1 0,-98 111 1 0,86-88-5 16,1-3-3-16,-1 2-10 0,-3-2-13 15,4 0-17-15,-1-1-26 0,1-2-34 0,1-1-45 16,-1 0-25-16,2-2 18 0,1-1 23 0,0-4-208 15,6-3 346-15</inkml:trace>
  <inkml:trace contextRef="#ctx0" brushRef="#br0" timeOffset="-176289.17">3313 4072 1186 0,'0'0'-47'0,"0"0"-7"0,0 0-7 0,0 0-15 16,0 0-8-16,0 0 15 0,0 0 53 0,0 0 75 16,0 0 21-16,0 0-10 0,0 0-18 0,0 0-7 15,0 0-6-15,0 0-18 0,119 34-7 0,-104-30-13 16,4 0-10-16,-4-1-7 0,1 0-20 16,0 0-35-16,-2 0-50 0,1 1-63 0,-1-1 2 15,-6-1 19-15,-4 1-215 0</inkml:trace>
  <inkml:trace contextRef="#ctx0" brushRef="#br0" timeOffset="-176091.15">3326 4064 1046 0,'0'0'-4'15,"0"0"-64"-15,0 0 29 0,0 0 63 0,0 0-82 16,0 0-98-16,0 0-11 0,0 0 30 0,0 0 84 16,0 0 67-16,0 0 1 0,0 0-8 0,0 0-13 15,0 0-19-15,118-12-18 0,-95 8-10 0,-5 2-48 16,-4 1-95-16</inkml:trace>
  <inkml:trace contextRef="#ctx0" brushRef="#br0" timeOffset="-175801.29">3941 3768 1105 0,'0'0'125'16,"0"0"2"-16,0 0 21 0,0 0-21 0,0 0-81 16,0 0-49-16,0 0-6 0,0 0 1 0,0 0 8 15,0 0 6-15,0 0 1 0,0 0-4 0,0 0-7 16,0 0-16-16,-50 136-25 0,39-115-25 0,0 0-42 16,1-1-51-16,0 0-55 0,1-1-42 15,1-1 33-15,4-3 27 0,-2-7-155 0</inkml:trace>
  <inkml:trace contextRef="#ctx0" brushRef="#br0" timeOffset="-175591.3">3760 3819 1478 0,'0'0'-176'0,"0"0"-13"16,0 0 93-16,0 0 97 0,0 0 34 15,0 0 30-15,0 0-2 0,0 0-6 0,0 0-13 16,0 0-22-16,0 0-10 0,0 0-5 0,0 0-8 16,120 69-9-16,-107-62-13 0,-1 0-27 0,2-2-39 15,-3 1-42-15,-1-1-59 0,1-2-18 0,-6 1 13 16,1-2-231-16</inkml:trace>
  <inkml:trace contextRef="#ctx0" brushRef="#br0" timeOffset="-175414.76">3746 3913 1226 0,'0'0'-261'16,"0"0"17"-16,0 0 98 0,0 0 156 16,0 0 54-16,0 0-15 0,0 0-7 0,0 0-3 0,0 0-11 15,123-14-19-15,-98 10-5 0,3-3-13 0,0 3-39 16,-2-1-72-16,-2 1-28 0,-9 2-347 0</inkml:trace>
  <inkml:trace contextRef="#ctx0" brushRef="#br0" timeOffset="-173533.3">4327 6641 666 0,'0'0'178'0,"0"0"23"16,0 0 47-16,0 0 19 0,0 0-53 0,0 0-45 16,0 0-31-16,0 0-20 0,0 0-20 0,0 0-28 15,0 0-18-15,0 0-21 0,0 0-15 16,-28-40-19-16,27 45-12 0,-5 2-7 0,2 2-2 15,-6 5 9-15,1 4 8 0,-1 4 5 16,-3 1 4-16,-2 1 0 0,1 3-3 0,1-2 0 0,-4 2-2 16,0 0-2-16,1-2 2 0,-1 0-3 15,2-1 3-15,-1-3-1 0,4-2 2 0,2-4-2 16,1-2-3-16,0-5-4 0,8-2-14 0,0-3-23 16,1-2-32-16,0-1-19 0,0 0 3 15,1-3 29-15,6-1 51 0,-3-4 41 0,5-5 16 16,2-2-4-16,1-2-12 0,-1-3-16 0,3 0 0 15,-4 0 4-15,-1 1 5 0,-4-2 10 0,3-1-3 16,-4 1 1-16,2 0-3 0,-3 1-1 0,2-1 4 16,-2 3 5-16,-1 2 0 0,3 3-2 0,-1 3-4 15,-3 2-9-15,1 2-6 0,2 1-10 16,-3 4-6-16,0 1-8 0,-1 0-11 0,1 0-6 16,0 0-10-16,1 2 4 0,3 3 11 0,-1 1 13 15,5 1 10-15,-1 0 8 0,2 2 0 0,2 1-1 16,-1 0 0-16,4 2-4 0,-1 0 3 15,-2 0-4-15,6-1 1 0,-4 2-1 0,4-2-4 16,0-1 2-16,-3 1-7 0,3 0 0 0,-2-1-4 16,-1-1-3-16,0 1 0 0,-3-1-4 15,0-1 2-15,-2-1 1 0,-1-1 4 0,-1 0 6 16,-4 0 5-16,-2 0 1 0,-1-3 16 0,-1 2 16 16,0 1 17-16,-2-1 14 0,-1 2-5 0,-6-1-8 15,0 1-11-15,-1 1-6 0,-2-1-3 16,1 0-1-16,-1-1 3 0,-3 0 0 0,2 1-2 15,-5-4-2-15,3 2-3 0,-5-1-6 0,0 0 2 16,-1 0-4-16,-3-1-5 0,1 2 0 0,2-1-5 16,-2 0 1-16,-1 0 0 0,6-1 1 0,0 0 0 15,0-2 0-15,4 1-1 0,-2-1-5 16,4 1-3-16,0 1-2 0,1-1-1 0,1-1-6 16,3 2-7-16,-2-2-17 0,7 0-35 0,-3 0-53 15,4 0-94-15,1 2-95 0,0 0-60 0,0 1-38 16,5 1 83-16,-2-1 16 0,-2-1-136 0</inkml:trace>
  <inkml:trace contextRef="#ctx0" brushRef="#br0" timeOffset="-172800.35">4917 6672 542 0,'0'0'103'0,"0"0"10"0,0 0 32 15,0 0 26-15,0 0-11 0,0 0-38 0,0 0-14 16,0 0-25-16,0 0-30 0,0 0-29 15,0 0-12-15,0 0-12 0,0 0-3 0,-53-9-3 16,47 17 1-16,1 3 1 0,-2 2 3 0,-3 3 1 16,-1 4-2-16,-1 2 1 0,-4 0-1 15,3 1 2-15,-4 0 1 0,4 2-1 0,-4-1 2 16,5-1-2-16,-1 1 0 0,3-6 1 0,1-1 0 16,1-3-2-16,5-3-7 0,2-4-13 15,1-2-16-15,0-1-9 0,3-2 7 0,1-2 20 16,3 0 27-16,2-7 24 0,2-2 9 0,2-5-6 15,4-2-10-15,1-3-15 0,0-1-5 0,-2-1-1 16,1 1 7-16,-5 2 8 0,-3-1 4 0,0 1 7 16,-5 0 3-16,1 0-3 0,-2 0-3 0,-1 0-4 15,-2 0-1-15,1 2 4 0,-1 2 6 16,1 3-4-16,-2 2 0 0,2 2-5 0,2 2-8 16,-2 2-1-16,0 0-6 0,-1 1-11 0,1 2-9 15,0 0-9-15,-1 0-6 0,2 0 1 16,4 2 4-16,-1 3 9 0,2-1 5 0,1 3 7 0,2 0 3 15,-1 3 0-15,2-2-1 0,1 3-2 0,0-1-3 16,2 1 2-16,1-1 0 0,-3 1-2 16,5-2-2-16,-4 1-4 0,3-2-1 15,-2 1-2-15,-1 0 1 0,1-2 4 0,-2 0-1 16,-1 1 3-16,-1 0 4 0,0-1-2 0,-2 0 2 16,-3 1 1-16,1-1 4 0,-3 2 7 15,-3-2 12-15,0 1 14 0,0 0 8 0,-1-1 9 0,-6 2 5 16,2-1 0-16,-3-1 4 0,-2 0-4 15,0 0-5-15,-1-1-5 0,-1 1-9 0,-3-1-6 16,1 1-4-16,-4-1-4 0,1-1-5 0,0 0-3 16,-2 1-4-16,0-3-4 0,0 1 0 0,3-1-3 15,-2 0-2-15,0-2-2 0,-1 2-5 16,3-1 0-16,-1 0-6 0,2 2-11 0,-1 1-17 16,5 1-41-16,-2 1-49 0,2 2-69 0,4-1-92 15,-1 2-103-15,2-3-10 0,3-3-530 0</inkml:trace>
  <inkml:trace contextRef="#ctx0" brushRef="#br0" timeOffset="-172105.34">4576 7352 1467 0,'0'0'90'16,"0"0"-10"-16,0 0 7 0,0 0-5 0,0 0-37 15,0 0-49-15,0 0-8 0,0 0 7 0,0 0 7 16,0 0 0-16,0 0 3 0,0 0-1 15,-84 132-1-15,74-113-2 0,0 1 2 0,0-1-1 16,1-3 0-16,3 0 2 0,0-2-6 0,-2-4 0 16,6-1 0-16,-1-2 0 0,0-3 2 15,3-1-3-15,0-3-16 0,0 0-20 0,0 0-14 16,0-4-9-16,0-3 13 0,4-1 16 0,-2-5 20 16,5-2 10-16,-2-3 2 0,3 0 3 0,-1-2-5 15,-3 1 3-15,3-1 2 0,-2-1 1 16,1 2 0-16,-3-3 1 0,2 1 1 0,-1 2 2 15,1 0 4-15,-1 3 4 0,3 0 5 0,-3 4 6 16,2 0 4-16,-2 3-4 0,2 1-6 0,0 2-4 16,1 1-8-16,-3 2-4 0,4 2-6 0,-2-1-1 15,4 2-5-15,-4 0 2 0,3 5 0 0,2 2 2 16,2 0 2-16,-1 0-1 0,0 2-2 16,-1 1 0-16,0-1-1 0,1 1 1 0,-1 0 0 15,4 2 0-15,-3-1-3 0,-1 3 1 0,0-3-2 16,-1 2 4-16,-1-1-3 0,-1 1 6 15,-3-2 4-15,0 2-1 0,-3 0 7 0,-1 1 0 16,-1-1 3-16,0-1 2 0,0 0 4 0,0-3-2 16,-2 1 3-16,0-3 1 0,-3 1 4 0,4-2 3 15,-3 0 4-15,-2 2 8 0,3-2 3 16,-4-1 3-16,3-2 1 0,-3 1-2 0,-2-2-1 16,2 1-5-16,-3 0-8 0,-1-1-10 0,-2 0-4 15,1 1-7-15,-5 0 0 0,2 0 1 0,-3 2-6 16,-2-1-1-16,-1 2-3 0,1 1-1 0,-1 1-2 15,2-1 0-15,-1 1-2 0,6-2-4 0,-2-1-9 16,5 0-16-16,3-1-24 0,3-2-37 16,0-1-58-16,4-1-119 0,1 0-130 0,0 0 25 15,1 0-5-15,3 0-34 0</inkml:trace>
  <inkml:trace contextRef="#ctx0" brushRef="#br0" timeOffset="-171420.34">5071 7352 1555 0,'0'0'120'0,"0"0"-136"15,0 0 45-15,0 0 51 0,0 0-17 0,0 0-47 16,0 0-24-16,0 0-14 0,0 0-11 0,0 0-11 15,0 0-11-15,0 0 3 0,0 0 9 0,0 0 10 16,1-10 22-16,0 21 11 0,1 0 3 0,-2 4 1 16,0 1-3-16,2 0 1 0,-2 3-1 15,-6-1 1-15,3 1 0 0,-4-1 2 0,0 0 5 16,0 2-4-16,-1-1 1 0,0-3-1 0,1 2 1 16,1-3 4-16,-1-2 2 0,5-4-3 15,-1-2-3-15,1-4-7 0,2-2-3 16,0-1 0-16,0 0 4 0,0 0 11 0,0-1 11 0,2-2 13 15,0-4 2-15,0-3-5 0,0-3-11 16,4-2-12-16,-4-2-2 0,5 2 4 0,-5-3 2 16,0 1 2-16,-1-2-2 0,0 0-4 0,2 1 3 15,-2-2-3-15,0-1-3 0,0 2 0 0,0-1-5 16,0 2 2-16,-1 0 1 0,3 4-3 16,0 1-2-16,-1 4-4 0,0 3-11 0,4 2-7 15,-3 3-7-15,2 0-5 0,0 1 5 0,2 0 2 16,0 0 4-16,4 2 7 0,-1 3 2 15,2 1 5-15,0 2-2 0,-1 0 3 0,1 2 4 16,-1 2-1-16,-1-1 1 0,2 2-1 0,3 0-1 16,-1 0-3-16,1 1-1 0,0 0-2 0,-1 1 0 0,1 1 4 15,-3-1 5-15,3 0 1 0,-1 0 0 16,-3-1 2-16,0 0-1 0,-1-3 3 0,-3 2 3 16,-1-2 7-16,-2 1 10 0,-1-3 14 0,-3 0 21 15,0 1 20-15,0-2 15 0,-4-1 2 16,-3 0-7-16,-2 0-9 0,-1 0-8 0,-1 0-4 15,0 0-4-15,-3-1-7 0,-3-2-9 0,-1 0-9 16,1-1-12-16,-1-1-2 0,-1 0-1 16,-1-1 0-16,0 0 2 0,1 0-7 0,-2-1-5 15,1 0-7-15,2 0-2 0,0 0-5 0,2 0-3 16,-2 2-5-16,4 1-12 0,-3 0-8 16,3 2-18-16,-2-2-19 0,4 3-25 0,2-2-28 15,2-2-47-15,5-1-89 0,1-1-144 0,0 1-23 16,0-1-494-16</inkml:trace>
  <inkml:trace contextRef="#ctx0" brushRef="#br0" timeOffset="-170465.35">4915 7943 1624 0,'0'0'9'16,"0"0"-10"-16,0 0 21 0,0 0 17 0,0 0-19 16,0 0-18-16,0 0 0 0,0 0 1 0,0 0 4 15,-117 129-5-15,106-113 3 0,0-1 0 16,0 0-1-16,1 0 3 0,0-1-1 16,0 0 3-16,1-3-2 0,3-1 3 0,-1-2 0 15,3-2-1-15,0-2-1 0,3-2 1 0,0 0 2 0,0-2 5 16,1 0 11-16,0 0 1 0,0 0 3 15,0 0-4-15,0-1-12 0,0 0-16 0,0 0-16 16,0 0-14-16,1-2-10 0,0 1 3 16,0 0 8-16,-1-1 11 0,4 0 9 0,-1-2 9 15,0 0-1-15,5-2 1 0,-4 0 0 0,5 0-7 16,0-2 2-16,1 1-1 0,1-2 0 0,0 2 1 16,5-4 0-16,-4 0-2 0,2 0-12 15,2-2-5-15,-3 0-5 0,-1 3 0 0,2-1 8 16,-3 0 8-16,-2 2 3 0,0 0 3 0,-3 1 9 15,2-1 3-15,-5 1 5 0,2 1 8 0,-2 1 8 16,-3 0 6-16,0 1 6 0,0 0-1 16,0 0 1-16,0 1-5 0,0 1-2 0,0-1-2 15,-1 2-8-15,-1 0 3 0,-2 1-6 0,2 1-2 16,1 0 3-16,-1-1-8 0,1 1 3 0,0 1 2 16,-3-1-1-16,3 1 1 0,0 0-3 15,-1 0-3-15,-1 0-6 0,-1 0 0 0,4 0-2 16,-2 0 1-16,1 0-4 0,1 0 2 15,-1 0-3-15,1 0-7 0,0 0-1 0,0 0-11 0,0 0-3 16,0 0-7-16,0 0-13 0,0 0-17 0,0 0-6 16,1 1 11-16,2 3 20 0,1 2 30 15,2 2 17-15,2 0 3 0,-1 1-2 0,1 1 0 16,1-1-1-16,1 2-2 0,2-1 2 0,2 1-6 16,-2-1-1-16,3-1-2 0,-1 0-2 0,-1 2 1 15,3-3 1-15,-2 1-1 0,2 0-1 0,-1-1 1 16,0 0-3-16,-2 1 3 0,-1 0-2 15,-2 0 4-15,1-1-3 0,-1 0 1 0,-3-1 4 16,-2 0-2-16,2-2 6 0,-6 1 9 0,0-1 21 16,-1-2 21-16,0 1 20 0,0-1 8 0,-1 2-10 15,-2 0-11-15,-4-1-6 0,2 1-9 16,-3 0-2-16,-2-1-3 0,-4-1-11 0,0 1-2 16,-5 0-6-16,1 3-6 0,1-1 2 0,-4 1 0 15,2 0 7-15,-2 0-1 0,0 0-5 16,1-1-6-16,0 1-7 0,0-1 0 0,1 1-1 15,-2 0-1-15,1 2-1 0,1-2-3 0,-1 2-1 16,0-3-1-16,2 1 2 0,2-1-3 16,0-2-2-16,4 1-13 0,3 0-14 0,-1-3-29 15,6 0-38-15,-2 1-70 0,5-3-169 0,1 0-134 16,0 0-32-16,0 0-243 0</inkml:trace>
  <inkml:trace contextRef="#ctx0" brushRef="#br0" timeOffset="-169666.27">5698 7774 508 0,'0'0'132'0,"0"0"29"0,0 0 48 16,0 0 28-16,0 0-39 0,0 0-55 0,0 0-50 16,0 0-31-16,0 0-27 0,0 0-32 0,0 0-20 15,0 0-18-15,0 0-5 0,0 0 1 16,-63 37 9-16,56-14 13 0,-1 2 8 16,1 2 4-16,-3-1 1 0,2 0-1 0,-1 1 1 0,-3-2-1 15,0 0 2-15,-2 1 2 0,2-2 0 0,-2-3 3 16,0-1 4-16,3-5 3 0,0-4 3 0,2-3 6 15,5-5 9-15,0 0 3 0,3-3-6 16,1-3-32-16,0-4-24 0,0-4-6 0,6-4 6 16,-3-5 27-16,5 0 16 0,1-4 1 15,-2-2 1-15,0 1 1 0,2-2 4 0,-1 1 3 16,-4 1 5-16,1 1 7 0,-4 1 1 0,2 0 5 16,-2 7-2-16,2-1-6 0,1 3-3 0,-2 3-8 15,2 3-6-15,-1 1-6 0,-1 4-10 0,0 2-6 16,-1 1-6-16,4 0-4 0,-2 0 2 15,3 2 2-15,1 3 6 0,2 0 3 0,3 3 3 16,2-1 3-16,-2 1-1 0,0 0 0 0,2 1 0 16,1 1-4-16,-3-2-3 0,4 2 0 0,-1 0-6 15,-2 1-4-15,2-2-8 0,-4 1-5 0,0-1-1 16,-1-2 3-16,0 1 5 0,-2-1 8 16,-1 1 8-16,-2-1 3 0,-3 2 11 0,1-2 6 15,-1-1 3-15,-2 3 5 0,0 1 0 0,0-1-3 16,-5 2-3-16,2 0-4 0,-5-1-3 0,4 0-1 15,-3 1 0-15,1-1 3 0,0-1 1 16,-2 0 2-16,-2-1 7 0,1 2 0 0,-2-2 4 16,1-1 0-16,-1 0-4 0,-3-1-1 0,-1-1-1 15,2 1-2-15,-3 1-5 0,1-2-3 16,-3 1-8-16,0 0 0 0,-1 0-4 0,1 1 2 16,0-1-4-16,1-1-6 0,3 0-14 0,0-1-30 15,1-2-44-15,3 0-65 0,5-1-79 0,-1-1-102 16,4 0 7-16,1 0-360 0</inkml:trace>
  <inkml:trace contextRef="#ctx0" brushRef="#br0" timeOffset="-167737.07">4106 7784 0 0,'0'0'79'0,"0"0"123"0,0 0-66 15,0 0 4-15,0 0 13 0,0 0 9 16,0 0-7-16,0 0 2 0,0 0-3 0,0 0-7 0,0 0-17 16,0 0-19-16,0 0-18 0,0 0-19 0,40-84-16 15,-40 84-14-15,0 4-16 0,0 2-17 16,-3 3-7-16,-3 5-8 0,-2 5 0 0,1 6 1 16,-2 0 2-16,-2 0-1 0,-3 0-3 15,2 1 2-15,-1-4-4 0,1 2 2 0,-2-3-1 16,1-2 1-16,4-3-2 0,0-2 0 0,4-4 1 15,-1-2-3-15,4-3 2 0,1-2-3 0,0-2-7 16,1-1-18-16,0 0-16 0,0 0-8 0,0-1 0 16,0-4 17-16,2 0 17 0,0-4 16 15,4-4 5-15,-1-2 4 0,3-4-2 0,0 3-1 16,0-3 3-16,-1 0-1 0,1 0 5 0,-1-2 4 16,-4 0 1-16,4 0 4 0,-4-2 4 15,2-1 3-15,0-1 7 0,-2 4 6 0,2 2 0 16,-3 3-1-16,0 3-5 0,2 3-5 0,-3 3-10 0,0 3-5 15,0 2-9-15,0 2-12 0,-1 0-14 16,1 0-12-16,0 0 2 0,6 5 8 16,-3 1 21-16,4 4 14 0,1 1 6 0,2 3 1 15,0 0-5-15,2 2-3 0,3-1-1 0,-4 1 1 16,5 0-3-16,-4-1 1 0,5-1 1 0,-4-1-5 16,3-1 2-16,-5 0-2 0,4-1 0 0,-4 1-1 15,0-1 1-15,-2 0 2 0,-1 1-2 16,-1-1-1-16,-3-2-4 0,0 0 2 0,-2 1-1 15,-2-3 7-15,-1-1 6 0,0-1 11 0,0 1 10 16,0-3 7-16,-1 2 3 0,-5-2-3 0,3 1-2 16,-6-1-2-16,3 1 3 0,-2-1-2 0,-3 1-5 15,0-2-1-15,-3 3-10 0,0-2-3 16,-2 2-6-16,1-1-1 0,-3 2-1 0,-1-1-1 16,3 1 3-16,-3 1 0 0,0 0 6 0,1 0 4 15,-2-1 2-15,5 0-6 0,-3 0-1 0,-1-1-6 16,5-1-4-16,-3 0 4 0,4-1-3 0,-2 0 0 15,5-2-2-15,4 0-2 0,0 0-7 16,2 0-11-16,-1-1-30 0,5 2-62 16,0-2-98-16,0 0-88 0,0 0-41 0,5 1-11 15,-1 0 73-15,-3 0-333 0</inkml:trace>
  <inkml:trace contextRef="#ctx0" brushRef="#br0" timeOffset="-166782.24">3821 7424 407 0,'0'0'54'0,"0"0"-5"0,0 0 30 0,0 0 45 15,0 0 35-15,0 0 4 0,0 0-7 0,0 0-22 16,0 0-20-16,0 0-15 0,0 0-3 16,0 0-2-16,0 0-3 0,-10-79-2 0,10 79-9 15,-2 0-13-15,0 0-17 0,-3 0-29 0,2 4-25 16,-5 3-20-16,0 5-6 0,-2 3 3 15,-2 4 7-15,0 2 10 0,-4 3 3 0,2 0 5 16,1-1 1-16,-2 1 2 0,4-3 0 0,2-2-1 16,-1-2 0-16,5-2-2 0,-2-2 1 0,0-2-1 15,3-3-1-15,3-2-3 0,-1-3-12 16,2-2-17-16,0-1-23 0,0 0-11 0,0 0 4 16,0 0 20-16,2-3 28 0,0-1 23 0,5-3 10 15,-3-3 5-15,4-2-4 0,-2-2-7 0,-1-1-1 16,4-1-5-16,-5-2 5 0,3 2 0 0,0-4 2 15,-3 1 4-15,3-1 0 0,-4-2 6 0,-2 0-5 16,4 0 1-16,-3-1-2 0,0 1-2 16,0 1 2-16,2 5-2 0,-3 3-1 0,1 4-4 15,-1 3-3-15,0 2-4 0,1 1-5 0,1 2-6 16,-2 1-10-16,-1 0-16 0,1 0-11 16,0 0-3-16,1 1 7 0,3 5 20 0,-1 1 17 15,6 4 13-15,0 0 3 0,1 1-2 0,1 5-2 16,6-2 1-16,-1 1 1 0,-3 0-4 0,5 1 0 15,-2-2-5-15,-1 2-1 0,2 0 0 16,0-2 0-16,-3 0 3 0,4-2-1 0,-1 1 1 16,-4-2-2-16,4-2-2 0,-2-1 0 15,-1 0-2-15,-3-3-3 0,3-1 1 0,-6-1 3 16,-3 1 0-16,2-2 6 0,-6 0 1 0,3-1 4 16,-4-1 21-16,-1-1 27 0,0 1 26 0,0-1 11 15,0 2-11-15,-6-1-25 0,3 1-26 0,-5 0-16 16,-2 1-8-16,-3 1-2 0,-4 0 0 15,-2 2 3-15,-2-1-1 0,-1 1 0 0,-1 1-1 0,-3 0-2 16,2 1 1-16,-4 0 5 0,3 0 1 16,-2 0-2-16,-2 0 1 0,5-1-4 0,-4 0-2 15,7 0 0-15,0-1 0 0,2-2-3 0,1 1 0 16,5-2 0-16,1 1-1 0,1-4-5 0,3 0-15 16,2 0-40-16,4 0-96 0,1 0-182 15,1 0-104-15,0 0-44 0,1 0-277 0</inkml:trace>
  <inkml:trace contextRef="#ctx0" brushRef="#br0" timeOffset="-155100.46">884 8345 535 0,'0'0'8'0,"0"0"16"0,0 0 37 16,0 0 24-16,0 0 17 0,0 0-8 15,0 0-40-15,0 0-38 0,0 0-37 0,0 0-26 16,0 0-9-16,0 0 6 0,-27 7 18 0,33-12 23 15,5-2 15-15,0-3 10 0,5-3 1 16,0-4-9-16,5-1-5 0,2-6-13 0,2 2-19 16,2-3-21-16,2 0-28 0,2-3 2 0,-1 1 7 15,-2-1 17-15,1-2-8 0,-8 10-96 0,-7 6-78 0</inkml:trace>
  <inkml:trace contextRef="#ctx0" brushRef="#br0" timeOffset="-154905.08">1430 7789 370 0,'0'0'190'0,"0"0"-51"16,0 0 6-16,0 0-19 0,0 0-21 0,0 0-24 16,0 0-17-16,0 0-9 0,0 0-9 15,0 0-12-15,46-132-12 0,-28 105-5 0,1-3-8 16,3-1-4-16,1-1-6 0,4-3-6 0,0 2-15 16,3 0-20-16,0 0-29 0,1 2-42 15,2 2-37-15,-1 2-34 0,-1 1 19 0,-1 4 35 16,-1 1 8-16,-9 6-279 0,-7 5 401 0</inkml:trace>
  <inkml:trace contextRef="#ctx0" brushRef="#br0" timeOffset="-154721.33">2217 6977 0 0,'0'0'338'0,"0"0"-222"0,0 0-25 0,0 0-5 15,0 0 4-15,0 0-10 0,0 0-21 0,0 0-22 16,0 0-14-16,90-127-10 0,-72 107-11 15,-4 1-8-15,5 1-11 0,-1 1-18 0,0-2-24 16,4 0-19-16,-2-1 2 0,3 2 0 16,5-3 18-16,0-1 15 0,1 1-19 0,1 1-53 15,-7 4-195-15,-9 4 310 0</inkml:trace>
  <inkml:trace contextRef="#ctx0" brushRef="#br0" timeOffset="-154554.4">2939 6335 0 0,'0'0'355'0,"0"0"-122"15,0 0-50-15,0 0 18 0,0 0-10 0,0 0-37 16,0 0-33-16,0 0-29 0,0 0-28 0,0 0-27 16,0 0-22-16,0 0-12 0,37-129-10 0,-32 114-1 15,6 1-3-15,2-3-7 0,-1 1-3 16,1 0-11-16,4-1-15 0,-2-1-25 0,5 0-26 16,1 0-11-16,6-4-41 0,2-2-41 15,2 3 18-15,-6 3-4 0,-8 6-358 0</inkml:trace>
  <inkml:trace contextRef="#ctx0" brushRef="#br0" timeOffset="-154331.3">3786 5565 352 0,'0'0'135'0,"0"0"-5"0,0 0 27 16,0 0 3-16,0 0-25 0,0 0-43 0,0 0-43 15,0 0-29-15,0 0-23 0,0 0-9 0,0 0 0 16,26-131 0-16,-16 116-6 0,2 0-7 15,2 0-3-15,0-1-11 0,-2 1-12 0,5-1-18 16,-3-1-22-16,4 1-28 0,0-2 0 0,1 1 18 16,2-1 24-16,0-2 36 0,2 0 8 0,3 1-68 15,-11 5-178-15,0 4 279 0</inkml:trace>
  <inkml:trace contextRef="#ctx0" brushRef="#br0" timeOffset="-154161.95">4287 4948 0 0,'0'0'166'0,"0"0"-17"0,0 0-85 0,0 0-28 15,0 0-13-15,0 0-8 0,0 0-7 16,0 0-10-16,0 0 2 0,69-117-1 0,-64 106-1 16,3 0 2-16,-1 0-1 0,0-1-1 0,2 0-1 15,-1 1 3-15,3-2-4 0,-1-1-1 0,0 1 3 16,1-1-6-16,4-2 5 0,0 1 1 16,3-4-5-16,1 2-3 0,0-1-18 0,4-3-20 15,0 0-179-15,-4 4 121 0,-6 7 106 16</inkml:trace>
  <inkml:trace contextRef="#ctx0" brushRef="#br0" timeOffset="-153799.54">5059 4227 180 0,'0'0'309'0,"0"0"-117"0,0 0 14 16,0 0 2-16,0 0-40 0,0 0-41 0,0 0-26 16,0 0-21-16,0 0-27 0,0 0-18 0,0 0-26 15,0 0-15-15,41-127-7 0,-33 112-12 16,-1 0-9-16,2-1-15 0,1-3-15 0,2 0-17 0,1-1-13 15,-2 1-8-15,2 0-9 0,-1 2-4 16,2 1-9-16,0 0 0 0,-2 2 20 0,4-2 27 16,-3 1 28-16,4 0 23 0,-3 0 10 0,3-1 3 15,-3 1 4-15,3 0 5 0,-3 0 3 16,3 0 4-16,-5 1 4 0,4 1 2 0,-4 0 4 16,1 2 10-16,-3 0 16 0,1-1 25 15,2 2 18-15,-3-1 13 0,0 0-1 0,3 1-5 0,-3-3-2 16,1 1-6-16,1 0-5 0,-1 0-11 0,-1 0-15 15,2-3-10-15,2 1-9 0,1-2-1 16,-1 0-3-16,3-3 3 0,1 2-2 0,0-1-2 16,1-2-4-16,2 1-2 0,0-1-4 0,1-1 0 15,-2 1-3-15,2-1-1 0,-1-4-3 16,0 4-7-16,-1-1 1 0,-1 0-6 0,-4 4-4 16,-1 2-3-16,-4 4-11 0,-4 2-18 0,0 3-29 15,-5 3-65-15,2 2-114 0,-3 2-23 0,0 0-561 0</inkml:trace>
  <inkml:trace contextRef="#ctx0" brushRef="#br0" timeOffset="-152298.59">1586 8336 725 0,'0'0'59'0,"0"0"-7"15,0 0 13-15,0 0 25 0,0 0 11 0,0 0-21 16,0 0-19-16,0 0-16 0,0 0-10 15,0 0-9-15,0 0-12 0,0 0-14 0,-39-66-22 16,39 66-36-16,0 0-41 0,0 2-8 0,1 5 18 0,5 4 46 16,0 5 44-16,1 3 20 0,3 6 1 15,-1 2-9-15,0 4-2 0,1 4-12 0,-3 5-12 16,-2 1-13-16,2 3-12 0,-5 3-17 0,1-1-24 16,-3 3-16-16,0-2 0 0,2 0 18 0,-2 0 27 15,-2-3 20-15,2-5-12 0,-1-10-360 16,1-11 402-16</inkml:trace>
  <inkml:trace contextRef="#ctx0" brushRef="#br0" timeOffset="-152010.23">1443 8768 920 0,'0'0'2'0,"0"0"15"0,0 0 4 0,0 0-2 16,0 0-26-16,0 0-32 0,0 0-21 0,0 0 3 15,0 0 34-15,0 0 21 0,0 0 12 0,0 0 5 16,0 0-8-16,46 121-5 0,-31-103-2 0,2-1-2 16,0-1-1-16,2-1 1 0,1-1-3 15,-1-2 0-15,1-4-2 0,-1-1 7 0,-1-2 6 16,-1-2 5-16,0-3 12 0,-1 0 4 0,-1-3 11 16,0-4 11-16,-2-5 1 0,-1-1 6 0,-1-5-6 15,0-1-9-15,0-2-10 0,2-3-14 16,-5-1-13-16,-2-2-11 0,4 1-16 0,-8-1-26 15,3 1-47-15,-1-3-65 0,-2 2-3 16,1 8-1-16,-2 5-374 0</inkml:trace>
  <inkml:trace contextRef="#ctx0" brushRef="#br0" timeOffset="-150883.2">886 9979 1314 0,'0'0'-12'0,"0"0"9"15,0 0 21-15,0 0 20 0,0 0-14 0,0 0-21 16,0 0 5-16,0 0-1 0,0 0-1 0,-50-117 1 15,49 92-4-15,0-1 2 0,-1 2 2 0,-4 2 6 16,1 3 5-16,-1 1 7 0,0 4 1 16,-4 2-2-16,3 3-2 0,-2 3-12 0,-3 2-7 0,4 4-16 15,1 0-22-15,1 2-28 0,-2 7-25 16,4 3-7-16,-2 5 7 0,1 6 23 0,0 2 22 16,1 3 12-16,-1 3 4 0,7-3 3 0,-2 0-1 15,2-2 0-15,4 1-3 0,3-3 2 16,1-2-2-16,2-3-13 0,1-4 1 0,2-4-9 15,-4-3 9-15,3-4 16 0,-2-4 15 0,3 0 24 16,-5-6 25-16,0-5 29 0,-1-3 14 16,0-6 10-16,0-4-13 0,-1-4-18 0,-3-2-18 15,2-1-13-15,-3-3-8 0,-3-1-3 0,0 1 6 16,-2-2-6-16,1 0 2 0,-5 0-1 0,-2-2-6 16,-3 1-2-16,0-2-6 0,-3-1 0 15,-1 1-2-15,1 1-1 0,-4 2 1 0,3 7-2 16,0 2 1-16,-1 8 9 0,4 6 8 0,2 6 1 15,4 6-10-15,-1 1-41 0,5 4-33 0,1 8-9 16,1 6 7-16,0 8 31 0,8 4 25 0,-2 8 7 16,4-1 0-16,3 4-1 0,4-2 4 15,2 0-5-15,1-3 1 0,2-2 0 0,4-2 0 16,0-1-5-16,2-6 2 0,-2-3-7 0,3-4 2 16,-4-4 3-16,0-5-2 0,-3-3 6 15,-4-4 1-15,-1-2 7 0,-6 0 12 0,1-5 20 0,-2-4 18 16,-4-1 17-16,1-4 7 0,0-3-4 15,-6-4-14-15,0-3-17 0,1-1-9 16,-3-2-12-16,0-1 1 0,0 1-3 0,-5-3-1 16,-1 3-2-16,0 1-8 0,-1 2 1 0,2 2-7 15,-2 4-1-15,4 4-3 0,1 4-11 0,1 5-21 16,1 3-31-16,0 2-29 0,0 0-4 0,3 4 28 16,2 5 40-16,3 5 36 0,3 5 12 0,1 1-5 15,0 3-11-15,3 2-4 0,-2 0-2 16,5 0-2-16,-5 0 1 0,5 0-1 0,0-3-2 15,-3-2-3-15,2 0 0 0,-1-3-2 0,-1-2 2 16,1-1 2-16,-3-4-3 0,-1-3 0 0,-2-2 1 16,-1-3 0-16,-2-2 7 0,-2 0 19 15,0-4 25-15,-1-5 17 0,-3-5 7 0,1-1-12 16,-2-3-15-16,0-3-14 0,0-1-5 0,0 0-5 16,0-3-3-16,-2 3-1 0,0-2-2 0,-5 2-3 15,5 3-4-15,-2-1-4 0,1 2-7 0,2 2-9 16,1 1-3-16,0 3-11 0,1 3-1 15,6 1-4-15,-5 3-5 0,3 1-5 0,0 2 7 16,3 1 10-16,0 1 7 0,4 0 11 16,-2 2 4-16,2 4 2 0,2-1 4 0,0 2 5 15,-1 1 0-15,1 0-3 0,0-1 3 0,-3 1-3 16,-1 0 4-16,1 0 4 0,-3 0 8 0,-4 1 5 16,0 1 12-16,-1 1 4 0,-2 1 4 0,-1 0 1 15,0 1-4-15,-1 0-8 0,-5 0-8 0,2-2-8 16,-2-1-10-16,1-2-11 0,-2-2-27 0,1-1-44 15,0-2-75-15,-2-2-90 0,2-1-24 16,-1 0-4-16,1 0-283 0</inkml:trace>
  <inkml:trace contextRef="#ctx0" brushRef="#br0" timeOffset="-150752.08">1209 9307 1349 0,'0'0'84'0,"0"0"-76"15,0 0-12-15,0 0-19 0,0 0-78 0,0 0-62 16,0 0-39-16,0 0-15 0,0 0 53 0,0 0-9 16,0 0-221-16</inkml:trace>
  <inkml:trace contextRef="#ctx0" brushRef="#br0" timeOffset="-150338.05">1675 9276 472 0,'0'0'208'0,"0"0"26"15,0 0 71-15,0 0 46 0,0 0-67 16,0 0-102-16,0 0-68 0,0 0-41 0,0 0-32 16,0 0-26-16,0 0-11 0,0 0-15 0,0 0-14 15,0 0-6-15,1 12-5 0,-1-1 10 0,0 2 8 16,0 1 7-16,0 3 6 0,0 0-1 16,0 1-5-16,1-2-6 0,1 2-8 0,6 1-7 15,1-5-11-15,-2 1-11 0,3-2-8 0,0-1-17 16,4-3-13-16,-3-3-5 0,3-1-6 15,3-2 7-15,-2-3 18 0,0 0 24 0,-4-4 22 16,2-4 24-16,-1-3 16 0,1-5 11 0,-3 0 5 16,-3-5 5-16,4-1-4 0,-3-2-5 15,1-2 1-15,0-1-3 0,0 0 3 0,-3-1 3 16,-2 3-2-16,-1 1 3 0,2 1-2 0,-3 3-4 16,-2 4-1-16,2 3 3 0,-1 5 3 0,-1 2 7 15,0 3 3-15,3 2 2 0,-3 1-18 16,0 0-23-16,0 0-14 0,2 5-1 0,0 3 23 0,-1 1 27 15,2 4 8-15,3 1-5 0,-1 1-17 0,1 1-12 16,3 2-5-16,-3-2-2 0,1 1-4 16,1-1-20-16,3-1-45 0,-2-2-68 0,1-2-96 15,2-4-84-15,-3-1 15 0,-4-1-375 0</inkml:trace>
  <inkml:trace contextRef="#ctx0" brushRef="#br0" timeOffset="-150198.45">2197 9053 1401 0,'0'0'149'0,"0"0"-19"16,0 0 11-16,0 0-2 0,0 0-67 0,0 0-47 15,0 0-16-15,0 0-17 0,0 0-28 16,0 0-30-16,0 0-64 0,0 0-101 0,0 0-104 16,0 0-24-16,-42-13-66 0,45 15-51 0</inkml:trace>
  <inkml:trace contextRef="#ctx0" brushRef="#br0" timeOffset="-149575.93">1003 10859 461 0,'0'0'-8'0,"0"0"7"0,0 0 21 16,0 0 16-16,0 0 13 0,0 0 8 15,0 0 4-15,0 0 0 0,0 0 12 0,0 0 31 16,0 0 35-16,0 0 21 0,0 0-13 0,0 0-37 15,-4-37-44-15,8 8-29 0,0-3-11 0,-2 1-7 16,0 0 3-16,-1 1-2 0,-1-1 3 16,0 2-2-16,-3 2 0 0,0 1-1 15,-4 2-1-15,1 2 5 0,-2 1-5 0,-2 5-1 16,0 3-4-16,-1 1-3 0,1 4 2 0,2 3 4 0,-3 3-3 16,7 1-10-16,-1 1-15 0,1 0-22 15,0 5-22-15,2 4-15 0,0 2 2 0,0 3 6 16,1 3 20-16,1 5 15 0,1 0 4 0,2 1 8 15,3 2 0-15,1 0 5 0,7 0 3 16,-1 0 1-16,0-3 2 0,5-2-3 0,-1-2-9 16,2-3-14-16,-1-3-10 0,0-5-10 15,2-3 2-15,-3-3 8 0,-2-1 14 0,2-5 16 0,-5-5 14 16,1-3 13-16,-1-1 6 0,-1-2 6 16,-1-4 0-16,-1-2 3 0,-3 0 0 0,-1 1 2 15,-1 2 10-15,-2 2 6 0,-1-1 11 0,-1 3 2 16,0 2-1-16,0 1-3 0,0 4-6 0,0 1-2 15,0 4-7-15,0 1-12 0,0 2-19 0,0 0-32 16,0 0-33-16,0 0-4 0,4 4 8 0,2 2 26 16,2 1 27-16,2 2 10 0,1 2-4 0,0-1-11 15,2 1-13-15,2-1-30 0,-2 0-55 16,2-2-69-16,-1-2-88 0,4 0-50 0,-7-2 16 16,-4-3-289-16</inkml:trace>
  <inkml:trace contextRef="#ctx0" brushRef="#br0" timeOffset="-149425.25">1199 10337 1389 0,'0'0'47'0,"0"0"13"0,0 0-5 16,0 0 1-16,0 0-58 0,0 0-92 0,0 0-57 16,0 0-14-16,0 0-10 0,0 0 12 15,0 0 1-15,0 0 4 0,0 0 1 0,0 0-223 0</inkml:trace>
  <inkml:trace contextRef="#ctx0" brushRef="#br0" timeOffset="-148830.89">1472 10547 298 0,'0'0'127'0,"0"0"47"0,0 0 54 16,0 0 34-16,0 0-36 0,0 0-56 0,0 0-58 16,0 0-52-16,0 0-42 0,0 0-22 0,0 0 1 15,0 0 2-15,0 0-3 0,0 0 2 0,-29-99-8 16,29 83-10-16,0 3-6 15,0 3-18-15,3 3-8 0,3 2-4 0,-2 2 2 16,2 2 10-16,-1 0 10 0,2 1 7 0,2 0 2 16,-1 0-3-16,1 1 2 0,1 3 8 0,1 1 2 15,-1 1 5-15,1 0-7 0,-2 1-3 0,1 0-7 16,2 0-17-16,-3-1-12 0,1-1-8 0,-1-2 4 16,-1-1 11-16,1-2 10 0,-1 0 10 0,-2 0 9 15,-2-1 24-15,2-5 37 0,-2-1 34 16,-3-2 26-16,1-2 9 0,1-3-17 0,-2-2-24 15,-1-2-22-15,0-1-13 0,0 1-6 0,0-1-2 16,0 0 1-16,0 0-8 0,0 2-4 0,-1-1-9 16,1 5-9-16,0 1-2 0,0 3-5 0,0 3-5 15,1 2-10-15,2 1-12 0,-2 3-10 16,1 0-5-16,1 0 5 0,-1 0 16 0,2 3 14 16,3 2 15-16,-3 2 13 0,4 2 1 15,1 1 3-15,-2 2-3 0,0-1-2 0,2 0-1 0,0 1-2 16,1-2 0-16,-1 1-8 0,2-2 0 15,-1-2-7-15,1-3-4 0,-3 0 0 0,2-3-1 16,-3-1 6-16,-2-2 9 0,1-4 17 0,-1-2 12 16,1-2 15-16,-2-4 0 0,-1-1-8 15,2-3-5-15,-3 1-4 0,-1 0 1 0,-1 1 4 16,0-1 6-16,0 2 4 0,0 0 1 0,-2 1 3 16,-2 3 7-16,0 1 7 0,2 2 10 15,-2 2 7-15,0 3-6 0,1 0-10 0,3 2-17 16,0 1-20-16,0 0-23 0,0 0-29 0,0 0-20 15,0 1-7-15,0 4 11 0,3 2 18 0,4 0 18 16,-3 2 7-16,3 0 2 0,2 0-6 0,-1 2-5 16,-1-2-19-16,2 0-26 0,0 0-43 15,1-4-65-15,0-2-52 0,1 0-66 0,-2-3 3 16,-1 0-36-16,-5 0-114 0</inkml:trace>
  <inkml:trace contextRef="#ctx0" brushRef="#br0" timeOffset="-148707.43">1751 9826 1260 0,'0'0'-63'15,"0"0"1"-15,0 0-4 0,0 0-67 16,0 0-48-16,0 0-19 0,0 0-11 16,0 0-133-16</inkml:trace>
  <inkml:trace contextRef="#ctx0" brushRef="#br0" timeOffset="-148062.1">2114 9879 1536 0,'0'0'66'0,"0"0"-8"0,0 0 56 16,0 0 31-16,0 0-40 0,0 0-47 0,0 0-9 16,0 0-2-16,0 0-9 0,0 0-15 0,0 0-26 15,0 0-22-15,0 0-26 0,-30 4-13 0,25 9 1 16,-1 3 10-16,-1 4 16 0,1 3 12 0,-1 3 0 15,3-1-9-15,1-1-5 0,2 0-14 16,1-2-10-16,0-1-15 0,0-3-21 0,3-1-27 16,3-2-17-16,1-1-2 0,-2-3-7 0,3-2 5 15,0-5 2-15,-1 0 14 0,-1-4 37 16,3 0 37-16,-3-3 36 0,0-4 15 0,1-5 4 16,-4-2 2-16,6-3 3 0,-7-1 3 0,1-2 2 15,-1-2 11-15,-2 0 20 0,0 0 35 0,-2 1 25 16,-3 0 19-16,-1 2-6 0,0 1-15 15,-2 3-13-15,2 2-6 0,1 2 0 0,-4 1-12 16,7 5-3-16,-2 0-19 0,1 2-11 0,2 2-11 16,1 1-28-16,0 0-46 0,0 0-36 0,0 4-7 15,1 2 15-15,4 3 46 16,-1 3 25-16,5 0 11 0,-1 2-4 0,-1 0-2 0,0 1 2 16,4-1-2-16,-2-1 3 0,0-2-4 0,1-1-2 15,0-1-5-15,-1-2-15 0,1-2-6 0,-3-3-5 16,3 0 2-16,-3-2 5 0,1 0 21 0,0-5 20 15,-3-2 20-15,2-4 25 0,-4-1 6 16,4-3-4-16,-4-2-4 0,3-3 2 0,-4 1 1 16,-1-1 7-16,-1-1 0 0,0 0-11 15,-1-2-7-15,1 0-8 0,0 0 2 0,0 1-2 16,0 2 7-16,0 0-2 0,0 3-6 0,0-1-5 16,0 4-11-16,1 0-4 0,3 1-1 0,1 2-2 15,5 1-3-15,-2 0-5 0,1 3-7 0,-1 4-8 16,3 1-7-16,-2 0 4 0,2 2 3 0,-1 0 5 15,2 4 11-15,1 2-1 0,-2 1 1 16,6 0 3-16,-3 1 3 0,3-1-3 0,0 1 0 16,1 1 0-16,0-1-11 0,1-1 5 0,0-1-5 15,-3-2-6-15,1 0-3 0,1-2-8 16,-3-1-15-16,1-1-44 0,-1 0-54 0,0 0-73 16,-3 0-106-16,-1 0-14 0,-3-1-331 0</inkml:trace>
  <inkml:trace contextRef="#ctx0" brushRef="#br0" timeOffset="-143713.87">3931 5310 0 0,'0'0'53'0,"0"0"33"0,0 0-47 0,0 0-5 15,0 0-10-15,0 0-3 0,0 0-6 16,0 0-2-16,0 0 4 0,0 0-3 0,0 0-4 16,0 0 3-16,-1-4-4 0,1 4 0 0,0-1 1 15,0 1 1-15,0-1 7 0,0 1 4 0,-1-1 8 16,1 0 6-16,0-2 8 0,-3 2 10 0,3 0 7 15,-1 1 6-15,1-1 6 0,-1 1 5 0,1 0-2 16,0 0-8-16,-1 0-7 0,1-1-16 16,0 1-11-16,0 0-7 0,0 0-10 0,0 0-2 15,0 0-2-15,0 0-4 0,0 0-2 0,0 0-2 16,0 0-2-16,0 0-4 0,0 0 0 0,0 0 1 16,-1 0-3-16,1 0 2 0,0 0 0 15,0 0-3-15,0 0 2 0,0 0 0 0,0 0 1 16,0 0-1-16,0 0 1 0,0 0-1 0,0 0-1 15,0 0 5-15,0 0-3 0,0 0-2 16,0 0 0-16,0 0-6 0,0 0-8 0,0 0-8 16,0 0-19-16,0 0-29 0,0 0-42 0,0 0-28 15,0 0-9-15,0 0 26 0,0 0 39 0,0 1 21 16,0 0-22-16,0 0-179 0</inkml:trace>
  <inkml:trace contextRef="#ctx0" brushRef="#br0" timeOffset="-140120.93">807 6915 0 0,'0'0'0'0,"0"0"0"0,0 0 0 0,0 0 8 16,0 0 5-16,0 0-2 0,0 0-2 0,0 0-2 15,0 0 1-15,0 0-9 0,0 0 2 16,0 0-1-16,0 0-2 0,0 0-1 0,-15-16-3 15,13 15 0-15,1 0-4 0,-2 0 7 0,1-2-5 16,1 2-7-16,0 0 12 0,-3 0 3 0,0-1 0 16,1 0 0-16,3 1 0 0</inkml:trace>
  <inkml:trace contextRef="#ctx0" brushRef="#br0" timeOffset="-139533.35">807 6915 0 0,'-69'-81'0'0,"68"81"137"15,-2 0-66-15,2 0-18 0,0 2-27 16,1 2-17-16,-3 2-4 0,2 2 1 0,-2 2 1 16,2 1 1-16,0 2-1 0,0 4-1 15,1-1-1-15,1 3-2 0,-1 2 0 0,-1 1-2 16,1 5-1-16,0-1 1 0,1 2-2 0,-2 3 1 16,1-1 0-16,0-1 1 0,1 3-1 0,-1 0 1 15,0 0-1-15,0 0 0 0,1 1 0 16,-1-2 0-16,0-1 1 0,1 1-3 0,2-3 4 15,-2-1-2-15,-1 0 0 0,2 0 4 0,-2-1-4 16,1-3 0-16,0 1-2 0,0 0-3 0,0-1 4 16,2 0 2-16,-1-1-1 0,0 1 1 0,-2 0-1 15,1-3 0-15,-1 0-1 0,1-2 0 16,1 0 1-16,-2-1-1 0,0-2 1 0,0 1 5 16,0-1-5-16,0 0 2 0,-2 1-3 0,0-1-2 15,2 1 2-15,-2-1 2 0,-1 0 1 16,0 0-2-16,1-1 0 0,-1 0 1 0,1-1-1 15,-2 0 3-15,2 0-2 0,-2-2-2 0,0 1 1 16,3-2 1-16,0 0-1 0,-2 1 2 16,1-1-2-16,0 0-1 0,0-1 4 0,2 1 0 15,-1 0 0-15,-2 1 3 0,2 0-5 0,-1 1 0 16,1-1 1-16,1 1-4 0,0-1 5 0,0 2-3 16,-1 0 0-16,1 1 4 0,-1 0-3 15,1 0 1-15,0 2-2 0,0-1 1 0,0 0 0 0,0-1 3 16,0 0-1-16,0 1 0 0,-1-4 0 15,1 1 1-15,0-2 0 0,0 0-3 0,0 0 3 16,0-2-3-16,0-1 0 0,0-1 0 0,0-2 0 16,0 0-3-16,0-3-1 0,0 0 0 0,0-1-2 15,0 0 1-15,1 0 1 0,-1 0 0 16,0-2 0-16,2-2 3 0,1 0 0 0,-1-3 0 16,1 0-2-16,-2-3-4 0,2 1-1 0,-2 0-6 15,1 0-1-15,0 1-8 0,-1 0-8 16,0 1-40-16,1 2-155 0,-2 2 225 0</inkml:trace>
  <inkml:trace contextRef="#ctx0" brushRef="#br0" timeOffset="-139345">748 8301 30 0,'0'0'139'0,"0"0"-44"0,0 0-28 15,0 0-18-15,0 0-3 0,0 0 6 0,0 0 5 16,0 0-3-16,0 0-4 0,-9 117-14 0,9-103-12 15,3-2-12-15,-3 1-6 0,2-2-8 16,2 0-1-16,-2 0-2 0,1-2-5 0,-1-1-5 16,1-1-18-16,-1-2-18 0,1 0-11 15,-2-4 2-15,2 2-1 0,1-2-19 0,-4 0-255 16,3-1 335-16</inkml:trace>
  <inkml:trace contextRef="#ctx0" brushRef="#br0" timeOffset="-137526.1">495 6054 222 0,'0'0'32'16,"0"0"-20"-16,0 0 1 0,0 0 7 0,0 0 5 16,0 0 7-16,0 0-5 0,0 0-14 15,0 0-15-15,0 0-15 0,0 0-4 0,0 0 6 16,-17 9 5-16,22-4 7 0,2 2 3 0,2 1-1 16,1 2 0-16,1 1-1 0,3 1-2 0,1-1-6 15,1 1-10-15,0 1-9 0,3 1-31 16,-7-2-141-16,-2-6 201 0</inkml:trace>
  <inkml:trace contextRef="#ctx0" brushRef="#br0" timeOffset="-137391.31">1021 6648 0 0,'0'0'0'16,"0"0"0"-16,0 0 0 0,0 0 0 0,0 0 0 15,0 0 0-15,0 0 0 0,0 0 0 0,0 0 0 0</inkml:trace>
  <inkml:trace contextRef="#ctx0" brushRef="#br0" timeOffset="-135477.1">715 6083 0 0,'0'0'0'16,"0"0"62"-16,0 0-1 0,0 0 0 0,0 0 0 16,0 0-32-16,0 0-11 0,0 0-5 15,0 0-1-15,0 0 2 0,0 0 0 0,0 0 9 16,0 0 7-16,0 0 7 0,-44-15 17 0,41 14 15 16,1 0 21-16,-1 1 15 0,1-2 4 0,2 2-10 15,-1 0-16-15,-2-1-19 0,2 1-16 0,-2 0-7 16,1-2-10-16,1 1-3 0,1 0-6 0,-3 0-3 15,1 0-6-15,0 0 0 0,0-2 7 16,2 2 5-16,-3-1 10 0,1 1 11 0,0-1 6 16,0 1 3-16,1 1 0 0,0 0-5 0,-2 0-2 15,0 0-2-15,2 0-6 0,-2 0-6 0,2 0-3 16,-1 1-3-16,0-1-1 0,-1 0 2 16,2 2 0-16,0-2-1 0,0 0-3 0,-1 0-2 15,0 0-1-15,0 0-4 0,1 0 0 0,-1 0-3 16,2 0-4-16,-3-3 0 0,1 2 0 15,0-1-1-15,1 1-2 0,-1-2 2 0,2 2-3 0,-1 0 3 16,1 0-1-16,0 0-3 0,0 1-3 16,0 0-4-16,0 0-4 0,0 0-2 15,3 3 2-15,5 4 6 0,2 2 4 0,2 5 5 16,3 2-1-16,5 3-3 0,-1 2-1 0,4 0-2 16,3 0-3-16,1-2 1 0,-3 2-1 0,3-1 0 15,-2 1-2-15,0-2-1 0,-3-1 1 0,3-3 0 16,-4 2 2-16,-1-2 0 0,-3-1 0 0,1-2-2 15,-6-1 2-15,-1-2-2 0,-3-2 1 0,-3-2 1 16,-1-1 0-16,-4-2 3 0,0-1 7 16,0-1 5-16,0 0 2 0,0 0 0 0,-1 0-5 15,-6 0-13-15,-2-3-8 0,-2-4-9 0,-4-2-6 16,-3-3 7-16,-1-3 4 0,-2-1 3 16,0-1 2-16,-1-2 1 0,0 0-1 0,-2-1-1 15,2-1-1-15,0 1-1 0,0 1 1 0,1 3 0 16,3 1 4-16,-1 3 2 0,2 1 1 15,3 1 4-15,3 2-2 0,-2 0 1 0,4 2 3 16,2-1 0-16,2 4 1 0,-1-1 4 0,2 3-3 16,3 0-1-16,1 1-2 0,0 0-10 0,0 0-3 15,2 2 1-15,7 5 9 0,1 4 7 16,4 1 8-16,3 4 2 0,4 4-7 0,3 1-1 16,2 5-1-16,1 1 2 0,3 1-1 0,1 2 0 15,3 0-2-15,0 1-1 0,-3-1 2 16,6-2-5-16,-6-2-2 0,0-1-3 0,-5 0 0 0,1-3 3 15,-1-3 1-15,-4 1-1 0,-1-2-1 0,-2-2 0 16,-2-3 0-16,-1-2 2 0,-3-1 0 0,-3-3 0 16,-1-1-1-16,-3-2 1 0,-1-1 1 15,-4-2 8-15,-1-1 14 0,0 0 22 0,0 0 17 16,-1 0-8-16,-5-1-19 0,-3-4-28 0,-2 0-22 16,-5-3-10-16,-1-4 6 0,-3 0 3 15,1-3-2-15,-1-4 6 0,-3 0 0 0,0-2 1 16,2 0 7-16,-5-1 0 0,3 1-4 0,-2-2 4 15,1 1-4-15,3 1-1 0,-1 0 4 16,3 0 0-16,4 2 2 0,-3 1 2 0,5 0 0 16,-2 0 0-16,4 1 0 0,0 0 2 0,1 3-1 15,-3 0 0-15,6 3 3 0,-2 2-2 16,3 1 0-16,1 2 0 0,2 1-3 0,1 3-1 16,0-2-1-16,1 2 0 0,0 1 0 0,1-1 0 15,0 2 1-15,0 0-2 0,0 0 2 0,4 5 5 16,3 4 4-16,7 7 5 0,2 5 3 0,6 6 0 15,5 4-4-15,1-1 2 0,2 2-2 16,3 0 1-16,-1-2-3 0,0 0-5 0,1 0-1 0,-2-2-1 16,-1 1 2-16,1 1 2 0,-1 0 1 15,1 0 1-15,-3-2 1 0,1 0-2 0,0 0 2 16,-3-2-1-16,-2 0-5 0,2-3 4 0,-2-1-3 16,-3-1-1-16,-1-2 1 0,-3-2-3 0,-2-2-1 15,0-4-6-15,-4 0 3 0,-2-4-5 16,-2-1-5-16,0-2-2 0,-6-1-11 0,0-3-7 15,-1 0-5-15,0 0-1 0,0 0-19 0,-1-1-33 16,-6-4-47-16,-3-2-51 0,0-2-48 16,-1-2-48-16,-2 1-39 0,0-1 29 0,4 2 36 15,1 4-177-15</inkml:trace>
  <inkml:trace contextRef="#ctx0" brushRef="#br0" timeOffset="-134049.15">1138 6917 1294 0,'0'0'5'0,"0"0"45"0,0 0 49 15,0 0 45-15,0 0 22 0,0 0-12 16,0 0-41-16,0 0-50 0,0 0-36 0,0 0-35 15,0 0-9-15,0 0 10 0,0 0 12 16,0 0 19-16,-9 41 4 0,26-34 6 0,2 2-3 0,1-1 1 16,5 1-5-16,-4-1-4 0,4-1-9 15,0-1-6-15,0-1-2 0,1 0-3 0,-4 0 5 16,1-1 0-16,-1 0 3 0,-2-1 2 0,-3 1-1 16,1-2-4-16,-2 0-3 0,-3-2-3 15,-2 0-5-15,-3 0 1 0,-3 0 2 0,1-1 0 16,-2-2 1-16,-1-2 4 0,0 1 9 0,-2-3 9 15,-1-2 10-15,-1-5 2 0,1-1-3 0,-2-1-10 16,-3 0-9-16,2 0-4 0,-3 1-4 0,3 1 1 16,-2-1-2-16,0-2-1 0,1 2-1 15,0-3-2-15,1 1-3 0,-1-1 1 0,4 2-2 16,0 0-1-16,-2 4 2 0,2-2-2 0,0 1 2 16,0 0 1-16,0-3 0 0,2 4-1 0,1-2 0 15,0 0-1-15,-3 3-1 0,2 0 3 0,0 2 2 16,-2 4 1-16,0 0 2 0,0 2 3 15,0 1 4-15,0 2 7 0,0 0 8 0,0 0-1 16,0 0-1-16,-3 0-8 0,-1 4-9 16,-3 1-4-16,1 2-5 0,-1 2 3 0,-3 2 0 15,1 3 3-15,-1 0 0 0,0 3-3 0,-2 1-1 16,-1 1-1-16,-1 1-2 0,3 1 0 0,-4 2 1 16,1 0 0-16,2-1 4 0,-2-2-1 15,2 1 1-15,2-3-1 0,0-4-1 0,3 0 1 16,-1-4 0-16,2-2 0 0,2-4-2 0,3-1-12 15,1-3-22-15,0 0-24 0,0 0-13 0,0 0 3 16,1-4 22-16,4-2 21 0,2-2 18 16,1-1 7-16,2-3 0 0,1-1 2 0,-1-2-2 15,1-1 1-15,1-1 0 0,0 2 2 0,-1-2 0 16,0 3-1-16,-1 1-2 0,-1-1 3 0,-3 4-1 16,2 0-3-16,-6 4 7 0,0 3 2 0,0 2 21 15,-2 1 27-15,0 0 5 0,0 0-4 16,-2 1-22-16,-1 4-25 0,-4 2-14 0,1 2-6 15,-3 4-1-15,0 0 2 0,-1 2 2 16,-2 0 7-16,-3 2 2 0,2-2-2 0,1 3 6 16,-4-2 0-16,5-2 3 0,0-1 2 0,0-1-5 15,3-2-2-15,4-1-2 0,-2-5-1 0,4 1-4 16,1-3-12-16,1-2-24 0,0 0-23 0,0 0-11 16,1 0 8-16,1-2 21 0,5-4 22 15,-1-1 19-15,1-2 4 0,4-3 3 0,1 1 2 16,-1-2-4-16,3 1-2 0,-4-1-1 0,4 0-3 15,-1 2 2-15,-1 2 2 0,0 0-3 0,-3 2-3 16,0 2-9-16,-1 0-7 0,-2 3-1 0,2 1-2 16,-6 1 12-16,0 0 14 0,-2 0 15 15,3 4 18-15,-3 3-1 0,0 1-4 0,0 4-8 16,0 1-10-16,-6 1 5 0,2 4 3 0,-2-3-1 16,1-2 4-16,0 1-6 0,-3-2-1 0,5-2-2 15,-2 0 1-15,2-4-1 0,2 0-4 16,-1-4-1-16,0-2-12 0,2 0-18 0,-1 0-21 0,1-1-18 15,-1-4-7-15,1 1 14 0,0-3 19 16,0-1 17-16,0-1 14 0,2-1-1 0,1 1 6 16,-2 1-4-16,1 1 1 0,1 2 1 15,0-1-3-15,-2 1 4 0,0 1 0 0,1-1-1 16,1 2-1-16,-1-2-1 0,1 4 0 0,-3 1 0 16,0 0 1-16,1 0 6 0,-1 1 4 0,1 4 3 15,-1-2 6-15,1 3 0 0,-1 2-1 16,2 0 2-16,-2 1 0 0,0 1 0 0,0 0 2 15,0-1-2-15,-3-1 1 0,2-1 2 0,0-1 3 16,-2-2 0-16,1-2 2 0,-1-1-1 0,2-1-5 16,0 0-3-16,0 0-9 0,-3-1-4 0,-1-2-9 15,1 0 0-15,-1-1 2 0,-1 0 0 16,0-1 5-16,-1 0 1 0,2 0-3 0,-2-1 3 16,1-1-3-16,1 1 0 0,3 0-2 0,-2 0-3 15,2 3-2-15,1 1-5 0,1 1-6 0,0 1-10 16,0 0-6-16,3 0-4 0,1 0-1 15,0 0 14-15,4 0 9 0,2 0 11 0,0 0 5 16,1 2 3-16,-1 1-3 0,1 3-2 0,1-1 0 16,0 2-1-16,-1 0-5 0,3 0-7 15,-4 1-2-15,1 0-6 0,-3-1 6 0,-4 0 8 16,2 0 4-16,-4-1 5 0,0-2 1 0,1-1 2 16,-3-3 4-16,0 0 11 0,0 0 14 0,0 0 4 15,0-3-6-15,-3-1-18 0,-1-2-14 16,-3-2-6-16,-1 0 5 0,-1-4 9 0,2 1 3 15,-2 0 1-15,-2-1 1 0,3 2 4 0,0 1 10 16,4 1 10-16,-1 3 9 0,3 3 4 0,1 1-1 16,1 1-8-16,0 0-15 0,0 0-18 0,0 0-24 15,0 0-7-15,2 2 4 0,4 2 11 16,1 1 16-16,1 3 5 0,5 1-5 0,0 2-11 16,0-1-24-16,1 2-41 0,0-1-62 0,0 0-150 15,3-4-141-15,-4 0-214 0,-3-4 52 0</inkml:trace>
  <inkml:trace contextRef="#ctx0" brushRef="#br0" timeOffset="-133175.09">1626 6625 1364 0,'0'0'58'0,"0"0"19"0,0 0 33 15,0 0 16-15,0 0-4 0,0 0-54 0,0 0-40 16,0 0-36-16,0 0-27 0,0 0-2 0,0 0 12 16,0 0 25-16,-9 9 14 0,21-1 3 0,6 2-3 15,-1-1-7-15,4 0-5 0,0-1-2 16,0-1 2-16,0 0 4 0,1-3 3 0,-2 1 1 16,-1 0-1-16,0-3-4 0,-5 0 2 0,2-1-2 15,-5-1 2-15,-2 0 5 0,-4 0 2 0,3 0 10 16,-6 0 10-16,3 0 20 0,-4 0 21 0,-1-1 11 15,0-1 9-15,0-2-10 0,0 0-14 16,0-5-18-16,0-4-21 0,-1-3-13 16,-1-3-9-16,-1 0-4 0,1-3 0 0,1-1-1 15,-2 0-5-15,-1-1 2 0,2 0-4 0,2 1-1 16,0 1-4-16,-3 4-5 0,3 0-8 0,0 3-17 16,0 4-23-16,0-1-46 0,0 7-80 15,0 1-134-15,1 4-139 0,1 0 5 0,-1 2-347 16,0 2 623-16</inkml:trace>
  <inkml:trace contextRef="#ctx0" brushRef="#br0" timeOffset="-132780.83">1835 6480 1619 0,'0'0'68'0,"0"0"-85"0,0 0 40 0,0 0 53 15,0 0-8-15,0 0-53 0,0 0-42 16,0 0-11-16,0 0 3 0,0 0 19 0,0 0 21 16,0 0 12-16,0 0 4 0,0 0 6 15,56 30 1-15,-39-19-2 0,1 2-1 0,3 0-6 16,-2 0-2-16,0 1-2 0,0-2-6 0,1 1 3 16,0-1-6-16,-2 0 0 0,-3-3 0 0,1-1-3 15,-3-2 3-15,-2-2 0 0,-2 0 1 0,1-2 6 16,-2-2 8-16,-5 0 11 0,3 0 19 15,-4 0 14-15,-1-1 17 0,1-2 17 0,-2-2 10 16,-2-2 4-16,2-3-18 0,0-5-25 0,-1-4-24 16,-4-1-23-16,0-3-4 0,-3-4-6 0,0 3-1 15,2-3-6-15,-3 2 0 0,0-3-3 16,-2 3-2-16,2 0 0 0,1 1 0 0,3 1-2 16,-4 3-2-16,7 4-1 0,-3 2-6 0,4 5-6 15,0 3-16-15,1 4-31 0,0 1-48 16,0 1-60-16,0 0-59 0,2 3-78 0,5 5-99 15,-2 1-30-15,0-4-454 0</inkml:trace>
  <inkml:trace contextRef="#ctx0" brushRef="#br0" timeOffset="-132415.24">2363 6675 1999 0,'0'0'17'0,"0"0"20"0,0 0 53 16,0 0 19-16,0 0-33 0,0 0-30 0,0 0-9 15,0 0 0-15,0 0 1 0,0 0-2 16,0 0-2-16,0 0-8 0,0 0 2 0,0 0-4 16,-2-120 2-16,2 100 0 0,0 3-2 0,0 1 0 15,2 1-1-15,-2 2 3 0,-2 2-4 0,2 3 1 16,0 1-2-16,0 2 0 0,0 3 0 15,0 0 1-15,0 2-2 0,0 0-8 0,0 0-3 16,0 0-11-16,2 0-6 0,0 0-5 0,-1 3-2 16,1 1 6-16,2 2 9 0,5 3 7 15,0 1 4-15,0 6 0 0,3 0-3 0,-1 2 0 16,1 1-5-16,2 1 1 0,-3 0-2 0,0 1-2 16,1 0-2-16,1-1-9 0,-2 1-16 0,0 1-25 15,-5-1-47-15,1 0-58 0,3-1-79 0,-6 0-177 16,2-3-137-16,-5-8-832 0</inkml:trace>
  <inkml:trace contextRef="#ctx0" brushRef="#br0" timeOffset="-120282.08">1814 1098 0 0,'0'0'0'0,"0"0"0"0,0 0 0 16,0 0 0-16,0 0 0 0,0 0 0 0,0 0 0 15,0 0 0-15,0 0 8 0,0 0 7 16,0 0-10-16,0 0 7 0,4-99-18 0,-4 93 10 16,0 0-6-16,0 2-3 0,0-1-8 0,0 1 9 15,0 1 1-15,0-1-6 0,-1 0 8 16,1 1 0-16,0-1 1 0,1 0 0 0,-1 0 0 16,0 0 0-16,0-1 0 0,0 0 10 0,2 1-4 15,-2-1 7-15,0 0 9 0,0 2 17 0,0 0 4 16,0-1 12-16,0 1-3 0,0 1-19 0,0-1 5 15,0 2-16-15,-2 1 10 0,2-1 5 0,0 1 9 16,-1 0-12-16,1 0-18 0,0 0-1 0,0 0-19 16,0 3 6-16,0 2-2 0,0 1 11 15,0 3-3-15,0 1 14 0,0 4 11 0,0 1-15 16,1 2 6-16,-1 2-13 0,2 2-6 0,-1-1-6 16,3 3 10-16,-3 2-6 0,3 0-3 15,-3 4 12-15,1-1-17 0,3 5-16 0,-2 13-28 16,1 9-15-16,1 7-13 0,-4-10-3 0,3-20-290 0</inkml:trace>
  <inkml:trace contextRef="#ctx0" brushRef="#br0" timeOffset="-119882.11">1909 1889 0 0,'0'0'23'0,"0"0"113"0,0 0 3 0,0 0-40 15,0 0-28-15,0 0-3 0,0 0-11 16,0 0 10-16,0 0-9 0,0 0 2 0,0 0-10 15,0 0 4-15,0 0-4 0,0 0-8 16,30 113 6-16,-28-102-14 0,7 2 3 0,-5 3-3 0,3 0 2 16,-2 2-8-16,1 2-4 0,2 1 1 15,-4 1-13-15,3 3-8 0,-3 2-8 0,1 2-12 16,-1 2-17-16,0 5-15 0,0 1-37 0,-3 3-56 16,4 0-10-16,-2 1 14 0,-1 0 33 0,5-2 43 15,-4 2 10-15,5-6-26 16,-1 1-18-16,-1-5-1 0,3 0-38 0,0-2 111 0,0-3 23 15,-5 0 0-15,3-3 0 0,-4-3 0 0,4 0 0 16,-4 0 0-16,1-2 0 0,0-1 39 16,-3-1 39-16,1 0 20 0,3-3 7 0,-3-1-16 15,0-2-20-15,-1-1 3 0,5 0 2 0,-4-1-2 16,-1 0-8-16,1 2 2 0,3-1-1 16,-2 0 3-16,1 1-10 0,0 2-20 0,-2-1-16 15,6 3-9-15,-5 1 3 0,3 1-5 0,-3 2 4 16,4 0-15-16,-2 3-19 0,4-1-25 0,0 2-39 15,0 1-45-15,1 5-7 0,0 1 3 16,-3-6-40-16,-2-6-247 0</inkml:trace>
  <inkml:trace contextRef="#ctx0" brushRef="#br0" timeOffset="-119684.08">2370 3836 337 0,'0'0'208'16,"0"0"-171"-16,0 0 31 0,0 0 35 0,0 0 19 15,0 0-6-15,0 0-25 0,0 0-18 0,0 0-13 16,0 0-5-16,0 0-6 0,0 0-3 16,0 0-4-16,-2 124-12 0,3-107-7 0,1 0-13 15,3 1-16-15,-1 3-14 0,3-4-17 0,-3 1-24 16,4 0-41-16,2-1-24 0,-1 3-37 0,1 0-8 16,1 1 43-16,0 0 23 0,-1 3 38 15,1-1-6-15,-2-6-338 0,-4-5 411 0</inkml:trace>
  <inkml:trace contextRef="#ctx0" brushRef="#br0" timeOffset="-119495.84">2541 4656 220 0,'0'0'139'0,"0"0"-91"0,0 0-1 16,0 0 6-16,0 0 13 0,0 0 5 0,0 0-3 16,8 129-16-16,-7-111-15 0,-1 2-13 0,1 0-5 15,0 2-10-15,1-2-5 0,3 0-7 0,-3-1-6 16,0 0-3-16,3 0-14 15,-1-1-22-15,0 1-23 0,2-1-8 0,0 1 10 16,0 0 18-16,1 1 15 0,-3-2 0 0,3 0-9 0,1 1-42 16,-6-6-198-16,0-6 285 0</inkml:trace>
  <inkml:trace contextRef="#ctx0" brushRef="#br0" timeOffset="-118482.37">2622 5346 0 0,'0'0'222'0,"0"0"-133"0,0 0-33 0,0 0-19 16,0 0-10-16,0 0-6 0,0 0-4 0,2 133 1 15,-2-115 3-15,1 2 12 0,4-1 4 0,-3-1 6 16,-1 0-2-16,1-1-7 0,2 1-8 0,-1 1-10 16,-2-2-6-16,5 0-8 0,-3-2-3 15,1 1-4-15,1-1-3 0,-3 1-2 0,3 0-2 16,-1 0-3-16,-1 0-12 0,2 0-10 0,-2 2-10 16,4-1 1-16,-3-2 10 0,2 2 12 0,-3-2 9 15,5-1-2-15,-5 0 2 0,5-1 0 0,-4-1 4 16,3-2 6-16,-4 1 1 0,3 0 6 15,-3 2-2-15,3 0 5 0,-2 4-3 16,-2-3 1-16,3 1 0 0,-4 1-2 0,0 0 2 16,-1 1 0-16,0 1 2 0,1 0 0 0,0 0 4 15,-1-1-2-15,0 1 3 0,0 0 1 0,0-1 7 16,0-1 20-16,0 2 26 0,0-1 29 0,1 1 19 16,1 1 4-16,-2-2-8 0,2-1-13 15,1 1-16-15,-3 0-13 0,2-2-10 0,4 2-12 16,-3-3-7-16,0 0-9 0,2 0-6 0,-2-1-7 15,4 2-2-15,-3-3-4 0,4 1-3 16,-1-1-2-16,-3 0-4 0,3 1-2 0,-2-1-4 0,3 1-5 16,0 0-7-16,-3 0-6 0,1-1-9 15,4 1-12-15,-4 1-7 0,0 0-11 0,2 0-13 16,1 1-14-16,-4 0-12 0,3 1-3 0,0-3 14 16,-1 2 25-16,-1 1 24 0,-2 1 16 0,1 1 6 15,-3 0 6-15,3 1 8 0,-2-1 5 0,-1 2 6 16,3-2 5-16,-3-1 7 0,-1-1 12 0,0 1 19 15,-1-1 27-15,2-1 23 0,-1 2 17 16,2-2 5-16,-2 0-6 0,-1 1-15 0,0-1-13 16,1 1-9-16,-1 1-6 0,1-1-5 15,0-2-4-15,0 0-8 0,0 0-15 0,3 0-4 16,-1 0-9-16,-2-2-4 0,3-1-3 0,1 2-7 16,-3-1-4-16,4-1-5 0,-3 1 0 0,-1-1-3 15,4 1-3-15,-4 1-3 0,1-2-4 0,3 0-3 16,-4-1-3-16,0 0-5 0,3 0-8 15,-2 2-9-15,0 0-14 0,2-2-13 0,-3 2-10 16,-1-1-8-16,5-1-11 0,-3 0-12 0,-2 0-15 16,1 1-15-16,3 0-13 0,-3 0 5 15,4 1 22-15,-3 1 38 0,1-2 38 0,1-1 28 16,-2 2 11-16,-1-1 2 0,2 0 1 0,-1 0 3 16,-2-2 0-16,0 2 3 0,0-2 1 0,3 3 0 15,-3-2 2-15,-1 0-1 0,1 2 2 0,-1-1 0 16,0 1-2-16,0-1 5 0,0 2 4 15,0-2 11-15,0 2 15 0,1-1 10 0,0 0 9 16,0 0-1-16,2-1-3 0,1 1-8 16,-2-2-4-16,-1-1-3 0,1 1-2 0,2 1 0 15,-1-2 0-15,-2 1-4 0,1 0-3 0,3 1-7 16,-3 1 1-16,0-1-7 0,2 1-3 0,-1 0-5 16,-1-1-10-16,-1-1-5 0,4 1-7 0,-3-2-9 15,0-1-22-15,0 1-39 0,3-1-44 0,-2-1-23 16,1 1 17-16,1 0 35 0,-3 0 41 0,3 3 26 15,-2 0 2-15,-1 0-4 0,0 2-9 16,3 1-12-16,-3 0 1 0,-1 1 14 0,4 0 18 16,-3 1 23-16,-2 1 12 0,1-1 5 0,0 2 9 15,-1 0 9-15,0 0 8 0,0 1 0 16,1 2-5-16,-1-1-7 0,0 0-7 0,0 2 9 16,0-1 12-16,0 2 18 0,1-1 10 0,1-1 3 15,1 0-6-15,-2-1-14 0,1 1-19 0,-1-2-19 16,1 0-13-16,2-1-12 0,0 0 0 0,-2 0-3 15,4 0-8-15,-2-2-11 0,2 0-21 16,-2 0-30-16,3 0-21 0,0-1 7 0,-2 0 13 16,2 0 22-16,-4-5-47 0,-1-1-214 15</inkml:trace>
  <inkml:trace contextRef="#ctx0" brushRef="#br0" timeOffset="-118323.77">3351 8885 209 0,'0'0'94'16,"0"0"-66"-16,0 0 0 0,0 0 2 0,0 0-8 16,0 0-5-16,0 0-12 0,3 126-1 0,-2-111-1 15,3 0-7-15,-2-1 0 0,1 0-3 0,0-1-3 16,3-1-8-16,-4 1-8 0,5-1-21 16,-5-2-152-16,0-3 74 0</inkml:trace>
  <inkml:trace contextRef="#ctx0" brushRef="#br0" timeOffset="-117853.11">3488 9632 0 0,'0'0'0'0,"0"0"15"0,0 0 152 0,0 0-85 16,0 0-42-16,17 133-23 0,-16-113-7 0,2 1 1 15,3-1-4-15,-2 1-1 0,2 0-4 16,-3 2 0-16,3-3-2 0,-2 1 1 0,2 1-1 0,-1-1-2 15,2 0 0-15,-4 0 0 0,4-2-1 16,-3-1-2-16,3-1 0 0,1 1-2 0,-4-2-2 16,4 0-3-16,-2 1-5 0,-2-1-2 0,3 1-2 15,-3-2 2-15,-1 0-4 0,2 1 5 0,-3 0-7 16,0-2-8-16,3 4 11 0,-5-3 4 16,3 1 15-16,-2 0 22 0,1-1 4 0,3 1 8 15,-4-1 9-15,0 1-6 0,0 2 4 0,-1-1-5 16,2 0-4-16,1 1 16 0,-1 1 27 15,0 0 39-15,-1 1 29 0,0 1 15 0,3-1-9 16,-1 1-12-16,-2 0-12 0,2 1-12 0,2 0-6 16,-2 2-7-16,-1 0-7 0,3 0-1 0,-2 1-10 15,4 0-15-15,-4 1-11 0,4-2-16 16,-3 1-9-16,2 0-2 0,-2-1-5 0,5 0 0 16,-5 1-8-16,3-4-3 0,-1 0-4 0,-2-2-7 15,4 1 0-15,-4-3-3 0,4 0-1 0,-5-2-3 16,3-3-5-16,-3-2-12 0,2-1-19 15,-3-2-17-15,0-2-20 0,0-2-14 0,3 1-14 0,-4-3-13 16,0 0-21-16,-1-1-25 0,0 0-28 16,1 0-24-16,-1 0 33 0,0 0 40 0,0-1 52 15,0-4 42-15,0 2-114 0,0 0-3 0</inkml:trace>
  <inkml:trace contextRef="#ctx0" brushRef="#br0" timeOffset="-116664.18">1876 1144 0 0,'0'0'79'0,"0"0"-24"0,0 0-27 0,0 0 6 16,0 0 3-16,0 0 5 0,0 0 19 0,0 0 1 16,0 0 8-16,0 0-27 0,0 0-9 15,0 0-11-15,0 0-9 0,0 0 6 0,-25-34 5 0,34 17-1 16,0-5-9-16,3-2 11 0,0-3-25 15,3-5 2-15,1-2 6 0,3-1-6 0,4-3 4 16,-7 10-7-16,2-4 8 0,-5 12 7 16,-1-3 25-16,7-6 4 0,-2 5-9 0,5-9-13 15,-3 7-14-15,1-2-16 0,2 2-4 0,0-3 2 16,2 3-16-16,2-3 15 0,1 2-2 0,1-1-4 16,1-1-6-16,1 4-12 0,0-2-20 0,0 4-51 15,-1 2-15-15,-1 1-51 0,-3 4 15 16,-6 4 40-16,5-1 113 0,-7 7 4 0,-7 1 0 0</inkml:trace>
  <inkml:trace contextRef="#ctx0" brushRef="#br0" timeOffset="-116321.73">2328 245 745 0,'0'0'78'16,"0"0"25"-16,0 0-21 0,0 0 2 0,0 0-29 16,0 0-48-16,0 0-47 0,0 0 3 0,0 0-20 15,0 0 36-15,0 0 6 0,0 0-4 0,0 0 35 16,0 0-5-16,-24 0 8 0,24 0-2 0,2 1-8 16,8 4-14-16,2 0-1 0,3 2 8 0,0-5-7 15,-2 0 0-15,5 0 9 0,-1-1-7 0,3 2-12 16,-4-2 11-16,1 1-13 0,3-1 6 15,-6 2 2-15,4-1 1 0,-6 0-1 0,4 1-40 16,-12-2 22-16,3 2-12 0,-3 3 15 0,3 0 42 16,0 1-10-16,-4 7 3 0,-3-5-4 0,-1 4-7 15,-3 2-25-15,-5 0-14 0,2-1-42 16,-3 1-39-16,0 1-31 0,-1 1 14 0,1 1 23 16,3-11 29-16,2 3-14 0</inkml:trace>
  <inkml:trace contextRef="#ctx0" brushRef="#br0" timeOffset="-115392.64">2729 402 55 0,'0'0'-21'0,"0"0"36"0,0 0 43 0,0 0 22 16,0 0 5-16,0 0-9 0,0 0-16 15,0 0-24-15,0 0 22 0,0 0-11 0,0 0-4 16,0 0-1-16,0 0 3 0,0 0-10 0,30-43 19 16,-25 37 33-16,-4-1-22 0,3 1-2 0,1 0-38 15,-4 0-28-15,-1 6-19 0,0 0 5 16,0 0 10-16,0 0-19 0,0 0 24 0,-1 0-12 16,-8 0-3-16,1 0 11 0,-7 6 2 0,8 3-12 15,-5 4 10-15,-1 1 13 0,3 0-17 0,-2 1 14 16,0 1-18-16,2-1-17 0,4 1-15 15,-3 0 8-15,1-1 11 0,4 0-2 0,0-8 35 16,2 9-6-16,2-10 0 0,0 1 3 0,0 1-4 16,0-7-10-16,7 2 0 0,-3-2 13 15,12-1-14-15,-10-6 24 0,8-7-5 0,0-1-3 16,-4-3 5-16,3 1 1 0,-3-4 15 0,5-5-12 16,-5 2 13-16,1-6-22 0,-3 5-10 0,-1-1 12 15,0 1-24-15,-4 6 1 0,3-6 38 0,-5 8 27 16,1-3 8-16,2-2 7 0,-4 5-74 0,0 1-36 15,0 8-13-15,0 0 21 0,0 0 34 16,0 1-1-16,0 1 33 0,-3-1-21 0,1 9 18 16,1 5 5-16,-1 11 1 0,0-2 6 0,2 3-3 15,1 7 16-15,-1-3-22 0,0 7 6 16,3-4-62-16,0 0 1 0,4 0-13 0,2 0-3 16,-5-7 49-16,5 2-29 0,0-4 25 15,3-2-18-15,-1 4 16 0,4-8 1 0,-3 0 4 0,6-7 6 16,-5 1-16-16,4-6 20 0,-4 0-13 0,5-6 13 15,-5-1-8-15,4-7-2 0,-4 2-6 16,-2-6-1-16,6 1 4 0,-6-2-15 0,1-1 14 16,-4-1-10-16,1 1-1 0,-3 0-2 15,2 1 2-15,-5 1-20 0,3 2-12 0,-5 3 50 16,1 0-16-16,-1 7 29 0,2 0 16 0,-3 6-40 16,0 0 17-16,0 0 1 0,0 0 7 0,0 0-5 15,0 2 11-15,0 7-14 0,0 7-49 0,0-1 7 16,0 3-1-16,0-1-1 0,0 3 43 0,0-1 9 15,1 1-18-15,-1 0 10 0,2-1-12 0,0 1-12 16,4-2-10-16,-2-1 5 0,1-3 20 16,0 0-9-16,0-9 28 0,1 6-9 0,3-4-7 15,-3-3 3-15,8 2-10 0,-5-5-9 0,3-1-6 16,6 0 9-16,-6-7-16 0,-1 2 9 16,4-6-3-16,-3 2-4 0,1-2-3 15,-2-2 8-15,3 0 1 0,-1 0-24 0,-2 1-1 16,1 1-30-16,-6 4-16 0,5-6 1 0,-6 6 17 15,3 0 25-15,-1 0 28 0,-3 3 39 0,3 1 1 16,-3 0 9-16,4 0-6 0,-8 3-8 0,1 2-1 16,2 4 4-16,2 1 13 0,-3 8-8 0,-1-5 6 15,-1 5-4-15,0 2 3 0,0-2 9 16,0 0 14-16,-1 1 5 0,-2 9 2 0,-3 0-19 16,1 5-5-16,-2-2 1 0,0-4-16 0,2-4 23 15,-3-5-18-15,3-4 8 0,0-4 6 16,2-2-11-16,0-3-6 0,0-2-62 0,2 0-76 0,0 0-147 15,0 0-44-15,0 0-208 0</inkml:trace>
  <inkml:trace contextRef="#ctx0" brushRef="#br0" timeOffset="-115238.06">3425 109 1252 0,'0'0'-94'16,"0"0"64"-16,0 0 8 0,0 0 35 0,0 0-77 16,0 0-78-16,0 0-115 0,0 0-19 0,0 0 30 15,0 0 112-15</inkml:trace>
  <inkml:trace contextRef="#ctx0" brushRef="#br0" timeOffset="-114732.62">3478 365 1005 0,'0'0'-23'0,"0"0"48"0,0 0 50 16,0 0 45-16,0 0 7 0,0 0-51 15,0 0-13-15,0 0-12 0,0 0-31 0,0 0 10 16,0 0-23-16,0 0-7 0,0 0-15 0,0 0 5 15,0 0-4-15,0 0-1 0,0 0 34 16,0 0-1-16,0 0 23 0,0 0-6 0,0 0 4 16,3 5-20-16,-3 1-4 0,2 0 5 0,-2 9-26 15,0-7 22-15,0 9-20 0,-5-1 15 0,3 1-8 16,-2 5 8-16,0 3-3 0,1 9-49 16,-3-1 9-16,4 3-29 0,1-4 5 0,2-2 19 15,-1-6 8-15,8-5 3 0,1-5 0 0,1-6 9 16,2-5-11-16,5 0 18 0,-3-3 10 0,1 0 1 15,0-7-1-15,-3 1 0 0,-4 2 0 16,3-4 33-16,-3 4 23 0,-1-2 0 0,7-6-6 0,-7 5-8 16,-2 0 16-16,8-8-1 0,-6 8 27 15,-1 0-9-15,6-7-20 0,-8 6 1 0,3 1-20 16,2-7-10-16,-6 8-18 0,2 1 7 0,-1-1-20 16,-4 6-3-16,3-7 9 0,3 0-12 0,-3 2 9 15,3-1-8-15,-6 6 12 0,0 0-10 16,0 0 12-16,0 0 0 0,0 0-13 0,4 0 5 15,4 2-8-15,2 6 11 0,0 7-9 0,-6-1-46 16,3 5-14-16,1 1-34 0,-5 2-28 16,4-1-20-16,-5-1-66 0,0 1-127 15,2-2-17-15,-3-6 35 0,0-4 50 0</inkml:trace>
  <inkml:trace contextRef="#ctx0" brushRef="#br0" timeOffset="-114585.09">3990 791 328 0,'0'0'263'0,"0"0"29"0,0 0 33 0,0 0-37 16,0 0-95-16,0 0-58 0,0 0-67 0,0 0-38 16,0 0-26-16,0 0-27 0,0 0-13 0,0 0-55 15,0 0-61-15,0 0-108 0,4-53-154 16,-1 49-4-16,2 3-114 0</inkml:trace>
  <inkml:trace contextRef="#ctx0" brushRef="#br0" timeOffset="-113877.92">4542 621 1605 0,'0'0'108'16,"0"0"38"-16,0 0 21 0,0 0 0 0,0 0-56 0,0 0-46 16,0 0-13-16,0 0-4 0,0 0-8 15,0 0-30-15,0 0 22 0,0 0-36 0,0 0 2 16,0 0 8-16,-24-39-9 0,19 32 3 0,3 2-20 15,2 5 13-15,0 0-33 0,0 0 3 0,0 0-16 16,0 0-47-16,0 0-13 16,0 0-29-16,0 0 4 0,0 0 3 0,0 0 37 0,0 0 17 15,0 0 34-15,0 0 35 0,0 0 1 0,0 0 22 16,0 0-11-16,0 0 30 0,0 0-9 0,0 0 17 16,0 0 15-16,0 0-24 0,0 0 17 0,0 0 1 15,0 0 4-15,0 0-3 0,0 0 26 0,0 0-12 16,0 0-16-16,0 0 13 0,0 0-34 15,0 0-8-15,0 0 14 0,0 0-8 0,-6-6-14 16,4 0 14-16,-4 0-18 0,1 0-16 16,5 6 7-16,0 0-10 0,0 0-1 0,0 0-11 15,0 0 14-15,0 0-22 0,0-5-2 0,0-1 25 16,0-1-15-16,0 1 2 0,0 6-4 0,0 0 2 16,0 0-16-16,5-5 33 0,1 1 1 0,2 0-9 15,-1-1 21-15,-2 5-8 0,4 0 13 16,-1 0-11-16,5 0 23 0,-7 5-20 0,-1-1 4 15,7 9 17-15,-3 2-21 0,6 8-23 0,-3 8-11 16,-5 1 11-16,-4 0-15 0,-2 3 42 16,-2-2 3-16,-9-1-24 0,-4-3 8 0,-2 0-6 15,-2-2 5-15,-3-1-3 0,1-2 20 0,0 0-14 16,0-3 1-16,5-4 13 0,-3 0-10 0,1-4 5 16,6-3-6-16,1-1 7 0,3-5-28 15,1-1-7-15,3-3-43 0,-1 0-41 0,3-3-7 0,1-3 0 16,0-3 32-16,2 0 5 0,5-3 33 15,0 1 2-15,0-2 12 0,4 2 29 16,1 0 2-16,0 1 2 0,0 3 0 0,0 0 7 0,3 3-6 16,-4 1 23-16,2 2 11 0,-2 1 1 15,3 1 23-15,-1 4 4 0,-1 3 8 0,0 0-4 16,1 3 1-16,2-1-22 0,-3 0-9 0,4 1-5 16,-3-2-16-16,1-1-2 0,1-1-9 15,-2-2 11-15,-1-1-13 0,3-2 19 0,-2-2 5 0,-2 0-10 16,2 0 3-16,-2-4-13 0,1-3-20 15,-3 0-27-15,-1-2-30 0,0-2-86 0,-2 2-125 16,-2 1-60-16,-3 3-295 0</inkml:trace>
  <inkml:trace contextRef="#ctx0" brushRef="#br0" timeOffset="-109707.2">2883 5867 0 0,'0'0'23'16,"0"0"59"-16,0 0-55 0,0 0-15 0,0 0-5 15,0 0-3-15,0 0-4 0,0 0-11 0,0 0-9 16,0 0-29-16,0 0-26 0,0 0 75 0</inkml:trace>
  <inkml:trace contextRef="#ctx0" brushRef="#br0" timeOffset="-108939.53">694 6104 0 0,'0'0'0'0,"0"0"0"16,0 0 56-16,0 0 3 0,0 0 1 15,0 0-21-15,0 0-21 0,0 0-7 0,0 0-4 16,0 0-4-16,0 0-5 0,0 0 1 0,0 0-5 15,0 0-3-15,-23-12-2 0,20 13 1 0,1 1-5 16,-1-1 6-16,1 1 2 0,1-1 2 0,-1 0 4 16,0 1-1-16,0-1 2 0,1 0 1 15,-1 0 2-15,2-1 3 0,-1 0 2 0,1 0-2 16,0 0 4-16,-1 0 1 0,-1 0-2 0,2 0 3 16,-1 0 0-16,1 0 1 0,-1 0 6 0,-1 0 2 15,1-1-1-15,0 0 1 0,1-2 10 0,0 2 9 16,-1 1 12-16,-1-1 3 0,2 1-1 15,0 0-6-15,0-1-5 0,0 1-5 0,0 0-7 16,0 0-10-16,0 0-8 0,0 0-7 0,2-1-2 16,-1 1-3-16,1-1 0 0,4 1-1 15,-2-2 1-15,4 1-1 0,-2 0 0 0,1 0 0 16,3 0-3-16,0-2-3 0,0 2-14 0,1 0-40 16,1 0-32-16,-1 1-11 0,-3 0-53 0,-1 0-190 15</inkml:trace>
  <inkml:trace contextRef="#ctx0" brushRef="#br0" timeOffset="-108298.48">1068 6053 337 0,'0'0'17'16,"0"0"-3"-16,0 0 8 0,0 0 4 0,0 0 6 15,0 0 2-15,0 0-6 0,0 0-6 0,0 0-11 16,0 0-4-16,0 0-5 0,0 0-2 15,0 0-1-15,116-28-3 0,-105 27-6 16,-1 1-10-16,4-1-11 0,-3 0-3 0,4-1 0 16,1 0 6-16,2 1 3 0,-3 0-3 0,4-1 4 15,1-1-9-15,1 0-6 0,3 0-20 0,1-2-54 16,0 1 44-16,1-1 69 0,-1 0 0 0,3 1 0 16,0-1 0-16,1 2 0 0,-4-2 0 0,2 2 0 15,-1 0 0-15,-1 1 0 0,-3 0 0 0,2-1 0 16,-1 1 0-16,-1 0 0 0,-1 0 0 15,0 1 0-15,-1-1 1 0,0 0 34 0,0 1-4 16,-7 0-1-16,3-1 7 0,-4 0 5 0,-1 1-4 16,0 1-2-16,-1-1-10 0,-2 0-6 0,3 1-3 15,-3-1-4-15,-1 0 0 0,0-1-2 16,1 2-3-16,1-1-2 0,-3 1-2 0,1 0-2 16,3-1 0-16,-1 0-2 0,3 1-1 0,-1-1 0 15,1 0-1-15,1 1-2 0,0-2 2 0,1 1-2 16,2 0 0-16,3-1 0 0,-3 1-1 0,2-2 2 15,0 1-1-15,3 0 1 0,0-2 3 16,0 1-2-16,2-1 3 0,2 1 0 16,-2-2-3-16,3 1 2 0,-2-1-3 0,4-1-3 15,1 1-2-15,-3-1-6 0,2 0-11 0,1-2-1 16,0 2-8-16,-4 0 5 0,2 0 11 0,-4 1 7 16,-2-1 11-16,-2 2 1 0,0-1 1 0,-5 0 2 15,-2 2 3-15,-2-1 23 0,-3 2 6 0,1 1 5 16,-6 0 10-16,0 1-8 0,-2 0 10 15,2 0 11-15,-2 0-3 0,0 0-7 0,0 0-16 16,2 0-16-16,-2 0-16 0,1 0-9 0,1 0-2 16,-1 0 1-16,4-1 2 0,-1 1 1 0,3 0-5 15,-3-2-13-15,4 1-16 0,-2 1-15 16,0-1-2-16,4 1 8 0,0-1 16 0,0 0 13 16,5 0 0-16,-1 0-5 0,6-2-12 0,0 1-13 15,-1 0-37-15,-4-1-132 0,-5 1 214 0</inkml:trace>
  <inkml:trace contextRef="#ctx0" brushRef="#br0" timeOffset="-108064.14">3344 5715 0 0,'0'0'0'16,"0"0"0"-16,0 0 70 0,0 0 13 16,0 0-17-16,0 0-34 0,0 0-1 0,0 0-5 15,0 0-6-15,0 0-1 0,0 0-5 0,0 0-5 16,0 0-3-16,0 0-2 0,71-5-2 0,-64 4 0 15,-2 1-2-15,3-1 0 0,-1 1-2 16,1-1 0-16,1 1 0 0,3-1-1 0,1-1-3 16,0 0 2-16,3 0-4 0,-2 1-1 0,3-2 2 15,-2 0-1-15,3 1 4 0,1-1 1 16,0-1-3-16,0 1-3 0,1 1-12 0,-5 0-6 16,5-2-10-16,-1 2-8 0,-7-1-93 0,-3 2 95 15</inkml:trace>
  <inkml:trace contextRef="#ctx0" brushRef="#br0" timeOffset="-107822.06">4429 5578 0 0,'0'0'149'0,"0"0"-8"0,0 0-47 0,0 0-4 16,0 0 6-16,0 0 4 0,0 0-8 0,0 0-19 15,0 0-17-15,0 0-15 0,121-18-8 0,-110 16-7 16,1-2-6-16,0 2-1 0,3-1-8 16,-3 0-2-16,0-2-3 0,0-1-3 15,3 2-1-15,-1-2-5 0,1 0-9 0,0-1-23 16,-1 1-38-16,3 2-46 0,-1-2-29 0,-1 1 5 16,4-1 19-16,-8 1-280 0,-3 2 404 0</inkml:trace>
  <inkml:trace contextRef="#ctx0" brushRef="#br0" timeOffset="-106080.1">762 6153 0 0,'0'0'0'0,"0"0"49"0,0 0-3 16,0 0-5-16,0 0 16 0,0 0-10 0,0 0 11 16,0 0-2-16,0 0 13 0,0 0 14 0,0 0 12 15,0 0 4-15,0 0-7 0,0 0-8 0,-45-43-10 16,40 39-7-16,4 2-10 0,-3 0-14 15,0-1-9-15,2 2-10 0,-2 0-8 0,-1 0-4 16,1 0-5-16,-2 1-6 0,1 0-1 0,0 0 0 16,1 0 0-16,-2 0 1 0,2 0-3 15,-3 1 0-15,3 1-1 0,-1 0 0 0,1 1 1 16,-1-1 1-16,3 0 0 0,-2 2-1 0,0-1 0 0,1-1-3 16,2 0 0-16,-2 0 0 0,0-1-2 15,2 1 3-15,1-1 0 0,-1 0 2 0,0 1 5 16,1-1 2-16,0 0 1 0,-1 0 5 0,-1-1 4 15,1 1 8-15,-2 0 9 0,2-1 8 16,1 0 8-16,-1 2 4 0,1-2 0 0,0 0-5 16,0 0-12-16,0 0-7 0,0 0-7 15,0 0-1-15,2 0 8 0,4 0 7 0,0-3 6 16,3 1 1-16,3-2-2 0,2 0 1 0,0 0-6 16,3-1-4-16,0-1 0 0,0 2-4 0,1-1 1 15,2-1 3-15,0 0-3 0,3 0-1 0,2 1-2 16,-1-1-6-16,2 1-1 0,-3-1-1 0,3 0-1 15,0 1 5-15,-1 1 2 0,1-1 0 16,-2 0-5-16,2 1-2 0,-1-1-6 0,0 0-2 16,-3 1 1-16,-2 0-1 0,1-1 0 0,-1 2 0 15,-1-1 0-15,-2 1-1 0,-1 0 0 0,2 0-1 16,-3 0-2-16,1 2 0 0,-3-1 0 16,5 1 1-16,-5-2-3 0,4 2 1 0,-4 0-1 15,4 0-3-15,-1 0 3 0,-1 0-2 0,1-1 0 16,1 0 4-16,2 0 0 0,-1 0-1 0,2-1 3 15,-1 1-3-15,2 0 1 0,1-1 2 16,0 0-2-16,0 0 1 0,4 0-2 0,-3 0 1 16,1 0-1-16,1 0-2 0,-4 0 2 15,2-1-1-15,0 2-1 0,0-3 2 0,-1 3 1 0,-1-2 0 16,-1 1 1-16,-2-1-1 0,-4 2-2 16,4-1 0-16,-5 0 0 0,1 2-1 0,-1-1-2 15,-1 1 1-15,-2-1-2 0,0 0 0 0,1 1 3 16,-2 0-2-16,1 1 2 0,-2-1-2 0,-3 1 3 15,1-1-2-15,-4 1 0 0,0 0 2 16,0 0 1-16,-2 0 8 0,1 0 8 0,-1 0 10 16,0 0 9-16,0 0 12 0,0-1 5 0,0 1-8 15,-1-1-8-15,-3-2-18 0,1 1-16 0,-3-1-5 16,0-1-2-16,0 2-5 0,-3-1-4 16,1 1 1-16,0-1-4 0,-5 3 2 0,2 0 0 15,-3-1 0-15,-1 1-3 0,0 0 2 0,-2 0-1 16,1 0-1-16,-1 0 2 0,-3 2-2 0,-1 0-1 15,0 2-2-15,-4-1 0 0,1 1-3 16,3 0-3-16,-6 2 2 0,2-1-6 0,-3 2 0 16,-2 1 0-16,1 1 4 0,1-4 0 0,1 2 6 15,1-2 5-15,5 1-1 0,0-3 1 0,4 1-7 16,-1 1 0-16,0 0-5 0,-1-2 5 16,-1 1 3-16,-1 0 1 0,1 0 5 0,0-1-3 0,-1 1 2 15,1 0 0-15,-2 0 4 0,1-1-3 16,-3 1 0-16,1-1-3 0,0 1-2 0,-4 1 4 15,0-1 1-15,-1-1 3 0,-1 1 1 0,-1-1 3 16,6-1-1-16,-3 1 2 0,2-1 2 16,-1 0-3-16,1 0 2 0,-2 0-1 0,5 0-4 15,-3 1-1-15,2 0 0 0,1-1 3 0,3 2 0 16,0-3 3-16,7 1 0 0,-1 1-1 16,6-2-2-16,0-1 7 0,5 0-2 0,1 0-6 15,1 0-7-15,0 0-16 0,0 0 1 0,3 0 6 16,5 0 16-16,3 0 14 0,4-1 4 0,3-2 0 15,3 1-3-15,4-2 2 0,2 0-3 16,1 2 1-16,3-2 1 0,5 1 3 0,-3-1 1 16,5-1 3-16,1 1 2 0,0-1-3 0,1-1 0 15,-1 0-1-15,-1-1 4 0,-3 1-2 16,1 0 1-16,-3 0 1 0,3 2-4 0,-5-1-2 0,-1 1-5 16,-3 0-1-16,-2-1-3 0,-1 2 6 15,-2-1 1-15,2 1-1 0,-2 1 1 0,-1 0-9 16,-2 0 0-16,-3 0 0 0,-1 0-1 0,-2 1-1 15,0 0 2-15,-2 0-2 0,1-1-2 0,-4 2 3 16,1-1-4-16,1 1-3 0,-4 0-9 0,2 0-16 16,-2 0-26-16,-1 0-42 0,4 0-60 15,-6 3-70-15,4 0-57 0,-5 2-40 0,3-1 45 16,-1-1 49-16,-3 0-259 0</inkml:trace>
  <inkml:trace contextRef="#ctx0" brushRef="#br0" timeOffset="-105082.08">1687 5818 422 0,'0'0'79'0,"0"0"35"0,0 0 50 0,0 0 16 15,0 0 12-15,0 0-14 0,0 0-34 0,0 0-25 16,0 0-25-16,0 0-15 0,0 0-13 0,0 0-9 16,0 0-19-16,0 0-19 0,-63-37-19 0,63 37-10 15,0 0-4-15,0 0 3 0,2 0 5 16,3 4 3-16,0-1 5 0,5 2 1 0,-3 1 2 16,2-1 3-16,2 1 1 0,1 0 3 15,0-1-1-15,-1 2 4 0,2-4 1 0,3 1 5 16,-3 0-3-16,2-1 0 0,-1 1-6 0,2-2-4 15,-2 0-2-15,-2 1-4 0,0-1 1 0,-1 0-2 16,-3 1 1-16,1-2-2 0,-2 1 2 16,-4 1-1-16,1-1-4 0,-1 0 0 0,-2 0-4 15,-1 1 0-15,0 0 5 0,0 1 5 0,0 0 7 16,-6 3 7-16,2-1 2 0,-5 1-1 0,-1 1-1 16,0-1 0-16,-4 1-2 0,-2 0-2 15,1 0-3-15,-1-1-3 0,-3 0-4 0,5 1 1 16,-4-1-2-16,4-2-1 0,0 2 3 0,1 0-4 15,1-1-1-15,-1 1 1 0,3-3-3 0,1 1 4 16,-1 0-1-16,3-2-3 0,2 1 1 0,0-2-3 16,1 0 2-16,0 1-5 0,2-2-2 0,2-1-9 15,0 0-13-15,0 0-13 0,0 0-14 16,0 0-15-16,0 0-12 0,0 0-7 0,0 0-1 16,0 0 12-16,0 0 15 0,3 0 21 0,2 0 20 15,-2 0 27-15,1-3 31 16,-1 0 25-16,-2-2 3 0,0 1-3 0,0-2-8 15,0-1-15-15,0-1-5 0,-2-1-4 0,1 0-5 16,0 0-3-16,0 0-5 0,0 0 1 0,0 0 0 16,0 0-3-16,-1 0 3 0,0-1 1 15,-1 1 1-15,-3-2 8 0,2 3 5 0,1 0 8 16,-6-1 10-16,6 4 7 0,-4 1-3 0,3 1-4 16,-1 0-10-16,-1 3-10 0,3-1-9 15,-3 1-10-15,1 0-11 0,3 1-12 0,-3 4-7 16,0 2-1-16,2 3 3 0,-2 4 9 0,0 1 4 15,3 1 7-15,-2 1-3 0,1-2 0 0,0 1 1 16,2 2-3-16,0-3 1 0,0 0-1 0,0-1-4 16,0-2 0-16,4 0 0 0,-1-3-1 0,0 1 5 15,2-2 0-15,-3-1-1 0,1-1 2 0,2-2-1 16,-4-3 1-16,0 0 6 0,-1-1 10 16,2 0 14-16,-2 0 17 0,0 0 18 0,0-1-4 15,0-3-9-15,0-2-9 0,0-2-14 16,-2-1-6-16,-2-3 1 0,-1-1-4 0,-1 0-6 15,0-2 3-15,-2-1-8 0,0 1-3 0,3-3 1 16,-3 1-2-16,-3 2 1 0,4-3-2 0,2 2-1 16,-3 0-2-16,1 1 2 0,2 2 1 0,-2 4 1 15,4 2 1-15,-2 2 5 0,3 3-2 16,1 1-7-16,1 1-10 0,-1 0-11 0,1 7-1 16,-1 5 6-16,1 1 10 0,-2 6 9 0,1 0 3 15,1 0-1-15,0 1 0 0,0-2-2 16,1-1-1-16,3-1-1 0,1 0 1 0,0-1-1 15,0-2 0-15,1-1 0 0,0-1 1 0,-2-3 1 0,0-1 0 16,-1-1 1-16,-1-3 0 0,0-1 0 16,-1-2 0-16,1 0-1 0,-1 0-2 0,-1 0-11 15,2 0-15-15,-1-1-31 0,0-2-28 0,5-3-73 16,-1-1-167-16,0 1-113 0,0 2-820 0</inkml:trace>
  <inkml:trace contextRef="#ctx0" brushRef="#br0" timeOffset="-103132.93">1443 5893 196 0,'0'0'147'0,"0"0"-27"16,0 0 60-16,0 0 45 0,0 0 5 0,0 0-57 15,0 0-40-15,0 0-28 0,0 0-11 0,0 0-8 16,0 0-4-16,0 0-2 0,-119-43-6 15,112 43-6-15,1 0-10 0,-2 0-6 0,5 2-6 16,-3-2-10-16,3 0-3 0,2 0-13 0,1 0-6 16,-1 0-9-16,1 0-9 0,0 0-4 15,0 0-4-15,0 0-1 0,2-2 2 0,-1 2 7 16,4-2 2-16,0 2 4 0,0-1 0 0,1 1 4 16,2-1 0-16,2 0 2 0,-1-1 5 0,1 1-4 15,2 0 0-15,-1-1-2 0,0 1-3 0,3 1 0 16,-1-2-2-16,0 2 1 0,-2 0-3 0,4 0 1 15,-1-1 0-15,-1 1-2 0,5 0-2 0,-1 0 3 16,-1-1 0-16,3-1 2 16,-1 0 5-16,-1 1-8 0,-1 0 2 0,1 0-1 15,-4 1-2-15,1 0 2 0,-1 0 0 0,-4 1 0 16,2 2-2-16,-4 1 1 0,-1 0-1 0,2 0 2 16,-6 1-2-16,4 1 1 0,-3-1 0 0,-2 0-2 15,0 2 6-15,-1-1 0 0,0 1 4 0,0 0 3 16,0-1 2-16,-2 0 5 0,-4 1 3 0,2 0 2 15,-3-1-2-15,3 0-1 0,-4 0-6 16,2-2-2-16,-2 2-1 0,1-2 0 0,0 1 1 16,2 0-4-16,-4-2 1 0,1 2-6 0,2-2 0 15,0 2-1-15,-2-1-2 0,1 1 1 16,1 0-1-16,-2-2 1 0,0 2-2 0,2-2 1 16,-2 2-2-16,0-1-4 0,-1 2-2 0,-1-1 0 15,2 0 1-15,-2 0 5 0,0 1 5 0,2-1-2 16,-1-1 1-16,-1 1 0 0,1-1-2 15,0 1 2-15,1-1 1 0,2-3-1 0,-2 3-4 16,3-3 4-16,0 1-3 0,0-2 0 0,2 1 3 16,2-1-5-16,1 0-7 0,-1 0-13 15,1 0-13-15,0 0-12 0,0 0-6 0,0 0-1 16,0-1 6-16,1-1 7 0,3 0 14 0,1-1 11 0,0-2 9 16,1-2 9-16,4 1-1 0,0-2 1 15,0-1 1-15,2 0-2 0,1-2 1 16,0 0 0-16,-1 2 2 0,-1-1-2 0,-2 1 0 15,-1 3 0-15,-3 3-1 0,1 1 4 0,-4-1 4 16,-2 3 17-16,0 0 15 0,0 0 15 16,0 0 4-16,0 0-17 0,-2 0-21 0,-3 4-20 15,-1-1-15-15,0 2-2 0,-5 2 3 0,2 2 3 0,-3 0 5 16,2 2 3-16,-1-1-1 0,-3 0 3 16,4 1 0-16,0-2 1 0,2-1 1 0,0-1-1 15,4-2-9-15,0 0-7 0,2-2-12 0,2 0-17 16,0-2-36-16,-1-1-68 0,1 1-70 15,0-1-73-15,0 1-56 0,2 0 44 0,0 1 32 16,1-1-192-16</inkml:trace>
  <inkml:trace contextRef="#ctx0" brushRef="#br0" timeOffset="-102374.06">915 5327 697 0,'0'0'93'0,"0"0"44"0,0 0 51 16,0 0 31-16,0 0-22 0,0 0-38 0,0 0-28 15,0 0-31-15,0 0-29 0,0 0-24 0,0 0-19 16,0 0-20-16,0 0-26 0,0 0-20 0,-26-28-4 16,26 33 5-16,2 2 20 0,1 4 19 15,7 2 7-15,-4 3 0 0,1 0 1 0,3 1-3 16,0-2 0-16,-1 2-3 0,0-2-1 0,2 0-3 15,-2-2-1-15,1 0 3 0,-2-1-3 16,-1-4 4-16,1 0-4 0,0-1-1 0,-1-1-1 16,-1-2-1-16,-1-3 3 0,-1-1 2 0,1 0 9 15,-1-1 11-15,-3-4 17 0,3-2 19 16,1 0 9-16,-4-2 1 0,1-1-6 0,0-3-15 16,0-3-13-16,1 0-10 0,-2-2-9 0,1-1-6 15,0-1-2-15,2-3-3 0,-3 1-1 0,1 1-4 16,6-2-1-16,-5-1-7 0,2 4-10 15,-2 1-19-15,3 4-35 0,-1 2-43 0,1 4-63 0,-1 2-92 16,2 2-106-16,-3 3-18 0,0 1-37 16,-1 1-65-16</inkml:trace>
  <inkml:trace contextRef="#ctx0" brushRef="#br0" timeOffset="-102021.17">1056 5269 723 0,'0'0'256'0,"0"0"-213"0,0 0 30 0,0 0 19 15,0 0-27-15,0 0-64 0,0 0-27 16,0 0 6-16,0 0 19 0,0 0 24 0,0 0 5 0,0 0-3 16,0 0-6-16,0 0 5 0,55 62 3 15,-43-52 0-15,-1 0 3 0,1-1-9 0,0 1-7 16,-2-2-4-16,0-1-2 0,0 1-2 0,-3-2-8 15,2-1-2-15,0-3-3 0,-2 1 7 0,1-2 11 16,-4-1 9-16,4 0 18 0,-5 0 21 16,4-3 23-16,-5-1 13 0,3-3 2 0,-2 0-14 15,0-3-15-15,1 1-8 0,0-2-5 16,-4-2-1-16,1 1-1 0,-1-1-2 0,0-2-12 0,0 0-7 16,0-1-13-16,0 0-7 0,-1-2-4 15,-4-1-8-15,2 1-4 0,1 0-15 0,1 3-12 16,0 1-21-16,-2 5-32 0,2-1-53 0,1 4-94 15,-2 4-149-15,1 2-54 0,1 0-86 16,0 0 21-16</inkml:trace>
  <inkml:trace contextRef="#ctx0" brushRef="#br0" timeOffset="-101590.95">1327 5311 1004 0,'0'0'-13'0,"0"0"27"0,0 0 66 15,0 0 46-15,0 0-27 0,0 0-40 0,0 0-13 16,0 0-6-16,0 0 6 0,0 0 3 0,0 0-10 16,0 0-7-16,0 0-16 0,116-59-11 15,-105 59-4-15,-5 0 0 0,0 1 1 0,0 4 0 16,-3 0 0-16,1 2 4 0,0-1-8 0,-2 2 1 15,-1 0 1-15,-1 3-4 0,1-1 9 0,-1 1 0 16,0 1 3-16,-2 1 1 0,-1 1-1 0,-3-2-2 16,4 1-2-16,-3-2-2 0,1 1 0 15,2-3-1-15,-2 0-2 0,1 1 5 0,1-1-3 16,0-3 1-16,0 1 0 0,0-1-5 16,2-1 4-16,2-2-2 0,-2 0 1 0,0-2-2 15,0 0 2-15,0-1 1 0,1 1 0 0,2 0 3 16,0-1 1-16,3 0 6 0,-2 0 7 0,3 0 7 15,2 0 3-15,1 0 0 0,1-2-7 0,-1-3-5 16,2 2-5-16,2-2-6 0,1-1-5 0,-2 1-14 16,4-2-14-16,-3 1-29 0,3 0-53 0,-2 1-70 15,1 0-104-15,-1 1-46 0,-1 1-48 16,-8 1-117-16</inkml:trace>
  <inkml:trace contextRef="#ctx0" brushRef="#br0" timeOffset="-73681.42">1185 6760 40 0,'0'0'223'0,"0"0"-203"0,0 0 4 15,0 0 26-15,0 0 23 0,0 0 21 0,0 0 9 16,0 0-3-16,0 0-10 0,0 0-11 0,0 0-19 15,0 0-29-15,-45-28-31 0,45 28-37 0,0 0-34 16,0 0-24-16,0 0 6 0,2 3 22 0,4 1 30 16,0 1 31-16,2 3 6 0,1 0 1 15,4 3 1-15,-1 0-3 0,2 0-1 0,1 2-12 16,2 1-17-16,0 1-16 0,-2 3-7 0,2 0-4 16,-1 6-8-16,1-2-15 0,-4-4-153 15,-6-7 234-15</inkml:trace>
  <inkml:trace contextRef="#ctx0" brushRef="#br0" timeOffset="-73507.78">1554 7342 0 0,'0'0'0'0,"0"0"0"16,0 0 0-16,0 0 0 0,0 0 21 0,0 0 0 16,0 0 1-16,0 0-4 0,0 0-1 15,125 66 9-15,-108-59-3 0,-4 0-5 0,3 0-3 16,-2 0-4-16,1 3-5 0,0-2-3 0,-2 0-5 15,4 1-4-15,-6 1-4 0,0-1-3 0,3 1-16 16,-5-2-40-16,-3-3-3 0</inkml:trace>
  <inkml:trace contextRef="#ctx0" brushRef="#br0" timeOffset="-73335.04">2049 7810 0 0,'0'0'0'0,"0"0"0"0,0 0 0 16,0 0 0-16,0 0 0 0,0 0 0 0,0 0 0 16,0 0 0-16,0 0 0 0,0 0 0 0,0 0 0 15,0 0 0-15,0 0 1 0,117 104 2 16,-108-93 0-16,0-1-10 0,-3-2 7 0,0-2 0 0</inkml:trace>
  <inkml:trace contextRef="#ctx0" brushRef="#br0" timeOffset="-72810.75">3249 8892 84 0,'0'0'52'0,"0"0"-27"16,0 0 9-16,0 0 7 0,0 0 13 0,0 0 6 16,0 0 5-16,0 0 5 0,96 123-6 15,-85-109-2-15,3 1-9 0,-1-1-7 0,-1 2-5 0,0-2-8 16,3-1-5-16,-2 1-3 0,-1-1-7 0,5-1-5 15,-5 1-4-15,4-1-9 0,-3 1 0 16,0 0-4-16,2-3-1 0,-2 2-4 0,4-2-2 16,-3 2-4-16,-1-2-17 0,1 1-16 0,0-1-29 15,-1-1-19-15,4 1-6 0,-5-1 7 0,5 2 27 16,-4-2 14-16,3 1 15 0,-3-2-3 16,-2 3-39-16,-1-4-18 0,-2-1 99 0</inkml:trace>
  <inkml:trace contextRef="#ctx0" brushRef="#br0" timeOffset="-70852.22">1612 7029 0 0,'0'0'178'0,"0"0"-84"15,0 0-42-15,0 0-7 0,0 0 14 0,0 0 26 16,0 0 25-16,0 0 14 0,0 0-5 16,0 0-21-16,0 0-34 0,0 0-46 0,0 0-43 15,0 0-41-15,-65-63-9 0,65 68 14 0,4 2 26 0,3 3 30 16,1 5 13-16,3 6-2 0,1 0-2 15,1 4-2-15,3-2-8 0,1 2-3 0,0 2-11 16,3-2-18-16,-2 2-25 0,3 2-22 0,4 5 0 16,-3-1 5-16,-1 1 6 0,-1-5-132 0,-10-10 73 0</inkml:trace>
  <inkml:trace contextRef="#ctx0" brushRef="#br0" timeOffset="-70635.04">2160 7815 667 0,'0'0'-40'15,"0"0"-61"-15,0 0 68 0,0 0 72 0,0 0 26 16,0 0-2-16,0 0-12 0,0 0 1 0,0 0 1 16,0 0-6-16,0 0-10 0,0 0-15 15,0 0-11-15,60 73-6 0,-46-62-6 0,-1 1-5 0,4 1-3 16,-2 2-4-16,4-1-15 0,1 1-28 0,-2 3-46 15,3-1-24-15,1 2 4 0,-2 1 19 16,2 2 26-16,-3-6-134 0,-8-4 127 0</inkml:trace>
  <inkml:trace contextRef="#ctx0" brushRef="#br0" timeOffset="-70429.1">2755 8524 246 0,'0'0'20'0,"0"0"-20"16,0 0 9-16,0 0 3 0,0 0 6 0,0 0-3 16,0 0-4-16,0 0 1 0,0 0 2 15,0 0-2-15,0 0 2 0,0 0-6 0,0 0-6 16,0 0-7-16,110 97-18 0,-98-90-6 0,-2-1-7 16,-1-1-4-16,4 1-4 0,-5-1-69 15,-1-1 10-15</inkml:trace>
  <inkml:trace contextRef="#ctx0" brushRef="#br0" timeOffset="-70206.56">3293 8934 203 0,'0'0'30'0,"0"0"-22"0,0 0 4 0,0 0 6 16,0 0 3-16,0 0 5 0,0 0-3 15,0 0 0-15,0 0-1 0,0 0-5 0,0 0-1 16,0 0-9-16,0 0-8 0,0 0 0 16,93 104-6-16,-85-98-10 0,-4-1-12 0,3 1-7 0,-2-1-5 15,0 0-11-15,1 0-63 16,-5-1-12-16</inkml:trace>
  <inkml:trace contextRef="#ctx0" brushRef="#br3" timeOffset="-16452.05">3608 7644 0 0,'0'0'43'0,"0"0"14"0,0 0 9 16,0 0 6-16,0 0-25 0,0 0-17 0,0 0-4 16,0 0 5-16,0 0 8 0,0 0 24 0,0 0 12 15,0 0 0-15,6-19-6 0,-6 19-17 16,0 0-11-16,0 0-3 0,0 0 3 0,0 0-3 15,0 0-3-15,0 0-7 0,0 0-10 0,0 0-2 16,0 0-3-16,0 0-2 0,0 0-5 16,0 3-8-16,-4 0-8 0,1 1-3 0,-1 1 0 15,-2 2-7-15,-1 0-10 0,2 3-22 0,-3-2-37 16,1 2-30-16,1-1-2 0,-1 4 8 0,0-5-33 16,3-2-156-16</inkml:trace>
  <inkml:trace contextRef="#ctx0" brushRef="#br3" timeOffset="-16221.8">3435 7902 389 0,'0'0'51'0,"0"0"45"0,0 0 22 16,0 0 14-16,0 0-18 0,0 0-35 0,0 0-12 15,0 0-17-15,0 0-20 0,0 0-19 0,0 0-12 16,0 0-4-16,0 0-6 0,0 0-6 15,-54 48-17-15,46-38-23 0,-1 3-23 0,-1 0-25 16,-1 1-11-16,-1 0 1 0,1 0 19 0,-3 1 26 16,1 0 24-16,2 1 1 0,1-4-294 15,2-4 339-15</inkml:trace>
  <inkml:trace contextRef="#ctx0" brushRef="#br3" timeOffset="-15900.08">2969 8330 0 0,'0'0'264'0,"0"0"-230"16,0 0-8-16,0 0 6 0,0 0 3 0,0 0-9 16,0 0-2-16,0 0-3 0,0 0-5 0,0 0-3 15,0 0-6-15,0 0 3 0,0 0-1 16,0 0 1-16,-23 3-1 0,21-1-11 0,-2 0 0 16,2 1-4-16,-1 1 2 0,-3 1 8 0,2 0 2 15,-2 2 7-15,2 0-2 0,-3 0 4 0,3 0 2 16,-4 0 7-16,3 0 13 0,0 1 6 15,2-2 2-15,-3 1-4 0,4 1-12 0,-2 0-11 16,-2-1-8-16,4 2-7 0,-2-1 1 0,2-1-3 16,0 0 0-16,-1 1 1 0,-2 1-2 15,3-1 0-15,-2 1-1 0,-1 0-1 0,2 1 1 16,-3-1-1-16,3 2 0 0,-4-1-2 0,4 0 1 16,-5 0-3-16,5-2-5 0,-3 0-13 0,3 0-23 15,0-1-14-15,-2 0-15 0,4-1-4 0,0 0 15 16,0-2 9-16,1 1-8 0,0-2-54 15,0-1-105-15</inkml:trace>
  <inkml:trace contextRef="#ctx0" brushRef="#br3" timeOffset="-15320.28">4054 8004 0 0,'0'0'183'15,"0"0"-81"-15,0 0-39 0,0 0 13 0,0 0 12 16,0 0 9-16,0 0-7 0,0 0-8 0,0 0 1 15,0 0 3-15,0 0 1 0,0 0 1 16,0 0-6-16,10-14-14 0,-10 14-19 0,-2 3-24 0,-3 0-20 16,0 3-17-16,-4 0-7 0,-3 5-3 15,-3 1 1-15,1 3 0 0,-3 2-8 0,1 0-13 16,-2 2-35-16,-1 0-40 0,-2 2-41 0,1 2-18 16,-3-2 23-16,5-2-2 0,6-7-197 0</inkml:trace>
  <inkml:trace contextRef="#ctx0" brushRef="#br3" timeOffset="-15071.02">3518 8506 902 0,'0'0'9'0,"0"0"42"0,0 0 35 0,0 0 27 16,0 0-11-16,0 0-66 0,0 0-27 0,0 0-9 15,0 0-17-15,0 0-2 0,0 0-7 0,-120 75-5 16,113-66 6-16,0-1-7 0,-1 1-9 16,4-1-2-16,-2 1-9 0,4-2-10 0,-3 0-4 15,0-1-10-15,2 1-13 0,-2 0-12 0,2 1-1 16,-3 0 17-16,3 0 16 0,-1 2 23 0,-3-2-25 16,5 0-184-16,-3-3 255 0</inkml:trace>
  <inkml:trace contextRef="#ctx0" brushRef="#br3" timeOffset="-14901.71">3150 8851 0 0,'0'0'136'16,"0"0"-51"-16,0 0-23 0,0 0-6 0,0 0 5 15,0 0 12-15,0 0 4 0,0 0 0 0,0 0-18 16,0 0-19-16,0 0-22 0,0 0-21 0,0 0-19 16,0 0-19-16,-53 34-22 0,53-34-17 15,0 0 3-15,1 0 11 0,1-2 26 0,-1 1 16 16,4 0-15-16,-3 0-73 0,0 0-65 15</inkml:trace>
  <inkml:trace contextRef="#ctx0" brushRef="#br3" timeOffset="-14348.24">4770 8251 283 0,'0'0'41'0,"0"0"38"16,0 0 36-16,0 0 16 0,0 0 2 0,0 0-38 15,0 0-22-15,0 0-10 0,0 0-7 16,0 0-1-16,0 0 3 0,0 0 2 0,0 0-9 15,-7-6-21-15,2 6-25 0,0 2-27 0,-3 2-18 16,-1 3-9-16,-2 2-2 0,-3 0-4 0,-2 3-10 16,-2 1-15-16,2 2-27 0,-4 2-31 0,-5 2-10 15,1 0 16-15,-3 1 19 0,6-4-17 16,7-6-68-16</inkml:trace>
  <inkml:trace contextRef="#ctx0" brushRef="#br3" timeOffset="-14149.12">4116 8731 0 0,'0'0'48'16,"0"0"18"-16,0 0-4 0,0 0-29 0,0 0-21 16,0 0-7-16,-129 87-4 0,108-73 0 0,1 1 0 15,4 0-5-15,-3-2 1 0,1 4-2 0,0-5-5 16,4 2-2-16,-3-1-2 0,5-2-8 15,-1 1-10-15,5-4-70 0,1-3 77 0</inkml:trace>
  <inkml:trace contextRef="#ctx0" brushRef="#br3" timeOffset="-13943.04">3709 9082 0 0,'0'0'0'0,"0"0"92"0,0 0 1 16,0 0-49-16,0 0-1 0,0 0 3 0,0 0 6 15,0 0 19-15,0 0 7 0,0 0 1 16,0 0-3-16,0 0-14 0,-121 86-9 0,109-76-5 0,0 0-8 15,-2-1-6-15,2 0-5 0,1-1-10 16,1 0-4-16,-1-1-7 0,1 0-7 16,1 0-3-16,0-3-4 0,5 1-8 0,1-3-14 15,-2 1-28-15,4-2-43 0,0 0-39 0,1-1-11 16,0 0 2-16,0 0-197 0,0 0 344 0</inkml:trace>
  <inkml:trace contextRef="#ctx0" brushRef="#br3" timeOffset="-13086.08">4033 6977 64 0,'0'0'137'0,"0"0"-121"0,0 0 3 0,0 0 14 16,0 0 5-16,0 0-3 0,0 0 2 0,0 0-1 15,0 0-1-15,0 0 2 0,0 0 0 0,0 0-2 16,0 0-9-16,0 0-16 0,14-12-20 16,-16 14-22-16,1 2-10 0,-2 2-4 0,-4 3 4 15,-1 5 7-15,-2 4-1 0,-2 2-14 0,-1 1-25 16,2-6-152-16,2-3 227 0</inkml:trace>
  <inkml:trace contextRef="#ctx0" brushRef="#br3" timeOffset="-12849.27">3588 7314 723 0,'0'0'-32'0,"0"0"29"0,0 0 30 15,0 0 36-15,0 0 3 0,0 0-28 0,0 0-25 16,0 0-14-16,-126 54-10 0,109-42-2 0,0 3-4 15,2 0 2-15,-2 2-1 0,1 1-5 0,-1 0-3 16,-2 2-8-16,1-1-9 0,3 1-10 16,-3 0-7-16,1 0-4 0,2 0 3 15,-2 1 9-15,2-1 7 0,-2 2-9 0,5-4-50 0,3-7-125 0</inkml:trace>
  <inkml:trace contextRef="#ctx0" brushRef="#br3" timeOffset="-12446.03">2802 8058 106 0,'0'0'98'16,"0"0"-62"-16,0 0 7 0,0 0 25 0,0 0 9 15,0 0 14-15,0 0-3 0,0 0-8 0,0 0-3 16,-120 60-8-16,111-56 1 0,2-2 1 16,3 0-12-16,-3 0-16 0,3-1-15 0,-2 1-21 15,3-1-12-15,2 0-7 0,-1 0-6 0,0 0-5 16,0 0-4-16,1-1-7 0,1 2-10 0,-1-2-11 15,1 0-7-15,0 0-1 0,-1 1 3 0,0 0 8 16,-1 1 11-16,-2 2 8 0,1-1 16 0,-2 2 10 16,0-1 7-16,-3 2 9 0,3 0 6 15,-4 1 8-15,0 1 10 0,0-1 24 16,-2 1 18-16,1-2 19 0,0 1 9 0,1-2-12 16,0 0-10-16,4 1-14 0,-2-3 0 0,0 2-4 15,4-2 2-15,-3 0-6 0,2 1-15 0,2-2-5 16,0-1-13-16,0 2-7 0,0-2-8 15,1-1-8-15,1 1-10 0,0-1-5 0,0 0-5 16,0 1-5-16,0-1-2 0,0 0-4 0,0 1-1 16,0 0-3-16,0 1-4 0,0 0-3 0,0 0-11 15,0 2-11-15,1 3-22 0,-1-1-25 0,2 1-28 16,-2 1-29-16,0 0 7 0,2 2 21 0,-1-2-30 16,0-4-124-16</inkml:trace>
  <inkml:trace contextRef="#ctx0" brushRef="#br3" timeOffset="-10804.37">2054 5725 0 0,'0'0'73'0,"0"0"33"0,0 0-51 0,0 0-30 15,0 0-8-15,0 0-7 0,0 0-6 0,0 0-3 16,0 0-5-16,0 0-1 0,0 0-1 16,0 0-3-16,0 0-5 0,0 0-20 0,1-8-32 15,-1 8-78-15,0 0 135 0,1 0 9 0</inkml:trace>
  <inkml:trace contextRef="#ctx0" brushRef="#br3" timeOffset="-10646.91">2054 5725 51 0,'18'-7'195'0,"-19"7"-158"16,-4 2-17-16,2-1-5 0,-2 3 9 0,0-1 4 0,-3 2 2 16,0 2 3-16,-1 0-9 0,-1 1-8 15,-4 3-5-15,2 0-9 0,-2 3-8 0,-2-1-6 16,-2 4-9-16,4-3-11 0,-4 4-2 0,2-1-5 15,2-4-9-15,7-4-246 0</inkml:trace>
  <inkml:trace contextRef="#ctx0" brushRef="#br3" timeOffset="-10437.41">1399 6306 276 0,'0'0'46'0,"0"0"-44"0,0 0 0 0,0 0 3 16,0 0-1-16,0 0-2 0,0 0 0 0,0 0 0 15,0 0-2-15,0 0-2 0,0 0-2 16,0 0-2-16,0 0-1 0,0 0-5 0,-126 93-3 16,114-83-4-16,2 0-15 0,2-2-57 0,1-2-60 0</inkml:trace>
  <inkml:trace contextRef="#ctx0" brushRef="#br3" timeOffset="-10188.18">982 6667 0 0,'0'0'0'16,"0"0"172"-16,0 0-85 0,0 0-4 0,0 0 8 16,0 0 28-16,0 0 24 0,0 0 15 15,0 0 5-15,0 0-3 0,0 0-9 0,0 0-25 16,0 0-17-16,0 0-17 0,-80 27-17 15,72-24-9-15,1 0-10 0,1 0-10 0,0 0-9 16,2-1-4-16,-2 1-10 0,2-1-7 0,2 1-6 16,-1-2-7-16,2-1-6 0,0 0-8 0,1 0-16 15,0 0-27-15,0 0-34 0,0 0-46 0,0 0-26 16,0 0-17-16,3 1-14 0,3 2-7 16,1-1-15-16,-1-1 23 0,3 0 29 0,0 1-117 15,-3-2 144-15</inkml:trace>
  <inkml:trace contextRef="#ctx0" brushRef="#br3" timeOffset="-8290.85">3629 4081 0 0,'0'0'0'0,"0"0"62"0,0 0 37 15,0 0-31-15,0 0-30 0,0 0-13 0,0 0-12 16,0 0 2-16,0 0-2 0,0 0-2 0,0 0 2 16,0 0-6-16,0 0 1 0,0 0-2 0,67-53-2 15,-65 52 1-15,-1 0-2 0,-1 1 1 0,1 0 0 16,-1 0-1-16,2 0 1 0,-2 0-2 0,0 0-1 15,0 0 0-15,0 0 1 0,0 0-2 16,0 0 3-16,0 0 2 0,0 0 2 16,0 1 9-16,-2 2 18 0,1 0 25 0,-3 4 13 0,-2 1 9 15,-3 3-12-15,0 0-16 0,-3 3-15 0,0-2-12 16,-5 2-7-16,4 1-12 0,-6 0-1 16,2 2-8-16,0 1-6 0,-2 0-13 0,0 0-29 15,-1 2-31-15,-1-2-20 0,2 1 3 0,-1 2 3 16,8-8-177-16,3-2 94 0</inkml:trace>
  <inkml:trace contextRef="#ctx0" brushRef="#br3" timeOffset="-8078.94">3108 4687 335 0,'0'0'4'0,"0"0"-4"0,0 0 3 0,0 0 1 16,0 0 2-16,0 0-1 0,-118 92 1 16,104-76-4-16,-3-1-2 0,5-1 0 0,1 2-5 15,-1-2-3-15,1 0-8 0,1 2-15 16,-4-1-46-16,8-3-117 0,0-5 160 0</inkml:trace>
  <inkml:trace contextRef="#ctx0" brushRef="#br3" timeOffset="-7913.36">2541 5346 0 0,'0'0'59'0,"0"0"65"0,0 0-34 0,0 0-21 16,0 0-31-16,-124 78-20 0,104-66-6 0,2 2-7 15,-2 0-6-15,4 0-7 0,-1 1-8 0,0 1-13 16,4 0-32-16,2-5-99 0,3-2 20 0</inkml:trace>
  <inkml:trace contextRef="#ctx0" brushRef="#br3" timeOffset="-7734.84">1993 5937 0 0,'0'0'47'0,"0"0"79"16,0 0-21-16,0 0-61 0,0 0-20 0,0 0-15 16,0 0-9-16,0 0-1 0,0 0-9 0,0 0-12 15,0 0-60-15,-102 120-158 0</inkml:trace>
  <inkml:trace contextRef="#ctx0" brushRef="#br3" timeOffset="-7517.07">1682 6386 276 0,'0'0'13'0,"0"0"3"0,0 0 0 16,0 0 1-16,0 0-1 0,0 0-11 0,0 0-1 16,0 0-2-16,0 0-2 0,0 0-2 0,0 0 2 15,0 0 0-15,0 0-2 0,-96 71-2 16,95-68 1-16,0-1-3 0,-2 0-5 0,1 1-2 15,0 2-15-15,0-2-36 0,2 1-168 0,-1-2 232 16</inkml:trace>
  <inkml:trace contextRef="#ctx0" brushRef="#br3" timeOffset="-7129.48">1426 6647 0 0,'0'0'174'0,"0"0"-76"0,0 0-34 16,0 0-14-16,0 0-6 0,0 0 0 0,0 0 10 15,0 0 11-15,0 0 0 0,0 0-3 0,0 0-13 16,0 0-13-16,-122 59-8 0,111-55-8 16,0 3-3-16,0 0-7 0,-1 1-4 0,-1 2 21 15,1-2 11-15,0 1 0 0,2-3 1 0,2 1-21 16,0-1-16-16,1 0 0 0,-2-1-1 0,0-1 0 16,5 1 3-16,-4 0-3 0,3-1 3 0,0-1-2 15,-2 1 0-15,3-1 2 0,0 0-1 16,0-1 3-16,2 0-1 0,-1-1 1 15,2-1-1-15,0 0-4 0,1 0-1 0,0 0 1 0,0 0 3 16,0 0 2-16,0 0 5 0,0 0 1 16,0 0 8-16,0 0 11 0,0 0 12 0,0 0 16 15,0 0 15-15,0 0 22 0,0 0 11 0,0 0 1 16,-3 0-9-16,2 2-20 0,-1-2-13 0,-2 1-12 16,0-1-12-16,1 0-10 0,0 1-9 15,-1-1-9-15,3 0-6 0,0 0-2 0,-1 1-6 16,1-1-11-16,1 0-24 0,0 0-54 0,0 0-81 15,0 0-87-15,0 0-48 0,4-2-15 0,4-2 67 16,-3 1-44-16,1-1-56 0</inkml:trace>
  <inkml:trace contextRef="#ctx0" brushRef="#br3" timeOffset="-3890.06">3870 3877 63 0,'0'0'118'0,"0"0"-55"0,0 0-9 16,0 0-15-16,0 0 4 0,0 0 3 16,0 0 19-16,0 0 14 0,0 0 14 0,0 0 11 15,0 0-1-15,0 0-7 0,2-46-18 0,-2 42-17 16,1 2-13-16,-1-2-5 0,0 2-2 0,0 1 5 16,0 0-4-16,0 0-7 0,0-2-4 0,0 2-4 15,0 0 1-15,0-1 4 0,-1 0 7 0,-1 0-5 16,0 1 0-16,-4-1-14 0,4 0-16 15,-6 0-8-15,4 1-9 0,-3 0-3 0,-2 0-6 16,0 1-1-16,0 0-2 0,2 0-1 0,-7 0 8 16,4 0-4-16,-2 3-2 0,-1-1 3 0,1 2-1 15,-5 1 5-15,4-1 10 0,-3 1 3 16,4 0 1-16,-4 0 1 0,3 2-5 0,2 0-2 16,-2 0-1-16,4 1 2 0,-1 0-2 0,1 0-5 15,1 1-4-15,5 0-8 0,-3 2 2 0,4 0 2 16,0 3 6-16,1-1 2 0,2 2 4 15,-1-2-3-15,0 4 1 0,0 1 0 0,2-1-2 16,4 0-7-16,-2-1-26 0,5-3-5 0,2 1 7 16,-1-2 11-16,1-1 36 0,5 0 7 15,-3-1-1-15,6-1 5 0,-3-2-5 0,3 0 6 16,1-2-3-16,2-2-8 0,0-1-5 0,1 0 0 16,-2-2-3-16,-1 0 4 0,1 0 8 0,-2-4-10 15,-4-1-1-15,3-2 1 0,-1 2 0 0,-3-5 5 16,-2 3 12-16,3 0 9 0,-4-2 4 0,0-1 10 15,1 1 1-15,-3-3-2 0,1 0-2 16,-1-2-2-16,-1 0-1 0,-4 0 7 0,2 0 2 16,-2 0 2-16,-3 1 3 0,-1 0 0 15,0 2 4-15,0-1 5 0,0 2 1 0,-2 0-4 16,-5-2-9-16,2 1-8 0,-3 1-10 0,-3 0-1 16,-1 1 3-16,-2 0-6 0,2-1 0 0,0 2-4 15,-1 0-4-15,-3 2 11 0,3-3 3 0,-4 4-8 16,3-1 10-16,-2 1-8 0,5 0 1 15,-3 2 10-15,-1 1-7 0,3-1-3 0,0 2-7 16,0 0-10-16,-2 1-3 0,2 0-5 0,2 0-1 16,-1 0-3-16,0 0-3 0,1 2-2 15,0 3-2-15,0 0-4 0,1-1-5 0,0 2 0 16,3 1-1-16,-4 1 3 0,1 0 2 0,1 1 2 16,-2 2-1-16,2 0-1 0,2 1 2 0,-1-1-5 15,-2 3 0-15,5 0-2 0,-1 2-4 0,3 0 5 16,1 0 4-16,1 3-1 0,0 0 5 0,0-1 1 15,1 0-5-15,6-2-1 0,-1-1-13 0,2 0-7 16,-1-4 0-16,1 1 4 0,0-1 4 16,5 0-2-16,-3-3-9 0,3 0 0 0,-1-1 5 15,5-3 14-15,-3-1 10 0,4-1 6 0,0-2 1 16,-2 0-4-16,2-1 5 0,-1-4 0 16,-3-1 3-16,-1-1 4 0,1-1 6 0,-2-1 1 15,-2-1 3-15,-1 1 1 0,0-2 1 0,-4 1 2 16,1-1 0-16,-3 0 1 0,-1 0-5 15,2-4-2-15,-3 0-4 0,-1-1 3 0,0 2 9 16,0 0-3-16,-6-1-2 0,2 1-12 0,-4 1-12 16,-3 0-13-16,-2 1-2 0,-2 2 9 0,-6 0-4 15,1 3-4-15,-3 0-5 0,-4 1-4 16,-1 2 5-16,2 3 16 0,-2 0 9 0,0 1 7 16,3 0-1-16,-2 0 1 0,4 2 0 0,3 2-8 15,0 1-10-15,-1 0 6 0,4 0-7 0,3 0-7 16,1 1-16-16,4 2-30 0,1 0-22 0,4 3-4 15,1 1 8-15,3-3-235 0,0-3 217 0</inkml:trace>
  <inkml:trace contextRef="#ctx0" brushRef="#br3" timeOffset="-3340">4437 3714 519 0,'0'0'163'0,"0"0"53"15,0 0 34-15,0 0-16 0,0 0-44 0,0 0-32 16,0 0-22-16,0 0-24 0,0 0-22 16,0 0-18-16,0 0-16 0,0 0-18 0,0 0-13 15,0 0-15-15,-18-7-12 0,10 18 1 0,-3 5-5 16,1 3 7-16,-6 2 4 0,2 1 2 0,-4 2 3 15,4-1 0-15,-4-1-1 0,5 0-4 0,-4 0-3 16,5-3-6-16,-2 2-16 0,-1 0-26 0,4-2-35 16,-1-1-47-16,2 0-57 15,2-4-58-15,3-4-73 0,-1-2-24 0,6-3 46 16,0-3-358-16,0-1 652 0</inkml:trace>
  <inkml:trace contextRef="#ctx0" brushRef="#br3" timeOffset="-3080.56">4146 3756 1282 0,'0'0'-30'0,"0"0"18"0,0 0 57 16,0 0 49-16,0 0 39 0,0 0 19 15,0 0 7-15,0 0-16 0,0 0-37 0,0 0-30 16,0 0-19-16,0 0-17 0,0 0-6 0,132 110-7 15,-110-99-5-15,3-1-6 0,-4 1-9 16,1 0 2-16,0-2-2 0,-1 0-2 0,-3 2 4 16,0-2-6-16,-3 1-2 0,3-1 2 0,-6 0-5 15,4 2-5-15,-5-2-13 0,-2 0-26 0,4 0-35 16,-4-1-41-16,-1 2-63 0,-1-2-97 0,0-1-138 16,-5-3-555-16</inkml:trace>
  <inkml:trace contextRef="#ctx0" brushRef="#br3" timeOffset="-1790.04">4623 3410 875 0,'0'0'361'0,"0"0"-222"16,0 0 28-16,0 0 24 0,0 0-17 0,0 0-54 16,0 0-43-16,0 0-34 0,0 0-29 0,0 0-16 15,0 0-9-15,0 0-1 0,0 0 12 16,-3 19 10-16,2-7 7 0,-4 3-1 0,4 2-9 16,-1-1-5-16,-1 2-16 0,0-1-24 0,2 1-46 15,-1 0-79-15,0 2-102 0,0-2-112 0,0-3-5 16,1-6-483-16</inkml:trace>
  <inkml:trace contextRef="#ctx0" brushRef="#br3" timeOffset="1020.07">1325 6790 0 0,'0'0'186'0,"0"0"-95"16,0 0-26-16,0 0-21 0,0 0 6 0,0 0 7 15,0 0-1-15,0 0-8 0,0 0-13 0,0 0-12 16,0 0-2-16,0 0-4 0,0 0-1 15,0 0-1-15,-53-2-3 0,47 6 0 0,0 1-5 16,-1 2-4-16,1-1-1 0,0 2-4 16,-4 1 1-16,1 1-2 0,0 0 0 0,-2 1 3 15,1 1 0-15,0-1 0 0,-1-1 2 0,5-1 1 16,0 0-1-16,-1-3 2 0,5 0-5 0,1-3-9 16,1-2-14-16,0 1-11 0,0-1-5 0,0-1 8 15,0 0 15-15,2 0 18 0,2 0 19 16,1 0 14-16,2-1 13 0,0-3 5 0,3 0-4 15,-2-1-5-15,2-2-12 0,1 2-8 0,-1-4-2 16,1 2 1-16,0-1-2 0,-1-2-3 0,0 2-1 16,1-1-4-16,-1 1 0 0,-2 0 5 15,2 1 7-15,-2 1 9 0,0 0 8 0,-5 3 2 16,1-1 2-16,0 3 3 0,-3 0 10 0,-1 1 16 16,0 0 6-16,0 0-3 0,0 0-11 15,0 0-15-15,-1 0-17 0,-3 2-17 0,-1 2-11 0,0-1-12 16,0 2-1-16,-4 2 3 0,-1-1 2 15,3 0 1-15,-2 3 2 0,2-4 0 16,-3 2 0-16,2-1 2 0,3-1 1 0,0-1 2 16,3-2 4-16,-2-2 3 0,3 0 0 0,1 0 3 15,0 0 2-15,0 0 1 0,0 0-5 0,0 0-8 16,0-1-13-16,0-1-8 0,1-2-7 0,3-3 1 16,-2 1 3-16,2-1 1 0,1-2 4 0,-1 1 1 15,1-2 3-15,1 2 3 0,0 1 1 0,1 2 4 16,-4 0 2-16,1 2 4 0,-1 0 3 15,-3 3 9-15,1-1 4 0,-1 1 10 16,0 0 7-16,0 0-2 0,0 0 1 0,0 1-3 16,-1 1-1-16,-2 1-5 0,-2 1-2 0,1 0-9 15,-2 1-4-15,0 2 1 0,0-1-1 0,-2 1 3 0,3-1 0 16,0 0 1-16,-1-2 0 0,2 1-3 16,2-3-4-16,1 1-7 0,-1-3-5 15,2 0-12-15,0 0-11 0,0 0-10 0,0 0-6 16,0 0 8-16,2-1 9 0,1-2 17 0,2-1 10 15,2-2 7-15,2 0 1 0,0-2-4 0,2-1-1 16,-1 0-2-16,0 2-1 0,0 0-1 16,-2 1 0-16,-4 1-3 0,2 1 3 0,-5 1 1 15,1 3 6-15,-2-1 7 0,0 1 6 0,0 0 7 16,0 0-5-16,0 0-4 0,0 0-8 0,-1 1-12 16,-1 2-2-16,-2-1-6 0,0 3-1 0,-2 1 3 15,0-1 3-15,-3 2 1 0,0 0 2 0,1 0 1 16,0-1 0-16,1 1 2 0,-1-2 1 15,2 0 0-15,1 0-1 0,-3-2 0 0,5 1-1 16,-1-2-6-16,0 0 5 0,3-1 0 0,-1 1 0 16,0-1 3-16,2-1-8 0,0 0-5 0,0 0-13 15,0 0-15-15,0 0-16 0,0 0-4 16,4-3 10-16,-2 0 18 0,5-2 19 0,0-2 11 16,3 0 2-16,-1-1-5 0,1-1 4 0,1 2-2 15,-4 0-1-15,1 2 4 0,-2 1-3 16,-1 1 0-16,-1 2-1 0,-2-1 1 0,-2 2 5 15,0 0 6-15,0 0 7 0,0 0 3 0,0 0 2 16,0 2-1-16,-1 0-2 0,-3 3-3 16,1-1-1-16,-4 0-4 0,1 3-2 0,0 0 5 15,-2 0-5-15,1 0 3 0,1 0-3 0,-3 0-5 16,3 0 2-16,-3-1 0 0,3 3 1 0,-2-4-1 16,2 2-2-16,0-2-3 0,-2 1-3 0,5-3-2 15,-1 1 0-15,1-2-4 0,2 1-2 0,1-2 1 16,-1 0-9-16,1-1-1 0,0 0-3 0,0 0-7 15,0 0 3-15,0 0-1 0,0 0 2 16,0 0 2-16,0 0-1 0,1-2 8 0,2 0 8 16,1-1 10-16,-2-1 8 0,3 1-1 0,0-2-3 15,-2 2-3-15,3-2-2 0,-4 2 0 16,2-1-1-16,-1 2-1 0,-1 1 1 0,-1-1-2 16,-1 1 3-16,0 1 0 0,0 0-1 0,0 0 0 15,0 0-8-15,0 0 1 0,0 1-6 16,0 2 5-16,0 0 9 0,-1 1 3 0,-1 0 7 15,-1 2 1-15,-1 0 0 0,2 0-2 0,-2 1 0 16,-1-1-4-16,1-2-2 0,0 0-1 0,2 0-5 16,1-2 1-16,1-1-2 0,0-1 0 15,0 0-2-15,0 0-3 0,0 0-2 0,0 0-4 16,0 0 7-16,0-2 6 0,2-1 8 0,1-1 4 16,2-1-2-16,-3-2-4 0,3 0-4 0,-1-1 1 15,2 0-2-15,-2 1 1 0,1 0 1 0,1-2-3 16,-4 5 3-16,1 1 2 0,-2 1 4 0,1-1 5 15,-2 3 7-15,0 0 1 0,0 0-1 16,0 0-4-16,0 0-10 0,-2 3-7 0,0 0-8 16,-2 2 0-16,-2 3 1 0,1-1 4 0,-3 2 4 15,2-1 3-15,0 0 2 0,-2-1 1 0,2 0 3 16,0-1 1-16,0-1 1 0,2 0 1 16,-2-2-1-16,3 0 1 0,1-1-2 0,2-1 0 15,0 0-2-15,0-1-5 0,0 0-1 0,0 0-5 16,0 0-4-16,0-1-6 0,0 0-2 15,1-3-1-15,0 1 4 0,6-2 2 0,-3-1-3 16,3 0-4-16,-1-2-14 0,1 1-22 0,3-1-30 16,-1 1-57-16,0 0-71 0,2 1-98 0,-2 0-45 15,-6 4-597-15</inkml:trace>
  <inkml:trace contextRef="#ctx0" brushRef="#br3" timeOffset="2007.33">519 7510 913 0,'0'0'352'16,"0"0"-243"-16,0 0 17 0,0 0 15 0,0 0-22 16,0 0-60-16,0 0-34 0,0 0-15 15,0 0 0-15,0 0 2 0,0 0 5 0,0 0-2 16,0 0-4-16,0 0-3 0,117-102-7 0,-95 95 1 15,-2 1 0-15,3 3-1 0,-3 0 0 0,-1 2 0 16,1 1 0-16,0 0-5 0,-1 1 2 0,-2 4-1 16,1 1-5-16,-7 1 2 0,-1 1-5 15,-2 0-2-15,-1 1-3 0,-3 2 6 0,-4 3 4 16,1 3 9-16,-10 1 7 0,-1 1-2 0,-2 5 0 16,-4-3-7-16,-2 2 1 0,-3 1-5 0,1-2 3 15,0 0 0-15,0-2 0 0,2-2 4 16,1 1-2-16,3-5 0 0,1-3-4 0,3-3-3 15,2-2-15-15,2-3-23 0,4-2-34 16,1-1-41-16,1 0-44 0,0 0-80 0,0-4-57 16,0-2 24-16,-2 0 13 0,5 2-127 0</inkml:trace>
  <inkml:trace contextRef="#ctx0" brushRef="#br3" timeOffset="2290.91">915 7377 153 0,'0'0'191'0,"0"0"-59"0,0 0 39 16,0 0 28-16,0 0-8 0,0 0-31 0,0 0-8 16,0 0-9-16,0 0-9 0,0 0-22 15,0 0-33-15,0 0-45 0,0 0-33 0,0 0-19 16,-10-5-4-16,-2 20 14 0,-3 2 4 16,0 4 6-16,2 0 6 0,-2 1 4 0,3 1 13 15,2 1 12-15,0-1 11 0,0 0 6 0,1 1 2 0,1-1-7 16,3 1-9-16,1-3-9 0,2-2-13 15,2-1-11-15,0-3-9 0,0 0-8 16,6-3-4-16,-1-1-7 0,3-2-9 0,1-2-15 16,2-2-19-16,4-3-12 0,0-2-16 0,2 0-38 15,4-7-51-15,1-2-86 0,-5 1-72 0,-6-1-577 0</inkml:trace>
  <inkml:trace contextRef="#ctx0" brushRef="#br3" timeOffset="3605.59">976 7997 389 0,'0'0'26'15,"0"0"17"-15,0 0 55 0,0 0 37 0,0 0-1 16,0 0-28-16,0 0-35 0,0 0-5 0,0 0 7 15,0 0 11-15,0 0 4 0,0 0-4 16,0 0-6-16,10-8-7 0,-8 4-3 0,3-1-10 16,-1-2-8-16,4-1-14 0,-2-3-4 0,0 2-5 15,6-3-3-15,-2 0 8 0,1-1-7 0,2 0 5 16,-2-1-3-16,2 0-3 0,-3-2-1 16,-1 1-4-16,2 1-2 0,-5 0-4 0,1 2-2 15,1-1-1-15,-3 3-2 0,1 1-4 16,-3 3 0-16,0 2-2 0,-2 2 0 0,-1 1 5 15,2 1-6-15,-2 0 1 0,0 0-3 0,0 0-10 16,0 2-2-16,0 1-15 0,0 1 2 0,0 4 9 16,-2 5 16-16,1 3 13 0,-2 2 3 15,0 4 0-15,0 0-5 0,-1 2 2 0,0 0-1 16,-1 1 3-16,1 1 1 0,-2 2 1 0,1-2 1 16,-5 1-5-16,3-2 0 0,3 1-4 0,-4-2-2 15,1-4-4-15,2-3-3 0,0-1-8 0,1-5-8 16,4-2-16-16,0-2-47 0,0-1-61 0,0-3-80 15,0-2-90-15,1-1-58 0,3 0 25 0,-1-1-312 16</inkml:trace>
  <inkml:trace contextRef="#ctx0" brushRef="#br3" timeOffset="4477.86">1337 7307 964 0,'0'0'118'16,"0"0"-1"-16,0 0 57 0,0 0 34 0,0 0-43 15,0 0-81-15,0 0-52 0,0 0-21 0,0 0-5 16,0 0 3-16,0 0 5 0,0 0 7 16,0 0 2-16,0 0 5 0,-15 58 3 0,10-40 0 15,0 0 3-15,-1-1-3 0,1 1 1 16,-4 1-3-16,3 0-3 0,0 0-2 0,-2-1-7 0,2-1-3 15,0-1-2-15,2-2-1 0,0-1-5 0,2-1-3 16,1-5-10-16,1-2-8 0,1-3-7 0,-1-2-7 16,1 0 8-16,1 0 11 0,5-7 19 15,-2-2 12-15,4-4 0 0,1-2-6 16,0 0-10-16,0-1-4 0,-1 0 2 0,-1 0-1 16,0-3 2-16,-3 3 1 0,2 0-1 0,-3-1 1 0,2 2 0 15,-4 1 1-15,0 0-2 16,1 5 2-16,-1 1 1 0,-2 3 1 0,2 2 1 0,-2 2-2 15,0 1-1-15,0 0-5 0,0 0-6 16,0 0-13-16,0 0-12 0,-2 1-7 0,-2 3 2 16,2 3 8-16,-1 3 13 0,-3 1 8 0,3-1 1 15,-1 0 3-15,-1 0 0 0,1-1 2 0,-3 2 4 16,2-1-1-16,0 1 0 0,-1 0 2 16,1 2-1-16,-3-4 2 0,4 0 2 0,-3-2 2 15,5-2-1-15,-2 0 2 0,1-1 0 0,2-2-4 16,1-2-2-16,0 0-2 0,0 0 1 0,0 0 3 15,0 0 2-15,0 0-1 0,0-1-4 16,0-2-6-16,0 1-1 0,1-1-2 0,0-2 0 16,2-2-1-16,0-1 1 0,-1 0 1 0,2-2-1 15,0 2 1-15,-2 1 2 0,0 1 3 0,1 1-1 16,0 3 2-16,-3 0 3 0,1 2-1 16,-1 0 2-16,0 0-3 0,0 0-7 0,0 0-10 15,0 0-13-15,0 1-12 0,-4 2-6 0,1 3-4 16,0 1-3-16,1 3-22 0,-4 3-55 0,2-1-92 15,-2 2-129-15,4-2-16 0,-2-5-509 0</inkml:trace>
  <inkml:trace contextRef="#ctx0" brushRef="#br3" timeOffset="7480.88">2058 5995 0 0,'0'0'0'0,"0"0"43"0,0 0 16 0,0 0-14 16,0 0-19-16,0 0-3 0,0 0-13 15,0 0-1-15,0 0-4 0,0 0 2 0,0 0-1 16,0 0-5-16,-7-5-1 0,7 5-9 0,0-1-4 16,0 1-5-16,0 0-11 0,2-1-3 0,-1 1 0 15,1 0 8-15,4-2 11 0,-2 2 7 16,3 0 9-16,1-1-1 0,0 0-2 15,1 0 1-15,3 0-10 0,0-3-46 0,-2 3 55 16,-5 1 0-16</inkml:trace>
  <inkml:trace contextRef="#ctx0" brushRef="#br3" timeOffset="9220.26">3814 4019 0 0,'0'0'0'0,"0"0"84"16,0 0-22-16,0 0-7 0,0 0-6 15,0 0 0-15,0 0 23 0,0 0 26 0,0 0 18 16,0 0 9-16,0 0-4 0,0 0-6 0,0 0-6 16,0 0-15-16,3-8-30 0,-3 8-38 0,0 1-29 15,0 0-29-15,0 0-13 0,0 2-8 0,-3 0 6 16,3 3 13-16,0 5 15 0,-1 0 16 0,0 3 2 16,0-1 2-16,1 3-4 0,0 1-5 15,0 0-8-15,0 0-20 0,0 3-40 0,0-1-49 16,-1 5-19-16,0-1 10 0,-1 1 27 15,-1-5 30-15,3-7-200 0</inkml:trace>
  <inkml:trace contextRef="#ctx0" brushRef="#br3" timeOffset="9679.88">3750 4657 84 0,'0'0'125'0,"0"0"-106"0,0 0 3 16,0 0 5-16,0 0 9 0,0 0-2 0,0 0-3 15,0 0-1-15,0 0-7 0,0 0-6 0,0 0-2 16,0 0 2-16,0 0-2 0,0 0 0 16,-1 48-4-16,1-39-4 0,-1 3-5 15,1 0 0-15,-1 0-5 0,1 2-7 0,-1 1-16 16,1 1-19-16,0 1-5 0,0-1 0 0,-3 2 7 0,3-2-7 16,-1-4-205-16,1-1 255 0</inkml:trace>
  <inkml:trace contextRef="#ctx0" brushRef="#br3" timeOffset="9896.59">3698 5168 32 0,'0'0'100'0,"0"0"-51"0,0 0 7 0,0 0 6 16,0 0-22-16,0 0-5 0,0 0-5 0,0 0-6 16,0 0 2-16,0 0-3 0,0 0-6 15,0 0-7-15,0 0-2 0,0 0-8 0,-9 67-2 16,9-59-2-16,0 0-9 0,0 0-9 0,1 0-11 15,0-1-8-15,0 2 1 0,3-1 6 0,-2 1 11 16,-2 1 2-16,1 0-3 0,-1 0-7 0,0 1-14 16,0-1-31-16,0 0-27 0,0 0 103 15,0-6 0-15</inkml:trace>
  <inkml:trace contextRef="#ctx0" brushRef="#br3" timeOffset="11028.48">3671 5457 0 0,'0'0'0'0,"0"0"31"0,0 0 123 15,0 0-95-15,0 0-22 0,0 0 4 16,0 0 10-16,0 0 18 0,0 0 17 0,0 0 9 15,0 0 0-15,0 0-11 0,0 0-19 0,0 0-18 16,-22 84-17-16,22-79-13 0,0-1-5 0,0-1-6 16,0 2-6-16,0 0-2 0,0-2-3 15,0 2 0-15,0-1 0 0,0 1 1 0,0 0-2 16,1 1-9-16,3-2-1 0,-3 2-9 0,1 2-9 16,-1-3-13-16,0 4-17 0,-1-3-16 15,0 3-8-15,1-1 6 0,0 0 14 0,3 0 18 16,-4 2 19-16,2-1 8 0,-2 3 5 0,0-1 3 15,0 1-2-15,0-2 1 0,0-1 4 0,-2 1 2 16,1-2 6-16,-2 0 7 0,2 0 1 16,0-1 2-16,0 2 1 0,-2-2-1 0,-1-2 4 15,2 0 6-15,1 0 8 0,-1-2 17 0,-2 1 23 16,3-1 29-16,-1 0 24 0,1-1 12 0,1-1-1 16,0 0-9-16,0 0-10 0,0 1-4 15,0-2-7-15,0 1-13 0,0 0-13 0,-1 0-13 16,1 0-8-16,0 2-3 0,0-2-7 0,-2 0-2 15,4 2 0-15,-2-1 1 0,-2 0-4 0,2 2-1 16,0-1-7-16,-1 1-9 0,-2-1-2 16,3 2-7-16,-1-1-2 0,1-1-4 0,0-1-1 15,0 2-1-15,0 0-3 0,0 0 1 0,0-1-4 16,0 0 1-16,0 0 0 0,0-1 2 0,0 1-2 16,0 1 1-16,0-2 1 0,0 1-5 0,0-1 2 15,0-1-4-15,0-1-4 0,0 0 3 16,0 0-3-16,0 0 1 0,0 0-1 15,0 0 0-15,0 0 1 0,0 0 6 0,0-1 9 0,0 1 9 16,0-1 8-16,0 1 4 0,0 0 2 0,0-1-4 16,0-1-4-16,0 2-9 0,0-1-7 15,0 0-4-15,0 0-4 0,0-1 3 0,0-1-2 0,0 2-2 16,0-2 0-16,0 1-4 0,0 0 4 16,0-2-1-16,0 2 2 0,0-1 3 0,0 1 0 15,0 1 4-15,0 1 0 0,0 0-1 16,-1 0-1-16,1 0 2 0,0 0 1 0,0 0 2 15,0 0-5-15,0 0-2 0,0 0-4 16,-1 0 0-16,1 0 3 0,0 0-2 0,0 0-1 16,0 0 0-16,0 0-2 0,0 0 1 0,0 0 0 0,0 0 3 15,0 1 1-15,0-1 3 0,0 0 0 16,0 0 2-16,0 0-2 0,0 0 3 0,0 0 1 16,0 0-2-16,0 0 5 0,0 0-9 0,0 0-4 15,0 0-4-15,0 0-11 0,0 0 1 16,0 0-6-16,0 0-5 0,0-1-1 0,0 1 0 15,0-1 2-15,0 0 4 0,0-1 7 16,0 1 3-16,0-1 5 0,0 1 2 0,1 0 4 0,0 0-1 16,-1 1-2-16,0 0 1 0,1 0-6 15,-1 0 3-15,0 0-3 0,0 0 2 0,0 0 0 16,0 0 6-16,0 0 5 0,0 1 3 0,0 0 10 16,0-1 1-16,0 1 5 0,0 0 3 15,0-1 3-15,0 1 0 0,0-1-2 0,0 0-2 0,0 0-5 16,0 0 1-16,0 0 0 0,0 0-1 15,0 0-1-15,0 0-9 0,0 0-7 0,0-1-6 16,0 0-7-16,0-1-7 0,0 1-4 0,0-2-5 16,0 0 1-16,0 0 4 0,0 0 1 0,3-1 1 15,-2 1-4-15,2-1 6 0,-2 0-1 16,5 0-2-16,-3 3 3 0,-2-2-10 0,1 2-4 16,2 1 1-16,-2 0-1 0,0 0 1 0,-2 0 6 15,0 0 2-15,1 0 6 0,-1 0 9 0,0 0 11 16,0 2 13-16,0 0 9 0,0-1 12 15,0 3 3-15,0-2 2 0,0 3 2 0,-1-2-6 16,0 2 0-16,-1 0-5 0,0-2 2 0,-2 1-1 16,3-1-3-16,0-2 3 0,-1 1-7 15,1 1-1-15,-2-2-3 0,2 0-3 0,-1-1-1 16,2 0-4-16,-1 0 0 0,1 0-1 0,0 0 1 16,0 0-7-16,0-1-10 0,0 1-15 0,0-1-16 15,0 0-11-15,0 1-10 0,0-2-4 0,0 1-8 16,0 1-4-16,0-1-2 0,0 0 3 15,0 1 14-15,1-1 6 0,1 0 14 0,-1 0 2 16,2 1-2-16,-2-2-4 0,0 2-7 16,0 0-8-16,0 0-16 0,-1 0-10 0,2 0-19 15,1 0 1-15,-1-1 18 0,-1 1 20 0,0 0 10 0,0 0-259 16</inkml:trace>
  <inkml:trace contextRef="#ctx0" brushRef="#br3" timeOffset="11888.07">3771 4080 0 0,'0'0'91'0,"0"0"13"0,0 0-24 0,0 0-23 15,0 0 13-15,0 0 23 0,0 0 16 0,0 0 16 16,0 0-8-16,0 0-10 0,0 0-11 16,0 0-8-16,0 0-12 0,-9-20-8 0,9 20-6 15,-1 0-10-15,1 0-14 0,0 0-16 0,0 0-22 16,0 0-19-16,0 1-12 0,0 0-14 0,0-1-12 15,0 1-10-15,0-1-4 0,0 1-3 16,0 2 12-16,0 1 24 0,0 3 17 0,0 2 20 16,0 2 10-16,0 3-4 0,0-2-2 0,0 1 2 15,0 0 2-15,0 1 0 0,0 1 5 0,3 1 4 16,1 0 5-16,-2 1 7 0,-1 1 1 16,1 0-6-16,3 1-3 0,-2-2-4 0,2 0-5 15,-2 2 2-15,-1-3-6 0,4 0 1 0,-2-1-6 16,-2-1-3-16,3-3-2 0,-2 3-3 15,0-2 0-15,2-1-14 0,-3 1-25 0,2-1-35 16,0 1-50-16,-2 0-34 0,-1 2 5 0,-1-1 24 0,0 0 40 16,0-2-6-16,0-4-165 15</inkml:trace>
  <inkml:trace contextRef="#ctx0" brushRef="#br3" timeOffset="13254.97">3793 4772 0 0,'0'0'0'0,"0"0"16"0,0 0 49 0,0 0 7 16,0 0-9-16,0 0-5 0,0 0 5 16,0 0 1-16,0 0 7 0,0 0 6 0,0 0 4 15,0 0-2-15,0 0-7 0,0 0-6 0,29 122-20 16,-26-115-11-16,1 0-15 0,-2 1-7 16,0 0-4-16,2 0-2 0,-3 1-3 0,1 0-8 15,-1 2-8-15,0 1-5 0,-1 1-5 0,1 1-1 16,0-1-3-16,2 1-10 0,-3-1-11 0,1 2-13 15,-1 3-13-15,0-1-8 0,0 1 2 0,0 1 10 16,-1 2 17-16,-3-3 19 0,2 0 19 0,-1 0 6 16,-2-3 5-16,3 3 1 0,0-3-2 15,-2-2 4-15,1 0 1 0,2-1 2 0,1-2 7 16,0 2 8-16,0-4 12 0,0-2 15 16,0 1 19-16,0-2 14 0,0 1 8 0,0-2 1 15,0 1-3-15,1-2-8 0,2 2-6 0,0-1-6 16,-2-2-10-16,0 0 1 0,0 2-1 0,0-2 6 15,-1 0 6-15,2 1 5 0,2 1-3 16,-3 0-8-16,1 1-3 0,-1 0-11 0,0 1 3 16,0-1 1-16,3 1-5 0,-3 0-2 0,2 0-11 15,-3 1-8-15,2-1-9 0,3 1-5 0,-2 0-4 16,-2 0 1-16,1 1 0 0,2 3 1 16,-1-2 1-16,-2 0-3 0,1 1 6 0,2 2-7 15,-3-1 0-15,0 1 2 0,1-1-7 16,-2 2 3-16,0-3-4 0,0 1-1 0,0-2-2 0,0 2 1 15,0-1-2-15,0-1 1 0,0 0-2 0,-2 0-1 16,1 1 1-16,0-2-3 0,0-1 4 0,-2 0-6 16,2 0 3-16,0 0 1 0,0 0-1 15,1-1 5-15,0 0 0 0,0 0 2 0,-1 0-1 16,1-1 1-16,-1 1-1 0,1-2 1 0,0 1 2 16,1-2-2-16,-1 1 4 0,0-1-2 15,-1-1-2-15,1-1-2 0,0 0-3 0,0-1 1 16,0 0-2-16,0 0 5 0,0 0 0 0,0 0-1 15,0 0-2-15,0 0-4 0,0 0 0 16,0 1 2-16,0 1 5 0,0 2 3 0,0 1 5 16,0 0-1-16,0 3 1 0,0 0-1 0,0 1-1 15,0 1 0-15,0 0-6 0,0-2 5 0,0-1 0 16,0 0-1-16,0-2 5 0,0 0-6 0,0-1 0 16,0-1-1-16,0-2 0 0,0 0-2 15,0-1 2-15,0 0 0 0,0 0 0 0,0 0 1 16,0 0 4-16,0-1 12 0,0-2 19 0,0 0 22 15,1-2 17-15,0-2 1 0,0-2-11 16,1-3-21-16,2-1-13 0,-3 2-3 0,-1-2 4 0,0 3 2 16,0-1-2-16,0 0-7 0,0 2-7 15,0 2-2-15,-1 0-2 0,1 2 0 0,0 5 2 16,0-2-3-16,0 2-3 0,0 0-9 0,0 0-6 16,-1 0-9-16,1 0-8 0,0 2-9 15,-3-1-6-15,3 3 0 0,0 0 8 0,3 3 11 16,-3 2 11-16,0 1 7 0,0 3 2 15,-3-1 1-15,3 2 1 0,0 0 0 0,-1 0-1 16,0-4-1-16,0-1 2 0,1-2-3 0,0-1 1 16,0-3-1-16,0-1-2 0,0-1 5 0,0-1 4 15,0 0 3-15,0 0 4 0,0 0-3 0,0-3-2 16,0 1 1-16,0 0 0 0,0-3-2 0,0-2-5 16,0-2-6-16,0-1-2 0,0-2 1 0,0 1 1 15,0 0 2-15,0 2-3 0,0 1 1 16,1 1-3-16,0 2-1 0,3 0-1 0,-3 1-4 15,0 2-5-15,0 1-3 0,-1 0-4 0,2 1-3 16,-2 0 1-16,0 0-3 0,0 0-1 0,0 2 5 16,0 0 11-16,0 2 11 0,0 1 13 15,0 0 7-15,0 3 3 0,0 0 1 0,0 1 3 16,0 2-3-16,-2-2 0 0,-1 2-2 16,-2-2-5-16,2-3 3 0,-2 1 0 0,3-2 0 15,1-2-2-15,0-1-2 0,1-2-3 0,0 0-3 16,0 0 2-16,0 0-2 0,0-2-1 0,0 0 3 15,0 0-3-15,0-3-7 0,-1-1-2 0,1 0-3 16,-1-2-8-16,1 0 10 0,0-3 0 16,0 2 1-16,0 1 6 0,0 0-4 0,0 2-2 15,0 2 1-15,0 0-4 0,0 1 1 0,0 2-1 16,0-1-2-16,0 2 1 0,0 0-7 0,0 0-5 16,0 0-8-16,0 2-16 0,0 0 2 0,0 1 8 15,0 3 11-15,0 2 22 0,0 1 8 16,0 1 0-16,0 1 1 0,0-1-5 0,0 0-1 15,0-3 1-15,0-1-1 0,0-2 0 0,0-2 0 16,0-1 1-16,0-1-1 0,0 0 3 0,0 0 5 16,0 0 3-16,0-1 5 0,0-1 4 15,0-2-7-15,-1-1-8 0,-3-1-6 0,2-2-6 16,2-3 0-16,-2 1 5 0,0 1 1 0,-2 1 3 16,3 1-1-16,0 1 4 0,0 3-3 15,0 1-2-15,1 0 2 0,-1 2-6 0,1 0-6 16,0 0-9-16,0 0-19 0,0 0-23 0,0 0-28 15,0 3-48-15,0-2-23 0,0 2-24 16,2 0-56-16,4 0-94 0,-1-1-29 0,-3 0-516 0</inkml:trace>
  <inkml:trace contextRef="#ctx0" brushRef="#br3" timeOffset="17006.99">1852 6009 0 0,'0'0'0'0</inkml:trace>
  <inkml:trace contextRef="#ctx0" brushRef="#br3" timeOffset="17181.06">1852 6009 0 0,'0'0'0'0,"0"0"0"0,0 0 0 0,-5-7 0 15,3 7 95-15,1-2-7 0,-1 2-33 0,0 0-20 16,2-1-7-16,-1 1 6 0,0 0 11 0,0-1 5 15,-1 1 7-15,2-1-3 0,-2 0-4 0,2 1-1 16,0 0-3-16,0-1-1 0,0 1-6 16,0 0-2-16,0 0-9 0,0 0-6 0,0 0-11 15,0 0-14-15,0 0-12 0,0 0-16 0,0 0-18 16,0 0-25-16,0 0-28 0,0 0-8 0,0 0 6 16,0 0-13-16,0 0-146 0</inkml:trace>
  <inkml:trace contextRef="#ctx0" brushRef="#br0" timeOffset="23257.94">1868 6023 0 0,'0'0'24'0,"0"0"70"15,0 0-20-15,0 0-24 0,0 0-15 16,0 0-1-16,0 0 6 0,0 0 14 0,0 0 20 16,0 0 20-16,0 0 12 0,0 0 5 15,-24-15 7-15,24 14 4 0,-2 0 3 0,2 0-3 16,-1 1-15-16,1 0-21 0,0 0-25 0,0 0-18 15,0 0-19-15,0 0-11 0,0 0-7 0,0 0-7 16,0 0-2-16,0 0-7 0,0 0-7 16,1 0-7-16,2 0 4 0,2 0 6 0,0 0 13 15,1 0 15-15,3 0 6 0,2 0 4 0,-1 0 6 16,1 0 1-16,3 0-6 0,-3 0-2 0,3-1-6 16,-1 0-7-16,2 0 3 0,0-2 0 15,3 2-3-15,1-2-2 0,2 0-5 0,0 0-11 0,0-2-17 16,1 2-15-16,1-2-14 0,1 1-21 0,-2 1-23 15,-2 1-9-15,-1-1-11 0,0 2 9 16,-4 0 19-16,4 1 13 0,-6 0 23 0,4 0 13 16,-4 0 15-16,2 0 11 0,-4 0 4 0,-2 0 3 15,1 0 1-15,-2 0 4 0,-1 0-1 16,2 0 3-16,0 0 1 0,-3 0 1 0,0 1 3 16,1-1 1-16,0 1 6 0,-2 1 3 15,2-1 9-15,-2 1 1 0,4-1 7 0,-2 1 7 16,0 1 4-16,0-1 7 0,3 0 7 0,-1 1 5 15,1-2 4-15,2 1 5 0,-1-1-6 0,2 1-5 16,1-2-2-16,-1 1-5 0,4-1 1 0,-4 0-7 16,5 0-8-16,-6 0-10 0,4 0-10 15,-4 0-5-15,-1-1-8 0,2-2-1 0,1 2-4 16,-1 0 2-16,-1 0-4 0,1-2 2 0,1 2 0 16,-3-1-2-16,2 0 0 0,1 0-3 15,0 0-3-15,-2 0-3 0,-2 0 0 0,3 0 0 0,-3 0-2 16,3 1 2-16,-1 0-6 0,-2 0 1 0,1 1 1 15,0-2 3-15,-1 2 2 0,1 0 3 16,-2 0-2-16,0 0 0 0,2 0 1 0,-2 0-1 16,-3 0 2-16,3 0 4 0,0 0 0 0,1 0 3 15,-1 0 3-15,1 0 2 0,-1 0 0 0,1 2 2 16,1-2-2-16,-2 1 1 0,0 0 1 16,-1-1 1-16,0 1 4 0,0-1-2 0,2 1 8 15,0-1 2-15,-1 0 2 0,0 1 4 16,1-1 1-16,-4 0 5 0,3 0 6 0,0 0 5 15,1 0-2-15,0 0-4 0,0-1-4 16,0 1-8-16,0 1 0 0,0-1-4 0,1 0-4 0,0 0-3 16,0 0-5-16,0 0-2 0,2 0-2 15,0 0 2-15,-1 0-1 0,3 0 0 0,0 0 1 16,1 0 0-16,-1 2-1 0,4-2-1 0,-2 0-1 16,-1 1-4-16,1-1 1 0,1 0-1 0,-3 0 1 15,3 0 1-15,-1 0-1 0,-2 0 1 16,3 0-2-16,-3 0 0 0,1 0 0 0,-3 0 2 15,2-1-2-15,-1-1 2 0,-3 1-2 0,-1-1 0 16,0 1 1-16,0 1-1 0,-3 0 1 0,0-1-1 16,0 1-1-16,0 0 2 0,-2-2-2 15,2 2 1-15,1-1 0 0,-4 1 3 0,3-2-1 0,-2 2 1 16,2 0 1-16,2 0-6 0,-1 0 1 16,1-1-2-16,-1 0 0 0,1-1 1 0,1 1-2 15,2 1 2-15,0 0-2 0,-1-2 3 0,0 1-1 16,-2 1-1-16,1 0 2 0,-2 0-2 15,1 0 2-15,-1 0 1 0,2 0 0 0,-3 0 0 16,-2 0 0-16,3 0 0 0,0 0 1 0,-3 0 0 16,4 0 1-16,-1 0-2 0,0 0-1 0,2 0 4 15,0 0-4-15,0 0 4 0,2 0-1 16,1 0-5-16,3 0 4 0,-3 0 0 0,4 0-2 16,-3 0 6-16,5 0-5 0,-1 0-2 0,1 0 2 15,-3 0-2-15,6-1 0 0,1 0 2 0,-1-1-1 16,0-2 0-16,-1 2 0 0,2 0 3 15,1-2-2-15,0 2 0 0,-2-1 0 0,3 0-2 16,-3 1 2-16,1-1-1 0,-1 0 2 0,3-1 0 16,-5 1 0-16,0 0 4 0,-3 1-3 0,1-1-1 15,0 1 0-15,-6 1-3 0,3 1 4 16,-3-1 3-16,-2 1 1 0,1 0 6 0,-2 0 10 16,-3 0 13-16,2 0 15 0,1 0 12 15,-3 0-1-15,0 0-5 0,2 0-10 0,1 0-9 16,-4 0-6-16,3 1-2 0,-1-1-3 0,-1 1-2 15,2 1-1-15,0-2-5 0,0 0-4 0,2 1-3 16,0-1-3-16,0 0-1 0,1 0-1 0,-1 0 3 16,1 0-3-16,2 0-2 0,-2 0-1 0,6-1-3 15,-3-1 1-15,4 0 1 0,-1 0 0 0,0 1-5 16,0-1 3-16,4 0-3 0,0-1-2 16,-2 0 4-16,2 0-9 0,0 1-6 0,-1 1-3 15,2-1-7-15,-1 0 3 0,-1 1 2 0,0 0 3 16,0 0 4-16,-2 0 4 0,3 1 3 15,-5 0 4-15,-1 0-4 0,0 0 6 0,-1 0-1 16,-2 0 0-16,1 0 7 0,0 0-5 0,-3 1-1 16,3 0 1-16,-3 0-7 0,0 0 5 0,0 2 1 15,-1-2 0-15,1 1 2 0,0 1-1 0,0-2 0 16,0 0 0-16,1-1-3 0,-1 1 5 0,0-1-2 16,1 1-1-16,-2 0 6 0,1-1-5 15,-1 2-1-15,-1-2 3 0,0 1-7 16,2-1 3-16,-1 0 3 0,1 1-2 0,1-1 2 15,0 0 0-15,1 0-1 0,2 0 0 0,-2 0-1 16,0 0-1-16,1-1-2 0,1 2 0 0,-1-1-2 16,0 1-1-16,1-1 0 0,-1 0-2 0,-2 1 1 15,7-1 2-15,-4 0 2 0,3 0 1 0,-1 0 1 16,1 0 1-16,3 0-1 0,-1 0 0 0,2 0 1 16,0 0 1-16,2 0-1 0,0 0 3 15,-1 0 0-15,1-1-2 0,-1 0 3 0,-1 0 0 16,1 0-1-16,0-1 3 0,-2 2 2 15,2-1 1-15,0 1 4 0,-2 0 1 0,2 0 4 16,-2-1-1-16,0 1 0 0,1 0 2 0,3 0-3 16,-4 0 0-16,2 0 1 0,0 0-1 15,-1 0 0-15,-1 1-1 0,3-1 0 0,-3 0-1 0,-1 1 2 16,0-1-2-16,-4 0 2 0,3 0 4 0,-4 0-4 16,3 0 1-16,-3 0-2 0,1 2-5 15,-3-2-2-15,2 0-2 0,-1 0-4 16,-2 0 0-16,1 0 0 0,0 0-2 0,-4 0-1 15,2 0-6-15,-3 1-8 0,-3-1-20 0,0 0-23 16,-2 0-26-16,0 0-37 0,-2 0-41 0,0 0-73 16,0 0-172-16,0-1-125 0,-2 1-630 0</inkml:trace>
  <inkml:trace contextRef="#ctx0" brushRef="#br3" timeOffset="28013.63">3657 4180 346 0,'0'0'110'0,"0"0"59"0,0 0 49 0,0 0 2 15,0 0-40-15,0 0-29 0,0 0-24 16,0 0 2-16,0 0-13 0,0 0-20 16,0 0-11-16,0 0-11 0,-7-31-7 0,7 29-3 15,0 1-6-15,0-2-12 0,0 2-2 0,0 0-7 16,0 0 4-16,0 0-2 0,0 1-3 0,0-1 2 16,0 1-10-16,0 0 0 0,0 0-6 0,0 0-3 15,0 0-2-15,0 0-3 0,0 0-4 0,0 0-10 16,0 1 0-16,0-1-9 0,0 1-4 15,0-1-2-15,0 1-10 0,0 0-6 0,0 0-6 16,0 4 5-16,0 1 8 0,0 3 11 0,4 1 7 16,-3 2-3-16,0 1-13 0,0 2-13 15,-1 0-16-15,1 3-17 0,0 0-9 0,-1 2-19 16,2 1-27-16,1 1-34 0,-2-1-43 0,1 0-25 16,-1 0-17-16,-1 0 8 0,3 0 28 0,1 0 50 15,-3 0 52-15,-1 0 43 0,0 0 30 0,0-1 6 16,0 1 1-16,0-1-1 0,1 1 8 15,-3-2 4-15,-1 0 5 0,2-2 8 0,-1 0 0 16,2-2 7-16,-1-1 8 0,1 3 3 0,0-2 9 16,0 0 9-16,1 0 15 0,-1 1 30 15,0-1 28-15,0-2 27 0,0-4 11 0,0 1 11 0,0-2 5 16,0-1-7-16,0 1 1 0,2-1-16 16,-1 0-15-16,3-1-9 0,-3 1-16 15,1 0-17-15,-1-1-20 0,1 0-20 0,2 0-13 0,-2 0-12 16,-1 0-4-16,0 0-7 0,1 1-2 15,2 1 0-15,-2 1-7 0,-1 4-13 0,0 0-24 16,1 2-49-16,-2 3-54 0,1 3-75 0,-1 1-85 16,0 3-68-16,0 1 23 0,0-6 12 0,0-6-57 0</inkml:trace>
  <inkml:trace contextRef="#ctx0" brushRef="#br3" timeOffset="29371.42">3689 5509 3 0,'0'0'430'0,"0"0"-349"16,0 0 42-16,0 0 36 0,0 0-2 0,0 0-31 16,0 0-17-16,0 0-7 0,0 0-10 0,0 0-19 15,0 0-26-15,0 0-20 0,0 0-20 0,0 0-10 16,21 102-8-16,-21-94-13 0,5-1-13 16,-3 1-25-16,1-1-31 0,-2 0-41 0,4 1-58 15,-2 0-37-15,-1 2 21 0,5 1 37 0,-4-1 46 16,3 3 16-16,-2-3-29 0,1 1 138 15,-3-1 0-15,1 0 0 0,0 0 0 0,0-1 0 16,-3 0 0-16,1 0 0 0,-1 1 106 0,0 0 56 16,0-1-2-16,0 1 31 0,0-1 28 0,1-2 7 15,1 1-7-15,-2 0-15 0,1 1-16 0,3-3-27 16,-3 1-31-16,1 2-23 0,0-5-16 16,-1 0-13-16,0 1-11 0,3-2-5 0,-2 1-4 15,-2-1-5-15,2 1-5 0,-1-1-6 0,4 1-4 16,-3-1-2-16,0 2-3 0,-1 0 3 15,0 1-6-15,3 0 0 0,-3 1-1 0,2 1-9 16,-3 0 0-16,1 3-5 0,0-2-4 0,0 0-1 16,3 0-1-16,-3 0-4 0,1 1-2 0,-2-2-1 15,0-1-3-15,1-2-1 0,2-1-3 16,0-2 1-16,-2-1-8 0,0-1 0 0,-1 0 2 16,0 0 1-16,0 0 13 0,0-3 7 0,0-1 9 15,0-1 3-15,0-3 0 0,0-3-5 0,0-3-5 16,-5-2-2-16,2-5-8 0,2 2 2 15,-3-2-6-15,-1-1 1 0,4 2 0 0,-1-1-2 16,1 2 4-16,0 4-3 0,-2 1 4 0,2 3-4 16,1 3 0-16,0 1 3 0,0 4-2 0,0 0 0 15,0 3 2-15,0 0-2 0,0 0-5 16,0 4-3-16,0 2-2 0,1 3 6 0,5 3 9 16,-3 3 7-16,3 4 4 0,-3 2-6 0,4 3-1 15,-4-2-1-15,-1-1-2 0,3 0 3 0,-4 1-4 16,1-2-3-16,-2-2 0 0,1 0 2 0,0-5-2 15,2 0 2-15,-1-4-1 0,-2-3-3 16,1-3 2-16,-1 0 0 0,2-3 5 0,-2 0 1 16,0 0 9-16,0-3 5 0,0 0 2 0,0-2 10 15,0-2-12-15,-2-4-4 0,1-3-7 0,-1-3-7 16,-2-4-2-16,3-1 1 0,-1-3-2 0,1 1-4 16,-1-1 0-16,-1 2-1 0,3 3 2 15,0 2-3-15,0 4 5 0,0 5-3 0,0 0-1 16,0 4 4-16,0 1-9 0,3 3-2 15,-2 0-7-15,-1 1-8 0,1 0-8 0,-1 0-4 16,2 3 6-16,-1 2 4 0,4 1 16 0,0 1 8 16,1 0 5-16,-2 4 3 0,3 0 0 0,-4 2 3 15,3 0-1-15,-1-1 7 0,-5 2-5 0,2-1 5 16,2-1 0-16,-4-2-2 0,1-2 2 0,-1-1-2 16,0-4-3-16,0-1-1 0,0 0 4 15,0-2 2-15,0 0 7 0,0 0 6 0,0-2-2 16,0-1 1-16,0-3-9 0,-5 0-4 0,3-2-11 15,-2-3-3-15,-2-1-3 0,3-3-5 0,-4-2 5 16,4 0 2-16,-4 0 2 0,6 0-1 16,-2 2 2-16,1 3-1 0,-1 1 0 0,2 6 5 15,0 0-4-15,1 4 0 0,0 0-2 0,0 1 0 16,0 0-5-16,0 1-4 0,0 2-6 16,0 3-4-16,0 2 3 0,-1 4 4 0,1 3 7 15,-1 2 3-15,-1 3 4 0,1 1 1 0,-4 0 3 16,4-1 5-16,-1 0-3 0,-4-1 3 15,4-1-3-15,-1-1 0 0,-2-6 1 0,3-2 0 16,2-3-1-16,-1-4-3 0,1-2 4 0,0 0-1 16,0-1 5-16,0-2 6 0,0-3 0 0,0-2-2 15,-1-3-5-15,1-3-4 0,0-6-6 0,-2 1 1 16,-1-3-1-16,3-1-1 0,-1 1 1 0,1-1 2 16,0 0-1-16,0 3-1 0,-1-1 0 15,1 5-1-15,0 4 1 0,0 1 2 0,0 5 0 16,0 4 0-16,0 1-4 0,0 1 2 0,0 0-4 15,0 0-3-15,0 3-2 0,0 2-10 0,0 2 3 16,0 2 4-16,1 5 6 0,3 3 5 16,-1 3 3-16,-2-1 0 0,0 1-2 0,1 0 5 15,1-2-3-15,-2-1 2 0,0-3 0 0,1-2-5 16,-2-5 3-16,1-2-3 0,-1-4 0 16,1-1 5-16,-1 0-2 0,0 0 2 0,2-1 7 15,-2-4 4-15,0-1 7 0,-2-2-4 0,2-4-2 16,0-3-6-16,-1-2-5 0,0-3 1 0,-2-1-3 15,-2 1 1-15,3-1-1 0,-2 0 0 16,-1 5 1-16,4 3 0 0,-1 2 5 0,0 5 0 16,-2 3 1-16,3 2 3 0,1 1-3 0,-1 0 0 15,1 1-3-15,-2 3-6 0,2 2-8 0,0 5-4 16,-2 5 1-16,1 3 2 0,-3 8 7 0,3-1 3 16,1 0-1-16,0 0-1 0,0-3 2 0,0-2-4 15,0-1-3-15,0-1-8 0,0-4-12 16,2-3-13-16,3-1-17 0,-4-3-15 15,2-2-25-15,3-3-39 0,-3-2-63 0,-1-1-92 0,4 0-104 16,-3 0-180-16,-1-1-476 0</inkml:trace>
  <inkml:trace contextRef="#ctx0" brushRef="#br3" timeOffset="33945.92">3667 6000 0 0,'0'0'45'0,"0"0"58"0,0 0-47 15,0 0-18-15,0 0-5 0,0 0 5 0,0 0 14 16,0 0 11-16,0 0 0 0,0 0-12 0,0 0-22 15,0 0-18-15,0 0-5 0,-36-33-1 16,34 33-1-16,1 0-6 0,-1 0-10 0,-3 0-16 16,3 0-17-16,0 2-4 0,-4 1 5 0,1 1 11 15,-2 1 17-15,1-1 4 0,-2 2 0 0,-2 1-1 16,1 1-2-16,-1 0 1 0,-2 2-4 0,0 1-2 16,-3-1-2-16,2 2-6 0,-4 0-4 15,2 2-15-15,0-4-88 0,6-1 135 0</inkml:trace>
  <inkml:trace contextRef="#ctx0" brushRef="#br3" timeOffset="34601.99">3015 6475 0 0,'0'0'0'0,"0"0"0"0,0 0 0 16,0 0 0-16,0 0 0 0,-97 136 0 15,85-111 0-15,-1 1 0 0,-1 0 0 0,0 0 14 16,3 2 2-16,-2-1-6 0,-1 1-1 0,3 2-4 15,0 0-1-15,-1-2 0 0,1 2 7 0,0-2 6 16,2 2-2-16,0 1-1 0,-2 0-4 16,3 0-4-16,-2 1 0 0,0-2 1 15,4 1 2-15,-2 0 0 0,-1-1 1 0,0 2 1 0,0 1-3 16,0-1 1-16,3 0-3 0,-3 2-2 0,0 0 4 16,0-1-4-16,-1 2 3 0,2 1-2 15,0-2-5-15,2 2 2 0,-3-3-1 0,1 2-2 16,2-1 2-16,0 2-2 0,-3 1-1 15,1 0 3-15,1-2-2 0,2 4 1 0,-4-2 0 16,0 1 0-16,3 5 0 0,-2-2-1 0,-2 4 2 16,1-1-4-16,-1 2 1 0,3 0-2 0,-2 0-1 15,-1 2 1-15,3 1 3 0,-4 1 2 0,-1 0-2 16,2 3 1-16,-1 0-2 0,1 1 1 0,-1 0-3 16,1 3 6-16,-1-2-3 0,3 2 1 15,-5 0 7-15,2 1-8 0,1-1 2 16,-2 2-1-16,2-1-1 0,0 2 0 0,-1 2 1 0,0 1 1 15,2 1-4-15,-3-1 3 0,2 1 0 0,0 1-1 16,1-1 1-16,0 1 3 0,-1-2 4 16,1 0 5-16,2 0 6 0,0 0-3 0,-1 2 2 15,-2-1 3-15,2 2 6 0,-1-4 13 16,3 1 0-16,-3-2-2 0,1 1-9 0,0-1-14 16,3 2-5-16,-3-2-4 0,0 0 0 0,3-1 4 15,-2 1 0-15,-1-3 3 0,3-1 0 0,-2 1-3 16,5-3 1-16,-5 0-5 0,4-2 2 0,-4 1 1 15,4-1-2-15,-2-3 3 0,1 0-5 16,-1 0 1-16,1-3-4 0,1-1 0 0,-3 1 1 16,3-4-3-16,2 0 0 0,-2-2-1 0,0 0-2 15,5-2-2-15,-2 0 1 0,0 1 0 0,1-2-4 16,1-1 3-16,0-1-1 0,0-2 0 0,2 0 1 16,-1-1-3-16,-1-2-4 0,0-2-7 0,4-3-8 15,-4 2-19-15,2-4-8 0,0 0 1 16,-2-1 9-16,4-1 12 0,-3-2-3 0,-2-5-183 15,1-6 219-15</inkml:trace>
  <inkml:trace contextRef="#ctx0" brushRef="#br3" timeOffset="35572.01">2898 6167 199 0,'0'0'23'0,"0"0"-2"0,0 0 13 0,0 0 18 16,0 0 18-16,0 0 10 0,0 0 0 0,0 0-20 16,0 0-34-16,0 0-33 0,0 0-16 15,0 0 1-15,0 0 14 0,0 0 22 0,18-13 17 16,-6 9 9-16,6-1 3 0,3-2-3 0,0 0-6 15,7-1-4-15,-2-1-4 0,4 0-2 0,1 0-6 16,-2 1-10-16,1 1-3 0,1 0-5 0,0 0-1 16,0-1-1-16,0 2-1 0,-1-1 1 0,0-1 2 15,-2 1 0-15,1 0 4 0,-4-1 0 0,3 1-1 16,-6 0-3-16,2 1 2 0,-6 0-5 16,-1 1 1-16,-1 3 1 0,-6 1-4 15,-3 1 1-15,0 0-1 0,-4 0-3 0,1 0 1 0,-3 2 8 16,-1 2 15-16,0 1 13 0,0 1 13 15,0 3 5-15,0 0-3 0,-4 5-4 0,0 0-1 16,0 4-5-16,-4 0-2 0,-1 1-2 0,-2 4-4 16,0-1-4-16,0 1-1 0,-4 1-2 15,3 2-2-15,-3 0-1 0,0 2-6 0,1 2-3 16,-2-1-3-16,2 0-6 0,-2-1-5 0,2-2-16 16,-1 1-21-16,2-2-41 0,1-1-59 0,1 1-69 15,0-2-10-15,3-6-15 0,2-5-147 0</inkml:trace>
  <inkml:trace contextRef="#ctx0" brushRef="#br3" timeOffset="36432.98">1063 12601 1619 0,'0'0'-71'0,"0"0"30"0,0 0 23 16,0 0 40-16,0 0 10 0,0 0-19 0,0 0 3 15,0 0 13-15,0 0 1 0,0 0 1 0,0 0 2 16,0 0-3-16,0 0 4 0,0 0-4 16,95-117-6-16,-79 108-8 0,1 1-8 0,2 2-2 15,-4 3-13-15,1 2-6 0,-4 1-12 0,1 0-1 16,-2 2 10-16,-2 5 7 0,-2 0 5 15,1 4 0-15,-5 1-1 0,1 2 1 0,-1 3 10 16,-3 0 4-16,0 4-5 0,-3 0-4 0,-3 2-6 16,-3 2-1-16,0 0 1 0,1 0 2 0,-3-1-10 15,1-2-12-15,0-1-13 0,1-6-23 0,3-2-20 16,-1-4-29-16,4-3-42 0,2-3-47 16,0-3-58-16,1 0 13 0,0-2-11 0,0-2-43 0</inkml:trace>
  <inkml:trace contextRef="#ctx0" brushRef="#br3" timeOffset="36678.53">1342 12329 949 0,'0'0'273'0,"0"0"-98"16,0 0 5-16,0 0 19 0,0 0-47 0,0 0-86 16,0 0-41-16,0 0-31 0,0 0-15 15,0 0-9-15,0 0 2 0,0 0 6 0,0 0 10 16,0 0 11-16,-49 129 4 0,47-108 5 0,0 1 3 15,0 2 1-15,4-2-4 0,-2 5 1 16,0-3-2-16,0 1-1 0,1-1 0 0,3 1-4 16,3-2-7-16,-4-3-12 0,5-1-15 0,-2-4-28 15,1-3-34-15,2-2-25 0,2-3-27 0,0-3-45 16,4-3-50-16,-3-1-38 0,0 0 24 0,-4-3-277 16</inkml:trace>
  <inkml:trace contextRef="#ctx0" brushRef="#br3" timeOffset="37073.04">1514 12634 2136 0,'0'0'-6'0,"0"0"30"0,0 0 20 15,0 0-13-15,0 0-42 0,0 0-27 16,0 0 7-16,0 0 11 0,0 0 17 0,0 0 14 15,0 0 7-15,0 0-5 0,0 0-6 0,0 0-3 16,73-68-5-16,-59 61 2 0,1 0-6 16,-4 2-4-16,1 2-7 0,-1 2-8 0,1-1-11 15,-1 2-10-15,-2 0-15 0,-1 0-15 0,0 4-14 16,1 1-11-16,-3 2 10 0,-1 1 10 16,-3 1 21-16,-1 3 15 0,-1 3 3 0,2-1 11 15,-4 3 6-15,-1-2 7 0,-2 3 10 0,0-2 5 16,-2 0 2-16,3 0 5 0,-1-2 6 0,0 0 4 15,1-2 6-15,3-1 7 0,-2 0 2 16,2-2 4-16,0 0-1 0,1-2-3 0,0-2-1 16,0 0-6-16,3-1-7 0,3 0-7 0,-4-1-10 15,6 1-4-15,-4-3-1 0,4 1-1 0,0-1 4 16,-1-1-3-16,4 0-3 0,-2 0-8 16,1-1-18-16,2-2-23 0,0-2-45 0,-2-1-62 0,2-1-103 15,-1-2-5-15,-3 2-382 0,-1 3 655 0</inkml:trace>
  <inkml:trace contextRef="#ctx0" brushRef="#br3" timeOffset="37382.02">1375 11860 1689 0,'0'0'-48'16,"0"0"44"-16,0 0 31 0,0 0 26 0,0 0-24 15,0 0-28-15,0 0 13 0,0 0 16 0,0 0 18 16,0 0 14-16,0 0-9 0,0 0-12 15,31 129-15-15,-23-104-18 0,1-2-12 16,-2 2-17-16,2-6-25 0,-2 1-42 0,3-2-75 0,-1-1-100 16,1 1-120-16,-2-6-2 0,-4-3-291 0</inkml:trace>
  <inkml:trace contextRef="#ctx0" brushRef="#br3" timeOffset="46438.23">1212 13366 791 0,'0'0'-45'0,"0"0"26"0,0 0 26 16,0 0 34-16,0 0 0 0,0 0-24 0,0 0-4 15,0 0 7-15,0 0 3 0,0 0 2 0,0 0-3 16,-33 132 3-16,33-109 9 0,0 5 12 0,0-1 6 16,2 2-2-16,5 1 0 0,-3 1-13 0,4 0-9 15,2 1-6-15,1-3-10 0,0-1-4 0,3-2 0 16,0 0-2-16,0-1-3 0,2 1 1 0,0-3-4 16,-1 2-1-16,6-3-3 0,-3 3-4 15,0-3-1-15,3-3-4 0,-1 0-3 0,4-2-8 16,-3-2-1-16,2-1 1 0,0-2-3 0,2-1 5 15,-3-2 1-15,5-1-8 0,-5-1-2 16,3-3 3-16,1 0 5 0,-1-2 10 0,1-1 13 16,3-1 2-16,-1 0-2 0,4 0 0 0,0-1 3 15,-1-3-2-15,0-1 1 0,1 0 2 0,0 0 0 16,1-1 3-16,1 2 5 0,-1-1-2 16,4 0-6-16,-3 2-3 0,5 0-5 0,1 1 2 15,-1 0 5-15,2 2-1 0,0 0 0 0,1 0-3 16,1 0 1-16,3 0-2 0,-2 1 2 15,3 1-1-15,-1 1-3 0,1-2 1 0,0 1 2 16,-2 0-4-16,0 1 2 0,2 0 2 0,3 0-7 16,-2 0 7-16,0-1-2 0,2 2 1 0,1-3 5 15,0 1-1-15,3-1 1 0,0-1 0 0,1 0-2 16,2 0 3-16,-3 0 3 0,3-2 2 0,2 0 4 16,-2-3-3-16,2 2-1 0,2-2 1 15,-1 0-1-15,1 2 4 0,0-1 1 0,-1 1 0 16,-2 0-2-16,-3-1-4 0,-4 2-1 0,-1-2-4 15,-3 3-1-15,-4-1 1 0,-3 2-1 0,-5-1-1 16,0 1-1-16,-4 0-1 0,-5 0 1 16,0 0 0-16,-4 2-3 0,-5 0 1 0,-3 1-1 15,-2-2-2-15,-1 1-1 0,-4-1-5 0,0 0 0 16,-4-1 1-16,-3 2 11 0,0-2 11 16,0 0-25-16,0 1-62 0,-3-1-101 0,-3 0-33 15,3 0-1-15,-2 0-249 0</inkml:trace>
  <inkml:trace contextRef="#ctx0" brushRef="#br3" timeOffset="46855.92">4168 13911 879 0,'0'0'251'0,"0"0"-279"0,0 0 45 15,0 0 74-15,0 0 15 0,0 0-31 0,0 0-35 16,0 0-25-16,0 0-17 0,0 0-13 16,0 0-6-16,0 0 5 0,0 0 14 0,-12-11 12 15,23 11 4-15,2 3 3 0,4 2-1 0,0 1-3 16,-1 1-3-16,2-1-1 0,2 3-5 0,0 0-1 16,0 0 2-16,1 0-5 0,2 1 1 15,2 1 1-15,-2 1-4 0,-2 0-1 0,1-1 0 16,-2 1-1-16,0 1-1 0,1-2 1 0,-3 1-3 15,-1 0 0-15,-4-1-1 0,-1 0 0 16,-3 1 3-16,-1 0 3 0,-5 0 6 0,0 2 6 16,-3 0 12-16,0 0 9 0,-5-1 5 0,-4 2 8 15,0-1-5-15,-4 0-1 0,-3-1-7 0,1 3-7 16,-4-3-7-16,0 1-7 0,0 1-5 0,3-2-7 16,-3 0-8-16,1-2-6 0,-2 0-9 0,2-3-12 15,5 0-18-15,-1-2-23 0,1 0-33 16,6-2-45-16,-2-1-78 0,3-2-20 15,5-1 9-15,1 0-279 0,0 0 524 0</inkml:trace>
  <inkml:trace contextRef="#ctx0" brushRef="#br3" timeOffset="48256.69">3481 14408 484 0,'0'0'21'0,"0"0"-23"0,0 0 5 15,0 0 3-15,0 0 14 0,0 0 23 16,0 0 27-16,0 0 8 0,0 0-5 0,0 0-15 16,0 0-20-16,0 0-2 0,0 0-1 0,119-18 1 15,-93 16 4-15,-3-2 3 0,4 1 3 0,-4-1 12 16,5 0 1-16,-3-1 0 0,4 2-1 16,-1-2-10-16,0 1-3 0,-2-1-3 0,3 1-10 15,-2-1-8-15,-3 2-13 0,3-2-8 16,-3 0-3-16,3 2-3 0,-3-2-1 0,-3 2-7 15,1-1-11-15,-2 2-18 0,-3-1-29 0,-4 2-35 16,1-1-39-16,-2 1-39 0,-3 0-29 0,-2 1 21 16,0 0 36-16,1 0 35 0,-6 0-196 0</inkml:trace>
  <inkml:trace contextRef="#ctx0" brushRef="#br3" timeOffset="48738.04">3962 14036 1383 0,'0'0'45'0,"0"0"-35"0,0 0 42 16,0 0 42-16,0 0-5 0,0 0-35 16,0 0-44-16,0 0-21 0,0 0-6 0,0 0 1 15,0 0 12-15,0 0 10 0,0 0 12 0,0 0 0 16,23-12-3-16,-2 14-1 0,4 1-5 0,-2 0-4 15,0-1-1-15,2 2-2 0,-3-1-1 16,0 2 1-16,0 1-1 0,-1 0-3 0,3 1-2 16,-3 0-2-16,-5 0-1 0,3 1 1 0,-1 2-1 15,-5-1 1-15,2 0-1 0,-3 1 1 0,-1-1-1 16,1 2 4-16,-2-1 1 0,-1 1 1 0,2 0 7 16,-1 1-7-16,0 0 0 0,1 0-1 15,-1-2-1-15,-1 2 1 0,3-2 1 0,-3 0 3 16,0 1-1-16,0-2 0 0,-2 2 0 0,-1-3 1 15,-2 0 2-15,0-1 6 0,-3 0 9 16,-1 0 9-16,0-1 9 0,0 1 1 16,-5 0-1-16,0 1-8 0,-3 0-4 0,-2 1-9 15,1 0-2-15,-2 3 0 0,-1 0-4 0,0 1-1 16,-5-1-4-16,2 2-1 0,-3 0-2 0,-1 0 3 0,-1-1-2 16,-1 1-6-16,1 0-5 0,-1 1-22 15,1 1-31-15,-1-1-32 0,1-1-45 0,0 0-50 16,2-2-80-16,2 0-48 0,0-3 30 15,5-1 17-15,3-3-103 0</inkml:trace>
  <inkml:trace contextRef="#ctx0" brushRef="#br3" timeOffset="49208.06">3594 14466 281 0,'0'0'61'16,"0"0"-60"-16,0 0-3 0,0 0 4 0,0 0 9 16,0 0 19-16,0 0 42 0,0 0 47 0,0 0 27 15,0 0 8-15,0 0-16 0,0 0-25 16,126-25-7-16,-97 20-5 0,2 2-6 15,0-1-5-15,1 2-6 0,0 0-5 0,3-1-7 0,-2 1-10 16,0 1-10-16,2 1-8 0,-3 0-12 16,-2 0-7-16,-6 0-5 0,5 0-7 0,-7 0-4 15,-1 2-2-15,-2 0-3 0,0 1 0 16,-2-1-2-16,-3 2 2 0,1-2-2 0,-2-1-1 0,-2 0 0 16,0-1-7-16,-2 0-5 0,-1 0-14 15,-2 0-19-15,3-2-36 0,-2 0-73 0,-2-2-121 16,1 1-97-16,-3 0 14 0,1 1-357 0</inkml:trace>
  <inkml:trace contextRef="#ctx0" brushRef="#br3" timeOffset="49696.38">4064 14067 1477 0,'0'0'9'0,"0"0"12"15,0 0 31-15,0 0 43 0,0 0 7 0,0 0-26 16,0 0-36-16,0 0-23 0,0 0-7 0,0 0 1 16,0 0 13-16,0 0 9 0,0 0 6 15,42-5-1-15,-24 10-8 0,1 0-3 0,-2 0-5 16,3 2-1-16,3 0-5 0,-6 0-2 0,4 0-7 15,2-1-1-15,-6 1 1 0,4 0-3 0,-2-1 2 16,0 2-3-16,1-1-3 0,-4 0 3 16,-1 1-2-16,1-1 1 0,-3 1 1 0,-2 0 1 15,0 1-1-15,-1 0-2 0,-1 0-1 0,-2-2-2 16,-1 0-2-16,0 0 4 0,-4 0-1 0,2 0 3 16,-2 2 3-16,-2 0 0 0,0 0 4 0,0-1 2 15,-2 1 6-15,-2 1 5 0,0-1 1 0,-5 2 4 16,1-1-2-16,-2 2-7 0,-3 2-1 15,-3-1-2-15,1 4-2 0,-2-2 8 0,-3 2 1 16,0-2 0-16,-1 1 4 0,1-1-7 0,1-2-4 16,3 1-1-16,-1-2-6 0,-2 0 0 15,5-3-4-15,-2-1-5 0,5 0-5 0,-1-1-12 16,2 0-15-16,2 0-28 0,1-3-35 16,3 1-41-16,2-2-75 0,2 0-114 0,0-1-94 0,1-1 7 15,2-1 10-15,4 0-56 0</inkml:trace>
  <inkml:trace contextRef="#ctx0" brushRef="#br3" timeOffset="51256.95">5331 14129 315 0,'0'0'40'0,"0"0"0"0,0 0 80 15,0 0 68-15,0 0 52 0,0 0 8 0,0 0-40 16,0 0-32-16,0 0-36 0,0 0-33 0,0 0-27 16,0 0-24-16,0 0-14 0,0 0-11 0,3-50-7 15,-11 42-4-15,4-2-7 0,-4 2-5 16,-1 0-3-16,-2 1-3 0,0 1 0 0,-2 1-5 0,-3 2-6 15,4 1-5-15,-5 2-5 0,4 0-3 16,-4 2-5-16,5 5-4 0,-3 3-8 0,0 3-4 16,1 2-2-16,-2 2 0 0,3 2 4 0,0 2 4 15,1-1 0-15,4 1-1 0,1-1-10 0,4 1-8 16,-1-2-3-16,4-3 4 0,2 0 19 16,4-2 10-16,2-3 9 0,2-1 4 15,2-3-5-15,-1-3 5 0,5-3 10 0,-3-1 4 16,0-1 17-16,2-6 14 0,-1-2 7 0,0-3 15 15,2-1-3-15,-4-4-1 0,5-1-1 16,-5-2 2-16,1-2 4 0,0 1 3 0,-2-2 2 0,-1 1 0 16,0 0-2-16,-2-1-8 0,-2 0-7 0,3-1-11 15,-2-1-6-15,-2-2-8 0,-2 1-3 16,2-2-8-16,-2 3-2 0,2 0-2 0,-1 3-4 16,-3 4 2-16,2 3-1 0,-1 4 0 0,-1 4-2 15,-1 3-4-15,1 4-9 0,-1 0-9 0,0 1-1 16,0 6-1-16,0 6 10 0,1 3 9 0,-1 6 4 15,0 3 6-15,1 5-3 0,-1 3 2 16,1 2-4-16,2 2-2 0,0-1 2 0,0 0-1 16,3 0-1-16,-1-2 1 0,3-2-3 0,1-1-1 15,1-4-1-15,1-4-6 0,1-2-9 16,0-5-12-16,5-4-11 0,-1-5 2 0,1-3 4 16,3-2 13-16,-1-2 10 0,-1-4 5 0,-3-4 8 15,1-4 4-15,-4-2 6 0,3-4 2 16,-4-1 3-16,1-2 2 0,-3 0 0 0,-1-3 6 15,-2 2 4-15,-1 0 4 0,-3 2 5 0,-2 0 4 16,0 0-2-16,-6 2 1 0,-1 2 0 0,-1 2 0 16,-2 4-4-16,-3 3-3 0,1 2-4 0,0 4-9 15,0 1-1-15,0 0-4 0,-3 7-2 16,3 2-1-16,0 3-3 0,-2 2-1 0,1 0-3 16,1 1 0-16,1 0-1 0,1 2 0 0,2-3-1 15,4 3-2-15,-1-2 0 0,4-1-3 0,1-2-3 16,0-1-5-16,0-2-7 0,6-2-5 15,-1-3-2-15,4 0 4 0,1-2 6 0,0-2 4 16,1 0 5-16,2 0 3 0,1-2-2 0,-3-2 4 16,-1 1 0-16,0-3-2 0,1 0 1 0,-2 0-3 15,0-2-4-15,2 2-6 0,-1 2-2 0,-1 1-4 16,2 0-1-16,-2 2 2 0,-2 1-2 0,1 0-1 16,2 0-2-16,-2 3 0 0,0 2 1 15,-3 2 4-15,5 2 7 0,-2 0 4 16,-1 2 2-16,-2 1 3 0,4-1 2 0,-2 1 1 0,-2 2 4 15,2-1 1-15,3 0 1 0,-4-1 2 16,3 0 0-16,-1-2-2 0,2-2 0 0,0 0-3 16,0-2 1-16,0-2 1 0,0-2 3 0,1-1 0 15,2-1 1-15,-1-2 3 0,0-5 1 16,-1-3 5-16,1-3 3 0,0-2-1 0,3-3 0 16,-2-2-2-16,-1-1 0 0,0-1 0 0,-1 0 0 15,-2 0 2-15,-2 0-2 0,-3-1 1 0,3 1-1 16,-4-1-2-16,2-2-1 0,-3-2-3 15,1-2-1-15,-2-4-2 0,1 1-3 0,-1-3-4 16,0 0-4-16,0 2-3 0,-1 3 0 0,0 6 2 16,-1 4 6-16,1 8 2 0,0 2 1 0,0 7 2 15,0 2-5-15,-1 1-21 0,-2 3-12 0,-1 5-5 16,2 5 2-16,-2 3 17 0,-1 4 13 16,-2 5 4-16,2 0 2 0,0 3 6 0,1 2 1 15,2 1 6-15,-1 1 3 0,4 2 0 16,-1-1-1-16,0-1 0 0,2 0-2 0,1-1-4 15,3-1-4-15,-1-1-4 0,4-3-4 0,0-5-4 16,1-2-2-16,2-4-4 0,1-2-4 0,2-5 3 16,-3-2-3-16,0-2 6 0,4-3 4 0,-3-1 2 15,2-1 6-15,1-6-2 0,1-2 5 0,-3-4-2 16,5 0 3-16,-2-2 4 0,-2-2 0 0,3 0 7 16,-4-2 1-16,-1 0-4 0,-1 1 2 15,-2 0-5-15,-4 3 1 0,-1 2 12 16,-2 2 8-16,-2 1 8 0,-1 0 1 0,0 2-3 0,0 1-3 15,-4 2 0-15,-3 2-1 0,2 3-9 16,-4 0-13-16,-3 2-10 0,-1 5-9 0,0 5 2 16,-3 1 6-16,3 1 2 0,0 2 7 0,2 1 1 15,0 0 0-15,4 2 1 0,-2 1-3 16,5 0 1-16,-2 1 3 0,5-1 4 0,0 0 3 0,1-1 0 16,0-1-2-16,5-2-4 0,2-3-7 15,3-2-7-15,4-3-4 0,2-1-2 0,3-4-1 16,2 0 1-16,2-3 2 0,3 0-1 0,-1-5-7 15,2-2-11-15,1 0-40 0,-1 0-69 16,-1-2-119-16,-1 0-143 0,-7 3-8 0,-5 2-331 0</inkml:trace>
  <inkml:trace contextRef="#ctx0" brushRef="#br3" timeOffset="51493.98">5770 14153 2228 0,'0'0'-139'0,"0"0"56"0,0 0 108 0,0 0 66 15,133-53-7-15,-94 36-29 0,4-1-15 0,1-4-15 16,5 1-9-16,1-3-12 0,4 3-15 15,0 2-33-15,-3 1-63 0,-4 3-139 0,-5 4-209 16,-12 2-37-16,-11 5-499 0</inkml:trace>
  <inkml:trace contextRef="#ctx0" brushRef="#br3" timeOffset="52109.93">6449 14340 1301 0,'0'0'-103'0,"0"0"57"0,0 0 122 0,0 0 73 15,0 0-13-15,0 0-54 0,0 0-7 16,0 0 5-16,0 0-4 0,0 0-13 0,0 0-14 15,126-131-10-15,-114 105-9 0,2 0-11 16,-2-3-6-16,0-1-5 0,-1-1-2 0,-1-2 0 16,-1 0-1-16,-1 1-1 0,-5 0-4 0,-1-1-1 15,-2 4-7-15,0 0-4 0,-2 1-6 0,-4 5-3 16,-1 5 3-16,-2 4 1 0,0 3 3 0,-2 7-4 16,0 3-8-16,-1 1-9 0,-2 5-6 0,1 7 0 15,-1 4 7-15,-1 4 7 0,0 3 8 16,2 5 8-16,-1 3 3 0,6 3 6 0,-1 3 3 15,3 2-1-15,0 5 2 0,3-2 0 0,2 3 1 16,-1 0 3-16,2 0 3 0,0-4 3 0,4-1-5 16,5-5-3-16,1-4-9 0,2-3-9 15,5-6-11-15,4-5-12 0,0-5-3 0,2-6-1 16,3-3 2-16,-1-3 4 0,1-4 1 0,-2-6 4 16,1-2 8-16,-1-2 8 0,-1-3 3 15,-2-1 7-15,-2 0 2 0,-1-2 7 0,-5-1 5 16,3 1 7-16,-4-2 5 0,-2-2-2 0,0 3 9 15,-4-1-2-15,-1 1 6 0,-2 3 11 0,-3 4 9 16,0 2 13-16,0 4 8 0,-3 2 2 16,-5 2-8-16,4 2-10 0,-4 2-13 0,1 0-13 15,-1 1-7-15,0 5-5 0,-2 3 1 0,0 2 1 16,2 4 2-16,-2 2-4 0,4 1-3 0,1 0-4 16,1 2-2-16,2 0-1 0,0 0-1 15,1 0 1-15,1-2-3 0,0-1-5 0,3 0-8 0,4-3-13 16,3-1-13-16,5-1-16 0,4-4-8 15,7-2-19-15,5-4-72 0,8-2-228 0,-9 0-92 16,-7 0-588-16</inkml:trace>
  <inkml:trace contextRef="#ctx0" brushRef="#br3" timeOffset="53506.73">7696 14243 764 0,'0'0'-41'0,"0"0"62"0,0 0 77 16,0 0 65-16,0 0 13 0,0 0-19 0,0 0-12 15,0 0-5-15,0 0-11 0,0 0-20 16,0 0-17-16,59-129-18 0,-43 104-13 0,-2-3-11 16,2 0-14-16,-1 0-9 0,2 1-4 15,-2 3-7-15,3 2-4 0,-5 4-5 0,2 3-4 16,-3 3-2-16,-1 5-1 0,-4 3-4 0,1 3-2 15,-2 1-2-15,-2 1 0 0,2 7 0 0,-4 4 6 16,3 1 1-16,-2 4 2 0,-2 3 0 0,1 2-1 16,1 0 1-16,0 2 0 0,-2-1 0 15,2-1 0-15,3-2-2 0,0 0-1 0,1-4-2 16,2-2-1-16,2-3-1 0,4-1-1 0,-1-5 1 16,-1-1 1-16,4-3 2 0,-1-1 0 0,1-5 3 15,1-4 0-15,0-4-1 0,-2-1 4 0,2-3-1 16,0-2 0-16,-1-2 1 0,-2 0-1 0,2-2-1 15,-4-1 2-15,1 1 3 0,-2 0 1 16,-2 1 1-16,-2 0 0 0,-1 4-2 0,-5 2 0 16,-1 2 3-16,-1 4 2 0,0 2 4 0,-4 4 2 15,-4 4-4-15,-3 0-7 0,1 4-5 0,0 6-4 16,-4 3-3-16,2 2 4 0,-2 2 1 16,3 2 2-16,1 1 0 0,1 1 0 15,6-1-2-15,-1 0-1 0,4-1 0 0,0 0-2 0,4-2 0 16,2-1 0-16,3-4 1 0,1-2-3 15,5-3 1-15,-1-3-3 0,5-4-1 16,0 0 3-16,1-4 3 0,1-5-1 0,0-3 1 0,0-5 0 16,1-1-3-16,1-3-1 0,1-3-2 15,-2 2-4-15,-1-1 1 0,-2 1 0 0,-1 1 3 16,-4 2-1-16,0 2 3 0,-6 1-3 0,0 4-3 16,-2 3 0-16,-2 3-3 0,-1 3-12 0,-1 3-9 15,-1 0 0-15,-1 4 4 0,2 6 15 0,-2 4 13 16,0 5 3-16,0 3 2 0,0 5 2 15,1 5 0-15,0 2 0 0,-1 5-3 0,2 3 0 16,1 1-3-16,2 2 1 0,-3 3 6 0,1-2-3 16,3 1 5-16,-1-4 3 0,-1 1 2 0,-3-4 12 15,-1-3 11-15,1-4 6 0,-1-2 4 0,1-8-8 16,2-5-11-16,-2-8-9 0,2-4-9 16,-2-6 11-16,1 0 14 0,1-8 12 0,-3-7 3 15,3-7-10-15,-3-3-15 0,-3-7-10 16,3-2-5-16,0-2-2 0,0-4-4 0,0-4-3 15,-3-3-3-15,3-4-8 0,0-6-11 0,0 1-10 16,-1-1-10-16,4 4-2 0,1 9 5 0,-1 9 12 16,1 9 9-16,1 7 1 0,-1 7-3 0,2 7-9 15,-1 2-6-15,2 3 6 0,0 5 9 16,-3 8 11-16,2 3 12 0,-3 6-1 0,3 4 2 16,-4 3 0-16,5 1-3 0,-3 2 1 0,1-3 1 15,0-2 1-15,3-2 1 0,-1-4-1 16,-1-2 1-16,3-4 1 0,0-2 2 0,-2-4 2 15,-1-4 2-15,1-2 6 0,-1-3 7 0,0-2 6 16,1-6 1-16,1-3 0 0,-1-3-11 0,4-3-6 16,-1-2-3-16,0-3-5 0,1-2 0 0,-2 2 1 15,0-3-3-15,0-1 0 0,2 2 1 0,-2-1-3 16,-2 1 0-16,6 2 0 0,-3 4 0 16,0 3-1-16,1 2 1 0,-4 4-1 0,2 1 0 15,-3 3-2-15,3 4-3 0,-1-1 0 16,-5 2-3-16,2 3 5 0,-2 3 2 0,-1 5 2 15,-1 1 2-15,0 4-2 0,2 0 2 0,-2 3-1 16,1 2 0-16,0-1-1 0,2 2 0 0,1 0 0 16,2 0 0-16,3-1 0 0,0-1 1 0,3-3-1 15,0-2 0-15,1-1-2 0,2-4-2 0,3-1-1 16,-2-5 1-16,1 0-1 0,0-4 1 16,1 0 2-16,-1-2-2 0,-1-4 3 0,-2-2-1 15,0-1 2-15,-4-3 2 0,-1 1 2 0,0-4 1 16,-4 0 1-16,2-2 1 0,-5-2-1 15,4 0-1-15,-5-1-1 0,2 0 0 0,-3 0 0 16,1-1-1-16,-2 0 2 0,0 1-1 0,-6 1 0 16,2 0-1-16,-5 6 2 0,1 3 3 15,0 4 3-15,-1 2 3 0,0 4-2 0,-2 4-1 0,-2 5 0 16,1 3 2-16,2 7 1 0,-2 1 1 0,2 1-5 16,2 4-2-16,0 1 1 0,4 1-1 15,1-1 6-15,2 2 1 0,1-4-1 16,0-1-3-16,4-2-8 0,4-3-7 0,3-3-12 15,1-2-8-15,2-5-11 0,3-1-17 0,3-5-15 16,-4-1-37-16,2-1-72 0,0-3-144 0,0-5-112 16,-6 2 9-16,-2 1-299 0</inkml:trace>
  <inkml:trace contextRef="#ctx0" brushRef="#br3" timeOffset="55775.91">9502 14011 228 0,'0'0'44'0,"0"0"23"16,0 0 28-16,0 0 21 0,0 0 14 0,0 0-11 15,0 0-9-15,0 0-8 0,0 0-16 16,0 0-9-16,0 0-8 0,0 0-8 0,0 0-3 16,26-120-2-16,-12 111-3 0,2-2 0 0,0 1-2 15,3-1-2-15,-3 2-10 0,1 2-5 0,1 2-7 16,2 2-6-16,-3 1-5 0,-1 2-6 0,2 0-4 15,-6 3-4-15,2 3 2 0,-4 2-1 16,-3 1 4-16,0 4 4 0,-3 0 5 0,2 3 3 16,-5 0 2-16,-1 3-1 0,0 1-2 15,0 1-2-15,-2 0-1 0,-5-1-1 0,5 3-2 16,-2-3-1-16,1 0-2 0,1-3-3 0,2-1 1 16,-1-1-3-16,1-2-2 0,0-1 1 15,1 0-5-15,-1-3-2 0,2 0-3 0,5-2-2 16,-5 1-5-16,5-3-6 0,-3 0-9 0,4-1-14 15,-3-2-19-15,1-1-38 0,-1-1-30 0,1 0-34 16,-4 0-29-16,4 0-15 0,-4-5 1 0,2 0 14 16,-1-2 42-16,-1-1 35 0,-1 2-229 0,-1 2 345 0</inkml:trace>
  <inkml:trace contextRef="#ctx0" brushRef="#br3" timeOffset="57738.68">9489 14123 612 0,'0'0'200'0,"0"0"-165"0,0 0 11 0,0 0 53 16,0 0 37-16,0 0 40 0,0 0-12 0,0 0-36 15,0 0-14-15,0 0-20 0,0 0-15 0,145-12-6 16,-114 7-7-16,1 0-11 0,5 0-10 16,-5-2-14-16,7-2-9 0,-5 1-3 0,3-2-7 15,-3 1-2-15,3-1-2 0,-5-2-1 16,-1 2-3-16,-2 0-2 0,-6 1-1 0,-3 4-1 15,-3-1-1-15,-4 1 2 0,-3 1-2 0,-2 0-1 16,-5 1 0-16,5-1-2 0,-6 1 4 0,-1-2 2 16,2 0 0-16,-3 0-1 0,0-2-3 0,0-1 1 15,0 0-3-15,0-1 1 0,-4 0 3 0,-2 2-2 16,1 2 1-16,-2-1 2 0,1 2-4 16,-1 1 0-16,-3 1 1 0,1 1-3 0,0 1 2 15,-1 0-2-15,2 2-2 0,1 3-2 0,-1 1-1 16,-1 1 2-16,4 4 0 0,-2-1 1 0,0 3 4 15,4 2-1-15,-1 1 1 16,1 0 4-16,3 1-4 0,0 2 0 0,0-2 1 0,6-1-6 16,-2-1 5-16,4-2-1 0,3-2-4 0,0-3 3 15,2-1-3-15,2-1 2 0,0-2 1 0,1-2 0 16,-1-2-1-16,1 0-2 0,1-1-3 0,-1-5-2 16,1-2-9-16,0-1-4 0,-3-3-1 15,4 0 2-15,-5-1 7 0,1-2 8 16,-1 0 5-16,-2 0 5 0,-4 1 2 0,0 0 0 15,0 0 1-15,-3 1 3 0,4 1-3 0,-6 1-1 16,3 1-1-16,-2 3-2 0,-2 3 1 0,0 0-4 16,-1 3-1-16,2 1-7 0,-2 0-3 0,0 1 10 15,3 4 7-15,-2 4 10 0,1 2 12 0,0 3-4 16,4 0-3-16,-4 2 2 0,1 2-5 0,2-1-1 16,-2 1-3-16,4 0-6 0,-3-2-3 15,5-1 0-15,0-3-6 0,-1-1 3 0,4-2-1 16,-3-2 0-16,1-2 5 0,0-3 2 0,0-1 3 15,-1-1 3-15,-1 0 3 0,1-6 2 16,0-2 3-16,0-2 0 0,2-3-2 0,-1-1-5 16,0 0-2-16,-1-2-1 0,0 1-1 0,-5 0 1 15,2 1-1-15,-3 0 1 0,3-1-5 0,-3 1 1 16,1 1-4-16,0 2-4 0,-2 0 2 16,0 4-3-16,2 3-5 0,-2 1-6 0,0 3-5 15,-1 0 1-15,3 0 6 0,-2 5 8 0,0 2 6 16,1 2 3-16,2 2 1 0,-3 0 0 15,0 2-2-15,0 1-1 0,3-2-2 0,-3 2 0 16,4 1 0-16,-1-1 1 0,2-1 0 0,-2-1 2 16,3-1-2-16,0 0-2 0,2-2 1 0,-1-2-3 15,2-1-2-15,1-3-1 0,0-1 3 0,5-2 5 16,-5 0 6-16,1-2 11 0,1-5 3 0,-3-1 4 16,2-3 3-16,-2-3-6 0,3-2-1 15,-1-1-3-15,-1-4 0 0,-1 0-1 0,0 0 2 16,-2-1-1-16,1-2-3 0,-2-1-3 0,-4-1-3 15,3-4-2-15,-3-5-4 0,4-3-2 0,-6-3-5 16,3-7-4-16,-3 0-4 0,-1-1-9 16,-1-2-1-16,0 4-3 0,-4 4 4 0,-2 6 9 15,2 10 9-15,-4 6 7 0,2 8 7 0,3 6 7 16,0 4-3-16,-2 3-13 0,4 5-8 16,-3 9-4-16,-3 5 0 0,3 7 12 0,-2 9 5 15,3 2-1-15,-2 3 5 0,4 4 0 0,2 2-3 16,-1 2 1-16,0 2-5 0,0 0-1 0,5-2-3 15,-2-5 0-15,4-3-4 0,2-6 0 16,-2-5-3-16,3-4-2 0,4-3-2 0,-3-4-1 16,1-4 0-16,-1-1 1 0,0-4 3 0,-1-1 0 15,-1-3-2-15,0-1-3 0,-2-4-3 16,-1 0 7-16,0-2 11 0,-3-3 9 0,-2-5 4 0,0-1-4 16,-1-4-5-16,0 0-8 0,-4-2 2 15,-5-2-2-15,-1 0 2 0,-3-2-2 0,-3-1-2 16,4 1-1-16,-1 0 0 0,-1 5 4 0,3 3 0 15,2 2 2-15,3 4 0 0,-1 3-3 0,4 0-1 16,-2 3-5-16,4 0-26 0,1 1-48 0,0 0-36 16,0 0-9-16,1 0 23 0,6 0 47 15,-3 0 38-15,5 0 11 0,0 1 1 0,2 0 3 16,4-1 1-16,0 0 5 0,5 0 2 0,0-1 1 16,6-1 0-16,-1-2 3 0,4 1 8 15,-1-2 7-15,-4 2 9 0,5 0 9 0,-2 0 7 16,-2 1 6-16,-1-1-4 0,0 0-11 0,-5 1-8 15,-4 1-9-15,-4 1-6 0,-3 0 4 16,-6 0 42-16,-2 0 44 0,0 0 6 0,-2 2-6 16,-7 3-46-16,-4 0-48 0,-5 3-6 0,-2 3 2 15,0-1 1-15,-2 3 4 0,1 0-4 0,1-1-3 16,1 4-3-16,1-1-3 0,3 1 2 0,-2 0 2 16,7 0 1-16,1 0 1 0,4-3-3 15,0-1-2-15,5-3-4 0,0-2-5 0,7 0 3 16,2-4-1-16,2 1 2 0,1-4 4 0,5 0 0 15,-1-1-1-15,4-7 1 0,0-2-1 0,5-3-5 16,-3 1 2-16,-2-3-5 0,0-1 0 0,-2 1-1 16,-3-1 2-16,0 2 0 0,-3-2-1 15,-3 3 3-15,-4 1 0 0,3 2-1 0,-6 2 7 16,0 3 0-16,-2 1 6 0,0 3 2 0,0 1-3 16,0 0-3-16,0 0-10 0,0 0-11 15,-1 5-4-15,0 0 0 0,-4 5 3 0,0 1 14 16,2 3 3-16,-2 3 4 0,3-1 0 0,1 2-2 15,1 1 3-15,0 1-2 0,0-1 2 0,0 0-1 16,2-2-1-16,4-2-2 0,-2 1-2 16,5-3 0-16,1-3-2 0,-1-2 0 0,2-3-1 15,-1 0-1-15,0-4 3 0,2-1 4 0,-2 0 6 16,1-6 5-16,3-1 2 0,-3-4-2 0,0-1-2 16,1-2-1-16,-1-3 0 0,-1 1 0 15,-1-1 1-15,-2-1 1 0,-2-2-2 0,2 0-2 0,-2-4 0 16,2-3-4-16,-1-2-1 0,-1-2-1 15,0-4-5-15,2-4-5 0,1-3-4 0,-1 0-7 16,-1 1-2-16,2 2 4 0,-1 6 5 16,-2 6 7-16,2 6 8 0,-5 7 0 0,4 6 0 15,-5 6-6-15,-1 2-3 0,1 0 5 0,-1 6 9 16,0 7 8-16,0 2 6 0,2 7-7 0,-5 5-5 16,0 2-3-16,-1 3 0 0,3 1 2 15,0 2 0-15,1 2 0 0,0 1 0 0,0-4 1 16,1 1-1-16,1-3-1 0,3 0 0 0,-1-4-3 15,4-3-4-15,0-3-1 0,3-4-4 0,3-2-1 16,4-3 0-16,1-3-2 0,1 0 3 0,-1-3-1 16,2-4-1-16,0-1 1 0,-1-2 0 15,0 0 0-15,0-4 0 0,-4-3 2 0,2-4 1 16,0 1-2-16,1-1 3 0,-4-3 0 0,4-1-3 16,-1-1-4-16,-3-1-1 0,1-2-3 0,-4 1 4 15,-1-1 2-15,-3 1 3 0,-4 0 5 0,1 3 1 16,-4 1 3-16,-2 1 5 0,1 2 7 0,-6 4 3 15,1 2 3-15,-4 3-1 0,0 2-3 16,-2 0-7-16,-2 5-4 0,-1 2 0 16,1 4 0-16,1 0 3 0,-3 3 2 0,5 1-2 15,3 1-5-15,-1 1 0 0,0 3-1 0,4-2 3 16,-1 2 4-16,3 0-1 0,1-1-2 0,1 0 0 16,0-2-5-16,2-2-5 0,4 1-3 15,-1-3-7-15,5-3-7 0,0-1-8 0,6-2 2 16,-2-1 4-16,4-2-4 0,2-1-29 0,1-2-39 15,2-1-51-15,-2 0-69 0,4-6-90 0,-3-1-86 16,-9 1 19-16,1 2-349 0</inkml:trace>
  <inkml:trace contextRef="#ctx0" brushRef="#br3" timeOffset="57964.47">11434 13666 2130 0,'0'0'-83'0,"0"0"34"0,0 0 28 0,0 0 89 16,0 0 12-16,0 0-11 0,128-3-10 16,-87-6-5-16,2-2-18 0,8-2-16 0,0 1-9 15,1 1-15-15,3-1-9 0,-4 0-50 16,-4 3-111-16,2 1-210 0,-12 2-128 0,-15 3-712 0</inkml:trace>
  <inkml:trace contextRef="#ctx0" brushRef="#br3" timeOffset="58722.04">12612 14016 1189 0,'0'0'47'0,"0"0"12"16,0 0 5-16,0 0 11 0,0 0-19 15,0 0-15-15,0 0 15 0,0 0 10 0,0 0-4 16,0 0-12-16,0 0-12 0,0 0-9 0,0 0-10 16,99-115-6-16,-86 103-6 0,2 0-7 0,-5 5-1 15,-3 2-6-15,0 4 1 0,-2 1-2 16,0 0-3-16,-3 0 3 0,3 6 1 0,-2 2 5 16,-1 4 4-16,2 1 3 0,-1 3 0 0,0 3-1 15,-2 0 0-15,3-3-2 0,-1 2-4 16,-1-1 3-16,4-2-2 0,-2 0-2 0,3-1 4 15,-3-4-4-15,4 1 0 0,-3-4 2 0,-1 0-3 16,3-2 2-16,-2-1 0 0,-3-3 1 0,4-1 3 16,-3 0 7-16,2-1 7 0,0-5 5 0,4-2 1 15,0-3-7-15,2-5-6 0,1 0-4 0,3-4-4 16,-1 1 1-16,-2-2 0 0,4 0-1 16,-4 0-1-16,-1 0-1 0,0 3 0 0,-1 0 0 15,-2 6-1-15,-3 2 1 0,2 3-2 16,-5 4-6-16,3 1-2 0,-2 2-13 0,-1 0-2 15,2 2 5-15,-2 5 8 0,1 3 15 0,-3 4 7 16,7 5 2-16,-4-1-6 0,-2 2-2 0,4-1-1 16,-3-1-2-16,0 1 2 0,2-2-1 0,0-2 0 15,-2 0 2-15,4-2 1 0,-2-4 2 16,-2-1 3-16,3-4 3 0,-2-1 9 0,-1-2 12 16,3-1 16-16,-3 0 23 0,0-2 4 0,5-5-6 15,-4-2-15-15,4-3-19 0,-3-2-13 0,3-1-3 16,0 1-4-16,-1-1-5 0,1-1 1 15,-1 1-8-15,2-3 0 0,1 1-4 0,1 1-4 16,0 1 4-16,1 1-2 0,-1 4 0 0,0 1 1 16,1 4-2-16,1 1-2 0,-1 3 2 0,-1 1-3 15,0 0 3-15,2 5 1 0,-1 2-1 0,-1 2 4 16,0 3-2-16,0 2 0 0,-2-2-1 16,-1 3-3-16,3-1 0 0,-2 1-10 0,-2-2-16 15,0 1-8-15,0-2-26 0,-1-1-46 16,-2-1-54-16,0-1-99 0,0-1-128 0,-3-1-5 15,1-4-464-15</inkml:trace>
  <inkml:trace contextRef="#ctx0" brushRef="#br3" timeOffset="58973.87">12420 13696 2267 0,'0'0'-41'0,"0"0"46"0,0 0 27 16,0 0 39-16,0 0 6 0,0 0-14 0,146-114-14 0,-109 103-3 16,3 2-5-16,1 3-11 0,3 1-11 15,0 4-12-15,-1 1-14 0,-1 0-24 0,-2 6-34 16,0 2-55-16,-3 2-84 0,-5 3-170 15,-10-4-149-15,-8-1-819 0</inkml:trace>
  <inkml:trace contextRef="#ctx0" brushRef="#br3" timeOffset="59342.72">14007 13544 2092 0,'0'0'-24'15,"0"0"33"-15,0 0 58 0,0 0 9 0,17 138-7 16,-13-101-33-16,0 2-15 0,-2-1-2 0,-2-1-10 16,0 0-5-16,0 0-5 0,0-3-18 0,-6 1-16 15,1-4-31-15,-2 0-47 0,2-4-66 16,3-6-100-16,0-2-110 0,2-5-12 0,0-6 48 15,2-4-190-15</inkml:trace>
  <inkml:trace contextRef="#ctx0" brushRef="#br3" timeOffset="59553.96">14226 13560 1496 0,'0'0'259'0,"0"0"-8"0,0 0-12 0,0 0-54 16,0 0-88-16,0 0-42 0,0 0-7 0,0 0 7 15,0 0 2-15,0 0-6 0,-19 151-15 0,19-113-12 16,0 1-5-16,0-1-10 0,-1 0-3 0,2 0-3 16,-2-2-3-16,0-3-3 0,1-2-1 15,0-3-11-15,0-3-18 0,0-3-23 0,1-3-37 16,2-4-44-16,1-4-61 0,0-2-95 0,-1-3-152 16,1-4-47-16,-2-1 24 0,-1-1-185 0</inkml:trace>
  <inkml:trace contextRef="#ctx0" brushRef="#br3" timeOffset="60021.84">13863 13707 1910 0,'0'0'47'15,"0"0"43"-15,0 0 22 0,0 0 7 0,0 0-20 16,0 0-26-16,0 0-8 0,22-135 0 0,-4 117-7 15,3 0-11-15,4 2-7 0,-1 2-6 0,5 3-2 16,-1 2-5-16,0 2-4 0,2 3-5 16,0 3-4-16,0 1-2 0,1 3-6 0,3 7 1 15,-3 0-5-15,0 2-4 0,-1 4 4 0,1 1-5 16,-4 0 2-16,0 1-3 0,-1 2-2 0,-4 2-4 16,-2 1-3-16,-4 1-3 0,-2-1-5 0,-3 2 0 15,-5-4-2-15,-2 1-4 0,-3 0 1 0,-1-3-4 16,-6 1 1-16,-5-1 2 0,-4-1 1 15,-3-2 3-15,-4 0 5 0,-2 0 2 0,2-1 7 16,-2-2 0-16,2 0 1 0,0-2 4 0,2-1-3 16,0 1 7-16,3-2 0 0,0-1 0 15,4 0 3-15,1 0-2 0,4-2-1 16,2 1-4-16,4-3-3 0,0 3-1 0,2-2 2 0,2 1 5 16,5 0 6-16,3 1 4 0,5 1 6 15,3-1 2-15,4-1-2 0,3 0 0 0,1 0-4 16,3 0-1-16,2-3-2 0,1 0-2 0,1 1 0 15,-1-2-4-15,0 2 1 0,-3-1-8 0,-2 1-5 16,-2 0-1-16,-1 1-13 0,1 0-31 16,-3 0-37-16,-4 0-46 0,0-1-64 0,0-1-100 15,-2-1-151-15,-3-2-30 0,-5 1-365 0</inkml:trace>
  <inkml:trace contextRef="#ctx0" brushRef="#br3" timeOffset="60491.2">14676 13141 1055 0,'0'0'55'0,"0"0"5"16,0 0 40-16,0 0 38 0,0 0 5 15,0 0-28-15,0 0-24 0,0 0-7 0,0 0 0 16,120-50-10-16,-98 50-11 0,0 0-5 0,1 1-14 16,0 5-8-16,-3 1-8 0,-1 2-10 15,-1 2 0-15,-3 0-4 0,-2-1-4 0,-1 1 2 16,-4 0-4-16,-2-1 1 0,-4 2-1 0,-2-1 2 15,0 1 3-15,-2 0 2 0,-5 2 0 0,-3 2 0 16,-4 0-1-16,-1-1 1 0,0 2 2 0,0 0 5 16,0-1 8-16,1-1 8 0,3-1 6 0,1-2-3 15,4 1-7-15,2-3-7 0,2 2-10 0,2-3-6 16,0 2-2-16,5-3-3 16,2 0-1-16,6-1 1 0,2-1-1 0,6-1 1 15,-2 0 1-15,6-3-3 0,1 0-2 0,0 0-2 16,1 0-5-16,0-1-7 0,-4 1-13 0,2 0-25 15,0 1-32-15,-3-1-48 0,-3 2-66 0,3-1-132 16,-3 1-183-16,-7-2-98 0,-4 2-196 0</inkml:trace>
  <inkml:trace contextRef="#ctx0" brushRef="#br3" timeOffset="60813.89">15668 13690 1596 0,'0'0'376'0,"0"0"-340"15,0 0 24-15,0 0 16 0,0 0-10 16,0 0-17-16,0 0-17 0,0 0-19 0,0 0-10 16,0 0-25-16,0 0-53 0,0 0-114 0,0 0-243 15,45 17-96-15,-40-15-533 0</inkml:trace>
  <inkml:trace contextRef="#ctx0" brushRef="#br3" timeOffset="61002.01">15572 14044 2575 0,'0'0'23'0,"0"0"23"0,0 0 20 16,0 0-14-16,0 0-18 0,0 0 5 0,0 0-4 15,0 0-12-15,0 0-16 0,0 0-18 0,0 0-25 16,0 0-46-16,0 0-72 0,99-37-119 0,-86 36-248 16,-3 0-102-16,-2 1-577 0</inkml:trace>
  <inkml:trace contextRef="#ctx0" brushRef="#br3" timeOffset="61589.85">15615 13764 400 0,'0'0'30'0,"0"0"22"16,0 0 52-16,0 0 44 0,0 0 10 15,0 0-3-15,0 0-13 0,0 0-6 0,0 0-15 16,0 0-29-16,0 0-10 0,0 0-21 15,0 0-9-15,0 0-7 0,77-48-10 0,-73 47-8 16,-1 1-9-16,0 0-3 0,-3 0 2 0,1 0 8 16,-1 0 13-16,0 0 10 0,0 2 4 0,0 0-4 15,-1 2-9-15,-4 0-13 0,0 1-7 0,-3 0-10 16,-2 0-2-16,3 0-3 0,-2-2-4 0,-1 1-2 16,4-2-3-16,1 0-5 0,1-1-19 15,2-1-37-15,1 2-65 0,-1-2-105 16,1 1-138-16,-1 0-36 0,0 0 7 0,1 0-136 0</inkml:trace>
  <inkml:trace contextRef="#ctx0" brushRef="#br3" timeOffset="62000.36">15542 14250 393 0,'0'0'103'0,"0"0"-105"16,0 0 16-16,0 0 23 0,0 0 15 0,0 0 0 15,0 0 6-15,0 0-9 0,0 0-13 0,0 0-15 16,0 0-5-16,0 0 3 0,0 0-1 16,49 0 6-16,-45 0 6 0,-3 0 9 0,2 0 13 15,-2 1 2-15,-1 0 18 0,0 0 12 0,0-1 17 16,0 1 23-16,0 0 0 0,0 1-15 0,0-1-27 16,-1 0-24-16,-2 1-21 0,0-1-8 15,1 1 0-15,1-1-10 0,-2-1-5 0,3 0-8 16,0 0-8-16,0 0-18 0,0 0-27 0,0 0-35 15,0 0-36-15,0-3-9 0,0 1-6 16,3-1-18-16,0-2-46 0,4-2-65 0,-2 3-5 16,0 0-280-16</inkml:trace>
  <inkml:trace contextRef="#ctx0" brushRef="#br3" timeOffset="63212.96">16606 13055 1288 0,'0'0'359'0,"0"0"-334"0,0 0 6 0,0 0 16 16,0 0 0-16,0 0 8 0,0 0 7 0,0 0 6 15,0 0 10-15,0 0 5 0,0 0-10 16,137-39-27-16,-104 31-20 0,-4 0-14 16,1-1-7-16,0 4-8 0,-4-1-14 0,0 3-22 0,-6 2-35 15,-1 1-54-15,-3 0-87 0,-4 1-114 16,-3 4-91-16,-2-1 19 0,-6-1-278 0</inkml:trace>
  <inkml:trace contextRef="#ctx0" brushRef="#br3" timeOffset="63688.16">16591 13090 1776 0,'0'0'-48'16,"0"0"65"-16,0 0 42 0,0 0 40 0,0 0-4 16,0 0-30-16,11 126-13 0,-6-97-5 0,2 2 0 15,-5 2-7-15,-1 1-2 0,0 0-7 16,-1 3-1-16,0 1-2 0,0 1-1 0,0 4 0 16,-3 0-2-16,-3 2 2 0,1 4-1 15,-2-1 1-15,2 1 3 0,0 0-4 0,2-3 2 16,-2 0-5-16,5-3-7 0,0-4-3 0,0-1-5 15,2-2-5-15,2-4-1 0,-3-2-1 0,3-3 1 16,-2 2 2-16,1-4-1 0,-2-1 4 0,-1-4-5 16,0-2 3-16,0-2 0 0,0-2-5 0,1-2 7 15,-1-3 0-15,0-1 2 0,0-2 6 16,0-1-1-16,0-2 2 0,0-1 2 16,0-2 4-16,0 2 2 0,0-2-1 0,0 0-1 0,0 0-6 15,0 0-6-15,1 0-1 0,1 0-3 0,0 0-2 16,3 0 3-16,0-2-2 0,0 1-1 15,4 1 0-15,0-1-1 0,3 0 0 0,0 1-2 16,6-1 2-16,-2 0-1 0,4 0-1 0,1-1-1 16,1 1 1-16,1 0-2 0,3 0 1 15,0-1 2-15,2 0-7 0,-1 1-1 0,3 0-10 0,-4-1-20 16,2 1-26-16,-1-1-49 0,-2 1-68 16,-3 1-130-16,-4 0-221 0,-5 0-71 15,-4 0-514-15</inkml:trace>
  <inkml:trace contextRef="#ctx0" brushRef="#br3" timeOffset="75373.14">17272 13030 895 0,'0'0'259'0,"0"0"-239"0,0 0 16 0,0 0 15 15,0 0 6-15,0 0 2 0,0 0-11 16,0 0-1-16,0 0 1 0,0 0 2 0,0 0-2 15,0 0 1-15,126 0-5 0,-107 3 3 0,-4 3-5 16,4-1-6-16,0 2-7 0,-4 0-6 0,-1 1-5 16,-4 1-3-16,-2-1 4 0,-4 1-3 15,-2-1 1-15,1 0 6 0,-3 1 1 0,0 0 5 16,-5 1-1-16,-1-1-5 0,-1 0-5 0,-4 1-5 16,-3 2-4-16,1-1-2 0,-1 1-5 0,-2-2 2 15,-2 0-2-15,5 1-2 0,-5-1 0 0,6 1-6 16,-2-2-8-16,-1 2-10 0,3-3-16 15,1 2-21-15,1-1-33 0,0-1-52 0,3-1-78 16,3 0-92-16,2-2-39 0,-2-2 26 16,4-1-217-16</inkml:trace>
  <inkml:trace contextRef="#ctx0" brushRef="#br3" timeOffset="75648.38">17635 13070 955 0,'0'0'161'0,"0"0"-69"0,0 0 25 0,0 0 8 15,0 0-33-15,0 0-40 0,0 0-7 16,0 0-1-16,0 0 6 0,0 0-1 0,0 0 0 16,0 0 2-16,0 0-3 0,0 0 0 0,-115 67-3 15,105-53-4-15,0-2-8 0,0 2-5 16,1 2-7-16,1-2-6 0,4 0-5 0,-4-1-3 15,6 1-5-15,1-1-4 0,1-2-2 0,0 1-7 16,3-3-5-16,6 2-13 0,1-3-22 0,0-1-38 16,2 0-67-16,1-2-82 0,3 0-103 0,-1-3-34 15,-2 0-318-15,-3-2 518 0</inkml:trace>
  <inkml:trace contextRef="#ctx0" brushRef="#br3" timeOffset="76055.86">17801 13468 1046 0,'0'0'263'0,"0"0"-250"0,0 0 56 16,0 0 57-16,0 0-23 0,0 0-31 0,0 0-14 15,0 0-13-15,0 0 9 0,0 0 3 0,78-125 3 16,-68 111 6-16,-1-1-6 0,1 0-4 0,-1 2-4 16,-1 2-2-16,-1 2-1 15,-1 2-1-15,-4 3-2 0,2 2-4 0,-3 1-4 16,-1 1-7-16,0 0-8 0,0 0-9 0,0 2-6 15,-1 4-5-15,-4 2 3 0,2 3-4 0,-5 3 1 16,3 4-3-16,-1-2-1 0,0 1 1 0,1 0-5 16,-3 1 0-16,4-1-9 0,-3 0-15 0,1 2-12 15,1-3-19-15,0 1-28 0,0-2-31 0,4-1-46 16,-1-3-84-16,2-1-107 0,0 0-68 16,0-5 7-16,0-1-173 0</inkml:trace>
  <inkml:trace contextRef="#ctx0" brushRef="#br3" timeOffset="76398.74">18096 12894 895 0,'0'0'307'0,"0"0"-213"0,0 0 36 16,0 0 29-16,0 0-15 0,0 0-61 0,0 0-30 15,0 0-1-15,0 0 14 0,0 0 10 0,0 0 0 16,0 0-8-16,0 0-12 0,0 0-12 0,-4 35-7 15,2-22-14-15,1 1-5 0,-1 1-7 16,-3-2-7-16,2 0-2 0,3 0-9 0,-3 0-14 16,-3 0-29-16,2 0-48 0,-4 1-79 0,-2-1-135 15,3 2-145-15,3-6-6 0,0-2-350 0</inkml:trace>
  <inkml:trace contextRef="#ctx0" brushRef="#br3" timeOffset="77422.29">17200 14004 1502 0,'0'0'-50'0,"0"0"53"16,0 0 51-16,0 0 27 0,0 0-8 16,0 0-19-16,0 0-2 0,0 0 4 0,0 0 1 15,126-60-4-15,-104 60-6 0,3 0-8 0,0 2-7 16,-3 4-10-16,2 0-10 0,-5 1-7 0,0 1-5 16,-4 3-5-16,-5-1 2 0,-6 2-2 0,-2-1 6 15,-2 2 5-15,-1 2 2 0,-6-1 1 0,-7 0-3 16,-2 2-4-16,-5-1-5 0,-1 1 0 15,0-2-1-15,1 2 3 0,0-2 2 0,2 1-2 16,0-3-3-16,6-2-6 0,0-2-8 0,3-1-21 16,2-1-19-16,0-1-42 0,7-2-67 15,1 0-56-15,0-3-48 0,1 0-21 0,8 0 28 16,-1-3 68-16,3-4 61 0,1-2 42 16,-1 2-137-16,-2 1 230 0</inkml:trace>
  <inkml:trace contextRef="#ctx0" brushRef="#br3" timeOffset="77655.18">17633 13939 119 0,'0'0'153'0,"0"0"58"15,0 0 24-15,0 0 12 0,0 0-41 0,0 0-58 16,0 0-33-16,0 0-9 0,0 0-3 0,0 0-3 16,0 0-9-16,0 0-11 0,0 0-8 0,-94 65-14 15,83-50-9-15,2 2-6 0,1 1-6 0,0 1-1 16,2-2-6-16,0 0-3 0,4-1-8 15,-2 0-6-15,2 2-4 0,2-1-9 0,0-2-1 16,0 0-5-16,0-1-7 0,2-2-14 0,3 0-20 16,0-3-31-16,1-1-38 0,2-1-54 0,0-1-87 15,2-2-101-15,-4 0-35 0,1-3-448 0</inkml:trace>
  <inkml:trace contextRef="#ctx0" brushRef="#br3" timeOffset="78090.53">17732 14189 1274 0,'0'0'212'16,"0"0"-212"-16,0 0 48 0,0 0 20 0,0 0-17 15,0 0 2-15,0 0 14 0,0 0 6 0,0 0-8 16,0 0-9-16,0 0-4 0,0 0-5 0,0 0-6 15,0 0-7-15,83 18-3 0,-75-13-6 16,-3-2-6-16,2 2 0 0,2 0-7 0,-5 0-2 16,2 1-1-16,-3 0-5 0,2-1-3 0,-2 2 0 15,-2 0-5-15,4 0 2 0,-5 0-1 0,0 0-3 16,0 0 0-16,0 0-3 0,0 1 0 16,-4-1 0-16,0 0 0 0,-2-2 5 15,2 2 2-15,-3 0 2 0,-1-1 2 0,4 1 0 16,-4-1-3-16,5-1 2 0,-2 1-1 0,3-1-2 15,2-1 4-15,-1 1-4 0,0 0-1 0,1-3 2 16,0 0-1-16,0 1-1 0,0-1 4 0,0 0-1 16,1 2-1-16,0-1 1 0,3 0-2 15,1 0 0-15,0-1 0 0,0 2 0 0,4-2 0 16,-1 0 0-16,2-1 1 0,1 0-2 0,-1 0-6 16,1-1 0-16,2 0-1 0,-2 0-6 0,5 0-1 15,-3 0-18-15,1-1-34 0,1 0-48 16,-2 0-78-16,3-1-85 0,-4 0-88 0,0 2 14 15,-4-1-353-15</inkml:trace>
  <inkml:trace contextRef="#ctx0" brushRef="#br3" timeOffset="78497.95">18059 13691 1648 0,'0'0'61'0,"0"0"-22"0,0 0 36 0,0 0 23 16,0 0-8-16,0 0-29 0,0 0-9 16,0 0 6-16,0 0 2 0,0 0-9 15,0 0-14-15,0 0-14 0,0 0-7 0,-9 103-4 16,7-85-4-16,2 0-5 0,-2-1 1 0,1-1-7 15,-3 0-15-15,2-1-24 0,2 0-38 0,-2 1-61 16,0-2-110-16,0-1-148 0,0-4-61 0,2-4-542 0</inkml:trace>
  <inkml:trace contextRef="#ctx0" brushRef="#br3" timeOffset="80498.01">18518 12850 258 0,'0'0'64'15,"0"0"-9"-15,0 0 44 0,0 0 28 0,0 0 1 16,0 0-21-16,0 0-47 0,0 0-27 15,0 0-16-15,0 0-7 0,0 0-2 0,0 0 0 16,-14 0 3-16,14 0 16 0,1 0 17 16,1 0 16-16,5 0 7 0,-2 1-1 0,3 2-5 15,1-1-2-15,2 0-3 0,1 1-4 0,2-1-10 16,0-1-12-16,-3 1-7 0,5 1-10 0,-3-1-3 16,0-1-1-16,3 1-6 0,-4 0 4 15,0 0-3-15,-1 0 2 0,0 0 2 0,-1-1-4 16,-1 0 0-16,1 1-2 0,-1-2 0 0,1 0 0 15,-1 0 2-15,0 0 0 0,-4 0 2 0,3 0 0 16,-3-2 0-16,-1 0 3 0,-3 1 1 16,5-1 1-16,-5 1 2 0,0-1 0 0,0 2-1 15,-1 0 6-15,0 0 2 0,0 0-1 0,0 0-3 16,0 0-11-16,0 0-12 0,0 0-2 0,0 5 1 16,0 1 6-16,-1 2 7 0,-1 2 2 0,-2 3 2 15,1-1-4-15,2 4 1 0,-1 0 0 0,-2 1-4 16,2 1 5-16,1 1 3 0,0-1 0 15,-1 1 6-15,-2 0-1 0,2 3 2 0,0 1 1 16,-1 1-2-16,-3 0 3 0,4 2 1 0,-1 1 1 16,-1 0 0-16,2 0-3 0,0 1-1 0,-2 1-1 15,3 0-3-15,0-1 2 16,0 1-4-16,1 2-2 0,0-1-1 0,0-1-3 0,0 1 0 16,0 0-2-16,0-2-1 0,0-1-2 15,0 0-2-15,0-1 0 0,1 2 0 0,1-2 0 16,1-2 2-16,-1 1-1 0,0 0-2 0,-2-2 2 15,1 0-1-15,3 0 1 0,-3-1-3 0,1 1-1 16,-1 0 0-16,0-3-2 0,2 1 4 16,1-1-1-16,-2-1 1 0,0 1 3 0,-1 1-5 15,3-3 2-15,-2-1-3 0,-1 0 0 0,1-1 4 16,-1-2 0-16,0 4 4 0,2-1-1 0,-2-1-1 16,-1 1 0-16,2 0 1 0,0-1 1 0,1 0 2 15,1 0-5-15,-2-1 0 0,-1 0 1 16,1-3-8-16,-1 0 8 0,3 0 0 0,-2-2 2 15,-1-2 4-15,1 0-6 0,1-2-2 0,-1-2-2 16,-2-1 4-16,0-1-2 0,0-1 7 0,0 0 10 16,0 0 10-16,0-1 17 0,0 2 14 0,0-2-5 15,0 1-13-15,-5-1-10 0,2 1-15 16,-5 0-1-16,3 0 2 0,-5 0-3 0,1 1-6 16,-1-1-1-16,0-1-3 0,0 1-3 0,-1-1 0 15,1 1-5-15,-2 0-4 0,-1 2-13 0,1-1-14 16,0 0-12-16,-2 2-25 0,1-1-14 15,1 1-24-15,0 0-39 0,1 3-52 0,-1-1-73 16,1-1-72-16,-2 2 36 0,6-2-8 0,0-2-45 16</inkml:trace>
  <inkml:trace contextRef="#ctx0" brushRef="#br3" timeOffset="81188.05">19153 13523 1362 0,'0'0'95'0,"0"0"22"0,0 0-3 0,0 0-28 15,0 0-32-15,0 0-37 0,0 0-16 16,0 0 7-16,0 0 11 0,0 0 15 0,0 0 12 16,0 0-3-16,0 0-12 0,0 0-10 0,83-10-7 15,-63 8-5-15,0 0-7 0,1 0-7 0,0 0-17 16,-2 1-30-16,0-2-43 0,-3 3-63 0,3-1-69 16,1 1-101-16,-9 0-25 0,-2 0-480 15</inkml:trace>
  <inkml:trace contextRef="#ctx0" brushRef="#br3" timeOffset="81434.39">19184 13791 1717 0,'0'0'-178'0,"0"0"62"0,0 0 124 0,0 0 92 16,0 0-11-16,0 0-37 0,0 0-12 0,133-19-13 16,-113 17-5-16,1 0-4 0,0 0-10 0,0 1-3 15,0 1-10-15,0 0-20 0,-3 0-17 16,0 0-30-16,-4 0-39 0,3 3-47 0,-4-1-68 16,-1 0-53-16,-1 2 26 0,-2-2-3 0,-2 0-109 15</inkml:trace>
  <inkml:trace contextRef="#ctx0" brushRef="#br3" timeOffset="82750.14">20142 12990 1470 0,'0'0'-13'0,"0"0"41"0,0 0 24 0,0 0 18 15,0 0-2-15,0 0-30 0,0 0-10 0,0 0-2 16,0 0 2-16,0 0 8 0,0 0 3 16,0 0 0-16,78-62 1 0,-55 57-7 0,-2 1-7 15,5 0-5-15,-1 1-10 0,2 1-6 16,-3 0-3-16,2 1-11 0,-1-1-15 0,1 2-30 15,-4 0-39-15,-4 0-44 0,-2 0-53 0,-2 0-47 16,-3 3-53-16,-6 1 3 0,2 2 54 0,-5-2 12 16,-2 0-51-16</inkml:trace>
  <inkml:trace contextRef="#ctx0" brushRef="#br3" timeOffset="83401.15">20163 13014 1160 0,'0'0'-16'0,"0"0"39"0,0 0 25 0,0 0 19 16,0 0 9-16,0 0-11 0,0 0 17 16,0 0 8-16,0 0-2 0,0 0-2 0,-42 120-21 15,42-97-4-15,0 0 1 0,0 4-3 16,0 0-2-16,0 6-8 0,0-2-10 0,0 2-13 15,0 2-6-15,0 0-2 0,-1 1-3 0,0 2 0 16,-3-1-1-16,2 0-1 0,2 2-3 0,-2-2 0 16,0 0-3-16,1 2 3 0,-2-1-1 15,1-2 3-15,2-1-4 0,0-1-3 0,0-1 2 0,0-2-4 16,0 2 4-16,0-2-1 0,0-1-1 16,2 0 2-16,-2-1-2 0,0-1 1 0,0-2 0 15,0 0-3-15,0 0 0 0,-3-2 0 0,2-1 1 16,-2-1 0-16,0-3-4 0,0 0 4 15,2-2-2-15,-1-3-2 0,0 0 6 0,-2-3-4 16,3 1 2-16,1-2 5 0,-3-1-3 0,2-1 2 16,0-1-3-16,1 0 0 0,0-1-1 15,0 0-1-15,0-1 1 0,0-1-2 0,1 1 1 16,0 1 0-16,2-3 2 0,-3 1-2 0,5 0 2 16,-3 0 1-16,-1 0-2 0,1-1 4 0,-2 1-3 15,1-2-1-15,1 0 0 0,0 2 3 16,-2-2-3-16,1 1 1 0,-1-1 3 0,0 0-3 15,0 1 5-15,0-1 1 0,0-1 0 0,0 1-1 16,0 0-3-16,0-1-4 0,0 0-3 0,0-1 0 16,0 0-1-16,0 0 1 0,0 0 0 0,0 0 0 15,0 0-2-15,1 0-3 0,1 0 6 0,-1 0 3 16,4 0 3-16,1-1 7 0,0 0 0 16,-1-3-7-16,4 2 4 0,0-3-6 0,3 2-3 15,3-2 3-15,-1 0-4 0,1 1 2 0,0 0-3 16,-1 1 0-16,3-1-4 0,1 1-2 0,1-1 1 15,-2 0-7-15,1 1-10 0,2-1-13 16,0 0-21-16,0 1-29 0,0 2-38 0,-1 0-37 16,0 1-52-16,0 0-112 0,-1 0-125 0,-5 0-334 15,-5 0 376-15</inkml:trace>
  <inkml:trace contextRef="#ctx0" brushRef="#br3" timeOffset="84235.05">20872 13084 817 0,'0'0'54'0,"0"0"67"0,0 0 27 16,0 0-2-16,0 0-42 0,0 0-78 0,0 0-30 16,0 0 2-16,0 0 17 0,0 0 20 0,0 0 3 15,0 0-1-15,0 0 1 0,29 53 0 0,-19-38 0 16,1-1-6-16,-1 3-1 0,0-2-3 16,2 0-5-16,-2-2-1 0,-1 1-3 0,2-1-2 15,-2 0-1-15,0-3-1 0,1-1 0 16,-2-1-4-16,-2-1 0 0,2-1-1 0,-5-1 0 0,5-2-2 15,-6-1 3-15,1-2 4 0,-1 0 13 16,-1 0 19-16,0 0 15 0,0 0 12 0,1-3-5 16,1-4-11-16,2-2-19 0,-1-2-13 15,3 0-8-15,-2-3-4 0,1-1-1 0,1-1-2 0,-1-1-4 16,2 0-1-16,-1-3-4 0,2-1-3 16,1 0-1-16,-2 1-1 0,2 0-1 0,-1 2-3 15,1 3-4-15,-3 3-6 0,-1 3-10 0,-3 5-18 16,-1 1-37-16,-2 2-61 0,2 1-67 15,-2 0-55-15,1 0-77 0,3 5-20 0,-3-2 28 16,-1 0-228-16</inkml:trace>
  <inkml:trace contextRef="#ctx0" brushRef="#br3" timeOffset="84738.02">21139 13048 680 0,'0'0'73'16,"0"0"56"-16,0 0 33 0,0 0 2 0,0 0-53 15,0 0-57-15,0 0-13 0,0 0 6 0,0 0 17 16,0 0 11-16,0 0-7 0,0 0-7 16,0 0-3-16,0 0-5 0,50 122-7 0,-32-103-7 15,1-1-6-15,-5 0-6 0,3 1-7 0,-4-2-6 16,2-1-3-16,-1-1-8 0,-2-1 6 0,1-2-1 15,-4-2-1-15,-1-1 6 0,1-2-7 0,-2-1 1 16,-3-3-2-16,0-1-1 0,-1 0 5 0,-1-2 3 16,0 0 9-16,0 0 14 0,1 0 9 15,1-4 4-15,0-4 0 0,2-1-15 16,2-4-7-16,0-3-10 0,-2-1-7 0,3-2 2 0,-3-5-8 16,-1 2-1-16,3 0-2 0,-3-2-2 15,0 2-6-15,-1 1-5 0,-1 2-6 0,-1 3-7 16,-1 4-10-16,-1 2-12 0,0 3-19 0,0 3-37 15,0 2-89-15,0 2-159 0,-1 0-91 0,0 2-20 16,0 0-172-16</inkml:trace>
  <inkml:trace contextRef="#ctx0" brushRef="#br3" timeOffset="85157">21568 13541 1161 0,'0'0'-45'0,"0"0"76"0,0 0 27 15,0 0 4-15,0 0-6 0,0 0 5 0,0 0 24 16,0 0 23-16,0 0 11 0,0 0-8 0,0 0-13 15,0 0-6-15,0 0-11 0,0 0-7 0,67-91-7 16,-59 76-11-16,0 0-9 0,0 0-8 16,1 0-9-16,-3-1-2 0,-1 3-2 0,0 3-2 15,-3 2 3-15,1 2 0 0,-2 2-3 0,0 2 0 16,-1 2-10-16,0 0-4 0,0 0-12 0,0 0-9 16,0 3 0-16,-1 3 2 0,-3 2 5 0,3 4 8 15,-2 3 0-15,0 2-1 0,0 0-2 16,-1 3 1-16,0-1-1 0,-1 1-3 0,1 1-3 15,2-3-7-15,-1 0-16 0,2-2-20 0,1-1-19 16,0-2-33-16,0-1-49 0,0-2-57 0,1 1-80 16,4-4-128-16,-2-2 7 0,-1-4-442 15</inkml:trace>
  <inkml:trace contextRef="#ctx0" brushRef="#br3" timeOffset="85438.6">22009 12980 1676 0,'0'0'2'0,"0"0"45"0,0 0 28 0,0 0 9 15,0 0-31-15,0 0-38 0,0 0 10 0,0 0 14 16,0 0 8-16,0 0-7 0,0 0-10 0,0 0-10 16,0 0-7-16,1 77-6 0,-2-62-2 15,-1-1-5-15,0-1-10 0,0-1-18 0,-1 1-39 16,1-1-51-16,-2-1-53 0,3-1-59 0,-2-1-77 16,3 2-42-16,0-5 36 0,0-3-272 15</inkml:trace>
  <inkml:trace contextRef="#ctx0" brushRef="#br3" timeOffset="85680.07">21800 12985 1459 0,'0'0'116'0,"0"0"-41"0,0 0 16 16,0 0-15-16,0 0-20 0,0 0-34 15,0 0 6-15,0 0 20 0,0 0 10 0,0 0-4 16,0 0-10-16,0 0-9 0,0 0-7 16,143-24-5-16,-113 20-7 0,0 2-5 0,-2 0-6 15,1 0-4-15,-3 2-7 0,1 0-13 0,1 0-22 16,-2 0-45-16,3 0-71 0,1 0-97 0,-3 0-169 16,-5 3-27-16,-8-2-360 0</inkml:trace>
  <inkml:trace contextRef="#ctx0" brushRef="#br3" timeOffset="86024.93">22729 13175 882 0,'0'0'131'0,"0"0"60"0,0 0 36 15,0 0-14-15,0 0-62 0,0 0-55 16,0 0-15-16,0 0-11 0,0 0-13 0,0 0-13 16,0 0-13-16,0 0-14 0,0 0-10 0,0 0-5 15,-31 15 2-15,17-1 1 0,-5 0-1 16,2 2 1-16,-1 0-6 0,-2 0-4 0,2 0-3 15,-3 0-9-15,2 0-4 0,-2-1-5 0,1-1-9 16,0 0-10-16,2-3-13 0,6 0-21 0,0-3-30 16,3 1-37-16,3-4-49 0,0 1-60 0,3-1-69 15,1-2 31-15,2 0-18 0,-2-1 21 0</inkml:trace>
  <inkml:trace contextRef="#ctx0" brushRef="#br3" timeOffset="86283.01">22411 13184 1483 0,'0'0'4'0,"0"0"46"0,0 0 49 0,0 0 56 15,0 0 1-15,0 0-30 0,0 0-17 0,0 0-11 16,0 0-15-16,0 0-14 0,120 68-19 15,-99-59-13-15,-1 2-9 0,3-1-10 0,0 0-3 16,-1 1-4-16,1-2-9 0,0 0-3 0,0 1-10 16,-3-2-18-16,-3 1-26 0,1 0-42 15,-6-2-45-15,-2 1-65 0,0-1-85 0,-1 0-137 0,-4-1-31 16,-2-2-410-16</inkml:trace>
  <inkml:trace contextRef="#ctx0" brushRef="#br3" timeOffset="87830.3">23202 13062 246 0,'0'0'127'0,"0"0"1"0,0 0 30 0,0 0 16 15,0 0-11-15,0 0-52 0,0 0-40 0,0 0-17 16,0 0-11-16,0 0 5 0,0 0 2 0,0 0 12 16,0 0 12-16,0 0-11 0,-4 15-4 15,-3-7-20-15,4 4-22 0,-3-4-8 0,1 3-8 16,0-2-6-16,-1 2-13 0,0 0-16 0,1-1-29 16,0 2-36-16,-2-1-50 0,4 1-61 0,-5 1-61 15,3-2 5-15,-1 1 45 0,2-3 34 16,2-3 13-16</inkml:trace>
  <inkml:trace contextRef="#ctx0" brushRef="#br3" timeOffset="88883.62">23289 13053 53 0,'0'0'24'0,"0"0"3"0,0 0 16 0,0 0 48 16,0 0 45-16,0 0 35 0,0 0 18 0,0 0-14 15,0 0-19-15,0 0-17 0,0 0-11 0,0 0-5 16,0 0-12-16,0 0-4 0,32-39-6 16,-29 34-9-16,-1 1-5 0,0 2-12 0,0 1-6 15,-2 0-9-15,0 1-14 0,0 0-14 16,0 0-15-16,0 0-16 0,0 1-11 0,-1 2 0 15,-2 4 4-15,0 2 6 0,-4 2 7 0,3 0-2 16,-4 3-3-16,0-1-1 0,1 1 1 0,-3 1-1 16,3-2 0-16,-3 0-1 0,0 1 2 0,0-1-2 15,0-2 2-15,0 1-1 0,4-2 0 16,1-1-1-16,0 1-2 0,2-5 0 0,2 0-3 16,1-3-1-16,0 0-3 0,0-2 1 15,0 0 3-15,0 0 6 0,0 0 9 0,1 0 10 0,3-3 2 16,0-1 1-16,1-4-5 0,1-3-10 15,4-1-3-15,-1 0-2 0,-2-1-1 0,0 1 1 16,2-2-1-16,0 0 0 0,-3 1-1 0,2-2 1 16,-1 1 1-16,2 2-2 0,-4 0 1 0,0 3-2 15,-2 2 3-15,-1 3 1 0,0 1 3 0,-2 2-1 16,0 1-2-16,0 0-10 0,0 0-8 0,-2 4 0 16,-3 3 2-16,0 1 7 0,-4 4 7 15,0 2 0-15,-3 1-2 0,2 2 2 0,-3-2 0 16,2 1-1-16,1-1 1 0,-2-1-4 15,6 0-5-15,-1-3-9 0,1 1-21 0,4-3-34 16,-1-1-50-16,2-1-63 0,1-1-61 0,0-3-102 16,0 1-49-16,2-3-472 0</inkml:trace>
  <inkml:trace contextRef="#ctx0" brushRef="#br3" timeOffset="89988.96">23450 12780 209 0,'0'0'106'0,"0"0"41"0,0 0 52 0,0 0 17 0,0 0-12 16,0 0-47-16,0 0-18 0,0 0-14 15,0 0-26-15,0 0-26 0,0 0-41 0,0 0-30 16,0 0-4-16,-46-23 8 0,51 26 15 0,4 3 24 15,7 0 5-15,1 0 2 0,2 0 6 16,4 0-8-16,2-1-6 0,1 2-7 0,-1-4-9 0,3 2-3 16,-3-1-6-16,1-3 1 0,0 3-4 15,-1-3 2-15,-3 1-4 0,1-1-1 16,-1 1-5-16,-2-1 2 0,-3 0 0 0,1-1-5 0,-5 1 4 16,0 0-8-16,-6 0 0 0,1 1 0 15,-6-1-5-15,1 0 2 0,-3 1 0 16,1 1 2-16,-1-1 3 0,0 1 1 0,0 3 1 0,0 0 3 15,0 2-4-15,-2 1 2 0,-1 2 1 0,1 2-4 16,-2 2 5-16,0 2-7 0,2 2 1 16,-4 2 1-16,4-1-2 0,-3 5 1 0,1-2-1 15,2 1 1-15,-3 0-1 0,0 2 2 0,1 0 0 16,-3 0-1-16,1 2 0 0,0 0 2 16,-1 1 3-16,-1-1-1 0,0 1 5 0,2-1 0 15,-2 0-2-15,1 0 2 0,-1-1 1 0,0 0-1 16,0-1 3-16,2 1 1 0,1 0-4 0,-4 0 4 15,4-2-3-15,-1 2-2 0,1 0 3 0,0 0-3 16,-1 1 11-16,5 2 5 0,-1-1 1 16,1 1 1-16,1-2-6 0,0 0-3 0,1 0 1 15,2 0-2-15,3 1 0 0,-1 0 0 0,0-1-5 16,-1 0 2-16,2-2-1 0,-4 1 0 16,4-3-1-16,-3-2 1 0,-2 0 1 0,2-3-1 15,-2 1 4-15,-1 2 6 0,0-3 0 0,0 2 1 16,0 0-4-16,0-2-7 0,0 2-4 0,-3-2 0 15,1-2-3-15,1-1 0 0,-3 0-4 0,2 0 0 16,-2 0 2-16,2 0-2 0,-1 0 2 16,0-1-3-16,1 0 3 0,-2 2-4 0,2-4-1 15,-2 0 2-15,3 1-4 0,-4-4 2 0,4 1 0 16,-2-3 3-16,2-1-2 0,0 0 0 0,-1-2 1 16,1 0-2-16,0-3 3 0,-1 0-1 15,1-1 3-15,1 1-1 0,0-2 3 0,0 1-1 16,0-1 0-16,0 0 2 0,0 0 1 0,0 0 0 15,0 0 4-15,0 0 3 0,0 0-2 16,0 0 5-16,0 0-5 0,-1-3-2 0,0 1-3 16,-3 0-2-16,-1-2 1 0,0 2-2 0,-2 0-1 15,-2-2-2-15,0 2-2 0,-2 1-1 0,0-2-2 16,-4 2 1-16,-2 1 0 0,-2 0 2 0,0 0-2 16,-2 0-1-16,0 0-1 0,2 0-1 15,-1 0-3-15,2 0-3 0,1 1-5 0,0 1-13 16,3-2-13-16,-1 1-25 0,4-1-29 0,2 1-36 15,1-1-51-15,3 0-103 0,0 0-268 16,3 0-82-16,1 0-525 0</inkml:trace>
  <inkml:trace contextRef="#ctx0" brushRef="#br3" timeOffset="90820.24">23313 13199 0 0,'0'0'49'0,"0"0"59"16,0 0-22-16,0 0 18 0,0 0 15 0,0 0 8 16,0 0 0-16,0 0-5 0,0 0-6 15,0 0-4-15,0 0-6 0,0 0-7 0,0 0-4 16,0 0-1-16,26-51-13 0,-26 51-23 0,-3 0-28 16,1 3-21-16,-3 1-13 0,0 3 1 15,-3 1 3-15,0 2-2 0,2 1 2 0,-2 2-2 16,-1-3-1-16,3 0-1 0,-1-1-1 0,-1 1-1 15,2-2 1-15,-1 0 3 0,1-2-1 0,2-2 2 16,-2 0 1-16,4-1 0 0,1-1 2 0,-2-1 3 16,2-1 2-16,1 0 3 0,0 0 6 15,0 0 9-15,0 0-10 0,0-1-6 0,0-2-11 16,0 0-18-16,0-3 3 0,0-1 3 0,0-1-2 16,0-2 4-16,0 1 1 0,2-1 1 15,1 0 4-15,-1-1 4 0,4 1 3 0,-4 1 2 16,0-1 2-16,1 3 7 0,-2 0 5 0,-1 2 9 15,0 2 10-15,0-1 8 0,0 3 5 0,-1 0-3 16,-2 1-13-16,1 0-15 0,-2 0-14 0,-1 2-6 16,0 2 0-16,-2 1 1 0,3 1 4 0,-1 1 0 15,1 1 1-15,1 0 1 0,-1 0-6 0,3 0-2 16,-2-1-3-16,2 1-11 0,-3-2-4 16,2 1-25-16,2-2-38 0,0 1-46 0,0 0-92 15,0-1-122-15,0-2 2 0,2 1-327 0</inkml:trace>
  <inkml:trace contextRef="#ctx0" brushRef="#br3" timeOffset="91840.22">20809 14119 934 0,'0'0'19'0,"0"0"58"0,0 0 28 16,0 0 25-16,0 0-3 0,0 0-47 0,0 0-32 15,0 0-33-15,0 0-10 0,0 0 10 0,0 0 18 16,0 0 21-16,0 0 1 0,0 0-7 16,12 20-12-16,-6-7-11 0,1 2-5 0,2-3-4 15,0 0 1-15,2-2 0 0,-2-2 3 0,2 1 8 16,-1-2 4-16,-1-2 5 0,1 0 8 0,1-3 3 15,-3 1 2-15,1-3 3 0,0 0 0 16,-2 0 0-16,2-1 0 0,1-4-3 0,-1-1-6 16,0-1-9-16,1-1-8 0,0-1-6 0,-1-3-5 15,-1 0-3-15,1-1-1 0,-1-2-3 16,0 1-4-16,0 1 0 0,-2-3-7 0,2 0-7 0,0 0-10 16,-3 0-15-16,2 0-22 0,-1 2-27 0,-2 4-37 15,-3 3-54-15,-1 4-69 0,0 1-145 16,0 2-51-16,0 0-579 0</inkml:trace>
  <inkml:trace contextRef="#ctx0" brushRef="#br3" timeOffset="92206.39">20955 14099 1379 0,'0'0'2'0,"0"0"53"0,0 0 56 0,0 0 23 16,0 0-33-16,0 0-34 0,0 0-2 16,0 0 4-16,0 0 3 0,0 0-5 0,0 0-13 15,0 0-13-15,0 0-7 0,75 62-6 0,-68-42-5 16,1-1-5-16,-1 0-3 0,-2-1 0 16,4 0-8-16,-1 0 1 0,-1-1-3 0,3-2-5 15,-1-1 5-15,1-3-1 0,1 0 0 0,3-2 6 16,-2-2-2-16,1-2 0 0,2-1 4 15,-1-2 1-15,2-2 7 0,-3 0 4 0,-1-1 2 0,3-4 4 16,-3-1-8-16,-1-2 0 0,0-3 2 16,-1 1-5-16,-2-2 6 0,-4-2 2 0,2 0-6 15,-4-4-2-15,-1 0-7 0,0-1-6 16,-1-1-5-16,0-2-4 0,0 1-6 0,0 0-11 16,0 3-12-16,0 3-15 0,0 4-16 0,0 3-24 15,0 2-32-15,-1 2-94 0,1 3-149 0,0 1-120 16,0 0 14-16,0 0-359 0</inkml:trace>
  <inkml:trace contextRef="#ctx0" brushRef="#br3" timeOffset="92606">21398 14348 1223 0,'0'0'-6'15,"0"0"40"-15,0 0 81 0,0 0 15 0,0 0-27 16,0 0-16-16,0 0-4 0,0 0-7 0,116-23-11 16,-98 23-11-16,0 0-9 0,-3 2-12 15,0 4-11-15,-3 0-7 0,0-1-6 16,-3 2-5-16,-3 1 4 0,-1 0-1 0,-1 0 2 16,-3 1 2-16,-1 2 0 0,0 1-1 0,0-1-3 15,-6 1-1-15,0 2-10 0,-3 0 0 0,-1-1-1 16,-1-1-3-16,-1 1 3 0,2-2-1 0,-2-1 2 15,1 2 1-15,0-4 1 0,3 0 0 0,1 1 2 16,2-2-2-16,1-2 0 0,3 0-3 16,-1 1 1-16,2-3 1 0,0 2-2 0,2-2 5 15,3 0 0-15,0 1 6 0,3-2 4 0,3 1 2 16,-1-2-2-16,2 0-3 0,3 0-4 0,-2-1-4 16,1 0-4-16,0 0-2 0,-1 0-5 15,3 0-5-15,-1 0-7 0,0 0-14 0,-2 0-35 16,1 0-45-16,-3 0-49 0,2-1-64 0,-2 1-74 15,0-1-19-15,-4 0 31 0,-2 1-237 0</inkml:trace>
  <inkml:trace contextRef="#ctx0" brushRef="#br3" timeOffset="92874.03">21851 13919 2177 0,'0'0'-23'16,"0"0"19"-16,0 0 25 0,0 0 19 0,0 0 14 16,0 0-1-16,0 0-8 0,0 0-9 0,0 0-12 15,0 0-8-15,0 0-7 0,-15 127-4 16,13-109-4-16,-1-4-5 0,2 1-12 0,-2-2-23 15,1 0-28-15,-1-1-47 0,0 0-60 0,3-2-75 16,-1-1-132-16,1-1-46 0,0-3-556 0</inkml:trace>
  <inkml:trace contextRef="#ctx0" brushRef="#br3" timeOffset="93117.88">21584 13958 2008 0,'0'0'-15'0,"0"0"15"15,0 0 24-15,0 0 34 0,0 0 39 16,0 0-8-16,0 0-7 0,0 0-8 0,0 0-14 16,135 28-14-16,-103-25-11 0,1-2-14 0,2 0-4 15,2-1-7-15,0 0-5 0,0 0-4 0,0 0-15 16,-5 0-20-16,0-1-26 0,-2-2-39 15,-2 1-59-15,-2 0-75 0,1-1-111 16,-2 2-133-16,-6 0 2 0,-8 1-243 0</inkml:trace>
  <inkml:trace contextRef="#ctx0" brushRef="#br3" timeOffset="93484.08">22760 14102 1290 0,'0'0'128'0,"0"0"-4"16,0 0 15-16,0 0-12 0,0 0-48 0,0 0-34 15,0 0-2-15,0 0-2 0,0 0 0 16,0 0-5-16,-117 67 2 0,91-50 4 0,-1-2-2 16,1 3 2-16,3-1-5 0,-3 0-9 0,2-1-8 15,3 1-7-15,1-3-8 0,2-1-1 16,1-1-5-16,3-1-17 0,2 0-24 0,3-2-40 15,2 0-60-15,3-1-66 0,0-1-102 0,4-1-117 16,0-3 26-16,0-2-330 0</inkml:trace>
  <inkml:trace contextRef="#ctx0" brushRef="#br3" timeOffset="93748.88">22374 14112 1304 0,'0'0'153'16,"0"0"-50"-16,0 0 20 0,0 0 29 0,0 0 9 16,0 0-6-16,0 0-1 0,0 0-22 0,0 0-23 15,0 0-16-15,0 0-14 0,0 0-13 16,122 61-13-16,-101-50-15 0,-1 0-10 0,1 1-4 16,-1 0-9-16,2-1-4 0,-2 1-3 0,0-2-3 15,0 2-2-15,-1-2-1 0,-3 0-5 0,-1 0-5 16,-5-3-6-16,-1 0-14 0,-1 1-14 15,0-1-23-15,-4 0-32 0,1 0-47 0,-3 0-74 16,2 0-89-16,0 0-166 0,-2-3-51 0,-1-1-524 0</inkml:trace>
  <inkml:trace contextRef="#ctx0" brushRef="#br3" timeOffset="94089.86">23051 13910 1770 0,'0'0'140'0,"0"0"38"0,0 0 17 15,0 0-7-15,0 0-59 0,0 0-47 0,0 0-17 16,0 0-16-16,0 0-8 0,0 0-14 0,0 0 1 16,0 0-2-16,0 0-4 0,0 0 0 0,-22 48-6 15,16-31-4-15,2 0-4 0,-1 0-2 0,0 0-3 16,1 1-1-16,-1 0-4 0,3-3-5 0,-1 0-14 16,-1 0-20-16,2 0-21 0,1-1-40 0,-2 0-46 15,2-3-96-15,1 2-150 16,0-5-194-16,0-3-812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113.3877" units="1/cm"/>
          <inkml:channelProperty channel="Y" name="resolution" value="1979.87915" units="1/cm"/>
          <inkml:channelProperty channel="F" name="resolution" value="11.375" units="1/deg"/>
          <inkml:channelProperty channel="T" name="resolution" value="1" units="1/dev"/>
        </inkml:channelProperties>
      </inkml:inkSource>
      <inkml:timestamp xml:id="ts0" timeString="2021-05-18T13:29:08.080"/>
    </inkml:context>
    <inkml:brush xml:id="br0">
      <inkml:brushProperty name="width" value="0.05292" units="cm"/>
      <inkml:brushProperty name="height" value="0.05292" units="cm"/>
      <inkml:brushProperty name="color" value="#FF0000"/>
    </inkml:brush>
  </inkml:definitions>
  <inkml:trace contextRef="#ctx0" brushRef="#br0">6486 13532 246 0,'0'0'50'0,"0"0"-44"0,0 0-3 0,0 0 3 16,0 0 1-16,0 0 6 0,0 0 6 0,0 0 9 16,0 0 11-16,-3-121 11 0,4 114 11 0,1 2 10 15,-1 2 7-15,-1 1-1 0,0 2-15 16,0 0-22-16,0 0-19 0,0 2-2 0,2 3 13 16,-2 5 19-16,0 2 10 0,0 6-5 0,0 1-10 15,0 4-14-15,0 1-7 0,0 2-1 16,1 1-4-16,-1 1-3 0,0 0-1 15,0 4-3-15,0 0 3 0,0 2 2 0,1 0-1 16,1 0 1-16,0-1-2 0,2 2-2 0,-1 0 0 0,2 1-1 16,-1-2-2-16,-1 2-2 0,0-2-1 15,2 0-2-15,0-2-3 0,0-1 1 0,1 0-2 16,0-2-1-16,1 2 2 0,0-3 0 0,2-2 0 16,-2 0 2-16,1-1-3 0,-2-1-2 15,1 0 2-15,2 1 0 0,-4 0 0 0,0 0 2 0,-1-2-3 16,0-1-2-16,2-1 1 0,-1-2-1 15,-2-1-1-15,1-1 1 0,1-2 1 0,-2-1-1 16,1-2 1-16,-3 0 1 0,2-2-1 16,1-1 1-16,-2 1 0 0,0-2 1 0,-1 0 1 15,0-1 0-15,1 0 0 0,-2-1-2 0,1 1 2 16,0-1-2-16,1 0 1 0,0-1 3 0,-1 2-3 16,0-1 0-16,-1 1 0 0,2 0-4 0,0 0 3 15,0 0-1-15,0-3-1 0,-2 1 2 0,2 0-3 16,2-1-1-16,0-1 1 0,-1 1 1 15,0-2 2-15,3 0 2 0,1 1 4 0,0-2 4 16,2 1 1-16,-1-1 2 0,2 1-2 0,1-2-4 16,2 0 2-16,0 0 1 0,-1 0-3 0,-1 0 4 15,5 0-6-15,-1 0 0 0,2 0 1 16,-2 0-2-16,3 0 1 0,1 0-2 0,-3 0-1 16,4 0-3-16,-2 0 2 0,6 2 1 0,0-1-1 15,1 1 4-15,0 1-2 0,0-1 0 16,0 0 2-16,1 1-4 0,-1-1 0 0,2 0-2 15,0 2 1-15,1-3 3 0,2 0-2 0,0 0 4 16,2-1 0-16,1 0 0 0,0 0 0 0,0 0-3 16,1 0-1-16,0 0-1 0,1 0-1 0,1 0 2 15,1 0-1-15,-2 0-1 0,2-1 2 0,-1 0-1 16,2 1 0-16,-1-1-1 0,0 1 0 16,0 0 1-16,-3 0-4 0,0 0 4 0,-1 2-2 15,-1 2-4-15,0-1 3 0,-1 0-2 0,2 0 0 16,-3 2 4-16,1-1 0 0,-1 0-3 15,-2 0 0-15,1 0-2 0,1 0-2 0,-1 1 2 16,-1-2 1-16,1 1 4 0,-3-1 1 0,3 2 1 16,-5-2-2-16,4 1-2 0,-1-3 1 15,2 3 0-15,-3-1 0 0,2 0 1 0,-4-1-2 16,3 1 2-16,-3-1-2 0,4 0 0 0,-3-1 0 16,1-1 1-16,-2 0-1 0,3 1-1 0,-1-1 2 15,-1 1-5-15,4-1 3 0,-5 0-3 0,3 2 0 16,-5-2 3-16,4 1-2 0,-2 0 2 15,2 0-3-15,-1 0 0 0,-2 0-6 0,3 2-3 16,-4-2 7-16,1 1-4 0,-1-1 6 0,0 2 5 16,0-2-2-16,1 0 3 0,-3-1 1 15,3 1-2-15,1-1 0 0,0 0 1 0,-3 0 0 0,2 0-1 16,3-1 2-16,-3-1-2 0,0-2 0 0,3 2 1 16,0-2 1-16,1 1-2 0,2-1 2 15,0 1 0-15,2-1-1 0,-1-1 2 16,2 1-1-16,-1-2 1 0,2 2 0 0,4 0-2 15,-1-2 1-15,0 1 0 0,4 1 3 0,-4-1-1 16,1 1-1-16,3 1 0 0,0-1-2 0,-1 1 2 16,-1-2-2-16,-1 2 1 0,1-1-1 0,0 1 0 15,-2 0 0-15,3-2 1 0,2 2 0 16,-2-1-2-16,1 1 2 0,-1-1-1 0,3 1 1 16,-2 1-1-16,0-1 3 0,1 1-1 0,1 0 0 15,-1-1 3-15,0 1-3 0,0 0 2 0,-1-1-3 16,1 1 4-16,-3 0-3 0,-3 0 3 15,4 1 2-15,0 0-4 0,-5 0 4 0,4 0-1 16,-1 1 1-16,-2-1 5 0,3-1-3 0,-4 2 1 16,3 0-2-16,-2 0-2 0,2 0 0 0,-3-1-3 15,4 1 3-15,0-1-2 0,-3 1 2 16,4 0-1-16,-3-2 1 0,5 1 0 0,-5 0 0 16,3 0-1-16,-1-1-3 0,5 0 1 0,-3 0-3 15,2 0 4-15,-1 1-3 0,2-2 1 16,2 1 3-16,-3 0-1 0,2 0 3 0,1-1-1 15,-1 1 1-15,0-1 3 0,4 0-1 0,0 0 3 16,-4 1-3-16,4 0 1 0,-5 0-1 0,4-1 1 16,-2 1 1-16,-2 0-1 0,3-1 2 15,-2 1-2-15,2 0 1 0,-2 0-2 0,1 1-1 16,-1-1 2-16,-1 1 1 0,-2 0-1 0,0 1-1 0,-1-1 0 16,-2 1-2-16,-1 0 2 0,-1 0 2 15,-2 0-1-15,2 0 2 0,-3 0-3 0,1 0 1 16,0 0-2-16,-2 0-1 0,0 0 0 0,-1 0 0 15,0 0 1-15,-1 0 1 0,3 0 2 16,0 0-2-16,-1 0 2 0,0 0-3 0,0 0 3 16,1 0 0-16,0-2-3 0,-1 1 1 0,1-1 0 15,1 2 1-15,-2-1 3 0,-2 0-2 0,1 0-1 16,0 0 0-16,-1 0-2 0,-1 1 1 16,2-2 1-16,3 2-1 0,-2-1-2 0,-2 1-2 15,1-1 0-15,-1 1-1 0,-1-1-1 0,-2 1 0 16,2 0 1-16,0 0-1 0,3 0 2 15,-3 0-3-15,3 0 1 0,-3 0 1 0,3 0-3 16,-3 0 1-16,3 0-1 0,-2 0 1 0,-1 0-1 16,-1 0 0-16,-3 0 2 0,0 0-4 15,-2 1 3-15,1 0 1 0,0 0-3 0,-2 1 0 16,1 0 0-16,-2-1-4 0,0 0 2 0,0-1 3 16,-2 0-5-16,-2 0 3 0,-2 0-1 0,-1 0-3 15,-4 0 1-15,-1 0-4 0,-3 0-1 0,-1-1-2 16,-2 0-2-16,0 0-3 0,-2-2-3 0,0 2-7 15,1-1-12-15,-1 0-4 0,-1-1-10 0,1 1-20 16,-1-2-29-16,0 1-45 0,0-1-53 16,-1 0-46-16,1 0-34 0,0 0 3 0,-1 0 54 15,-1 0 42-15,2 2-175 0</inkml:trace>
  <inkml:trace contextRef="#ctx0" brushRef="#br0" timeOffset="730.51">15013 13551 0 0,'0'0'105'0,"0"0"-18"0,0 0-6 0,0 0-25 16,0 0 7-16,0 0 2 0,0 0 14 15,0 0 21-15,0 0 4 0,17-121-4 0,-17 118 1 16,0 2-16-16,0 0-14 0,0 1-17 0,0 0-23 15,2 0-20-15,-2 0-3 0,1 0 7 16,2 2 10-16,0 4 17 0,-1 2 12 0,-1 2 1 16,1 4 1-16,0 1-8 0,-1 2-6 0,0 5-4 15,-1 1-3-15,0 2-2 0,0 3-3 16,0 2-3-16,0 3-4 0,0 3-5 0,-2 3-4 0,-3 1-3 16,-3 2-9-16,1 0 3 0,-2 3-1 15,0 0-2-15,-1 1 6 0,2 0-5 0,-1-1-1 16,3-1 3-16,-2-2-5 0,1 0 6 0,0-3 1 15,4-2-3-15,-2-2 2 0,1-2-4 0,2-2-2 16,2-2 0-16,-2-1-1 0,2 0 2 0,0-4-1 16,0-1 1-16,2-2 1 0,0-2 0 15,4 0-1-15,-3-2 0 0,2 0 1 0,-2-2-2 16,1-1 2-16,0 0 0 0,-2-1 3 0,1-1 2 16,1 1-1-16,-2-2 1 0,1 1 1 15,-2-2-1-15,-1 1-1 0,0-1 1 0,1 1-3 16,-1-3 2-16,0 2 1 0,0-3-3 0,0 0 4 15,0 0-1-15,-1-2-2 0,1 1 3 16,-3 0-1-16,2-2-2 0,-1 1 0 0,-1-1 1 16,2 0-4-16,0 1 3 0,1-2 1 0,-3 1-2 15,2-2 4-15,-1 0 1 0,0 1-1 0,0-1 1 16,2 0 4-16,-3-1 2 0,1 2 2 0,-2-1 5 16,1-1-1-16,0 0-2 0,-3 1-3 0,2-1-1 15,-1-1-7-15,2 1 1 0,0-1-2 16,0 0-4-16,2 0 6 0,-2 0-13 0,2 0-11 15,-1-1-17-15,0-2-43 0,-1 1-45 0,2 0-83 16,-2-2-111-16,2 0-70 0,0 0-14 16,1 2-243-16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113.3877" units="1/cm"/>
          <inkml:channelProperty channel="Y" name="resolution" value="1979.87915" units="1/cm"/>
          <inkml:channelProperty channel="F" name="resolution" value="11.375" units="1/deg"/>
          <inkml:channelProperty channel="T" name="resolution" value="1" units="1/dev"/>
        </inkml:channelProperties>
      </inkml:inkSource>
      <inkml:timestamp xml:id="ts0" timeString="2021-05-18T13:30:17.118"/>
    </inkml:context>
    <inkml:brush xml:id="br0">
      <inkml:brushProperty name="width" value="0.05292" units="cm"/>
      <inkml:brushProperty name="height" value="0.05292" units="cm"/>
      <inkml:brushProperty name="color" value="#FF0000"/>
    </inkml:brush>
  </inkml:definitions>
  <inkml:trace contextRef="#ctx0" brushRef="#br0">8949 6793 0 0,'0'0'0'0,"0"0"65"0,0 0 16 0,0 0-24 16,0 0 9-16,0 0 24 0,0 0 21 16,0 0 15-16,0 0-8 0,0 0-23 0,0 0-21 15,0 0-15-15,16-92-11 0,-16 91-6 16,1-2-11-16,-1 3-14 0,3 0-9 0,-2 0-4 0,1 5 8 15,0 3 11-15,0 3 4 0,2 3 1 16,-1 3-10-16,-2 2-6 0,1 6-1 0,-1 0-8 16,1 3 1-16,-1 2-2 0,1 3-5 0,-1 1 2 15,1 4 3-15,-2 0 2 0,0 3-2 16,2-2 1-16,2 1-3 0,-1-2-1 0,-2 1 1 16,1-2 0-16,2 0 0 0,-1 1 3 0,-2-2-1 15,1-2-2-15,2 0 2 0,1-4-4 16,-1 1 0-16,0 0 1 0,-1-4-1 0,3 1-1 0,-3-3 0 15,2-2 1-15,-1-1 0 0,2 0 1 0,-1-1 0 16,-3-2-2-16,2-1 3 0,-1 3-2 0,-1-3 2 16,1-1-2-16,0 0 3 0,-1-2-1 15,-1 0-2-15,-1 0 4 0,0 0-3 16,0-1 1-16,0 0 0 0,0-1 0 0,-1 2-2 16,-3 0 0-16,0-1 3 0,1 0-3 0,-3 0 3 15,3 1-2-15,-4-1-1 0,3 0-1 0,-2 0 2 16,3 0-1-16,-2-1 2 0,1-1 2 15,2 1-3-15,-2-1 0 0,0 0 0 0,4-1-1 16,0-2 1-16,0-1 0 0,0-1 2 0,0-2-3 16,0 0-1-16,0 0-5 0,1-2-8 0,6 1 1 15,-4-1 0-15,3-2 5 0,-1 2 5 0,2-3 10 16,5 0-1-16,-2 0 5 0,3 0 0 16,1-3-8-16,-2 1 5 0,3-1-5 0,1-1 3 15,-1 2-4-15,0-2-1 0,1 2 0 0,-1 0-2 16,4-1 6-16,-3 1-3 0,5 0 2 15,-3-1-2-15,1 1 0 0,1 0 0 0,0-2 0 16,-1 3 0-16,2-1-4 0,0 1 3 0,-1-1-2 16,1 2 2-16,1 0-1 0,1 0 2 0,1 0 1 15,-2 0-3-15,2 0 6 0,0 0-3 0,-1 0-2 16,4 0 5-16,-4 0-6 0,3 0 4 0,-2 2 2 16,5-1-3-16,-2 0 1 0,0 0-1 15,2 1-1-15,1 0 0 0,1 0 1 0,-1-1-2 16,1 1 1-16,0 1 0 0,1-2 1 15,1 0 0-15,1 0-1 0,-1 0 2 0,-2 0-2 0,0 1 3 16,6-2-3-16,-4 1 0 0,2-2 0 16,1 1 0-16,3 0 1 0,-4 0-3 15,5 0 1-15,-1 0-1 0,1 0 2 0,1-3 2 0,0 2-1 16,0 0 0-16,2-1-2 0,-1 1 0 16,1-1-1-16,0 1 2 0,-2 0-1 0,0 1-1 15,0 0 3-15,-1-1-3 0,2 1 3 0,-2 0-2 16,0 0-2-16,1 0 3 0,-1 0 0 0,0 0 4 15,-1 0-3-15,0 0 1 0,2 0-3 16,-5 0 0-16,3 1 0 0,1-1 0 0,-2 0 1 16,-2 1-5-16,2-1 8 0,-5 1-6 0,3 1 4 15,-3 0 3-15,-2-1-7 0,1 1 6 0,3 1-3 16,-4-1-3-16,0 0 1 0,1 1-1 0,-1 0-1 16,-1-1-1-16,2 2 1 0,-2-1 0 15,1 0 0-15,0 0-2 0,1 0-1 0,-1-1-3 16,1 1-1-16,2-2 0 0,-2 2 2 0,0 0 3 15,2-1-2-15,0-1 4 0,-1 0 1 16,2 1-1-16,-3-2 5 0,-1 0-3 0,3 1 4 0,-3-1-2 16,1 0 2-16,1 0 3 0,0 0-5 15,-2 0 4-15,1-1-3 0,-1-1 0 0,1 1 4 16,-1 0-1-16,4 0 0 0,-3 0 2 16,0-2-4-16,0 2 1 0,-2 0 2 15,1 1-2-15,0-2 1 0,-1 2 1 0,-1-1-1 0,0 1 2 16,-6 0-1-16,3 0-2 0,-5 0-2 0,1 0 0 15,-1 0 0-15,-2 0 0 0,-2 0 1 0,-1 0-2 16,2 0 0-16,-5 0-2 0,3 0 1 16,-5 0-1-16,0-2-2 0,-2 2-2 0,-3-1-7 15,0 0-9-15,-2 1-14 0,2-3-28 0,-4 2-33 16,-1 0-42-16,1-1-27 0,-1-1 7 16,-1 0 29-16,2-1 35 0,-2 1-110 0,0 0 205 0</inkml:trace>
  <inkml:trace contextRef="#ctx0" brushRef="#br0" timeOffset="523.36">13197 6865 0 0,'0'0'0'0,"0"0"0"0,0 0 29 16,0 0 22-16,0 0-9 0,0 0-7 0,0 0-7 15,0 0-4-15,0 0 12 0,0 0 11 16,0 0 15-16,0 0 13 0,0 0 6 0,0 0 2 15,5 45 0-15,-2-27-3 0,0 3 2 16,0 4 0-16,-1 4-2 0,4 1-3 0,-3 2-12 16,2 3-14-16,0 4-14 0,0 2-8 0,-1 3-6 15,2 2-6-15,-1 2-2 0,-1 1-7 16,2 0-5-16,-5-1 1 0,4 2 0 16,-3-1 2-16,0-2 1 0,-1 1-2 0,3-2-4 0,-1-1 0 15,-2-3-3-15,-1 0 1 0,0-3 0 0,0-1-2 16,0-1 0-16,-1-1-1 0,-2-1 3 0,-1-3-1 15,3 0 0-15,-1-3 2 0,-2 0-2 0,0-2 1 16,2-4-2-16,-2 1 0 0,1-1-3 0,1-3 0 16,-2 0 4-16,2-2-4 0,-1 0 3 15,1-3-2-15,0-1-2 0,-1-2 1 16,1 1-1-16,1-3 0 0,1 1-3 0,0 0-4 0,0-3-6 16,0-1-10-16,0-1-13 0,0-1-14 15,3-1-26-15,2-1-29 0,0-2-38 0,2 1-34 16,0-2 18-16,-3 0 19 0,1 0-107 0</inkml:trace>
  <inkml:trace contextRef="#ctx0" brushRef="#br0" timeOffset="11722.04">12339 14341 0 0,'0'0'0'16,"0"0"0"-16,0 0 0 0,0 0 62 0,0 0-13 15,0 0-18-15,0 0-8 0,0 0-9 0,0 0-1 16,0 0-5-16,0 0 1 0,0 0 2 0,0-19 0 16,7 18 4-16,-1-1 5 0,1-2 5 15,4 2 6-15,-1 0 4 0,5-2 5 0,-2 2 6 16,6-1 4-16,-1 1-2 0,3-1 6 15,2 1-7-15,2-2-1 0,2 2-2 0,1-1-7 0,0 0 1 16,4 0-6-16,1 0-3 0,0 1-5 16,3 0-5-16,-2-1-3 0,4 2-4 0,-4 0-1 15,2 0-2-15,-2 1-5 0,4 0-1 0,-5 0-1 16,0 0 1-16,-2 0 0 0,-1 0 1 0,-2 0-4 16,-1 0-1-16,-4 0 0 0,1 0-1 0,0 0 0 15,-4 0 0-15,-3 0-1 0,0 0-1 16,0 0-1-16,-3 0 0 0,-2 0-2 0,1 0 0 15,-2 0-2-15,-3 0-7 0,3 0-4 0,-4 0-10 16,0 0-13-16,-2-1-20 0,0 0-24 0,-3 0-19 16,0 1-9-16,1-2 17 0,-3 2 23 15,0 0 23-15,0 0 6 0,0 0-60 0,0 0 33 0</inkml:trace>
  <inkml:trace contextRef="#ctx0" brushRef="#br0" timeOffset="12230.84">12318 14498 0 0,'0'0'125'0,"0"0"-134"16,0 0 9-16,0 0 20 0,0 0 2 0,0 0 6 16,0 0 6-16,0 0 7 0,121-21 13 0,-92 16 10 15,0 1 6-15,2-1 7 0,1 0 1 16,0 1-2-16,1 0-3 0,2 1-8 0,-2-1-4 15,5 1-9-15,-3-1-5 0,4 1-8 0,-1-2-8 16,5 2-3-16,-3-2-6 0,2 1-3 16,-2-1-1-16,0 1-4 0,-2 0-3 0,-4 1 0 15,3-1-4-15,-5 2 0 0,0-1 2 0,-2 2-3 0,0 0 0 16,-2 0-1-16,-3 0-2 0,1 1 0 16,-4 0 2-16,-1 0-1 0,-1 0 0 0,-2 0 0 15,-3 0-2-15,2 0-2 0,-5 0 0 0,-1 0-1 16,-1 0-1-16,-1 0 2 0,-3 0-1 15,2 1-1-15,-2 0 0 0,-2 0-3 16,1-1-3-16,-2 1 0 0,0-1-6 0,0 0-1 0,-2 0-11 16,0 2-20-16,-1-2-32 0,2 0-38 0,-2 0-34 15,0 0-23-15,0 0 19 0,0 1 34 16,0-1 34-16,0 0-8 0,0 1-41 0</inkml:trace>
  <inkml:trace contextRef="#ctx0" brushRef="#br0" timeOffset="15091.06">8661 13236 0 0,'0'0'0'0,"0"0"56"0,0 0 17 16,0 0-25-16,0 0-7 0,0 0 0 15,0 0-6-15,0 0 12 0,0 0 8 0,0 0 0 16,0 0-13-16,0 0-31 0,0 0-15 0,0 0 0 16,20-63 15-16,-19 73 22 0,1 4 12 15,-1 4-4-15,2 6-9 0,-2 5-5 0,2 3-6 16,1 5-1-16,0 6 0 0,0 0-4 0,0 6-2 15,-1 0-2-15,5 3-4 0,-4 0-2 16,3-1 0-16,-1 2-3 0,-1-3 0 0,1-2 1 16,0 2 0-16,2-2 0 0,-3 0 1 0,0 1-1 15,0-2-2-15,0-2 0 0,2-1 1 0,-2-2-2 16,2-2 0-16,-1-5 3 0,3-3 1 0,-1-3 3 16,1-1 1-16,1-4-5 0,0-1-1 0,-1-2 0 15,2-3-2-15,-2 0 0 0,-1-5-2 16,1 0-2-16,1-4-4 0,-3 0 2 0,2-3 1 15,-1-1 1-15,4-2 5 0,-2 0 0 0,-1-3 2 16,5 0 1-16,-2 0 4 0,2 0 2 0,-2-5 1 16,0 0-1-16,4 1-2 0,-4-2-4 15,7-1-1-15,-5 1-1 0,4 1-3 0,-1 0 1 16,-2 0-1-16,4 0-3 0,-1 1 4 0,2 0-1 16,-3 1-2-16,4 1 2 0,0 1-5 15,-1 1 2-15,3-1 2 0,-1 1-3 0,0-2 3 16,0 2-2-16,4 0 0 0,-3-1 1 0,4 1 0 15,-2 0 0-15,3-1 0 0,-3 1-1 16,6 0 1-16,-3 0-1 0,2 0 1 0,0 0 1 16,1 0 0-16,0 0 2 0,5 1-3 0,-3 2 1 15,5-1 0-15,-4 0 0 0,5-1-1 0,-1 2 0 16,1-2 1-16,-1 1 1 0,4-1-1 0,-4 1 1 16,2 2-4-16,-1-2-1 0,-1 1-4 0,-1 2-3 15,1 0-2-15,0-1-3 0,-1 0-2 16,-1-1-2-16,1 1 2 0,-2-1 2 0,2 2 0 15,-3-2 2-15,-2 1 0 0,3-2-2 0,-3 2 2 16,0-4 1-16,-1 3 2 0,-1-1 8 0,0-1 1 16,-1 0 3-16,1 1 0 0,-4-1-1 15,2-1 0-15,-2 1 0 0,-3 0 2 0,0 0-3 16,4 1-1-16,-4 1 3 0,-2-1-4 0,4 0 2 16,-2 0 2-16,0 0-1 0,-1 0 0 15,3-1 1-15,-2 2-1 0,-2-1-2 0,0 0 3 16,1 1-3-16,2-2-1 0,0 1 3 0,-3-1 0 15,1 1 1-15,3-2-2 0,-2 1 2 0,-2-1-2 16,1 0 1-16,0 1-1 0,2-1-2 16,-1 0 4-16,-1 0-2 0,3 0 2 0,-3 0-1 15,1 0 1-15,-1 0-2 0,2 0 1 0,-2 0 2 16,-1 0-3-16,2-1 2 0,0 0-2 0,1-2 1 16,0 1 1-16,-1 1 0 0,3-2 0 0,-3 1 0 15,4-1 2-15,-2 0-3 0,2 1 1 0,-3-2 1 16,4 1-2-16,0 1 3 0,2-2 0 15,-1 2 1-15,-2-2 0 0,3 1-2 16,-1 1-1-16,2-1 0 0,2 0 0 0,-1 0 1 0,-1-1 1 16,2 0-3-16,-1 0 4 0,-2 0-3 15,1 0 0-15,-1-1 0 0,-2 2-3 0,3-1 3 16,-1 1 2-16,0-3 0 0,1 1 2 16,-4 2-3-16,2-1-1 0,0-1 0 0,0 1-1 0,-1 0 2 15,-2 1-1-15,3-1 3 0,-1 2 0 16,-5 1-3-16,4-2 1 0,-4 2 1 0,-2 0-4 15,0 0 6-15,1 0-2 0,-3 0 2 0,1 1 1 16,0-2 0-16,1 1 0 0,-3 0-2 0,3 0 3 16,-2 0 0-16,-4 0 3 0,1-1 0 15,-2 2 0-15,2-1-1 0,-4 1-1 0,4 0 1 16,-2 0-3-16,-3 0 1 0,4 0-3 0,-3 0-2 16,1 0 4-16,-2 0-3 0,0 0 1 0,3 0 2 15,-3 0-3-15,1 0 4 0,-1 0 2 0,0 0 1 16,3 0 4-16,0 0-3 0,-1 0 0 0,3 0-4 15,-1 0-3-15,0 0 2 0,0 0-3 16,-1-1 0-16,3 1 5 0,0-1-5 0,-1 1 4 16,0 0 1-16,1 0-2 0,-3 0 2 0,3 0-2 15,-3 0 2-15,3 0-3 0,-3 0 0 16,2 0-1-16,-3 0-3 0,1 1 2 0,-1 1-2 16,-3-2 2-16,3 2-2 0,-3-2 2 0,0 0-2 15,1 1 1-15,-1-1 1 0,-2 0-4 16,0 0 0-16,-2 0-5 0,1 0 0 0,-2 0-4 15,1 0-1-15,-4 0-8 0,4 0-15 0,-3 0-17 16,-1 0-32-16,1 0-26 0,1-3-4 0,-2 2 16 16,-1-1 30-16,1-2 29 0,1 2 11 15,-2-3-24-15,1 3-84 0,-2-1 136 0</inkml:trace>
  <inkml:trace contextRef="#ctx0" brushRef="#br0" timeOffset="15538.42">13654 13340 0 0,'0'0'0'16,"0"0"16"-16,0 0 54 0,0 0-14 0,0 0-15 16,0 0-14-16,0 0-7 0,0 0-9 15,0 0-7-15,0 0-5 0,0 0 1 0,0 0 7 16,0 0 21-16,0 0 26 0,-28-1 20 0,30 19 17 16,1 2 1-16,1 3-2 0,-1 6-5 15,3 2-8-15,-2 6-8 0,3 1-12 0,-3 3-11 0,3 4-6 16,1 4-2-16,-2 3 2 0,1 3-1 0,-2 0-4 15,1 3-8-15,-2-1-12 0,-2-2-8 16,-1 3-2-16,-1-4-1 0,0-2 1 0,0 1-1 16,0-5 0-16,-4-3 1 0,2-1-1 0,0-5 1 15,-2-2-1-15,2-4 0 0,0-2 0 0,0-3-4 16,0-4-2-16,0-3-2 0,1-2-3 16,1-2-3-16,0-3-3 0,0 0-7 0,0-3-12 15,1-4-21-15,3 0-30 0,-2-3-44 0,4-3-57 16,-2-1-21-16,2 0 19 0,-2-1-84 15,2-2 163-15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113.3877" units="1/cm"/>
          <inkml:channelProperty channel="Y" name="resolution" value="1979.87915" units="1/cm"/>
          <inkml:channelProperty channel="F" name="resolution" value="11.375" units="1/deg"/>
          <inkml:channelProperty channel="T" name="resolution" value="1" units="1/dev"/>
        </inkml:channelProperties>
      </inkml:inkSource>
      <inkml:timestamp xml:id="ts0" timeString="2021-05-18T13:31:40.309"/>
    </inkml:context>
    <inkml:brush xml:id="br0">
      <inkml:brushProperty name="width" value="0.05292" units="cm"/>
      <inkml:brushProperty name="height" value="0.05292" units="cm"/>
      <inkml:brushProperty name="color" value="#FF0000"/>
    </inkml:brush>
  </inkml:definitions>
  <inkml:trace contextRef="#ctx0" brushRef="#br0">5404 7994 0 0,'0'0'95'0,"0"0"9"16,0 0-31-16,0 0 3 0,0 0 13 0,0 0 9 15,0 0 1-15,0 0-26 0,0 0-18 0,0 0-3 16,0 0 2-16,0 0 9 0,27-29 5 0,-7 22-6 16,6-1-7-16,4-1-8 0,2 1-10 15,4 0-12-15,2 0-11 0,0 1-2 0,0 0 2 16,0 1 7-16,1 1 10 0,-1-1 7 0,4 1 0 16,-2 2-5-16,2-1-6 0,2 1-9 15,-2 2-8-15,0-2-4 0,-1 3-9 0,0 0-8 16,-4 0-11-16,-4 0-19 0,-3 0-26 0,-2 1-32 15,-4 2-32-15,-3-2-38 0,-3 1-28 0,-4 1 8 16,0 0 28-16,-7-1 26 0,-2 1-127 0</inkml:trace>
  <inkml:trace contextRef="#ctx0" brushRef="#br0" timeOffset="315.39">5452 8155 919 0,'0'0'-176'0,"0"0"53"15,0 0 72-15,0 0 89 0,0 0 17 0,0 0 0 16,129-6-2-16,-104 4-19 0,0 0-9 0,3-1-6 16,1 2-8-16,1-1-5 0,1 1-5 15,2-1-7-15,-2 1-12 0,2 0-15 0,0 1-18 16,-1-1-25-16,-2 1-21 0,1-1-10 0,0 1 10 16,0-1 16-16,-6 1-13 0,-8-2-112 0</inkml:trace>
  <inkml:trace contextRef="#ctx0" brushRef="#br0" timeOffset="2100.53">14022 7508 149 0,'0'0'53'16,"0"0"-14"-16,0 0 2 0,0 0-1 15,0 0-2-15,0 0 3 0,0 0 6 0,0 0 7 16,0 0 1-16,0 0-6 0,0 0-5 0,0 0-15 15,0 0-13-15,0 0-1 0,-55-39-2 16,55 46 13-16,0 2 11 0,0 3 10 0,0 6 1 16,0 4-5-16,0 4-8 0,2 3-14 0,-2 2-5 15,0 3-6-15,-2 1-5 0,2 3-1 16,-3-1-3-16,2 2-3 0,-1 0-3 0,-4 2-2 16,1-1-6-16,-2 2-2 0,-3 1-4 0,1 2-1 15,0-2 1-15,0-1-1 0,2-2 4 0,-2 0 3 16,3-5 5-16,1 0 1 0,0-4 1 15,2-2-2-15,0-2 1 0,0-2 1 0,-1-2-1 16,4 0 3-16,0-3-1 0,0-1 1 0,0-3 2 16,0-2-2-16,4-3 2 0,0-2-2 15,-1-1-1-15,4-1 2 0,1-2-1 16,-1 0 0-16,4-3 5 0,0-1 1 0,3-1-1 0,1 0 5 16,2 0-5-16,-2-1 1 0,4-1-2 0,0-3 0 15,0 1 0-15,2 1 0 0,-1-2 3 0,4 2-4 16,1-2-1-16,0 2 3 0,2-2-2 0,-1 1 4 15,1 2 0-15,3-1 1 0,-1 1-3 0,0 0 0 16,2 0 2-16,0 1-3 0,0-1 3 16,3 2 1-16,0-1 0 0,0 1 1 0,3 0 1 15,-2 0 3-15,1 0 4 0,0 0 2 0,3 0-1 16,4 0-5-16,-2 0 2 0,5 0-4 16,-2 0 2-16,2 0 3 0,-1 0-3 0,6-3 2 15,-4 2 3-15,4 1-6 0,0-1 0 0,2-1-3 16,-1 1-3-16,-1-2 4 0,-1 2-4 15,-1-1 1-15,0 1-1 0,0 1-2 0,-2-1 0 16,-1 1-1-16,1 0 4 0,-1 0-3 0,2 0 4 16,-2 0 0-16,2 0 0 0,-2-2 1 0,4 2-2 15,-1 0 1-15,-2 0-2 0,-1 0 2 0,2 0 1 16,-6 0 1-16,5 0-2 0,-4 0 0 0,1 0-2 16,-1 2-2-16,-1-1 3 0,2 1-2 15,-2 0 0-15,1 1 0 0,3-2-1 0,-3 1 1 16,2 0-1-16,-1 1 2 0,1-1-2 0,-1 0-1 15,2 2 3-15,-3-2-4 0,5 1 1 0,-5 1-1 16,6-2 2-16,-2 0 0 0,-2 1 2 16,4-1 2-16,0-1-3 0,-1 1 2 0,1 1-2 15,4-2 1-15,-1 1 1 0,1-1 3 0,0 1-4 16,0-1 1-16,3 0 0 0,-2 0-4 16,2 0 3-16,-1-1-2 0,2 1 0 0,-5-1 1 15,3 0 2-15,2 0 4 0,-3 0 2 0,1 0 1 16,0 0-1-16,-2-1-1 0,3 1 5 0,-3 0 3 15,-3-1 5-15,2 0 5 0,-1 0 3 16,0 0-1-16,1-1 4 0,-1 2 2 0,1-1-4 16,3 0 2-16,-3 1-5 0,1 0-5 0,0-1 0 15,2 0-5-15,-2 1-4 0,-1 0-3 0,-1 0-2 16,0 0 0-16,-1 0 1 0,-1 0-1 0,2 0 0 16,-5 0-3-16,4 0 1 0,-1 0-2 0,0 0-1 15,-2 1 2-15,0 0-3 0,0-1 3 16,-2 1-1-16,0-1-2 0,-2 0 0 15,-4 0-2-15,-2 0 2 0,1 0-1 0,0 0 2 0,-4 0-2 16,-3 0-1-16,2 0 0 0,-5 0 0 0,0 0 0 16,-5 0-1-16,-2-1 2 0,1 0-4 15,-5-1 2-15,0-1 2 0,-4 2-1 0,-2-2 3 16,-3 0 0-16,-1 1 1 0,-2-2-5 0,2 2-6 16,-4-3-12-16,1 0-20 0,0-1-15 15,-2 2-22-15,1-2-21 0,0 0-29 0,0-1-34 16,-2 0-42-16,4 0-5 0,-1 0 38 0,-1-1 36 15,2 1 5-15,-3 3-51 0</inkml:trace>
  <inkml:trace contextRef="#ctx0" brushRef="#br0" timeOffset="2752.45">20712 7232 0 0,'0'0'37'0,"0"0"88"0,0 0-47 0,0 0-30 16,0 0-22-16,0 0-8 0,0 0-7 16,0 0-3-16,0 0 3 0,0 0 14 0,0 0 13 15,0 0 10-15,0 0 5 0,-9 33-4 0,14-13-7 16,-1 4-9-16,4 1-7 0,1 4-7 0,0 3-5 16,2 2-1-16,0 2-3 0,1 2-2 0,-2 4 1 15,1 1-1-15,0 2 0 0,-1 3-1 0,2-1-2 16,-5 0-5-16,-1-1 3 0,-2-2 0 15,-3-1 2-15,2-1 4 0,-3 0-3 16,0-3-1-16,0 0-3 0,0-2-3 0,0-1-3 16,-3-1 0-16,1 0-5 0,-3-3-2 0,1-2 1 0,0-3-3 15,-3-1 2-15,3-1 4 0,-2-2 1 16,0-1 0-16,2 0 1 0,0-3-2 16,-3 0 3-16,1-3 3 0,0 0-2 0,-1-3 3 0,1-1-2 15,0-1-2-15,-1 0 3 0,3-2-7 16,-2 2 3-16,2-2-4 0,-2-1-1 0,2-1 7 15,-3 1-2-15,3-1 1 0,-2 0-2 0,1 0-3 16,-3-2-1-16,0 1 2 0,4 1-2 0,-3-2-2 16,-1 0 3-16,0-1 1 0,1 0 5 15,-1 1 1-15,0-2 2 0,-3 1 0 0,1-1 0 16,1 0 5-16,-3-1-2 0,3 0 8 0,-4 0 4 16,1-2 5-16,-4 0 3 0,-4 0-1 0,0 0 4 15,-1 0-4-15,-4-3 2 0,-2 0-2 16,-2-2-1-16,-1-1-5 0,-1 0-11 0,-2 1-13 15,-5-2-22-15,-3 1-31 0,-1 2-37 0,-8-1-23 16,3 2 4-16,-7-1 25 0,0 1 27 0,13 1 4 16,12 1-101-16</inkml:trace>
  <inkml:trace contextRef="#ctx0" brushRef="#br0" timeOffset="21460.58">5281 7556 122 0,'0'0'20'0,"0"0"8"0,0 0 7 15,0 0 6-15,0 0 5 0,0 0 9 0,0 0 9 16,0 0 9-16,0 0 16 0,0 0 1 15,0 0-4-15,0 0-17 0,-17-59-30 0,17 59-23 16,0 4-4-16,0 4 23 0,0 3 24 0,0 4 14 16,0 3-9-16,0 3-22 0,0 0-24 0,3 1-8 15,0 1-2-15,1 1 2 0,0 1 7 16,0 0 1-16,-1 4 1 0,0 0 2 0,0-2 1 16,0 0-4-16,-1-1 1 0,2-3-2 0,-2-1-6 15,1-1 3-15,-2 1-2 0,4-3-2 16,-2 0-1-16,-1-2-5 0,3-2 1 0,-2-1-2 15,1 0 2-15,0-3-2 0,0-2 0 0,2 0 2 16,-3-2-1-16,1-1 4 0,0 0 0 0,0-3 3 16,2 0-2-16,-2-1 5 0,3-1 4 0,-4-1 6 15,4 0 13-15,-1 0 3 0,2 0 5 0,1-3 1 16,2-3-4-16,4-1-3 0,-2-1-8 16,4 0-9-16,-3-1-7 0,4-2-3 0,-2 3-1 15,2 1 0-15,1 0 1 0,1 0 0 0,-1 1 0 16,-1 2-4-16,1 0 2 0,3-1-6 15,-1 2-1-15,1 0 1 0,1 1-4 0,1 0 0 16,0 0 2-16,-1 2-2 0,4 0-1 0,-3 0 3 16,4 0 0-16,0 0 1 0,-4 0-2 0,6 0 0 15,-3 2 1-15,1-1-1 0,0 1 7 16,2 0-4-16,-2 1 2 0,-1-2 2 0,0 1-5 16,3-1 5-16,-4-1-1 0,1 0 1 0,1 0-2 15,2 0 1-15,-2 0-2 0,-3-3-1 0,-3-2 3 16,-2 2-3-16,-1-3 3 0,-1 1 1 15,-4-2-1-15,-1 2 2 0,-1-1 2 0,-2 1 0 16,-1-1-1-16,0 0 2 0,-4 1-3 0,2-1-1 16,-3 2 2-16,0-2-5 0,0 0 0 15,-1 1-7-15,1 0-1 0,-3-1-9 0,1 2-7 0,-1-3-10 16,-1 2-12-16,0 1-10 0,0 0-18 16,0 2-25-16,0-1-43 0,0 1-53 0,0 0-61 15,-1 1-40-15,-1-2 11 0,-1 2 52 0,-2 1 65 16,5 0-138-16,-2 0 301 0</inkml:trace>
  <inkml:trace contextRef="#ctx0" brushRef="#br0" timeOffset="21716.41">6459 7705 0 0,'0'0'0'15,"0"0"41"-15,0 0 78 0,0 0-36 0,0 0-7 16,0 0 31-16,0 0 27 0,0 0 17 0,0 0 12 15,24-124 0-15,-23 118-3 0,1 1-10 16,-1 2-24-16,1 1-29 0,-2 2-30 0,0 0-23 16,0 2-1-16,0 5 4 0,1 2 12 0,-1 5 5 15,0 4-10-15,0 4-12 0,-1 4-13 0,-1 1-9 16,1 5-8-16,1 2-1 0,0 2-9 16,0 1-1-16,1 2-4 0,4 0-8 0,0 0-19 15,1 0-42-15,-1-3-95 0,-1 1-157 0,0-1-97 16,-3-9-56-16,-1-10-83 0</inkml:trace>
  <inkml:trace contextRef="#ctx0" brushRef="#br0" timeOffset="61249.36">7836 14501 0 0,'0'0'0'16,"0"0"0"-16,0 0 56 0,0 0-13 0,0 0-16 15,0 0-2-15,0 0-1 0,0 0-7 0,0 0 3 16,0 0 8-16,0 0 13 0,0 0 13 0,18-54 9 16,-18 54 8-16,0 0-5 0,0 0-6 15,0 0-13-15,0 0-17 0,0 1-1 0,0 2 1 16,0 2 1-16,0 2 6 0,0 2-8 16,2 0-8-16,-2 1 0 0,0 3-2 0,0 0-1 15,2 0-2-15,1 2-1 0,-2 3-3 0,1-2-2 16,1 0 0-16,-1 1-2 0,2 1-2 0,0 0 2 15,0 0-2-15,-1 2-1 0,1-1 2 0,1 1-4 16,-3 3 1-16,0-2-1 0,0 1-3 0,-1-1 2 16,1-1-2-16,-2 0-3 0,1 0 2 0,0-2-1 15,1 0 4-15,-2 0-2 0,1 1 0 16,-1-3 0-16,0-1-2 0,1 0 3 0,-1-1 0 16,0-1 3-16,1 1-2 0,-1-2 1 0,0-1-2 15,0 0-1-15,0-2 5 0,1 0-3 16,-1 0 1-16,0-1 0 0,0-2-1 0,0 1 1 15,0 0 0-15,0-2 3 0,0-1-3 16,0-1 1-16,0 0-1 0,0-2-3 0,0 2 1 0,0-2 0 16,0 0 0-16,0 0 3 0,0-1 2 15,0 0-1-15,0 0 3 0,0 0-2 0,0 0-3 16,0 0-1-16,0 0 0 0,0 0-2 0,0 0-4 16,0 0 4-16,0 0-7 0,0 0 1 15,0 0 2-15,0 0-4 0,0 0 4 0,0 0 1 16,0 0 1-16,2 0 5 0,-2 0 5 0,0 0 2 15,0 0 1-15,1 0 2 0,-1 0 0 0,0 0 0 16,0 0-2-16,0 0-2 0,0 0-3 0,1 0-1 16,-1 0 3-16,3 0 5 0,-3 0 4 0,1 0 2 15,3 0 1-15,-1-1 1 0,0 0 1 16,2 0-2-16,0-1-1 0,1 1-3 0,-1 0-6 16,4 0 0-16,0-1 2 0,-2 1-4 0,3-2 4 15,-1 2-6-15,1-1 1 0,-2 1-2 0,3-2 0 16,-1 2 1-16,3-1-3 0,-3 1 2 15,1-1-1-15,0 1-1 0,1 1-2 0,-2 0 1 16,-1 0-2-16,1 0 3 0,1 0 1 0,-2 0 0 16,1 1 0-16,-1 1-4 0,2-1 1 15,-2 1-3-15,0-1 1 0,-2 0 1 0,4 2-2 16,-1-2 2-16,-1 1-2 0,2 2 1 0,-1-3 1 16,-1 0-2-16,3-1 0 0,-2 1 0 0,0 0 1 15,1 0-2-15,1 1 3 0,-1-1-2 16,1 0-2-16,0 0 1 0,0 0 0 0,-2 0 0 15,0 1 1-15,2-1 2 0,-1 0-5 0,1-1 1 16,2 1-1-16,-3 0 3 0,6 0 2 0,-1 1 3 16,4-2 3-16,2 0-8 0,1 0 7 0,1 0-6 15,-2 0-1-15,2 0 4 0,-3 0-10 16,5 0 5-16,0 0 0 0,-1-2 2 0,1 1 2 16,-2 0-2-16,2 0 1 0,-1 0-5 0,1 1 1 15,-2 0 0-15,-4 0-2 0,1 0 1 0,-1 0 3 16,-2 0-5-16,0 0 5 0,-2 0 0 15,3 0-4-15,-3 0 6 0,0 0 0 0,2 0-2 16,-4 0 5-16,3 0-2 0,-4 0 3 16,3 0-5-16,-4 0 4 0,1 0-5 0,1 0-1 15,-1 0 2-15,-2 0-2 0,1 0 2 0,1 0 1 16,2 0 1-16,-4-1-2 0,4 1 3 0,-1 0-2 16,-1-2-2-16,1 2 0 0,1 0-1 0,-3 0 1 15,4 0 0-15,-3 0 3 0,-2 0-2 16,4-1-2-16,-2 1 2 0,0 0-4 0,3-1 5 15,-2 1 2-15,0-1-1 0,2 0-2 0,-2 1 1 16,2-1 0-16,-3 1-3 0,4-2 4 0,-2 2-3 16,1-1 0-16,1 1 0 0,-2-1 1 0,3 1-2 15,0-1 2-15,-4 1 1 0,5-1-4 16,-4 1 3-16,1 0 2 0,2 0-1 0,-1 0 3 16,-1 0-2-16,4 0-1 0,-1 0 0 0,-3 0-2 15,2 0 1-15,0 0 1 0,1 0 2 0,0 0 0 16,-4 0-2-16,4 0 1 0,-2 0 1 0,-1 0-4 15,2 0 7-15,1 0-2 0,0 0-3 16,-2 0 6-16,3 0-6 0,1-1 2 0,-2 0-1 16,0-1 1-16,0 1-1 0,2-1 0 15,-1 1 2-15,-1 0-2 0,3-1 1 0,1 1-1 16,0 0 0-16,-1 0-2 0,-1 0 2 0,4 0-1 16,-1 1-1-16,-3 0 3 0,1 0-3 0,0 0 4 15,-2 0-1-15,1 0 0 0,-1 0 0 0,1 0-2 16,-1 0 4-16,0 0-4 0,-1 0 2 15,1 0 1-15,0 0-2 0,0 0 3 0,-1 0 1 16,1 0-1-16,-1 0-1 0,-1 0 2 0,0 0-4 16,2 0 2-16,1 0 1 0,-1 0-2 15,4 0 0-15,-1-2 0 0,-4 2 1 0,2-1-1 16,-1 0 2-16,-2 0 0 0,-1 1-3 0,1-1 1 16,1 0 1-16,-5-1-2 0,5 2 0 0,-1-1 3 15,-4 1-5-15,3-1 3 0,-1 1 0 0,-1-1-3 16,-2 1 4-16,3-1-1 0,-3 1 1 0,4 0-1 15,-4 0 0-15,5 0 0 0,-6 0-4 0,0 0 4 16,2 0-4-16,-3 0 1 0,1 0 1 16,-2 0-1-16,1 0 1 0,0 0 0 15,-1 0 2-15,0 0-2 0,0 0 2 0,-1 0-2 16,0 0 0-16,2 0 0 0,-2 0 0 0,-3 0 2 16,2 0-4-16,2 0 4 0,-2 0-2 15,-1 0-3-15,-2 0 4 0,4 0-2 0,-5 0-2 0,3 0 4 16,-1 0 1-16,-2 0 0 0,3 0 2 0,-2 0-4 15,2 0-2-15,-4 0 1 0,4 0 1 16,-4 0 0-16,3 0 0 0,-2 0 0 0,1 0-1 16,-2 0 0-16,-1 0 1 0,3 0-2 0,-2 0 1 15,-1 0 1-15,3 0 0 0,0 0-1 16,-3 0 3-16,3 0-1 0,-2 0-4 0,-1 0 5 16,3 0-3-16,-3 0 2 0,0 0 1 0,3 0 0 15,0 0-2-15,0 0 0 0,-1 0 5 0,2 0-4 16,-2 0 4-16,4 0 0 0,-2-1-4 15,1-1 2-15,2 2-1 0,-1 0-2 0,1-1 0 0,-3 1 0 16,2-1 1-16,1 1 0 0,-1-2-1 16,-3 1 0-16,4 1 0 0,-2-1 0 15,2 1 0-15,-4-1 0 0,3 1 0 0,-4 0 2 16,4-1-3-16,0 1 3 0,-4-1 0 0,4 1-3 16,-1 0 1-16,-3 0 0 0,3-2-2 0,-3 2 2 15,2 0 3-15,-3 0-3 0,4 0 1 0,-3 0 3 16,2-1-3-16,-3 1 3 0,3 0 0 0,-2-1 1 15,1 1-1-15,0 0 0 0,2-1 1 16,-3 1-1-16,4 0-2 0,-4 0 0 0,3 0-1 16,1 0-1-16,0 0 1 0,-3 0-1 0,3 0-2 15,-4 0 2-15,4 0-1 0,-2 0 1 0,-2 0 2 16,3 0-1-16,-4 1-2 0,5 0-1 16,-5 0-4-16,2-1 2 0,-1 2 2 0,-2-2-3 15,3 1 2-15,-4 0-6 0,2-1-6 0,-2 0-6 16,1 1-13-16,1-1-11 0,-2 0-22 0,-1 0-15 15,1 1-20-15,-1-1-33 0,0 1-29 0,0 1-26 16,0-2 5-16,0 1 37 0,0-1 47 0,0 0 17 16,1 1-39-16</inkml:trace>
  <inkml:trace contextRef="#ctx0" brushRef="#br0" timeOffset="67439.39">11933 14486 43 0,'0'0'115'0,"0"0"-109"16,0 0 5-16,0 0 13 0,0 0 2 0,0 0 8 15,0 0 4-15,0 0-10 0,0 0 2 0,0 0-2 16,0 0-2-16,0 0-3 0,0 0-14 16,0 0-2-16,-14-22 10 0,14 26 13 0,2 1 17 15,-2 3 8-15,6 1-8 0,-4 3-3 0,0 1-4 16,0 2-3-16,2 0-2 0,-2 2-5 16,0 1-3-16,-1 0-6 0,4 1-3 0,-3 0-4 15,-1-1-2-15,-1 3-2 0,2-1-3 0,3 0-2 16,-3-1-3-16,0 2-2 0,-1-1 2 0,1-2 1 15,2 2-2-15,-1-2 3 0,-2 1 1 0,4-2-4 16,-2 0 3-16,-2-1-4 0,-1 2 0 0,3-4 2 16,2 2 1-16,-2-1 2 0,-2 1-3 15,4-2-1-15,-2 0 0 0,-1-1-2 0,3-1 1 16,-2-1 0-16,-1-2-1 0,-1 1 2 0,4-2 1 16,-2 2-2-16,-2-2 2 0,-1 0 0 0,0-2-2 15,0 1 4-15,1-1 0 0,-1-1 0 16,0 0-1-16,0-1 1 0,0-1-2 0,0-1 1 15,0 0 8-15,0 0-1 0,0 0 6 0,0-1 8 16,0 0-1-16,0-1 6 0,0 1 3 16,0-1 0-16,-1 0-1 0,1 0 0 0,-1 0-6 15,0 1-8-15,-1-1-3 0,-3 1-8 0,4-1-3 16,-2 2-1-16,1-2-1 0,-3 0 0 0,3 1 0 16,-1-1-1-16,-2 1 1 0,3-1 1 15,-1 1-1-15,-4-1 3 0,0 0-3 0,2 1 1 16,-2-1 1-16,-3 0-1 0,1 0 2 0,0 0-3 15,-2 0 0-15,0 0 1 0,0 0-2 0,0 0 0 16,-6 0 0-16,2 0-2 0,-1 0-2 0,-1 0 2 16,0 1-2-16,-2 1 1 0,4-1-3 15,-2 0-2-15,0 0-2 0,2 0-11 0,-1 0-9 16,3 0-20-16,0-1-28 0,-3 1-31 0,6-1-44 16,-1 1-51-16,1 0 5 0,3-1 24 0,4 2-109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113.3877" units="1/cm"/>
          <inkml:channelProperty channel="Y" name="resolution" value="1979.87915" units="1/cm"/>
          <inkml:channelProperty channel="F" name="resolution" value="11.375" units="1/deg"/>
          <inkml:channelProperty channel="T" name="resolution" value="1" units="1/dev"/>
        </inkml:channelProperties>
      </inkml:inkSource>
      <inkml:timestamp xml:id="ts0" timeString="2021-05-18T13:34:01.749"/>
    </inkml:context>
    <inkml:brush xml:id="br0">
      <inkml:brushProperty name="width" value="0.05292" units="cm"/>
      <inkml:brushProperty name="height" value="0.05292" units="cm"/>
      <inkml:brushProperty name="color" value="#FF0000"/>
    </inkml:brush>
  </inkml:definitions>
  <inkml:trace contextRef="#ctx0" brushRef="#br0">11999 6599 0 0,'0'0'56'0,"0"0"34"0,0 0-47 15,0 0-6-15,0 0-6 0,0 0 4 16,0 0 6-16,0 0 18 0,0 0 15 0,0 0 15 16,0 0 5-16,0 0-9 0,-7-103-13 0,7 102-26 15,0 0-21-15,0 1-23 0,0 0-14 0,0 0 1 16,0 0 0-16,0 1 10 0,0 4 10 15,1 3 4-15,1 2 6 0,2 6-1 0,-3 4-3 16,1 3-1-16,-2 6 1 0,0 1 1 0,0 3 0 16,1 4-4-16,-1-1-6 0,0 1-5 0,0 1-3 15,0-1 0-15,-1 0 1 0,1 0 2 16,-2-2-1-16,1-2-2 0,1 0-1 0,-4-3 0 16,2-1-1-16,1-4 0 0,0 0-2 0,0-3-3 15,1 0-1-15,0-3 1 0,0-3-2 0,0-1 3 16,0 0 1-16,2-4-4 0,0 1 5 0,2-1 0 15,-1-2-2-15,-2 1 2 0,5-3-5 16,-3 0-2-16,-1-1 3 0,-1-2 1 16,4 3 3-16,-3-3 1 0,-1 0 0 0,0 0-3 15,-1-1-5-15,1-1-2 0,0 0-7 0,2 0 2 16,-2-1 4-16,0 0-1 0,0-1 7 0,1 1 1 16,-1-1 4-16,4 1 4 0,-2-1 3 0,4 0 3 15,-3 0-1-15,4 0 1 0,0 0 0 0,3 0-2 16,0 0 1-16,0 0-2 0,2-1-1 0,2 0-1 15,-1 0 1-15,2-2-2 0,-1 2 1 16,3-2 1-16,1 2-3 0,-2-1 1 0,1 2-1 16,1-1-3-16,-2 1 4 0,1 0 0 0,-2 0 0 15,4 0 2-15,-1 0 1 0,2 3-1 16,1-1 1-16,4 0-1 0,-1 2-1 0,1-2-1 16,0 1-1-16,2 1 1 0,1-2 1 0,1 2-2 15,-2-2 2-15,-1 0 0 0,2 1 0 0,2-1 3 16,-1-1 0-16,-1 0 0 0,2 1 1 15,-2-1 1-15,-2 2 4 0,0-2 7 0,1 0 2 16,4 0 7-16,-3 0 1 0,1 0-2 0,-1 1-7 16,0 0-2-16,-1 0-6 0,-1 1-1 15,1-1 1-15,1 0-7 0,-3-1 1 0,3 2-3 0,0-2 0 16,1 1 0-16,-2-1-1 0,0 2 0 16,0-1-1-16,2-1 3 0,-2 0-2 0,2 1 0 15,-3 0 1-15,1-1-2 0,2 1 2 0,-1-2 0 16,-1 2 1-16,0-1-1 0,2-1 1 0,-2 1 0 15,1-1-2-15,1 1 1 0,-2 0 1 0,-2-1 1 16,1 1-2-16,-2-1 2 0,-1 1-1 16,-1 1-2-16,1-1 2 0,1-1-1 0,0 2-1 15,1-1-1-15,2 0 2 0,-4-1-3 0,4 1 1 16,-2 1-2-16,1 0-5 0,-2-1 7 16,2 0-2-16,2 1 4 0,-2-1-1 0,-1 2-2 15,3-2-3-15,-2 1-1 0,-1-1 4 16,2 2-1-16,-1-1 3 0,0-1 4 0,1 1-3 15,4 1 2-15,-6-1-3 0,0 0-1 0,1 1-3 16,-3-2-6-16,1 1 2 0,-3 1 0 0,1-1 5 16,-2 0 6-16,0-1 1 0,-1 2-1 0,3-1 0 15,-2-1 0-15,-1 1 0 0,0-1-1 16,2 0-4-16,-4 0 4 0,0 1-2 0,0-1 1 16,1 0 2-16,0 0-1 0,-3 0 0 0,2 0 0 15,-2-2 1-15,0 2-2 0,0-1 2 0,-1 2-2 16,1-1-3-16,-1-1 3 0,0 1-3 0,0-1 2 15,0 1-6-15,0 0 3 0,-1 0-4 0,2-1-3 16,0 2 6-16,2-2-9 0,0 0 0 16,2 0 1-16,3 0-2 0,-1 0 7 0,2 0 3 15,-2 0 5-15,2 0-1 0,1 0 3 0,-1-2-1 16,-1 2-1-16,1 0 2 0,1 0-2 16,-3 0 1-16,2 0 3 0,-1 0 2 0,4 0-4 15,-5 0 1-15,2 0-6 0,-1 0-2 0,1 0 2 16,-1 0-2-16,1 0 3 0,0 0 0 0,1 0 2 15,0-1-1-15,-1 1 0 0,2 0 3 0,-3 0-3 16,2 0 2-16,-1-1-1 0,-2 1 1 16,2-1-1-16,-2 1 0 0,1-1 1 0,-2 1-5 15,-4 0 5-15,-1-1-4 0,2 1 3 16,-3 0 0-16,-1 0-3 0,-3 0 2 0,2-2-1 16,-1 2 0-16,0 0 1 0,-2-1-1 15,-1 1 2-15,3 0 0 0,-2-1 2 0,2 0-2 0,0 0 2 16,-1 0-2-16,-1-1 2 0,3 0 1 0,3 1-1 15,-3-1 4-15,2-1-3 0,1 0 1 0,1 2-2 16,-1 0 0-16,0 0 0 0,2 0 1 0,-5-2 3 16,3 2-2-16,-3-1 0 0,4 1-3 15,-3-2-3-15,-1 2 1 0,0 1-3 0,-3-1 0 16,0 1-4-16,-3-1-7 0,0 1-20 0,-4-1-45 16,5 1-39-16,-7-1-6 0,0 1-1 15,0 0-115-15</inkml:trace>
  <inkml:trace contextRef="#ctx0" brushRef="#br0" timeOffset="1048.14">12084 6380 0 0,'0'0'0'0,"0"0"0"16,0 0 0-16,0 0 27 0,0 0 15 0,0 0 10 16,0 0-10-16,0 0-18 0,0 0 4 0,142-13-4 15,-106 9-1-15,3 0-1 0,1-1 1 16,4 0 12-16,6-1 10 0,2-1 11 0,2 0 8 15,7 0-8-15,-1-1 1 0,8-1-3 0,2 2-2 16,2 0 1-16,3-2-10 0,3 2-13 16,0-1-8-16,0 2-4 0,2 2 3 0,-1-2 8 15,4-1 7-15,0 2 2 0,7 1-3 0,-1 1-8 16,2 0-7-16,-1 2-7 0,-1 0-1 0,0 1-2 16,-1 0 2-16,0 0 4 0,2 0 2 15,-1 0 2-15,1-1-5 0,-2 3-3 0,1 1-4 16,-1 0-5-16,-3-1 0 0,1 0-4 0,0 2 0 15,-3-2 2-15,2 0-3 0,-2-1 3 0,-2 2-2 16,-2-2-4-16,-2 1 2 0,-2-1-1 0,-3 1 2 16,0-1 3-16,-5-1-2 0,1 1 0 15,-5-2 1-15,-1 1-1 0,-6 0 3 0,-2 0 0 16,-5 0-2-16,-6 0 1 0,-1 0-1 16,-3-1 2-16,0-1 0 0,-7 0-6 0,-2 1 4 0,-5 1-2 15,-1-1 1-15,-3 0 4 0,-4-1-2 0,-2 1 0 16,-3 1-1-16,-2 0 2 0,-1 0-3 15,-1 0 0-15,-1 0-1 0,0 0 0 16,1 0 0-16,2 0 1 0,0 1 1 0,-1 1-3 0,-2 0 1 16,3 0 1-16,-2 1-2 0,1-1 6 15,0 1-4-15,3 0 0 0,1 0 2 0,2 0-6 16,-1 0 5-16,3 3 1 0,2-3-2 0,1 2 4 16,-2 0-4-16,-3-1-1 0,2 2-1 0,-1 1-2 15,-1 0 3-15,-1 1-2 0,3 1 3 16,-2 0 0-16,1 0-3 0,-1 0 0 0,-1 2-2 15,-2-2-3-15,-2 0 1 0,0-1 0 0,-1 2 1 16,-2-3 3-16,-3 4 0 0,1-1 0 16,0 2 3-16,-4 1-1 0,3-1 2 0,-1 1-2 0,-2-1 2 15,0 1 1-15,-1-1-1 0,0 1 4 16,0 0 1-16,0-1 1 0,-2 0-1 0,-5 1 0 16,1 2 0-16,-1 0-1 0,-3 1 1 15,-3 2-4-15,-1 3-2 0,1 1-4 0,-1 2-6 0,-1 3-4 16,2-1-7-16,-4 4-19 0,6 1-22 0,-1 3-21 15,2 2-43-15,2 2-54 0,5 3 3 16,1-9-8-16,1-10-71 0</inkml:trace>
  <inkml:trace contextRef="#ctx0" brushRef="#br0" timeOffset="2936.95">17150 7295 103 0,'0'0'31'0,"0"0"-11"0,0 0 0 0,0 0-3 0,0 0-4 15,0 0-1-15,0 0-4 0,0 0-3 16,0 0 1-16,0 0-3 0,0 0 0 0,0 0 0 16,0 0 1-16,-117-27 0 0,107 37 3 0,1 0 1 15,-1 1 1-15,1 1 2 0,4 1-1 0,-2 1 1 16,-2 2 3-16,5-1-1 0,-3 1 3 16,3 1 3-16,-2 2 3 0,2-1 6 0,-2 1 3 15,4 1 2-15,0 3 2 0,0 0 0 0,2 2 1 16,0 1-5-16,2 2-7 0,0-1-7 0,3 2-11 15,0 1-4-15,-3-1-1 0,4 0-3 16,-2-1 2-16,0 0 0 0,-1-2-1 0,1-2-1 16,2 1-2-16,-2 0-2 0,2-2 0 0,-2 1 0 15,3 0 2-15,2 1 0 0,-4-2 2 16,3 2-1-16,0-2 0 0,-1-1 2 0,0 0 0 16,1 0 2-16,0 2-2 0,0-3 1 0,-2 2-1 15,2 2 1-15,-2-3 3 0,-2 2-4 0,3 1 2 16,-3-1 1-16,1 2-2 0,0-1 5 0,-2-1-4 15,4 1 0-15,-3 0-2 0,3 1 1 0,-2-2 2 16,2 1-4-16,1-2 5 0,0 1-4 16,-3-3-1-16,3 1 2 0,1 0-3 0,2 0 2 15,-1-2 0-15,0 0 0 0,2 0 0 0,1-2 2 16,1 0 1-16,-2 0-1 0,2-2 2 16,2 2 1-16,-1-4-3 0,1 0 1 0,-2 0 0 15,3-2-2-15,2-1 1 0,-1 0 0 0,2 2 0 16,0-2 1-16,3-1 0 0,-1 1 2 0,0 0-4 15,-2 0 4-15,3 0-1 0,-1-1-6 16,-6 1 6-16,3 1-7 0,1-1 2 0,-2 1 3 16,-1 0-4-16,0-1 2 0,2 0 0 0,0 1-1 15,2 1 0-15,0-3 4 0,0 2 0 16,2-1 1-16,0-1 1 0,-1 1-2 0,-1-1-2 16,1 0 0-16,2-1 4 0,0 1-5 0,-2-1 3 15,1 0-2-15,3 2-1 0,-2-1 3 0,3 0-1 16,-3-1 0-16,4 1 0 0,1-1 0 0,-2-1 3 15,2-1-2-15,1 0-1 0,0-2-1 0,-1 1-2 16,0-1 2-16,-1 0 2 0,-2-2-2 16,4 0 0-16,0 0-1 0,1-1-5 15,0 0 7-15,0-2-1 0,3 0-1 0,-4 0 5 16,-3 0-2-16,2-1-1 0,0-2 2 0,-1-2 1 0,1-1 0 16,-3-1 2-16,2-1 2 0,0-3-1 15,-3 0 1-15,1-2 2 0,-2-1 1 0,-2-2 2 16,4-1 5-16,-3 0 4 0,-1-1 2 0,2 0 8 15,-6-2 2-15,0 0 9 0,0 1 11 16,-5-1 12-16,2 0 16 0,-5-1 10 0,-4 0 5 16,3 1-7-16,-4-4-7 0,-1 2-10 0,-2 0-13 15,3 0-15-15,-3-2-11 0,0 1-15 0,-2-2-6 16,0-1 8-16,0 0-2 0,0 1 5 16,-8-3-7-16,3 3-8 0,-3-1-3 0,-2-2-5 15,2 0 2-15,2 2-2 0,-3-4 0 0,-1 2 2 16,-1-1-5-16,-3-1 7 0,2 0-1 15,-1 2 2-15,-5-2 3 0,-4 4 3 0,2-2-1 16,-6 1 0-16,0-1 0 0,-4 2-8 0,-1-2 4 0,-7 2-4 16,3 1 1-16,-9-2-4 0,3 4-2 15,-1-1 0-15,-2 2-1 0,-3-3 6 0,3 3-4 16,1 2 2-16,-3 0 0 0,7 0-1 0,1 1-1 16,3 0 0-16,-3 1 0 0,5 1-4 15,0 1 4-15,-3-3-5 0,3 1 0 0,1 1-3 16,0-3 2-16,-3 1 2 0,3-2 0 0,-1 0 7 15,-5-1-9-15,4 0 2 0,-4 2 0 0,4-2-2 16,-5 1 10-16,0 2-1 0,-1-1-1 16,3 0-2-16,-1 2-3 0,-1 1 4 0,-1 0-2 15,1 2 5-15,-3 3-4 0,1-1-1 0,-1 3-1 16,2-2-3-16,-1 4 2 0,3 2 0 16,0 0 2-16,5 1-3 0,2 3 2 0,1 0-5 15,8 2-3-15,1 0-2 0,3 0-11 0,2 2-5 16,4 3-13-16,1-1-15 0,3 1-21 0,2 4-24 15,0-1-30-15,4 2-30 0,0 2-38 0,1 1-36 16,1 3 26-16,0-4 9 0,0-3-117 0</inkml:trace>
  <inkml:trace contextRef="#ctx0" brushRef="#br0" timeOffset="3800.3">16521 7190 194 0,'0'0'-10'0,"0"0"-6"0,0 0 9 15,0 0 23-15,0 0 0 0,0 0-2 0,0 0-7 16,0 0-3-16,0 0-1 0,0 0-1 16,0 0 2-16,0 0-1 0,0 0-3 15,118-23 3-15,-105 22-1 0,0-1 2 0,0 1 3 16,4-2-2-16,-2 0 0 0,1 0 0 0,-3 0 0 15,1 1 5-15,0-1 4 0,-2-1 1 0,1 1-1 16,0-2-1-16,-2 0-4 0,2 0-1 16,-3-1-1-16,0-1-3 0,1 0-5 0,-5-2-8 15,1 1-9-15,0-2-5 0,2-2 0 0,-3-1 4 16,0-1 3-16,1-2 2 0,-1 0-1 0,2-1-3 16,-1-1-7-16,-2-2-4 0,3 1-7 0,0 2-4 15,-2 2 14-15,0 0 11 0,-4 5 13 16,1 2 16-16,-3 2 5 0,0 2 7 0,0 0 4 15,0 3-2-15,0 1-5 0,-3 0-6 0,0 0-2 16,-1 4-5-16,-1 3 4 0,-5 1 0 0,2 5 0 16,1 2 3-16,-1 1-2 0,-1 3 3 0,0 3 3 15,1 1-4-15,1 1 1 0,0 0-7 16,-3 1-5-16,2 0-2 0,-3-3-4 0,1 1 1 16,0 0-4-16,-1-2 1 0,1 1 0 15,-1-1-2-15,-4-1-3 0,-1 3-7 0,-5-4-8 0,-2-1-4 16,-1 1 2-16,0-1 5 0,-4-2 3 0,3-1 0 15,0-2-8-15,-1-1-15 0,9-4-45 16,4-3 3-16</inkml:trace>
  <inkml:trace contextRef="#ctx0" brushRef="#br0" timeOffset="10595.25">11846 7995 0 0,'0'0'0'15,"0"0"0"-15,0 0 0 0,0 0 0 16,0 0 0-16,0 0 0 0,0 0 0 0</inkml:trace>
  <inkml:trace contextRef="#ctx0" brushRef="#br0" timeOffset="11010.01">12932 8364 0 0,'0'0'0'0,"0"0"0"15,0 0 0-15,0 0 0 0,0 0 0 0,118-3 0 16,-109 4 0-16</inkml:trace>
  <inkml:trace contextRef="#ctx0" brushRef="#br0" timeOffset="11382.9">13384 8355 0 0,'0'0'0'0,"0"0"101"0,0 0-3 0,0 0-42 16,0 0-17-16,0 0-5 0,0 0-14 0,0 0 0 16,0 0-8-16,0 0-5 0,0 0 4 15,0 0-9-15,0 0 0 0,122-65 1 0,-113 63-2 16,-3 0 0-16,2 2 1 0,-3-1 0 16,-2 1-2-16,2 0 2 0,-2 0-3 0,-2 0 3 15,0 0-1-15,-1 0 3 0,0 0 3 0,0-1 0 16,0 1 5-16,0-1-8 0,-1-1 0 0,-1-1-1 15,-3 1-3-15,1-2 0 0,-1 0 0 16,-1 0 0-16,-2-2-1 0,4 2 4 0,-2-4-3 16,0 1 1-16,2 0 2 0,-2-1-4 0,2 0 3 15,1 0-3-15,-2 1-1 0,2 0-4 0,1 0 4 16,0 1-4-16,-1 1-1 0,1 0 4 0,2 1-8 16,-1-1 2-16,1-1-1 0,0 3-2 15,0 0 1-15,0 2-15 0,0 0-88 0,0 1-129 0</inkml:trace>
  <inkml:trace contextRef="#ctx0" brushRef="#br0" timeOffset="20483.18">11685 9819 0 0,'0'0'0'0,"0"0"1"0,0 0 105 0,0 0-47 16,0 0-24-16,0 0-18 0,42-129-6 0,-33 113-2 15,-1 3 1-15,-3 1 1 0,2 3-3 16,-4 2-2-16,-1 2-3 0,1 3 0 16,-3 2-3-16,0 0 0 0,0 0-3 0,-5 5 1 15,0 3 2-15,-5 3 0 0,-5 6 1 0,1 1-2 16,-5 5 0-16,-1 3-3 0,1 1 4 0,-2 0-1 16,2 2 3-16,-2 0-2 0,0 0-1 0,1 2 0 15,-2 0-1-15,0 0 3 0,-3 1-4 0,5-1 2 16,-2-1-1-16,3-1-4 0,5-1 4 15,-2-3 0-15,5 0 0 0,5-1-1 0,-1-1 1 16,3 1 2-16,0-3-6 0,5 0 5 0,-1 1-4 16,7-3 0-16,1-1 3 0,3-1 1 0,3-1-2 15,4 0 0-15,3-2 0 0,3 1-3 16,4-1 5-16,0-2 0 0,5 1-1 0,-2-1 3 16,4-1-4-16,0-1 1 0,4 0-1 0,1-1-1 15,2 0-2-15,0-1 2 0,6 1-1 0,-4-1 1 16,5 3 2-16,-1-3-2 0,-2 1 5 0,2 0-4 15,0 0 1-15,-3 2 0 0,2-1-2 16,-4 1-1-16,0 0-2 0,-2 0-1 16,-1 0 0-16,0 0 5 0,-2-1 0 0,1-1 2 0,-2-1 2 15,1 0-3-15,-1-1 4 0,-3 1-2 0,4-1 2 16,-4-3 2-16,4 1-1 0,0-1 1 16,-2-2 0-16,3-1 0 0,2-1-2 0,-2 0 1 15,1-1 1-15,1-1 1 0,-1-3 4 16,0 0-1-16,1-2 0 0,0 1-6 0,0-1-1 15,2 1-1-15,-2-1-3 0,2 0 8 0,-5 1-3 16,3-1 2-16,-3 0 2 0,-5 0-3 0,1 2-1 16,-4 0-1-16,-3-1 0 0,-3 3-1 0,-4 0 2 15,-3 0-2-15,-7 1 0 0,0 0-4 16,-2 1-1-16,-5 1-5 0,0 0-5 0,-3 0-6 16,0 0-3-16,0 0-108 0</inkml:trace>
  <inkml:trace contextRef="#ctx0" brushRef="#br0" timeOffset="20955.16">11587 9921 116 0,'0'0'0'0,"0"0"-7"0,0 0 0 16,0 0 7-16,0 0 6 0,0 0 9 16,130-31 6-16,-89 25 5 0,3 0-1 0,5 0-4 15,8 2-5-15,2-2-6 0,4 1 0 0,1 1-1 16,6-2-4-16,4 1-1 0,1 2-4 15,1 0 0-15,1-1 0 0,-1 2 0 0,4-2 1 16,2 2 0-16,-2-1-1 0,2-2 1 0,1 1 0 16,-1 2-1-16,-3-1 0 0,-3 0 0 15,-2 1-2-15,-4 1 1 0,-6-1-1 0,-3 0 3 0,-2 1-2 16,-6 1 0-16,-7 0 1 0,-3 0-4 16,-10-1 6-16,-2 5-5 0,-7 3 2 0,-6-1-1 15,-3 4-2-15,-5 1 4 0,-4 3-4 0,-2 2 2 16,-3 3-1-16,-1 3 0 0,0 3 1 0,-5 1 0 15,-2 3-1-15,-3 2-4 0,-4-1 1 0,0 1-4 16,-4 0 2-16,4 0-2 0,-3 0-9 16,1 1-11-16,1-1-12 0,2-2-57 0,2-4 93 15,5-12 6-15</inkml:trace>
  <inkml:trace contextRef="#ctx0" brushRef="#br0" timeOffset="21731.21">14627 9753 0 0,'0'0'0'0,"0"0"0"15,0 0 0-15,0 0 0 0,0 0 0 0,0 0 0 16,0 0 0-16,0 0 0 0,0 0 18 0,0 0 2 15,0 0-3-15,-98 132-8 0,87-102-5 0,2 1-3 16,1 2-1-16,2-1 1 0,1-1-2 0,2-1-2 16,3 1 1-16,0-2 0 0,0 4 0 15,2-4 4-15,2 3-4 0,2 0-3 0,0-2 2 16,1 0-3-16,1-2 1 0,2-1 2 16,0-1 1-16,1-1 2 0,2-2 2 15,0 1 0-15,2-3 0 0,4-1-1 0,-3-3 1 0,5 1-4 16,1-2 3-16,1-2-1 0,2-2 1 0,2-1-1 15,1-3 0-15,3 0-1 0,-1-2-3 16,1-2 1-16,1 1-2 0,1-1 2 0,-2-1 3 16,3-1-2-16,-2 1 5 0,3 0-1 0,-3-1 2 15,4 1-3-15,0 1 2 0,4-1-3 0,1 2 2 16,2 0 4-16,-1 1-3 0,3-1 1 16,-4 1-1-16,4 1-4 0,1 0-2 0,0-1 4 15,1 3-1-15,-1-2 0 0,2-2 4 0,-2 1 0 16,5-1 0-16,-3-2 0 0,0 0-1 0,0-1-1 15,1 0 0-15,-5 0 1 0,0-2-1 0,-3 1 2 16,-1-1 1-16,-4 0-2 0,1 0-1 16,-4 0 0-16,0 0-2 0,-4 0-5 0,1-1-3 15,-1-2 2-15,-2 1-3 0,0 0 2 0,2-1-5 16,0 0-24-16,-5-1 20 0,-6 1 16 0,-3 2 0 0</inkml:trace>
  <inkml:trace contextRef="#ctx0" brushRef="#br0" timeOffset="22363.35">14443 9735 0 0,'0'0'0'0,"0"0"0"0,0 0 0 0,121-12 0 15,-85 8 13-15,1 1 43 0,3 1-11 0,3-1-13 16,1 1-10-16,4-1-9 0,1 0 1 16,4 2-2-16,-1-1 1 0,3-1-4 0,1 1-3 15,0 0 4-15,3 1-4 0,0 1 4 0,0-2-2 16,1 2-1-16,-2 0 0 0,3 0-2 0,1 0 1 16,-1 0-1-16,5-1 3 0,-2 1-4 15,-1 0-2-15,2 0 1 0,-1 0-3 0,-3 0 0 16,-3 0 0-16,-3 0 2 0,-3 0-4 0,-1 0 4 15,-3 0-3-15,-3-2-2 0,-1 0 0 0,-1-1-1 16,-1 1 1-16,-1-2-3 0,0 1 3 16,-5-2-3-16,0 1-2 0,-2 1 6 0,-3-3-3 0,0 1 4 15,-2 1 0-15,-3-2 1 0,-3 2 0 0,-3 1 0 16,-2 2-1-16,-6 0-2 0,-1 1 2 16,-3 0-3-16,0 0 1 0,-5 2 4 15,3 1-4-15,-3 3 2 0,2 0 1 0,-1 2-1 16,-2 0-2-16,-1 2 5 0,3 2-3 0,-1 1 1 15,-1 2 1-15,3 0-2 0,-1 3-2 16,2 2 0-16,0 0 3 0,2 3-2 0,-2 2 2 16,2 1 0-16,2 4-4 0,-2 0 3 0,1 2-1 15,0 0-1-15,-3-1 3 0,0 0-1 0,-1 0-1 16,0-2 0-16,0-1-2 0,-1 2-4 0,-2-4-8 16,-1 1-18-16,-1-8-40 0,0-6-21 0</inkml:trace>
  <inkml:trace contextRef="#ctx0" brushRef="#br0" timeOffset="22985.25">16841 10418 0 0,'0'0'0'0,"0"0"0"0,0 0 58 16,0 0-12-16,0 0-20 0,0 0-4 0,0 0-4 16,0 0-3-16,0 0-1 0,120-30 2 0,-108 24-4 15,3 0 1-15,-2-1 2 0,6 0 2 0,-5-1 1 16,6 0 1-16,0-2-5 0,-1 0-3 16,2-2-1-16,0-1-4 0,1 0 1 0,4-2-3 15,-3-2 2-15,4 1-4 0,-2-2-1 0,2-1 1 16,-4-2-5-16,2 0 4 0,0-1-1 15,-3 1-2-15,1-4 2 0,0 2-3 0,0 0 1 16,-2-1-3-16,-2-1 1 0,-3 1-2 16,-1 0-1-16,-2-3 3 0,-3 3 0 0,2 0 1 15,-3 2 3-15,-1-1-1 0,1 2 0 0,0 1 4 16,0 1-3-16,-1-2 0 0,-1 3 1 0,3-1 2 16,-1 2 0-16,1-3-1 0,1 3 0 0,0 0-4 15,1 0-1-15,1 0 3 0,-1-2 0 0,1 2 2 16,2-1 1-16,-1 0 1 0,5 0-4 15,-2-1 2-15,-1 3-5 0,4 0-1 0,-2 1 5 16,2 2-5-16,0-3 4 0,-1 2 3 0,2 0-3 16,0 2 1-16,1-1-2 0,-1 1-7 0,-1 1 3 15,-2 2 1-15,1 2-2 0,-6 1-1 16,1 2-3-16,-4 1-5 0,-3 1-13 0,0 2-136 16,-5 0 70-16</inkml:trace>
  <inkml:trace contextRef="#ctx0" brushRef="#br0" timeOffset="23300.1">17719 9353 75 0,'0'0'43'16,"0"0"-14"-16,0 0-8 0,0 0-8 0,0 0 0 15,0 0 0-15,0 0 3 0,0 0-2 16,0 0-5-16,0 0 1 0,0 0-2 0,0 0-3 16,119-40 3-16,-104 39-3 0,-2 1 1 0,4 0-1 15,-6 0 2-15,3 0-2 0,-3 3-1 0,0 2 3 16,-1 0-3-16,-2 2-1 0,1 1 1 16,-2 3 0-16,-3 2 3 0,2 2-2 0,-2-1 4 15,0 4-5-15,-1-1 3 0,0 4-3 0,-3-2-4 16,0 2 3-16,0 0-3 0,-2 0-2 15,-5 1 1-15,2 0-9 0,-3-1-14 0,-3 1-2 16,1-1-8-16,2-6-10 0,3-6-185 0</inkml:trace>
  <inkml:trace contextRef="#ctx0" brushRef="#br0" timeOffset="24413.14">16954 7115 0 0,'0'0'2'0,"0"0"116"0,0 0-66 0,0 0-10 16,0 0-3-16,0 0-12 0,0 0 0 0,0 0-5 15,0 0-3-15,0 0-5 0,0 0-6 0,0 0-7 16,-69-95-7-16,69 94-4 0,3 1-2 16,2 0 0-16,4 0 5 0,6 5 3 0,2-1 2 15,6 3 2-15,2 2-5 0,0 0 0 0,2 2-2 16,3 0-1-16,-3 1 4 0,3 0 1 0,-2 2 2 15,1 1-1-15,6 2 1 0,-3-2 0 16,1 4-1-16,4-1 2 0,-4 0-1 0,3 5 1 16,0-1 0-16,0-1-1 0,-2 4 0 0,-2 0-2 15,-2-1-1-15,0 1-1 0,-3 4 2 16,-4-2-1-16,-1 4-3 0,-2-2 0 0,-1 2-3 16,-4-4-1-16,1 1-2 0,-6-3 0 0,-1-1-6 15,-3-1-5-15,-1-3-6 0,-4-3-1 0,-1-3 14 16,0-1 8-16,-2-2 12 0,-4-4 1 15,-1 0-11-15,1-1-59 0,-2-3 66 0,6-1 0 0</inkml:trace>
  <inkml:trace contextRef="#ctx0" brushRef="#br0" timeOffset="24717.13">17612 7737 0 0,'0'0'0'0,"0"0"49"15,0 0 27-15,0 0-22 0,0 0-15 16,0 0-4-16,132-15-6 0,-115 10-4 0,-2-2-1 15,2-1 2-15,-2-2 3 0,0 2 2 16,-4 0-6-16,-2 0-3 0,-2 0-8 0,0 0-14 16,1 1 0-16,-2 1-18 0,0-1-14 15,2 2-5-15,-5 0-3 0,3 0 5 0,-3 1-9 0,0 1-140 16,1 2 96-16</inkml:trace>
  <inkml:trace contextRef="#ctx0" brushRef="#br0" timeOffset="41714.41">19006 6061 462 0,'0'0'62'16,"0"0"42"-16,0 0 69 0,0 0 61 0,0 0 19 15,0 0-49-15,0 0-59 0,0 0-36 0,0 0-23 16,0 0-23-16,0 0-28 0,0 0-31 0,-45-47-18 16,45 51-2-16,3 5 18 0,2 3 25 0,1 6 17 15,4 4 1-15,0 5-6 0,1 4-10 16,3 2-7-16,-1 2-3 0,0-1-2 0,1 4-1 16,0-5-5-16,-2-1-1 0,0 0-4 0,4-3-5 15,-4 0 1-15,1-4 0 0,1-1 3 0,0-1 1 16,-2-2-2-16,3-3-1 0,-4-1-3 15,0-2 4-15,0-4-1 0,-2-3 5 16,0-2 2-16,1-2 3 0,-6-1 9 0,3-3 16 16,-4 0 13-16,3 0 16 0,-3-5 10 0,-1-3-7 15,5-1-8-15,-4-6-13 0,4-1-14 0,0-4-7 16,-2-5-9-16,5-3-3 0,-1-4-5 0,0-7-1 16,2-3-1-16,-1-2-5 0,2-3 1 0,0-2-3 15,3 3-1-15,-1 3 2 0,-3 6 0 0,-1 4-1 16,0 5 1-16,-2 5 0 0,-5 7-3 15,2 3 1-15,-3 2-4 0,-1 4-6 0,-1 2-6 16,0 1-16-16,0 2-24 0,0 1-41 0,0-1-51 16,0 2-80-16,0 0-80 0,0 2-82 0,0 2-51 15,1 3 50-15,-1 0 46 0,1-1-46 0</inkml:trace>
  <inkml:trace contextRef="#ctx0" brushRef="#br0" timeOffset="42141.67">19237 6084 1519 0,'0'0'-91'0,"0"0"-78"15,0 0 36-15,0 0 112 0,0 0 90 0,0 0 13 16,0 0 0-16,0 0 0 0,0 0-3 15,0 0-14-15,63 126-12 0,-46-97 6 0,-2 2-8 16,3-3-7-16,0 2-4 0,1-1-7 0,0 0-3 16,1-2-5-16,-2-1-5 0,0-1-4 0,3-1-2 15,-1-2 3-15,-1-3-4 0,0 1-9 0,0-4 4 16,-4-1 1-16,3-2 3 0,-5-3 8 16,3 0 0-16,-3-2 3 0,-4-2 11 0,0-4 8 15,0-1 13-15,-4-1 12 0,2 0 12 0,-1-1 8 16,1-5 3-16,1-3-3 0,0-3-14 15,-2-4-12-15,2-2-11 0,1-7-9 0,1-2-8 16,-1-5-6-16,2-3-6 0,-1-4-6 0,2-1-3 16,-1-4-3-16,-1 2-2 0,2 1-2 15,-4 3 0-15,0 6-4 0,-2 2 0 0,-2 6-1 16,3 1-3-16,-3 2-3 0,-3 3-8 0,3 3-15 16,-2 1-22-16,0 3-33 0,-1 3-44 0,-1 3-62 15,0 1-98-15,1 2-150 0,3 1-91 0,-3 1 43 16,0 0-245-16</inkml:trace>
  <inkml:trace contextRef="#ctx0" brushRef="#br0" timeOffset="42418.1">20255 6129 2543 0,'0'0'-120'0,"0"0"49"0,0 0 67 0,0 0 65 16,0 0-4-16,0 0-28 0,0 0-7 0,0 0 2 15,0 0-5-15,0 0-6 0,127 0-4 0,-101 0-5 16,3-2-6-16,0 0-9 0,0 1-23 0,-2 0-55 15,0 1-126-15,-1 0-198 0,-8 0-144 0,-5 0-708 0</inkml:trace>
  <inkml:trace contextRef="#ctx0" brushRef="#br0" timeOffset="42623.09">20356 6434 2328 0,'0'0'-95'0,"0"0"68"16,0 0 117-16,0 0 20 0,0 0-49 0,0 0-37 15,119-22-7-15,-90 16-4 0,-1 0-13 0,-1 1-8 16,1 1-18-16,-4 0-25 0,0 2-50 16,1-1-107-16,-4 3-159 0,1 0-154 0,-4 4-7 15,-6-2-183-15</inkml:trace>
  <inkml:trace contextRef="#ctx0" brushRef="#br0" timeOffset="44097.22">20935 5920 1770 0,'0'0'9'16,"0"0"3"-16,0 0 38 0,0 0 37 0,0 0-1 16,0 0-45-16,0 0-30 0,0 0-6 0,0 0-2 15,0 0-1-15,0 0 3 0,0 0 5 0,30-11 13 16,-11 8 4-16,0-1 1 0,4 1-7 15,6-3-11-15,-3 3-7 0,1 1-6 0,3-1-4 16,-2 1-5-16,1 1-14 0,-2-2-19 16,1 1-23-16,1 1-42 0,-2-1-48 0,-2-1-40 15,1 1-58-15,-5 0-53 0,1-1 12 0,-9 2 40 16,-3 0-200-16</inkml:trace>
  <inkml:trace contextRef="#ctx0" brushRef="#br0" timeOffset="44580.23">20952 5985 959 0,'0'0'-153'0,"0"0"57"0,0 0 142 0,0 0 149 16,0 0-3-16,0 0-55 0,0 0-16 0,0 0-2 15,0 0-10-15,0 0-8 0,60 125-17 16,-52-106-15-16,-1 2-5 0,1 2-12 16,0 0-4-16,-4 0-4 0,2 2-12 0,-2 1-2 0,-2-3 0 15,1 4-2-15,-3-2 3 0,0 1-7 0,0-1-6 16,0 0-5-16,-3 2-3 0,-1-2-2 16,-1 2-1-16,1-3-1 0,-3 1-3 0,3 0 3 15,-1-3-2-15,2-1-1 0,1 0-1 0,1-2 0 16,0-1 0-16,0 0 0 0,1-1 3 15,0-2-4-15,0-1 2 0,3-1-1 0,1-3 0 16,1 0 2-16,-2-3 2 0,4 0 5 0,-4-2-1 16,3 0 5-16,-2-2 1 0,1 0 4 0,-1-1 8 15,-1 0-1-15,3 0 3 0,-1-1-2 16,2 0-5-16,-1-1 2 0,0 0 2 0,3 0 2 16,1 0-1-16,3 0-1 0,2 0-3 0,0-1-2 15,3 0-6-15,1-1-5 0,-1-1-5 0,2 0-3 16,-3 0 2-16,0 1-4 0,3-3 1 0,-1 1-2 15,0 1-2-15,0-1-3 0,2 1-9 16,-3 1-14-16,0-1-26 0,0 3-35 0,-1-1-63 16,-3 1-85-16,1 0-135 0,-6 0-185 15,-2 1-742-15</inkml:trace>
  <inkml:trace contextRef="#ctx0" brushRef="#br0" timeOffset="47498.3">21487 6242 918 0,'0'0'195'0,"0"0"-120"0,0 0 66 16,0 0 37-16,0 0 0 0,0 0-45 0,0 0-44 15,0 0-16-15,0 0-10 0,0 0-17 0,0 0-15 16,0 0-11-16,-25-43-13 0,25 43-11 0,0 0-2 16,0 1-1-16,0 4 4 0,3 4 7 15,2 2 2-15,1 0 5 0,2 3 2 0,3 1 3 16,-2 1 7-16,0 0-2 0,1 0 4 0,1 0-1 16,-1 1-5-16,2 0-3 0,0-3-4 0,-2 0-5 15,0-2 3-15,1-1-4 0,-2 2-2 0,0-2 3 16,0-2-5-16,1-2 8 0,-2 0 4 15,-1-3 4-15,1-1 8 0,-2 1 3 16,-2-3 8-16,1-1 7 0,-1 0 4 0,-3 0 4 16,2 0-2-16,1 0-2 0,0-5-2 0,1 0-10 15,0-3-7-15,0 0-7 0,0-3-7 0,-2-1 0 16,3 0 2-16,-1 0-4 0,0-2 0 0,0-1-2 16,0-2-3-16,1 1 1 0,-1-1 1 0,1 0-2 15,-1 0-2-15,0 0 0 0,-1-2-3 16,2 0 3-16,-2 1-1 0,-2 1 1 0,2 2-3 15,-2 0-1-15,0 2 1 0,0 3-2 0,1 1 3 16,-2-1-2-16,0 4-4 0,2-2 2 0,-3 3-4 16,0-1-1-16,1 3-5 0,0-1-6 0,-1 2-10 15,0 1-16-15,0 1-20 0,0 0-33 16,0 0-33-16,0 0-29 0,0 2-26 0,0 3-33 16,2 2-57-16,-2 1-126 0,1 3-39 15,-1-2-211-15,2-2 326 0</inkml:trace>
  <inkml:trace contextRef="#ctx0" brushRef="#br0" timeOffset="47697.34">21880 6503 231 0,'0'0'-16'0,"0"0"-2"16,0 0 28-16,0 0 3 0,0 0-5 0,0 0-9 16,0 0-6-16,0 0-8 0,0 0-37 0,0 0-101 15</inkml:trace>
  <inkml:trace contextRef="#ctx0" brushRef="#br0" timeOffset="48207.21">21676 6264 1089 0,'0'0'43'16,"0"0"24"-16,0 0 62 0,0 0 26 0,0 0-33 16,0 0-66-16,0 0-25 0,0 0-19 0,0 0 0 15,0 0 15-15,0 0 12 0,0 0 13 0,0 0 3 16,0 0 2-16,37 46-6 0,-25-32-9 0,-2 2-8 16,1-2-6-16,1 3-5 0,0 0-3 15,2-1-3-15,-3 0-3 0,-1 0 1 0,1 1-5 16,-2-3 0-16,0 0 0 0,0-1-6 15,-1-1 3-15,-2-3-1 0,0 0 3 0,0-2 1 16,-1-2 2-16,0 0 5 0,-2-3 3 0,1 0 18 16,-2-2 16-16,1 0 18 0,-1-2 9 0,1-3-2 15,2-4-14-15,-2-3-17 0,2-1-7 16,0-2-9-16,0-1-2 0,-2-2-5 0,1-2-6 16,0-1-6-16,0 0-2 0,1-2 1 0,-2 1-8 15,2-1 5-15,-2 3-4 0,0 1-1 0,2 0-2 16,-1 1 1-16,1 1-2 0,-2 2-1 0,0 3 3 15,-1 0-5-15,0 5 0 0,-1 3-4 16,0 0-14-16,0 4-12 0,0-1-25 0,1 1-36 16,-2 0-34-16,1 0-38 0,2 4-43 0,-1 1-61 15,-1 5-130-15,2-1-78 0,0-3-486 0</inkml:trace>
  <inkml:trace contextRef="#ctx0" brushRef="#br0" timeOffset="48682.03">22113 6763 682 0,'0'0'99'0,"0"0"10"0,0 0 90 16,0 0 69-16,0 0-30 0,0 0-61 0,0 0-41 15,0 0-24-15,0 0-19 0,0 0-8 0,0 0-6 16,0 0-10-16,0 0-6 0,0 0-7 16,62-69-2-16,-55 57 0 0,-2 0-6 0,-1 1-9 15,1-2-6-15,0-1-7 0,-2-1-4 0,0 2 0 16,1 2 1-16,-2 0 0 0,-1 4-1 0,0 1 0 15,-1 0 0-15,2 3-7 0,-2 2-1 16,0-1-4-16,0 2-5 0,0 0-3 0,0 0-7 16,0 2-3-16,0 2 0 0,0 3 2 0,0 2 4 15,0 4 4-15,0 3 0 0,1 3 2 0,0 0-1 16,1 0-1-16,0 1 2 0,1 2-5 16,-2-1 2-16,-1 1-2 0,1 0-3 0,0 1 4 15,1-3-4-15,-1 1-2 0,0-3-4 0,-1 0-8 16,1 0-2-16,-1-1-4 0,0-1-10 0,0-1-10 15,0-2-23-15,0-1-30 0,0-1-33 0,0-3-48 16,0-2-84-16,0-3-191 0,0-1-61 0,0 0-529 0</inkml:trace>
  <inkml:trace contextRef="#ctx0" brushRef="#br0" timeOffset="49109.72">22482 5835 1701 0,'0'0'-73'15,"0"0"26"-15,0 0 43 0,0 0 50 0,0 0 24 16,0 0-28-16,0 0-8 0,0 0-3 16,0 0-3-16,0 0-9 0,0 0-4 0,0 0-6 15,1 136-13-15,1-110-16 0,-1-1-43 0,-1 0-90 16,2 2-177-16,-1-8-79 16,-1-5-483-16</inkml:trace>
  <inkml:trace contextRef="#ctx0" brushRef="#br0" timeOffset="49335.33">22477 6468 2151 0,'0'0'23'16,"0"0"53"-16,0 0 33 0,0 0-1 0,0 0-42 16,0 0-26-16,0 0-7 0,0 0-6 0,0 0-9 15,0 0-7-15,0 0-6 0,0 0-4 16,0 0-3-16,16 39-9 0,-14-32-10 0,0 3-20 15,0-1-31-15,0 1-43 0,2 2-52 0,-2 0-64 16,1 1-51-16,-2 3-37 0,0-1-26 16,0 4 12-16,-1-2 65 0,2-2 51 15,-2-5-27-15</inkml:trace>
  <inkml:trace contextRef="#ctx0" brushRef="#br0" timeOffset="49509.92">22529 6838 0 0,'0'0'251'0,"0"0"74"0,0 0 9 0,0 0 29 0,0 0-55 16,0 0-58-16,0 0-37 0,0 0-50 15,0 0-33-15,0 0-20 0,0 0-24 0,0 0-19 16,0 0-18-16,0 0-8 0,-6 75-12 0,6-73-7 16,0 2-2-16,0-2-9 0,1 2-2 0,1-1-5 15,-1 0-3-15,0 1-1 0,0-1-1 0,1 1-7 16,0 0-9-16,1 0-9 0,0-1-20 16,0 1-24-16,1-1-38 0,0 2-62 0,-1 0-91 15,1-1-190-15,0 0-83 0,-3-1-560 0</inkml:trace>
  <inkml:trace contextRef="#ctx0" brushRef="#br0" timeOffset="49777.94">22917 6578 2545 0,'0'0'-23'0,"0"0"44"0,0 0 33 0,0 0-13 16,0 0-36-16,0 0-22 0,0 0-15 0,0 0-26 15,0 0-53-15,0 0-62 0,0 0-120 0,0 0-193 16,0 0-28-16,0 0-445 0</inkml:trace>
  <inkml:trace contextRef="#ctx0" brushRef="#br0" timeOffset="49947.3">23121 6592 2069 0,'0'0'40'0,"0"0"22"16,0 0 51-16,0 0-2 0,0 0-54 0,0 0-34 15,0 0-14-15,0 0-4 0,0 0-10 0,0 0-16 16,0 0-25-16,0 0-57 0,0 0-78 0,0 0-136 16,88-31-180-16,-83 31-6 0,0 0-313 0</inkml:trace>
  <inkml:trace contextRef="#ctx0" brushRef="#br0" timeOffset="50106.84">23479 6622 1500 0,'0'0'257'0,"0"0"-146"0,0 0 40 16,0 0-12-16,0 0-73 0,0 0-43 15,0 0-16-15,0 0-14 0,0 0-20 0,0 0-35 16,0 0-59-16,0 0-143 0,0 0-212 0,28-32-73 16,-27 32-199-16</inkml:trace>
  <inkml:trace contextRef="#ctx0" brushRef="#br0" timeOffset="50293">23741 6621 2141 0,'0'0'146'0,"0"0"-20"0,0 0 45 16,0 0-27-16,0 0-74 0,0 0-30 0,0 0-13 15,0 0-11-15,0 0-7 0,0 0-5 0,0 0-5 16,0 0-4-16,0 0-9 0,0 0-20 15,10-43-42-15,-10 43-80 0,0 0-125 0,0 0-199 16,0 0-133-16,0 1-621 0</inkml:trace>
  <inkml:trace contextRef="#ctx0" brushRef="#br0" timeOffset="51142.48">24019 5927 218 0,'0'0'121'0,"0"0"93"16,0 0 62-16,0 0 20 0,0 0-58 0,0 0-85 15,0 0-60-15,0 0-49 0,0 0-34 16,0 0-16-16,0 0-2 0,0 0-1 0,0 0-2 16,0 0-11-16,-3 39-26 0,3-24-42 0,0-1-56 0,0 1-75 15,0 2-78-15,0 1 19 0,0-4 4 16,0-5 29-16</inkml:trace>
  <inkml:trace contextRef="#ctx0" brushRef="#br0" timeOffset="51370.98">24055 6293 67 0,'0'0'8'0,"0"0"-2"0,0 0-1 15,0 0 4-15,0 0-3 0,0 0-4 0,0 0-2 16,0 0-3-16,0 0-2 0,0 0-6 0,0 0-7 16,0 0-11-16,0 0-8 0,0 0 37 15,25 46 0-15</inkml:trace>
  <inkml:trace contextRef="#ctx0" brushRef="#br0" timeOffset="51557.26">24095 6585 39 0,'0'0'134'0,"0"0"68"16,0 0 46-16,0 0 28 0,0 0-50 0,0 0-50 16,0 0-27-16,0 0-28 0,0 0-24 0,0 0-32 15,0 0-27-15,0 0-20 0,0 0-12 16,0 0-7-16,-30 94-8 0,30-87-11 0,1-1-23 15,-1 1-50-15,2-2-83 0,0 2-132 0,0 0-59 16,0-1-5-16,-2-1-34 0</inkml:trace>
  <inkml:trace contextRef="#ctx0" brushRef="#br0" timeOffset="51730.91">24051 6963 1470 0,'0'0'123'0,"0"0"12"15,0 0 47-15,0 0-5 0,0 0-55 0,0 0-40 16,0 0-23-16,0 0-22 0,0 0-15 0,0 0-10 16,0 0-12-16,0 0-10 0,0 0-14 0,0 0-32 15,4-12-46-15,2 6-86 0,-1 0-158 16,3 2-158-16,-4 0-31 0,1 2-121 0</inkml:trace>
  <inkml:trace contextRef="#ctx0" brushRef="#br0" timeOffset="52291.19">24294 6167 195 0,'0'0'120'16,"0"0"88"-16,0 0 69 0,0 0 36 0,0 0-40 16,0 0-74-16,0 0-45 0,0 0-31 0,0 0-23 15,0 0-13-15,0 0-13 0,0 0-12 0,0 0-17 16,0 0-9-16,24-29 0 0,-23 32 3 15,0 2 3-15,0 2 3 0,0 3-6 0,2 2-5 16,0 3-5-16,-2 2-7 0,0 2-3 16,1 0-6-16,0 1-4 0,0 0-3 0,1-3-5 15,-2 1 3-15,1 2 0 0,1-3 0 0,0-1 0 16,-1 2-3-16,0-5 2 0,3 1-2 0,-2-3-1 16,2 0 1-16,1-2-1 0,-1-1 1 0,0-2 4 15,-1-2-3-15,1 0 1 0,-3-2 4 16,7-1 1-16,-3-1 8 0,0 0 6 0,2 0 2 15,1-4 2-15,-2-2 1 0,3-3 0 0,-3 0 2 16,3-2 2-16,-2-2 1 0,0 1-2 0,-2-4-3 16,3 0-3-16,-2-2-3 0,-1 0-1 15,-1-3 0-15,3 3-3 0,-4-1-1 0,3-2-1 0,-2 2-3 16,1 1-3-16,-3-1-2 0,4 4-4 16,-4 4 0-16,2 1-3 0,-3 2-1 15,-1-1-4-15,1 4-8 0,1 0-9 0,-1 2-17 16,-1 0-21-16,0 2-26 0,-1 0-36 0,0 1-46 15,1 0-51-15,-1 0-73 0,0 0-133 16,0 1-99-16,0 0-553 0</inkml:trace>
  <inkml:trace contextRef="#ctx0" brushRef="#br0" timeOffset="52706.6">24491 6104 1215 0,'0'0'193'0,"0"0"-169"0,0 0 58 16,0 0 9-16,0 0-9 0,0 0-12 0,0 0 12 15,0 0 15-15,0 0-5 0,0 0-11 0,0 0-14 16,0 0-8-16,0 0-10 0,26 127-7 16,-18-108-3-16,0 1-7 0,0 1-1 15,1-2-7-15,-1-1-2 0,-1 0-4 0,2-1-7 0,0-2 2 16,-3-1-3-16,0 0-3 0,2-2 0 15,0-2 0-15,0 0-1 0,-2-2 1 0,3-2 2 16,-2-2-3-16,-2-1 3 0,2-2 1 0,-3-1 4 16,4 0 7-16,0 0 1 0,0-6 6 15,1-1-2-15,-1-2 5 0,2-4 1 0,-2 0-1 16,1-2 1-16,-1-1-3 0,0-5-5 0,2 1-5 16,-2-6-2-16,2-1-8 0,-1-2-2 0,0-3-2 15,-1 2-2-15,-3-1 2 0,1 4-2 0,-4 3 2 16,-2 3-5-16,1 4 3 0,-1 2-2 15,0 3-3-15,0 4 2 0,-1 2-10 0,1 1-14 16,-2 4-29-16,-2 1-44 0,0 0-55 0,0 1-57 16,-3 6-56-16,-2 3-109 0,2 4-143 0,0-4 34 15,1-2-292-15</inkml:trace>
  <inkml:trace contextRef="#ctx0" brushRef="#br0" timeOffset="53008.32">24917 6497 1524 0,'0'0'63'0,"0"0"44"15,0 0 77-15,0 0-2 0,0 0-53 0,0 0-31 16,0 0-14-16,0 0-19 0,-29 124-9 0,26-104-12 16,-4 0-12-16,0 1-9 0,1 0-4 0,-5 0-6 15,4 0 1-15,-2 1-3 0,-2-3-6 16,2 1-2-16,-1-1-6 0,1-2-10 0,1 0-17 16,2-2-29-16,-1 0-42 0,4-1-51 0,-1-3-54 15,2-1-106-15,1-2-165 0,1-2-7 0,0-4-335 16</inkml:trace>
  <inkml:trace contextRef="#ctx0" brushRef="#br0" timeOffset="53373.99">25039 6606 1069 0,'0'0'581'0,"0"0"-490"0,0 0 54 16,0 0 36-16,0 0-39 0,0 0-55 0,0 0-26 15,0 0-15-15,0 0-14 0,0 0-8 16,0 0-5-16,0 0-1 0,0 0 3 0,-59 28-1 16,46-22 0-16,-4 2 0 0,3-1-6 0,-3 1-4 15,1-1-1-15,0 1-3 0,0-1 1 16,2 0 1-16,0 0-1 0,3-2 0 0,-1 1-1 16,6-1-1-16,-1 1 1 0,0-2-4 0,5 2 3 15,0-2-5-15,0 0 0 0,2 1 6 0,0 0-5 16,0 0 0-16,4 2-1 0,0-1-3 15,1-1 4-15,0 2 3 0,1 0 1 0,2 0 3 16,1-1-3-16,-1 1-1 0,1-2 0 0,2 1-4 16,-1 1 2-16,0-1-2 0,0 1-1 15,0-1 1-15,1-2-7 0,3 1-2 0,-2 0-9 16,3-1-11-16,-1 0-11 0,-2 1-11 0,4 1-30 16,-2-1-54-16,1-1-96 0,-2 2-214 0,-2-2-113 15,-5-2-544-15</inkml:trace>
  <inkml:trace contextRef="#ctx0" brushRef="#br0" timeOffset="53654.13">25140 6815 2010 0,'0'0'63'0,"0"0"23"0,0 0 56 16,0 0-4-16,0 0-64 0,0 0-41 0,0 0-15 15,0 0-11-15,0 0-4 0,0 0 0 0,0 0-4 16,0 0 2-16,0 0-1 0,0 0-1 0,53-4-4 16,-38 8-10-16,-2-2-22 0,0 2-29 15,-2-1-44-15,5 2-58 0,-3-2-103 0,-2 1-186 16,0-2-51-16,-5-1-431 15</inkml:trace>
  <inkml:trace contextRef="#ctx0" brushRef="#br0" timeOffset="53995.64">25289 6798 1433 0,'0'0'128'0,"0"0"33"0,0 0 60 0,0 0-6 16,0 0-80-16,0 0-27 0,0 0-12 16,0 0-20-16,0 0-15 0,0 0-9 0,0 0-8 15,0 0-6-15,0 0 1 0,0 0-3 16,23-108-2-16,-23 103-4 0,1 2-5 0,-1-1-3 16,0 3-6-16,1 0-1 0,-1 1-7 0,0 0-4 15,0 0-1-15,0 0-5 0,0 1 2 0,0 5 0 16,0 1 2-16,0 2 0 0,0 2 1 15,0 3-2-15,1 2-1 0,-1 3 1 0,0 0-2 16,0 1 1-16,-1 0-4 0,1 0 2 0,0 0-6 16,-2-1-6-16,1 0-8 0,-3-2-21 0,2-1-9 15,1 1-13-15,-1-3-22 0,-2-1-19 0,3-1-36 16,0-1-44-16,-1-1-82 0,-3-1-158 0,1-2-92 16,1-1-178-16,2-3 329 0</inkml:trace>
  <inkml:trace contextRef="#ctx0" brushRef="#br0" timeOffset="55103.29">24960 5581 257 0,'0'0'126'0,"0"0"-112"0,0 0 65 0,0 0 34 16,0 0 20-16,0 0-13 0,0 0-36 0,0 0-16 15,0 0-6-15,0 0-1 0,0 0 1 16,0 0 8-16,0 0 5 0,71-13 6 0,-61 13 0 16,1 0-10-16,-2-1-6 0,1 1-12 0,1 0-4 15,-1 0-4-15,0 0-6 0,1-1-6 0,-1 1-5 16,1 0-6-16,2-1-2 0,-1 1-2 15,-1-1-1-15,-3 0-1 0,1 1-3 0,-3 0-1 16,2 0-3-16,-3 0-1 0,0 0 0 0,-2 0-5 16,-2 2 2-16,4-1-2 0,-2 3-1 15,-1-1 4-15,5 2-3 0,-4-1 3 0,1 2 1 16,1 1 4-16,-3 1 1 0,3 2 4 0,-2 1 1 16,4 0 4-16,-3 3 5 0,2 1 3 15,-1 3 3-15,3 0-10 0,0 2 4 0,-3 1-4 16,3 1-1-16,-1 0 5 0,-3 2-8 0,5-1-1 15,-4 0-4-15,0 3-4 0,-2-3 1 0,2 2-1 16,-2-1 0-16,-2-1 3 0,6 1-1 0,-4-1-1 16,1 0 0-16,0 0-3 0,-2-2 2 0,3-1-3 15,-3 0 1-15,0 0 1 0,-1-2-5 16,2 3 1-16,0-3 0 0,-1-1-4 0,0-2 4 16,-1 2-2-16,0-5 2 0,3 1 0 0,-3-1 2 15,0 0 0-15,0 1-1 0,0-4 3 0,0 0-4 16,2 0 1-16,-1-2-1 0,-1 0 2 15,0 1-2-15,-1 0 1 0,1-1 1 0,-1 0-3 16,0 1 3-16,0-2-1 0,0 1 1 0,0-1 0 16,-1-1 1-16,-1 0 0 0,-3 1-1 15,3 0 3-15,-3-2-2 0,0 0 1 0,2 0-1 16,-4 0 0-16,4-1 0 0,-3 0 2 0,4 0 2 16,-4-2-1-16,4 1 4 0,0-1-1 0,0-1 4 15,-4 0 4-15,5 0 1 0,-1 0-1 16,-4 0-2-16,3 0-1 0,-2 1-1 0,-2-1 0 15,-1 0 0-15,2 0-1 0,0 0-1 0,-1 0-2 16,3 0-1-16,-3 0-4 0,3 0 3 0,-2 0-2 16,4-1 0-16,-2 0 2 0,0 0-4 0,2 1 2 15,0-1-3-15,-3 1 0 0,3-1 1 16,2 0 1-16,-2 1 1 0,1-1-2 0,1 1 0 16,-2 0-3-16,2-1 0 0,-1 0 0 15,-1-1 0-15,1 1-2 0,0 0 0 0,1 0 0 0,-2 0-1 16,1 1 1-16,-3-1-3 0,2-1-1 0,0 1 1 15,0 0 1-15,-3 0 0 0,4 0 1 16,-2 1-3-16,1-1-2 0,0-1-2 0,-1 1-1 16,2 0-9-16,1 0-9 0,0 1-19 15,0-1-23-15,0 1-27 0,-1 0-47 0,1 0-74 16,0 0-110-16,0 0-210 0,0 0-46 0,0 0-443 0</inkml:trace>
  <inkml:trace contextRef="#ctx0" brushRef="#br0" timeOffset="56730.39">24972 5573 0 0,'0'0'0'0,"0"0"0"0,0 0 0 0,0 0 61 15,0 0-19-15,0 0-12 0,0 0-1 0,0 0-3 16,0 0 0-16,0 0 4 0,0 0 7 0,0 0 11 16,-11-12 9-16,11 12 7 0,3 0 10 0,1 0 13 15,-1 0 6-15,5 0 6 0,1 0-2 0,1 0-10 16,0 0-6-16,4 0-11 0,3 0-16 15,-2 2-17-15,3-1-12 0,3 0-8 0,0-1-6 16,2 0 2-16,2 0-2 0,-2 0-6 0,4 0-8 16,-3 0-6-16,1 0-6 0,-3-1-3 15,-1-2-3-15,-2 2-26 0,-2-1-42 0,0 0-74 16,0 0-78-16,-4 1 4 0,-3 1-231 0</inkml:trace>
  <inkml:trace contextRef="#ctx0" brushRef="#br0" timeOffset="78930.92">19095 7268 1703 0,'0'0'1'16,"0"0"33"-16,0 0 31 0,0 0 33 0,0 0-1 15,0 0-46-15,0 0-20 0,0 0-6 16,0 0-7-16,0 0-5 0,0 0-6 0,0 0-4 16,50-8-3-16,-32 5-1 0,-3 2-1 0,5-1-2 15,-1 1-3-15,2-2-13 0,0 2-20 16,-2 0-30-16,1 1-41 0,-1-1-45 0,-5 1-61 15,4 0-67-15,-5 0-54 0,3 0 28 0,-6 0 25 16,-5 0-16-16</inkml:trace>
  <inkml:trace contextRef="#ctx0" brushRef="#br0" timeOffset="79380.32">19033 7326 1128 0,'0'0'0'16,"0"0"30"-16,0 0 40 0,0 0 49 0,0 0-4 15,0 0-40-15,0 0-1 0,0 0 2 0,0 0 1 16,0 0-7-16,0 0-9 0,12 134-6 16,-2-113-4-16,1 1-6 0,4 0-6 0,-4 2-10 15,1-1-5-15,-1 2-3 0,-2-2-4 0,1 2 3 16,-2-1-7-16,-3 0 0 0,2 2 2 0,-3-1-3 15,-3 1 2-15,3-4-1 0,-4 3-1 16,0-3-3-16,0 0 1 0,-4 0-2 16,3-2-1-16,-2-2 2 0,0 0-3 0,-3-3-2 15,3 1 1-15,-2-4-1 0,4 0-2 0,-1-3 2 0,0-1 0 16,-3-1-2-16,3-1 3 0,2-2-2 0,0-1 1 16,0-1-4-16,0-1 1 0,0 0-2 15,0 0-1-15,0 1 6 0,0-1 0 0,0 0 2 16,6 0 3-16,-4 0-1 0,1 2 2 15,3-2 4-15,-2 1 1 0,4-1-3 0,1 1 5 16,-1 0-4-16,-1-1 0 0,7 0 0 0,-3 0-6 16,1 0 1-16,5 0-7 0,-2 1 5 0,3-2-4 15,2 0-2-15,0 0-1 0,0 0-7 0,1 0-4 16,0 0-12-16,3-3-20 0,2 1-36 16,-2 0-52-16,1-2-74 0,-1 3-137 0,-2 0-152 15,-5 0-225-15,-5 1 251 0</inkml:trace>
  <inkml:trace contextRef="#ctx0" brushRef="#br0" timeOffset="79783.36">19550 7457 2141 0,'0'0'-59'15,"0"0"28"-15,0 0 15 0,0 0 45 0,0 0 27 16,0 0-2-16,0 0 7 0,0 0-2 16,0 0-7-16,0 0-12 0,0 0-14 0,0 0-8 15,41 140-9-15,-31-115-1 0,-1-2-5 0,1 1-1 16,-3-1 0-16,1 2-4 0,-2-3-2 16,-3 0-8-16,1-1-6 0,-1-4-13 0,-1-2-15 0,-2-2-17 15,0-2-25-15,0 1-33 0,0-4-38 16,0-2-55-16,0-3-68 0,2-2-82 15,-1-1 9-15,3 0-46 0,-3 0 107 0</inkml:trace>
  <inkml:trace contextRef="#ctx0" brushRef="#br0" timeOffset="80007.39">19563 7390 1772 0,'0'0'18'0,"0"0"-16"16,0 0 27-16,0 0 48 0,0 0 30 16,0 0-20-16,0 0-14 0,0 0-14 0,0 0-7 15,0 0-13-15,133-25-11 0,-102 23-10 0,0 0-8 16,4 1-5-16,-4-2-6 0,0 2-7 16,-1 1-16-16,-1-1-30 0,-3 1-47 0,2 0-67 15,-6 1-96-15,-1 1-131 0,-4 2-39 16,-8-2-409-16</inkml:trace>
  <inkml:trace contextRef="#ctx0" brushRef="#br0" timeOffset="80225.98">19627 7622 2048 0,'0'0'-30'0,"0"0"11"0,0 0 54 15,0 0 78-15,0 0 9 0,0 0-26 0,0 0-17 16,0 0-10-16,0 0-20 0,137 15-18 0,-112-17-9 16,3-1-12-16,2 0-10 0,-2-1-14 15,1 1-23-15,-3-1-36 0,3 1-60 0,-1-1-91 16,-3 1-180-16,-6 2-132 0,-6 0-668 0</inkml:trace>
  <inkml:trace contextRef="#ctx0" brushRef="#br0" timeOffset="81139.73">20904 7346 387 0,'0'0'144'0,"0"0"4"15,0 0 63-15,0 0 49 0,0 0-5 0,0 0-73 16,0 0-56-16,0 0-37 0,0 0-28 15,0 0-26-15,0 0-17 0,0 0-7 0,0 0 1 16,0 0 1-16,-58 42-4 0,46-28-3 0,-1 2-1 16,-4 2-4-16,1 1 1 0,-1 1 1 15,-3 0-6-15,-1 2 1 0,2-1-6 0,-1-2-5 16,0 1-4-16,0 1-8 0,2-4-10 0,2-1-21 16,-1 2-22-16,4-3-35 0,1-2-36 0,1-1-37 15,0-1-69-15,3 1-37 0,2-5 9 0,4-3-180 16</inkml:trace>
  <inkml:trace contextRef="#ctx0" brushRef="#br0" timeOffset="81416.19">20508 7389 1737 0,'0'0'-102'0,"0"0"57"16,0 0 41-16,0 0 89 0,0 0 30 0,0 0-23 16,0 0 5-16,0 0-7 0,0 0-8 0,0 0-16 15,0 0-13-15,0 0-10 0,139 100-9 16,-115-86-7-16,-1 1-8 0,2 0-4 0,1 1-4 16,-1-3-2-16,-3 1-3 0,0 0-5 0,1 0 1 15,-1-2-6-15,-4 2-2 0,3-1-9 16,-4 0-17-16,1-2-19 0,-4-1-28 0,1 2-42 15,-2-3-50-15,-2 1-74 0,-1 0-138 0,-2-4-45 0,-4 0-470 16</inkml:trace>
  <inkml:trace contextRef="#ctx0" brushRef="#br0" timeOffset="81757.25">21323 7263 1957 0,'0'0'-56'0,"0"0"60"0,0 0 38 0,0 0 47 16,0 0-15-16,0 0-31 0,0 0 11 0,0 0 8 15,0 0-1-15,0 0-12 0,0 0-11 0,12 129-6 16,-4-103-7-16,1 3-4 0,1-1-6 16,0 0-5-16,2 1-2 0,-2-1-4 15,1-2-1-15,-1-2 0 0,-2-2-6 0,-1 2-5 0,-2-5-7 16,1-1-9-16,-2 1-14 0,0-1-15 16,-2-3-24-16,0-2-34 0,0-3-50 0,-1-1-98 15,2-4-172-15,-2-2-35 0,0-2-426 0</inkml:trace>
  <inkml:trace contextRef="#ctx0" brushRef="#br0" timeOffset="82331.08">21710 7248 924 0,'0'0'641'0,"0"0"-634"0,0 0 40 16,0 0 46-16,0 0 12 0,0 0-19 16,0 0-35-16,0 0-15 0,0 0-13 0,0 0-20 15,0 0-12-15,0 0-1 0,0 0 4 16,0 0 3-16,-41 25 5 0,27-8-1 0,0 2-1 0,-1-1 1 16,1 1 0-16,-2-2 0 0,3 0 3 15,-2 2 2-15,1-3 1 0,-3-1 5 0,2 0 2 16,-1-2 2-16,2-1 6 0,1-1 6 0,0-3 4 15,6-2-4-15,0-1-4 0,4-2-10 16,0-2-7-16,2 1-4 0,1-2-7 0,0 1-2 16,0-1-6-16,0 0-2 0,1 0 3 0,3 0 6 15,1 0 7-15,2 0 5 0,1-3 2 0,4 2-4 16,-2 1-2-16,2 0-2 0,-2 0-2 16,0 0 3-16,1 5-2 0,-1-2 2 0,1 3-3 0,-2 0 0 15,1 2-1-15,0-1-3 0,1 1 3 16,0 1-5-16,1 0-5 0,2 1-12 15,-3-1-10-15,2 0-14 0,-1 2-17 0,1 0-15 16,2-1-20-16,0 2-15 0,0-1-38 0,1 1-47 16,1 0-69-16,0 0-41 0,1 1 36 0,-5-4-213 15,-3-3 487-15</inkml:trace>
  <inkml:trace contextRef="#ctx0" brushRef="#br0" timeOffset="82674.55">22076 7436 1535 0,'0'0'415'0,"0"0"-366"0,0 0 12 0,0 0 8 16,0 0-8-16,0 0-29 0,0 0-10 0,0 0-1 15,0 0 3-15,0 0-7 0,0 0-3 16,0 0-6-16,0 0-10 0,0 0-15 15,99 13-27-15,-76-9-40 0,0-1-70 0,-1 1-102 0,0 0-167 16,-5-1-47-16,-7-1-408 0</inkml:trace>
  <inkml:trace contextRef="#ctx0" brushRef="#br0" timeOffset="83005.55">22497 7453 1337 0,'0'0'326'0,"0"0"-200"0,0 0 30 15,0 0 13-15,0 0-37 0,0 0-58 0,0 0-11 16,0 0-1-16,0 0-7 0,0 0-10 0,0 0-8 16,0 0-5-16,0 0-6 0,32-125-2 15,-29 117-4-15,1-1 2 0,-1 2-1 0,-1 3-1 16,-2 0 5-16,1 3-7 0,0 0-1 0,-1 1-5 15,3 0-11-15,-3 0-1 0,0 5-2 0,0 3 2 16,1 2 2-16,0 5 2 0,3 2-1 0,-4 2 0 16,2 1 1-16,0 3-3 15,-1 1-1-15,1 1-4 0,0 0-5 0,-1 0-7 0,1-2-13 16,1 1-18-16,-1-3-27 0,1-1-37 16,-2-2-44-16,1-1-56 0,1 0-105 0,-2-2-170 0,2-4-12 15,-3-3-381-15</inkml:trace>
  <inkml:trace contextRef="#ctx0" brushRef="#br0" timeOffset="83281.28">22745 7171 2010 0,'0'0'-60'0,"0"0"55"0,0 0 72 0,0 0 48 16,0 0 2-16,0 0-21 0,0 0-5 0,0 0-14 16,0 0-21-16,0 0-20 0,111 133-10 0,-94-106-10 15,0 0-3-15,0 3-4 0,1-1-2 16,-3 1-1-16,3 2-3 0,-4 0-1 0,0 2-6 16,-2-3-5-16,-2 1-4 0,-6-2-12 0,0 0-8 15,-4-1-19-15,0-2-27 0,-6 1-39 16,-3-2-51-16,-3-2-92 0,-4-1-121 0,-3-4-101 15,3-4-69-15,6-6 50 0</inkml:trace>
  <inkml:trace contextRef="#ctx0" brushRef="#br0" timeOffset="83881.36">21266 7156 0 0,'0'0'162'0,"0"0"-132"16,0 0 29-16,0 0 42 0,0 0 44 0,0 0 34 15,0 0-4-15,0 0-11 0,0 0-17 0,-33 130-22 16,33-101-7-16,0 1-14 0,0 2-17 15,4 0-11-15,-1 4-15 0,3-3-8 0,-2 3-7 16,3 0-8-16,-1-2-7 0,-1 0-6 0,0 1-1 16,1 0-8-16,0-1-5 0,0 0-7 0,2-1-6 15,-1-3-5-15,-2-2-3 0,5 0-6 16,-1-3-7-16,1 0-7 0,4-1-11 0,-1-2-11 16,2-3-22-16,2-1-23 0,2 1-40 0,2-4-69 15,1-2-89-15,-3-4-28 0,-8-3-345 0</inkml:trace>
  <inkml:trace contextRef="#ctx0" brushRef="#br0" timeOffset="85035.49">23100 7015 191 0,'0'0'1'0,"0"0"37"0,0 0 52 0,0 0 44 16,0 0 40-16,0 0 0 0,0 0-33 0,0 0-23 15,0 0-38-15,0 0-30 0,0 0-19 0,0 0-17 16,0 0-3-16,0 0-5 0,-10-16 9 16,11 17 8-16,4 2 9 0,-1 0 13 0,6 1 4 15,1-1 3-15,-1 1-1 0,5-1-8 0,1-1-6 16,0 1-7-16,4-2-1 0,-1-1-5 16,1 1-1-16,2-1-2 0,-2 0-3 0,1 0-3 15,0 0-3-15,-3 0-1 0,-1-1-5 0,-3-1 2 16,-2 0-3-16,-2 1 2 0,-2 1 0 0,-2 0-2 15,0 0 0-15,-2 0-4 0,-2 0 2 16,1 0-5-16,0 0 2 0,-2 0-1 0,0 1-3 16,0 2 1-16,0 1 0 0,2 1 1 0,0 0 2 15,-2 2 2-15,1 3 2 0,1-1 2 0,-2 3 6 16,3 3 0-16,-3-2 2 0,-1 4 0 0,2 1-1 16,1 2-1-16,1 0-1 0,-1 2-1 15,3 0-2-15,-2 3 0 0,5-1 0 0,-1 3-1 16,-1-2 2-16,0 0-1 0,2 2-1 0,0-1-2 15,1 1 0-15,0 1-2 0,-1 0 3 16,1 2-2-16,1-2-2 0,-1-1-2 0,-1 1-1 16,2-3-1-16,-4 1 5 0,0-1-5 0,1 0-2 15,-1-1 2-15,-3-2-5 0,0-1 5 0,-1-2 2 16,-1 1 0-16,-2-1 2 0,0-2-2 0,0-1 1 16,0 1 0-16,0-2-2 0,0-1 2 15,0 1-1-15,0-2 2 0,-2 1 6 0,0-2-3 16,0 0 2-16,-1-1 0 0,2 1-3 0,-2-2 2 15,-1 1-1-15,0 0 0 0,3-2-1 16,-3 0-1-16,0-1 0 0,2-1 1 0,-2 0 3 16,0 0 1-16,-1 0 0 0,-1-1 0 0,2-2 2 15,-2 1-1-15,0 0 1 0,1-2-1 0,-4-1 3 16,4 2 1-16,-1-2 2 0,-1 1 2 0,3-2-2 16,-4 1 2-16,2-1 0 0,1 0 3 15,-1-1 0-15,-2 2 2 0,2-1-1 0,-2-1 1 16,1 1 5-16,0 0 1 0,-3 0 6 0,0-1 1 15,0 1-1-15,0-1-1 0,-1 0-4 0,2 0-1 16,-2 0-4-16,-1 0 0 0,-1 0-4 16,0 1-3-16,0-1-1 0,-2 0-5 0,1 0-2 15,-1 0-5-15,0 0-2 0,0 0-4 0,1 0 3 16,1 0 1-16,3 0-2 0,-2 0-1 16,-1 0-6-16,4 0-6 0,-1 0-8 0,0-1-10 0,3 0-19 15,-2 0-23-15,4 0-31 0,0 0-65 16,0 0-107-16,1-1-208 0,3 1-46 15,1 1-422-15</inkml:trace>
  <inkml:trace contextRef="#ctx0" brushRef="#br0" timeOffset="202749.88">6070 16177 0 0,'0'0'223'0,"0"0"-200"16,0 0 10-16,0 0 23 0,0 0 24 0,0 0 33 15,0 0 29-15,0 0 25 0,0 0 17 16,0 0-3-16,0 0-14 0,0 0-25 0,-75 2-24 16,72-2-21-16,0 0-14 0,1 0-19 0,2 0-20 15,0 0-16-15,0 0-15 0,0 0-7 0,2 0-4 16,4 0 3-16,1 1 2 0,5 0 8 0,0 2 15 16,7-1 5-16,0-2 7 0,4 1 2 15,6-1-3-15,0 0-6 0,2-2 0 0,2-3-10 16,1 1-9-16,2-2 1 0,-2 0-11 0,2 0 2 15,-1 0 2-15,1-1-4 0,1 0 4 0,-1 2-7 16,1-2 1-16,-3 0-6 0,3 0-2 16,-4 0 2-16,-1 2-4 0,-1-1 2 0,-3 0-4 15,-1 1-5-15,-3 2-4 0,-2-1-13 0,-1 3-11 16,-4-1-17-16,-2 2-24 0,-5 0-31 16,-1 0-37-16,0 0-83 0,-4 4-97 0,0 2-28 15,-2 0 24-15,-2-2-241 0</inkml:trace>
  <inkml:trace contextRef="#ctx0" brushRef="#br0" timeOffset="203103.99">6087 16363 793 0,'0'0'-27'0,"0"0"21"0,0 0 43 0,0 0 42 16,0 0 42-16,0 0 21 0,0 0-8 0,0 0-12 16,0 0-3-16,0 0-9 0,0 0-14 15,0 0-6-15,122-45-15 0,-97 44-13 0,1 1-11 16,4-1-13-16,-2 0-11 0,1-2-7 0,2 0-6 15,1-1-8-15,1 1 2 0,6 0-3 0,-3-1-3 16,3 1 0-16,2-1-5 0,-1 0-4 0,1-1-6 16,3 1-11-16,0-1-23 0,0-2-29 15,3 0-29-15,-2 0-62 0,4-1-101 0,-3 3-92 16,-2-2 9-16,6 1 63 0,-16 1 48 0,-11 3 69 0</inkml:trace>
  <inkml:trace contextRef="#ctx0" brushRef="#br0" timeOffset="204286.46">12604 16072 0 0,'0'0'0'0,"0"0"0"0,0 0 0 0,0 0 10 15,0 0 39-15,0 0-3 0,0 0-14 0,0 0-2 16,0 0 3-16,0 0-7 0,-124-18 4 0,111 18 4 15,2 0 6-15,0 2 18 0,1-1 13 16,2 1 22-16,0 1 17 0,1-1 5 16,2 0 9-16,0 1-3 0,2-1-1 0,0 2-13 0,1-4-18 15,-1 1-23-15,3 0-28 0,0 2-14 0,0-1-1 16,3 2 6-16,1 0 5 0,2 1 5 16,0 1 0-16,5-2 0 0,2 2 5 0,2-1-2 15,1-1-4-15,0 0-3 0,3 1-1 16,3-3-4-16,3 1 4 0,0-1-2 0,2 0-7 15,3 2 4-15,1-2-9 0,2-1-1 0,4 2 1 16,1-3-5-16,0 1 0 0,5-1-4 0,0 0-3 16,-2 0-4-16,0 0 1 0,-3 0 0 15,0 0-3-15,-1 1 3 0,-2-1-3 0,1 0-1 16,-3 0 0-16,1 0-1 0,-3 0-1 0,-3 1 0 16,0 2 2-16,-1-2-2 0,-3 1 5 0,0 0-2 15,2 1 2-15,-3-1 5 0,3-1-3 0,-2 2 2 16,2-1-5-16,-3 3 1 0,-1-2-6 15,-2 0 2-15,1 1 6 0,-2-1-6 0,2 2 5 16,-1-1-1-16,-1 1-5 0,1 1 2 0,-2-1-1 16,-3 0 3-16,4 1-4 0,-2-1 5 15,-2-1-7-15,2 1-2 0,0 0 7 0,-3-2-7 0,4 0 5 16,-4-1-1-16,2-1-4 0,-4 1-1 16,1-2-8-16,-3 0-5 0,-1 0-13 15,3 0-20-15,-4 0-24 0,-3 0-48 0,0-2-45 16,-4 1-60-16,2 1-24 0,-3 0-6 0,0-1-9 0,-3 1 32 15,3 0-212-15</inkml:trace>
  <inkml:trace contextRef="#ctx0" brushRef="#br0" timeOffset="205275.15">12297 16359 216 0,'0'0'8'0,"0"0"-6"0,0 0 3 0,0 0 9 16,0 0 9-16,0 0 0 0,0 0 14 0,0 0 11 15,0 0 17-15,0 0 17 0,0 0 10 0,0 0 18 16,0 0 9-16,131-25 8 0,-113 29-5 16,2 1-12-16,2 0-18 0,-2 1-21 0,2 0-14 15,0 0-14-15,1 3-2 0,-1-3-8 16,2 3 0-16,-1-1-5 0,2-1-3 0,-2 1 3 16,0-2-4-16,4 1 5 0,-1-1 1 0,0 0 4 15,1 1-1-15,1-3 2 0,-1 1-3 0,4-1-7 16,-1-1 3-16,1 1-7 0,-2-2 0 15,0 0 1-15,-1 1-7 0,-2-2-2 0,2 1-4 0,-2-1 4 16,0 1-6-16,0 0 8 0,0 1 2 16,1-1-6-16,-3 0 8 0,2 1-10 0,-4-1-1 15,0 1 2-15,-1 0-4 0,2 0 5 0,-1 1-1 16,-1-2 4-16,0 0-1 0,-3 0-1 16,2-1 1-16,0 0-5 0,-3-1 1 0,0 0 1 15,-1 0 1-15,1 0-2 0,-1 1 4 0,-1-1-4 16,1 0 0-16,1 0 3 0,-1 0-6 0,0 0 5 15,0 0-2-15,2 0 0 0,-2 0 7 16,0 0 2-16,0-1 6 0,0-1-5 0,3-1 1 0,-1 1-5 16,0-2-5-16,1 1 5 0,0 1-4 15,2-2-2-15,-3 2 5 0,2-2 1 0,1 2-3 16,-2 0 6-16,1-1-3 0,-1 1-9 16,-1 1 6-16,-1 0-8 0,-3 0 2 0,1 1 4 15,-3 0-3-15,2 0 3 0,-4 0-2 0,-2 0 0 16,-1 0-1-16,2 0 1 0,-5 0 2 0,0 0-4 15,-1 0 4-15,-3 0 2 0,3 0-2 0,-3 0 0 16,2 0 2-16,-2 0-6 0,0 0 6 16,0 0 8-16,0 0-6 0,0 0 9 0,0 0-3 15,0 0-5-15,0 0 1 0,0 0 1 0,0 0-2 16,0 0-6-16,0 0 6 0,0 0-12 0,0 0-4 16,0 0 10-16,0 0-11 0,0 0 9 15,0 0 3-15,0 0-4 0,0 0 3 0,0 0-2 16,0 0 2-16,1 0-8 0,-1 0 4 0,0 0-5 15,0 0 2-15,0 0 5 0,0 0-4 16,0 0 1-16,0 0-5 0,0 0 3 0,0 0-4 16,0 0 3-16,0 0 5 0,0 0-7 0,0 0 6 15,0 0-3-15,0 0-2 0,0 0 2 0,0 0-4 16,0 0-2-16,0 0-3 0,0 0 4 16,0 0-12-16,0 0-2 0,0 0-13 0,0 0-26 15,0 0-14-15,-1 0-44 0,-2 0-55 0,0 2-91 16,0 2-130-16,-3 2-133 0,3 0 11 15,-2-2-316-15</inkml:trace>
  <inkml:trace contextRef="#ctx0" brushRef="#br0" timeOffset="-210812.11">6686 16560 0 0,'0'0'0'0,"0"0"49"0,0 0 19 16,0 0-21-16,0 0-7 0,0 0 9 16,0 0 16-16,0 0 22 0,0 0 20 0,0 0 8 15,0 0-2-15,0 0-22 0,-23 1-30 0,23-1 1 16,2 0 0-16,1 0 24 0,2-1 18 0,1 1-4 15,1 0-5-15,4 0-13 0,-2 0-6 0,2 0-9 16,2 0-3-16,0 0-5 0,1 0-8 0,1 0 1 16,3 0-14-16,-3 0-4 0,2 0-7 0,1 0-9 15,-1 0-5-15,0-1-5 0,0 1-2 16,0 0-3-16,-2-1 1 0,2 1-5 0,-3 0-1 16,3-2-4-16,-3 1 2 0,2 1-7 0,-3-1-3 15,1 0-3-15,-3 0-17 0,0 1-9 0,0-1-22 16,-1 1-35-16,-1 0-48 0,1 0-41 0,-3 0-39 15,-1 0-36-15,2 0 19 0,-4 0 42 16,2 0-8-16,-2 0-7 0</inkml:trace>
  <inkml:trace contextRef="#ctx0" brushRef="#br0" timeOffset="-210312.05">6709 16609 120 0,'0'0'91'0,"0"0"-36"0,0 0 23 0,0 0 15 15,0 0 7-15,0 0 0 0,0 0-4 0,0 0 2 16,0 0 2-16,0 0-13 0,0 0-14 0,0 0-4 15,0 0-8-15,0 0-8 0,-13 93 5 16,16-77-6-16,1 1-9 0,-2 0 5 0,0 1-12 16,1 0 0-16,-2-1 0 0,2 0-8 15,-1 1-5-15,-1-2-7 0,-1 0 1 0,3 0-8 16,-2 0 8-16,-1-1 1 0,2 0-2 0,-2-1 5 16,1-1-2-16,0-2 0 0,0 0-1 0,2 0 2 15,-3-1-5-15,1 1 4 0,0-1 0 0,2 1-5 16,-1-2 3-16,-1 0-6 0,1-1-3 15,-1-2 0-15,2 0-6 0,-1-1 2 0,0-1-2 16,2-1 1-16,1 1-2 0,-3-2-1 0,4 0 1 16,-2 2-2-16,3-2 4 0,-2 2-3 15,3-3 4-15,0 0-2 0,0 1 2 0,1-1 1 16,1-1-4-16,0 0 4 0,4 0-2 0,-3 0 0 16,2-1 2-16,2-2-1 0,0 0-4 0,1-1-2 15,-1-1 4-15,2 0-6 0,2 1 4 0,-3-2-6 16,3 1-8-16,-2 1-8 0,1-1-23 0,-1 0-22 15,0 1-33-15,1-1-28 0,-3 3-53 0,2-1-71 16,-2 2-39-16,1 0-3 16,-5-1 54-16,-2 2-102 0</inkml:trace>
  <inkml:trace contextRef="#ctx0" brushRef="#br0" timeOffset="-209329.6">7462 16711 0 0,'0'0'0'0,"0"0"0"0,0 0 81 16,0 0-25-16,0 0-9 0,0 0 4 15,0 0 4-15,0 0 10 0,0 0 13 0,0 0-3 16,0 0-6-16,0 0-18 0,0 0-21 15,-8-20 1-15,8 26 8 0,0 2 18 0,2 3 10 16,-1 4-1-16,3 1-6 0,-3-1-8 0,3 2 8 0,-2 0-3 16,1 0 0-16,-1 0 2 0,1 3-13 15,1 1-10-15,-3-1-4 0,0 4-10 0,0-2-10 16,2 0 2-16,-3 0-14 0,0-2 0 16,1-1 4-16,-1 0-5 0,4-3 4 15,-4-1-5-15,0-2-13 0,2-3-5 0,-1-2-21 0,2-3-38 16,-1-1-46-16,0-2-66 0,2-2-37 0,-1 0 2 15,1-1 42-15,1-2-22 0,-4 0 92 0</inkml:trace>
  <inkml:trace contextRef="#ctx0" brushRef="#br0" timeOffset="-208907.37">7693 16724 294 0,'0'0'74'0,"0"0"36"0,0 0 27 15,0 0 15-15,0 0-27 0,0 0-31 0,0 0-13 16,0 0-16-16,0 0-10 0,0 0-18 0,0 0-2 16,0 0 0-16,0 0-10 0,0 0-3 15,-94 91-10-15,84-78 1 0,-3 1-6 0,1 0 6 16,2-2 1-16,-2-1-7 0,3-2 2 0,0 0-7 15,2-1 0-15,0 0 0 0,0 2 0 0,3-3-3 16,1-3 3-16,-1-1 2 0,3-2-4 16,1 2-2-16,0-2-4 0,0 0 0 0,0 1 5 15,3 1 6-15,2-1 9 0,-1 2 2 0,4-1 8 16,-2 1 4-16,3-1 2 0,-1 1 9 16,2-1-4-16,1 0 1 0,2 3-3 0,0-1-3 15,-1 0-10-15,-1 1-2 0,3 1-4 0,0-1-9 16,-1-2 4-16,0 2-7 0,0 0-3 0,1 0 2 15,-1 1-5-15,1-1-3 0,-1-2-2 16,2 2-8-16,-3-2-14 0,0 2-16 0,-1-1-26 16,-3-2-46-16,1-1-45 0,0 1-64 0,0-1-34 15,-2-1 2-15,1 0 48 0,-1 1 32 0,-3-2 21 0</inkml:trace>
  <inkml:trace contextRef="#ctx0" brushRef="#br0" timeOffset="-208645.27">7899 16949 1039 0,'0'0'71'0,"0"0"12"0,0 0 37 16,0 0 36-16,0 0-7 0,0 0-24 0,0 0-16 15,0 0-18-15,0 0-22 0,0 0-21 0,0 0-13 16,0 0-4-16,0 0-17 0,76-43-8 0,-62 39-3 16,-2 0-19-16,3 2-14 0,-1-1-41 15,1 0-57-15,0 1-74 0,-3 0-102 0,3-1-78 16,-6 2 6-16,-3 1-264 0</inkml:trace>
  <inkml:trace contextRef="#ctx0" brushRef="#br0" timeOffset="-208320.31">8226 16969 104 0,'0'0'79'0,"0"0"4"0,0 0 30 15,0 0 26-15,0 0 9 0,0 0-18 16,0 0-2-16,0 0-6 0,0 0-21 0,9-122-16 15,-7 111-9-15,-2-1-11 0,2 3-9 0,0-1-4 16,-1 2-13-16,0 0-3 0,-1 3-3 16,0 3-7-16,0 1 12 0,0 1-1 0,0 0-3 15,0 0-10-15,0 3-10 0,0 3-9 0,0 5 0 16,1 1 6-16,2 3-5 0,-1 2 7 0,1 2-2 16,-2 3-4-16,2 0 1 0,1 1-6 0,-1-2 2 15,-1 3-8-15,2-4-3 0,0 1-5 0,1-2-4 16,0-1-8-16,-1-2-36 0,2-1-35 15,-3-3-51-15,3-4-88 0,-3-2-71 0,2 0-12 16,-2-4 16-16,0-1-12 0</inkml:trace>
  <inkml:trace contextRef="#ctx0" brushRef="#br0" timeOffset="-208012.63">8316 16618 538 0,'0'0'125'0,"0"0"-14"0,0 0 52 16,0 0 56-16,0 0 3 0,0 0-58 0,0 0-13 16,0 0-9-16,0 0-26 0,0 0-16 0,0 0-20 15,0 0-8-15,125 23-20 0,-110-15-7 16,1 4-5-16,-1 1-17 0,-1 1 6 0,-2 2-7 15,-2 2-5-15,-2 2 1 0,3 3-2 0,-4-1-7 16,1 1 2-16,1 1-5 0,-2 1 0 0,-1 0 1 16,-1 1-7-16,0 0-4 0,-2-1-10 0,-2-1-12 15,-1-1-15-15,0-1-31 0,0-3-33 16,0-2-54-16,0 0-54 0,-3-3-80 16,1-3-128-16,-2-2 6 0,3-4-326 0</inkml:trace>
  <inkml:trace contextRef="#ctx0" brushRef="#br0" timeOffset="-207535.61">7271 16647 238 0,'0'0'5'0,"0"0"3"0,0 0 10 0,0 0 15 16,0 0 22-16,-27 136 26 0,27-104 27 0,0 2 25 15,1 1 10-15,2 4-6 0,3-3-7 0,-1 3-11 16,4-1-11-16,2-3-10 0,-1-1-28 0,3-2-22 15,1-3-24-15,2-2-12 0,0-3-11 16,0-4-4-16,1-4-1 0,2-1-19 0,-2-5-4 16,4-2-38-16,2-1-62 0,-1-3-87 15,3-1-83-15,-5-3-11 0,-7 1-193 0</inkml:trace>
  <inkml:trace contextRef="#ctx0" brushRef="#br0" timeOffset="-207051.22">9080 16763 343 0,'0'0'165'16,"0"0"0"-16,0 0 36 0,0 0 16 0,0 0-31 15,0 0-60-15,0 0-18 0,0 0-8 0,0 0-13 16,0 0-13-16,0 0-22 0,0 0-3 16,0 0-8-16,0 0-15 0,-85 108-2 0,73-88-4 15,2 2-3-15,-3 0-6 0,2 4 0 0,-2-2-7 16,2-1-4-16,0 0 7 0,1 0-13 0,1-4 1 15,2-1-9-15,0-4-12 0,0-1-22 0,5-2-34 16,-3-3-54-16,3-2-102 0,1-4-115 16,1-2-34-16,0 0-13 0,0 0 61 0</inkml:trace>
  <inkml:trace contextRef="#ctx0" brushRef="#br0" timeOffset="-206770">8776 16874 762 0,'0'0'126'15,"0"0"34"-15,0 0 25 0,0 0 15 0,0 0-63 16,0 0-30-16,0 0 7 0,0 0-1 16,0 0 2-16,0 0-20 0,0 0-11 0,0 0-16 15,0 0-8-15,0 0 0 0,76 21-17 0,-60-12 0 16,0 0-11-16,1 2-15 0,1 0 0 0,-1 1-9 15,2 0-5-15,0 1-3 0,2 0-3 16,-3-1-8-16,0 0-5 0,-1-2-14 0,1 1-28 16,-1-2-22-16,-2-1-42 0,2 0-56 0,-3-2-65 15,-1 1-123-15,-2-3-88 0,-4-2 33 16,-1 1-146-16</inkml:trace>
  <inkml:trace contextRef="#ctx0" brushRef="#br0" timeOffset="-206263.17">9310 17050 387 0,'0'0'134'0,"0"0"31"0,0 0 10 16,0 0-1-16,0 0-70 0,0 0-37 0,0 0-6 15,0 0-4-15,0 0-20 0,0 0-3 0,0 0-4 16,0 0-9-16,0 0 2 0,0 0-6 0,1-120-2 15,0 103-2-15,2 1-3 0,0-1 3 0,-1-1-9 16,-1 0 6-16,2 1-8 0,-2 1-1 0,3 0 4 16,-3 0-4-16,3 2 2 0,0 0-3 0,-2 4 1 15,0 2-4-15,1 2 3 0,0 3-4 16,-2 2 0-16,0 1 12 0,-1 0 7 0,1 4 18 16,1 4 5-16,1 4-2 0,0 2-5 0,-2 4-7 15,4 1 3-15,-1 3-3 16,-2 2 6-16,0 1-3 0,3 0-5 0,-2-1 0 0,-2 0-8 15,3-1-1-15,0 0-9 0,-2 0 2 0,0-2-11 16,2-2-5-16,-1 0 8 0,-3-2-15 16,1 0 2-16,1-4-12 0,1 0-25 0,0-4-21 15,-2 0-45-15,1-2-58 0,1-1-73 0,0-4-57 16,-1 0-2-16,0-2 55 0,0 0-63 16,3 0 316-16</inkml:trace>
  <inkml:trace contextRef="#ctx0" brushRef="#br0" timeOffset="-204941.09">9392 16504 106 0,'0'0'53'0,"0"0"16"16,0 0 19-16,0 0 20 0,0 0 2 0,0 0-11 15,0 0 2-15,0 0-8 0,0 0-2 0,0 0 6 16,0 0 9-16,0 0 0 0,0 0 1 16,0-17-15-16,0 16-18 0,-2 0-8 0,2 0-12 15,-2 0-6-15,0-1-10 0,-1 2-7 16,1-1-8-16,1 1 1 0,-1 0 7 0,0-1-12 0,-1 1 5 16,1-1-4-16,2 1 1 0,-2-1 0 0,-2 1 4 15,2 0 2-15,0 0-9 0,1-1 9 0,0 1-7 16,0 0 2-16,-2 0 10 0,1 0-2 15,2 0-2-15,-1 0-5 0,1 0-2 0,-1 0-7 16,1 0 5-16,0 0-3 0,0 0-11 0,0 0 2 16,0 0-9-16,0 0-6 0,0 0 4 0,0 0 0 15,0 1-1-15,4 0 5 0,1 1 0 16,-2-1-2-16,5 2 8 0,-1-2-4 0,-2 0 3 16,3-1-1-16,2 0-1 0,1 0 2 0,0 0-6 15,3 0 6-15,-1 0-9 0,-1-2 0 16,1-2 7-16,2 1-6 0,-1-1 3 0,-1-1 2 15,3 0-2-15,-4 1 0 0,1 0 3 0,-3 2-2 16,-2 0-7-16,1 0 6 0,-2 2-4 16,-4 0 0-16,3 0 7 0,-3 0-2 0,-1 0-1 15,3 2-2-15,-1 0 3 0,-2 0-5 16,3 1 7-16,-3 0-1 0,0-1-3 0,1 2 2 0,2-1-4 16,-3 2 4-16,4-1-4 0,-5 2 5 0,2 0-3 15,1 1-2-15,-1 1 6 0,-1 0-7 16,0 0 3-16,1 0 2 0,0 1-2 0,-1 1 1 15,-2 1 6-15,1 2-4 0,0 1-5 0,2-1 7 16,-2 1-11-16,2 0 3 0,-2 1 7 0,1 1-6 16,1 1 6-16,0 1-3 0,-1-1 1 0,-1 0-1 15,0-1 0-15,2 1 2 0,0-3-4 16,-1 1 3-16,-1 0 1 0,1 0-2 16,2 1 0-16,-2-1 0 0,2 0-4 0,1 1 2 0,-2 0 8 15,0-1-5-15,3-1 8 0,-4-1-3 16,2-2-9-16,1 0 5 0,-2-1-1 0,0 1 1 15,1-1-1-15,-3 0 5 0,0-1-7 0,0 1-1 16,1-2 9-16,0 0-9 0,0-1 6 0,-2-1 2 16,0-1-1-16,1-2 0 0,-1 1 6 0,0-3-4 15,0 1-5-15,0 0 10 0,0-1-1 0,0 0 8 16,0-1 15-16,0 0-2 0,0 0 2 16,0 1-6-16,-1 0-5 0,0 0-4 0,-4 0-1 15,3 2 3-15,1-2-7 0,-3 0 10 16,0 0-7-16,1 0-1 0,-1 2 2 0,1-1-7 15,1 0 0-15,0 1-3 0,-1-2 10 0,0 0-10 0,1-1 12 16,1 1 0-16,-3 0-15 0,1 1 14 16,0-1-11-16,2 0 7 0,-1 0-1 0,-2-1 0 15,2 0-4-15,1 0-5 0,-3 0 11 16,1 1-10-16,1-1 10 0,0 3 0 16,-1-2-7-16,0-1 1 0,0 0 0 0,-1 1 1 0,2-1-7 15,-2 0 8-15,3 2-6 0,-3-2-1 0,0 1 6 16,3 1-6-16,-2-1 3 0,-1 3-5 15,0-4 8-15,3 1-7 0,0-1 7 0,-4 0 0 16,3-1-10-16,1 1 10 0,-1 0-8 0,-1 0 6 16,0 0-2-16,2 0 2 0,-2 0-9 0,0 0 0 15,0 0 11-15,0 0-13 0,-1 0 19 16,0 1-6-16,2-1-10 0,-2 0 10 0,0 0-14 16,2 1 10-16,0 0-7 0,-3 0 8 0,3-1-7 15,-3 2-3-15,1-2 16 0,2 0-16 0,-2 1 9 16,1 0-6-16,1-1-2 0,1 0-1 0,-1 0 8 15,0 0 5-15,1 0-14 0,-1 0 12 0,1 0-17 16,0 0 1-16,1 1 11 0,0 0-6 16,0-1 5-16,-2 1-6 0,2-1 0 0,0 0-2 15,0 0 10-15,0 0-1 0,0 0-6 0,0 0 3 16,0 0-9-16,0 0 8 0,0 0-5 16,0 0 2-16,0 0-5 0,0 0-15 0,0 0 17 15,0 0-16-15,0 0 6 0,2 3-2 16,0-3-20-16,1 0-4 0,1 0-18 0,-2 1-17 0,2-1-22 15,0 0-19-15,-1 0-39 0,3-2-53 16,-2 0-88-16,3-1-156 0,-4 1-46 0,0 0-485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113.3877" units="1/cm"/>
          <inkml:channelProperty channel="Y" name="resolution" value="1979.87915" units="1/cm"/>
          <inkml:channelProperty channel="F" name="resolution" value="11.375" units="1/deg"/>
          <inkml:channelProperty channel="T" name="resolution" value="1" units="1/dev"/>
        </inkml:channelProperties>
      </inkml:inkSource>
      <inkml:timestamp xml:id="ts0" timeString="2021-05-18T13:38:05.909"/>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FFFF00"/>
    </inkml:brush>
  </inkml:definitions>
  <inkml:trace contextRef="#ctx0" brushRef="#br0">5692 12471 21 0,'0'0'103'0,"0"0"-24"15,0 0-19-15,0 0 4 0,0 0 24 0,0 0 31 16,0 0 21-16,0 0 4 0,0 0-7 15,0 0-12-15,0 0-13 0,0 0-11 16,-41-101-6-16,41 94-9 0,0 1-9 0,0 2-4 0,0 1-18 16,0 1-15-16,0 1-15 0,0 1-13 0,0 0 4 15,0 0 1-15,2 4 9 0,1 2 8 16,1 2-4-16,-1 5 1 0,3 2-6 16,-5 5-2-16,6 0-2 0,-3 5-2 0,-1 0 1 15,3 4-4-15,-2 0-2 0,2 3 2 0,-4 1-1 16,5 3 0-16,-1 0-1 0,-2 1-4 0,-1 3 1 15,2-1 0-15,-3 1 0 0,0-1 0 0,2 2 2 16,-3-1-2-16,1 2 1 0,-2-1-2 0,0-3 0 16,0-1-2-16,0 2-1 0,1-3-3 15,-1-1-1-15,0 0 2 0,0-3-4 0,0 0 3 16,1-1 0-16,-1-2-3 0,2-3 1 0,-2 0 0 16,3-4-2-16,1 2-1 0,-1-5 2 15,2-2-3-15,-2 0 0 0,3-3 3 0,0-2-3 16,0-2 0-16,-1-2-1 0,4-2-2 0,-2-1 1 15,-2-1 3-15,4-1-1 0,-2-1 1 0,3 0 0 16,-3 0-3-16,2-1 2 0,-1-1 1 0,3 1 0 16,-1-1 2-16,-2 1 0 0,4 0 0 0,-2 0 0 15,3 2-1-15,1-1-2 0,0 0 1 16,3 1 0-16,-2-2 0 0,3 2 2 0,2 0-1 16,0 0 2-16,1 0-4 0,2 1 2 15,2-1 2-15,-2 1-3 0,5-2 3 0,1 0-1 16,2 2 0-16,0-2 2 0,2-2-1 0,0 0-1 15,2 0 1-15,-1 0-1 0,4-1 0 0,-2 1 1 16,3 0 1-16,-1 0-2 0,3 2 1 0,2 2-1 16,-1-2-2-16,0 0 2 0,4 1 4 15,-1 0-6-15,3 2 1 0,-1-2 0 0,0 1-7 16,4 0 7-16,-1 0 1 0,-1 0 0 0,0-1 3 16,1 1-5-16,-1-1 0 0,1 1 1 0,1-2-1 15,0 1 0-15,2-1 0 0,-2 0 0 16,4-1 1-16,-1 2-2 0,0-2 2 0,1 0 0 15,-1 1-4-15,-2 1 4 0,2-1-1 0,-3 0-1 16,-3 1 6-16,2 0-5 0,0 0-1 0,0-1 1 16,-3 1-3-16,5-2 4 0,-2 0 0 15,0 0 2-15,1 0-1 0,1 1 0 0,-2-2 0 16,1 1-2-16,-1 0 4 0,-1-1-1 0,-2 1-2 16,0-1 2-16,2 0-3 0,-3 0 1 0,2 0 1 15,1 0-2-15,0-1-1 0,-1 0 2 16,-1 0 1-16,3-1 1 0,-1 1 1 0,0 0 0 15,-1 1-3-15,-2 0 0 0,-1 0 1 0,1 0-2 16,-3 0 2-16,2 0 2 0,-1 2-4 0,0 1 2 16,1 0-1-16,-2 2-1 0,0-2 1 0,4 1 1 15,-4 0 1-15,2 0-1 0,2-1 3 16,-2 1-3-16,1 1 0 0,1-2-1 0,-3 0-2 16,-2 0 3-16,0 0-2 0,5-1 1 0,-4 0 1 15,4 0-1-15,-1-1 3 0,2-1 0 16,-1 1 3-16,2-1-4 0,-1 0-1 0,1 0 1 15,3 0-2-15,-1 0 1 0,0 0 0 16,4 0-1-16,-7 0 2 0,2-1 0 0,1 0 0 16,0-1-2-16,3 0 2 0,-1 1-4 0,0-1 2 15,-2-1 0-15,5 0 0 0,-3 1 1 0,1 0 0 16,-2-1 0-16,4 1-1 0,-2 0 2 0,-2-1 0 16,-2 1-1-16,0 0 2 0,-2-1-3 15,-1 1 0-15,2 1 1 0,0 1-1 0,-1 0 1 16,-2 0-1-16,2 0 2 0,-4 0-2 0,4 0 3 15,-5 0-1-15,4 0 0 0,-4 0 1 0,-1 1-1 16,-1-1-1-16,1 1 0 0,-4 0-1 0,2 1 2 16,1-1-1-16,-2 0 2 0,1 0-3 15,0 0 2-15,0 0 0 0,-1 1-2 16,2-2 2-16,0 1-1 0,-1 0 1 0,3-1 0 0,-1 1 0 16,0-1 1-16,2 0-2 0,0 0 2 0,-2 0-3 15,-1 0 4-15,1-1-2 0,2 0 0 0,0-3 2 16,1 2-1-16,1-2 1 0,-1 1-2 15,2-1 2-15,-2 1-2 0,3-1 1 0,1 1 3 16,-2-2-4-16,1 3 3 0,1-1 1 16,-1-1-3-16,-3-1 3 0,2 2-1 0,-3 1-1 15,4-1 1-15,-5-1-1 0,6 2-1 0,-3-2 2 16,2 1-2-16,1-1 0 0,-3 2 0 0,2-1-1 16,2-1 1-16,-1 1 0 0,3-2 1 0,-3 0 1 15,2 1-3-15,-3-1 3 0,1 1-2 16,2-1 1-16,-2 1 1 0,2-2 0 0,1 1-1 15,-2-1 1-15,3 2 1 0,0-1-3 0,-1-1 3 16,2 2 0-16,-1-1-2 0,3 0 3 0,-3 1-1 16,0 0-1-16,-2-1-1 0,2 0-1 0,-1 1-1 15,1-1-2-15,1 0 1 0,-2 1-1 0,0 0 3 16,1 0-1-16,-1 0 1 0,0 2 3 16,2-2-4-16,-4 2 0 0,2 1-1 0,-3 0-3 15,-2 0 2-15,-1 0 1 0,-1 0 0 0,2-1 1 16,-3 1 0-16,2 0-6 0,-4 0 2 0,3 0-1 15,0 0 2-15,-3 0 3 0,3-1-2 16,-1 1 4-16,0 1-4 0,0-1 0 0,-1 0 1 16,-1 0-6-16,-4 1 5 0,-1-1 1 0,1 1 0 15,-2-2 6-15,0 2-6 0,0-1 0 16,-1 1-2-16,0-1-3 0,-1 1 3 0,-1-1 1 16,-4 0 0-16,4 1 0 0,-2 0-2 0,-1 0 2 15,-1 0 0-15,0 0-1 0,-5 0 3 0,2 0-1 16,-2 0-2-16,-2 0 2 0,2 0-2 15,-2 0 1-15,-1 0 0 0,-1 0 0 0,0 0-1 16,-5 0 1-16,2 0 0 0,-2 0 0 0,1 0 0 16,-1 0 0-16,-1 0 0 0,-3 0-2 0,1 0 3 15,1 0-1-15,-1 0-1 0,1 0 2 0,-2 0-2 16,1 0 0-16,1 0 1 0,-3 0-1 0,3 0 1 16,-3 0-2-16,0 0 2 0,1 0 1 15,-1 0-2-15,0 0 1 0,0 0 0 16,1 0 0-16,-1-1-1 0,1-1 1 0,-1 1 0 0,1 0-5 15,0 0 1-15,-1 0 1 0,0 0 0 16,1 1 2-16,1-2 2 0,2 1-2 0,-3 0 1 16,-1 0 1-16,4 1-1 0,-3-1 1 0,1 1-1 15,2 0 1-15,-1 0 0 0,2-1-4 0,0 1 4 16,-2-2-2-16,3 2-1 0,-2-1 4 16,2 1-1-16,1-1 1 0,-2 1 0 0,3-1 0 15,-3 1-3-15,4-1 0 0,-1 0 1 0,1-1-1 16,-1 1 2-16,-2 1-1 0,4-1 0 15,-1 1 0-15,-5 0-1 0,5 0 1 0,-4 0 1 16,0 0 0-16,-3 0-3 0,4 1 0 0,-4 0-2 16,0 2 0-16,5-2 2 0,-5 0-1 0,1 0-1 15,2 0-1-15,-2 1-1 0,-2-2 0 0,3 0-3 16,0 0-2-16,-3 0-4 0,0 0-4 0,-1 0-2 16,0 0-6-16,0 0-13 0,-1 0-18 0,-2 0-28 15,-2 0-40-15,2 0-46 0,-3 0-63 16,0 0-58-16,-2 0-41 0,1 0 12 0,-3 0 76 15,0 0 70-15,0 0-138 0</inkml:trace>
  <inkml:trace contextRef="#ctx0" brushRef="#br0" timeOffset="632.65">18510 12862 0 0,'0'0'5'0,"0"0"78"0,0 0-36 16,0 0 3-16,0 0-11 0,0 0-14 15,0 0 2-15,0 0 8 0,0 0 10 0,0 0 12 16,0 0 11-16,0 0 7 0,0 0 8 16,0 0 3-16,-11-112 3 0,14 106 3 0,-2 2 7 15,0 0 6-15,-1 3 1 0,1 0-8 0,-1 1-18 16,0 0-23-16,0 0-19 0,0 0-10 0,0 0 1 15,0 3 11-15,0 3 10 0,0 4 6 16,0 3-5-16,0 2-11 0,0 2-10 0,0 0-7 16,0 2-1-16,0 1-2 0,0 1-1 0,1 1-3 15,-1 3-3-15,0-1 1 0,1 1-3 0,0 0 4 16,3 1-2-16,-3-2-2 0,0 1 2 16,-1 1-2-16,2-1 1 0,-2-1 2 0,1 1-1 0,-1 0 0 15,0 0 0-15,0-1-2 0,0-1 0 0,0-1 4 16,0 0 0-16,0-1-2 0,0-1 0 15,0 0-4-15,1-2 0 0,0 0 1 0,3 0 1 16,-3-2-2-16,1-1-1 0,0-2-3 16,-1-1-1-16,3-1 1 0,-2-1-2 0,-1-2-2 15,0 0 3-15,-1-1-4 0,0-1 2 16,0-2-1-16,1 0 1 0,-1-2 0 0,0-1 2 16,0 1 3-16,0-1-2 0,0-1 0 0,0 0-2 15,0 1-4-15,0-1-6 0,0 0-14 0,-1 0-18 16,0 0-30-16,-1 0-33 0,0 0-49 0,-2 0-76 15,2 0-109-15,-1-1-51 0,2-2-113 0,-2 2 74 16</inkml:trace>
  <inkml:trace contextRef="#ctx0" brushRef="#br0" timeOffset="2508.67">18506 13338 128 0,'0'0'51'0,"0"0"5"0,0 0 26 16,0 0 20-16,0 0-3 0,0 0-18 0,0 0-31 16,0 0-27-16,0 0-5 0,0 0 5 0,0 0 4 15,0 0 11-15,-9 26 4 0,16-22 0 0,1 2 4 16,2 0 3-16,0 0-1 0,4-1-1 0,-2 0 0 16,5 0-2-16,3 0 0 0,0-2-4 0,2 2-2 15,0-1-3-15,1-1 1 0,3-1 2 16,-2 1-4-16,2-3-2 0,-3 0-6 0,0 0-5 15,4-1-2-15,-6-2-6 0,5-1 0 0,-3-1 1 16,-1 0-1-16,-4-2 1 0,1 2-2 16,-5-4 2-16,2 3-2 0,-4-3 0 15,1-1 2-15,-3 1-3 0,0-3 1 0,0 0 3 16,-1-1-3-16,-2 0 2 0,-2-1 2 0,4-3-3 16,-3 2 4-16,-2-3-2 0,-1-2-2 0,4 0 0 15,-5-3-3-15,5 0-2 0,-4-1-1 0,2-2-1 16,-1 2-1-16,-2 1-1 0,3-1 3 0,-3 0-1 15,-1-1 0-15,-1 1 3 0,0 1-1 16,0 1-1-16,0 1-2 0,0-2 0 0,0 2-3 16,0-1-1-16,-1-1-1 0,-2-1-3 0,-2-2 2 15,3-1-3-15,-2 1-2 0,-1-1 0 0,2-3 0 16,-5 1-1-16,7-1 2 16,-5-4 4-16,3-1-3 0,0 1 3 0,-2-2 0 0,3 3 0 15,-1-1 4-15,-3 3 0 0,4-1 2 0,0 2-1 16,0 0 1-16,-2-1 1 0,3 2 3 0,-2 3 2 15,-2 0 0-15,3 3 1 0,1 0-1 0,-1 1-1 16,1 2-2-16,-3-1 0 0,4-2-4 0,0 2-2 16,0 1 0-16,4-2-3 0,-1 0 2 15,0 2 0-15,3 3-1 0,-3 1 6 16,5 2-2-16,-5 0 4 0,5 2-3 0,-1-1-2 16,-2 2 0-16,3 1-4 0,3 1 3 0,-1 1-3 15,0 3-1-15,3-1 1 0,3 1 0 0,-2 0 1 16,4 1 1-16,2 1 0 0,1 1-3 0,4 1 4 15,-1 1-1-15,0 0-2 0,5 0 4 0,1 1-1 16,2 1-1-16,4 1 2 0,-3 0-1 16,5 1-1-16,1 0 2 0,-3 0 0 0,2-1 1 15,-4 1 0-15,2-1-1 0,-3 0 3 0,-1 1-4 16,-3-2 2-16,-2 0 0 0,-3-2-4 16,-1 2 1-16,1-2-2 0,-8 0-6 0,2 0 0 15,-7 0-10-15,-2 0-9 0,-1 0-17 0,-5 0-19 16,-3 0-4-16,0-2 6 0,0 0-38 0,0-1-93 15,-3-1-114-15,-4-2-83 0,3 0 36 0,-2 1-186 0</inkml:trace>
  <inkml:trace contextRef="#ctx0" brushRef="#br0" timeOffset="2825.64">19620 11568 818 0,'0'0'5'0,"0"0"31"0,0 0 8 0,0 0 13 16,0 0 15-16,0 0-10 0,0 0 11 16,0 0 20-16,0 0 2 0,0 0-6 0,0 0 0 15,0 0-9-15,0 0-10 0,127 17-5 0,-106-9-13 16,4 2-7-16,-3 1-2 0,-3 0-3 16,3 3-4-16,0 1-1 0,-4 0-5 0,1 3-8 15,-4 0-3-15,3-1-4 0,-7 1 3 0,0 0 0 16,-2-1 7-16,-7 2 4 0,0 0 5 0,-2 0 7 15,-2-3-2-15,-3 3-1 0,-5 1-6 16,-5-2-7-16,0 0-3 0,-4 2-7 0,-2-2-4 16,1 3-6-16,-3-3-5 0,1 0-6 0,4-2-11 15,-1-1-14-15,1-1-24 0,4-1-27 0,1-2-41 16,2-2-50-16,5-1-81 0,0-1-106 16,5-2-43-16,1-2 30 0,0 0-187 0</inkml:trace>
  <inkml:trace contextRef="#ctx0" brushRef="#br0" timeOffset="5877.83">20183 11573 651 0,'0'0'24'16,"0"0"46"-16,0 0 44 0,0 0 23 16,0 0-6-16,0 0-42 0,0 0-31 0,0 0-7 15,0 0-3-15,0 0-2 0,0 0-8 0,50-118-6 16,-32 102-7-16,2 1 1 0,1 2-7 15,0 0-2-15,1 4-4 0,-2 5-6 0,1 3 0 16,0 1-1-16,-4 5 0 0,0 8 1 0,-2 6-2 16,-2 1-2-16,-1 4 0 0,-2 3-1 0,-2 3-3 15,0-1-1-15,-6-1-4 0,2 3-5 0,-4-4 1 16,0 1 1-16,-2-2 4 0,-2 1 2 0,-2-5 2 16,0-1 2-16,-1-3 3 0,4-6 1 0,-1 0 5 15,1-5 3-15,2-5 18 0,-1-2 12 16,1 0-3-16,1-5-1 0,-1-6-17 0,1-4-16 15,0-4 1-15,0-4-6 0,0-2 0 0,3-4-1 16,0-1-3-16,3 0 0 0,-1-1-3 16,3 0 1-16,0 1 0 0,0 0 1 0,1 4 1 15,2 3-2-15,0 2 0 0,2 5-2 0,-2 3-2 16,2 5-1-16,2 5-2 0,-3 2 1 16,6 1 4-16,-4 5 1 0,4 6 3 0,-3 4 1 15,1 3-1-15,-4 2 2 0,3 3 1 0,-4 0 2 16,-2 2-1-16,-3-1-1 0,2 0 3 0,-4 0-5 15,0-2 1-15,-2-1 1 0,-2-2-1 16,0-2 6-16,0-1 5 0,-2-2 5 0,-4-1 11 16,2-3 11-16,-4-2 16 0,4-4 12 0,-2 0 5 15,0-4 3-15,3 0-13 0,0-2-15 0,2-5-21 16,-2-5-15-16,3-1-10 0,0-6-2 0,0-2 1 16,3-3-2-16,1-1-3 0,5-3-4 0,0-1-6 15,1 0 0-15,0-2 1 16,1 3 1-16,1 1 2 0,3 2-1 0,-1 4 0 0,-2 5 1 15,4 3 1-15,-3 3 4 0,3 3-1 0,-4 4 1 16,1 2-1-16,0 1 0 0,-3 0-1 16,-2 7-1-16,2 2 4 0,-2 2-1 0,-1 3 3 15,-2 1 5-15,2 3-4 0,-3 1 6 16,4-1-2-16,-1 1-3 0,-2-2 2 0,4 0-1 16,-1 0 0-16,1-4-2 0,2 0-1 0,-1-3-4 15,1-1-1-15,2-2-1 0,2-1-2 0,1-3 2 16,0-2 2-16,4-1 4 0,2-5 2 0,-1-4 5 15,1-3 1-15,2-3 2 0,1-3-1 0,-4-2 0 16,0-1-1-16,-1 0 0 0,-1-2 4 16,-1 0 0-16,-4 0 4 0,2 1-1 0,-3-1 1 15,-3 1 4-15,-2 1 0 0,-4 2 3 0,-4 0 3 16,0 2 5-16,0 3 5 0,-7 3 3 0,-4 1 0 16,-1 4-3-16,-1 3-6 0,-5 3-5 0,1 0-6 15,0 6-6-15,-4 3-2 0,1 4-2 0,-1 1 2 16,-1 3 1-16,1 1-1 0,4 1-1 15,-1 0 1-15,5 1-4 0,0 0 0 0,7-2-3 16,-1 0-2-16,7-1-2 0,0-2-3 0,2-1-3 16,7-2-8-16,1-4 0 0,3-2-5 15,3-4 3-15,-2-2 3 0,3 0 3 16,0-7 2-16,-3-2-2 0,2-3 1 0,-3-3-3 16,-2 3 4-16,2-2 6 0,-3 0-1 0,-2 0 6 15,-1 1-2-15,-1-1 1 0,0 1 3 0,-2 1-1 16,0 3 0-16,-2 0 0 0,1 1-1 0,-1 1-3 15,1 1-2-15,-1 2-8 0,-1 1-11 0,1 2-10 16,2 1-8-16,-1 0 2 0,-1 4 6 16,1 3 14-16,-1 0 7 0,0 3 10 0,-1 1 5 15,0 2-4-15,0 1 6 0,-1 1-2 0,3 0-1 16,0 0 2-16,1-1-1 0,1 0 2 0,0 0-2 16,1 0 3-16,0 0 1 0,1-2 1 15,0-3 4-15,1-3 1 0,-1-2 6 0,1-2 7 16,2-2 9-16,-1 0 5 0,2-2 9 0,0-6-1 15,0-3-5-15,1-5 1 0,-3-2-12 16,3-1-4-16,-4-2 2 0,3-1 0 0,-3-2 5 16,-3 1 5-16,1-1 0 0,-2-3-7 0,0-1-4 0,-1-3-9 15,0-1-9-15,1-4 0 16,-1-2-6-16,0-4-2 0,1-3-5 0,-1-2-8 16,3 1-11-16,-6 2-5 0,1 5 7 0,-1 7 3 15,0 9 16-15,0 7 7 0,-1 5 3 0,-2 5 5 16,2 5-15-16,-1 1-11 0,2 5-5 0,-1 8 0 15,-1 6 12-15,-3 6 11 0,3 7 4 0,0 3-4 16,1 4 0-16,1 1-4 0,0 3-1 0,2 2-1 16,1 0-3-16,3 0 4 0,-1 0-4 15,3-3 2-15,-1-3 0 0,1-3-2 0,-1-6 2 16,1-4-2-16,0-5 1 0,0-3 1 0,-1-6-1 16,1-2 0-16,1-3 2 0,0-3 2 15,0-4 4-15,3 0 8 0,-1-8-3 0,2-3 3 0,-2-5-3 16,1-2-1-16,0-4 0 0,-2-1-3 15,1-1 3-15,-3-3-6 0,-1-3 4 0,2 2-1 16,-1 0-5-16,2-1 0 0,-2 5 0 0,1 4 2 16,-1 2-1-16,0 2 7 0,-2 5-6 15,-1 4-3-15,0 2 3 0,0 4-9 0,-1 1 7 16,-2 0 1-16,0 5 2 0,1 2 4 16,-1 4-1-16,-1 3-2 0,0 2-4 0,0 0 0 15,0 2-2-15,1 1 0 0,-1-1 1 0,3 3-3 16,-1-1 1-16,4-2 1 0,-1 0 0 0,2 1 0 15,2-2 1-15,2 0-1 0,-2-2 0 0,3-2 2 16,0 0-3-16,-1-4 0 0,5-1 0 0,0-4 0 16,1 1 2-16,1-6-1 0,0 1 3 0,2-4-3 15,-1-3 3-15,-1-2 1 0,-1-3-3 16,-1-1 6-16,0-2-3 0,-2-3 0 0,-1 0 3 16,-3-1 0-16,0-3 0 0,0 0-1 0,-3-5 3 15,-3 2-4-15,3-1 3 0,-4-3 3 16,0 2-4-16,-2 2 6 0,0 3 1 0,-1 3 0 15,0 4 3-15,-1 3 6 0,1 5 2 0,-1 2 6 16,0 3 2-16,0 2-7 0,0 0 1 0,0 4 1 16,0 5 5-16,2 5 3 0,-2 3-2 15,0 3-4-15,0 2-10 0,0-1-2 0,1 1-6 16,1 2-3-16,1-2 1 0,1 2-2 0,2-4-1 16,0 1-3-16,2-4 0 0,-1-2-5 0,5-2-1 15,0-3-4-15,2-2-14 0,2-3-22 16,2-4-35-16,2-1-44 0,1-1-75 0,2-7-140 15,-7 0-227-15,-2 2-689 0</inkml:trace>
  <inkml:trace contextRef="#ctx0" brushRef="#br0" timeOffset="6050.52">22400 10762 2540 0,'0'0'31'0,"0"0"27"0,0 0 15 15,0 0 2-15,0 0-36 0,0 0-29 0,0 0-8 16,0 0-10-16,0 0-4 0,0 0-17 0,0 0-27 16,0 0-48-16,0 0-70 0,40-43-101 0,-22 41-166 15,-6 1-120-15,-4 1-607 0</inkml:trace>
  <inkml:trace contextRef="#ctx0" brushRef="#br0" timeOffset="6237.74">21407 10971 2675 0,'0'0'-124'0,"0"0"60"0,0 0 31 16,0 0 88-16,0 0-18 0,150-34-34 0,-93 22-7 15,7 0-20-15,5 0-23 0,6 2-70 0,2 2-138 16,1 1-189-16,-20 2-112 0,-19 2-546 0</inkml:trace>
  <inkml:trace contextRef="#ctx0" brushRef="#br0" timeOffset="6739.15">22785 10944 1419 0,'0'0'34'0,"0"0"52"0,0 0 77 0,0 0 5 16,0 0-80-16,0 0-50 0,0 0-7 0,0 0-3 15,0 0-10-15,0 0-3 0,0 0 1 0,-111 124 1 16,111-100 8-16,0-2 1 0,5 4 3 16,0-1 0-16,4 3-4 0,-2-2-3 0,4-1-5 15,2 0-4-15,0-2-7 0,2-4-4 16,3-1-1-16,-1-1-1 0,4-2-3 0,0-4-1 0,2-4-3 15,2-2-2-15,4-4 3 0,-1-1-5 16,2-6 0-16,0-4 1 0,1-6-5 16,-1-2 6-16,-1 0 1 0,0-3 1 0,-1-1 7 15,-2-1 2-15,-2 0 3 0,-2-1-1 0,-2-1 2 16,-1 1-2-16,-3-3 1 0,-1-2 1 0,-3 1-2 16,1-1 1-16,-5-1-3 0,0 3 0 0,-6 3 0 15,-2 3 1-15,0 6 5 0,-5 3 5 0,-6 5 0 16,0 2 0-16,-5 5-2 0,0 0-2 15,-2 7 6-15,-1 4 6 0,0 3 2 0,-1 6 3 16,3 1-5-16,0 2 1 0,1 5-1 0,4-1-1 16,1 1 7-16,4 3-4 0,1-3 2 0,1-1-5 15,5-1-7-15,0-3-7 0,10-3-8 0,1-4-6 16,4-2-8-16,2-3-5 0,6-1-7 0,3-2-16 16,4-5 2-16,2-2-15 0,4-1-45 15,3-5-34-15,1-3-42 0,3-3-90 16,-1 1-103-16,0-1-65 0,-12 2-59 0,-12 4 83 0</inkml:trace>
  <inkml:trace contextRef="#ctx0" brushRef="#br0" timeOffset="7675.6">20535 12719 1643 0,'0'0'12'16,"0"0"58"-16,0 0 62 0,0 0 11 15,0 0-38-15,0 0-55 0,0 0-23 0,0 0-3 16,0 0-4-16,0 0 0 0,0 0-3 0,0 0-6 15,0 0-2-15,-67-123-6 0,60 108 0 16,-1-1-2-16,-2 1-2 0,-3-2 1 0,-3 3-6 16,-1 0-1-16,-4 1-3 0,0 3-1 0,-1 3 2 15,-2 3-1-15,-2 4 2 0,0 0 0 16,1 6 4-16,-1 4 1 0,3 4 2 0,3 3 0 16,-1 1-1-16,8 1 0 0,-3 4-2 0,6-1-3 15,2 0-1-15,4 1-3 0,2-1-2 0,2 0-1 16,2 0 0-16,7-5 0 0,2-2 2 0,6-3 3 15,0-5 4-15,4-1 7 0,2-3 4 0,1-3 7 16,3-3 5-16,-3-6 5 0,3-3 5 0,-3-3 2 16,2-4 4-16,-2-3-3 0,-3-1 1 15,1-1 1-15,-2-1-1 0,-2-3 3 0,-3 1-1 16,-2-1-2-16,-2-1-7 0,-2-2-8 16,-4 1-6-16,1-1-5 0,-3-2-3 0,-3-1-3 15,0 0 1-15,0-2-1 0,-3 1-1 0,-4 3 3 16,1 3-2-16,-3 5 0 0,1 6 0 0,-2 3 2 15,1 6 2-15,0 2 2 0,2 3 1 0,2 4-2 16,-2 0-8-16,5 6-3 0,-3 6 0 16,1 5 1-16,1 5 5 0,1 5 3 0,0 6 0 15,2-1 5-15,2 3-3 0,3-1 1 0,6 0-1 16,3-1-2-16,0-1 3 0,-1-3 0 0,6-2 1 16,-3-1 0-16,0-3-4 0,2-5-2 0,0-2-1 15,-2-3-4-15,3-4 2 0,0-3 2 16,-1-3-1-16,1-3 2 0,-2-1-1 0,0-5 3 15,0-6 0-15,-1-3-1 0,-1-3 0 0,-1-1-4 16,1-4 2-16,-1-2 0 0,-4 0 0 0,0-1-4 16,-2-2-3-16,-4 2-5 0,0-1-4 15,-3 3 3-15,-1 0 2 0,-3 4 5 16,-2 4 4-16,-4 2 1 0,-1 7 6 0,1 2-2 16,-2 5 2-16,-1 1-1 0,0 8-1 0,-5 6 4 15,5 4-1-15,-3 3 2 0,3 4-1 0,1 2-4 16,3 0 1-16,3 4-3 0,0-3 1 0,3 2 1 15,2-3-5-15,0 2 0 0,6-2-6 0,1-4-10 16,6-2-15-16,-1-3-45 0,4-4-70 16,4-5-120-16,4-3-169 0,5-3-75 0,-8-3 33 15,-7-1-137-15</inkml:trace>
  <inkml:trace contextRef="#ctx0" brushRef="#br0" timeOffset="8642.21">21395 12623 1246 0,'0'0'60'0,"0"0"48"16,0 0 46-16,0 0 9 0,0 0-58 0,0 0-38 16,0 0-10-16,3-122-5 0,4 97-9 0,1 1-10 15,2-2-11-15,0 4-7 0,0 2-2 16,-2 2-5-16,-1 5-1 0,-2 1-1 0,2 4-5 15,-1 4-3-15,-1 1-3 0,-2 3-2 0,3 0 1 16,-1 6 3-16,-3 5 1 0,2 1 3 16,-1 4-1-16,1 3-1 0,0 1-1 0,-2 1 0 0,0 1-2 15,3 0-1-15,-2-1 1 0,3-2-2 16,-1-1 0-16,2-1 1 0,-2-3 0 0,1-4 3 16,-1-2 2-16,2-1-1 0,-3-4 2 15,1-2 5-15,-2-1 7 0,1 0 10 0,-1-4 10 16,1-5-3-16,1-4-2 0,1-1-7 0,2-4-9 15,-1 1 0-15,-2-3-4 0,2-1-1 0,1 2 0 16,-1-4-3-16,-2 2-3 0,4 1-2 0,0 1 2 16,0 1-2-16,0 1 1 0,2 6-2 15,-2 1-2-15,-1 5-1 0,2 1-2 0,-1 4 0 16,-2 0-1-16,2 2 4 0,-3 5-2 0,3 4 0 16,-1 0 3-16,0 5-3 0,1-2 1 0,-3 2-1 15,1 2-3-15,-1-1-4 0,-2 0-1 16,1 1-1-16,-1-3-2 0,-2 0 7 0,1 1 1 15,0-4 6-15,-2-1 6 0,-1-2 4 0,0-3 5 16,0-1 4-16,0 0 8 0,0-4 4 0,0-1 12 16,0 0 1-16,0-2-7 0,0-7-9 15,1-2-14-15,2-3-8 0,-2-2 0 0,2-2 3 16,-1-2-5-16,2-2 0 0,1 0-1 0,1 0-7 16,-2-2 5-16,2 0-1 0,0 4-2 15,1 1 2-15,-1 3-1 0,5 3 1 0,-3 3-1 16,2 3-1-16,1 1-1 0,-1 2-2 0,2 4 1 15,-4 0 1-15,1 1 0 0,2 7-1 0,-3 1 2 16,1 3-3-16,-2 3 7 0,2 1 1 0,-2 0-3 16,0 0 5-16,-3 1-5 0,1-2-2 0,-1-1 2 15,0 0-4-15,-2-3 3 0,2 0 1 16,-2-3 2-16,0-1 3 0,-1-2 4 0,0-2 9 16,-1-1 9-16,0-2 12 0,0 0 7 0,0 0-1 15,0 0-9-15,0-6-7 0,-1-2-12 16,0-3-5-16,-1-4 3 0,1-1-7 0,1-2 5 15,0-3-2-15,0 0-2 0,0-1-1 0,3 0-2 16,1 1-1-16,1 2-3 0,3 2 1 0,1 3 1 16,1 2-1-16,1 3 5 0,0 2-2 15,0 2 1-15,5 4-3 0,-2 1 2 0,4 0-2 16,-2 5 1-16,3 2 2 0,-1 2-4 0,0 1 5 16,2 3-5-16,-5-1 0 0,5 2 0 0,-6 1-5 15,1-1 0-15,1-1-8 0,-2 1-11 16,1-2-11-16,-2 1-4 0,-1 1-14 0,-1-2-25 15,-3 1-48-15,-4 0-68 0,-1-1-118 0,-3-3-186 16,0-4-726-16</inkml:trace>
  <inkml:trace contextRef="#ctx0" brushRef="#br0" timeOffset="8860.41">21164 12292 2376 0,'0'0'-31'0,"0"0"55"0,0 0 28 15,0 0 16-15,52-131-12 0,-18 100-24 16,9 1-9-16,7 1-5 0,5 1-5 0,6 3-10 16,3 3-10-16,4 4-30 0,-2 4-56 0,2 4-100 15,-1 4-157-15,0 5-188 0,-17 1-51 16,-17 0-238-16</inkml:trace>
  <inkml:trace contextRef="#ctx0" brushRef="#br0" timeOffset="9908.74">22503 12130 1784 0,'0'0'-23'0,"0"0"55"15,0 0 93-15,0 0 12 0,0 0-49 16,0 0-40-16,75 150-15 0,-61-114-11 0,-4 5-3 16,1 2-10-16,-4 2 0 0,-3 4-1 0,0 0-1 15,-2 0-3-15,-2-1-1 0,0 0-1 16,0-3-1-16,-1-2 2 0,-3-1 0 0,-1-3 1 16,0-2-2-16,0-3 0 0,1-6 0 0,2-2-1 15,1-10 0-15,1-3-1 0,0-5 3 16,0-4 10-16,0-4 10 0,-1-1 3 0,1-10 1 15,0-5-8-15,0-7-9 0,-2-5-1 0,1-4-2 16,0-2-1-16,0-4-1 0,-2-4 1 0,2-3-2 16,1-5-2-16,-1-6-1 0,1-1-4 15,0-3-3-15,1-1-5 0,3 5-5 0,1 3 2 16,-1 5 1-16,4 6 6 0,1 9 1 0,-2 6 3 0,3 6 1 16,3 7 0-16,-1 5 0 0,3 5-2 15,-1 4-1-15,-2 0-2 0,2 8 2 0,-1 4 2 16,-1 4-1-16,-2 4 0 0,1 2 1 0,-2 0 0 15,-2 1 1-15,0-1-1 0,0-1-2 16,-3-3 0-16,-1-2 2 0,0 0 0 0,-3-2 3 16,0-1 2-16,0-4 0 0,0-1 5 0,0-4 2 15,0-1 9-15,0-3 7 0,0 0-1 16,0-1-4-16,0-8-9 0,0 0-7 0,2-5-1 16,2-5 0-16,2-1-3 0,3-2 0 0,0-3-2 15,0-3 1-15,0-3 0 0,3-1-4 0,-1 0-1 16,5 1-4-16,-2 3-1 0,1 4 4 15,0 3 1-15,2 4 5 0,-3 6-2 0,1 2 2 16,-2 4-1-16,0 4-2 0,-2 1 0 0,-1 3-5 16,-1 5 1-16,-3 4 2 0,-1 1 0 15,-3 2 6-15,2 5 1 0,0-2-1 0,-3 3 1 16,2 1-1-16,1 0 0 0,-2 1 0 0,5-1-1 16,0-1-2-16,-1-3 1 0,4 0-2 0,1-3-1 0,0-1-2 15,4-3-2-15,0-3 1 16,2-1 2-16,-2-4 3 0,4-2 2 0,0-1 4 0,1-1-2 15,-2-6 1-15,0-2-1 0,-1-1 1 0,1-4-1 16,-3-1 0-16,-3-1 3 0,1-2-1 16,-3-1 4-16,-3-2 0 0,-3-1 0 15,-3-1 1-15,-1-1-3 0,0 0 0 0,-1-4-2 16,-6 2-1-16,0-1-2 0,-2 4 1 0,-2 2 3 16,-1 3 1-16,0 7 5 0,0 2 1 0,0 5-2 15,-2 3-1-15,1 1-3 0,0 4-1 0,3 7 3 16,-2 3 3-16,1 3 1 0,3 5-2 0,0 0-1 15,4 0-4-15,-1 3-3 0,2 0 1 16,3-2 1-16,0 0-4 0,6-2 1 0,-1-2-2 16,4-2-1-16,-3-4 1 0,-1-1 0 0,5-4 2 15,-4-2-1-15,0-4 2 0,2-1 0 16,-1-1 2-16,-1-1 4 0,2-6 0 0,2-2 1 16,1-3-1-16,-2-1-5 0,1-2 0 0,0-2 0 0,-2 0-1 15,1-1 0-15,0-1 4 0,2-1-6 16,-2-1 0-16,-2 0-2 0,3 3-4 0,-1 1 5 15,-3 1 0-15,-1 4 1 0,1 3 0 16,-2 3-1-16,0 3-2 0,-3 3-1 0,0 0 0 16,1 2 2-16,-2 6 5 0,0 3 4 0,1 4 3 15,-1 2-2-15,0 0-1 0,-1 1 2 16,3 1-4-16,-1 0 4 0,2-1 2 0,2 1-5 16,1-2 5-16,1-1-5 0,1-2-1 0,0 0-1 15,3-2 1-15,-1-4 2 0,1-2 4 0,4-1 3 16,1-2-5-16,-3-1 2 0,3-2-7 0,-3 0-4 15,1-3-7-15,0-3-19 0,-1 1-34 16,-1-3-59-16,-1-1-105 0,-4-1-246 0,-2 3-161 16,-1 3-468-16</inkml:trace>
  <inkml:trace contextRef="#ctx0" brushRef="#br0" timeOffset="10117.69">23085 11665 2755 0,'0'0'5'0,"0"0"7"0,0 0 15 0,0 0 7 16,0 0-17-16,0 0-8 0,0 0-7 0,0 0 1 15,127 86-16-15,-76-83-23 0,2 1-39 0,4-2-60 16,0-1-64-16,1 3-110 0,-2-1-147 0,-16 0-91 15,-15-1-547-15</inkml:trace>
  <inkml:trace contextRef="#ctx0" brushRef="#br0" timeOffset="10490.84">23577 12254 1739 0,'0'0'45'0,"0"0"38"16,0 0 51-16,0 0 2 0,0 0-34 0,0 0-19 16,0 0-16-16,0 0-19 0,0 0-16 0,72-131-6 15,-53 104-6-15,-3 1-2 0,0-2-1 16,0-1 0-16,0 5 2 0,-1 3-1 16,-3 4 2-16,-1 3-4 0,-2 5-6 0,-1 3-5 15,1 3-2-15,-2 3-4 0,3 0 2 0,-1 2 1 16,1 5-2-16,1 4 3 0,0 0-2 0,1 4-1 15,0 1 0-15,-1 0-2 0,-1 2 0 0,-1 0-3 16,-2 2-1-16,1-4-4 0,-3 0-1 0,-1 0 4 16,-2-1-2-16,2-2 9 0,-4 1 1 15,0-2 2-15,0-2 5 0,-6 0-1 0,-3-2 2 16,0-1-2-16,-4-1-3 0,-1-2-1 16,1-1-4-16,1-1-10 0,0-2-24 0,0 0-46 0,4 0-72 15,-1-5-128-15,1-2-248 0,4 1-147 16,1 2-211-16</inkml:trace>
  <inkml:trace contextRef="#ctx0" brushRef="#br0" timeOffset="10667.92">23794 12480 2164 0,'0'0'118'0,"0"0"-43"0,0 0 55 16,0 0 6-16,0 0-46 0,-56 136-36 0,49-115-19 15,2 0-16-15,0 0-9 0,0-2-14 0,-1 1-16 16,1-3-28-16,1-3-42 0,3-3-61 0,1-3-87 16,0-3-127-16,5-5-140 0,0 0-26 15,-1-1-348-15</inkml:trace>
  <inkml:trace contextRef="#ctx0" brushRef="#br0" timeOffset="11248.3">23894 12066 1800 0,'0'0'41'0,"0"0"29"16,0 0 68-16,0 0 19 16,0 0-32-16,0 0-32 0,0 0-18 0,0 0-18 15,0 0-18-15,0 0-13 0,0 0-8 0,111-132-1 16,-100 110-2-16,3 0 0 0,-4-4-1 0,-3-1-3 15,1-3-2-15,1-4-4 0,-3-2 0 0,0-1-4 16,-4-4-1-16,1 0-2 0,-3-1-4 0,0-1 3 16,0 2-1-16,0 3 2 0,-3 3 0 0,1 8 4 15,-2 5-2-15,-1 6 2 0,3 5 4 16,-2 4-2-16,-1 4 3 0,4 3-9 0,-4 3-3 16,1 7-1-16,-1 4-3 0,0 5 6 0,0 6 1 15,-1 4 3-15,5 3 1 0,1 1 1 16,0 5 0-16,0-2 0 0,4 3 0 0,3 0 1 15,1 0 2-15,0-1-3 0,5-1 0 0,-2-2-1 16,2-2-1-16,4-5-1 0,-4-1 0 0,5-6-1 16,-1-1-2-16,-1-5 0 0,3-2-2 15,-4-4 0-15,0-2 2 0,-3-4-3 0,0-2 4 16,-1-1 0-16,-1-3 2 0,-2-6 4 0,1-1-3 16,0-3 2-16,-1-3-2 0,-2-2 2 0,1-1-1 15,1-4 0-15,-4-1-1 0,3-2-1 16,-4-3 0-16,5 3-1 0,-5 1 1 0,3 3 1 15,-4 2 2-15,1 6 1 0,-2 5 0 0,1 3 2 16,-1 2 1-16,-1 2 0 0,1 2-2 0,-1 0 8 16,1 7 3-16,-1 4 5 0,0 4 3 0,0 5-7 15,0 1-3-15,-1 4-5 0,1 0-1 0,0 1-1 16,0 0-1-16,1-2-4 0,0-1-3 16,3-1 0-16,1-4-4 0,-3-2-1 0,4-2-15 15,-2-4-18-15,4-2-22 0,-2-4-35 16,5-3-36-16,-2-1-60 0,4-5-131 0,0-5-212 15,-3 1-47-15,-2 2-324 0</inkml:trace>
  <inkml:trace contextRef="#ctx0" brushRef="#br0" timeOffset="11402.61">24442 11322 2007 0,'0'0'109'0,"0"0"25"0,0 0-1 16,0 0-6-16,0 0-58 0,0 0-36 15,0 0-22-15,0 0-9 0,0 0-23 0,0 0-21 16,0 0-33-16,0 0-67 0,0 0-110 0,-35 1-194 16,44 2-117-16,-3-1-521 0</inkml:trace>
  <inkml:trace contextRef="#ctx0" brushRef="#br0" timeOffset="11620.93">23843 11611 2396 0,'0'0'-86'0,"0"0"23"16,0 0 68-16,0 0 54 0,0 0-8 0,149-41-37 16,-106 32-12-16,5 1-11 0,3 1-23 0,-2 3-52 15,0-1-83-15,-2 4-148 0,-6 1-196 16,-10 0-130-16,-11 1 22 0</inkml:trace>
  <inkml:trace contextRef="#ctx0" brushRef="#br0" timeOffset="12395.46">24586 11995 1460 0,'0'0'110'0,"0"0"-4"0,0 0 29 0,0 0-1 16,0 0-59-16,0 0-26 0,0 0-4 0,0 0-14 16,0 0-14-16,0 0-7 0,0 0-5 0,0 0-4 15,0 0 1-15,0 0-1 0,92-117-1 0,-84 101 1 16,0 1-3-16,-2 0-1 0,0-2-1 16,-2 0 1-16,-1 1-4 0,-3 1-1 0,0 1 3 15,0 3-3-15,-6 1 12 0,1 3 0 0,-2 3 3 16,-1 2 0-16,1 2-8 0,-1 0-1 15,-2 3-2-15,1 4 0 0,0 3 0 0,-2 2 1 16,1 3 4-16,0 1-2 0,-1 1 3 0,3 4-1 16,3-1 0-16,0 1 1 0,4 1 3 0,-1 2 2 15,2-2 3-15,0 2 1 0,3-4-2 0,4 1-2 16,1-3-1-16,4-2-5 0,1-2-1 0,0-3-3 16,5-3 1-16,-2-3-2 0,-1-1-1 15,3-4 1-15,-2 0 0 0,1-1 3 0,0-6 3 16,-3-4 1-16,3 0-1 0,0-3 2 0,-2-2 0 15,0 0 1-15,-1-4 6 0,-2 0 0 0,0-2 4 16,-1-3-2-16,2-1-5 0,0-2-4 16,1-2-2-16,-3 1-1 0,1 3-3 15,-1 2 4-15,-4 5-2 0,1 5-1 0,-4 2 5 0,1 5-5 16,-3 4 4-16,4 1 0 0,-4 2 2 16,0 0 11-16,-2 5 8 0,0 3 7 0,0 4-4 15,0 1-5-15,0 2-9 0,0 3-5 0,0-1-2 16,0 1-2-16,0 1-2 0,0 1 2 15,0-4 1-15,1 1-1 0,2-1 0 0,1-1-1 16,0 1-1-16,3-2-1 0,2-3 1 0,0 1 2 16,2-3-2-16,2-1 0 0,-1-1 0 0,6-1-1 15,0-2 5-15,2-1 0 0,0-2 6 16,2-1 1-16,-1 0-1 0,0-5 3 0,0-1-5 0,-1-2 0 16,-1-1-6-16,-2-1-4 0,-2-2 2 0,-2 1 0 15,-3-3 6-15,-3 2 4 0,0 1 0 16,-4-2 0-16,-3 1 3 0,0-2-4 15,0 0 1-15,-1-2-3 0,-4 2-6 0,-1 0-1 0,-3 2-3 16,1 3 2-16,1 2-3 0,0 1 2 16,-3 3-2-16,1 3-1 0,0 0 3 15,-3 3 0-15,3 4 1 0,1 2 0 0,4 2-3 16,-3 0 2-16,5 4-1 0,0 0 1 0,1 2-1 16,1 0-1-16,0 1 0 0,0 0-2 0,3-1-2 15,0 2-14-15,5-3-30 0,0 0-20 0,-1-2-29 16,2-2-22-16,4 1 2 0,-1 0-81 0,2-2-162 15,4-1-145-15,-7-3-98 0,-1-2 121 16</inkml:trace>
  <inkml:trace contextRef="#ctx0" brushRef="#br0" timeOffset="12942.7">20100 13591 2193 0,'0'0'-55'0,"0"0"59"16,0 0 51-16,0 0 23 0,0 0-18 0,0 0-44 16,0 0-8-16,0 0-4 0,0 0-4 0,0 0 5 15,32-139-6-15,-22 116-3 16,2 1 2-16,-3 2-2 0,-1 1 1 0,-3 1 1 0,1 2 2 16,-4 4 1-16,3 3 0 0,-4 2 1 15,-1 4 2-15,1 3-2 0,-1 0 5 0,0 2-1 16,0 8 2-16,0 5 7 0,-1 5-4 0,0 5 3 15,-1 4 0-15,2 0-4 0,0 3 4 0,0-3-3 16,3-2-4-16,0 0-2 0,4-4-5 16,-1-1-1-16,2-5-5 0,1-2-5 0,0-5-18 15,2-3-26-15,0-2-44 0,-1-5-74 0,4 0-114 16,0-8-167-16,-3-1-25 0,-5 4-411 0</inkml:trace>
  <inkml:trace contextRef="#ctx0" brushRef="#br0" timeOffset="13086.71">20132 13125 1221 0,'0'0'157'0,"0"0"-131"15,0 0-1-15,0 0-3 0,0 0-7 16,0 0-26-16,0 0-15 0,0 0-35 16,0 0-51-16,0 0-64 0,0 0-60 0,0 0-7 15,0 0 5-15,120 98-125 0</inkml:trace>
  <inkml:trace contextRef="#ctx0" brushRef="#br0" timeOffset="14160.55">20366 13658 1875 0,'0'0'108'16,"0"0"6"-16,0 0 35 0,0 0-4 0,0 0-57 15,0 0-16-15,0 0-6 0,6-131-11 16,4 105-7-16,3 0-6 0,-1-1-6 0,6 5-5 15,-5 1-5-15,3 5-5 0,-2 4-7 0,1 3-2 16,-3 5-7-16,-2 2-2 0,0 2 0 16,0 0-5-16,-3 6 2 0,-1 3-2 0,1 4-2 15,-2 2 3-15,1 2-7 0,-3 2 0 0,0 1-1 16,1 1-7-16,-2-1 5 0,-1-1-1 16,5-1 1-16,-5-2 5 0,2-3 1 0,-2 0 3 15,0-3 2-15,3-1 1 0,-3-4-1 0,1-1 1 16,-1-2-1-16,0-2 5 0,0 0 4 0,3 0 7 15,-1-7 4-15,1-1-4 0,2-4-2 0,1-3-7 16,-2 1-1-16,1-2-1 0,-2-2-2 0,3 1 0 16,-3 0-2-16,3-2 1 0,-2 2-2 15,1 1 0-15,-1 1-3 0,2 1-3 16,-1 2 5-16,-2 4-2 0,2 1-1 0,-2 3-1 0,3 2-5 16,-3 1-6-16,2 1-2 0,-2 0 1 0,3 3 2 15,-1 3 4-15,2 2 2 0,1 1-4 16,-1 1-1-16,0 3-2 0,-1 0-1 0,1 1 1 15,-1 0 1-15,2 1 3 0,3-1 3 0,-1 0 6 16,0-3 1-16,5-1-1 0,-2-2 1 0,2-2 1 16,-1-3 2-16,1-2 4 0,-4-1 1 15,2 0 3-15,-2-5 2 0,2-4 2 0,-4-2 2 16,0-2 0-16,-3-2 1 0,0-2 3 0,-2 0 1 16,-2-1 4-16,-1-1-2 0,0-2-1 15,-1-1-1-15,-1-2-12 0,0 0 3 0,0-4-4 16,0-2-4-16,0-4 5 0,-1-2-8 0,-2-2-3 15,-1-1-4-15,-3 0-3 0,-2 1-1 0,-1 2 0 16,1 5 2-16,-2 7 3 0,1 4 3 0,1 6 3 16,5 7 1-16,-3 3-3 0,4 4-4 0,2 4-2 15,-2 7-1-15,2 9 6 0,1 5 1 16,0 4 2-16,0 3-2 0,4 2 0 0,0 1 0 16,6 1 1-16,-2 3 0 0,2-1-2 0,2 0 3 15,-2 2-2-15,0-3 3 0,0-2-1 16,-1-1 0-16,3-4-1 0,-1-3-2 0,1-1 1 15,5-6-1-15,0-2-1 0,3-4 1 0,0-4-3 16,0-3 0-16,2-2 0 0,-1-4-2 0,-2-1 0 16,1-4 2-16,-5-4-1 0,4-2 1 15,-2-5-1-15,-3-2 1 0,3-2 2 0,-5-4-1 16,0-1 2-16,1 0 0 0,-4-2 1 0,-1-1 3 16,-3 0-2-16,-2 1 2 0,-3-1-1 0,0 1 2 15,-6 2 1-15,1 4 1 0,-3 3 2 16,-1 5-1-16,-1 4 1 0,2 4 0 0,-1 2-2 15,0 2-2-15,1 6-2 0,0 5-2 0,0 2 2 16,0 2-1-16,2 0 1 0,1 5 0 0,2 2-2 16,2 0-1-16,1 0 0 0,0 0 1 0,0 1 3 15,4-1-2-15,2-2 0 0,2 0-2 0,0-2 0 16,1-3 1-16,1-1-2 0,3-4 1 16,-1 1 2-16,5-4 0 0,-1-3 2 0,3-2 0 15,1-2-2-15,-1 0-2 0,2-6 1 0,-3-4 0 16,0-2-2-16,0 0 4 0,0-2 0 15,-3 0-3-15,-2-2 3 0,-1-1-2 0,0 0 1 16,-3-3 4-16,0 2-2 0,-2-1 0 0,-1-1 2 16,-1 0-3-16,-2 1 0 0,-1 1 0 0,1 6 0 15,0 2 1-15,-2 5 2 0,0 2-2 16,2 2-2-16,-3 1 0 0,5 0 0 0,-3 4 2 16,2 4 2-16,1 1 0 0,0 4-1 0,0 0-2 15,2 1 0-15,0 1-2 0,1-1 0 16,5 0 0-16,0-2-2 0,3-1 1 0,4-1-1 15,1-2-1-15,4-2-6 0,0-2-16 0,3-2-27 16,2-2-34-16,0 0-51 0,-2-1-70 0,1-4-110 16,-3-1-167-16,-9 2-41 0,-7 0-340 0</inkml:trace>
  <inkml:trace contextRef="#ctx0" brushRef="#br0" timeOffset="14381.63">20867 13170 2540 0,'0'0'-31'0,"0"0"0"0,0 0 48 0,0 0 44 16,0 0 25-16,0 0-24 0,0 0-19 0,150-24-11 15,-98 12-10-15,6 0-5 0,2-1-13 0,1 1-8 16,1-1-17-16,-4 2-31 0,-1 1-55 15,-1 2-92-15,-5 1-147 0,-12 2-233 0,-15 3-711 16</inkml:trace>
  <inkml:trace contextRef="#ctx0" brushRef="#br0" timeOffset="14598.77">22029 13196 2517 0,'0'0'15'0,"0"0"24"16,0 0 58-16,0 0 1 0,0 0-35 0,0 0-22 15,0 0-23-15,0 0-4 0,0 0-11 0,123-18-5 16,-100 15-3-16,-1-2-26 16,0 3-29-16,1-1-48 0,-3 1-69 0,1 0-93 0,0-1-158 15,-7 2-152-15,-3 1-664 0</inkml:trace>
  <inkml:trace contextRef="#ctx0" brushRef="#br0" timeOffset="16099.39">22924 12979 1602 0,'0'0'137'0,"0"0"-72"16,0 0 71-16,0 0 27 0,0 0-46 0,0 0-51 15,0 0-16-15,0 0-16 0,0 0-15 16,0 0-6-16,0 0-6 0,0 0 4 0,0 0 4 16,0 0 6-16,-90 32 1 0,83-15 1 0,-2-1-5 15,4 2-3-15,0-1 2 0,3 2-1 0,2-3 0 16,0 0-1-16,0 0-3 0,0-1-3 0,4-1-3 15,2 1-3-15,5-2-3 0,-1-3-2 16,1-2-1-16,4-1-1 0,-1-3-3 0,5-2-1 16,1 0 1-16,1-2-5 0,0 0 5 0,-1-6-2 15,1-2-2-15,-1-1 2 0,-4-1-2 0,1-4 2 16,-1 1 2-16,3-2 2 0,-4-2 4 16,3-1 0-16,-5 0 2 0,5-4 0 0,-3 1 1 0,-1-1 0 15,-3-3-2-15,0-2 2 0,-1-1-1 16,-1-1 1-16,-3-1 0 0,-1-2 2 15,-4 0-1-15,0 0-1 0,-1-3-1 0,0 3-2 0,-4 0 0 16,-4 3 0-16,0 4 3 0,1 6 1 16,-2 5 4-16,-1 4-2 0,3 3 1 0,-2 5 1 15,0 2-1-15,2 0-3 0,1 5-2 16,-3 5-5-16,0 5 3 0,2 2-1 0,-1 5-2 16,3 3 1-16,3 3-4 0,0 0 5 0,1 1 2 15,1 3 1-15,1 0 1 0,3 0-1 0,1 1-2 16,0-2-1-16,2 0 0 0,1-2-4 0,1-5 0 15,2-3-2-15,4-4-1 0,1-3-3 0,3-1 2 16,2-2 2-16,0-4 0 0,3-1 4 16,-1-3-1-16,5-2 2 0,-3-1 4 0,1 0-1 15,4-3 2-15,-3-4 2 0,-1-1-1 0,1-2 2 16,-4-1 1-16,-2 0-1 0,2 0 3 0,-3 0-2 16,-4 0 0-16,-4-1 4 0,-2 0-1 0,-2-2 8 15,-4 1 2-15,-4-2 3 0,0 0 5 16,-2-1-6-16,-5 1-1 0,-5 1-2 0,-1 0-3 15,-1 4 3-15,-3 2 0 0,-1 1-2 16,1 4 0-16,-3 0-4 0,4 3-1 0,-2 0-2 16,3 5-6-16,-3 3 2 0,3 1-2 0,0 4-1 15,2 1 3-15,2 1-4 0,1 0 0 16,3 2-3-16,2 0-1 0,3 0 2 0,2-2-2 16,0-1 2-16,4-1 0 0,2-3-1 0,2 0 1 0,3-2-3 15,-1-2 2-15,2-1-2 0,1-3 0 16,0-1 2-16,0-1-1 0,1 0 2 0,1-3 2 15,-3-3 0-15,1-1 0 0,1 0-1 0,-2-1-1 16,-1 0 0-16,3 0 3 0,-3-1-1 16,0 1 1-16,1-2-1 0,-4 2-2 0,2 1 0 15,-1 2 0-15,0 2 1 0,-2 0-1 0,2 3-3 16,-3 0 2-16,1 0-1 0,2 5-2 0,1 1-2 16,-1 1-6-16,2 3-5 0,-1-1-3 0,1 0 1 15,1 3 3-15,1 0 4 0,0 2 3 0,-1-1 0 16,0 0 2-16,5-1-1 0,-4-1 1 15,5-1 3-15,-2-1 0 0,0-1 4 16,1-1 2-16,-2-1 0 0,1-1 2 0,-3-3 1 16,1 1 0-16,1-3 3 0,-4 0 5 0,-1 0 1 15,1-5 3-15,-3 0 1 0,-2-2 2 0,-1-1 3 16,0-1 1-16,-1-1 4 0,-2-3-3 16,0 2 1-16,2 0-1 0,-1-3-5 0,-1-1-3 0,6-2-5 15,-4-3-6-15,3-2-3 0,2-2-1 16,2 0 2-16,0 0-3 0,1-1 0 0,4 6-2 15,-4 3-1-15,4 3 1 0,-1 4 0 0,3 3 0 16,-4 3 1-16,4 1-1 0,-3 2 1 0,1 2 1 16,2 3-2-16,-3 4 2 0,2 1-2 15,-3 2 1-15,2-1 2 0,0 3-2 0,-2 0 3 16,0 1 0-16,1-1-2 0,-1 1 0 0,-2 0 0 16,0 2 0-16,-1-3 0 0,-4-1 2 15,-1 1-2-15,-4-2 2 0,-2-2 1 0,0 0-2 16,-3 0 5-16,-8 0-4 0,0-2-2 0,-2 0 1 15,1-2-4-15,-2-3 0 0,-3-1 0 0,1-1-1 16,2-1 0-16,-1 0 0 0,4 0 0 0,0-3 0 16,4 0-2-16,0-1-1 0,4 0-2 0,0 0-6 15,3-2 0-15,0 2-5 0,6-2 0 16,2 0 7-16,4-1-2 0,0 1 5 16,6 1 2-16,-2-1 0 0,2 0-1 0,2 1-1 15,-1-1-1-15,1-2-2 0,3 2 6 0,-1-2 1 16,1 0 4-16,0 0-1 0,-2-2 3 0,2 0-2 15,-1 0 0-15,-5-1 6 0,2 1 0 0,-1-2 4 16,-5 1 6-16,1-2 1 0,-4 1 0 0,-3-1 1 16,1 1-1-16,-6-2 1 0,2 0 3 0,-4-1-4 15,0 2 2-15,-5 2-1 0,-1-1-2 16,-2 4-1-16,-4 2-3 0,-1 2-4 0,0 1-5 16,-5 3 1-16,3 0-1 0,-2 3-1 0,3 4 2 15,-3 2-1-15,2 1 1 0,0 2 1 16,3 2 5-16,-2 5-2 0,1 0 4 0,1 1 6 15,2 2-3-15,2 3 11 0,4 0 2 0,-3-1-2 16,6-1 3-16,1-1-10 0,4-1-5 16,6-4-4-16,4-1-5 0,2-2-3 0,2-1-5 15,6-2-2-15,1-3-7 0,1 0 3 0,6-5-2 16,-3-1-7-16,4-2-6 0,-1 0-6 0,-1 0-10 16,2-6-23-16,0 1-30 0,1 0-73 15,-4 0-113-15,-3-1-242 0,-7 3-170 0,-9 1-401 0</inkml:trace>
  <inkml:trace contextRef="#ctx0" brushRef="#br0" timeOffset="17011.66">19867 14419 1706 0,'0'0'57'0,"0"0"-27"0,0 0 58 15,0 0 40-15,0 0 4 0,0 0-36 0,0 0-43 16,0 0-23-16,0 0-8 0,0 0-4 0,0 0-5 16,0 0-6-16,-9-132-4 0,25 107 1 0,-5 3-1 15,0 1 0-15,0 1 0 0,-2 4-3 16,-1 3 0-16,-3 4 2 0,3 3-4 0,-5 5 2 16,2 1-1-16,-2 0 2 0,-1 7 5 0,3 5 1 15,-1 1 5-15,4 2-5 0,-3 3 2 16,2 3-1-16,0-2-3 0,-2 2 2 0,4 0-3 15,0-3-2-15,-1-2-1 0,1 0 1 0,-4-3 1 16,3-2 1-16,-1-2 2 0,-3-3 1 16,5-2 4-16,-5-3 7 0,3-1 12 0,-4 0 10 0,3-5 7 15,-2-4-2-15,5-4-10 0,-2-1-9 0,2-4-12 16,2-2-6-16,-1 1-1 0,0-3-5 16,1 2 0-16,-1 1-1 0,0 3 2 0,0 1 0 15,0 2-2-15,-1 3 1 0,1 2-4 0,-2 3 1 16,0 3 0-16,1 1-3 0,1 1 1 15,-1 2-2-15,-1 6 2 0,0 3 1 0,-1 1 1 16,2 3-1-16,0 1 0 0,0 1-4 16,-1 0-1-16,-1-2-1 0,0 1 1 0,1-3 2 0,-4 0 1 15,2-1 2-15,0-2 0 0,-2-2 1 16,-1-1 2-16,-2-3 0 0,3 0 1 0,-2-3 1 16,-1 0 6-16,0-1 0 0,0 0 10 0,-1-4 1 15,0-3-3-15,3-2-1 0,0-4-6 0,-1-1-3 16,0-2-1-16,3 0-1 0,-1-4-2 15,2 2-2-15,0-3 1 0,3 0-2 0,0 2 0 16,1 2 3-16,-1 1-2 0,0 3 1 0,0 3 1 16,0 5-3-16,-2 1 1 0,2 1 0 0,-1 3 1 15,1 0 0-15,0 6 2 0,-1 2 1 0,1 2-3 16,3 3 3-16,-2 3-1 0,1 0-4 0,-2 1 4 16,1 1 0-16,-1-1-5 0,0 0 3 15,0-1-5-15,-1-1-6 0,0-1-4 0,-3-1-10 16,2-3-10-16,-3-1-15 0,0-1-25 0,-1-1-32 15,-2-1-50-15,-1-2-94 0,0 1-206 0,-1-2-96 16,0 0-620-16</inkml:trace>
  <inkml:trace contextRef="#ctx0" brushRef="#br0" timeOffset="17227.09">19448 14130 2667 0,'0'0'-10'0,"0"0"34"0,0 0 16 15,0 0 15-15,0 0-3 0,85-130-16 0,-43 106-8 16,10 0-9-16,5 2-10 0,1 0-4 0,5 5-15 16,-1 4-17-16,0 4-32 0,-3 4-54 15,-1 4-79-15,-3 1-115 0,-3 6-190 0,-14 0-80 16,-15-2-566-16</inkml:trace>
  <inkml:trace contextRef="#ctx0" brushRef="#br0" timeOffset="17998.61">21035 14157 2804 0,'0'0'-94'16,"0"0"42"-16,0 0 82 0,0 0 32 0,-56-123-10 15,56 100-23-15,6-1-14 0,4 5-4 0,3 1-3 16,5 1-1-16,5 2-3 0,4 4-3 16,2 3-5-16,2 3 2 0,2 3 0 0,-2 2-2 15,4 2 2-15,-2 6-9 0,-2 4-8 0,-2 1-10 16,0 5-15-16,-4-1-11 0,-3 1-13 0,-3 2-13 15,-4 1-1-15,-4-1 1 0,-7 3 11 0,-4-3 19 16,0 0 13-16,-2-1 16 0,-10-1 10 16,1 0 10-16,-4-2 4 0,1-1 8 0,-1-4 6 15,0-1 0-15,0-5 5 0,2-1-2 16,3-3-2-16,3-1-2 0,1-1-5 0,-1-6-4 16,5-2-6-16,0-4-3 0,2-3-2 0,0-4 0 15,3-1-1-15,3 0 4 0,2-3-2 0,1-1 1 16,1-2 3-16,4 3-2 0,-2 2 0 0,1 3 7 15,0 4 2-15,3 2 7 0,-2 3 8 0,4 2-2 16,-3 4-3-16,1 4 2 0,-1 0-6 16,-1 5 4-16,0 8 3 0,1 2 1 0,-2 3 0 15,3 5 1-15,-2 2-2 0,3 4-6 0,-1 0-3 16,2 4-4-16,-2 1-2 0,1 6-2 16,-1 0-3-16,-1 1 1 0,1 4-2 0,-2 0 0 15,0 2 1-15,-3-1-1 0,0-1 0 0,-1 0 3 16,0-2 7-16,0-4 0 0,-1-2 1 0,-3-2 3 15,-2-4 5-15,-4-2 6 0,0 0 2 0,-4-5 3 16,-3-2-9-16,-5-4 2 0,-2-4 3 16,1-2-6-16,-2-7 9 0,1-1-6 0,-2-4-1 15,1-2-2-15,-4-5-8 0,0-6 2 16,-2-2-1-16,2-4-2 0,1-3-1 0,1-6-4 16,0-5-2-16,5-6-3 0,2-3-3 0,2-8-2 15,5-5-4-15,3-5-1 0,0-2-2 0,8 0-5 16,3 3 3-16,3 5 2 0,3 9-1 0,2 7 7 15,2 6 1-15,3 7 0 0,2 4 1 0,1 4-2 16,3 3 2-16,-2 3-1 0,2 2 2 16,0 2-3-16,0 6 1 0,-3 1-2 0,0 0 2 15,-5 5-2-15,-3 3 1 0,-5-1 2 0,-5 2-3 16,-4 1 3-16,-4 2-2 0,-1 1-1 0,-4 1-2 16,-6-1-3-16,-3 1-8 0,-1 1-13 0,-4 1-19 15,-3-1-26-15,2-2-26 0,0-2-34 16,6-1-50-16,3-5-72 0,4 0-116 0,3-4-76 15,1-1 40-15,2 0-209 0</inkml:trace>
  <inkml:trace contextRef="#ctx0" brushRef="#br0" timeOffset="19445.75">22113 14032 232 0,'0'0'251'0,"0"0"24"0,0 0 63 0,0 0 17 15,0 0-71-15,0 0-56 0,0 0-40 0,0 0-41 16,83-122-30-16,-83 116-22 0,-3 3-24 0,-4 2-16 15,-6 1-19-15,0 1-14 0,-4 7-6 0,-1 4-13 16,-2 3-4-16,-3 1-2 0,3 2-8 0,-2 1 7 16,1 0-4-16,3 0 4 0,1 0 3 15,3 0-3-15,3-4 2 0,5-1-5 0,5-2-3 16,1-3-4-16,2-2-5 0,6-2-2 0,5-2-1 16,2-3 2-16,4 0 6 0,3-5 4 15,0-5-2-15,4-3 0 0,-2 1-5 0,0-3 0 16,1-1 4-16,-5 0 4 0,-1 0 5 0,-3 2 2 15,0 1 6-15,-3 3-2 0,-2 0 3 0,-5 5 0 16,-2 0-2-16,-2 1 2 0,2 3-3 0,-2 1-2 16,0 0 0-16,0 1 0 0,3 5 0 15,-1 2-2-15,0 3 4 0,1 0-4 0,0 4-1 16,0 0 1-16,0 0-4 0,1 2 2 16,1-5 1-16,1 1 0 0,-2-3 2 0,5-2-1 15,-2-1 1-15,0-1 1 0,3-3 1 0,-1-1 1 16,2-2 0-16,0-2 2 0,3-3 3 0,-1-4-1 15,1-1 3-15,0 0 0 0,-4-3 0 0,4-1 4 16,-4-1 1-16,0-1 6 0,-3 0 0 0,-2 0 1 16,1-3-3-16,-4 0-6 0,2-2-1 0,-3-3-6 15,1-1-3-15,-1-3-2 0,-3-2-2 16,0-3 0-16,-3 1-1 0,-3-2 1 0,-4 1-2 16,-1 4 0-16,-2 4-1 0,1 4 1 0,-1 5 2 15,1 3 0-15,2 6 1 0,1 5-2 16,0 2-3-16,0 3-4 0,-2 8 2 0,3 5 2 15,1 3 1-15,3 5 3 0,1 2-2 0,3 5 1 16,0-1-2-16,1 1 1 0,5 0 0 0,1 0-3 16,0-1 3-16,1 0-2 0,2-1 3 15,2-1-3-15,1-3-1 0,3-4-4 0,-1-3 0 16,3-3 1-16,0-5 1 0,2 0 4 0,1-5 1 16,-3-1 0-16,3-4 4 0,-3 0-2 15,-2-1 2-15,1-6 1 0,-4-4-1 0,1 0 3 16,-3-2 2-16,-1-1 4 0,1-1 5 0,-1-1 4 15,-2-1 0-15,-1-1 3 0,-1-3-1 0,-1 1 1 16,-2 2-1-16,-1-1-2 0,1 2 1 0,-2 0-3 16,2 1-2-16,-3 3-2 0,1 2-5 0,0 4-3 15,1 1-3-15,-2 4 1 0,1 1-2 16,-1 1-2-16,0 1 2 0,0 6-2 0,0 3 2 16,0 2 2-16,0 4-3 0,-1 2 0 0,-1 0 0 15,2 2-4-15,-1-1 3 0,1 0 1 0,0-1 0 16,0 2 2-16,4-4-1 0,2 0-4 15,3-3 4-15,-2-2-1 0,4-2-1 16,0-3 1-16,1-1-2 0,-2-2 2 0,1-3 0 16,0 0 3-16,1 0 0 0,0-6-1 0,-1-2 2 15,3-1 1-15,-4-1-2 0,-1 0 5 0,-1-3 0 16,0 0 2-16,-2 0 7 0,-2-3 4 0,-1 3 0 16,0-3-2-16,-2 2-3 0,1-1-6 15,1 0-3-15,-2 0 1 0,-1 2-1 0,0 2 0 0,0 3 1 16,0 2 0-16,0 2-1 0,0 3 4 15,0 1-9-15,0 0-1 0,0 2-3 0,-1 4-6 16,-2 2 7-16,0 5 1 0,0-1 0 0,1 2 1 16,-1 1-4-16,2 1 1 0,1-2-3 0,0 0-1 15,0 0 2-15,0 1-4 0,4-3 0 0,1-1 2 16,0-2-8-16,1-1 0 0,0-1-5 16,2-2-1-16,-1-2 7 0,3-2 6 0,-1-1 2 15,2 0 4-15,0-2 2 0,-1-2-3 0,0-3 2 16,1 0 3-16,-2-3 0 0,0 1 0 15,-2 0 2-15,-2-2-2 0,0-1 7 0,0-1 4 16,0 2 0-16,-1-3 4 0,2 0-2 0,-2 0-2 16,1-1 0-16,0 1-1 0,0-1-4 0,-1 2-2 15,-1 1 0-15,2 3 0 0,-1 2-1 16,-3 3-2-16,2 3-2 0,-1-1-8 0,1 2 5 16,-2 0 2-16,-1 5 0 0,1 1 9 0,-1 3-7 15,1 0-2-15,1 3 1 0,-2 0-4 16,1 3 2-16,0-2-1 0,1 1 0 0,-1-2-1 15,5 0 1-15,-1-1 0 0,1 1 0 0,2-3 0 16,-2 0 0-16,7-1-1 0,1-1 1 0,1-2 2 16,1-1-2-16,4-3 2 0,3-1 0 15,-2 0 0-15,4-3 3 0,0-4 0 0,-1-2 1 0,-1 0 0 16,0 0 2-16,-4-2 0 0,0 0 1 16,-3-1 4-16,-4 0 2 0,1-2-1 0,-3-3 2 15,0 0 0-15,-3-1-2 0,1-4-2 0,-2-2-2 16,-1-5-8-16,3-3 4 0,-4-1-2 0,3-3-2 15,-2-2 2-15,0 0-7 0,-4 1-1 16,-1 1-5-16,0 3-2 0,-1 5 3 16,-4 4 3-16,-3 8 6 0,1 6 3 0,-4 5-1 0,-2 5-1 15,-1 0-3-15,2 8-2 16,0 5 2-16,-3 6 2 0,3 3 0 0,-1 5 3 0,4 3-2 16,3 4-2-16,2 1 3 0,2 0-2 0,-2 2 2 15,1-1 1-15,1 0-1 0,1-1-2 0,0 0 0 16,1-4-2-16,0-2-2 0,2-2-1 15,3-4-3-15,3-1 2 0,4-3-3 0,3-3-11 16,0-2-4-16,4-7-7 0,1-1-8 0,6-4-10 16,-4-2-19-16,0 0-23 0,-1-3-33 0,0-3-47 15,-1-3-64-15,-3-2-114 0,-4 0-157 0,-4 3-9 16,-1 2-103-16</inkml:trace>
  <inkml:trace contextRef="#ctx0" brushRef="#br0" timeOffset="19628.34">22852 13574 2564 0,'0'0'-6'0,"0"0"12"0,0 0 13 0,0 0-2 15,0 0-12-15,0 0-8 0,0 0-13 0,0 0-44 16,0 0-88-16,0 0-168 0,0 0-265 15,0 0-819-15</inkml:trace>
  <inkml:trace contextRef="#ctx0" brushRef="#br0" timeOffset="19802.75">22369 13766 2348 0,'0'0'-92'0,"0"0"32"16,0 0 89-16,117-52 37 0,-66 35-9 16,5 2-23-16,4 2-20 0,1 0-16 0,-3 4-36 15,1 2-97-15,-3 3-204 0,-15 3-225 16,-15 1-754-16</inkml:trace>
  <inkml:trace contextRef="#ctx0" brushRef="#br0" timeOffset="19973.95">22777 14407 2150 0,'0'0'172'15,"0"0"-85"-15,0 0 19 0,-63 132 8 0,58-102-42 16,5-4-27-16,0-2-15 0,5 2-16 0,1-5-23 16,3 0-32-16,3-1-50 0,-1-3-96 15,3-2-178-15,-4-3-249 0,-1-6-822 0</inkml:trace>
  <inkml:trace contextRef="#ctx0" brushRef="#br0" timeOffset="21342.51">22208 15013 2029 0,'0'0'-42'0,"0"0"45"0,0 0 45 16,0 0 22-16,-33 119-6 0,33-81-16 16,6 7-11-16,0 2-3 0,3 0-7 0,2 1-7 15,-3 2-7-15,1-2-10 0,-2 0-4 0,-2 1 0 16,-3-3-5-16,-2-1 4 0,0-1 3 16,0-4 2-16,-4-4-1 0,-1-2 0 0,2-6 0 15,-4-6-4-15,1-2 4 0,0-5-3 0,1-3 2 16,0-4 3-16,2-5 1 0,0-2-3 0,0-1-7 15,1-6-4-15,-2-7-5 0,2-6 6 0,-3-4 1 16,3-4 3-16,-1-5 6 0,0-4-7 16,1-3 8-16,-2-3-2 0,0-5 2 0,1-3-1 15,-1-4 1-15,-2-2 1 0,4-2-7 0,-1 1 6 16,1 0-4-16,1 4 3 0,1 7 4 0,0 7-1 16,4 7 6-16,0 10-2 0,5 6 2 0,-1 6-2 15,-1 4-4-15,0 3 1 0,4 3-4 16,-1 2 6-16,-2 6 2 0,2 5 0 0,-1 5 0 15,-1 3-3-15,-1 4-5 0,-1 0-1 16,-2 0 2-16,0-2-5 0,-2-1 4 0,1-1-1 16,-2-4-2-16,0-3 2 0,1-2 2 0,-2-4 0 15,0-1-3-15,0-5 5 0,1-1-5 16,0-1 6-16,1-1 6 0,0-6 0 0,7-5 5 16,-2-5-8-16,3-3-3 0,2-6-4 0,1 1-2 15,-2-1 0-15,6-1-4 0,-4 2 2 0,3-1 2 16,-2 5-2-16,1 0 3 0,0 1 0 0,0 4-2 15,0 1 0-15,-3 2 1 0,0 3-2 0,0 1 1 16,-1 5 1-16,0 0-2 0,-3 4-2 0,-1 0 4 16,-1 2-3-16,-1 5 0 0,1 4 4 15,-2 2-5-15,0 2 5 0,1 1 0 0,-3 0-2 16,2 2 3-16,0-1-2 0,1 0 0 0,1 2-1 16,4-3-1-16,-3 0 0 0,3-1-1 0,3-1 2 15,-3-3-2-15,0-1-1 0,3-4-2 16,1-1-3-16,0-3 0 0,1-2 1 0,1-2 6 15,-1-6 0-15,0-2 7 0,0-3-3 16,-1-1-3-16,-3-2 3 0,3 0-6 0,-2-3 6 16,-1 2-2-16,0-2 8 0,-2 1-3 0,-2 2 4 15,0 0 6-15,-2 1-4 0,0 1 9 0,-3 4 0 16,-1 2 3-16,1 2-2 0,-2 3 5 16,0 2-2-16,0 1-4 0,0 0-2 0,0 0-12 0,0 3-4 15,0 4 2-15,0 2-2 0,2 4 5 16,-1 1-1-16,2 0-4 0,-1 2 0 0,1 1-2 15,1 0-1-15,-1 2 2 0,1-1-2 0,2 0-2 16,2-2 1-16,-1 2-2 0,1-3 4 0,2 1-5 16,1-3 8-16,2 0 0 0,0-5-5 15,3-2 12-15,0-4-13 0,1-2 4 0,-1 0-1 16,-1-3 1-16,3-5 5 0,-3-3-1 0,0-3 8 16,-2 1-8-16,-5-3 5 0,-1 1 2 0,-2-2-2 15,-4 2 7-15,-1-2 3 0,0 0 1 16,-1-1 2-16,-6-1-1 0,-1 1-8 0,-3-2-4 15,-1 0-5-15,-2-3-2 0,-2 2-2 0,-1 0-4 16,0 4 3-16,-2 1-5 0,-2 4 4 16,3 5 1-16,0 4-5 0,1 3 6 0,1 0-7 15,4 6 1-15,1 2-3 0,2 3-2 0,0 2 2 16,3 2 0-16,0 0 4 0,4 0-4 0,0 2 3 16,1-2-2-16,2 1-5 0,6-2 3 0,2-2-5 15,1-1-1-15,5-2-1 0,-1-1-2 16,6-2-2-16,-3-2-1 0,6-3 4 0,-4-1-4 15,3 0 5-15,-4-3 6 0,3-1 1 0,-2-4 8 16,1-1 1-16,-4-1 0 0,3-2 0 0,-3-1 1 16,-2-1 2-16,-2-2 2 0,2 1 1 0,-3-2 4 15,2 1 1-15,-6 0 2 0,1 1 5 16,-2 0-4-16,-1 1 5 0,-2 1-2 16,0 2-2-16,-2 2 5 0,2 0-6 0,-2 5-1 15,0 1-4-15,1 2-6 0,-2 1 3 0,1 0 2 16,-1 0 2-16,0 4-3 0,1 4 1 0,-1 2-2 15,2 4 0-15,1 1 3 0,1 1 0 0,-2 1-1 16,6 0-2-16,-3 2-1 0,1 0-2 0,1-3-2 16,5 2 1-16,-2-3-1 0,1-2-1 15,1-2-5-15,3-1-1 0,2-2-10 0,0-1-7 16,4-1-18-16,-2-3-37 0,-2-2-46 0,0 0-82 16,0-5-136-16,-1-1-201 0,-5 0-33 15,-5 0-369-15</inkml:trace>
  <inkml:trace contextRef="#ctx0" brushRef="#br0" timeOffset="21491.95">23340 14710 742 0,'0'0'347'0,"0"0"-12"0,0 0 32 0,0 0-58 0,0 0-94 16,0 0-70-16,-124-73-54 0,119 72-44 16,2-1-28-16,3 2-19 0,0 0-13 0,0 0-2 15,5 4-11-15,4 2-20 0,2 0-45 16,5 2-84-16,2 0-152 0,0 1-201 0,-3-2-34 15,-5-3-272-15</inkml:trace>
  <inkml:trace contextRef="#ctx0" brushRef="#br0" timeOffset="21858.75">23614 15154 258 0,'0'0'387'0,"0"0"-290"16,0 0 44-16,0 0 45 0,0 0 0 0,0 0-31 16,0 0-5-16,0 0-2 0,0 0-27 0,0 0-27 15,0 0-14-15,0 0-12 0,0 0-4 16,0 0 2-16,113-117-4 0,-107 96 1 0,1-1-3 16,-5 1-13-16,1-2-2 0,-3 2-10 0,0 0-2 15,-1 3 2-15,-3 1 5 0,-3 4 7 0,1 1 3 16,-1 3 0-16,-3 4-6 0,1 3-5 15,0 2-9-15,1 0-8 0,-1 5-12 0,2 4-5 16,-1 5-5-16,-2 1 0 0,3 3 2 16,-1 3-2-16,1 1 3 0,-2 2-1 0,5 2-4 0,0-1 1 15,2-1 1-15,1 1 0 0,0-1 0 16,1 0-2-16,0-3 2 0,1 0-7 0,4-4-5 16,4-1-12-16,3-2-28 0,3-3-29 0,6-3-50 15,-1-5-65-15,4-3-61 0,2 0-27 16,5-4-78-16,-10-2-117 0,-4 0-556 0</inkml:trace>
  <inkml:trace contextRef="#ctx0" brushRef="#br0" timeOffset="22749.78">23923 14876 1085 0,'0'0'95'0,"0"0"10"0,0 0 59 15,0 0 3-15,0 0-65 0,0 0-14 16,0 0-4-16,0 0-18 0,0 0-14 0,0 0-1 16,0 0 0-16,0 0-2 0,0 0-2 0,0 0-1 15,9 124-4-15,-8-110-5 0,4 0 1 16,-3-1-3-16,1 0-4 0,-1-1-1 0,3-1-7 16,-1 0-5-16,1-2-5 0,1-2-5 0,3-2-3 15,-1 0-1-15,2-4 0 0,2-1-4 0,-1 0 5 16,2-1-4-16,0-4-4 0,1-2 5 15,-2 0-6-15,1-4 4 0,-1-1 1 0,-2-1 2 16,0-2 1-16,0-1 1 0,-1-3 3 0,1 0-1 16,-5-3 4-16,5-2 3 0,-7-1-2 15,3-3 3-15,-4-1-6 0,2-3-1 0,0 0-4 16,-1-2-1-16,-3 0 2 0,1-2-4 0,-1 3-1 16,0-1 1-16,0 2-6 0,-1 3 1 0,-2 3 2 0,-1 4-2 15,0 4 7-15,2 4 0 0,-3 5 1 16,3 7 4-16,0 2-5 0,-1 0-3 0,-2 9-2 15,2 4-1-15,-3 2 1 0,4 3 2 0,-1 3 2 16,-2 1-2-16,4 2 0 0,1 4-1 16,0-1 0-16,0 3 1 0,3-1 0 0,1 4 2 15,-1-1-2-15,4-1 0 0,-4-1-2 16,5-1 0-16,-2-4 2 0,0-1-2 0,4-3 1 16,0-4 0-16,0-1 2 0,1-3-3 0,4-4 5 15,-1-2-5-15,1-4-5 0,0 0 10 0,2-3-8 16,1 0 7-16,3-5 1 0,-3-2-2 0,0-2 3 15,0-2-2-15,-4-1 5 0,0-3-2 16,-4 0 4-16,-1 0 3 0,-2-1 3 0,0 1 6 16,-4-1 5-16,1 0 4 0,1 0 0 0,-4-2 2 15,0 2-4-15,0 3-2 0,-1 1-2 0,0 4-3 16,0 1-3-16,0 3 0 0,0 0-2 0,-1 2-4 16,0 2 0-16,0 0-7 0,0 0-5 0,-2 3 0 15,0 5-4-15,1 1 4 0,-3 4 0 16,1 1 2-16,1 1-2 0,-2 0 0 15,2 2 0-15,1-2-9 0,1 0 9 0,-2 0-7 16,2-1 1-16,1 1 6 0,0-3-8 0,0 1 4 16,0-1-3-16,3-3 2 0,0-2-3 0,2-1 1 15,1-3 2-15,2-1-2 0,-2 0 4 16,2-2 0-16,0 0-2 0,2-5 1 0,-2-2-1 16,2-1 1-16,-2-3 3 0,1-1 4 0,2-2-3 15,2 0 5-15,-1 0-3 0,-1 0-1 0,-1 0 5 16,0 2 0-16,1 1 3 0,-2 1-2 0,-2 1 4 15,-3 4-6-15,4 1-1 0,-5 2 4 16,1 2-10-16,0 0 8 0,-2 0 1 0,2 4-2 16,0 2 6-16,-2 3-5 0,3-1-1 0,-1 2-2 15,-2-1-2-15,4 1-2 0,-3 0 2 0,3 2-1 16,-2 1 4-16,5 1-4 0,-1-1-1 0,-1 2 3 16,1-2-6-16,4 0 3 0,-1-2-4 0,1-1-17 15,1-1-21-15,-2-2-42 0,4-1-68 16,-1-3-122-16,-2-1-291 0,-5-2-870 15</inkml:trace>
  <inkml:trace contextRef="#ctx0" brushRef="#br0" timeOffset="22918.8">24640 14617 2538 0,'0'0'59'0,"0"0"27"0,0 0 19 15,0 0 2-15,0 0-47 0,0 0-32 0,0 0-13 16,0 0-12-16,0 0-4 0,0 0-16 16,0 0-30-16,0 0-60 0,0 0-99 0,0 0-156 15,66-37-277-15,-56 36-746 0</inkml:trace>
  <inkml:trace contextRef="#ctx0" brushRef="#br0" timeOffset="23086.63">24847 14549 1967 0,'0'0'138'0,"0"0"5"0,0 0 31 0,0 0-21 16,0 0-57-16,0 0-29 0,0 0-22 15,0 0-19-15,0 0-12 0,0 0-11 0,0 0-10 16,124-84-22-16,-114 82-42 0,0 1-72 16,-3 1-128-16,-5 0-236 0,0 0-182 0,-1 0-420 0</inkml:trace>
  <inkml:trace contextRef="#ctx0" brushRef="#br0" timeOffset="23274.82">23997 14766 2598 0,'0'0'-98'0,"0"0"58"0,0 0 61 0,0 0 39 15,0 0-6-15,144 25-30 0,-98-25-18 0,1 0-15 16,4 0-34-16,-2 0-92 0,0 0-175 0,-12 0-269 16,-14 0-677-16</inkml:trace>
  <inkml:trace contextRef="#ctx0" brushRef="#br0" timeOffset="23437.52">24339 15316 1694 0,'0'0'150'0,"0"0"9"0,0 0 6 0,0 0-81 16,0 0-49-16,-83 123-16 0,83-110-25 15,0-2-20-15,3-2-48 0,7-2-73 0,3-2-113 16,4-5-211-16,-4 0-91 0,-4 0-198 0</inkml:trace>
  <inkml:trace contextRef="#ctx0" brushRef="#br0" timeOffset="24558.82">24877 15091 712 0,'0'0'83'0,"0"0"21"0,0 0 51 0,0 0 13 16,0 0-11-16,0 0 15 0,0 0-6 0,0 0-31 16,0 0-42-16,0 0-25 0,0 0-17 0,0 0-13 15,0 0 4-15,0 0 2 0,84-89 1 16,-73 74-1-16,-2-2-2 0,1 0-4 0,0-2-6 16,-1 1 1-16,1 0-5 0,0 0 2 0,-2 0-1 15,-3 0-4-15,4 0-4 0,-5-1-5 16,0 2-3-16,-3 0-3 0,1 3 1 0,-2 2 2 15,0 2 5-15,0 3 4 0,0 3 6 0,-2 2-4 16,-1 2-9-16,-3 0-6 0,0 3-8 0,-2 6-3 16,-2 1 0-16,-2 3 1 0,-3 4-1 0,4 2 4 15,-3 2 1-15,-1 3-4 0,3 2 4 16,-1 0-3-16,1 3-1 0,-1 2 4 0,2 0-4 16,-1 1 3-16,0 1 0 0,1 2-1 0,-1 0 4 15,4-1 3-15,0 3 2 0,1-4-1 16,4 1 0-16,2-4-6 0,1-1-4 0,0-6 1 15,0 0-5-15,3-4-1 0,4-3-1 0,0-2 0 16,3-1-8-16,3-5 0 0,-1-3-2 0,-1-4-6 16,3-1 8-16,0 0-3 0,-1-7 4 0,-2-3 2 15,5-1 5-15,-4-2 3 0,-1 1-1 0,2-3 7 16,-1 1-6-16,-1 0 8 0,1 0 2 16,-5 2 0-16,-1-1 9 0,3 1-4 0,-6 2 4 15,3 1 2-15,-4 2-1 0,-1 2 5 0,-1 3 0 16,0 1 2-16,0 1-4 0,0 0-4 15,0 0-2-15,0 0-7 0,-1 3-6 0,-2 4 2 16,-3 0-2-16,3 2-4 0,-5 3 11 16,4-1-7-16,-2 2 0 0,3 0 0 0,-4 1-1 15,5 0-3-15,-2 2 1 0,-1-2 5 0,3 1-8 16,1 1 7-16,-1 0-1 0,0-3-2 0,2 1 6 16,0 0-6-16,0-1 0 0,0-1-3 0,5-1 0 15,2 1 2-15,-1-1 3 0,2-3 3 16,1-1-2-16,1-4 0 0,-2-2-5 0,2-1 2 15,0 0-6-15,-3-7 5 0,2-1 2 0,-2-2 0 16,-2-2 12-16,2-1-8 0,-4 1 2 0,0-2 2 16,0-1-2-16,-2 0 3 0,-1-1-1 0,1 0 3 15,-1-4-7-15,0 2 7 0,0-2-2 0,0-1-7 16,-2 1 4-16,1-2-4 0,-1-1 0 16,0 1-1-16,1 3 2 0,0 0-4 0,0 4 0 15,0 4 5-15,-1 4-6 0,0 2 5 0,-1 3-1 16,3 1-1-16,0 1 0 0,0 0-4 0,0 0-4 15,0 1-1-15,0 2 3 0,0 2 0 16,3 1 6-16,1 0-2 0,-2-2 0 0,4 1-1 16,-2 0-3-16,4-3 4 0,1 0-5 0,-2 0 5 15,1 0-1-15,1-2-1 0,2 0 5 16,-1 0-2-16,0 0 2 0,0 0-2 0,-1 0-1 16,0 0 1-16,0 0 0 0,0 0 3 0,-1 0-2 15,-1 0 2-15,3 0 0 0,-1 0-2 16,-1 1 1-16,1 2 0 0,-4-1-2 0,3 2 0 15,-1 0 4-15,-3 2-3 0,5 0 2 0,-6 0 0 16,2 1-3-16,-2 0 2 0,-3 1 1 0,2-1 3 16,0 4-3-16,-2-2 6 0,0 2 3 0,0 0-5 15,0 2 8-15,0 0-1 0,-4 2-2 0,3 1-1 16,-1 0 8-16,-1 3 1 0,0 0-2 16,2 1 6-16,1 1-16 0,0 0 2 0,0 1-2 15,0 3-3-15,2-2 3 0,3 0-5 0,-2 1 0 16,4 0-4-16,-3 2 0 0,6-1 4 15,-2-2-6-15,2-2 3 0,2-2-6 16,-1-2-5-16,5 1-2 0,-2-5-5 0,6-1-8 0,-3-3 0 16,3-2-9-16,-1-3-14 0,3-2-20 0,1-2-40 15,-1 0-55-15,3-1-65 0,-1-5-119 16,-5 1-237-16,-7 2-689 0</inkml:trace>
  <inkml:trace contextRef="#ctx0" brushRef="#br0" timeOffset="32383.77">2378 12118 1304 0,'0'0'34'0,"0"0"114"16,0 0-29-16,0 0-26 0,0 0-41 15,0 0-45-15,0 0 6 0,0 0 23 0,0 0 14 16,0 0 1-16,0 0-8 0,0 0-15 16,95 8-13-16,-70-8-7 0,-1 0-7 0,3 0-4 0,-3 0-6 15,3-2-8-15,-5 0-8 0,0-2-28 16,2 1-33-16,-2-2-48 0,-2 0-60 0,-1 1-53 15,1-2-48-15,-4-1 2 0,-3 2 43 0,-5 1-146 0</inkml:trace>
  <inkml:trace contextRef="#ctx0" brushRef="#br0" timeOffset="32849.26">2441 12085 1475 0,'0'0'-48'0,"0"0"93"16,0 0 17-16,0 0 19 0,0 0 6 16,0 0-18-16,0 0-17 0,0 0-11 0,0 0-12 15,0 0-3-15,0 0 7 0,0 0 11 0,0 0 6 16,0 0-2-16,-31 92-9 0,31-75-10 0,0 0-3 15,0 4-1-15,0 0 2 0,1 3-2 0,-1 1-2 16,0 1-4-16,0-1-2 0,-1 1-4 0,1 2-1 16,1-2-2-16,-1 3 0 0,0-4-1 15,-1 1-2-15,1-2 1 0,1-1-1 0,-2-1 2 16,0-1 1-16,-1-1-1 0,0 0 4 0,-2-2-3 16,1 0 2-16,1-2 0 0,0-2-2 0,-1-1-1 15,1-1 1-15,1-2-1 0,-1 0-1 16,0-3 1-16,2 0-5 0,0 1-2 0,0-1 0 15,0 1-2-15,0 1 2 0,2-2 0 0,1 0-1 16,1 0-5-16,1 0 2 0,4-1-1 0,1 0-1 16,1 0 5-16,1-1-6 0,4 0-2 15,-1 0-2-15,4-2-4 0,2-2 0 0,2 0-4 16,3-1-5-16,0 0-18 0,0-1-17 0,4-3-18 16,-2-2-39-16,-3 1-54 0,4-1-83 15,-1 1-114-15,0-1-60 0,-6 0 16 0,-8 2-132 0</inkml:trace>
  <inkml:trace contextRef="#ctx0" brushRef="#br0" timeOffset="33313.94">2884 12270 367 0,'0'0'-57'0,"0"0"37"0,0 0 48 16,0 0 32-16,0 0 30 0,0 0 16 0,0 0 10 16,0 0 5-16,0 0-3 0,0 0 5 0,0 0 20 15,0 0 10-15,0 0-1 0,0 0-10 0,-50 42-20 16,46-23-10-16,-1 1-12 0,2 2-5 16,-3 3-14-16,3 1-9 0,-3 2-6 15,4-1-15-15,2 1 0 0,0 0-9 0,0-3-8 16,0 0-5-16,0 1-11 0,0-3-5 0,2 1-4 15,6-2-5-15,-3-1-4 0,2-1-5 0,3-1-11 16,2-2-14-16,2-2-22 0,0-3-31 0,0 0-39 16,2-4-51-16,1-1-65 0,-2-3-79 0,3-1-82 15,-4-2 11-15,-4-1-330 0</inkml:trace>
  <inkml:trace contextRef="#ctx0" brushRef="#br0" timeOffset="33585.01">3119 12302 2086 0,'0'0'21'0,"0"0"-6"0,0 0 22 0,0 0 15 16,0 0-8-16,0 0-2 0,0 0 4 0,0 0-3 15,0 0 1-15,0 0-4 0,0 0-9 16,0 0 0-16,11 138-7 0,-10-109-2 0,0 2-3 16,-1 2-8-16,0 0-7 0,1-2-5 0,-1-2-9 15,0-2-13-15,3 1-12 0,-1-4-24 16,0-2-31-16,6-5-41 0,-4-2-62 0,3-3-90 16,-2-3-105-16,3-3-48 0,0-2 48 0,-5-3-187 0</inkml:trace>
  <inkml:trace contextRef="#ctx0" brushRef="#br0" timeOffset="33933.99">3345 12289 1590 0,'0'0'39'0,"0"0"18"0,0 0 20 15,0 0 8-15,0 0-31 0,0 0-30 0,0 0-6 16,0 0-8-16,0 0 0 0,0 0-4 0,0 0 3 15,0 0 1-15,0 0 7 0,0 0 5 0,-96 111 1 16,83-95 2-16,1-1 2 0,0 0 6 16,0 0 3-16,1-1-3 0,-1 0-7 0,2-2-9 15,0 1-6-15,1-1-3 0,0-3-1 0,0-1-2 16,5-1-6-16,-2-2 1 0,3 1-4 16,-3-2 0-16,5-2-1 0,1 2-10 0,0-2-2 15,0 1-1-15,0 0-2 0,1 0 6 0,2 0 1 16,3 2-2-16,-3-1 6 0,4 1 0 15,2 1 2-15,0 0 5 0,1 1-4 0,2 0 6 16,0 1-6-16,4-1 1 0,-1 0 3 0,3 1-5 16,1 1-7-16,-1-1-19 0,-1 1-41 0,1 0-64 15,-1 1-98-15,-3-2-139 0,2 2-25 0,-6-3-26 16,-4-3 22-16</inkml:trace>
  <inkml:trace contextRef="#ctx0" brushRef="#br0" timeOffset="34167.44">3477 12541 2180 0,'0'0'-17'0,"0"0"-17"16,0 0 21-16,0 0 46 0,0 0 34 0,0 0-9 15,0 0-9-15,0 0-11 0,0 0-15 16,0 0-14-16,0 0-12 0,0 0-9 0,0 0-33 16,119-13-55-16,-101 11-112 0,-3-1-178 0,-3 2-115 15,-4 1-621-15</inkml:trace>
  <inkml:trace contextRef="#ctx0" brushRef="#br0" timeOffset="34459.68">3841 12486 1690 0,'0'0'97'0,"0"0"5"15,0 0 36-15,0 0 18 0,0 0-47 16,0 0-36-16,0 0-10 0,0 0-13 0,0 0-10 16,-20-126-8-16,20 112-5 0,4 0-7 0,1 1-6 15,-3 2-4-15,0 1-3 0,3 3-2 0,-2 2-3 16,-2 3-1-16,3 1-3 0,-2 1-3 0,-1 0-3 15,1 3-4-15,4 4 5 0,-3 3-1 0,-1 3 5 16,4 4 0-16,-3 3-5 0,-1 2 2 16,2 2-10-16,-2 0-7 0,1 1-12 0,-3 0-17 15,1 2-15-15,4-1-46 0,-4 0-15 0,1 0-43 16,-1-3-126-16,-1-1-106 0,1-1-21 0,0-6-32 16,2-6 67-16</inkml:trace>
  <inkml:trace contextRef="#ctx0" brushRef="#br0" timeOffset="34742.94">3892 12070 1879 0,'0'0'-79'0,"0"0"34"0,0 0 119 15,0 0 57-15,0 0-16 0,0 0-11 0,0 0-17 16,0 0-13-16,0 0-16 0,0 0-9 16,128 126-12-16,-114-99-8 0,-3 4-1 0,0 1-9 15,-1 1 1-15,-1 2-1 0,-3 1-7 0,-2 0-2 16,2 0-6-16,-4 0-4 0,-1-1-6 16,-1 4 0-16,1-4-14 0,-1 1-15 0,-2-3-19 0,-4-2-36 15,3-1-50-15,-3-3-76 0,2-4-127 16,-4-1-124-16,6-8 1 0,0-4-316 0</inkml:trace>
  <inkml:trace contextRef="#ctx0" brushRef="#br0" timeOffset="35056.67">4369 12291 1270 0,'0'0'149'0,"0"0"-30"0,0 0 41 0,0 0 22 16,0 0-31-16,0 0-49 0,0 0-21 0,0 0-13 15,0 0-20-15,0 0-17 0,0 0-10 16,0 0-2-16,0 0-4 0,0 0 0 0,-40 88-1 15,31-63-4-15,-1 2 1 0,2 0-2 0,-2 1 0 16,-2 1-3-16,1-1 0 0,1-2-1 16,-1-2-4-16,3-4-1 0,2-1-13 0,0-5-19 15,1 0-38-15,0-2-65 0,3-2-110 0,0-3-182 16,1-1-81-16,1-4-564 0</inkml:trace>
  <inkml:trace contextRef="#ctx0" brushRef="#br0" timeOffset="35294.73">4168 12309 1904 0,'0'0'-71'0,"0"0"39"16,0 0 55-16,0 0 103 0,0 0 7 0,0 0-31 15,0 0-13-15,0 0-13 0,0 0-5 16,0 0-14-16,0 0-7 0,0 0-7 0,119 128-13 15,-105-112-7-15,4 2-9 0,-5-2-8 0,4 1-7 16,-4-1-15-16,3-1-29 0,-2 0-28 16,1 0-43-16,-2 0-78 0,-2-2-121 0,1 1-142 15,-4-3-44-15,-1-4-425 0</inkml:trace>
  <inkml:trace contextRef="#ctx0" brushRef="#br0" timeOffset="35708.41">4553 12027 1707 0,'0'0'20'0,"0"0"1"0,0 0 25 15,0 0 31-15,0 0 9 0,0 0 6 0,0 0 1 16,0 0-2-16,-6 144-13 0,11-112-13 0,-2 2-8 15,4 0-14-15,0 2-7 0,-3-2-5 0,3 2-9 0,-2-1-5 16,2 0-6-16,-3-2-7 0,3 1-1 16,1-3-3-16,-4 2-3 0,4-2-10 0,0 0-13 15,-3-3-20-15,3-1-38 0,1-2-39 0,0-3-54 16,0-2-84-16,0-3-94 0,2-5-72 16,0-1 21-16,-4-5-183 0,-1-3 499 0</inkml:trace>
  <inkml:trace contextRef="#ctx0" brushRef="#br0" timeOffset="35980.33">4867 12123 1033 0,'0'0'637'0,"0"0"-621"15,0 0 13-15,0 0 25 0,0 0 4 16,0 0-17-16,0 0-8 0,0 0 3 0,0 0 4 16,0 0-2-16,0 0 0 0,0 125-6 0,5-96-3 15,-1 1-7-15,-3 0-8 0,1 1-4 0,-2-1-6 16,0 1-4-16,0 1-7 0,0-1-15 16,1 0-30-16,-1-2-41 0,0-1-62 0,0-2-81 15,2-4-97-15,0-3-63 0,1-4 38 0,-2-6-154 0</inkml:trace>
  <inkml:trace contextRef="#ctx0" brushRef="#br0" timeOffset="36325.19">5014 12229 619 0,'0'0'162'0,"0"0"-66"0,0 0 49 0,0 0 49 16,0 0 3-16,0 0-41 0,0 0-40 15,0 0-38-15,0 0-38 0,0 0-23 0,0 0-9 16,0 0-2-16,0 0 0 0,0 0-1 0,-35 56 3 16,26-39-3-16,-2-1-1 0,3 1 2 0,-3 0-1 15,1 0 3-15,-1 0 2 0,-1 1 2 16,0-1 0-16,1 0 6 0,1 2 3 0,-1-4 0 0,3 2 4 16,0-1-7-16,3-2-3 0,-1-1-3 15,6 0-1-15,0 0-1 0,0-2-1 0,0 0 0 16,0-2-5-16,9 1-1 0,-5-3-3 0,5 0-3 15,-1-1-2-15,2-2 3 0,-1 0-2 16,1-2-2-16,2 1 3 0,-1-1-9 16,1-1-2-16,3 0-2 0,-2-1-16 0,0 1-11 15,3-1-29-15,-2 0-39 0,1 0-40 0,0 0-7 16,1 0 0-16,0 0-72 0,2 0-59 0,-2 0-169 16,-8-1 134-16</inkml:trace>
  <inkml:trace contextRef="#ctx0" brushRef="#br0" timeOffset="36568.71">5132 12386 1756 0,'0'0'108'15,"0"0"-99"-15,0 0 21 0,0 0 55 0,0 0 28 16,0 0-19-16,0 0-11 0,0 0-17 16,0 0-24-16,0 0-15 0,0 0-10 0,0 0-9 15,0 0-10-15,0 0-19 0,114-3-42 0,-97 2-64 16,-2-2-119-16,0 1-184 0,-4 1-93 16,-3 0-503-16</inkml:trace>
  <inkml:trace contextRef="#ctx0" brushRef="#br0" timeOffset="36909.51">5345 12411 1364 0,'0'0'44'0,"0"0"8"0,0 0 52 0,0 0 47 0,0 0-16 15,0 0-27-15,0 0-12 0,0 0-15 16,0 0-15-16,0 0-8 0,0 0-8 0,32-125-5 15,-27 115-14-15,-1-2-5 0,-3 2-5 16,4-1-5-16,-1 3 0 0,-2-1-5 0,2 4-2 16,-1 1-4-16,-2 1-1 0,0 1-3 0,-1 2-2 15,0 0 1-15,1 0-4 0,-1 0 3 0,0 3 2 16,0 4 1-16,0 2 4 0,2 4-1 16,-2 5-1-16,0 3-3 0,-2 0-1 0,0 5-3 15,0 1-2-15,-2 0-7 0,1 2-8 0,3 2-6 16,-4 1-10-16,0 0-25 0,1 0-8 0,2 0 3 15,0-3-19-15,-1 2-8 0,-1-6-40 0,1-1-84 16,2-4-111-16,0-1-84 0,0-6 4 16,0-5-125-16</inkml:trace>
  <inkml:trace contextRef="#ctx0" brushRef="#br0" timeOffset="37242.29">5366 11937 1050 0,'0'0'6'0,"0"0"1"16,0 0 82-16,0 0 89 0,0 0 37 0,0 0-19 15,0 0-33-15,0 0-30 0,0 0-29 0,81 125-18 16,-69-97-14-16,0 4-12 0,-2-1-11 16,3 4-12-16,-8 0-9 0,2 0-9 0,-5 3-5 15,-1-1-7-15,-1-1-1 0,0 2-4 0,-3-1-4 16,-5 3-3-16,4-1-11 0,-4 0-11 0,-1 0-18 16,1 2-24-16,0-2-19 0,1-1-16 0,-1-2-10 15,0-2-14-15,1-4-40 0,1-3-75 16,-1-3-85-16,4-4-51 0,0-5 41 0,1-5-129 0</inkml:trace>
  <inkml:trace contextRef="#ctx0" brushRef="#br0" timeOffset="38307.83">5183 11536 880 0,'0'0'153'0,"0"0"-115"16,0 0-7-16,0 0 11 0,0 0 12 0,0 0-4 15,0 0-7-15,0 0-1 0,0 0 1 16,0 0-2-16,0 0-9 0,0 0-7 0,0 0-4 15,0 0-1-15,71-5 3 0,-54 5 3 0,2 0-1 16,0 0 1-16,1 0-7 0,2 0-5 0,-1 0-6 16,-1 1-4-16,0-1 1 0,-1 1-3 0,0 1 2 15,-1-1-1-15,2 0-1 0,-4 1 2 16,-1-1-1-16,-2 2 2 0,1-1 0 0,-4 1-1 16,-1 0 1-16,-4 0 1 0,3-1 0 0,0 2 0 15,-3-1 7-15,3 2 0 16,-4-1 10-16,2 3 9 0,-2 0 5 0,1 0 5 0,-3 3-3 15,1 1-3-15,0 0-3 0,-2 2 4 0,-1 2 2 16,0 2 1-16,0 3 1 0,1 0-3 0,-1 1-1 16,0 3-5-16,-1 0-2 0,0 0-5 15,-2 0-2-15,1 0-1 0,2-1-6 0,0 2 1 16,0 1-4-16,-1-1 0 0,1 1 0 0,0 1-2 16,0-1 1-16,1 1-4 0,-1-1 4 15,0 0-6-15,0-1 1 0,0 0 0 0,0 2-2 16,0-2-1-16,0 2-2 0,-1-3-1 0,1 1-6 15,-1-2 7-15,0 1-1 0,0-3 1 0,0 0 4 16,1 0-6-16,0-1 1 0,0 1-1 0,0 1 0 16,0 2 0-16,0-1 0 0,0 0 2 0,0-1 0 15,1 1 1-15,-1-3-3 0,0 1 0 16,0 0-2-16,0-2 1 0,0 0 1 0,0 0-1 16,0-1 3-16,0-1-2 0,1 1-1 0,-1-2 1 15,-1 2-2-15,1-1 4 0,-1 0 0 0,-1-2-1 16,1 0 0-16,1 2-1 0,-3-2 1 15,3 2-1-15,-1-1 1 0,1 1-1 0,0-1 0 16,0 3 0-16,0-2-1 0,0-1 1 0,0-1-1 16,-1-1 2-16,-1-1-1 0,1-3 2 15,-1-1 0-15,1 0-2 0,-2-2 2 0,3 0 0 16,-1-2 1-16,-1-1 1 0,-1 1 4 0,1-3 0 16,1 1 4-16,-1-1 4 0,1-1-1 15,-1 0 6-15,0-1 1 0,-2 1 3 0,3-1 4 16,0 0 1-16,-1 0 1 0,-3 0-3 0,4 0-2 15,-1 0-3-15,-2 1-3 0,0-1 2 0,2 0-2 16,-2 0-1-16,-1 0-2 0,3 0-2 0,-6 0 2 16,5 0-3-16,-3 0 0 0,1 0 2 15,-2-1-3-15,-1 1 0 0,4-1 1 0,-3 0-2 16,1 1 1-16,0 0-2 0,-1 0-1 0,2 0 1 16,-1 0-3-16,1 0 1 0,0 0-2 0,-1 0-2 15,1 0 2-15,3 0-5 0,-2 1 0 0,0 0-3 16,3 0-3-16,-2-1 4 0,0 1-1 15,0 0 2-15,3 1-2 0,-2-1-5 0,1-1-6 16,0 0-9-16,1 0-11 0,-2 0-19 0,2 0-23 16,-1 0-27-16,1 1-42 0,0-1-60 0,0 0-98 15,0 0-131-15,0 0-115 0,0 0 24 16,0 0-160-16</inkml:trace>
  <inkml:trace contextRef="#ctx0" brushRef="#br0" timeOffset="57620.46">1760 10050 799 0,'0'0'154'0,"0"0"6"16,0 0 13-16,0 0 2 0,0 0-55 0,0 0-44 16,0 0-35-16,0 0-19 0,0 0-18 0,0 0 0 15,0 0 7-15,0 0 5 0,30 1 9 0,-15-1-8 16,0 0-5-16,4 0-4 0,0-1-7 16,-2-3-2-16,1 1-8 0,1-1-8 0,-1 0-18 15,1 0-25-15,-2-2-42 0,0 0-58 0,2 1-92 16,-1-1-62-16,-3-1 10 0,3 0 43 0,-8 3-42 15,0-1 303-15</inkml:trace>
  <inkml:trace contextRef="#ctx0" brushRef="#br0" timeOffset="58155.73">1567 10090 964 0,'0'0'-24'15,"0"0"37"-15,0 0 58 0,0 0 32 0,0 0 30 16,0 0 7-16,0 0-15 0,0 0-17 16,0 0-26-16,0 0-23 0,0 0-17 0,0 0-1 15,0 0-7-15,0 0-6 0,-17-1-3 0,17 1-10 16,0 0-3-16,0 0-7 0,0 0-6 0,1 0 0 15,0 2 2-15,1 1 3 0,-1 2 2 0,0 2 3 16,1 1 1-16,0 3 1 0,1-1-1 16,-2 1 0-16,-1 3-1 0,1-1-1 0,-1 0 2 15,0 1-4-15,0 1 2 0,0 1-3 0,0-1 0 16,0 1 4-16,-2 2-4 0,-1 1 1 0,-1 0-1 16,0 2 2-16,-1-1-3 0,1 1 4 0,-3 0-2 15,2 2-2-15,-1 0 2 0,4-1-5 16,-5 1 3-16,1-3 2 0,1 2 0 15,2-1 5-15,-2 1-2 0,2-3 4 0,0 1 2 16,-1-1 2-16,2-1 1 0,0-1-1 0,1 0-4 16,1 0-6-16,0-2-3 0,0-1-5 0,3 0 1 15,1-3-1-15,1 1-1 0,3-2-3 0,-3-1-4 16,4-1 2-16,0-1 0 0,1-1 2 0,2-2 4 16,1-1 2-16,2-1 3 0,1 0 0 15,1-1 3-15,2-1-5 0,2 0-4 0,1-4 1 16,1 0-7-16,2 0-8 0,1-2-11 0,1-1-24 15,2-1-30-15,0-1-31 0,0 1-51 0,-4-1-75 16,4 1-107-16,0 0-56 0,-7 4 22 16,-5-1-64-16</inkml:trace>
  <inkml:trace contextRef="#ctx0" brushRef="#br0" timeOffset="69610.05">2033 10137 271 0,'0'0'83'0,"0"0"-7"16,0 0 53-16,0 0 50 0,0 0 33 0,0 0-23 16,0 0-16-16,0 0-5 0,0 0-4 0,0 0-10 15,0 0-20-15,0 0-21 0,-31-48-14 16,30 48-19-16,0 0-11 0,1 0-14 0,-2 1-16 15,1 2-8-15,-1 4-15 0,1 3-9 16,-1 2-1-16,1 8-4 0,-2 3 4 0,2 5-1 16,-2 5 2-16,1 1-5 0,2 1 5 15,1-1-1-15,-1 2-2 0,0-1 0 0,1-1-4 0,5 1-1 16,-3 0-1-16,2-2 2 0,1-1-7 16,3-5-6-16,-2 0-9 0,-2-6-30 0,5-3-37 15,-1-3-61-15,1-3-92 0,2-4-108 0,1-3-86 16,2-4 14-16,-4-1 9 0,-2 0 122 0</inkml:trace>
  <inkml:trace contextRef="#ctx0" brushRef="#br0" timeOffset="69869.84">2330 10103 1756 0,'0'0'-59'0,"0"0"41"0,0 0 87 0,0 0 28 16,0 0-34-16,0 0-8 0,0 0 3 16,-4 126-8-16,5-102 2 0,-2-1-12 0,0 0-4 15,-1 2 2-15,-1 0-14 0,1 0 2 0,1 1-6 16,-4-4-9-16,0 2-1 0,3-3-6 0,-4-1-3 16,3 0-7-16,-1-4-9 0,0-2-20 15,3 0-22-15,-1-1-33 0,-3-3-60 0,4-4-106 16,1-3-131-16,0 0-51 0,1-3 36 0,4 0-95 15,-3 0 497-15</inkml:trace>
  <inkml:trace contextRef="#ctx0" brushRef="#br0" timeOffset="70264.63">2489 10112 1553 0,'0'0'-22'16,"0"0"47"-16,0 0 86 0,0 0 38 15,0 0-40-15,0 0-38 0,0 0-10 0,0 0-3 16,0 0-11-16,0 0-15 0,0 0-12 0,0 0-10 16,0 0-3-16,0 0-1 0,-33 55 5 0,22-41 0 15,-2 1-1-15,2 0 4 0,0 0-2 16,-1-1 0-16,0 4-2 0,-3-3-1 0,3 0-4 15,0 0 2-15,-2-1-2 0,2-2-2 0,1-1 2 16,5-3-1-16,-1-2-2 0,5-2-3 0,-1-2-12 16,3-1-15-16,0 0-8 0,0-1-7 0,0 0-1 15,0 2 8-15,3 0 11 0,0 0 10 16,4 3 12-16,0 0 4 0,4-1 2 0,1 1 0 16,1 0 2-16,-2-2-3 0,2 2-3 0,4-2 4 15,-3 1-6-15,2 0 0 0,1 0-2 0,-1 2-10 16,2 0-25-16,2 1-61 0,-1 0-55 15,-2 1-80-15,0 0-121 0,1 2-23 0,-7-4 22 16,-3-1-117-16</inkml:trace>
  <inkml:trace contextRef="#ctx0" brushRef="#br0" timeOffset="70486.55">2663 10305 2133 0,'0'0'-127'0,"0"0"34"0,0 0 85 0,0 0 76 16,0 0-25-16,0 0-24 0,0 0 1 0,0 0 2 16,0 0-2-16,0 0-3 0,0 0-14 0,0 0-15 15,0 0-25-15,108-1-77 0,-91-7-116 0,1-1-137 16,1 1-92-16,-6 2-371 0,-3 1 762 0</inkml:trace>
  <inkml:trace contextRef="#ctx0" brushRef="#br0" timeOffset="70793.64">3039 10275 1638 0,'0'0'82'15,"0"0"-59"-15,0 0 46 0,0 0 25 0,0 0-27 16,0 0-35-16,0 0-1 0,0 0 1 0,0 0 0 16,0 0-8-16,0 0 1 0,0 0 1 15,-7-129-7-15,11 116 0 0,-1 2-5 0,-3 2-6 16,2 1 0-16,-1 2-1 0,2 4-2 0,-2 1-1 16,-1 1-6-16,1 0-11 0,-1 0-14 0,1 2-7 15,0 3 3-15,0 0 14 0,5 5 17 0,-2 1 11 16,0 4 0-16,1 3-1 0,1 4-7 0,-3 2-5 15,-2 1-9-15,2 1-8 0,2 0-5 16,-2-1-19-16,-1 0-25 0,-1-3-34 0,2 0-51 16,-2-1-72-16,0-2-116 0,0-1-36 15,0-5 16-15,-1-3-83 0</inkml:trace>
  <inkml:trace contextRef="#ctx0" brushRef="#br0" timeOffset="71076.72">3036 9693 2003 0,'0'0'-67'0,"0"0"52"0,0 0 143 15,0 0 26-15,0 0-62 0,0 0-28 0,64 135-4 16,-47-105 3-16,-4 4-4 0,-1 2-10 15,5 4-9-15,-5 0-13 0,-1 2-10 0,-1 1-7 16,-1-1-2-16,-1-2-5 0,-5 0-3 0,-1-1-3 16,-1-1-8-16,-1-2-4 0,3 0-17 15,-7-3-16-15,2-1-17 0,-3 0-30 0,-1-3-55 16,4-1-107-16,-5-2-190 0,5-7-72 0,0-6-427 0</inkml:trace>
  <inkml:trace contextRef="#ctx0" brushRef="#br0" timeOffset="71396.67">3483 9972 873 0,'0'0'201'16,"0"0"-310"-16,0 0 72 0,0 0 131 0,0 0 6 16,0 0-74-16,0 0-20 0,0 0 29 15,0 0 36-15,0 0 29 0,0 0 21 0,0 0-1 16,0 0-10-16,-2 47-13 0,-2-33-8 0,1 0-13 16,-4 1-9-16,3 0-10 0,-3 0-15 0,-1 1-5 15,4 1-4-15,-4 0-2 0,4 0-3 0,-3 2-7 16,-1-1-10-16,4 1-11 0,-3 2-1 0,2-1-13 15,-1-1-17-15,1 0-41 0,-1 0-75 0,3-2-116 16,-3 1-168-16,5-5-31 0,-1-6-417 0</inkml:trace>
  <inkml:trace contextRef="#ctx0" brushRef="#br0" timeOffset="71702.03">3289 9990 1363 0,'0'0'77'0,"0"0"28"15,0 0 37-15,0 0 0 0,0 0-70 0,0 0-44 16,0 0 5-16,0 0 21 0,0 0 13 0,0 0 11 15,0 0-13-15,0 0-15 0,0 0-11 16,0 0-8-16,75 122-8 0,-62-106-8 0,2 0-3 16,-2 0-5-16,3-1-1 0,-3 1-3 0,0 0-6 15,2 1-6-15,-3-1-18 0,-1-2-33 0,0 1-65 16,-1-1-60-16,1 0-108 0,-1 0-148 0,-3-5 2 16,-4-2-391-16</inkml:trace>
  <inkml:trace contextRef="#ctx0" brushRef="#br0" timeOffset="72209.87">3660 9566 1724 0,'0'0'92'16,"0"0"39"-16,0 0 21 0,0 0 4 16,0 0-61-16,0 0-51 0,0 0-23 0,0 0-12 15,0 0 0-15,0 0 4 0,0 0 6 0,-22 129 9 16,22-96 4-16,0 3 1 0,0 2-1 0,3 1-1 15,4 4-3-15,-1 2 0 0,-1 1-4 0,3 2-1 16,0-1-6-16,-4-2-7 0,5 1-3 0,-2-4-10 16,-2-2 2-16,3-1-6 0,0-3-13 0,-4-1-6 15,3-3-23-15,-3-2-17 0,5-2-27 16,-1-3-35-16,0-4-71 0,-2-2-102 0,4-2-128 16,4-6-61-16,-8-3-102 0,2-3 238 0</inkml:trace>
  <inkml:trace contextRef="#ctx0" brushRef="#br0" timeOffset="72493.67">3934 9782 1737 0,'0'0'-56'0,"0"0"51"0,0 0 59 16,0 0 37-16,0 0-23 0,0 0-25 0,0 0 6 16,0 0 6-16,5 124-1 0,-1-91-4 0,4 2-3 15,-4 2-6-15,2 2-6 0,-2-2-5 16,1 1-13-16,-3-3-5 0,1 2-9 16,2-3-7-16,-3-3-2 0,0 2-16 0,0-4-34 15,3-3-43-15,-2-2-46 0,3-3-104 0,-2-2-148 16,-1-1-43-16,3-7-260 0,-4-4 493 0</inkml:trace>
  <inkml:trace contextRef="#ctx0" brushRef="#br0" timeOffset="72870.7">4144 9789 1894 0,'0'0'-19'0,"0"0"19"0,0 0 69 15,0 0 47-15,0 0-29 0,0 0-46 0,0 0-16 16,0 0-8-16,0 0 2 0,0 0 1 0,0 0-2 16,0 0-1-16,0 0-2 0,-10 132-3 0,7-113-5 15,-1 2 5-15,1 0-2 0,-3 0-1 16,1 0 6-16,-2 0-5 0,-3 0 0 16,2-3 0-16,2-1-5 0,-2-1 0 0,-1-2-3 0,0-2 0 15,4-2-3-15,-1-1 2 0,-2-3 0 16,5 0-6-16,1-2 2 0,0-2-3 0,-1-2-3 15,2 0-1-15,1 0-2 0,0 0-7 0,0 0-4 16,0 0-1-16,0 0-9 0,0 0-1 0,0 0-14 16,0 0-17-16,0 0 1 0,6 0 6 15,-4 0 17-15,6 2 24 0,-2 0 12 0,2 0 1 16,1 2 2-16,2-1 0 0,0 1 0 0,-1-1 1 16,2 2-3-16,1-2-14 0,-1 2-38 0,-1-1-52 15,0-1-69-15,6 1-68 0,-3-2 7 16,4 0 6-16,0-1-36 0,-4 1-49 0,-4-2 38 0</inkml:trace>
  <inkml:trace contextRef="#ctx0" brushRef="#br0" timeOffset="73122.83">4340 10047 1837 0,'0'0'-30'15,"0"0"8"-15,0 0 38 0,0 0 58 16,0 0-17-16,0 0-42 0,0 0-13 0,0 0-3 16,0 0 3-16,0 0-3 0,0 0-6 0,0 0-18 15,0 0-30-15,0 0-52 0,124-19-104 0,-106 14-119 16,-3-2-70-16,-3 2-59 0,-6 2 104 0</inkml:trace>
  <inkml:trace contextRef="#ctx0" brushRef="#br0" timeOffset="73387.85">4573 9928 1709 0,'0'0'101'0,"0"0"-25"0,0 0 39 16,0 0 25-16,0 0-42 0,0 0-34 0,0 0-15 15,0 0-2-15,0 0-7 0,0 0 0 16,0 0 1-16,0 0-7 0,0 0 4 0,-11-117-4 16,11 113-1-16,0 1-4 0,2 2-8 15,-2 1-5-15,0 0-10 0,0 0-2 0,0 0-10 16,1 5-7-16,0 2 2 0,4 2 3 16,-3 6 8-16,4 2 8 0,-2 6 1 0,0 2-7 0,1 3-2 15,-2 1-10-15,0 3-14 0,1 0-11 0,-2 0-24 16,-1-3-36-16,0 0-18 0,1-5-47 15,2-1-96-15,-2-3-124 0,-1-2-117 0,3-5 24 16,-3-5-141-16</inkml:trace>
  <inkml:trace contextRef="#ctx0" brushRef="#br0" timeOffset="73660.77">4622 9606 1908 0,'0'0'-35'0,"0"0"7"0,0 0 76 15,0 0 101-15,0 0-12 0,0 0-39 16,0 0-25-16,0 0-8 0,0 0-1 0,80 127-14 16,-67-99-6-16,0 3-11 0,0-1-10 0,-2 1-6 15,0 1-3-15,-4 0-3 0,-1 0-4 0,1 0-3 16,-3-1-5-16,-3 1-4 0,-1-4-5 0,0 1-9 15,0-1-18-15,0-1-21 0,-4 0-27 16,-4 1-47-16,-1-2-57 0,0 3-90 0,-3-3-151 16,1-1-50-16,1-6-86 0,3-7 175 0</inkml:trace>
  <inkml:trace contextRef="#ctx0" brushRef="#br0" timeOffset="74404.71">4509 9297 1706 0,'0'0'-49'0,"0"0"22"0,0 0 30 0,0 0 39 15,0 0-4-15,0 0-27 0,0 0-13 0,0 0 0 16,0 0 5-16,0 0 4 0,0 0 4 16,0 0-3-16,0 0 4 0,0 0 3 0,70 6-2 15,-57-6 2-15,0-3-6 0,1 0-3 0,0 0-2 16,-3 1-4-16,2 1 2 0,1 0 0 0,-3 1 1 15,2 0 2-15,-3 0 1 0,1 1 0 16,0 4 1-16,-2-1 3 0,1 2 4 0,-1 1 5 16,-1 2 5-16,-1 1 0 0,0 2 1 0,3 3 3 15,-2 1-3-15,-4 2-3 0,4 3 6 16,-2 4 3-16,-2 1 3 0,0 2 3 0,0 0-4 16,-2 4-10-16,2-2-4 0,-1 2 1 0,-1 0-8 15,0 0 2-15,-1 0-5 0,2 0-3 0,-1 0 0 16,0 1-2-16,-1-3 2 0,0 0-3 0,-1 1 1 15,1-2-4-15,3-2-3 0,-4 2 3 0,1-2-3 16,0 2 4-16,0-2 0 0,0-2-1 16,0 0-2-16,-1-2 2 0,2 1 0 0,2-3-3 15,-2 1 4-15,-1-1-3 0,6 1 1 0,-4 0 0 16,-1-1-1-16,3-1 0 0,-2 1-1 0,-1-1 4 16,3-2-2-16,0 0 4 0,-4-1 0 15,5-2-2-15,-3 0-2 0,-1 1 1 16,2-1 1-16,-2-2 0 0,0 0 11 0,-2 2-4 0,0-3 2 15,0-1 8-15,0 0-6 0,0-1 12 16,-4-1 4-16,-1 0 7 0,1-2 10 0,-3 0 11 16,3-2 3-16,-3 0-1 0,3 0 0 0,-2-2-13 15,0 1-4-15,-1-1-2 0,0 1-7 16,-1-1-2-16,3-1-3 0,-4 2-6 0,1-1-7 16,1 1 0-16,1-1-6 0,-2 1-5 0,-1-1 5 15,4 0-10-15,-3 1 3 0,-1-2-2 0,0 2-1 16,5-2-5-16,-3 0-8 0,0 1-6 0,3-2-18 15,0-1-13-15,-1 1-23 0,3-1-28 0,0 0-50 16,-2 0-85-16,2 0-186 0,2 0-167 16,0 0-650-16</inkml:trace>
  <inkml:trace contextRef="#ctx0" brushRef="#br0" timeOffset="159129.59">3971 15908 0 0,'0'0'0'0,"0"0"0"16,0 0 62-16,0 0 3 0,0 0-25 15,0 0-15-15,0 0-4 0,0 0 3 0,0 0 5 16,0 0 12-16,0 0 7 0,0 0 7 0,-2-4 2 15,2 4 2-15,1 0-3 0,1 0-2 0,-1 0-1 16,6 0-4-16,-3 0 3 0,3 0-2 16,-1 0 2-16,4 0 6 0,4 0 5 0,0 0 13 15,5 0 10-15,2 0 6 0,-1 0 7 0,4-2-7 16,3-3-5-16,1-1-13 0,2-1-19 0,0 0-4 16,2 0-7-16,1 0-5 0,0 0 3 15,5-1 3-15,-3 2-8 0,3-2 2 0,2 0-6 16,0 0-15-16,1-1-2 0,0 1-6 15,-1 0-4-15,0 2-3 0,1-1 1 0,-2 1-5 16,-1-1 1-16,-3 0 6 0,2 1-8 0,-5 0 8 16,-2 1-5-16,-4 1-2 0,0 1-1 0,-1 0 1 15,-1 2 4-15,-3 0-1 0,-3 0 2 0,0 1-6 16,-2 0-2-16,-1 0 2 0,-2 0-4 16,-2 1 4-16,-2 0-2 0,-4 1-5 0,3 0-8 15,-2 0-14-15,-1 1-27 0,-3 0-33 0,3 0-40 16,-3 0-45-16,-1 0-47 0,1-1-70 0,0 2-4 15,-2-1 44-15,0 1 28 0,0-2-27 0</inkml:trace>
  <inkml:trace contextRef="#ctx0" brushRef="#br0" timeOffset="159695.73">3952 16223 554 0,'0'0'-25'15,"0"0"-20"-15,0 0 6 0,0 0 16 0,0 0 10 16,0 0 11-16,0 0 13 0,0 0 30 0,0 0 26 16,0 0 12-16,0 0 23 0,0 0-2 15,0 0 17-15,139 9 7 0,-108-9-11 0,2-3-9 16,0-3-20-16,5 0-12 0,1 0-14 0,-2-2 8 15,3 1-2-15,1 1-6 0,-1-4 0 16,1 2-15-16,4 0-10 0,-4 1-4 0,0 0-2 16,2 0-9-16,-2 0 0 0,-1 2 0 0,2-1-10 15,-2 0 6-15,-1 2-2 0,-1-1-3 0,-4 1 2 16,-2 1-5-16,0 0 2 0,2 0-1 0,-2 1 9 16,0 0 0-16,-1-2-3 0,0 1 2 15,0-1-8-15,-1 1-1 0,0-1-3 0,-1 2 1 0,0-1-2 16,-3 2 0-16,3-4 1 0,-3 2-5 15,-2-1 4-15,0 1-2 0,-1-2-3 0,-5 1 3 16,2 1-6-16,-2-1-1 0,0 1-6 16,0 1-6-16,-5-2-16 0,-1 2-14 0,0 0-27 15,-4-2-39-15,1 2-54 0,-2 0-81 0,-3 0-82 16,-1 0-3-16,0 2-200 0,-2 0 406 0</inkml:trace>
  <inkml:trace contextRef="#ctx0" brushRef="#br0" timeOffset="162623.78">18229 15918 130 0,'0'0'14'0,"0"0"8"0,0 0 6 16,0 0 24-16,0 0 18 0,0 0 8 15,0 0 12-15,0 0-1 0,0 0 4 0,0 0 6 16,0 0-3-16,0 0-17 0,-78-24-21 0,78 24-23 15,0 0-20-15,0 0-13 0,0 0 1 16,2 0 15-16,5 0 16 0,2 2 21 0,4 2 19 16,2-1-3-16,2-1 1 0,7 1-9 0,0 0-11 15,5-1-6-15,1 0-6 0,1-1 0 0,1 1-4 16,7-1 3-16,-5 0-8 0,5 0-9 16,2 0-4-16,0 0-7 0,1-1 0 0,2 2-1 0,0-2 2 15,-2 0-7-15,2 1-2 0,1 0 3 0,-3 0-6 16,-1 1 5-16,-1 1 0 0,-2-1-3 15,-2 1 3-15,4 0-2 0,-1 0-2 0,0 1 1 16,1-1 0-16,-1 2-2 0,2 0 5 0,-3-1 0 16,2 1-4-16,1-1 1 0,2 1-4 15,0-2 2-15,-2 1-1 0,2-1 1 0,-1 1 1 16,4-1-2-16,-3 1 3 0,-1-1-5 0,5-1 3 16,-4 1 1-16,0-1-1 0,6-1 2 0,-1 1-1 15,1 0 4-15,-1-1-5 0,4-1 8 16,2 0-6-16,1 0-4 0,2 0 6 0,-1 0-10 15,4 0 8-15,-3 0 1 0,2-3-1 16,-3 0 4-16,2 2-2 0,-4-2 1 0,2 1-8 16,-4 0 3-16,-1 1-2 0,-1 0 0 0,-5-1 7 15,1 2-3-15,-4-1 2 0,-3 1-4 0,-2 0 0 16,-2 0-6-16,-5 0 2 0,-5 0-1 16,-2 0-5-16,-5 0-1 0,-1 0-8 0,-4 0-12 0,-3 0-19 15,-2 1-22-15,-3-1-31 0,0 0-35 16,-4 2-14-16,-1-2-30 0,0 0-53 0,-1 1-14 15,-2-1-2-15,1 1-128 0</inkml:trace>
  <inkml:trace contextRef="#ctx0" brushRef="#br0" timeOffset="163361.7">18017 16216 61 0,'0'0'8'0,"0"0"5"0,0 0 6 15,0 0 4-15,119 8 5 0,-84-8 7 0,4 0 9 16,0 0 11-16,3 0 15 0,1 0 6 0,3 0 5 16,0 0-9-16,4 0-16 0,1 0-5 15,1 0-16-15,2 1-2 0,1 0-2 0,0 2-6 16,3-2-1-16,-1 1-3 0,-3 0-6 0,4 1-4 16,-5 0 2-16,0 1 1 0,-3 0 7 0,1 3 14 15,0-3 1-15,-1 2-1 0,1 0-4 0,0 0-7 16,-2 0 2-16,3-1 8 0,0 1 0 15,-1 1-2-15,5-2-1 0,-2 2-7 0,-1-1-4 16,-1 0 0-16,3 0-5 0,-1-1-2 0,-3 0-2 16,5 0-3-16,-3 0-1 0,1-1 2 15,3 1 1-15,-3-2-5 0,1 2 3 0,2-2-4 16,0 1-3-16,-3-1 5 0,1-1-3 0,0 1-5 16,-1-1 3-16,0-1 4 0,1 0-8 0,-3 0 11 15,1 1-1-15,1-2-6 0,-1 0 9 16,-2 0-5-16,1 0 1 0,-3 0 1 0,-1 0 3 15,-2 0-6-15,-3 0-3 0,-3 0 10 0,-2-2-10 16,-3 2 9-16,0-1 2 0,-1 1-9 0,-3 0 5 16,0 0-6-16,-1 0-5 0,-4 0-4 0,-2 0 0 15,-1 1-4-15,-2-1 0 0,-2 2 1 16,-6-1-12-16,-1 1-5 0,-5-1-18 0,-1 2-24 16,-4-2-31-16,0 1-26 0,-2 0-34 0,0 1-58 15,-2 0 7-15,-2 1 17 0,-1-2 14 0,2 0 57 16</inkml:trace>
  <inkml:trace contextRef="#ctx0" brushRef="#br0" timeOffset="182489.06">6796 17922 0 0,'0'0'0'0,"0"0"0"0,0 0 0 15,0 0 0-15,0 0 0 0,0 0 0 0,0 0 0 16,0 0 0-16,0 0 0 0,0 0 0 15,0 0 0-15,0 0 0 0,0 0 0 0,0 0 0 16,-91 5 0-16,87-5 0 0,0 3 0 0,2-3 0 16,-2 2 0-16,2-1 0 0,-1 0 0 0,1 0 0 15,0 1 0-15,-1-1 0 0,0 0 0 16,2 0 0-16,-1 0 0 0,-1-1 32 0,2 1-20 16,0 1-1-16,-1-2 4 0,1 1-1 0,0-1-19 15,1 1 8-15,-1 0 8 0,1-1-29 16,-1 0 35-16,1 1-18 0,-2-1-8 0,2 0 11 0,0 0-7 15,-1 0 23-15,1 0-19 0,0 0 21 16,-3 0-26-16,3 1 2 0,0 1 23 16,-1-2-6-16,-1 1 30 0,1 1 9 0,-1-1 12 0,0 2-2 15,0-2 27-15,-1 1-3 0,0 0-12 16,-1 0 20-16,2 0-20 0,-2 1-7 0,-1-1 17 16,2 2-2-16,-2-2-9 0,1 1 15 0,-1 0-13 15,0 0-17-15,-3 0 8 0,2-1-12 0,1 1 4 16,-1 0-10-16,1-1 7 0,-1 0-13 15,1 0-10-15,0 0 30 0,1-1-47 0,2 0 26 16,-2 0-1-16,2 0-36 0,2-1 21 0,-1 0-28 16,1 0-11-16,0 0-7 0,0 0 9 0,0 0-17 15,0 0 7-15,0 0 34 0,1 0-20 16,2 0 26-16,2-1-4 0,0 0-9 0,1-2 5 16,5 0 1-16,-1 0 8 0,0-1-21 0,3 0 18 15,15-4-22-15,-14 4 17 16,2 2-8-16,0-2 1 0,1 2-6 0,0 0 13 15,0 0-19-15,-3 1 17 0,5 1 4 0,-1-1-24 16,-4 1 22-16,5 0-9 0,-3 0-2 16,2 0-4-16,-1 0 11 0,1 0-17 0,-1-1-3 15,2 1 32-15,0 0-32 0,-1-1 25 0,1 1-6 16,1 0-12-16,0-1 5 0,1 0 1 0,0 0 18 16,-1 0-23-16,2 0 23 0,1-2-18 0,-2 2-17 15,3-1 25-15,-1-1-16 0,1 1 7 0,-4 0 7 16,4-2 5-16,-2 2-18 0,3-3 25 0,-1 2-5 15,0-2-34-15,3 1 38 0,-6 0-36 16,0 1 5-16,-1-1 20 0,-4 2-18 0,-5-1 4 16,-1 3 2-16,0-1 9 0,-1 0-14 0,-2-1 18 15,0 1-1-15,-1 0-13 0,-3-1 13 16,1 2-9-16,-1-1-3 0,-3 1-3 0,1-2-2 16,-1 2-8-16,1 0-3 0,-1 0-2 0,0 0-22 15,0-1-25-15,0 1-39 0,0 0-52 0,0-1-75 16,-1 1-112-16,0-1-17 0,1 1 13 0,0-1 267 15</inkml:trace>
  <inkml:trace contextRef="#ctx0" brushRef="#br1" timeOffset="203539.02">478 14508 576 0,'0'0'138'16,"0"0"-32"-16,0 0 54 0,0 0 15 0,0 0 8 16,0 0-48-16,0 0-34 0,0 0-17 15,0 0-6-15,0 0-10 0,0 0-12 0,0 0-9 16,-15-22-1-16,15 27-2 0,0 6 1 0,5 2-2 16,-3 4-6-16,3 2-6 0,-2 2-10 0,3 1-4 15,-2 1 1-15,1 1-1 0,1 4 1 0,-3 0-1 16,4 0-4-16,-4 1-3 0,3-3-4 0,-4-1 1 15,4-4-1-15,-1-1-4 0,0-1 3 16,-1-5-8-16,1-1 1 0,0-3-1 0,0-1 1 16,-1-2 0-16,0-3 1 0,-1 1 7 0,0-2-4 15,-1-1 5-15,-1-1-1 0,0 0-2 0,1-1 1 16,-1 2-1-16,0-2 3 0,2 1-4 16,-2 0 2-16,2 1-5 0,-1 1-2 0,5-1 4 15,0 0-4-15,0 1 3 0,1-2 0 0,3 1-1 16,-1-1 0-16,3-1-1 0,0 0 0 15,2 0-5-15,0 0-2 0,1-1-11 0,3-4-13 16,-2 1-24-16,3-1-34 0,1-1-47 0,-1 0-74 16,3-2-114-16,-1-2-102 0,-6 3 19 0,-4 3-217 0</inkml:trace>
  <inkml:trace contextRef="#ctx0" brushRef="#br1" timeOffset="204096.7">982 14425 1921 0,'0'0'-195'0,"0"0"58"0,0 0 78 15,0 0 131-15,0 0 23 0,0 0 1 0,0 0-1 16,0 0-21-16,0 0-24 0,0 0-14 0,74 123-6 15,-62-99 2-15,-3 0-3 0,-1 2-5 16,-2-1-6-16,1-1-7 0,-2 0-3 0,0-2-1 16,-2 0-3-16,1-3 1 0,-1-5-3 0,-2 0 1 15,1-2 0-15,0-3-1 0,-2-2-1 0,0-3 1 16,0-2-2-16,0 0 3 0,0-2 5 16,0 0 8-16,0 0-6 0,-4-2-13 0,-4-2-18 0,1-3-22 15,-3-3 3-15,-5-2 8 0,3-3 10 16,-3 0 8-16,0-4-5 0,-1-4-6 0,1 0-3 15,1-1-5-15,-1 0 3 0,4 2 4 16,0 2 0-16,3 3 4 0,3 3-1 0,1 5-9 0,2 2-15 16,2 3-13-16,0 3-11 0,1 1 9 15,4 0 27-15,3 0 29 0,3 0 26 0,3 6 16 16,3 2 3-16,2 3-4 0,2 0-4 0,1 4-1 16,0 1-4-16,-1 1-6 0,0 3-3 15,-2-2-5-15,0 1-3 0,-4-1 0 16,4 0 2-16,-4 0 2 0,0-2 7 0,-4-1 5 0,0-2 8 15,-3-1 14-15,-2-1 10 0,-2-3 10 0,-2 1 5 16,-1-1-1-16,-1 1-8 0,0 0-7 16,-3 1-8-16,-4 0-11 0,1-1-9 0,-1 1-11 15,-3-2-11-15,0 1-6 0,0-4-10 0,-1 0-9 16,0-3-14-16,-2 0-21 0,0-2-27 0,1 0-33 16,0-2-57-16,1-2-102 0,-1-3-139 0,1-3-28 15,5 2-110-15,1 2 206 0</inkml:trace>
  <inkml:trace contextRef="#ctx0" brushRef="#br1" timeOffset="204546.16">1404 14494 1193 0,'0'0'-161'0,"0"0"17"0,0 0 167 16,0 0 63-16,0 0-1 0,0 0-2 15,0 0 11-15,0 0-8 0,0 0-9 0,0 0-11 0,0 0-15 16,0 0-7-16,0 0-11 0,81 125-9 16,-77-99-7-16,0-1-2 0,-3 3-7 0,0-1 2 15,-1-2 2-15,0-3-2 0,0-1 1 0,0-3 1 16,1-4-2-16,-2-2-2 0,0-2 1 0,1-3-2 16,0-1-1-16,-1-4 6 0,-1 0 7 15,2-2 2-15,-1 0-3 0,0-3-11 0,-2-3-21 16,0-3-13-16,-1-3-2 0,-1-2 2 0,-3-2 9 15,4-4 6-15,-4-2 0 0,2-2 1 0,0-4-4 16,-2 0-6-16,2 0-4 0,1-1-1 0,1 1-8 16,-1 3 3-16,4 1 0 0,1 2-3 0,0 1 4 15,0 4-7-15,3 3-3 16,4 3 0-16,-2 3 1 0,1 4 15 0,2 3 15 16,0 1 21-16,1 6 20 0,1 3 22 0,4 5 12 15,0 3-2-15,2 3-5 0,-1 1-17 0,3 3-9 16,-4-1-8-16,1 2-6 0,-2 0-3 15,3 0-10-15,-4 0-4 0,-1-1-7 0,1-3-11 16,-1-4-30-16,-1-1-17 0,0-2-32 0,-2-3-76 16,0-1-86-16,-5-3-44 0,1-2 19 0,-1-1 15 15,-2-3 74-15</inkml:trace>
  <inkml:trace contextRef="#ctx0" brushRef="#br1" timeOffset="204708.76">1452 14729 1000 0,'0'0'233'0,"0"0"-48"0,0 0-18 16,0 0-19-16,0 0-67 0,0 0-67 0,0 0-15 16,0 0 0-16,0 0 8 0,0 0 8 15,0 0-7-15,0 0 1 0,0 0-5 0,0 0-7 16,82 10-3-16,-60-16-24 0,4-2-31 16,0-2-52-16,2 0-77 0,-2-2-133 0,-5 3-43 15,-7 3-411-15</inkml:trace>
  <inkml:trace contextRef="#ctx0" brushRef="#br1" timeOffset="205299.73">1878 14312 1460 0,'0'0'-44'0,"0"0"13"0,0 0 27 16,0 0 32-16,0 0 3 0,0 0-5 0,0 0 23 15,0 0 25-15,0 0 9 0,35 117 7 0,-24-88-2 16,1 0-6-16,-1 1-13 0,1 0-13 16,-4 1-16-16,2-1-13 0,-3 0-5 0,1 0-2 0,0 0-2 15,-3-4-2-15,2-2-3 0,-4-1-4 16,3-3-2-16,-4-4 1 0,0-4-5 0,0-2-1 16,1-3-4-16,-2-4-3 0,-1-2-14 15,0-1-17-15,1 0-2 0,-1 0-5 0,0-4 17 16,0-6 13-16,1-1 3 0,1-5 0 0,2-3-15 15,-1 1-13-15,0-1-6 0,3 2-6 0,-3 2 1 16,4 3-1-16,-2 2-2 0,2 0-6 16,-3 4-1-16,3 1-2 0,-2 2 0 0,0 2 1 15,3 1 6-15,-4 0 8 0,2 5 16 0,-2 2 22 16,2 3 12-16,-3 3 10 0,4 2 2 0,-5 1-3 16,0 1-1-16,-1 1-2 0,-1 1 6 0,0 1 3 15,0-4 6-15,0 3 10 0,-2-1 7 0,-1-3 10 16,-3-2 11-16,4 0 10 0,-3-3 3 15,1-2 0-15,3-2-9 0,-1-3-16 0,0-2-14 16,1-1-26-16,1 0-17 0,0-6-9 0,0-3-4 16,0-5 8-16,0-3 2 0,1-1-1 0,3-4-3 15,-1 0-3-15,3-1-1 0,-3 0-3 16,6 1 1-16,-2 1 3 0,0 1 3 0,0 3-2 16,2 2-2-16,-1 4 0 0,-3 3 2 0,2 2 6 15,1 3 3-15,-3 2 7 0,3 1 9 16,0 0 14-16,2 1 19 0,-3 6 11 0,1 2 4 15,1 2-7-15,1 3-7 0,-1-1-13 0,0 2-6 16,-2 0-4-16,-2 2-9 0,1-3-5 16,-3 1-13-16,0-1-18 0,2-1-44 0,-3-4-70 15,1-2-102-15,1-3-183 0,-1-1-20 0,-2-2-340 0</inkml:trace>
  <inkml:trace contextRef="#ctx0" brushRef="#br1" timeOffset="205470.91">2196 14396 1224 0,'0'0'435'0,"0"0"-349"0,0 0 5 0,0 0 3 15,0 0-32-15,0 0-89 0,0 0-60 16,0 0-22-16,0 0-17 0,0 0-23 0,0 0-39 16,0 0-90-16,0 0-31 0,0 0 36 0,39 112 2 15,-33-103 96-15</inkml:trace>
  <inkml:trace contextRef="#ctx0" brushRef="#br1" timeOffset="206538.82">2343 14806 0 0,'0'0'186'0,"0"0"-21"15,0 0 25-15,0 0 23 0,0 0-39 0,0 0-41 0,0 0-14 16,0 0-2-16,0 0 0 0,0 0-7 16,0 0-26-16,0 0-25 0,0 0-14 0,-3-67-7 15,3 47 2-15,0 1 2 0,0-1-3 0,4 3-9 16,-1 2-10-16,-1 3-7 0,4 1-9 0,-2 4-8 15,2 1-4-15,-2 4-6 0,2 0-2 16,-1 2 7-16,3 0 4 0,-3 4 9 0,2 4 8 16,2 4-3-16,1 1 5 0,-2 4 1 0,1 4-2 15,-2-2 5-15,2 3-4 0,-2-1-4 16,4-1-3-16,-4 0 0 0,-3-1-6 0,4-3-4 16,-2 0 4-16,0-2-8 0,1-4 5 0,-4-1 0 15,5-3-9-15,-6-3-5 0,3-1-5 0,-2-2-3 16,0 0 5-16,-1 0 14 0,2-2 10 15,-2-3 20-15,-1-3 10 0,0-3-2 0,3-3-5 16,-1-2-11-16,-1-2-10 0,0-2-5 0,1-1-2 16,0 0-5-16,-1-1-8 0,-2 0-5 0,3 1-5 15,1 1-5-15,-2 5-2 0,0 1 0 16,0 2-7-16,3 4-6 0,-3 1-8 0,0 2-18 16,3 3-11-16,-3 1 2 0,-1 1 0 0,2 0 19 15,0 0 27-15,1 6 24 0,-2 0 22 0,4 2 13 16,-3 2 4-16,2 2-8 0,0 1-3 0,2 0-6 15,-3 3-7-15,4-2 1 0,-2 1-5 0,0-1 1 16,4 0-1-16,-2-2-1 0,0-1-4 16,1-1-5-16,-1-2-4 0,1-1-7 0,1-1-3 15,4-3 2-15,-2-1-1 0,0 0 2 0,-1-2 5 16,-1 0 2-16,1-2 9 0,0-4 13 16,0-1 2-16,0-4 5 0,1 1-1 0,1-3-4 15,-3-2 2-15,0 0 0 0,1 0 3 16,-2-2 4-16,-1 1 4 0,-3-4 2 0,4 2 1 15,-6 0 6-15,2-3-3 0,-3 0 1 0,-3-1-1 16,1 2-2-16,0-1 2 0,0 2 6 0,-1 4 8 16,-5 2 8-16,-3 3 10 0,4 3 5 0,-3 4-1 15,-1 3-15-15,-2 0-29 0,4 6-29 16,1 3-25-16,-2 4-3 0,-2 3 6 0,2 1 11 16,2 4 13-16,1 0 0 0,2 4 1 0,-3-2-4 15,6 0 1-15,0 0 0 0,0-3 2 0,1 1-2 16,5-3-2-16,-3-2-6 0,4-4-13 0,-2 0-4 15,3-4-7-15,1-1-4 0,-2-1 0 0,-2-3 0 16,3-2 1-16,-2-1 8 0,0 0 10 16,2-4 14-16,-4-1 19 0,3-3 10 0,-4-2 6 15,4-2 2-15,-5-1-9 0,3-1-5 0,-3-1-5 16,0-4-5-16,0 1-2 0,-1 2-1 0,3-2 0 16,-2 1-4-16,0 1 2 0,-2 2-5 15,0 2-1-15,4 2-1 0,-2 3-2 0,-1 2-5 16,0 2-14-16,-1 1-9 0,1 2-13 0,-1 0-6 15,1 0 1-15,-1 5 21 0,1 2 27 16,2 4 18-16,1 3 15 0,-3 1-5 0,1 1-8 16,3 1-4-16,-3 2-5 0,-1-3-1 0,2 2-4 15,4-2-3-15,-3-2-4 0,3-3-8 16,0 0-6-16,-2-3 3 0,4 0-2 0,0-2 3 16,-2-3 1-16,-1 0-6 0,3-2-2 0,0-1 8 15,-1 0 8-15,1-1 13 0,-3-4 12 0,2-2 8 16,1-1 2-16,0-1 0 0,-4-3-1 0,3 1-6 15,-1-2 5-15,-1-1 0 0,1-2-2 0,0 1 3 16,-4 0-8-16,3-1-2 0,-3 1-4 0,3 0-5 16,-1 2-1-16,-2 2 1 0,2 2 3 15,-3 2 4-15,1 1 0 0,1 2-1 0,-2 0-5 16,-1 3-5-16,0 1 3 0,0 0 5 0,1 0 5 16,0 0 12-16,1 3 12 0,-2 3 13 15,2 1 8-15,2 2-3 0,-3 1-8 0,4 3-14 16,-2 1-9-16,2 0-10 0,-1 0-7 0,3-1-6 15,-3 1-7-15,2-1 2 0,3 2-5 16,-2-4-10-16,0 1-19 0,-1-3-36 0,4-1-65 16,-1-1-86-16,2-2-137 0,-5-3-74 0,-1-1-485 0</inkml:trace>
  <inkml:trace contextRef="#ctx0" brushRef="#br1" timeOffset="206736.1">3558 14339 2546 0,'0'0'83'15,"0"0"-33"-15,0 0 15 0,0 0-2 0,0 0-35 16,0 0-32-16,0 0-16 0,0 0-19 0,0 0-32 16,0 0-45-16,0 0-66 0,0 0-118 0,0 0-183 15,0 0-90-15,1 2-474 0</inkml:trace>
  <inkml:trace contextRef="#ctx0" brushRef="#br1" timeOffset="206902.35">3549 14670 2397 0,'0'0'174'0,"0"0"-64"0,0 0 10 15,0 0-9-15,0 0-56 0,0 0-32 16,0 0-18-16,0 0-14 0,0 0-7 0,0 0-4 15,0 0-8-15,0 0-26 0,0 0-64 16,8-38-108-16,-1 28-180 0,-4 0-230 0,-1 5-812 0</inkml:trace>
  <inkml:trace contextRef="#ctx0" brushRef="#br1" timeOffset="207377.96">3465 14344 1310 0,'0'0'119'0,"0"0"-115"16,0 0 42-16,0 0 43 0,0 0-12 0,0 0-57 16,0 0-35-16,0 0-14 0,0 0 4 0,0 0 1 15,0 0 3-15,0 0 10 0,0 0 3 16,0 0 9-16,0-5 18 0,1 7 12 0,-1 1 17 15,0 0 14-15,0 0 7 0,1 1 8 16,-1-1 7-16,0-1 3 0,0 0 1 0,0 1-3 0,0-1-7 16,0-1-9-16,0 0-8 0,0 0-6 15,-1-1-6-15,1 0-2 0,0 0-4 0,0 0-3 16,-1 0-5-16,1 0-7 0,0 0-8 0,-1 0-11 16,1-1-8-16,0 0-7 0,-1-1-7 0,1 1 0 15,0-3-16-15,0 2-17 0,0-1-18 16,0-2-30-16,0 0-36 0,0 0-52 0,1 0-83 15,1-1-121-15,3 3-72 0,-2-1 15 0,-1 3-146 0</inkml:trace>
  <inkml:trace contextRef="#ctx0" brushRef="#br1" timeOffset="207673.44">3412 14775 1574 0,'0'0'-43'0,"0"0"18"0,0 0 48 0,0 0 61 15,0 0-43-15,0 0-23 0,0 0-4 0,0 0 1 16,0 0-6-16,0 0-2 0,0 0-5 0,0 0-14 16,0 0-29-16,41-31-87 0,-36 27-167 0,1 2-110 15,-4 1-433-15</inkml:trace>
  <inkml:trace contextRef="#ctx0" brushRef="#br1" timeOffset="209364.31">319 16258 196 0,'0'0'28'15,"0"0"14"-15,0 0 31 0,0 0 23 16,0 0 11-16,0 0-5 0,0 0 3 0,0 0-1 16,0 0-2-16,0 0-1 0,0 0-4 0,0 0 7 15,10 23 2-15,-7-21-10 0,0-2-3 0,-2 1-11 16,0-1-10-16,3 0-12 0,-3 0-5 15,3 0-6-15,-3 0-9 0,0 0 8 16,2 0-3-16,-2 0-3 0,1-4 2 0,0-1-4 0,0-2-5 16,1-3-4-16,-1 0-3 0,1-2-11 15,-1-4-3-15,-1 0-2 0,2-1 0 0,1-4 0 16,-3 0-1-16,-1 1-2 0,0-2-4 0,0-1 0 16,0 0-1-16,0-1-3 0,0 0 4 0,-1-1-4 15,-3 3 1-15,1 3 0 0,2 4-2 0,0 2 0 16,1 5 0-16,0 3-2 0,0 3-7 15,0 0-8-15,0 2-14 0,0 0-8 0,2 0 0 16,2 3 9-16,2 2 21 0,2 3 14 16,2 4 7-16,2 0-2 0,2 2-5 0,2 0-2 15,0 0-5-15,0 1 3 0,1 0-4 0,3-2 1 16,-2 1 1-16,-2-1-1 0,4 0 1 0,-2-1-4 16,-2 0 6-16,-2 1-4 0,0-3-2 15,-1 2 7-15,-1-3-4 0,-3 0 4 0,-1-1 7 16,-3-1 0-16,1 0 6 0,-2 0 14 0,-3 0 5 15,1-2 16-15,-2 1 15 0,0 0-7 0,0 1 2 16,-3-2-11-16,-2 2-11 0,0-1-6 16,-3 1-6-16,2-1 0 0,-4 1-3 0,1-1-2 0,-2 0-1 15,-1 0-9-15,0 1-5 0,1 0-4 16,-1 0-6-16,1 0-1 0,-3-1 3 0,4-2-10 16,1 1-1-16,1 0-6 0,1-4-25 0,4 2-21 15,-1-1-46-15,2 0-79 0,2-1-134 0,2 2-129 16,-2-1-60-16,2 0 46 0,1 1-68 0</inkml:trace>
  <inkml:trace contextRef="#ctx0" brushRef="#br1" timeOffset="210382.48">985 16312 1154 0,'0'0'-53'0,"0"0"50"16,0 0 108-16,0 0 24 0,0 0-75 15,0 0-24-15,0 0 7 0,0 0-5 0,0 0 6 16,0 0-9-16,0 0-2 0,0 0-8 0,0 0-4 16,0 0-6-16,20-99-11 0,-18 96-3 15,2 2-11-15,-2 0-9 0,1 1-5 0,0 0 0 16,4 2 7-16,-3 4 13 0,3 3 15 0,2 3 10 16,-1 2 6-16,1 5-1 0,1 1-3 0,1 2-4 15,0 4-5-15,1-1-1 0,-1 3-2 0,-2-1 3 16,-1 1-8-16,0 0 10 0,-1-1 11 0,1 0-4 15,-4-3 13-15,2-2-8 0,-3-3-4 0,1-3-3 16,1-3 0-16,-4-2 1 0,2-4-6 16,-1-3 9-16,0-1-5 0,-2-3 4 0,0 0 7 15,1 0-4-15,-1 0 5 0,0-5 11 0,0-2 19 16,0-2 1-16,0-5 4 0,-1-3-17 16,-3-2-24-16,1-2-2 0,1-1-10 0,-3-2 1 15,0-1-2-15,1 0-1 0,-1-1-1 0,1 1-5 16,0 1 2-16,1 0-3 0,2 3 5 15,-3 2-2-15,3 5-3 0,1 5-1 0,0 2-4 16,0 3-4-16,0 2-11 0,0 2-5 0,1 0-22 16,1 0-5-16,1 0 8 0,2 4 15 0,0 2 33 15,4 4 17-15,1 1 11 0,0 4-5 16,0 1-5-16,2 3-5 0,-2 0-9 0,0-1 3 0,1 0-7 16,0 2 1-16,-2 0 1 0,2-1-2 0,-2 0 3 15,0-1 1-15,1-1 1 0,-3 1-4 16,2-2-1-16,-2-2-3 0,2-2 0 0,-1 0 1 15,-3-3 1-15,2 0-2 0,-1-1-4 0,0-1 3 16,1-2-3-16,-4-1 1 0,2-2 2 16,-2 1-3-16,-1-3 4 0,2 0 0 0,-4 0 6 15,0 0 1-15,0 0 14 0,0 0 6 0,0 0 1 16,0-1 18-16,0-2-4 0,0-1 7 0,0 0 9 16,0-3-13-16,0-4-4 0,-4-2-16 15,2-2-11-15,-1-2-5 0,-1-2 0 0,1-2-2 16,-1-1-3-16,0-2 4 0,2 0-4 15,-4 0 1-15,3 0 1 0,0 4-1 0,1 1-3 16,1 3 5-16,1 4-3 0,0 1-6 0,0 3 4 16,0 1-5-16,3 1-1 0,-1 3 1 0,1 1-4 15,4-1-5-15,-1 0-2 0,0 0 10 16,3 1-3-16,2 0 10 0,0-1 4 0,0-1-8 0,3 0 7 16,-1 0-3-16,3-2-3 0,-1 1 2 15,0-1-7-15,0-2-5 0,1 0-7 0,-1 0-12 16,1-1-39-16,-1-2-65 0,1 1-89 0,-2-1-144 15,-4 3-161-15,-1 2-682 0</inkml:trace>
  <inkml:trace contextRef="#ctx0" brushRef="#br1" timeOffset="212196.59">1504 15804 1168 0,'0'0'12'0,"0"0"44"0,0 0 33 0,0 0 14 16,0 0-9-16,0 0-51 0,0 0-36 0,0 0-29 15,0 0-18-15,0 0 9 0,0 0 20 16,0 0 34-16,29-2 18 0,-14 2 6 0,2 0-3 15,4 0-13-15,-1 0-5 0,1-2-4 0,1 0 2 16,4-1-6-16,-4 1-4 0,1-1-5 16,4 1-10-16,-3-2-6 0,2 1-17 0,-5-2-22 15,5 2-44-15,-5-1-67 0,-3 2-70 0,0 0-79 16,-2-1 5-16,-4 2-11 0,-5 1 16 0</inkml:trace>
  <inkml:trace contextRef="#ctx0" brushRef="#br1" timeOffset="212472.89">1696 16018 1416 0,'0'0'-220'0,"0"0"42"0,0 0 121 15,0 0 203-15,0 0 27 0,0 0-20 0,0 0-10 16,0 0-12-16,0 0-22 0,0 0-11 0,0 0-17 16,115 3-16-16,-95-3-8 0,-1 0-12 15,2 0-9-15,0 0-11 0,-1 0-6 0,2 0-12 16,-1-2-6-16,-2 0 3 0,0 0-11 0,1-1-5 16,-3 2-26-16,-1 0-40 0,1-1-68 0,-1 0-108 15,-1 0-146-15,-3 1-45 0,-4 0-429 16</inkml:trace>
  <inkml:trace contextRef="#ctx0" brushRef="#br1" timeOffset="-213410.86">2359 15914 0 0,'0'0'116'0,"0"0"-87"15,0 0 5-15,0 0 31 0,0 0 46 0,0 0 35 16,0 0 30-16,0 0 12 0,0 0-7 0,0 0-19 16,0 0-12-16,0 0-16 0,-10-51-15 15,9 50-9-15,1 1-10 0,0 0-10 0,0 0-12 16,0 0-10-16,0 0-24 0,0 0-21 0,0 3-24 16,0 0-25-16,0 2-5 0,0 3-1 0,0 1 8 15,0 3 12-15,0 4 12 0,2 1 1 0,3 3 5 16,-2 0 2-16,-1 2-3 0,4 0 2 0,-2 0 0 15,4 0 3-15,-5 1-1 0,4-1 0 16,-4 1 0-16,4 0-2 0,0-2 4 0,-1-2-4 16,1-2-3-16,-3-2-3 0,3-2-4 0,-4-4-1 15,5 0 1-15,-5-2 1 0,3-2-3 16,-4-2 3-16,4-2-3 0,-4-1-6 0,0 0 2 16,3 0-4-16,-1-2 7 0,-2-1 16 0,3-2 17 15,-1-2 18-15,3-2 8 0,-2-1 2 16,3-3-11-16,1-2-8 0,-2 0-9 0,-1-2-3 15,3-2-3-15,0 1-2 0,-1-4-4 0,-3 1-8 16,4 0 0-16,-1 0-4 0,0-1-2 0,-3-1-1 16,2 1-2-16,2-1-6 0,-6 2-6 0,4 0-1 15,-3 4-15-15,2 1-6 0,-2 3-19 16,2 2-39-16,-3 1-44 0,-2 2-72 0,0 4-83 16,1 2-109-16,0 2 18 0,-2 0 44 0,0 0-69 0</inkml:trace>
  <inkml:trace contextRef="#ctx0" brushRef="#br1" timeOffset="-213000.13">2462 15930 1396 0,'0'0'-53'16,"0"0"20"-16,0 0 51 0,0 0 28 15,0 0-31-15,0 0-9 0,0 0 35 0,0 0 39 16,0 0 21-16,0 0 4 0,0 0-10 0,0 0-12 16,80 121-21-16,-66-100-12 0,1 0-11 15,-2 1-12-15,2 1 0 0,-3 0-5 0,-1 0-2 16,2-3-1-16,1 0-6 0,-2-1-5 0,-1-4-5 0,0-2-3 16,0-3-3-16,-2 0 1 0,-1-4 4 15,2-2-3-15,-5-1 7 0,3-3-1 0,-5 0 1 16,2 0 11-16,-2-2 8 0,1-2 13 0,-1-3 19 15,-1-1 5-15,-1-5-4 0,3-2-6 0,-1-2-17 16,-1-3-15-16,-1-1-3 0,-1 0-5 16,1-3 0-16,-1 2-4 0,1-2 1 0,-1 0-7 15,0 1-3-15,-1 2 1 0,1 1-3 0,0 0-1 16,0 2-2-16,0 0-3 0,0 4-7 16,0 0-7-16,-1 1-8 0,1 3-27 0,-1 2-27 15,1 1-59-15,0 2-82 0,0 3-85 16,0 1-127-16,0 1 6 0,0 0 51 0,0 0-78 0</inkml:trace>
  <inkml:trace contextRef="#ctx0" brushRef="#br1" timeOffset="-211607.54">2988 15480 1215 0,'0'0'311'15,"0"0"-292"-15,0 0 51 0,0 0 58 0,0 0 9 16,0 0-51-16,0 0-34 0,0 0-23 0,0 0-27 16,0 0-19-16,0 0-4 0,0 0 10 0,0 0 14 15,0 0 21-15,8 66-2 0,-5-50-1 16,-2 1 0-16,2 1-8 0,0-2-1 0,-1 1-4 16,-1-2 1-16,1 1-7 0,2-2 2 0,-3-1-5 15,0-1-8-15,0-1-1 0,-1-1-14 16,0-2-15-16,0 1-29 0,1-2-42 0,-1-1-59 15,0-3-75-15,0-1-74 0,0 0-28 0,0-2 53 16,0 0 66-16,0 0-54 0</inkml:trace>
  <inkml:trace contextRef="#ctx0" brushRef="#br1" timeOffset="-211293.43">2782 15541 1322 0,'0'0'17'0,"0"0"30"16,0 0 40-16,0 0 45 0,0 0-6 0,0 0-49 16,0 0-39-16,0 0-19 0,0 0-13 0,0 0-5 15,0 0 16-15,0 0 8 0,0 0 14 0,0 0 11 16,46-19 1-16,-28 13-5 0,0 0-4 15,2 0-12-15,0 1-9 0,0-1-1 0,1 0-10 16,1 1 0-16,-1-2-3 0,2 1-5 0,4-1-2 16,-4 0-7-16,4 0-7 0,-5 0-21 15,4 0-25-15,-2-1-27 0,-1 2-46 0,1 1-76 16,0-1-115-16,-2 1-80 0,-3 3 4 16,-8 0-169-16</inkml:trace>
  <inkml:trace contextRef="#ctx0" brushRef="#br1" timeOffset="-209499.08">3507 15860 206 0,'0'0'20'0,"0"0"38"16,0 0 45-16,0 0 26 0,0 0 15 15,0 0-20-15,0 0-16 0,0 0 7 0,0 0 0 0,0 0-1 16,0 0-1-16,0 0-5 0,0 0-4 16,-22-35-11-16,18 33-8 0,-1 2-13 0,2-1-16 15,-4 1-8-15,3 0-9 0,-2 0-13 0,-3 1-3 16,4 3-14-16,-4 2-11 0,-1 1-5 16,0 0-5-16,-1 4 2 0,0 0 8 0,0 2 0 0,-2 1-2 15,1 1-3-15,1 1 5 0,1 1 5 16,-2 0-1-16,2-3 4 0,1 0-8 0,-1-2-4 15,2-1 1-15,2 0-2 0,-1 0-2 0,-1-2 1 16,5 0 0-16,0-2 0 0,-1 0 4 0,2-1-3 16,1-1 0-16,-1 1 9 0,-2-1-2 15,2 0 3-15,1-3-2 0,1 0-7 0,-1 1-9 16,1-3-5-16,0 1-6 0,0-1-13 0,0 0-4 16,0 0-12-16,0 0-9 0,1 0 7 0,1 0 7 15,3 1 13-15,-1 0 12 0,4 0 11 16,2 0 4-16,0 2 6 0,0-1 1 15,2 1-2-15,-2 1 3 0,0 1 0 0,1 0 2 16,-1 1 1-16,0 2 1 0,1 0 0 0,-1 1-6 16,0 3 4-16,1-1 1 0,-2 2 4 0,1 1 2 15,0 0-4-15,-3 0-6 0,-1 0-2 0,1 0 1 16,-4 2 9-16,3 1 12 0,-3-2 2 0,2 3 5 16,-4-2 6-16,0-1-4 0,0-1 4 0,0-2 4 15,-1 1-2-15,0-2 4 0,0-2 8 16,-2 0 6-16,0-2 8 0,-3-3 7 0,2 1 0 15,-3-2-5-15,3 1-3 0,-4 0-7 0,2 0-7 16,-3-1-3-16,-2 0 0 0,1-1-12 16,0-1-2-16,-3 0-11 0,2 1-7 0,0-2 0 15,-1 0-2-15,2 0 6 0,1 0-6 0,1 0 1 16,-1 0-8-16,-1-3-6 0,2 1 2 16,0 0-8-16,1-1 4 0,-2 2-7 0,6-1-7 15,-1 1-17-15,-1-2-34 0,4 2-42 0,-1 0-62 16,1 0-71-16,0 0-96 0,0-2-54 0,0 1 49 15,-1 1-204-15</inkml:trace>
  <inkml:trace contextRef="#ctx0" brushRef="#br1" timeOffset="-208896.81">3598 16338 261 0,'0'0'70'0,"0"0"51"15,0 0 69-15,0 0 38 0,0 0 8 16,0 0-55-16,0 0-31 0,0 0-14 0,0 0-30 15,0 0-20-15,0 0-20 0,0 0-19 0,0 0-23 16,0 0-25-16,-19-27-15 0,20 34-6 0,3 1 11 16,0 4 21-16,-2 3 11 0,4 2 4 0,-3 4 5 15,2 0-11-15,-1-1-1 0,4 1 4 16,-5-2-11-16,3-1 5 0,-3-1-6 0,3-1-4 16,-2-1-3-16,3-2-3 0,-3-1 4 15,3-2-9-15,-2-2 6 0,2-1-10 0,0-3 0 16,-2-2 2-16,1 1-5 0,-3-3 8 0,0 0-3 15,3 0 5-15,-4 0 1 0,4-2 6 0,-2-1 14 16,-2-2 0-16,3-2 11 0,-2-1-1 16,3-3-7-16,-3-1-4 0,4 0-6 0,-3-2-4 15,2 0-6-15,-2 0 3 0,2 2-10 0,-2-2-2 16,4 1 0-16,-4 2-11 0,3-2-14 0,-4 3-26 16,3 0-39-16,-5-1-56 0,3 2-46 0,3 1-72 15,-4-1-82-15,2 0 28 0,-3 4 18 0,-1 2-22 0</inkml:trace>
  <inkml:trace contextRef="#ctx0" brushRef="#br1" timeOffset="-208531.13">3727 16309 858 0,'0'0'38'0,"0"0"23"0,0 0 51 0,0 0 3 15,0 0-47-15,0 0-45 0,0 0-10 0,0 0 28 16,0 0 35-16,0 0 17 0,0 0 17 0,-12 131-5 16,15-110-5-16,1-1-17 0,3 1-8 15,-3-1-11-15,3-2-21 0,1-2-7 0,0-2-17 16,-2 0-10-16,4-3 0 0,-1 0-3 0,-1-1-4 16,3 0 3-16,-2-3 0 0,0-2-8 0,2-1 1 15,-3-1-7-15,-1-1-1 0,1-2 0 0,1 0 4 16,-2 0 5-16,-2-6 2 0,2 0 12 15,-2-3-2-15,3-2 3 0,-1-3 9 0,-2 1-8 16,2-1 3-16,0-2 0 0,-3-1-4 16,2 0-1-16,-2-1-2 0,-1 0-6 0,3 0-8 0,-3 1 1 15,3 1-6-15,-3 1-6 0,-1 0-10 0,3 2-12 16,-4 2-17-16,1 0-22 0,-1 2-36 16,3 1-78-16,-2 3-101 0,0-1-133 0,-2 2 12 15,2 2-234-15</inkml:trace>
  <inkml:trace contextRef="#ctx0" brushRef="#br1" timeOffset="-207996.75">4234 16177 1288 0,'0'0'439'0,"0"0"-381"15,0 0 54-15,0 0 58 0,0 0 0 16,0 0-63-16,0 0-29 0,0 0-24 0,0 0-17 16,0 0-5-16,0 0-18 0,0 0-9 15,0 0-7-15,0 0-4 0,-24 27 1 0,30-6 12 16,-4 1 4-16,3 0 1 0,0 0 3 0,-2-1-4 0,4 1-3 16,-1 0-2-16,-1 0-2 0,4-2-2 15,-3-2 0-15,-1-2 3 0,3-1-3 0,-1-1 2 16,-1-1-4-16,3-3-5 0,0-2-1 0,-1-1 0 15,1-2-1-15,-2-2-6 0,2-2 3 16,1-1-5-16,-1 0 1 0,1-2 15 0,1-5-1 16,-2-2 12-16,2-3 0 0,0 0-2 0,0-3-1 15,-2-2-1-15,2 1 1 0,-1-1-5 0,0 0 6 16,1-1-7-16,-2 4 0 16,1-1 3-16,0 1-5 0,-1 1 2 0,-2 2-7 0,-2 0 1 15,3 0-6-15,-1 0-9 0,-3 1-14 16,3 1-38-16,-3 0-45 0,1 0-70 0,0-1-113 15,1 2-190-15,-3 2-24 0,-2 2-409 0</inkml:trace>
  <inkml:trace contextRef="#ctx0" brushRef="#br1" timeOffset="-207565.45">4429 16150 432 0,'0'0'240'0,"0"0"-183"0,0 0 52 15,0 0 44-15,0 0-6 0,0 0-56 0,0 0-36 16,0 0-1-16,0 0 4 0,0 0 10 0,0 0 8 16,0 0 3-16,0 0 0 0,18 126-10 15,-13-108 1-15,3 0-13 0,0 1-8 0,0-2-8 16,-1-1-13-16,2-1-3 0,0-1-7 0,1-2-2 15,-2-2-9-15,-2-1-1 0,3-2-7 16,0 0-4-16,-1-1 4 0,0-2-10 0,2 0 7 16,-3-2-1-16,2 0 2 0,-1 0-2 0,2-2 2 15,-2 0 6-15,-3 0-3 0,5-5 15 16,-2-1-2-16,1-1 1 0,-1-2 3 0,2 0-5 16,-4-2 4-16,3-1-1 0,0 0 7 0,-1 0-4 15,-2-1-1-15,0-1 8 0,1 2-3 0,-1-4 7 16,1 0 0-16,-4 0-2 0,4-2-11 0,-4-1 0 15,4 0-8-15,-3-1-6 0,2 1-1 0,-1 2-8 16,-1-1 1-16,-1 4-10 0,2 0-16 0,-1 2-30 16,-4 3-52-16,5 0-78 0,-2 0-119 15,0 2-170-15,-3 3-76 0,1 0-48 0</inkml:trace>
  <inkml:trace contextRef="#ctx0" brushRef="#br1" timeOffset="-202916.03">441 15725 154 0,'0'0'23'16,"0"0"-23"-16,0 0-6 0,0 0 8 0,0 0 2 16,0 0 0-16,0 0 2 0,0 0-5 0,0 0-1 15,0 0 3-15,0 0 3 0,0 0 0 16,-14 30 7-16,14-27 9 0,0-1 16 0,-2 1 18 16,0 1 18-16,1 1 17 0,-2-2 4 0,1 1 1 15,-1-1-7-15,1 1-9 0,-1-1 2 0,1 0 0 16,-4-1-1-16,3 1-7 0,1-1-8 0,-2-2-14 15,0 0-9-15,2 0-12 0,-1 0-11 16,-1 0-7-16,2-2-7 0,-3-2-7 0,1 0 0 16,0-1-1-16,1 0 1 0,-2-4 4 0,1 1-1 15,0-2-3-15,2-3 3 0,-2 0 0 0,0-5-4 16,2 0 3-16,1-2-1 0,-2 0-1 16,0-3 0-16,2 1 4 0,-1-4-3 0,1 1 2 15,-1-2 2-15,1 1-2 0,-2-3 0 16,2 0-2-16,0-2 3 0,0 2-3 0,-1-5 4 15,0 3 1-15,2-1-4 0,-1-2 2 0,-2 1 0 16,1 0-1-16,1-3 3 0,-1 1 1 0,-1 0-5 16,0-2 1-16,1 1 2 0,-1-1-6 0,1-1 6 15,-1-2-1-15,1 0-3 0,-2-1 2 16,1-4-2-16,1-1-2 0,2 1 0 0,0-3 2 16,-1-1-1-16,1-4 13 0,0-2-3 0,0 0-5 15,-1 0-2-15,2 1-10 0,-1 0 5 0,2-1 2 16,1-1 4-16,-2 0-5 0,4-3-1 15,-3-3 1-15,3 0-1 0,-2-1 2 0,4-4 0 16,-1-2 1-16,6-1-4 0,-4-2 1 0,4-1-6 16,-1-1-2-16,0-1 1 0,3-2 2 0,-4-1 5 15,2-4-5-15,4-1 1 0,-3-1-5 0,4-1 1 16,-2 1 3-16,3-3 0 0,-1 0 1 0,-2 0-4 16,1 0 1-16,0-1 1 0,0 0 1 15,-1-1 4-15,1-1 1 0,0-1 1 16,-1 0 1-16,2 1-1 0,-4 0 1 0,1 1-1 15,2 0 1-15,-4-1 3 0,0-1 0 0,3 4-2 16,-2-3 4-16,-2 1 2 0,4-1-1 0,-2 0 3 16,-1-1-2-16,1-2-1 0,1 2 0 0,-1-2 1 15,-1 1 1-15,0 0-4 0,-2 2 3 16,3-2-4-16,-6 0-1 0,1 0 0 0,1-1 3 16,-3 1 0-16,-1 1 3 0,0-1 2 0,0 2-7 15,-4-1 5-15,0 4-2 0,-1-2-4 0,-1 1 1 16,0 5-1-16,1-3 4 0,-7 3 1 0,1-3 5 15,-2 2-2-15,-1-2-3 0,-1 1 3 16,-2-2-2-16,4 1 1 0,-3 0-1 0,-1-3-3 16,1-1-3-16,-1 1-2 0,-1-4-1 15,3-2-4-15,0-2 2 0,2 1-5 0,-2-1-3 0,1 1 2 16,-1 4 2-16,3 1 3 0,-2 3 3 16,1-1-2-16,-1-2 2 0,1 0 3 0,1-1 0 15,-3 0 6-15,2 2-4 0,-1 2 1 16,2 0 3-16,-1 1-3 0,0 1 7 0,-1-2-3 15,1-2 0-15,-1 1-1 0,0-1-6 0,0 2 2 16,1 2-4-16,-1-1-3 0,1 1 0 0,3 0 0 16,-3-2 0-16,1 1-1 0,3-1-4 0,0 1-6 15,0 3 0-15,1 2 4 0,1 2 2 0,-2 5 3 16,3 0 1-16,-1 1-2 0,0 3-4 16,2 2 4-16,-3 2 1 0,1 2-2 0,1 5 4 15,1-1-2-15,-1 3 2 0,1 2 1 0,0 0 6 16,1 0 0-16,2-1-1 0,2 1 4 15,1-2-7-15,-1 2 0 0,1 2 2 0,0-1 1 0,2 1-2 16,3 1 5-16,-5 1 6 0,3 1-3 16,-1 3 7-16,-1 2-3 0,0 2-8 0,-1 4 3 15,1 0-4-15,0 0-1 0,-1 1 3 16,1 4 6-16,-5 1-5 0,3 6 3 0,-2 1-1 16,1 6-3-16,0 3 4 0,-1 4-3 0,-1 1-6 0,1 1-2 15,-1 5-4-15,0 1-8 16,-1 0-3-16,2 3-9 0,0 0-9 0,1 2-5 0,0-1-8 15,3 1 4-15,2-2 7 0,1 2 12 16,1-1 13-16,1 0 5 0,6-1 7 0,-3 1-2 16,2 1 0-16,2-1 2 0,2 0 0 0,-1 2 2 15,2-1 0-15,5 1 3 0,-2 0-7 0,4 0 1 16,1 0-4-16,2 0-2 0,-1 0 7 0,3 1-2 16,-1 1 1-16,2-1 0 0,2 1-2 15,-1 0-2-15,1 2 4 0,3-2 3 0,0 3-5 16,0 1 4-16,0-2-4 0,-1 2 2 0,0 0 4 15,2 0-2-15,-2-1 4 16,2 2-4-16,1 0 4 0,1 0-1 0,-3 1-4 0,1 0 6 16,-1 1-5-16,-2 0 2 0,1 0-1 0,0 2-1 15,0 1 0-15,2-1 1 0,-3 0 0 0,-1-1 0 16,0 0 3-16,2-2-3 0,0 0 0 0,-3-1 4 16,2-1-2-16,3-1 2 0,-1-1-1 15,-2-2 0-15,2 0-3 0,-4-2 0 0,1-1-3 16,-5 1-4-16,1 0 4 0,-2-1-6 15,-1-3 2-15,-1-1-2 0,0 1-4 0,-3-3-3 0,-1-1-6 16,-4 1-6-16,-1-1-13 0,-3 1-18 16,-5 0-21-16,-3 1-13 0,-5 1-3 0,-1 0 18 15,-3 0 5-15,0-1-24 0,-2-1-20 0,-4 0-3 16,-4-1 20-16,-5 0 44 0,1 1 34 0,-5-3 8 16,-1 1 3-16,0 0 6 0,-1-3 3 15,-2 0 5-15,3-3 2 0,-3 1 1 0,-1-1 16 16,4 0 48-16,-1 1 69 0,1 1 85 15,0 2 47-15,3 1 5 0,3 2-18 0,-2 2-44 0,3 2-34 16,0 1-26-16,4 2-32 0,0 0-24 16,4 1-20-16,0-2-31 0,4 2-31 0,1 0-40 15,0 0-36-15,0 0-44 0,2 0-4 16,6 3 23-16,2 1 29 0,2 6 48 0,7-3 18 0,2 4-5 16,2-2-1-16,3 2-1 0,1-1-5 0,-2 1 4 15,4 0-1-15,-3 0-2 0,0 1 2 16,1 1-1-16,-1 1 0 0,1 0 0 15,-5 1-1-15,-2 0 1 0,-1 0-5 0,-8 1 5 16,0 3-1-16,-3-1 3 0,-5 3 3 0,-3 1 2 16,0 2 1-16,-2 0-3 0,-7 0 0 0,-1 1-4 15,-1-1-5-15,0-3-8 0,-2 0-20 0,-1-1-24 16,1-3-51-16,3 0-92 0,0-2-130 0,0-1-82 16,6-4-3-16,-2-3-19 0</inkml:trace>
  <inkml:trace contextRef="#ctx0" brushRef="#br1" timeOffset="-201166.19">3234 3567 1530 0,'0'0'-136'0,"0"0"7"16,0 0 53-16,0 0 138 0,0 0 69 0,0 0-33 16,0 0-47-16,0 0-25 0,0 0-17 15,0 0 1-15,0 0-6 0,0 0 3 0,0 0-2 16,37-125-1-16,-33 106 3 0,2-2-1 0,-4 3 3 15,-1 2 2-15,1 2 4 0,-2 2 8 0,3 4 11 16,-3 4 10-16,0 1 2 0,0 2-6 16,0 1-21-16,0 0-23 0,0 0-32 0,0 2-42 15,0 1-45-15,0 1-38 0,0 2 23 0,0 6 36 16,0 2 52-16,1 5 44 0,2 2-3 0,2 3-1 16,0-1-4-16,1-2-6 0,-1-1 2 0,4 0-6 15,1-3-7-15,0-2-14 0,0-1-14 0,1-5-6 16,0-1 12-16,1-1 6 0,2-3 11 15,-3-3 5-15,-1-2 4 0,0 1 28 0,0-5 20 16,-2-2 19-16,1-2 4 0,0-3-6 16,0-1-5-16,-1-2-12 0,3-1-2 0,-4 0-7 0,-2 2-6 15,1 0-1-15,-2-1 1 0,2 2-2 16,-3 1-10-16,-1-1-5 0,3 3-14 0,-4 1-24 16,0 2-25-16,0 2-31 0,-1 2-34 0,1 3-6 15,-1 0 23-15,1 0 29 0,2 4 52 16,0 4 33-16,-2 4 8 0,2 2 8 0,-2 1-3 15,3 5-4-15,-2 1 0 0,-1-2-1 0,2 1-1 16,3-2 0-16,-3 2 3 0,3-4-2 16,-1-1 4-16,2-2 2 0,-4-4-2 0,4-1 3 15,-4-5 0-15,3 2 1 0,-2-6 2 0,0 1 8 16,-2 0 9-16,0 0 38 0,0-4 38 0,3-3 13 16,-1-3 0-16,2-4-33 0,-2-1-35 0,5-1-19 15,-3-1-6-15,-1 1-4 0,1 1-7 0,-2 0-5 16,4-1-11-16,-3 2-3 0,2 0-7 15,2 2-1-15,1 1-6 0,-2 1-17 0,-2 2-1 16,2 3-18-16,2 2-8 0,-4 3 3 0,-1 0 9 16,2 2 27-16,-1 5 31 0,1 1 22 0,1 4 17 15,-4 1 9-15,2 1-10 0,2 2-1 16,-4 2-9-16,-1 0-15 0,4-1 1 0,-5-1 4 16,4 0 3-16,-3 0 17 0,4 1 11 0,-4-3 2 15,3-4 3-15,-2-1-13 0,-2-3-15 16,4-2-10-16,-4-1-12 0,0-2-6 0,2-1-1 15,-2 0-2-15,0 0 15 0,-1 0 17 0,1-4 27 16,4-2 19-16,-2-2-3 0,4-2-12 0,1-5-25 16,-1-1-23-16,0-1-15 0,-4-1-13 15,5-1-18-15,-1 3-12 0,-3-1-18 0,3 4-21 16,0 0-7-16,-3 3-1 0,2 2 12 0,-3 2-2 16,2 4-7-16,-3-1-20 0,4 3-10 0,-5 0 26 15,1 6 29-15,4 3 43 0,-5 3 29 0,4 4 11 16,-4 2 1-16,5 3-7 0,-3 0-6 0,1 1-15 15,0-3 3-15,4 1 3 0,1-3-4 16,-1 0-2-16,2-3-12 0,1-2-11 0,-1-4 0 16,4-4 2-16,-2-1 10 0,-1-3 13 15,5-2 7-15,-3-5 1 0,4-4 3 0,-2-4-5 0,-1 0-6 16,2-2 8-16,-2-1-1 0,3-3 3 16,-6 1 4-16,3 2 7 0,-3-3 6 15,-1 2 10-15,0 0 6 0,-2-1-2 0,0-1 4 16,-3 1 7-16,2 2 15 0,0 2 22 0,-6 4 33 15,0 4 50-15,-2 3 40 0,0 3 11 0,0 0-16 16,-4 2-55-16,-4 0-66 0,-3 0-49 0,0 6-39 16,-3 3-11-16,-3 4 5 0,-2 0 7 0,0 3 12 15,1 1 3-15,4 2-5 0,-3-1 5 16,4 2 4-16,-1 2 8 0,1-1 12 0,3-2 10 16,4-2-10-16,-1 0-12 0,6-3-16 0,1-4-19 15,0 0-10-15,0-2-12 0,2-1-11 0,5-1-18 16,-2-3-6-16,3 0-10 0,1-3-15 0,1 0 25 15,2-4 24-15,3-4 25 0,0-5 41 16,4-3 8-16,1-2-13 0,0-2-2 0,-3 0-5 16,-2-1-11-16,-4 2 8 0,3 1 0 0,-3-2 4 15,-5 0 7-15,3-3-3 0,1-2-1 0,-3-2-4 16,-3-3-4-16,2-3-6 0,-3-3-6 0,-2-2-9 16,2 1-3-16,-3 0 4 0,0 7 8 15,0 3 17-15,0 7 13 0,-2 6 19 16,0 6 35-16,1 4 29 0,0 2 19 0,0 2 5 15,-1 0-34-15,-2 4-39 0,2 2-59 0,-5 4-29 16,1 6-13-16,-2 5 3 0,-1 3 24 0,2 2 10 16,3 5-1-16,-3-1 1 0,4 3-1 0,3 0-2 15,-2 2-3-15,3-4-6 0,-1 0-3 16,0-5-11-16,1-1-3 0,5-4-6 0,2 0-6 16,0-2 0-16,1-3-41 0,3-3-17 0,2 0-9 15,-2-5-32-15,2-2 10 0,1-4 6 0,-1-2 8 16,3 0 28-16,-3-5 43 0,4-5 27 15,0-1 15-15,-1-3 16 0,0-1 3 0,0-2 6 16,-3-1 0-16,1 0 8 0,-1 0 4 16,-2-3 0-16,0 1 6 0,-2 1-4 0,-1-1-5 0,0 2 1 15,-6 0 2-15,2 0 5 0,-3 1 3 0,-2 2 0 16,0 4 18-16,0 2 17 0,-3 4 13 0,-3 1 12 16,0 2-28-16,-2 2-31 0,-3 0-32 15,1 4-28-15,-5 5-5 0,3 2-2 16,0 4 10-16,-4 4 7 0,5 2 5 0,-1 1 6 15,3 2 5-15,0-2 4 0,5 1 17 0,-1 3 16 16,3-3 19-16,2 3 21 0,0-1-10 0,1-2-23 16,7-2-26-16,1 0-31 0,2-4-16 0,1-2-9 15,3-2-8-15,1-3-40 0,2-2-54 0,3-3-9 16,-1-5-23-16,3 0-23 0,4-4-26 16,-7-2-17-16,-8 2-176 0</inkml:trace>
  <inkml:trace contextRef="#ctx0" brushRef="#br1" timeOffset="-200216.48">5336 3292 1008 0,'0'0'118'16,"0"0"12"-16,0 0 18 0,0 0 1 0,0 0-43 16,0 0-49-16,0 0-47 0,0 0-38 0,0 0-12 15,0 0 10-15,0 0 21 0,0 0 20 0,-11 54 3 16,14-34-6-16,1-1-3 0,0 1-1 15,2-1-3-15,-2 0 1 0,2 1-3 0,-2 0-3 16,5-3 2-16,-1-1 0 0,-1-2-1 0,2 0 1 16,2-2-4-16,1-2 1 0,-1-3 3 0,2-3-2 15,-1-3 7-15,3-1 4 0,-2 0 5 16,0-2 14-16,2-6 4 0,0-4 7 0,-2 1-1 0,1-3-3 16,-3-2 2-16,-1-1-1 0,-2 0 5 15,2-2 0-15,-5 0-2 0,1-1-4 16,-3-1-7-16,3-1-11 0,-5-2-9 0,2 1-9 15,-3-1-18-15,0 1-17 0,1 2-22 0,-1 5-31 16,0 4-42-16,0 2-77 0,0 3-129 0,0 5-20 16,0 1-468-16</inkml:trace>
  <inkml:trace contextRef="#ctx0" brushRef="#br1" timeOffset="-199865.34">5498 3275 718 0,'0'0'30'0,"0"0"-140"0,0 0 24 0,0 0 93 16,0 0 66-16,0 0 24 0,0 0 18 0,0 0-2 16,0 0-8-16,0 0-20 0,34 131-15 15,-22-112-13-15,0 1-15 0,-1-1-7 0,0-1-8 16,1-1-4-16,3 0-1 0,-2-3 1 15,-1-1 6-15,4-2 1 0,-2-1 5 0,0-3 0 16,2-1-3-16,1-2 2 0,-3-2 1 0,1-2 11 16,0 0 9-16,-3-2 9 0,3-5 3 0,-4-1 3 15,2-2 1-15,-4-1 0 0,0-3 3 0,-2 1-9 16,-2-2-9-16,-1 1-11 0,-1-2-14 0,-2-2-5 16,0 0-7-16,-1 0-7 0,0-5-9 15,0 2-8-15,-2-2-19 0,-4-3-20 0,4 3-32 16,-2 0-35-16,0 3-33 0,2 2-66 0,0 6-124 15,-1 5-85-15,1 2-652 0</inkml:trace>
  <inkml:trace contextRef="#ctx0" brushRef="#br1" timeOffset="-199566.93">6106 3111 1303 0,'0'0'466'0,"0"0"-479"16,0 0-6-16,0 0 17 0,0 0 14 15,0 0-6-15,0 0 6 0,0 0 1 0,0 0 2 16,0 0 8-16,0 0 4 0,0 0 4 0,0 0-4 15,81 12-2-15,-61-12-11 0,1 0-8 0,0 0-7 16,0-3-15-16,0 1-16 0,-1 0-31 16,-1-1-38-16,-4 1-45 0,2-2-55 0,-3 2-83 15,1-1-21-15,-6-1 31 0,-3 3-249 0</inkml:trace>
  <inkml:trace contextRef="#ctx0" brushRef="#br1" timeOffset="-199182.92">6077 3134 794 0,'0'0'0'0,"0"0"-35"0,0 0 86 0,0 0 76 15,0 0 10-15,0 0-7 0,0 0-16 16,0 0-25-16,-11 125-23 0,12-105-16 0,5 1-10 15,-2 0-8-15,-1 0-6 0,1-1-5 16,-2-1-2-16,0 0-2 0,3-3 1 0,-2 1-1 16,2 0-2-16,0 0 3 0,-3-2 1 0,1 1 3 15,-2 0 1-15,2 0 1 0,-2-1-3 0,-1-1 2 16,1 0 3-16,-1 0-1 0,1-2 2 0,-1-1-1 16,0-1-2-16,0-2-1 0,2-1-4 15,-1-1-2-15,2-3-1 0,0 1-3 0,1-2-2 16,2 0 3-16,-1 1-2 0,2-2-1 0,2 1 2 15,1-1-5-15,0-1-2 0,1 0-5 16,0 0-3-16,2 0-4 0,1 0-5 0,-1 0-4 16,3-1-16-16,-2 0-21 0,3 0-43 0,-1 1-68 15,-2 0-108-15,0 0-134 0,-4 0-4 0,-2 0-301 16</inkml:trace>
  <inkml:trace contextRef="#ctx0" brushRef="#br1" timeOffset="-197533.76">6645 3287 618 0,'0'0'170'0,"0"0"-45"0,0 0 31 16,0 0 32-16,0 0 2 0,0 0-56 0,0 0-56 15,0 0-48-15,0 0-32 0,0 0-7 0,0 0 14 16,0 0 21-16,0 0 16 0,0 0 7 15,15 59 0-15,-9-41-4 0,1 2-7 0,-1 2-5 16,-1 0-6-16,1 0-7 0,-1 3-5 0,-3-2-6 16,0 0-5-16,0 1-8 0,-2 0-9 0,0 0-11 15,0 0-13-15,0-2-11 0,0-3-30 0,0-2-37 16,0-1-56-16,0-4-67 0,4-3-88 0,-2-1 17 16,0-4-104-16,0-1 149 0</inkml:trace>
  <inkml:trace contextRef="#ctx0" brushRef="#br1" timeOffset="-197307.61">6522 3274 2171 0,'0'0'-130'0,"0"0"-1"0,0 0 25 16,0 0 87-16,0 0 61 0,0 0 20 0,0 0 9 15,0 0 0-15,0 0-10 0,123 11-18 16,-93-17-15-16,2 0-13 0,1-2-8 0,1 3-5 16,-2-2-8-16,-1 1-7 0,-2 1-17 0,-4 3-28 15,-2 0-42-15,-3 2-78 0,-1 0-78 0,-1 1-127 16,-6 2 1-16,-4 0-399 0</inkml:trace>
  <inkml:trace contextRef="#ctx0" brushRef="#br1" timeOffset="-197089.98">6629 3503 2080 0,'0'0'-61'0,"0"0"-15"0,0 0 11 16,0 0 42-16,0 0 29 0,0 0 21 15,0 0 26-15,0 0 9 0,0 0-1 0,0 0-12 16,0 0-19-16,123 5-13 0,-95-10-16 0,3 0-16 15,4-2-21-15,-5 3-39 0,1 0-46 0,-4 1-62 16,2 1-63-16,-2 1-99 0,-7 1-3 16,-6 0-444-16</inkml:trace>
  <inkml:trace contextRef="#ctx0" brushRef="#br1" timeOffset="-196857.76">7431 3410 1698 0,'0'0'142'15,"0"0"-95"-15,0 0 24 0,0 0 7 0,0 0-34 16,0 0-41-16,0 0-8 0,0 0-4 0,0 0 0 16,0 0-2-16,0 0-2 0,0 0-3 0,0 0-9 15,-125 114-8-15,108-93-15 0,0 1-7 16,2-2-9-16,-1 0-15 0,1 0-18 0,3-3-42 15,0-1-70-15,2-2-90 0,1-1 14 0,1-3 27 16,5-5-171-16</inkml:trace>
  <inkml:trace contextRef="#ctx0" brushRef="#br1" timeOffset="-196637.82">7061 3433 1838 0,'0'0'-162'0,"0"0"-27"0,0 0 47 0,0 0 150 16,0 0 85-16,0 0 33 0,0 0-2 0,0 0-3 15,0 0-37-15,0 0-33 0,0 0-16 0,132 106-16 16,-108-89-2-16,-3-2-10 0,4 1-8 0,-1-3-13 16,2 2-9-16,-3-2-34 0,-1 1-51 15,1-1-67-15,-3-2-107 0,-2-1-95 0,-4-2-152 16,-6-3 65-16</inkml:trace>
  <inkml:trace contextRef="#ctx0" brushRef="#br1" timeOffset="-196216.05">7562 3576 1440 0,'0'0'-125'0,"0"0"60"15,0 0 133-15,0 0 26 0,0 0-12 16,0 0-24-16,0 0-7 0,0 0 5 0,0 0 13 16,0 0 15-16,0 0 5 0,0 0-13 15,0 0-24-15,0 0-23 0,48-41-11 0,-42 29-4 16,0-1-5-16,-3-1 5 0,4 1-4 0,-5-3 2 15,2 2 3-15,0 0-6 0,-2 0-2 0,-1-2-1 16,2 2-4-16,-1 0-4 0,-1 2 2 0,1 2-4 16,-2 1 0-16,0 5 3 0,1 0-8 15,-1 3-8-15,0 1-19 0,0 0-29 0,0 1-18 16,0 6 10-16,0 3 21 0,0 4 30 0,0 1 27 16,0 5 5-16,0 3 2 0,0 2 2 0,-1 1-1 15,-1 1-2-15,2 2-6 0,-2 0 1 16,1-1-6-16,-1-1 2 0,2-3 0 0,0-1-7 15,0-2-3-15,0-1-13 0,0-5-29 0,3-1-48 16,2-2-82-16,0-3-108 0,0-1-60 16,0-4-183-16,-1-2 174 0</inkml:trace>
  <inkml:trace contextRef="#ctx0" brushRef="#br1" timeOffset="-195666.69">7568 3057 1793 0,'0'0'-48'16,"0"0"-17"-16,0 0 9 0,0 0 26 0,0 0 6 15,0 0-2-15,0 0 4 0,0 0 14 16,0 0 23-16,0 0 6 0,0 0-2 0,0 0-5 15,0 0-4-15,0 0-5 0,117 5-1 0,-98-3 1 16,-1-1-1-16,1 1 1 0,-3 1-3 0,2-1 0 16,-3 1-3-16,-2 2-1 0,-1 0-1 15,-2-1-3-15,1 1 0 0,-2 0-6 0,-1 2-1 16,2 0-1-16,-1-1 0 0,-3 2 2 0,1 0 0 16,2 3 3-16,-4 0-1 0,2 3 3 0,-3 2 2 15,3 1-3-15,-2 4 5 0,-2 1 1 16,0 4 0-16,-2 1 5 0,2 1 0 0,-2 3-5 0,1-3 2 15,0 4-4-15,-2-4-3 0,1 3 1 16,-1-1-4-16,0 3 3 0,1-4 2 0,2 4 1 16,-2-4 2-16,4 1 0 0,-4-1 4 0,5-2-1 15,0 1 3-15,1-2 3 0,0-2-3 0,1-1 1 16,-2-1-2-16,0-3-3 0,0-2 2 16,1-2 2-16,-4-2 1 0,2-4 5 0,-3 0 18 15,-1-5 29-15,-1 1 43 0,0-2 27 16,-4 1 7-16,-3-1-11 0,-1 1-20 0,-1-2-19 15,-2 0-8-15,0-2-11 0,-3 2-13 0,-1-2-10 16,3 0-13-16,-4 0-11 0,2 0-10 0,-1 0-7 16,0-2-2-16,0 0-5 0,3 1-3 15,0-1-4-15,3-1-15 0,0 2-13 0,4-1-26 16,-2 0-40-16,3-1-63 0,3 0-142 0,1 0-167 16,0 0-56-16,0 1-227 0</inkml:trace>
  <inkml:trace contextRef="#ctx0" brushRef="#br1" timeOffset="-194998.84">8263 3700 1265 0,'0'0'-41'0,"0"0"-4"16,0 0 33-16,0 0 53 0,0 0 1 0,0 0 16 15,0 0 30-15,0 0 21 0,0 0-6 0,0 0-9 16,0 0-16-16,0 0-9 0,0 0-7 16,122 109-12-16,-111-91-16 0,3-1-13 0,-3 2-5 0,-4-1-12 15,-1 3-8-15,-6 0-23 16,0 1-34-16,-6 4-76 0,-4 3-189 0,2-6-116 15,0-7-597-15</inkml:trace>
  <inkml:trace contextRef="#ctx0" brushRef="#br1" timeOffset="-193535.66">8260 3387 1264 0,'0'0'72'0,"0"0"-57"0,0 0-10 0,0 0 17 15,0 0-1-15,0 0-12 0,0 0-34 0,0 0-57 16,0 0-69-16,0 0-88 0,0 0-12 16,0 0 35-16,-8-1 33 0,8 3-78 0</inkml:trace>
  <inkml:trace contextRef="#ctx0" brushRef="#br1" timeOffset="-192968.64">9086 3285 1870 0,'0'0'-20'0,"0"0"37"0,0 0 43 16,0 0 14-16,0 0-2 0,0 0-19 0,0 0-4 15,0 0-5-15,0 0-12 0,0 0-15 16,0 0-15-16,0 0-9 0,0 0-7 0,0 0-1 16,-127-53 1-16,112 65 6 0,-3 0 1 0,5 2 2 15,-1 0 6-15,4-2-7 0,2 0-4 0,-1-2-8 16,5 0-11-16,0 2-5 0,2-2-8 0,2 2-2 16,0-1-10-16,0-2-4 0,3 2 1 0,4 1 6 15,4-3 15-15,0 0 7 0,8 0 8 0,-3-1-13 16,5 0-22-16,1-1-11 15,1 0-13-15,-1 1 6 0,4-1 3 0,-3 0 1 16,1 0-8-16,-2 1 0 0,-2 1 4 0,-3 0 7 0,0-1 15 16,-6 3 14-16,0-1 13 0,-3 1 9 15,-5 2 11-15,-2 0 14 0,-1 2 9 0,-2 0 14 16,-6 0 4-16,-2 0 1 0,-3 2 6 16,-3-2-3-16,0 1 3 0,-3-1 0 0,0 0 3 15,-1-2 0-15,-2-2-2 0,3 0-3 0,-1-1-5 16,0-3-1-16,3 0-1 0,0-3-1 0,0-1-10 15,4-2-8-15,4-1-36 0,1 0-66 0,4-6-116 16,1-1-92-16,-1 2-20 0,4 0-245 0</inkml:trace>
  <inkml:trace contextRef="#ctx0" brushRef="#br1" timeOffset="-192600.01">9268 3507 1787 0,'0'0'-256'0,"0"0"-8"0,0 0 64 16,0 0 194-16,0 0 65 0,0 0 10 0,0 0-5 15,0 0-16-15,0 0-17 0,0 0-18 16,0 0 0-16,64 136-4 0,-55-116-1 0,-1 2 1 15,-4-2-7-15,3 0 0 0,3-1 1 0,-5-1-2 16,0-4 1-16,0-2 3 0,0-3 1 16,-2-1 3-16,2-2 10 0,-2-3 7 0,-1-1 25 15,1-2 46-15,-2 0 46 0,1 0 35 0,-1-4-8 16,0-2-37-16,0-3-47 0,1-4-31 0,3 0-12 16,-3-3-1-16,0-1 0 0,3-1-13 0,-2-2-8 15,-2-2-13-15,3 0-5 0,0-4-7 16,-1 1-4-16,1 2-1 0,0 2-12 0,-3 3-14 0,1 3-22 15,1 3-43-15,-1 3-74 0,-2 2-118 16,2 3-163-16,0 3-9 0,0 1-29 0,0 0 45 0</inkml:trace>
  <inkml:trace contextRef="#ctx0" brushRef="#br1" timeOffset="-192194.48">9373 3544 1138 0,'0'0'-44'16,"0"0"30"-16,0 0 31 0,0 0-8 0,0 0-17 16,0 0 16-16,0 0 34 0,0 0 12 0,0 0-9 15,0 0-13-15,0 0-7 0,0 0-6 0,39 127 0 16,-29-109-2-16,2-2-1 0,0-1 3 15,1 0-4-15,0-1-1 0,-2-1-3 0,1-2-3 0,0-1 1 16,-2-1 4-16,1-1 1 0,1-1 4 16,-2-2 8-16,-1-1 6 0,1-3 23 0,-1-1 19 15,0 0 14-15,-1 0 17 0,1-6-5 16,0 0-6-16,0-2-6 0,-2-1-8 0,-1-3-1 16,3 1-8-16,0-2-3 0,-5-1-4 0,3-2-6 15,-2 0-4-15,-1-1-8 0,-2-4-12 0,4-2-12 16,-2-1-5-16,-1-2-9 0,2-2-3 15,-3 3 1-15,-1-1-4 0,-1 5 0 0,0 3-6 16,0 3-3-16,0 1-9 0,0 4-11 0,0 3-15 16,0 3-33-16,0 1-42 0,0 2-88 0,-1 1-196 15,1 0-131-15,0 0-39 0,0 0-206 0</inkml:trace>
  <inkml:trace contextRef="#ctx0" brushRef="#br1" timeOffset="-191435.28">10090 3084 1490 0,'0'0'240'15,"0"0"-250"-15,0 0-1 0,0 0 18 16,0 0 15-16,0 0-11 0,0 0-17 0,0 0 0 15,0 0 5-15,0 0 5 0,0 0 11 0,0 0 2 16,0 0 6-16,0 0-3 0,72 5 0 0,-52-5-8 16,0 0-9-16,-1 0-10 0,2 0-21 0,1-1-31 15,-1-2-50-15,-1-1-64 0,1 1-106 0,-2-1-59 16,-6 2-47-16,-4 0-87 0</inkml:trace>
  <inkml:trace contextRef="#ctx0" brushRef="#br1" timeOffset="-191025.78">10086 3125 1653 0,'0'0'-121'0,"0"0"-6"0,0 0 69 0,0 0 86 0,0 0 30 15,0 0-1-15,0 0 8 0,0 0-2 16,0 0-17-16,0 0-8 0,-12 135-12 15,17-111-5-15,-2 2-3 0,-1 2 2 0,4 0-2 16,-4 1-7-16,0 0 2 0,3 2-1 0,-3-2-1 16,1 0 2-16,3 1 5 0,-4-2-2 0,1 0 3 15,3-2 6-15,-4-1-7 0,4-2 1 0,-3-4-2 16,0 0-5-16,4-2-1 0,-5-2 1 0,3-2 2 16,-2-2 0-16,-1-2 1 0,3-1-2 15,-3-2 0-15,0-1 4 0,-2-3-1 0,1 1 5 16,-1-3 10-16,3 0 11 0,-3 0 10 0,3 0 4 15,-2 0-7-15,-1 0-14 0,1 0-7 0,-1 0-11 16,1 0-8-16,-1-2-7 0,0 1-8 16,2 1-6-16,3 0 1 0,-1-1 3 0,4 0-3 15,2-1 0-15,1 1-11 0,0 0-17 0,2 0-15 16,3 1-17-16,0-1-9 0,1 1-9 16,3-1-32-16,1 1-69 0,0-1-123 0,3 1-97 0,-7-2-159 15,-3 2 110-15</inkml:trace>
  <inkml:trace contextRef="#ctx0" brushRef="#br1" timeOffset="-190740.93">10540 3338 2096 0,'0'0'-110'0,"0"0"7"0,0 0 30 0,0 0 50 15,0 0 44-15,0 0 22 0,0 0 18 0,0 0 7 16,0 0-19-16,0 0-16 0,0 0-18 0,0 0-10 16,59 136-1-16,-49-116-1 0,-3 0-2 15,-2 2-7-15,3-3-7 0,-4 0-14 0,2-1-21 16,-2 0-34-16,2-1-56 0,-4-3-59 0,3-2-79 15,-2-2-79-15,-2 0 27 0,2-6-292 0</inkml:trace>
  <inkml:trace contextRef="#ctx0" brushRef="#br1" timeOffset="-190532.81">10457 3357 2220 0,'0'0'-87'16,"0"0"7"-16,0 0 30 0,0 0 64 0,0 0 26 16,0 0-15-16,0 0-12 0,0 0-3 15,124-47-6-15,-95 42-4 0,3 1-4 0,0 2-9 16,2 1-15-16,-4 1-27 0,0 0-55 0,-4 0-74 16,0 1-76-16,-3 2-88 0,-3 2 6 0,-8-2 42 15,-2 0-165-15</inkml:trace>
  <inkml:trace contextRef="#ctx0" brushRef="#br1" timeOffset="-190333.34">10592 3484 2016 0,'0'0'24'0,"0"0"-11"0,0 0 13 0,0 0-13 0,0 0-30 16,0 0-9-16,0 0 9 0,0 0 8 15,0 0 6-15,0 0 10 0,0 0-9 0,0 0-4 16,0 0-25-16,0 0-36 0,128 14-52 0,-103-17-109 16,4 0-129-16,-2 0-23 0,-8 1-100 15,-7 0 123-15</inkml:trace>
  <inkml:trace contextRef="#ctx0" brushRef="#br1" timeOffset="-190107.94">11282 3334 1152 0,'0'0'223'0,"0"0"-302"0,0 0 55 16,0 0 120-16,0 0-13 0,0 0-47 0,0 0-4 16,0 0-10-16,0 0-10 0,0 0-8 0,-113 123-4 15,95-103-4-15,1-2-10 0,-3 0-5 0,1 0-11 16,0-1-18-16,0-2-39 0,2-1-76 0,3 0-96 15,3-3-11-15,0-4 30 0,4-1-26 16,2-3 109-16</inkml:trace>
  <inkml:trace contextRef="#ctx0" brushRef="#br1" timeOffset="-189887.99">10954 3355 1288 0,'0'0'-221'0,"0"0"55"0,0 0 243 0,0 0 131 16,0 0-1-16,0 0-16 0,0 0-32 15,0 0-44-15,0 0-40 0,119 78-26 0,-98-66-10 16,-2 0-9-16,-2 1-9 0,4 1-8 0,-3-2-8 16,3 0-10-16,-3 0-23 0,2-2-36 15,-6 1-58-15,4-3-58 0,-6 2-52 0,5 0-106 16,-7-3-3-16,-3-2-439 0</inkml:trace>
  <inkml:trace contextRef="#ctx0" brushRef="#br1" timeOffset="-189649.12">11391 3307 1888 0,'0'0'-199'0,"0"0"26"0,0 0 89 0,0 0 199 16,0 0 27-16,0 0-18 0,0 0-22 0,0 0-24 16,0 0-23-16,0 0-18 0,0 0-6 15,50 132-8-15,-48-109-11 0,-1-1-14 0,0 0-12 16,-1 1-18-16,0-2-17 0,0 0-21 0,0 1-44 16,0-1-60-16,1-3-71 0,-1 0-87 0,3-2-12 15,-2-5 46-15,-1-4-179 0</inkml:trace>
  <inkml:trace contextRef="#ctx0" brushRef="#br1" timeOffset="-189422.72">11379 3267 2252 0,'0'0'-92'0,"0"0"8"0,0 0 34 15,0 0 68-15,0 0 35 0,0 0-13 0,0 0-9 16,0 0-4-16,0 0-11 0,0 0-7 0,0 0-1 16,135-19-3-16,-113 19-5 0,-1 0-2 0,-1 1-12 15,1-1-16-15,-2 1-25 0,0-1-36 16,0 2-47-16,-6-2-82 0,3 1-110 0,-4 1-66 16,-4-1 17-16,-3 0-199 0</inkml:trace>
  <inkml:trace contextRef="#ctx0" brushRef="#br1" timeOffset="-189203.61">11371 3470 2001 0,'0'0'-204'0,"0"0"29"0,0 0 121 15,0 0 193-15,0 0 11 0,0 0-28 0,0 0-21 16,0 0-33-16,0 0-33 0,119 3-16 15,-96-7-11-15,-1-2-10 0,-1 2-9 0,-2-1-16 16,2 1-23-16,-3 1-40 0,1-1-64 0,-3 1-122 16,2 1-131-16,-6-1-2 0,-3 2-375 0</inkml:trace>
  <inkml:trace contextRef="#ctx0" brushRef="#br1" timeOffset="-188581.79">11613 3011 796 0,'0'0'-95'15,"0"0"-54"-15,0 0 32 0,0 0 128 0,0 0 67 16,0 0 17-16,0 0-2 0,0 0-13 16,0 0-23-16,0 0-13 0,0 0-17 0,0 0-12 15,0 0-7-15,133-8-5 0,-114 5 6 0,2 2 0 16,-1-1 4-16,0 1-2 0,-4 0-3 0,0 1 1 15,2 0-2-15,-4 0 0 0,2 0 0 16,-4 0-2-16,1 2 0 0,-1 0 0 0,2 2-3 16,-4-1-2-16,-3 3-1 0,0 1-3 0,2 2 3 15,-6 1 7-15,2 3 8 0,-3 3 9 16,0 2 6-16,-2 1 2 0,0 1 3 0,0 2 5 0,0 4-1 16,-2 1-5-16,-3 2-5 0,3 2-11 15,0 1-4-15,0-2 0 0,-3 2 1 0,2-1 1 16,3 0 0-16,-1-1 3 0,-1 1-5 15,1-4 1-15,-2 1 10 0,3 0-4 0,0-3-1 16,0 0 4-16,0-3-8 0,3-1 4 0,-1 0 16 16,-1-4 8-16,0-1 13 0,-1-2 13 0,0 0 5 15,0-4 2-15,0-1 4 0,0-2-2 0,0-1 1 16,0-1 6-16,-1-1 7 0,-1-2 1 0,-3 2-4 16,2-2-9-16,-4 0-15 0,2 2-15 15,-4 0-14-15,0-1-12 0,-2-1-6 0,0 2 1 16,0-3-3-16,1 1-1 0,0 0-7 0,1 0-5 15,1 0-4-15,-4-1-3 0,4 0-1 16,-1-1-12-16,-2 1-13 0,3-1-26 0,1 0-38 16,-2 2-52-16,-1-2-102 0,1 1-237 0,1 0-91 15,5 0-609-15</inkml:trace>
  <inkml:trace contextRef="#ctx0" brushRef="#br1" timeOffset="-164425.42">12435 3377 1706 0,'0'0'-38'0,"0"0"82"0,0 0 35 0,0 0 21 16,0 0-7-16,0 0-24 0,0 0-16 15,0 0-7-15,0 0-13 0,0 0-20 0,0 0-11 16,0 0-8-16,-15-17-1 0,18 17 1 0,1 0 0 15,0-1 0-15,4 1 3 0,3-2 4 0,4 0 0 16,2-1 4-16,7-2-5 0,-1 0 1 16,5 1-1-16,2-2-6 0,-3 0-1 0,3-1-15 15,2 2-18-15,-3-2-37 0,0 2-62 0,0 2-81 16,-8 0-112-16,1 3-61 0,-5 0 25 0,-8 0-202 0</inkml:trace>
  <inkml:trace contextRef="#ctx0" brushRef="#br1" timeOffset="-163999.74">12353 3531 1671 0,'0'0'-222'0,"0"0"62"0,0 0 98 0,0 0 78 0,0 0-16 16,0 0-21-16,0 0 12 0,0 0 34 0,0 0 22 15,0 0 4-15,0 0 2 0,0 0-14 16,0 0-12-16,137 29-12 0,-106-29-12 0,-1 0-4 16,1 0-7-16,-1-4 2 0,-1 2-6 15,-3-2-4-15,0 1-13 0,0 0-26 0,-3 0-33 16,-1-1-45-16,-2-1-58 0,0 2-39 0,-3-3 25 15,-5 3 24-15,-6 0-137 0</inkml:trace>
  <inkml:trace contextRef="#ctx0" brushRef="#br1" timeOffset="-163648.5">12654 3166 1711 0,'0'0'-143'15,"0"0"-13"-15,0 0 6 0,0 0 29 16,0 0 56-16,0 0 33 0,0 0 25 0,0 0 27 16,0 0 16-16,0 0 12 0,0 0-6 0,0 0-10 15,150 41-4-15,-118-32-11 0,3 0-8 0,-2 1-1 16,0 1-3-16,-2 2-4 16,-2-2 1-16,2 1-1 0,-3 0-4 0,-4 0 3 0,1 0-1 15,-3 1 0-15,-3-3 1 0,-1 2 2 16,-4-2 1-16,-1 1 3 0,-4-3 14 0,-2 4 15 15,-4-3 28-15,-2 2 23 0,-1 0 14 0,0 1 3 16,-4 0-9-16,-5 5-18 0,-1-2-21 0,-6 0-12 16,3 4-14-16,-5-2-6 0,0 0-4 0,1 2-6 15,-4 0-6-15,1-1-3 0,-3 2-5 16,0-1-10-16,0-1-11 0,1 1-27 0,1-3-31 16,1 0-31-16,4-2-44 0,2 0-67 0,1-2-96 15,5-1-7-15,0-2 37 0,6-5-192 0</inkml:trace>
  <inkml:trace contextRef="#ctx0" brushRef="#br1" timeOffset="-161460.83">13820 3221 1546 0,'0'0'-57'15,"0"0"78"-15,0 0 45 0,0 0 41 0,0 0-11 16,0 0-38-16,0 0-33 0,0 0-33 0,0 0-36 16,0 0-29-16,0 0 12 0,0 0 23 15,0 0 28-15,0 0 20 0,-20 39-4 0,30-18-4 0,-2 0-2 16,3-2 2-16,-1 0-1 0,0 0 1 0,0-3 2 15,0 0 0-15,1 0-4 0,-1-2 2 16,1-1-4-16,-2-1-2 0,1-3 4 16,-1-1 0-16,0 0 6 0,-4-3 7 0,4 0 0 0,-1-3 4 15,-2-1-1-15,-1-1 8 0,-1 0 10 16,0 0 20-16,0-1 20 0,-1-4 18 0,4 0 10 16,-3-5-9-16,3 0-17 0,0-4-23 15,-1-2-20-15,3-1-14 0,-1-3-9 0,-1-2-9 16,0-1-10-16,3-2-7 0,-3 1-16 0,1-1-25 15,1 2-37-15,-3 0-56 0,1 3-67 0,0 1-92 16,-4 3-72-16,1 3 5 0,0 6 45 0,-3 1-82 0</inkml:trace>
  <inkml:trace contextRef="#ctx0" brushRef="#br1" timeOffset="-161130.73">13983 3253 894 0,'0'0'-195'16,"0"0"28"-16,0 0 148 0,0 0 140 0,0 0 20 16,0 0-32-16,0 0-8 0,0 0-1 0,0 0-9 15,0 0-7-15,0 0-16 0,69 124-14 0,-58-105-15 16,1 0-9-16,1-2-9 0,0 0-8 16,2 1-1-16,-2-3 7 0,2-3 11 0,-3 0 3 15,1-2 1-15,3-2-5 0,-3 0-2 0,-1-2 5 16,-1-2 5-16,-1-2 12 0,0-2 11 15,-1 0 10-15,1 0 10 0,-2-1 9 0,-1-5 10 16,-2 0 3-16,1-2-3 0,0-2-13 0,0-4-20 16,-2-3-20-16,2-2-14 0,-2-3-9 0,0-3-11 15,0-2-4-15,0-3-7 0,0-2-3 16,-1-2 1-16,-1 1-6 0,1 0-1 0,-1 5-7 16,1 0-2-16,-2 5-5 0,2 6-6 0,-2 2-16 15,-1 3-32-15,1 4-51 0,-1 3-92 0,0 4-170 16,0 1-117-16,0 0 28 0,0 0-243 0</inkml:trace>
  <inkml:trace contextRef="#ctx0" brushRef="#br1" timeOffset="-160852.86">14655 3027 1627 0,'0'0'90'0,"0"0"-78"0,0 0 50 0,0 0 83 15,0 0-36-15,0 0-62 0,0 0-34 16,0 0-28-16,0 0 1 0,0 0 18 0,0 0 19 16,0 0 12-16,0 0-5 0,0 0-11 0,8 71-4 15,-5-55-3-15,-3 2-3 0,0-2-2 16,0 2-6-16,0 1-2 0,0-2-11 0,0 0-16 0,0 1-23 15,-3-3-41-15,2-1-56 0,-1-1-70 16,2 0-99-16,0-4-81 0,0-3 33 0,0-3-236 0</inkml:trace>
  <inkml:trace contextRef="#ctx0" brushRef="#br1" timeOffset="-160649.73">14439 3071 2430 0,'0'0'-29'0,"0"0"1"0,0 0 29 16,0 0 6-16,0 0 0 0,0 0 7 0,0 0 3 15,0 0 1-15,0 0-3 0,125-47-7 0,-91 40-6 16,-1 1-1-16,-1 1-6 0,4 2-5 16,-2-1-10-16,0 3-38 0,-2 0-51 0,2 0-55 15,-4 1-153-15,-2 3-161 0,-4 1 6 0,-10-2-358 0</inkml:trace>
  <inkml:trace contextRef="#ctx0" brushRef="#br1" timeOffset="-160181.97">15236 3028 1769 0,'0'0'159'15,"0"0"-96"-15,0 0 49 0,0 0 34 16,0 0-51-16,0 0-42 0,0 0-9 0,0 0-10 16,0 0-7-16,0 0-7 0,0 0-8 0,0 0-10 15,0 0-13-15,0 0-11 0,-20 8-4 0,8 1 6 16,-3 3 0-16,-1 0 10 0,-4 0 2 0,6-1-7 16,-3 3-1-16,3-3-2 0,0 0-2 15,2 0 2-15,2 0-5 0,0 1-12 16,4-3-8-16,2 0-13 0,0-2-13 0,4 0-12 0,0-1-16 15,0-1 2-15,4 1 12 0,6-3 20 16,-2 3 18-16,2-2 6 0,3-1 4 0,3 0-5 16,-1 0 10-16,2-1 5 0,-1 2 1 0,2 1 10 15,-1 0 1-15,0 3 2 0,-1 0 7 0,-2 1 0 16,0 1-4-16,-3 0 4 0,-3-1 4 16,-1 3 1-16,0-2 6 0,-5 0 5 0,1 3 8 15,-3 0 14-15,0 1 14 0,0 2 10 0,-5-1 2 16,-5 0 4-16,-1 2-1 0,-1-2-2 15,-4 0-1-15,-1-1-6 0,-3-1-7 0,0-1-4 16,0-1 2-16,0-1-7 0,0 0-7 0,3-3-7 16,-3 0-18-16,4-3-13 0,-2 1-13 0,1-3-23 15,6-1-40-15,-1-1-75 0,2 0-147 0,6 0-145 16,0-2-651-16</inkml:trace>
  <inkml:trace contextRef="#ctx0" brushRef="#br1" timeOffset="-159839.9">15439 3438 896 0,'0'0'264'0,"0"0"-406"0,0 0 148 15,0 0 141-15,0 0-10 0,0 0-46 0,0 0-22 16,0 0-20-16,0 0-14 0,1 133-3 15,-1-112-5-15,0-1-7 0,0-3-3 0,0 2-9 16,3-5-5-16,-1-1 1 0,1-1-2 0,-1-2 0 16,1-3-2-16,1 0-9 0,-3-4-1 0,1-1 3 15,1-2 13-15,-2 0 21 0,0 0 25 0,2 0 20 16,-2-2 24-16,-1 0 24 0,2-4 18 0,3 0-5 16,0-3-30-16,3-2-35 0,4-2-37 0,-2-3-9 15,3 0-7-15,-2-2-6 0,2 1-6 16,-1-3-20-16,2-1-9 0,-1 0-28 0,2 0-34 15,0 2-50-15,0 1-70 0,-1 1-83 16,1 2-106-16,-5 5-20 0,-3 1 60 0,1 2 45 16,-6 5 81-16</inkml:trace>
  <inkml:trace contextRef="#ctx0" brushRef="#br1" timeOffset="-159509.46">15555 3477 555 0,'0'0'-52'16,"0"0"35"-16,0 0 124 0,0 0 62 0,0 0-53 15,0 0-35-15,0 0-7 0,0 0-15 0,0 0 2 16,0 0 8-16,0 0-10 0,21 120-4 16,-16-104-2-16,4-2-10 0,-4 0-7 0,0-3-1 15,1-1-9-15,0 2-2 0,3-4 4 0,-2 0 1 16,1-2-1-16,-1 0 0 0,3-3-1 0,-2 1 2 15,-1-3 10-15,-2-1 13 0,4 0 6 0,-4 0 9 16,0 0 13-16,1-3 21 0,-1-1 18 0,1-2 9 16,-1-1-9-16,3-3-27 0,-3-1-16 15,2 0-18-15,0-4-15 0,0-1-9 0,-2-4-11 16,1 0-13-16,-1-5-8 0,3 0-7 16,-2-2-15-16,0 0-16 0,0 0-21 0,-1 1-27 15,2 3-22-15,-3 3-37 0,3 2-61 0,-4 4-95 16,1 4-158-16,0 3-29 0,-4 2-440 0</inkml:trace>
  <inkml:trace contextRef="#ctx0" brushRef="#br1" timeOffset="-158881.77">16129 3331 1631 0,'0'0'63'0,"0"0"47"0,0 0 27 0,0 0-5 0,0 0-62 15,0 0-47-15,0 0-37 0,0 0-27 16,0 0-47-16,0 0-1 0,0 0 27 0,0 0 18 16,0 0 41-16,0 0 10 0,-6 53-3 0,13-32 0 15,4-2 5-15,0 2-4 0,1-2-3 16,2 0 4-16,-2-2-6 0,0-2 3 0,5-1-4 15,-5-1 0-15,3-3-4 0,-2-2 4 0,-1-2 17 16,2-3 0-16,-3-2 22 0,1-1 14 0,-2 0 1 16,2-1 21-16,-4-5 12 0,0-1 1 15,0-2 3-15,1-1-9 0,-3-3-20 0,-1-2-12 16,2 0-12-16,-3-1-13 0,4-3-11 0,-3-2-11 16,0-1-11-16,0-2-22 0,0 1-20 0,-1-1-29 15,2 2-42-15,-4 1-45 0,2 1-86 0,0 4-102 16,-2 2-96-16,1 3 21 0,-2 5-257 0</inkml:trace>
  <inkml:trace contextRef="#ctx0" brushRef="#br1" timeOffset="-158522.99">16308 3291 866 0,'0'0'-82'0,"0"0"-68"0,0 0 192 0,0 0 111 16,0 0 3-16,0 0-35 0,0 0 0 0,0 0-5 16,0 0-32-16,42 130-34 0,-31-113-20 15,1 0-8-15,-2 2-7 0,2-4 0 0,1 2-3 16,-2-2 2-16,3 1 4 0,-4-3 2 0,1 1-1 16,-1-2 0-16,-1 0-1 0,-2-3-5 0,0-1 4 15,1-3 0-15,0 0-1 0,-5-3 3 0,5-1 2 16,-6 1 13-16,3-2 21 0,-1 0 30 15,-2-3 29-15,4-2 10 0,-2-4-7 0,5-3-24 16,-2-3-26-16,0-2-20 0,1-5-11 0,1 0-9 16,1-2-9-16,-1-1-3 0,-1-1-6 15,2-1-3-15,-3 1-3 0,1-1-6 0,2 2-2 16,-1 0-5-16,-1 3-7 0,-2 4-7 0,0 1-13 16,-1 4-27-16,-1 5-38 0,-3 2-80 15,0 4-150-15,-1 1-166 0,0 1-5 0,3 0-352 0</inkml:trace>
  <inkml:trace contextRef="#ctx0" brushRef="#br1" timeOffset="-155962.61">17438 3330 1340 0,'0'0'41'0,"0"0"-92"0,0 0 29 15,0 0 81-15,0 0 12 0,0 0-49 0,0 0-10 16,0 0 28-16,0 0 16 0,0 0 15 0,0 0 1 15,0 0-34-15,0 0-15 0,0 0-17 0,134 15-13 16,-111-15-14-16,4 0-21 0,-5 0-57 0,2 0-89 16,1 1-124-16,-10 0-42 0,-4 0-401 0</inkml:trace>
  <inkml:trace contextRef="#ctx0" brushRef="#br1" timeOffset="-155735.97">17338 3538 1774 0,'0'0'456'0,"0"0"-645"0,0 0 34 0,0 0 142 16,0 0 71-16,0 0-7 0,0 0-5 0,0 0-6 15,0 0-10-15,0 0-18 0,0 0-23 16,133-17-17-16,-102 13-18 0,1 0-35 0,-2 0-55 15,1 0-63-15,-1 0-84 0,-1 2-78 0,-8 1 23 16,-4 1-289-16</inkml:trace>
  <inkml:trace contextRef="#ctx0" brushRef="#br1" timeOffset="-155314.52">17830 3544 1379 0,'0'0'379'0,"0"0"-315"0,0 0 36 16,0 0 44-16,0 0-40 0,0 0-74 0,0 0-17 15,0 0-6-15,0 0 1 0,0 0 4 0,0 0 1 16,0 0 4-16,85-128-1 0,-72 111-2 16,3-1-2-16,-3 0 1 0,-2 0-1 0,-1 0-4 15,0-2 3-15,0 0-7 0,-1 0 1 0,-2 0-3 16,-4 1-4-16,6 4 2 0,-6 3-1 0,-1 3-3 15,3 3-7-15,-4 1-12 0,1 4-22 16,-2 0-21-16,1 1-16 0,2 0-7 0,0 3 16 16,-1 4 21-16,7 4 26 0,-5 2 12 0,3 5-5 15,0 0 1-15,-3 4-1 0,4 1 6 0,-4-1 7 16,4 0 0-16,-3-1 2 0,2-1-1 16,0 1 2-16,-2-2 2 0,2-1-1 0,-1-1-1 15,-2 0 2-15,-1-1 2 0,3-3-1 0,-4-1 5 16,-2 0 8-16,0-1 12 0,0-3 14 0,0-2 16 15,0-1 8-15,-4 1 10 0,-3-3 5 0,0 2-9 16,1 0-7-16,-2-2-21 0,-3 3-21 16,0-4-17-16,1 1-27 0,-1-1-27 0,1-1-56 15,-2 0-90-15,-2-1-180 0,5 1-100 16,4-1-418-16</inkml:trace>
  <inkml:trace contextRef="#ctx0" brushRef="#br1" timeOffset="-154648.25">18210 3615 1863 0,'0'0'56'0,"0"0"-76"0,0 0 36 15,0 0 70-15,0 0-23 0,0 0-44 0,0 0-2 16,0 0-5-16,65-119-7 0,-53 111-8 0,1-2-10 15,-2 5-2-15,-1 1-9 0,0 3-7 16,-3 1-10-16,-1 0-11 0,1 1-4 0,-3 6 0 16,3 1 13-16,-4 4 15 0,2 2 18 0,-3 3 11 15,0 0 1-15,-1 2 6 0,1 0-9 0,2-1 3 16,-2 0 1-16,1-1-2 0,3-2 3 16,-3-3-5-16,-1-1 2 0,3-1-1 0,-2-2 2 15,-1-2 3-15,3-1 0 0,-3-3 3 0,-1-1 10 16,0-1 20-16,0 0 16 0,2 0 15 15,-2 0 6-15,-1 0 2 0,2-2 8 0,0-2 7 16,-1-2-10-16,5-2-20 0,-3-1-25 0,3-1-20 16,-2-1-7-16,3-2-5 0,-1-1-8 0,2-2-11 15,-1 0-14-15,-2 2-8 0,4 1-7 0,-3 1 1 16,-1 4-2-16,1 3-12 0,-3 3-12 16,3 1-21-16,-2 1-10 0,1 0 4 0,-1 4 15 15,2 4 19-15,-3 3 22 0,-1 5 19 0,3-1 11 16,-1 2 7-16,-2 2 4 0,0 1-2 0,4-1 1 15,-2 2-4-15,3 1 1 0,0-1 0 0,2 0 2 16,2 0 0-16,-1 0 0 0,3-1 2 16,-1-2-2-16,4-3 2 0,-2-2 2 0,-2-3 3 15,2-2 2-15,-3-2 10 0,-5-3 5 0,2-1 12 16,-6-2 42-16,1 0 53 0,-2 0 43 0,-1 0 25 16,0-3-37-16,0-4-59 0,0-2-45 15,0-4-27-15,-1-1-8 0,-4-4-2 0,0 0-6 16,-2-2-15-16,-1-3-2 0,3-1-18 0,-1-1-9 15,-1-2-6-15,5 2-9 0,-1 0 1 16,0 1 4-16,3 4 9 0,0 1 5 0,0 4 11 16,0 2-4-16,6 5-9 0,1-2-2 0,1 5-2 15,1 0 3-15,3 0-2 0,0 3 3 0,2 0 0 16,4 1-7-16,1-1-3 0,-1 2-18 0,2 0-23 16,2 0-40-16,-1 0-55 0,1 0-88 0,5 0-136 15,-7 0-5-15,-8 2-317 0</inkml:trace>
  <inkml:trace contextRef="#ctx0" brushRef="#br1" timeOffset="-154246.16">19548 3327 1940 0,'0'0'-69'0,"0"0"95"0,0 0 121 0,0 0 10 16,0 0-105-16,0 0-85 0,0 0-10 0,0 0-12 16,0 0 1-16,0 0 7 0,0 0 1 15,-127 25-2-15,105-15 3 0,-1 1 8 0,-2 0 8 16,4 1 13-16,0 1 11 0,6 1 14 0,-1 2 6 15,5-1 8-15,3 1 6 0,4 2 0 0,-2 1-1 16,5-2-9-16,1 2-6 0,1-1 3 0,9-1 2 16,0 0 5-16,1-2 10 0,7 3 0 15,-2-4-2-15,1-3-2 0,3-1-11 16,4-2-15-16,-1-2-1 0,0-2-9 0,5-3-12 0,-4-1-10 16,1 0-18-16,-3 0-26 0,-3-4-47 15,-5 0-86-15,3-1-124 0,-8-2-68 0,-5 3 26 16,0-1-193-16</inkml:trace>
  <inkml:trace contextRef="#ctx0" brushRef="#br1" timeOffset="-154076.83">19175 3509 1916 0,'0'0'-178'15,"0"0"23"-15,0 0 161 0,0 0 122 0,0 0-7 16,0 0-13-16,0 0-16 0,0 0-23 15,0 0-28-15,133 21-15 0,-102-21-8 0,6-2-16 16,-2-3-11-16,3 0-24 0,-4-3-32 0,4 3-47 16,-6-2-60-16,2 1-124 0,-1 2-131 0,-10-1-75 15,-9 3-76-15</inkml:trace>
  <inkml:trace contextRef="#ctx0" brushRef="#br1" timeOffset="-153854.86">19994 3246 1634 0,'0'0'-182'15,"0"0"92"-15,0 0 201 0,0 0 101 0,0 0-60 16,0 0-51-16,0 0-22 0,0 0-15 0,0 0-12 16,-45 134-18-16,37-109-11 0,2 0-8 0,-4 0-8 15,0 2-10-15,1-3-16 0,-1 1-12 0,2-2-23 16,4-1-21-16,-1-1-13 0,3-2-15 15,1 1-19-15,0-3-49 0,1-2-65 0,0-2-95 16,0-4 6-16,0-1 49 0,1-4-102 0</inkml:trace>
  <inkml:trace contextRef="#ctx0" brushRef="#br1" timeOffset="-153603.97">20173 3238 1355 0,'0'0'27'0,"0"0"-25"16,0 0 28-16,0 0 75 0,0 0-12 0,0 0-18 16,0 0 5-16,0 0-11 0,0 0-10 15,-31 118-10-15,23-89 0 0,3-1 2 0,-3 1-4 16,0 0-15-16,0 2-8 0,2-1-9 0,-1-1-11 16,4-2-2-16,-4-3-9 0,7-2-6 0,-3-3-3 15,3-1-6-15,0-1-4 0,0-3-9 0,0-3-10 16,0-1-11-16,0-3-17 0,0-2-25 0,1-3-48 15,-1-2-43-15,2 0-57 0,-2 0-50 16,0-2-11-16,0 1-286 0</inkml:trace>
  <inkml:trace contextRef="#ctx0" brushRef="#br1" timeOffset="-153116.79">19949 3187 1697 0,'0'0'439'0,"0"0"-433"0,0 0 24 0,0 0 37 16,0 0 3-16,0 0-28 0,0 0-10 0,0 0-6 16,0 0-10-16,0 0-6 0,0 0-2 0,133-107-3 15,-107 102 3-15,-1 4-4 0,3 1-4 16,0 0 0-16,-2 1-7 0,2 4 4 0,-6 1-2 16,3 2 0-16,-3 1 0 0,-1 2-4 0,-3 2 2 15,1 0-4-15,-3-1-2 0,1 2 1 0,-4 0-9 16,-1 0 1-16,0-1-1 0,-5 0 0 0,0 0-4 15,-4-1-5-15,-2-3 0 0,-1-1 4 16,-2 1 14-16,-7-1 13 0,0 0 9 0,-2 3-2 16,-2-2-8-16,-3 0-8 0,0 1-8 0,-2-1 1 15,-1 3-1-15,0-3 2 0,4 2-11 0,-2-3-15 16,4 1-13-16,-1 1-7 0,2-1 6 0,1 1 14 16,0-2 13-16,2 1 8 15,2-1 0-15,3 0-6 0,1-2-10 0,2 1-11 0,1 0-6 16,0 0 12-16,0 1 17 0,5 0 24 15,2-1 23-15,3 4 6 0,3-3 7 0,-3-1-1 16,5 1-1-16,-1-1 6 0,-2 0-1 0,6-1 1 16,-5 1-3-16,6 0-4 0,-1 0-8 0,2 2-3 15,0-2-3-15,0-1-5 0,3-1 2 16,-1 0 0-16,-2-1 0 0,1-1-5 0,-1 1-3 16,0 0-6-16,-1 1-2 0,1 0 4 0,-2-1-4 15,-1 2 1-15,1-1-2 0,-1 0-8 0,-3-1-1 16,1 1-7-16,-4-1-13 0,1-1-30 15,-4 1-49-15,-4-2-108 0,3 2-165 0,-6-3-49 16,0 0-408-16</inkml:trace>
  <inkml:trace contextRef="#ctx0" brushRef="#br1" timeOffset="-146746.95">7518 15854 251 0,'0'0'58'0,"0"0"37"0,0 0 53 16,0 0 34-16,0 0-2 0,0 0-39 0,0 0-51 15,0 0-37-15,0 0-33 0,0 0-8 0,0 0 7 16,0 0 20-16,16-23 17 0,-4 20 5 16,0-2-3-16,1 1-17 0,1-1-17 0,1 0-13 15,1 0-2-15,1 0-7 0,-1 0-13 16,-1 2-19-16,2-1-39 0,-2 0-66 0,3 0-96 15,-3 0-52-15,-3 2 11 0,-6 1-247 0</inkml:trace>
  <inkml:trace contextRef="#ctx0" brushRef="#br1" timeOffset="-145897.81">7406 15881 73 0,'0'0'37'0,"0"0"-11"16,0 0 8-16,0 0-3 0,0 0-11 16,0 0-10-16,0 0 1 0,0 0-2 0,0 0 1 15,0 0 3-15,0 0-8 0,0 0 1 0,0 0 1 16,0 0 9-16,-11 9 10 0,11-3 17 15,0 2 13-15,0 1 8 0,0 1 6 0,1 3-2 16,3 1-10-16,-3 1-12 0,3 0-10 0,0 1-12 16,-2 0-3-16,2 0-1 0,0 1-7 0,-1 1 2 15,1-1-5-15,0 3-1 0,-2-3 3 0,2 2-2 16,-2 0 4-16,0 1-2 0,-1-1 2 16,2 0-1-16,-1 1-1 0,-1-1 1 0,0 1 0 15,-1-1 2-15,2 0 1 0,-2 0-1 0,0 0-4 16,0 1-1-16,0-1 3 0,0 1-7 15,0-2 7-15,-2 1-3 0,0-1 0 0,0-1 3 16,-2 2 0-16,4-2 0 0,-3-1-5 0,1 0 5 16,-1-2-8-16,2 1 4 0,0-2 2 15,-2 0-7-15,1-1 5 0,0-2-5 0,1 0-4 0,0-2 4 16,0-2-2-16,1 0 0 0,-1-1 2 0,1-2 1 16,0 1-4-16,0-3-1 0,0 0-1 15,0-1-1-15,0 0-2 0,0 0 8 0,0 0 2 16,0 0 1-16,0 0 6 0,0 0-1 0,0 0 3 15,0 0 4-15,0 0 0 0,0 0-3 16,0 0-1-16,0 0-2 0,0 0-5 0,0 0 5 16,0 0 0-16,0 0-4 0,0 0 6 0,0 0-5 15,0 0 3-15,0 0 1 0,0-1 3 0,0 1 0 16,0-1 2-16,0-2 0 0,0 2-2 0,1-1 4 16,1 1-3-16,-1-2 1 0,2 2-6 15,1-1 0-15,-3 1 0 0,3 0-4 0,1-1 4 16,-1 1-3-16,0 0 2 0,2 1 3 15,2-2 4-15,0 1-1 0,0-1 1 0,1 0 6 16,1-1-6-16,0 1 5 0,1-2-5 0,3 2-10 16,-2-1 2-16,3 0-6 0,-1 0 2 0,1 1-3 15,-1-1-4-15,0 1-2 0,-1 0-2 0,0 0 0 16,0 2-5-16,-3 0-12 0,1 0-25 0,-3 0-41 16,-1 0-81-16,-2 0-119 0,-1 3-78 15,0 0 5-15,-1 0-177 0</inkml:trace>
  <inkml:trace contextRef="#ctx0" brushRef="#br1" timeOffset="-145341.96">7316 15942 259 0,'0'0'33'0,"0"0"-44"0,0 0 9 0,0 0 23 0,0 0 5 15,0 0 5-15,0 0-1 0,0 0 2 16,0 0 1-16,0 0 1 0,0 0-12 0,0 0-6 15,122-9-4-15,-104 4-11 0,-1 2 0 16,2-1-16-16,-3 1-26 0,0-1-26 0,-2 2-7 16,-4 1-31-16,-3-1-131 0</inkml:trace>
  <inkml:trace contextRef="#ctx0" brushRef="#br1" timeOffset="-143371.72">6110 16346 238 0,'0'0'21'0,"0"0"0"16,0 0 19-16,0 0 20 0,0 0 1 0,0 0 0 16,0 0-6-16,0 0 3 0,0 0 6 0,0 0 2 15,0 0-1-15,0 0-5 0,78-48 3 0,-67 54 4 16,0 1 1-16,4 4-1 0,-1 0 9 15,2 4 3-15,-1 1-3 0,1 3 3 0,-1 2-14 16,4 0-6-16,-2 2-8 0,-2 2-6 0,3-1-4 16,-2 2-12-16,2-3-3 0,-1 0-10 0,-2-1-1 15,2-1-5-15,-2-2 1 0,4-1 0 16,-4-1-3-16,1-3 7 0,-1-3-6 0,0 0 6 16,-1-5-6-16,-2-1-3 0,-1-2 7 15,-1 0-4-15,0-2 10 0,-2-1 6 0,-2 0 7 16,-1-1 5-16,0-4 12 0,-1-2 1 0,-1-3-6 15,0-3 0-15,0-1-15 0,0-2-1 0,-2-1-5 16,2-1-5-16,-2-1-3 0,2-1-6 0,-3-1 2 16,0-2-8-16,0-1 8 0,0-2-1 0,0-1-5 15,0-2 1-15,-3 1 0 0,1-1-6 16,-2 2 0-16,2 1 3 0,-1 4-9 0,0 2 5 16,1 4 2-16,-2 2-9 0,2 2 4 0,-2 2-13 15,2 1-12-15,-1 2-17 0,1 2-23 16,0 2-31-16,1 2-57 0,0 1-94 0,1 0-135 15,-1 0-26-15,0 1 22 0,1 1-120 0</inkml:trace>
  <inkml:trace contextRef="#ctx0" brushRef="#br1" timeOffset="-142865.7">6422 16360 641 0,'0'0'-47'0,"0"0"-4"15,0 0 19-15,0 0 45 0,0 0 28 0,0 0 26 16,0 0 13-16,0 0 16 0,0 0 0 16,0 0-7-16,0 0-6 0,0 0-2 0,0 0 0 15,0 0-3-15,121 117-2 0,-102-102-13 16,1 0-10-16,0 0-8 0,-3 0-12 0,3 0-7 15,-3 1-4-15,1 0-6 0,-1 1-3 0,-1 0 2 16,2-1-6-16,-2-2 0 0,1 0 2 0,-1-2-4 16,0-3 3-16,-2-1 0 0,1-1 4 0,-2-3-3 15,1-1 8-15,-2-2 0 0,0-1-3 16,1 0 10-16,-2-3 0 0,2-3 1 0,-3-2 3 16,-1-1-1-16,-1-2-3 0,-1 1 3 0,1-2 9 15,-3 0-5-15,0-2 4 0,-3 0-4 16,1-1-9-16,1 0-1 0,-4-1-5 0,1-1 0 15,-1 0-4-15,0-2 3 0,-1-1-6 0,1 1-2 16,0-3 2-16,-1-1-3 0,-5-2 3 0,5 1-1 16,-2 1-2-16,-1-3-2 0,0 2 2 0,0 0-2 15,0 0-2-15,1-1 2 0,-2 1-6 0,2 2 1 16,0 1 2-16,-1 0-3 0,1 3-2 16,2 3-4-16,0 2 0 0,1 2-8 0,0 4-2 15,0 5-20-15,0-1-35 0,0 2-31 0,1 1-41 16,2 0-49-16,3 0-71 0,-1 5-90 0,3 3-8 15,-2-2-91-15,-1-1 106 0</inkml:trace>
  <inkml:trace contextRef="#ctx0" brushRef="#br1" timeOffset="-137015.64">7760 16225 0 0,'0'0'100'16,"0"0"-14"-16,0 0 59 0,0 0 50 0,0 0 48 16,0 0 2-16,0 0-32 0,0 0-33 0,0 0-38 15,0 0-51-15,0 0-22 0,0 0-6 16,8-3-3-16,-4 14 7 0,-1 4-5 0,2 2-8 15,0 3-11-15,-2 0-7 0,3 1-8 0,-2 0-9 16,1 0-1-16,-2-1-7 0,3 1 0 0,-2 1-3 16,1-1-2-16,-1 0-3 0,0-1-6 15,0-1 0-15,-1-2-7 0,0-2-4 0,1-3-9 16,1-1-15-16,-1-1-20 0,0-3-24 0,-3-2-33 16,3-1-47-16,-2-2-44 0,-2 0-85 15,0-2-54-15,0 0 41 0,0 0-36 0,0-2 136 16</inkml:trace>
  <inkml:trace contextRef="#ctx0" brushRef="#br1" timeOffset="-136738.64">7684 16216 1293 0,'0'0'-15'0,"0"0"25"16,0 0 25-16,0 0 24 0,0 0-9 0,0 0-17 16,0 0 11-16,0 0 15 0,0 0 4 15,0 0 2-15,0 0-5 0,0 0-6 0,0 0-7 16,0 0-14-16,132-44-6 0,-111 40-12 0,-1-2-8 16,0 1 0-16,1 0-6 0,-2 1-5 15,2 1-3-15,-2 0-12 0,-2 2-27 0,-1 0-27 16,-1-1-47-16,-1 2-63 0,-2 0-89 0,0 0-82 15,-4 3 15-15,-3-1-191 0</inkml:trace>
  <inkml:trace contextRef="#ctx0" brushRef="#br1" timeOffset="-136497.09">7724 16462 1357 0,'0'0'30'0,"0"0"-70"16,0 0 20-16,0 0 52 0,0 0 18 0,0 0 4 15,0 0 5-15,0 0 7 0,0 0 5 16,0 0-4-16,0 0-16 0,0 0-10 0,0 0-11 16,139-32-11-16,-117 21-8 0,3 3 0 0,2-3-14 15,-4 2-20-15,2-1-17 0,-2 2-44 16,1 1-33-16,0 2-46 0,0-1-75 0,-5 2-80 15,-1 0 9-15,-5 3 17 0,-2 0-10 0</inkml:trace>
  <inkml:trace contextRef="#ctx0" brushRef="#br1" timeOffset="-136111.79">8465 16285 1020 0,'0'0'247'16,"0"0"-200"-16,0 0 40 0,0 0 49 0,0 0-15 15,0 0-61-15,0 0-35 0,0 0-16 0,0 0-6 16,0 0-1-16,0 0-1 0,0 0 0 0,0 0-5 16,0 0 4-16,-70 109 0 0,60-90-5 15,-1-2 5-15,1 0-11 0,1-1-10 0,-2 1-23 16,1-2-21-16,0 2-33 0,1-5-57 15,2 0-60-15,2-3-86 0,0-1 8 0,2-3 26 16,2-2-13-16</inkml:trace>
  <inkml:trace contextRef="#ctx0" brushRef="#br1" timeOffset="-135845.78">8192 16277 498 0,'0'0'658'16,"0"0"-663"-16,0 0 19 0,0 0 57 0,0 0 40 15,0 0-4-15,0 0-8 0,0 0 5 0,0 0-3 16,0 0-8-16,0 0-16 0,0 0-17 16,0 0-10-16,116 96-11 0,-99-86-6 0,-1-1-13 15,2 0-2-15,-1 1-10 0,2-3-12 0,0 2 0 16,-1 0-17-16,1-1-16 0,-3-1-29 0,2-2-41 15,-5 1-51-15,2 0-51 0,-2 1-103 0,-1 1-72 16,-6-4-56-16,-1 0 26 0</inkml:trace>
  <inkml:trace contextRef="#ctx0" brushRef="#br1" timeOffset="-135503.93">8639 16112 1090 0,'0'0'-25'16,"0"0"43"-16,0 0 72 0,0 0 4 0,0 0-43 15,0 0-20-15,0 0 9 0,0 0 23 0,0 0 8 16,0 0-4-16,0 0 8 0,0 0 2 0,21 118 1 16,-16-98-8-16,-1 2-6 15,1 0-14-15,0-1-13 0,-2 1-8 0,3 0-12 0,-2-2-7 16,3 1-6-16,-4-1-5 0,3-1-9 16,-3 1-12-16,2-4-15 0,1-1-33 0,1-3-41 15,-1 0-48-15,-1-3-63 0,2-2-68 0,2-1-60 16,-2-2 31-16,0 0-3 0,-4-3 134 0</inkml:trace>
  <inkml:trace contextRef="#ctx0" brushRef="#br1" timeOffset="-135248.71">8914 16164 1239 0,'0'0'169'15,"0"0"-102"-15,0 0 17 0,0 0 35 0,0 0-13 16,0 0-35-16,0 0 2 0,0 0-8 0,0 0-11 16,0 0-11-16,0 0-5 0,-21 136 6 15,21-114-1-15,0 1-6 0,0 0-13 0,0 0-9 16,1 1-1-16,-1 1-10 0,0-2 2 0,0-1-5 16,0-2-9-16,-1-3-7 0,1-1-17 15,0-5-33-15,0 0-50 0,0-3-67 0,2-2-94 16,4-3-141-16,-4 0-14 0,-1-3-344 0</inkml:trace>
  <inkml:trace contextRef="#ctx0" brushRef="#br1" timeOffset="-134896.97">9035 16196 1226 0,'0'0'67'0,"0"0"2"15,0 0 43-15,0 0 10 0,0 0-52 0,0 0-43 16,0 0 2-16,0 0-5 0,0 0-4 0,0 0-3 16,0 0-5-16,0 0 1 0,0 0-4 15,0 0 4-15,-77 77-2 0,68-67 0 16,0 0-1-16,0 1-4 0,1-3-1 0,-2 2-2 0,1-2-1 16,3 0-7-16,0 0 5 0,-1 0-8 15,4-1 3-15,-1 0 8 0,0-2-8 0,3 0 9 16,1 0-10-16,0 0-1 0,0 0 2 0,1 0 2 15,4 1 11-15,-1 1-2 0,0-2 13 16,1 2-9-16,0 0 3 0,1 0 7 0,3-1-8 0,-2-1 4 16,2 1-5-16,-1-1-1 0,2 1-5 15,0-2-2-15,-1 2 2 0,2-1-7 0,-1 0 2 16,0 0-3-16,4-1-8 0,-4 0-11 0,3 0-30 16,-3 0-41-16,0 1-49 0,2-1-46 15,-1 1-1-15,-1-2-58 0,8 1-62 0,-7-2-340 16,-3-1 577-16</inkml:trace>
  <inkml:trace contextRef="#ctx0" brushRef="#br1" timeOffset="-134639.84">9228 16391 1761 0,'0'0'-73'0,"0"0"1"16,0 0 46-16,0 0 68 0,0 0 28 15,0 0-11-15,0 0 1 0,0 0-4 0,0 0-16 16,0 0-14-16,0 0-9 0,0 0-9 0,0 0-10 16,0 0-11-16,87 0-36 0,-74-1-57 0,-1-1-67 15,-2 2-105-15,1-1-114 0,-1 1 20 16,-5 0-211-16</inkml:trace>
  <inkml:trace contextRef="#ctx0" brushRef="#br1" timeOffset="-134315.67">9480 16370 515 0,'0'0'93'0,"0"0"43"16,0 0 43-16,0 0-18 0,0 0-61 0,0 0-5 0,0 0-10 16,0 0-7-16,43-121-11 0,-38 109-10 15,0 0-1-15,-2 4-2 0,1 2-4 0,-2 1-9 16,-1 3 1-16,-1 1-4 0,1 1 1 0,-1 0 2 16,0 0-4-16,0 5-6 0,0 2-5 0,0 3 1 15,0 4-7-15,0 3-2 0,0 2-5 16,-1 1-5-16,1 2-3 0,-1 0-2 0,2 2-1 15,-1-1-5-15,0 2 5 0,-1-4-11 0,1 1-5 16,0-2 0-16,-1-2-20 0,1-2-16 0,0-2-35 16,0-3-49-16,0-1-53 0,2-4-85 0,2-1-103 15,0-3 13-15,-1 0-218 0</inkml:trace>
  <inkml:trace contextRef="#ctx0" brushRef="#br1" timeOffset="-134047.73">9619 16118 1430 0,'0'0'37'0,"0"0"16"0,0 0 47 15,0 0 48-15,0 0-12 0,0 0-21 0,0 0-11 16,0 0-9-16,24 119-27 0,-19-101-14 15,2 2-5-15,0 0-12 0,-3 0-7 0,1-1-12 16,-1 1-7-16,2-1-9 0,-3 0 2 0,-1 1 2 16,-1-1-15-16,-1-1-5 0,0 1-25 0,0-2-27 15,-1 0-16-15,0 1-30 0,-3-2-29 16,-2-1-57-16,2-1-98 0,-1-2-145 0,3-1 8 16,0-7-233-16</inkml:trace>
  <inkml:trace contextRef="#ctx0" brushRef="#br1" timeOffset="-133180.59">9778 16016 338 0,'0'0'74'0,"0"0"41"16,0 0 20-16,0 0 9 0,0 0-23 0,0 0-40 16,0 0-18-16,0 0-13 0,0 0-19 15,0 0-1-15,0 0 7 0,0 0 5 0,0 0 0 0,0 0-5 16,14-4-8-16,-8 8 1 0,4 0-3 0,-3-1-2 16,0 1 0-16,2-1-5 15,1 0 4-15,1-2-4 0,0 0 0 0,-1-1-3 16,0 0-5-16,1 0-4 0,-3 0 1 0,1 0-3 15,-1 0-7-15,0 1 4 0,-3 0-7 0,2 0 2 16,-2 1 5-16,1-1-3 0,-4 0 0 0,5 0 0 16,-3 1 0-16,1 0 0 0,-3-1 2 0,0 0 1 15,1 0-2-15,0 0 3 0,-2 2 0 16,2-1-1-16,2 1 1 0,-2 1-1 0,-1 1-1 16,3-1 2-16,-2 1 3 0,-2 1-1 0,3 1 4 15,-1 0 0-15,-2 1 2 0,0 0 2 0,-1 2 3 16,2 0 2-16,-1 0-2 0,2 2 6 15,-3 1-4-15,0-2 8 0,2 1 3 0,-2 1-5 16,0 1 4-16,1 0-8 0,-1 0 2 0,0-1-4 16,1 3 0-16,-1-3-3 0,0 3-10 0,0-1 2 15,0 0-6-15,0 2 5 0,0-2 8 0,1 2-1 16,-1-1 1-16,0 0-2 0,1-1-2 16,0 0-3-16,2 1 3 0,0-1-3 15,-2 0-1-15,0-2 2 0,1-1 1 0,2 0-1 0,-2 0-2 16,1-1 5-16,-2-2-8 0,4 1 11 0,-2 0 8 15,-2-1-6-15,1-3 11 0,2 1-13 0,-2-2-1 16,-1 0 1-16,0-2 4 0,-1 1 7 16,1-2 2-16,-1-1 14 0,0 0 4 0,0-1 7 15,0 1 2-15,0 1-7 0,-1-1-11 0,-1 1-5 16,0-1 1-16,-3 0-6 0,3 1 7 16,-3-1-9-16,1-1-8 0,-1 1 0 0,-1 0-7 15,-1 0 0-15,2 0-6 0,-4 2 1 0,2-2-7 16,1 1 2-16,-3-1 1 0,-1 1-3 0,1-1 0 15,0 2-9-15,-1-1 3 0,-1-1-11 16,2 1 1-16,-2 1-13 0,3-1-21 0,1 0-15 16,0 2-35-16,-1-1-24 0,5 1-60 0,-3 1-80 15,4-1-113-15,0 2-130 0,-1-2 43 0,1-2-164 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113.3877" units="1/cm"/>
          <inkml:channelProperty channel="Y" name="resolution" value="1979.87915" units="1/cm"/>
          <inkml:channelProperty channel="F" name="resolution" value="11.375" units="1/deg"/>
          <inkml:channelProperty channel="T" name="resolution" value="1" units="1/dev"/>
        </inkml:channelProperties>
      </inkml:inkSource>
      <inkml:timestamp xml:id="ts0" timeString="2021-05-18T13:40:12.220"/>
    </inkml:context>
    <inkml:brush xml:id="br0">
      <inkml:brushProperty name="width" value="0.05292" units="cm"/>
      <inkml:brushProperty name="height" value="0.05292" units="cm"/>
      <inkml:brushProperty name="color" value="#FF0000"/>
    </inkml:brush>
  </inkml:definitions>
  <inkml:trace contextRef="#ctx0" brushRef="#br0">7902 15798 166 0,'0'0'19'0,"0"0"-11"0,0 0 6 0,0 0 12 16,0 0 20-16,0 0 17 0,0 0-2 0,0 0 13 15,0 0-10-15,0 0 7 0,0 0 20 16,0 0-3-16,-64-15 8 0,63 15 6 0,0 0-8 15,1 0-17-15,0 0-17 0,0 3-30 0,0-1-13 16,0 3 5-16,0 6 12 0,0 4 16 16,0 3 10-16,0 5 3 0,0 4-7 0,2 4-6 15,1 1-10-15,2 4-12 0,-3-1 0 0,2 3-7 16,0 0 0-16,1 1 0 0,1 5-4 16,-2 3-6-16,1 4-2 0,0 5 1 0,-1 3-7 15,0 1 3-15,2 3-2 0,-2 3-8 0,-1-1 3 16,1 2-2-16,-3-1 1 0,-1-1 1 0,0 1 2 15,0-3-5-15,0-1-3 0,0-4 9 16,1 1-8-16,-2-1 5 0,0-4 2 0,-2-2-6 16,2-2 1-16,-2-4-1 0,1-4-1 0,0-2-3 15,0-4 5-15,2-4-4 0,-1-1 2 0,1-5 5 16,0-2-6-16,0-3 5 0,0-3-5 0,0-2-1 16,1 0 2-16,1-2 5 0,2 0-5 0,-1 0 3 15,-1 0 2-15,1 1-6 0,0-2-2 0,1 4 9 16,-1-1-5-16,2 0 0 0,0 1 5 15,-3-2-4-15,3-1-10 0,0-2 15 16,0 0-6-16,-1-3-5 0,2 1 13 0,-2-3-14 16,-2-2 11-16,2 1-2 0,0-1 6 15,1 0-6-15,1 0 3 0,1-1-3 0,1 1-7 0,1-3 25 16,2 2-2-16,1-3 10 0,1-1-4 0,5 0 5 16,1 0 0-16,4 0-11 0,7-5 24 15,6 1-41-15,7-2 3 0,1 0 8 0,-2 2-23 16,-3 1 29-16,-2 0-6 0,4 0 2 0,1 0-6 15,0 2 2-15,1-1-8 0,-2 0-3 0,3 0 14 16,2 0-14-16,0 1 6 0,1 0 10 16,2-2-9-16,0 1 6 0,2 1 2 0,-2-1-13 15,2-1-2-15,3 2 6 0,-2-1-6 0,6 1 3 16,-5 0 8-16,1-1-10 0,-1 2 4 0,1 0-2 16,-3 0-8-16,1 0 2 0,-1 0 0 15,0 0 1-15,2 2-3 0,0-1 7 0,1 0-10 16,-1-1-2-16,0 1 14 0,4 0-10 0,-4-1 11 15,3 3 8-15,-1-1-6 0,-3 1 3 0,1 1 3 16,3-2-8-16,-3 0-9 0,-2 2 11 16,-3-2-9-16,-7 2 6 0,-4-1 18 0,-3 2 0 15,2-2-10-15,4 1-12 0,6 1 14 0,-1 1-33 16,4 0 39-16,3-2 3 0,3 1-32 16,-2 0 29-16,-2-2-20 0,1 1 4 0,0 0 0 0,-1-1 5 15,2 0-13-15,3-1-1 0,-4 1 27 16,0 1-23-16,-1-1 9 0,2 1 0 0,-3 0-16 15,0 1 10-15,1 0 7 0,-3-1 7 0,0 1-15 16,-3 0 15-16,4-1-18 0,-5 1-10 16,5-1 23-16,-2 0-20 0,-1-1 18 0,2 2-4 15,0-2 0-15,-3 0-1 0,5-1 6 0,-5 0 5 16,2 1-22-16,2-2 21 0,-5-1-25 0,2 0 6 16,-1 0 20-16,3 0-8 0,-3 0 10 15,4 0-10-15,-2-3 7 0,3 0-18 0,-2-2 21 0,1 1 5 16,1-2-25-16,4 1 24 0,0-1-21 15,-1-1 1-15,-2 1 10 0,7-1-2 16,-3 0-6-16,3 1 5 0,-3-1 12 0,5 1-22 16,14-4 25-16,12 0-2 0,8 0-36 0,3-3 19 15,-12 3-19-15,-13 3-5 0,-2 0 27 0,-2 1 0 16,-3-1-6-16,3 1 2 0,-1 1 11 0,2 0-16 16,1 0 16-16,1 2 0 0,-1-1-16 15,2 1 13-15,-2 0-5 0,1 1 1 0,0-1 1 16,0 2 5-16,0 1-11 0,0-1-1 0,1 1 12 15,-1 0-11-15,2 0 11 0,-1 1 4 0,-1-1-9 16,-1 0 4-16,0 2-3 0,-1 2-4 0,1-1-2 16,-2 1 2-16,3 2-3 0,-1 1 2 15,2 0 10-15,1 1-4 0,1-1 9 0,0 0-4 16,3 0-3-16,-10-4-2 0,-4 1 3 0,-5-3 11 16,-1 0-16-16,19 0 25 0,19-1-20 0,17 0-8 15,2 1 16-15,-10-1-19 0,-11 0 10 16,-6 0-3-16,3-1 5 0,-3-2-9 0,4-3 15 15,-3-1-4-15,-3 0-16 0,1 0 16 0,-1 0-24 16,-6-1 10-16,-1 0 6 0,0 1-11 16,-5-1 3-16,-2-2-22 0,-4 0-15 0,-4 0-53 15,-9 1-63-15,-3 1-45 0,-7-1-89 0,-9 0-108 16,-9 2 33-16,-11 2-91 0</inkml:trace>
  <inkml:trace contextRef="#ctx0" brushRef="#br0" timeOffset="1740.58">7785 15840 551 0,'0'0'205'0,"0"0"-182"16,0 0-38-16,0 0 0 0,0 0 7 0,0 0 15 16,0 0 35-16,0 0 11 0,0 0 0 0,0 0-5 15,0 0 2-15,132-122-1 0,-90 98-7 0,3-1-2 16,5 1-13-16,3-2-6 0,1 2 3 15,4 0 0-15,5-1 6 0,-1 2 7 0,4 2 6 16,1 1-2-16,-2 1 2 0,2 1-5 0,0 3-11 16,-1 0 1-16,3 2-9 0,-1 0-3 0,2 3 4 15,1 0-3-15,3-1 6 0,-2 2 1 0,2 0-1 16,1 1 2-16,0 0-4 0,3 1-2 16,-1 1-4-16,5 0-2 0,2 3-1 0,1-2-2 15,-1 2 3-15,4 0-1 0,-2 0 1 0,3-1 1 16,0 2-1-16,0 0 1 0,4-1 3 15,2 1-1-15,-1-1 1 0,5 1 1 16,-5 0-2-16,5 0-3 0,-2 1-3 0,-2 1 0 0,6 0-5 16,-5 0 0-16,3 0 6 0,0 1-7 15,-5 2 4-15,3 0-2 0,-3 1-1 0,-3 1 5 16,9 0 0-16,-5-1 2 0,2 2-4 0,-1 0 0 16,-3-1-3-16,3 0 1 0,-2 2 2 0,-1 0-2 15,2 0 2-15,2 0-2 0,-6 0 1 0,8 0-1 16,-6-2 0-16,-2 1-1 0,2-1 0 0,-1 0 1 15,0 0 2-15,3-1-1 0,0 0 0 16,0-1-1-16,-3 0 0 0,2-1 0 0,0 0-3 16,-2 1-2-16,1-1 2 0,0 0 0 0,-2 1 3 15,0-1 2-15,-2 0-3 0,-2 1-1 0,-1-1-1 16,0 0-1-16,1-1-2 0,-1 1 4 16,1-1 0-16,-2-1-3 0,1 0 9 0,-2 0-8 15,1 0-2-15,-4 0 3 0,0 0-6 0,2 0 6 16,-3 0 2-16,1 0-2 0,-2 0 2 0,-1 0-3 15,-2 0 2-15,-3 0-2 0,1 0 1 16,-2 0 1-16,0 0-2 0,1 0 2 0,-2 0 2 16,1 0-3-16,-1-1-1 0,-4-1 3 0,2 0-6 15,-2 1 8-15,-2-1 0 0,3-1-7 16,-6 1 6-16,4-1-4 0,-2 0-2 0,-1 1 2 16,-2 0-1-16,1-1 1 0,-2 1 0 0,-1 0 4 15,-6-1-3-15,1 1 1 0,-4 0 0 0,-1 1 0 16,-3 0 1-16,-2 0-2 0,-5 1 1 15,-4 0-4-15,1 0 1 0,-3 0 0 0,-3 0-2 0,-3 0 4 16,-2 1-5-16,-3-1 3 0,-2 1 0 16,0 0-2-16,-1 0 4 0,0 0-3 0,-1 0 1 15,-3-1-1-15,2 1 1 0,-5 0-3 0,5-1 0 16,-6 0 2-16,1 2-3 0,-3-2 3 0,-1 0 1 16,-3 0 0-16,2 0 0 0,-4 0 1 15,-1 0-1-15,2 0-3 0,-4 0 6 16,0 0-7-16,0 0 2 0,0 0 0 0,0 2-2 15,0-2-1-15,0 0-2 0,0 1 2 0,0 0-4 16,0 3 10-16,0-1 5 0,0 3-1 16,0 1 6-16,0 1-8 0,0 0 0 0,0 0-4 15,0 1 0-15,-1 2-1 0,-2-1 0 0,2 3 3 0,0 0-2 16,1 1 1-16,-1 2-2 0,-1 3 0 16,1 0-1-16,-5 2 1 0,5 2 2 0,-1 1-3 15,0 4 3-15,-3 2-3 0,3 4 0 0,-1 0 6 16,-2 2-5-16,3 3 3 0,-1 2-1 15,-3 0-1-15,5 2 1 0,0 0 0 0,-1 0 1 16,-2 0-2-16,1-1 3 0,1 0-2 0,-4 1-2 16,3 0 1-16,-6 3-2 0,6 1-5 0,-4 0 0 15,1-1 4-15,1 1-4 0,-2 0 10 0,3-3-4 16,-2 0-3-16,3-1 5 0,-1 2-4 16,-1-1 4-16,2-3-3 0,-3 0 0 0,5-2 3 15,-3-1-2-15,-2-3 3 0,4 3-2 0,0-4 2 16,-1 1 3-16,0 0 0 0,3 0-1 15,-1-1 3-15,1 0-2 0,0 1-4 0,0-1 7 16,2-2-7-16,2 0 2 0,0-1 6 0,0 0-7 16,3 0 2-16,-1 1 0 0,-2 1-10 15,1-2 4-15,-1 0 6 0,-1 0 0 0,3 0-1 16,-3-1 2-16,4-1-6 0,-4-1-7 0,3 3 10 0,-3-2-8 16,1 0 6-16,0 2 4 0,-2-2-2 15,5-1 0-15,-5-5 3 0,0-3-4 0,-1-1-3 16,0-3 9-16,-1 1-10 0,3 3 6 0,-3 1-1 15,0 1-1-15,0 2-6 0,0-2-6 16,0 2 14-16,-3-4-4 0,2 1 6 0,-1-3 8 16,0 1-22-16,-6-3 6 0,6 0 2 0,-4 0-9 15,2 1 6-15,-4-4 8 0,0 1-16 0,2-1 14 16,-2-3 27-16,-1 0-35 0,0-1 43 0,-2-1-25 16,1-1-21-16,-1-1 17 0,1 0-12 15,1-2 31-15,-3 0-17 0,4 0 25 0,-1-2-29 0,-1-1-19 16,4 0 30-16,-2-1-32 0,0 0 22 15,2 0-3-15,-1 0-11 0,0-4-10 16,3-1-4-16,-3 0-14 0,0-2-41 0,3 0 0 16,-4-2-58-16,4 0-26 0,-3 0-38 0,3-1-109 15,-3-3-114-15,5 5-54 0,0 2-119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1714" name="Rectangle 2">
            <a:extLst>
              <a:ext uri="{FF2B5EF4-FFF2-40B4-BE49-F238E27FC236}">
                <a16:creationId xmlns:a16="http://schemas.microsoft.com/office/drawing/2014/main" id="{2733431D-1314-4324-9EED-EDF96466ADEA}"/>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US" altLang="en-US"/>
          </a:p>
        </p:txBody>
      </p:sp>
      <p:sp>
        <p:nvSpPr>
          <p:cNvPr id="371715" name="Rectangle 3">
            <a:extLst>
              <a:ext uri="{FF2B5EF4-FFF2-40B4-BE49-F238E27FC236}">
                <a16:creationId xmlns:a16="http://schemas.microsoft.com/office/drawing/2014/main" id="{5058C031-68D8-4B93-84DE-6A103BA28C6D}"/>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ltLang="en-US"/>
          </a:p>
        </p:txBody>
      </p:sp>
      <p:sp>
        <p:nvSpPr>
          <p:cNvPr id="3076" name="Rectangle 4">
            <a:extLst>
              <a:ext uri="{FF2B5EF4-FFF2-40B4-BE49-F238E27FC236}">
                <a16:creationId xmlns:a16="http://schemas.microsoft.com/office/drawing/2014/main" id="{0A053551-6356-43D8-80A6-89F6F5F164BA}"/>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71717" name="Rectangle 5">
            <a:extLst>
              <a:ext uri="{FF2B5EF4-FFF2-40B4-BE49-F238E27FC236}">
                <a16:creationId xmlns:a16="http://schemas.microsoft.com/office/drawing/2014/main" id="{A294C8C3-8B8B-4BD8-B093-035CD9A5CCA9}"/>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71718" name="Rectangle 6">
            <a:extLst>
              <a:ext uri="{FF2B5EF4-FFF2-40B4-BE49-F238E27FC236}">
                <a16:creationId xmlns:a16="http://schemas.microsoft.com/office/drawing/2014/main" id="{6BA28166-B8DF-4633-8E06-FD60402EFFF8}"/>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US" altLang="en-US"/>
          </a:p>
        </p:txBody>
      </p:sp>
      <p:sp>
        <p:nvSpPr>
          <p:cNvPr id="371719" name="Rectangle 7">
            <a:extLst>
              <a:ext uri="{FF2B5EF4-FFF2-40B4-BE49-F238E27FC236}">
                <a16:creationId xmlns:a16="http://schemas.microsoft.com/office/drawing/2014/main" id="{E3AA080C-096B-4DD6-9EAF-1A071DD47946}"/>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204FF883-6939-4C14-9D28-3B72151B9F2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FCD4FDFD-8A29-4632-A0CB-2A5F6C74993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6D0073E0-D209-4DD0-BD7F-747EBF62961F}" type="slidenum">
              <a:rPr lang="en-US" altLang="en-US" sz="1200" b="0" smtClean="0"/>
              <a:pPr/>
              <a:t>1</a:t>
            </a:fld>
            <a:endParaRPr lang="en-US" altLang="en-US" sz="1200" b="0"/>
          </a:p>
        </p:txBody>
      </p:sp>
      <p:sp>
        <p:nvSpPr>
          <p:cNvPr id="5123" name="Rectangle 2">
            <a:extLst>
              <a:ext uri="{FF2B5EF4-FFF2-40B4-BE49-F238E27FC236}">
                <a16:creationId xmlns:a16="http://schemas.microsoft.com/office/drawing/2014/main" id="{A1DF8BEA-E43C-459C-BBD6-6B7582579DD8}"/>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120AFD60-EF42-414D-A3E1-5B2A7F021B6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549DB850-D1CB-4397-8C81-15D2B01A631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3E50B94E-BC42-4CF3-9CD9-C1B2D2C5CBD9}" type="slidenum">
              <a:rPr lang="en-US" altLang="en-US" sz="1200" b="0" smtClean="0"/>
              <a:pPr/>
              <a:t>10</a:t>
            </a:fld>
            <a:endParaRPr lang="en-US" altLang="en-US" sz="1200" b="0"/>
          </a:p>
        </p:txBody>
      </p:sp>
      <p:sp>
        <p:nvSpPr>
          <p:cNvPr id="23555" name="Rectangle 2">
            <a:extLst>
              <a:ext uri="{FF2B5EF4-FFF2-40B4-BE49-F238E27FC236}">
                <a16:creationId xmlns:a16="http://schemas.microsoft.com/office/drawing/2014/main" id="{633ACF43-B7C9-43FE-BBBE-6A8C5A6E6D7E}"/>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2ED55745-E0FF-472E-B08C-11E0A1A7FCE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6FEE6EDC-3C39-429F-AD2D-EF13FFBC905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4BBD98FE-EC9E-4DED-85FF-C822DFB729DC}" type="slidenum">
              <a:rPr lang="en-US" altLang="en-US" sz="1200" b="0" smtClean="0"/>
              <a:pPr/>
              <a:t>11</a:t>
            </a:fld>
            <a:endParaRPr lang="en-US" altLang="en-US" sz="1200" b="0"/>
          </a:p>
        </p:txBody>
      </p:sp>
      <p:sp>
        <p:nvSpPr>
          <p:cNvPr id="25603" name="Rectangle 2">
            <a:extLst>
              <a:ext uri="{FF2B5EF4-FFF2-40B4-BE49-F238E27FC236}">
                <a16:creationId xmlns:a16="http://schemas.microsoft.com/office/drawing/2014/main" id="{5FDFC44D-EC49-4316-86B7-6071E84D91DC}"/>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86CF1EA8-FE31-4D6A-B022-82190BD2F67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05E0D4F1-D345-47B1-AA78-D6ADBFD638E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32447559-41A0-4260-883C-F8973EC729C7}" type="slidenum">
              <a:rPr lang="en-US" altLang="en-US" sz="1200" b="0" smtClean="0"/>
              <a:pPr/>
              <a:t>12</a:t>
            </a:fld>
            <a:endParaRPr lang="en-US" altLang="en-US" sz="1200" b="0"/>
          </a:p>
        </p:txBody>
      </p:sp>
      <p:sp>
        <p:nvSpPr>
          <p:cNvPr id="27651" name="Rectangle 2">
            <a:extLst>
              <a:ext uri="{FF2B5EF4-FFF2-40B4-BE49-F238E27FC236}">
                <a16:creationId xmlns:a16="http://schemas.microsoft.com/office/drawing/2014/main" id="{74BE5D4B-7F4F-49FA-9A30-DE6015ED4141}"/>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DA45C19B-A068-4430-BD44-680B0AF1831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5C86A26C-ECA5-4865-AE6C-6CFCCE08B28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ED105A24-ED86-41A8-A68D-23026FBCE8E8}" type="slidenum">
              <a:rPr lang="en-US" altLang="en-US" sz="1200" b="0" smtClean="0"/>
              <a:pPr/>
              <a:t>13</a:t>
            </a:fld>
            <a:endParaRPr lang="en-US" altLang="en-US" sz="1200" b="0"/>
          </a:p>
        </p:txBody>
      </p:sp>
      <p:sp>
        <p:nvSpPr>
          <p:cNvPr id="29699" name="Rectangle 2">
            <a:extLst>
              <a:ext uri="{FF2B5EF4-FFF2-40B4-BE49-F238E27FC236}">
                <a16:creationId xmlns:a16="http://schemas.microsoft.com/office/drawing/2014/main" id="{E46B0E45-1B82-4199-8185-8ED8BA317B47}"/>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CB9D8506-1371-45D9-A9B0-8C4BEFDBDB3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19AF7A91-3AB0-4110-8874-AD8A32BBA6A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5E40D8D9-F19D-4949-8E88-AB11CFAEF8FF}" type="slidenum">
              <a:rPr lang="en-US" altLang="en-US" sz="1200" b="0" smtClean="0"/>
              <a:pPr/>
              <a:t>14</a:t>
            </a:fld>
            <a:endParaRPr lang="en-US" altLang="en-US" sz="1200" b="0"/>
          </a:p>
        </p:txBody>
      </p:sp>
      <p:sp>
        <p:nvSpPr>
          <p:cNvPr id="31747" name="Rectangle 2">
            <a:extLst>
              <a:ext uri="{FF2B5EF4-FFF2-40B4-BE49-F238E27FC236}">
                <a16:creationId xmlns:a16="http://schemas.microsoft.com/office/drawing/2014/main" id="{AF08AD41-7BD1-4D10-85DF-37339888CD8D}"/>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D9DA97C9-9BAA-4CFC-949F-0AE67015076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2692EC72-9C9A-4ACA-A2E4-2434C1B5F4A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D4408019-233E-423F-8309-396852B16F1A}" type="slidenum">
              <a:rPr lang="en-US" altLang="en-US" sz="1200" b="0" smtClean="0"/>
              <a:pPr/>
              <a:t>15</a:t>
            </a:fld>
            <a:endParaRPr lang="en-US" altLang="en-US" sz="1200" b="0"/>
          </a:p>
        </p:txBody>
      </p:sp>
      <p:sp>
        <p:nvSpPr>
          <p:cNvPr id="33795" name="Rectangle 2">
            <a:extLst>
              <a:ext uri="{FF2B5EF4-FFF2-40B4-BE49-F238E27FC236}">
                <a16:creationId xmlns:a16="http://schemas.microsoft.com/office/drawing/2014/main" id="{D0930615-FD8C-4BE4-883C-B881741E4AF8}"/>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A1837DE9-A492-4FC6-9CB4-1C67421DC4C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BB744081-7D43-4D67-BFEF-0FE73FF5FC3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D3DE6074-E7A3-4079-A475-3F0429ADB99D}" type="slidenum">
              <a:rPr lang="en-US" altLang="en-US" sz="1200" b="0" smtClean="0"/>
              <a:pPr/>
              <a:t>16</a:t>
            </a:fld>
            <a:endParaRPr lang="en-US" altLang="en-US" sz="1200" b="0"/>
          </a:p>
        </p:txBody>
      </p:sp>
      <p:sp>
        <p:nvSpPr>
          <p:cNvPr id="35843" name="Rectangle 2">
            <a:extLst>
              <a:ext uri="{FF2B5EF4-FFF2-40B4-BE49-F238E27FC236}">
                <a16:creationId xmlns:a16="http://schemas.microsoft.com/office/drawing/2014/main" id="{4DF9B1DD-73F0-4B5F-9C2F-91341972112B}"/>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8E616257-9308-4D38-B6ED-ECF74737F79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62C94E65-383C-4230-91F6-CE4AF0FBD31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96A99DF9-1F37-4D34-8CC6-870C0531514F}" type="slidenum">
              <a:rPr lang="en-US" altLang="en-US" sz="1200" b="0" smtClean="0"/>
              <a:pPr/>
              <a:t>17</a:t>
            </a:fld>
            <a:endParaRPr lang="en-US" altLang="en-US" sz="1200" b="0"/>
          </a:p>
        </p:txBody>
      </p:sp>
      <p:sp>
        <p:nvSpPr>
          <p:cNvPr id="37891" name="Rectangle 2">
            <a:extLst>
              <a:ext uri="{FF2B5EF4-FFF2-40B4-BE49-F238E27FC236}">
                <a16:creationId xmlns:a16="http://schemas.microsoft.com/office/drawing/2014/main" id="{52FB1906-0283-423D-804F-92C84FB5A934}"/>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47E14C77-CE6B-452B-BC3F-1AC7FC7AB32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9FF5064D-1D9C-44BB-B2B0-51F815319E3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ABD6CC80-968B-4B4C-BB69-1125019D764F}" type="slidenum">
              <a:rPr lang="en-US" altLang="en-US" sz="1200" b="0" smtClean="0"/>
              <a:pPr/>
              <a:t>18</a:t>
            </a:fld>
            <a:endParaRPr lang="en-US" altLang="en-US" sz="1200" b="0"/>
          </a:p>
        </p:txBody>
      </p:sp>
      <p:sp>
        <p:nvSpPr>
          <p:cNvPr id="39939" name="Rectangle 2">
            <a:extLst>
              <a:ext uri="{FF2B5EF4-FFF2-40B4-BE49-F238E27FC236}">
                <a16:creationId xmlns:a16="http://schemas.microsoft.com/office/drawing/2014/main" id="{C345D97F-19EC-4C8A-853B-679EE3AAB8FD}"/>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B5043B23-8FBE-4FC1-943A-918CB177573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6C62CD92-9262-4EDC-818E-43AF388A034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B0391BEA-9515-4947-98B6-74F115127545}" type="slidenum">
              <a:rPr lang="en-US" altLang="en-US" sz="1200" b="0" smtClean="0"/>
              <a:pPr/>
              <a:t>19</a:t>
            </a:fld>
            <a:endParaRPr lang="en-US" altLang="en-US" sz="1200" b="0"/>
          </a:p>
        </p:txBody>
      </p:sp>
      <p:sp>
        <p:nvSpPr>
          <p:cNvPr id="41987" name="Rectangle 2">
            <a:extLst>
              <a:ext uri="{FF2B5EF4-FFF2-40B4-BE49-F238E27FC236}">
                <a16:creationId xmlns:a16="http://schemas.microsoft.com/office/drawing/2014/main" id="{15FA3FCE-F7D5-462E-9CBF-A00D2E9D9BF9}"/>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99629C55-B17E-450D-B6CC-32B2D18E330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D5EEE0BE-A6D9-4A80-8C5B-BEEB3F7785C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E57EC275-97AB-4486-9E85-9A286C6C386E}" type="slidenum">
              <a:rPr lang="en-US" altLang="en-US" sz="1200" b="0" smtClean="0"/>
              <a:pPr/>
              <a:t>2</a:t>
            </a:fld>
            <a:endParaRPr lang="en-US" altLang="en-US" sz="1200" b="0"/>
          </a:p>
        </p:txBody>
      </p:sp>
      <p:sp>
        <p:nvSpPr>
          <p:cNvPr id="7171" name="Rectangle 2">
            <a:extLst>
              <a:ext uri="{FF2B5EF4-FFF2-40B4-BE49-F238E27FC236}">
                <a16:creationId xmlns:a16="http://schemas.microsoft.com/office/drawing/2014/main" id="{44FB4A7D-664C-4DFF-8707-92BBBA0A8538}"/>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E43E08AC-1F47-4FCB-80D8-B6793D04892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1FA45E74-E31A-4EFA-9DFC-7956C48067D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895128F0-15E6-44D3-8DEF-E7B4496CEF2E}" type="slidenum">
              <a:rPr lang="en-US" altLang="en-US" sz="1200" b="0" smtClean="0"/>
              <a:pPr/>
              <a:t>20</a:t>
            </a:fld>
            <a:endParaRPr lang="en-US" altLang="en-US" sz="1200" b="0"/>
          </a:p>
        </p:txBody>
      </p:sp>
      <p:sp>
        <p:nvSpPr>
          <p:cNvPr id="44035" name="Rectangle 2">
            <a:extLst>
              <a:ext uri="{FF2B5EF4-FFF2-40B4-BE49-F238E27FC236}">
                <a16:creationId xmlns:a16="http://schemas.microsoft.com/office/drawing/2014/main" id="{D62074AD-3BF3-4E9C-8FB4-6C1592898D81}"/>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59993624-681A-4973-A3DA-79D537C6491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C27A9BAF-EFFF-4D8E-BB5C-B62FAC42B90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5C433689-B700-4B83-9AD2-B4A8836715CE}" type="slidenum">
              <a:rPr lang="en-US" altLang="en-US" sz="1200" b="0" smtClean="0"/>
              <a:pPr/>
              <a:t>21</a:t>
            </a:fld>
            <a:endParaRPr lang="en-US" altLang="en-US" sz="1200" b="0"/>
          </a:p>
        </p:txBody>
      </p:sp>
      <p:sp>
        <p:nvSpPr>
          <p:cNvPr id="46083" name="Rectangle 2">
            <a:extLst>
              <a:ext uri="{FF2B5EF4-FFF2-40B4-BE49-F238E27FC236}">
                <a16:creationId xmlns:a16="http://schemas.microsoft.com/office/drawing/2014/main" id="{E7229B0A-1CB2-4C4A-A8ED-0CE820D1CBD4}"/>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9EC5AC84-F8ED-4EE1-A372-C932CA6B088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31E79E2-AF5B-476F-BD9E-55FAAA4B7693}"/>
              </a:ext>
            </a:extLst>
          </p:cNvPr>
          <p:cNvSpPr>
            <a:spLocks noGrp="1" noChangeArrowheads="1"/>
          </p:cNvSpPr>
          <p:nvPr>
            <p:ph type="sldNum" sz="quarter" idx="5"/>
          </p:nvPr>
        </p:nvSpPr>
        <p:spPr>
          <a:ln/>
        </p:spPr>
        <p:txBody>
          <a:bodyPr/>
          <a:lstStyle/>
          <a:p>
            <a:fld id="{97BC7C94-FA4B-4EB5-9843-FD3F3D6DEC38}" type="slidenum">
              <a:rPr lang="en-US" altLang="ro-RO"/>
              <a:pPr/>
              <a:t>24</a:t>
            </a:fld>
            <a:endParaRPr lang="en-US" altLang="ro-RO"/>
          </a:p>
        </p:txBody>
      </p:sp>
      <p:sp>
        <p:nvSpPr>
          <p:cNvPr id="661506" name="Rectangle 2">
            <a:extLst>
              <a:ext uri="{FF2B5EF4-FFF2-40B4-BE49-F238E27FC236}">
                <a16:creationId xmlns:a16="http://schemas.microsoft.com/office/drawing/2014/main" id="{4C4FB39F-BC08-4681-92D9-6B99EC3CB033}"/>
              </a:ext>
            </a:extLst>
          </p:cNvPr>
          <p:cNvSpPr>
            <a:spLocks noGrp="1" noRot="1" noChangeAspect="1" noChangeArrowheads="1" noTextEdit="1"/>
          </p:cNvSpPr>
          <p:nvPr>
            <p:ph type="sldImg"/>
          </p:nvPr>
        </p:nvSpPr>
        <p:spPr>
          <a:ln/>
        </p:spPr>
      </p:sp>
      <p:sp>
        <p:nvSpPr>
          <p:cNvPr id="661507" name="Rectangle 3">
            <a:extLst>
              <a:ext uri="{FF2B5EF4-FFF2-40B4-BE49-F238E27FC236}">
                <a16:creationId xmlns:a16="http://schemas.microsoft.com/office/drawing/2014/main" id="{3024AB1A-AE58-4218-A08D-90C8F33CBFE9}"/>
              </a:ext>
            </a:extLst>
          </p:cNvPr>
          <p:cNvSpPr>
            <a:spLocks noGrp="1" noChangeArrowheads="1"/>
          </p:cNvSpPr>
          <p:nvPr>
            <p:ph type="body" idx="1"/>
          </p:nvPr>
        </p:nvSpPr>
        <p:spPr/>
        <p:txBody>
          <a:bodyPr/>
          <a:lstStyle/>
          <a:p>
            <a:endParaRPr lang="ro-RO" altLang="ro-RO"/>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27D6C17-BBDA-4F75-AD05-3E129B89C2D0}"/>
              </a:ext>
            </a:extLst>
          </p:cNvPr>
          <p:cNvSpPr>
            <a:spLocks noGrp="1" noChangeArrowheads="1"/>
          </p:cNvSpPr>
          <p:nvPr>
            <p:ph type="sldNum" sz="quarter" idx="5"/>
          </p:nvPr>
        </p:nvSpPr>
        <p:spPr>
          <a:ln/>
        </p:spPr>
        <p:txBody>
          <a:bodyPr/>
          <a:lstStyle/>
          <a:p>
            <a:fld id="{848D9FD9-645F-400B-A898-88ADAD1FCB78}" type="slidenum">
              <a:rPr lang="en-US" altLang="ro-RO"/>
              <a:pPr/>
              <a:t>25</a:t>
            </a:fld>
            <a:endParaRPr lang="en-US" altLang="ro-RO"/>
          </a:p>
        </p:txBody>
      </p:sp>
      <p:sp>
        <p:nvSpPr>
          <p:cNvPr id="663554" name="Rectangle 2">
            <a:extLst>
              <a:ext uri="{FF2B5EF4-FFF2-40B4-BE49-F238E27FC236}">
                <a16:creationId xmlns:a16="http://schemas.microsoft.com/office/drawing/2014/main" id="{B2879769-4E44-4541-8143-EA31563CB77D}"/>
              </a:ext>
            </a:extLst>
          </p:cNvPr>
          <p:cNvSpPr>
            <a:spLocks noGrp="1" noRot="1" noChangeAspect="1" noChangeArrowheads="1" noTextEdit="1"/>
          </p:cNvSpPr>
          <p:nvPr>
            <p:ph type="sldImg"/>
          </p:nvPr>
        </p:nvSpPr>
        <p:spPr>
          <a:ln/>
        </p:spPr>
      </p:sp>
      <p:sp>
        <p:nvSpPr>
          <p:cNvPr id="663555" name="Rectangle 3">
            <a:extLst>
              <a:ext uri="{FF2B5EF4-FFF2-40B4-BE49-F238E27FC236}">
                <a16:creationId xmlns:a16="http://schemas.microsoft.com/office/drawing/2014/main" id="{BE0C8042-819F-4934-9654-1F591D524936}"/>
              </a:ext>
            </a:extLst>
          </p:cNvPr>
          <p:cNvSpPr>
            <a:spLocks noGrp="1" noChangeArrowheads="1"/>
          </p:cNvSpPr>
          <p:nvPr>
            <p:ph type="body" idx="1"/>
          </p:nvPr>
        </p:nvSpPr>
        <p:spPr/>
        <p:txBody>
          <a:bodyPr/>
          <a:lstStyle/>
          <a:p>
            <a:endParaRPr lang="ro-RO" altLang="ro-RO"/>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2E8B6BF-6660-461C-9AF7-6D425AA4D868}"/>
              </a:ext>
            </a:extLst>
          </p:cNvPr>
          <p:cNvSpPr>
            <a:spLocks noGrp="1" noChangeArrowheads="1"/>
          </p:cNvSpPr>
          <p:nvPr>
            <p:ph type="sldNum" sz="quarter" idx="5"/>
          </p:nvPr>
        </p:nvSpPr>
        <p:spPr>
          <a:ln/>
        </p:spPr>
        <p:txBody>
          <a:bodyPr/>
          <a:lstStyle/>
          <a:p>
            <a:fld id="{3BD915EA-99FA-4234-8A83-444158DF93DF}" type="slidenum">
              <a:rPr lang="en-US" altLang="ro-RO"/>
              <a:pPr/>
              <a:t>26</a:t>
            </a:fld>
            <a:endParaRPr lang="en-US" altLang="ro-RO"/>
          </a:p>
        </p:txBody>
      </p:sp>
      <p:sp>
        <p:nvSpPr>
          <p:cNvPr id="665602" name="Rectangle 2">
            <a:extLst>
              <a:ext uri="{FF2B5EF4-FFF2-40B4-BE49-F238E27FC236}">
                <a16:creationId xmlns:a16="http://schemas.microsoft.com/office/drawing/2014/main" id="{35FA3713-E076-47C9-86AF-DBE877226EA9}"/>
              </a:ext>
            </a:extLst>
          </p:cNvPr>
          <p:cNvSpPr>
            <a:spLocks noGrp="1" noRot="1" noChangeAspect="1" noChangeArrowheads="1" noTextEdit="1"/>
          </p:cNvSpPr>
          <p:nvPr>
            <p:ph type="sldImg"/>
          </p:nvPr>
        </p:nvSpPr>
        <p:spPr>
          <a:ln/>
        </p:spPr>
      </p:sp>
      <p:sp>
        <p:nvSpPr>
          <p:cNvPr id="665603" name="Rectangle 3">
            <a:extLst>
              <a:ext uri="{FF2B5EF4-FFF2-40B4-BE49-F238E27FC236}">
                <a16:creationId xmlns:a16="http://schemas.microsoft.com/office/drawing/2014/main" id="{8361CDE0-346D-4D88-BAB1-41D283539B64}"/>
              </a:ext>
            </a:extLst>
          </p:cNvPr>
          <p:cNvSpPr>
            <a:spLocks noGrp="1" noChangeArrowheads="1"/>
          </p:cNvSpPr>
          <p:nvPr>
            <p:ph type="body" idx="1"/>
          </p:nvPr>
        </p:nvSpPr>
        <p:spPr/>
        <p:txBody>
          <a:bodyPr/>
          <a:lstStyle/>
          <a:p>
            <a:endParaRPr lang="ro-RO" altLang="ro-RO"/>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FFE5406-59ED-423B-AE36-C9A825485059}"/>
              </a:ext>
            </a:extLst>
          </p:cNvPr>
          <p:cNvSpPr>
            <a:spLocks noGrp="1" noChangeArrowheads="1"/>
          </p:cNvSpPr>
          <p:nvPr>
            <p:ph type="sldNum" sz="quarter" idx="5"/>
          </p:nvPr>
        </p:nvSpPr>
        <p:spPr>
          <a:ln/>
        </p:spPr>
        <p:txBody>
          <a:bodyPr/>
          <a:lstStyle/>
          <a:p>
            <a:fld id="{E149A509-D1BD-4944-BF1C-EAD54A2636E5}" type="slidenum">
              <a:rPr lang="en-US" altLang="ro-RO"/>
              <a:pPr/>
              <a:t>27</a:t>
            </a:fld>
            <a:endParaRPr lang="en-US" altLang="ro-RO"/>
          </a:p>
        </p:txBody>
      </p:sp>
      <p:sp>
        <p:nvSpPr>
          <p:cNvPr id="667650" name="Rectangle 2">
            <a:extLst>
              <a:ext uri="{FF2B5EF4-FFF2-40B4-BE49-F238E27FC236}">
                <a16:creationId xmlns:a16="http://schemas.microsoft.com/office/drawing/2014/main" id="{794A38CB-8234-4DB1-9F1C-0A087D6E2472}"/>
              </a:ext>
            </a:extLst>
          </p:cNvPr>
          <p:cNvSpPr>
            <a:spLocks noGrp="1" noRot="1" noChangeAspect="1" noChangeArrowheads="1" noTextEdit="1"/>
          </p:cNvSpPr>
          <p:nvPr>
            <p:ph type="sldImg"/>
          </p:nvPr>
        </p:nvSpPr>
        <p:spPr>
          <a:ln/>
        </p:spPr>
      </p:sp>
      <p:sp>
        <p:nvSpPr>
          <p:cNvPr id="667651" name="Rectangle 3">
            <a:extLst>
              <a:ext uri="{FF2B5EF4-FFF2-40B4-BE49-F238E27FC236}">
                <a16:creationId xmlns:a16="http://schemas.microsoft.com/office/drawing/2014/main" id="{CE1B904A-2C5D-40F7-BA87-CB8427BFCBB6}"/>
              </a:ext>
            </a:extLst>
          </p:cNvPr>
          <p:cNvSpPr>
            <a:spLocks noGrp="1" noChangeArrowheads="1"/>
          </p:cNvSpPr>
          <p:nvPr>
            <p:ph type="body" idx="1"/>
          </p:nvPr>
        </p:nvSpPr>
        <p:spPr/>
        <p:txBody>
          <a:bodyPr/>
          <a:lstStyle/>
          <a:p>
            <a:endParaRPr lang="ro-RO" altLang="ro-RO"/>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D94A191-31B3-4FE8-A161-24E657AE1466}"/>
              </a:ext>
            </a:extLst>
          </p:cNvPr>
          <p:cNvSpPr>
            <a:spLocks noGrp="1" noChangeArrowheads="1"/>
          </p:cNvSpPr>
          <p:nvPr>
            <p:ph type="sldNum" sz="quarter" idx="5"/>
          </p:nvPr>
        </p:nvSpPr>
        <p:spPr>
          <a:ln/>
        </p:spPr>
        <p:txBody>
          <a:bodyPr/>
          <a:lstStyle/>
          <a:p>
            <a:fld id="{52137BA7-DE25-4C64-975C-7B092D2E2CEF}" type="slidenum">
              <a:rPr lang="en-US" altLang="ro-RO"/>
              <a:pPr/>
              <a:t>28</a:t>
            </a:fld>
            <a:endParaRPr lang="en-US" altLang="ro-RO"/>
          </a:p>
        </p:txBody>
      </p:sp>
      <p:sp>
        <p:nvSpPr>
          <p:cNvPr id="669698" name="Rectangle 2">
            <a:extLst>
              <a:ext uri="{FF2B5EF4-FFF2-40B4-BE49-F238E27FC236}">
                <a16:creationId xmlns:a16="http://schemas.microsoft.com/office/drawing/2014/main" id="{E6477735-D992-4286-B441-10D24A0DCA5A}"/>
              </a:ext>
            </a:extLst>
          </p:cNvPr>
          <p:cNvSpPr>
            <a:spLocks noGrp="1" noRot="1" noChangeAspect="1" noChangeArrowheads="1" noTextEdit="1"/>
          </p:cNvSpPr>
          <p:nvPr>
            <p:ph type="sldImg"/>
          </p:nvPr>
        </p:nvSpPr>
        <p:spPr>
          <a:ln/>
        </p:spPr>
      </p:sp>
      <p:sp>
        <p:nvSpPr>
          <p:cNvPr id="669699" name="Rectangle 3">
            <a:extLst>
              <a:ext uri="{FF2B5EF4-FFF2-40B4-BE49-F238E27FC236}">
                <a16:creationId xmlns:a16="http://schemas.microsoft.com/office/drawing/2014/main" id="{B6D6CE14-6532-4203-9594-7822368A5E67}"/>
              </a:ext>
            </a:extLst>
          </p:cNvPr>
          <p:cNvSpPr>
            <a:spLocks noGrp="1" noChangeArrowheads="1"/>
          </p:cNvSpPr>
          <p:nvPr>
            <p:ph type="body" idx="1"/>
          </p:nvPr>
        </p:nvSpPr>
        <p:spPr/>
        <p:txBody>
          <a:bodyPr/>
          <a:lstStyle/>
          <a:p>
            <a:endParaRPr lang="ro-RO" altLang="ro-RO"/>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14F86D9-F41A-4F97-B93B-AD70CA908034}"/>
              </a:ext>
            </a:extLst>
          </p:cNvPr>
          <p:cNvSpPr>
            <a:spLocks noGrp="1" noChangeArrowheads="1"/>
          </p:cNvSpPr>
          <p:nvPr>
            <p:ph type="sldNum" sz="quarter" idx="5"/>
          </p:nvPr>
        </p:nvSpPr>
        <p:spPr>
          <a:ln/>
        </p:spPr>
        <p:txBody>
          <a:bodyPr/>
          <a:lstStyle/>
          <a:p>
            <a:fld id="{B3442B79-5346-443F-943A-B5F51FE952C4}" type="slidenum">
              <a:rPr lang="en-US" altLang="ro-RO"/>
              <a:pPr/>
              <a:t>29</a:t>
            </a:fld>
            <a:endParaRPr lang="en-US" altLang="ro-RO"/>
          </a:p>
        </p:txBody>
      </p:sp>
      <p:sp>
        <p:nvSpPr>
          <p:cNvPr id="671746" name="Rectangle 2">
            <a:extLst>
              <a:ext uri="{FF2B5EF4-FFF2-40B4-BE49-F238E27FC236}">
                <a16:creationId xmlns:a16="http://schemas.microsoft.com/office/drawing/2014/main" id="{29E80EEF-B7FD-471E-8188-A054B1A77CDD}"/>
              </a:ext>
            </a:extLst>
          </p:cNvPr>
          <p:cNvSpPr>
            <a:spLocks noGrp="1" noRot="1" noChangeAspect="1" noChangeArrowheads="1" noTextEdit="1"/>
          </p:cNvSpPr>
          <p:nvPr>
            <p:ph type="sldImg"/>
          </p:nvPr>
        </p:nvSpPr>
        <p:spPr>
          <a:ln/>
        </p:spPr>
      </p:sp>
      <p:sp>
        <p:nvSpPr>
          <p:cNvPr id="671747" name="Rectangle 3">
            <a:extLst>
              <a:ext uri="{FF2B5EF4-FFF2-40B4-BE49-F238E27FC236}">
                <a16:creationId xmlns:a16="http://schemas.microsoft.com/office/drawing/2014/main" id="{9914930D-58DE-4DD4-984C-3556051EC78F}"/>
              </a:ext>
            </a:extLst>
          </p:cNvPr>
          <p:cNvSpPr>
            <a:spLocks noGrp="1" noChangeArrowheads="1"/>
          </p:cNvSpPr>
          <p:nvPr>
            <p:ph type="body" idx="1"/>
          </p:nvPr>
        </p:nvSpPr>
        <p:spPr/>
        <p:txBody>
          <a:bodyPr/>
          <a:lstStyle/>
          <a:p>
            <a:endParaRPr lang="ro-RO" altLang="ro-RO"/>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F3B9F29-8279-4EAC-8C34-8E6E47D02A9C}"/>
              </a:ext>
            </a:extLst>
          </p:cNvPr>
          <p:cNvSpPr>
            <a:spLocks noGrp="1" noChangeArrowheads="1"/>
          </p:cNvSpPr>
          <p:nvPr>
            <p:ph type="sldNum" sz="quarter" idx="5"/>
          </p:nvPr>
        </p:nvSpPr>
        <p:spPr>
          <a:ln/>
        </p:spPr>
        <p:txBody>
          <a:bodyPr/>
          <a:lstStyle/>
          <a:p>
            <a:fld id="{05E4741D-8860-41F9-A171-64546B354EEB}" type="slidenum">
              <a:rPr lang="en-US" altLang="ro-RO"/>
              <a:pPr/>
              <a:t>30</a:t>
            </a:fld>
            <a:endParaRPr lang="en-US" altLang="ro-RO"/>
          </a:p>
        </p:txBody>
      </p:sp>
      <p:sp>
        <p:nvSpPr>
          <p:cNvPr id="673794" name="Rectangle 2">
            <a:extLst>
              <a:ext uri="{FF2B5EF4-FFF2-40B4-BE49-F238E27FC236}">
                <a16:creationId xmlns:a16="http://schemas.microsoft.com/office/drawing/2014/main" id="{26A1BB78-BD5B-4B02-B260-AE1A97E99AE0}"/>
              </a:ext>
            </a:extLst>
          </p:cNvPr>
          <p:cNvSpPr>
            <a:spLocks noGrp="1" noRot="1" noChangeAspect="1" noChangeArrowheads="1" noTextEdit="1"/>
          </p:cNvSpPr>
          <p:nvPr>
            <p:ph type="sldImg"/>
          </p:nvPr>
        </p:nvSpPr>
        <p:spPr>
          <a:ln/>
        </p:spPr>
      </p:sp>
      <p:sp>
        <p:nvSpPr>
          <p:cNvPr id="673795" name="Rectangle 3">
            <a:extLst>
              <a:ext uri="{FF2B5EF4-FFF2-40B4-BE49-F238E27FC236}">
                <a16:creationId xmlns:a16="http://schemas.microsoft.com/office/drawing/2014/main" id="{21E19952-B810-48FC-940C-517B6D795097}"/>
              </a:ext>
            </a:extLst>
          </p:cNvPr>
          <p:cNvSpPr>
            <a:spLocks noGrp="1" noChangeArrowheads="1"/>
          </p:cNvSpPr>
          <p:nvPr>
            <p:ph type="body" idx="1"/>
          </p:nvPr>
        </p:nvSpPr>
        <p:spPr/>
        <p:txBody>
          <a:bodyPr/>
          <a:lstStyle/>
          <a:p>
            <a:endParaRPr lang="ro-RO" altLang="ro-RO"/>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C7B976C-EDF9-430C-BD65-1F07DB805CA6}"/>
              </a:ext>
            </a:extLst>
          </p:cNvPr>
          <p:cNvSpPr>
            <a:spLocks noGrp="1" noChangeArrowheads="1"/>
          </p:cNvSpPr>
          <p:nvPr>
            <p:ph type="sldNum" sz="quarter" idx="5"/>
          </p:nvPr>
        </p:nvSpPr>
        <p:spPr>
          <a:ln/>
        </p:spPr>
        <p:txBody>
          <a:bodyPr/>
          <a:lstStyle/>
          <a:p>
            <a:fld id="{9F7EC1DA-40B6-423D-A3CF-556D27D20F01}" type="slidenum">
              <a:rPr lang="en-US" altLang="ro-RO"/>
              <a:pPr/>
              <a:t>31</a:t>
            </a:fld>
            <a:endParaRPr lang="en-US" altLang="ro-RO"/>
          </a:p>
        </p:txBody>
      </p:sp>
      <p:sp>
        <p:nvSpPr>
          <p:cNvPr id="675842" name="Rectangle 2">
            <a:extLst>
              <a:ext uri="{FF2B5EF4-FFF2-40B4-BE49-F238E27FC236}">
                <a16:creationId xmlns:a16="http://schemas.microsoft.com/office/drawing/2014/main" id="{F4497362-4F4D-43EA-B53D-B2DEF266626E}"/>
              </a:ext>
            </a:extLst>
          </p:cNvPr>
          <p:cNvSpPr>
            <a:spLocks noGrp="1" noRot="1" noChangeAspect="1" noChangeArrowheads="1" noTextEdit="1"/>
          </p:cNvSpPr>
          <p:nvPr>
            <p:ph type="sldImg"/>
          </p:nvPr>
        </p:nvSpPr>
        <p:spPr>
          <a:ln/>
        </p:spPr>
      </p:sp>
      <p:sp>
        <p:nvSpPr>
          <p:cNvPr id="675843" name="Rectangle 3">
            <a:extLst>
              <a:ext uri="{FF2B5EF4-FFF2-40B4-BE49-F238E27FC236}">
                <a16:creationId xmlns:a16="http://schemas.microsoft.com/office/drawing/2014/main" id="{275885A3-18FC-407E-B872-02FC52CA2828}"/>
              </a:ext>
            </a:extLst>
          </p:cNvPr>
          <p:cNvSpPr>
            <a:spLocks noGrp="1" noChangeArrowheads="1"/>
          </p:cNvSpPr>
          <p:nvPr>
            <p:ph type="body" idx="1"/>
          </p:nvPr>
        </p:nvSpPr>
        <p:spPr/>
        <p:txBody>
          <a:bodyPr/>
          <a:lstStyle/>
          <a:p>
            <a:endParaRPr lang="ro-RO" altLang="ro-RO"/>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6873D5A3-2A3C-49A3-82A0-4F875B88AE1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C1814704-39AA-43EB-95BD-890F1FC1D797}" type="slidenum">
              <a:rPr lang="en-US" altLang="en-US" sz="1200" b="0" smtClean="0"/>
              <a:pPr/>
              <a:t>3</a:t>
            </a:fld>
            <a:endParaRPr lang="en-US" altLang="en-US" sz="1200" b="0"/>
          </a:p>
        </p:txBody>
      </p:sp>
      <p:sp>
        <p:nvSpPr>
          <p:cNvPr id="9219" name="Rectangle 2">
            <a:extLst>
              <a:ext uri="{FF2B5EF4-FFF2-40B4-BE49-F238E27FC236}">
                <a16:creationId xmlns:a16="http://schemas.microsoft.com/office/drawing/2014/main" id="{D9386FF1-1384-49C6-BA73-DAD9403FE827}"/>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40E37F10-A7D0-4CD6-8616-C274DAEE785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EA77F19-42EF-469A-92BC-03BCA34A5D79}"/>
              </a:ext>
            </a:extLst>
          </p:cNvPr>
          <p:cNvSpPr>
            <a:spLocks noGrp="1" noChangeArrowheads="1"/>
          </p:cNvSpPr>
          <p:nvPr>
            <p:ph type="sldNum" sz="quarter" idx="5"/>
          </p:nvPr>
        </p:nvSpPr>
        <p:spPr>
          <a:ln/>
        </p:spPr>
        <p:txBody>
          <a:bodyPr/>
          <a:lstStyle/>
          <a:p>
            <a:fld id="{34D68E5B-1F20-48DA-A18E-4C678DD2212C}" type="slidenum">
              <a:rPr lang="en-US" altLang="ro-RO"/>
              <a:pPr/>
              <a:t>32</a:t>
            </a:fld>
            <a:endParaRPr lang="en-US" altLang="ro-RO"/>
          </a:p>
        </p:txBody>
      </p:sp>
      <p:sp>
        <p:nvSpPr>
          <p:cNvPr id="677890" name="Rectangle 2">
            <a:extLst>
              <a:ext uri="{FF2B5EF4-FFF2-40B4-BE49-F238E27FC236}">
                <a16:creationId xmlns:a16="http://schemas.microsoft.com/office/drawing/2014/main" id="{4D0C9ECD-D88B-4127-A333-FD7161B7F70F}"/>
              </a:ext>
            </a:extLst>
          </p:cNvPr>
          <p:cNvSpPr>
            <a:spLocks noGrp="1" noRot="1" noChangeAspect="1" noChangeArrowheads="1" noTextEdit="1"/>
          </p:cNvSpPr>
          <p:nvPr>
            <p:ph type="sldImg"/>
          </p:nvPr>
        </p:nvSpPr>
        <p:spPr>
          <a:ln/>
        </p:spPr>
      </p:sp>
      <p:sp>
        <p:nvSpPr>
          <p:cNvPr id="677891" name="Rectangle 3">
            <a:extLst>
              <a:ext uri="{FF2B5EF4-FFF2-40B4-BE49-F238E27FC236}">
                <a16:creationId xmlns:a16="http://schemas.microsoft.com/office/drawing/2014/main" id="{1F743889-62E1-47F8-B35D-1AEA40C4A329}"/>
              </a:ext>
            </a:extLst>
          </p:cNvPr>
          <p:cNvSpPr>
            <a:spLocks noGrp="1" noChangeArrowheads="1"/>
          </p:cNvSpPr>
          <p:nvPr>
            <p:ph type="body" idx="1"/>
          </p:nvPr>
        </p:nvSpPr>
        <p:spPr/>
        <p:txBody>
          <a:bodyPr/>
          <a:lstStyle/>
          <a:p>
            <a:endParaRPr lang="ro-RO" altLang="ro-RO"/>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A596D055-203F-42BF-BF6F-F626868E9CD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3D38DD49-D2CD-4707-9291-00CA8A9DF4D4}" type="slidenum">
              <a:rPr lang="en-US" altLang="en-US" sz="1200" b="0" smtClean="0"/>
              <a:pPr/>
              <a:t>4</a:t>
            </a:fld>
            <a:endParaRPr lang="en-US" altLang="en-US" sz="1200" b="0"/>
          </a:p>
        </p:txBody>
      </p:sp>
      <p:sp>
        <p:nvSpPr>
          <p:cNvPr id="11267" name="Rectangle 2">
            <a:extLst>
              <a:ext uri="{FF2B5EF4-FFF2-40B4-BE49-F238E27FC236}">
                <a16:creationId xmlns:a16="http://schemas.microsoft.com/office/drawing/2014/main" id="{2EB1F0A0-C807-466B-828F-7F99BBD09C5B}"/>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A75F7226-40D9-4306-8808-1230C8B2244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92297B7C-4FFD-4849-B7EF-E3F892F4384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622466C4-30A3-43AC-80A3-65CDE5912D8C}" type="slidenum">
              <a:rPr lang="en-US" altLang="en-US" sz="1200" b="0" smtClean="0"/>
              <a:pPr/>
              <a:t>5</a:t>
            </a:fld>
            <a:endParaRPr lang="en-US" altLang="en-US" sz="1200" b="0"/>
          </a:p>
        </p:txBody>
      </p:sp>
      <p:sp>
        <p:nvSpPr>
          <p:cNvPr id="13315" name="Rectangle 2">
            <a:extLst>
              <a:ext uri="{FF2B5EF4-FFF2-40B4-BE49-F238E27FC236}">
                <a16:creationId xmlns:a16="http://schemas.microsoft.com/office/drawing/2014/main" id="{15F523D1-6F38-4DC8-B732-047ADA8EE614}"/>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35AEE7E3-547B-4977-BC5D-BF2F42DC0A7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BC3E239F-4E4D-4B49-81C7-3AFB71BA03E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CAB44A71-7551-4355-AB83-A04D022B3E2A}" type="slidenum">
              <a:rPr lang="en-US" altLang="en-US" sz="1200" b="0" smtClean="0"/>
              <a:pPr/>
              <a:t>6</a:t>
            </a:fld>
            <a:endParaRPr lang="en-US" altLang="en-US" sz="1200" b="0"/>
          </a:p>
        </p:txBody>
      </p:sp>
      <p:sp>
        <p:nvSpPr>
          <p:cNvPr id="15363" name="Rectangle 2">
            <a:extLst>
              <a:ext uri="{FF2B5EF4-FFF2-40B4-BE49-F238E27FC236}">
                <a16:creationId xmlns:a16="http://schemas.microsoft.com/office/drawing/2014/main" id="{4D090FB0-CFAD-44E8-AFFF-44B174A27ADC}"/>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DA5AEF3B-2DF7-417C-B664-AA66B2370B7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7AE207D7-9F54-4510-885D-A52B60ED354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F1A06054-A9AA-477A-837B-2ECABA3B3FBD}" type="slidenum">
              <a:rPr lang="en-US" altLang="en-US" sz="1200" b="0" smtClean="0"/>
              <a:pPr/>
              <a:t>7</a:t>
            </a:fld>
            <a:endParaRPr lang="en-US" altLang="en-US" sz="1200" b="0"/>
          </a:p>
        </p:txBody>
      </p:sp>
      <p:sp>
        <p:nvSpPr>
          <p:cNvPr id="17411" name="Rectangle 2">
            <a:extLst>
              <a:ext uri="{FF2B5EF4-FFF2-40B4-BE49-F238E27FC236}">
                <a16:creationId xmlns:a16="http://schemas.microsoft.com/office/drawing/2014/main" id="{FDC6C884-0D06-4C50-8D46-1FA1C70BFFEE}"/>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1B2D202B-9843-49FA-A131-0E3F85141AE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A102F5A4-2818-4626-831A-AD365664359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B8786B0D-1043-46BE-BFEA-1F23F49A247D}" type="slidenum">
              <a:rPr lang="en-US" altLang="en-US" sz="1200" b="0" smtClean="0"/>
              <a:pPr/>
              <a:t>8</a:t>
            </a:fld>
            <a:endParaRPr lang="en-US" altLang="en-US" sz="1200" b="0"/>
          </a:p>
        </p:txBody>
      </p:sp>
      <p:sp>
        <p:nvSpPr>
          <p:cNvPr id="19459" name="Rectangle 2">
            <a:extLst>
              <a:ext uri="{FF2B5EF4-FFF2-40B4-BE49-F238E27FC236}">
                <a16:creationId xmlns:a16="http://schemas.microsoft.com/office/drawing/2014/main" id="{4D710CF3-A929-40D7-A060-81C2A619247B}"/>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0A371538-B2D5-4CED-B19C-CB9BF6A8BC1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57D2F94C-CFFD-4383-AAE1-FEC9430862A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fld id="{11A6C516-2377-4E48-93B5-4E66DD788F13}" type="slidenum">
              <a:rPr lang="en-US" altLang="en-US" sz="1200" b="0" smtClean="0"/>
              <a:pPr/>
              <a:t>9</a:t>
            </a:fld>
            <a:endParaRPr lang="en-US" altLang="en-US" sz="1200" b="0"/>
          </a:p>
        </p:txBody>
      </p:sp>
      <p:sp>
        <p:nvSpPr>
          <p:cNvPr id="21507" name="Rectangle 2">
            <a:extLst>
              <a:ext uri="{FF2B5EF4-FFF2-40B4-BE49-F238E27FC236}">
                <a16:creationId xmlns:a16="http://schemas.microsoft.com/office/drawing/2014/main" id="{2C1F1679-241F-4C69-85D6-2D7D664C589B}"/>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B3F60129-A39F-4FEC-99A4-1CF9435AD9D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68642" name="Rectangle 2"/>
          <p:cNvSpPr>
            <a:spLocks noGrp="1" noChangeArrowheads="1"/>
          </p:cNvSpPr>
          <p:nvPr>
            <p:ph type="ctrTitle"/>
          </p:nvPr>
        </p:nvSpPr>
        <p:spPr>
          <a:xfrm>
            <a:off x="152400" y="5194300"/>
            <a:ext cx="7467600" cy="914400"/>
          </a:xfrm>
        </p:spPr>
        <p:txBody>
          <a:bodyPr anchor="b"/>
          <a:lstStyle>
            <a:lvl1pPr algn="l">
              <a:defRPr/>
            </a:lvl1pPr>
          </a:lstStyle>
          <a:p>
            <a:pPr lvl="0"/>
            <a:r>
              <a:rPr lang="en-US" altLang="en-US" noProof="0"/>
              <a:t>Click to edit Master title style</a:t>
            </a:r>
          </a:p>
        </p:txBody>
      </p:sp>
      <p:sp>
        <p:nvSpPr>
          <p:cNvPr id="368643" name="Rectangle 3"/>
          <p:cNvSpPr>
            <a:spLocks noGrp="1" noChangeArrowheads="1"/>
          </p:cNvSpPr>
          <p:nvPr>
            <p:ph type="subTitle" idx="1"/>
          </p:nvPr>
        </p:nvSpPr>
        <p:spPr>
          <a:xfrm>
            <a:off x="152400" y="6032500"/>
            <a:ext cx="6400800" cy="749300"/>
          </a:xfrm>
        </p:spPr>
        <p:txBody>
          <a:bodyPr/>
          <a:lstStyle>
            <a:lvl1pPr marL="0" indent="0">
              <a:buFont typeface="Wingdings" panose="05000000000000000000" pitchFamily="2" charset="2"/>
              <a:buNone/>
              <a:defRPr/>
            </a:lvl1pPr>
          </a:lstStyle>
          <a:p>
            <a:pPr lvl="0"/>
            <a:r>
              <a:rPr lang="en-US" altLang="en-US" noProof="0"/>
              <a:t>Click to edit Master subtitle style</a:t>
            </a:r>
          </a:p>
        </p:txBody>
      </p:sp>
      <p:sp>
        <p:nvSpPr>
          <p:cNvPr id="4" name="Rectangle 4">
            <a:extLst>
              <a:ext uri="{FF2B5EF4-FFF2-40B4-BE49-F238E27FC236}">
                <a16:creationId xmlns:a16="http://schemas.microsoft.com/office/drawing/2014/main" id="{7CE000CE-F21B-41EF-96C0-9F9A127BE3EF}"/>
              </a:ext>
            </a:extLst>
          </p:cNvPr>
          <p:cNvSpPr>
            <a:spLocks noGrp="1" noChangeArrowheads="1"/>
          </p:cNvSpPr>
          <p:nvPr>
            <p:ph type="dt" sz="quarter" idx="10"/>
          </p:nvPr>
        </p:nvSpPr>
        <p:spPr>
          <a:xfrm>
            <a:off x="457200" y="6245225"/>
            <a:ext cx="2133600" cy="476250"/>
          </a:xfrm>
        </p:spPr>
        <p:txBody>
          <a:bodyPr/>
          <a:lstStyle>
            <a:lvl1pPr>
              <a:spcBef>
                <a:spcPct val="0"/>
              </a:spcBef>
              <a:defRPr>
                <a:latin typeface="Times New Roman" panose="02020603050405020304" pitchFamily="18" charset="0"/>
              </a:defRPr>
            </a:lvl1pPr>
          </a:lstStyle>
          <a:p>
            <a:pPr>
              <a:defRPr/>
            </a:pPr>
            <a:endParaRPr lang="en-US" altLang="en-US"/>
          </a:p>
        </p:txBody>
      </p:sp>
      <p:sp>
        <p:nvSpPr>
          <p:cNvPr id="5" name="Rectangle 5">
            <a:extLst>
              <a:ext uri="{FF2B5EF4-FFF2-40B4-BE49-F238E27FC236}">
                <a16:creationId xmlns:a16="http://schemas.microsoft.com/office/drawing/2014/main" id="{74E6A93A-0CF6-4D69-9073-81E50F7FE4E5}"/>
              </a:ext>
            </a:extLst>
          </p:cNvPr>
          <p:cNvSpPr>
            <a:spLocks noGrp="1" noChangeArrowheads="1"/>
          </p:cNvSpPr>
          <p:nvPr>
            <p:ph type="ftr" sz="quarter" idx="11"/>
          </p:nvPr>
        </p:nvSpPr>
        <p:spPr>
          <a:xfrm>
            <a:off x="3124200" y="6245225"/>
            <a:ext cx="2895600" cy="476250"/>
          </a:xfrm>
        </p:spPr>
        <p:txBody>
          <a:bodyPr/>
          <a:lstStyle>
            <a:lvl1pPr>
              <a:spcBef>
                <a:spcPct val="0"/>
              </a:spcBef>
              <a:defRPr>
                <a:latin typeface="Times New Roman" panose="02020603050405020304" pitchFamily="18" charset="0"/>
              </a:defRPr>
            </a:lvl1pPr>
          </a:lstStyle>
          <a:p>
            <a:pPr>
              <a:defRPr/>
            </a:pPr>
            <a:endParaRPr lang="en-US" altLang="en-US"/>
          </a:p>
        </p:txBody>
      </p:sp>
      <p:sp>
        <p:nvSpPr>
          <p:cNvPr id="6" name="Rectangle 6">
            <a:extLst>
              <a:ext uri="{FF2B5EF4-FFF2-40B4-BE49-F238E27FC236}">
                <a16:creationId xmlns:a16="http://schemas.microsoft.com/office/drawing/2014/main" id="{298BE788-435F-4927-9231-898CA7F09275}"/>
              </a:ext>
            </a:extLst>
          </p:cNvPr>
          <p:cNvSpPr>
            <a:spLocks noGrp="1" noChangeArrowheads="1"/>
          </p:cNvSpPr>
          <p:nvPr>
            <p:ph type="sldNum" sz="quarter" idx="12"/>
          </p:nvPr>
        </p:nvSpPr>
        <p:spPr>
          <a:xfrm>
            <a:off x="6553200" y="6245225"/>
            <a:ext cx="2133600" cy="476250"/>
          </a:xfrm>
        </p:spPr>
        <p:txBody>
          <a:bodyPr/>
          <a:lstStyle>
            <a:lvl1pPr>
              <a:spcBef>
                <a:spcPct val="0"/>
              </a:spcBef>
              <a:defRPr>
                <a:latin typeface="Times New Roman" panose="02020603050405020304" pitchFamily="18" charset="0"/>
              </a:defRPr>
            </a:lvl1pPr>
          </a:lstStyle>
          <a:p>
            <a:pPr>
              <a:defRPr/>
            </a:pPr>
            <a:fld id="{DF0BDC96-9476-43D4-8DFC-3DC78756F74C}" type="slidenum">
              <a:rPr lang="en-US" altLang="en-US"/>
              <a:pPr>
                <a:defRPr/>
              </a:pPr>
              <a:t>‹#›</a:t>
            </a:fld>
            <a:endParaRPr lang="en-US" altLang="en-US"/>
          </a:p>
        </p:txBody>
      </p:sp>
    </p:spTree>
    <p:extLst>
      <p:ext uri="{BB962C8B-B14F-4D97-AF65-F5344CB8AC3E}">
        <p14:creationId xmlns:p14="http://schemas.microsoft.com/office/powerpoint/2010/main" val="347269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CE1CE7E-852A-4003-BFBB-FBD8C652607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9BC2859D-B455-41F5-AB94-36F5012251B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D66562CB-33F7-4425-BA16-1EBC55951168}"/>
              </a:ext>
            </a:extLst>
          </p:cNvPr>
          <p:cNvSpPr>
            <a:spLocks noGrp="1" noChangeArrowheads="1"/>
          </p:cNvSpPr>
          <p:nvPr>
            <p:ph type="sldNum" sz="quarter" idx="12"/>
          </p:nvPr>
        </p:nvSpPr>
        <p:spPr>
          <a:ln/>
        </p:spPr>
        <p:txBody>
          <a:bodyPr/>
          <a:lstStyle>
            <a:lvl1pPr>
              <a:defRPr/>
            </a:lvl1pPr>
          </a:lstStyle>
          <a:p>
            <a:pPr>
              <a:defRPr/>
            </a:pPr>
            <a:fld id="{62C4CFAC-90EA-4963-9304-87F554DBBDD8}" type="slidenum">
              <a:rPr lang="en-US" altLang="en-US"/>
              <a:pPr>
                <a:defRPr/>
              </a:pPr>
              <a:t>‹#›</a:t>
            </a:fld>
            <a:endParaRPr lang="en-US" altLang="en-US"/>
          </a:p>
        </p:txBody>
      </p:sp>
    </p:spTree>
    <p:extLst>
      <p:ext uri="{BB962C8B-B14F-4D97-AF65-F5344CB8AC3E}">
        <p14:creationId xmlns:p14="http://schemas.microsoft.com/office/powerpoint/2010/main" val="895973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19812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152400"/>
            <a:ext cx="57912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159E03D-87FB-45BC-8D31-EB2B8275988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7F91D80D-CE0F-4652-8A9B-56EFA1C117D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4C5A158E-156F-4163-BD59-68E6FDF55D8C}"/>
              </a:ext>
            </a:extLst>
          </p:cNvPr>
          <p:cNvSpPr>
            <a:spLocks noGrp="1" noChangeArrowheads="1"/>
          </p:cNvSpPr>
          <p:nvPr>
            <p:ph type="sldNum" sz="quarter" idx="12"/>
          </p:nvPr>
        </p:nvSpPr>
        <p:spPr>
          <a:ln/>
        </p:spPr>
        <p:txBody>
          <a:bodyPr/>
          <a:lstStyle>
            <a:lvl1pPr>
              <a:defRPr/>
            </a:lvl1pPr>
          </a:lstStyle>
          <a:p>
            <a:pPr>
              <a:defRPr/>
            </a:pPr>
            <a:fld id="{1C85906A-D13F-4160-BA81-67D5843A26BD}" type="slidenum">
              <a:rPr lang="en-US" altLang="en-US"/>
              <a:pPr>
                <a:defRPr/>
              </a:pPr>
              <a:t>‹#›</a:t>
            </a:fld>
            <a:endParaRPr lang="en-US" altLang="en-US"/>
          </a:p>
        </p:txBody>
      </p:sp>
    </p:spTree>
    <p:extLst>
      <p:ext uri="{BB962C8B-B14F-4D97-AF65-F5344CB8AC3E}">
        <p14:creationId xmlns:p14="http://schemas.microsoft.com/office/powerpoint/2010/main" val="3277041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256D219-BFCC-445C-9AFC-2FBCA4DF009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7F7949C8-31B1-4B31-973D-6D0CBF3D499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DE40E3D0-4E82-43BB-A696-1A187B8DA349}"/>
              </a:ext>
            </a:extLst>
          </p:cNvPr>
          <p:cNvSpPr>
            <a:spLocks noGrp="1" noChangeArrowheads="1"/>
          </p:cNvSpPr>
          <p:nvPr>
            <p:ph type="sldNum" sz="quarter" idx="12"/>
          </p:nvPr>
        </p:nvSpPr>
        <p:spPr>
          <a:ln/>
        </p:spPr>
        <p:txBody>
          <a:bodyPr/>
          <a:lstStyle>
            <a:lvl1pPr>
              <a:defRPr/>
            </a:lvl1pPr>
          </a:lstStyle>
          <a:p>
            <a:pPr>
              <a:defRPr/>
            </a:pPr>
            <a:fld id="{A9875ECE-850C-439C-A624-8F4AF62544EE}" type="slidenum">
              <a:rPr lang="en-US" altLang="en-US"/>
              <a:pPr>
                <a:defRPr/>
              </a:pPr>
              <a:t>‹#›</a:t>
            </a:fld>
            <a:endParaRPr lang="en-US" altLang="en-US"/>
          </a:p>
        </p:txBody>
      </p:sp>
    </p:spTree>
    <p:extLst>
      <p:ext uri="{BB962C8B-B14F-4D97-AF65-F5344CB8AC3E}">
        <p14:creationId xmlns:p14="http://schemas.microsoft.com/office/powerpoint/2010/main" val="1229350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id="{EF24162B-C61C-4806-BD39-5EA6E493E3D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C849605D-356F-429E-AF8C-20D5272A469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47DC90BC-DCFA-4930-BDAC-7F28A0ABF1E0}"/>
              </a:ext>
            </a:extLst>
          </p:cNvPr>
          <p:cNvSpPr>
            <a:spLocks noGrp="1" noChangeArrowheads="1"/>
          </p:cNvSpPr>
          <p:nvPr>
            <p:ph type="sldNum" sz="quarter" idx="12"/>
          </p:nvPr>
        </p:nvSpPr>
        <p:spPr>
          <a:ln/>
        </p:spPr>
        <p:txBody>
          <a:bodyPr/>
          <a:lstStyle>
            <a:lvl1pPr>
              <a:defRPr/>
            </a:lvl1pPr>
          </a:lstStyle>
          <a:p>
            <a:pPr>
              <a:defRPr/>
            </a:pPr>
            <a:fld id="{A29698CD-5ABD-4AA6-97B8-A4B814561EA7}" type="slidenum">
              <a:rPr lang="en-US" altLang="en-US"/>
              <a:pPr>
                <a:defRPr/>
              </a:pPr>
              <a:t>‹#›</a:t>
            </a:fld>
            <a:endParaRPr lang="en-US" altLang="en-US"/>
          </a:p>
        </p:txBody>
      </p:sp>
    </p:spTree>
    <p:extLst>
      <p:ext uri="{BB962C8B-B14F-4D97-AF65-F5344CB8AC3E}">
        <p14:creationId xmlns:p14="http://schemas.microsoft.com/office/powerpoint/2010/main" val="2750169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447800"/>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447800"/>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279DBD4B-A8CF-4C85-9A33-D8260812AEE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6A7DDECE-49EF-4575-A050-ACAA49C58D7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D20CE4A4-1A46-42C7-8BD0-8C2C2A338DBD}"/>
              </a:ext>
            </a:extLst>
          </p:cNvPr>
          <p:cNvSpPr>
            <a:spLocks noGrp="1" noChangeArrowheads="1"/>
          </p:cNvSpPr>
          <p:nvPr>
            <p:ph type="sldNum" sz="quarter" idx="12"/>
          </p:nvPr>
        </p:nvSpPr>
        <p:spPr>
          <a:ln/>
        </p:spPr>
        <p:txBody>
          <a:bodyPr/>
          <a:lstStyle>
            <a:lvl1pPr>
              <a:defRPr/>
            </a:lvl1pPr>
          </a:lstStyle>
          <a:p>
            <a:pPr>
              <a:defRPr/>
            </a:pPr>
            <a:fld id="{7BE4EB2D-4631-4286-B347-73434A4BC3B1}" type="slidenum">
              <a:rPr lang="en-US" altLang="en-US"/>
              <a:pPr>
                <a:defRPr/>
              </a:pPr>
              <a:t>‹#›</a:t>
            </a:fld>
            <a:endParaRPr lang="en-US" altLang="en-US"/>
          </a:p>
        </p:txBody>
      </p:sp>
    </p:spTree>
    <p:extLst>
      <p:ext uri="{BB962C8B-B14F-4D97-AF65-F5344CB8AC3E}">
        <p14:creationId xmlns:p14="http://schemas.microsoft.com/office/powerpoint/2010/main" val="2082190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1C89DE58-E297-476F-B285-4D6E196C682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DF9099F8-2872-4076-8AAA-3B9DA7012BA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1F99A764-08A8-44BA-80E9-D6825B174CF2}"/>
              </a:ext>
            </a:extLst>
          </p:cNvPr>
          <p:cNvSpPr>
            <a:spLocks noGrp="1" noChangeArrowheads="1"/>
          </p:cNvSpPr>
          <p:nvPr>
            <p:ph type="sldNum" sz="quarter" idx="12"/>
          </p:nvPr>
        </p:nvSpPr>
        <p:spPr>
          <a:ln/>
        </p:spPr>
        <p:txBody>
          <a:bodyPr/>
          <a:lstStyle>
            <a:lvl1pPr>
              <a:defRPr/>
            </a:lvl1pPr>
          </a:lstStyle>
          <a:p>
            <a:pPr>
              <a:defRPr/>
            </a:pPr>
            <a:fld id="{20A8D7C1-76D9-409D-8F22-184884539BA7}" type="slidenum">
              <a:rPr lang="en-US" altLang="en-US"/>
              <a:pPr>
                <a:defRPr/>
              </a:pPr>
              <a:t>‹#›</a:t>
            </a:fld>
            <a:endParaRPr lang="en-US" altLang="en-US"/>
          </a:p>
        </p:txBody>
      </p:sp>
    </p:spTree>
    <p:extLst>
      <p:ext uri="{BB962C8B-B14F-4D97-AF65-F5344CB8AC3E}">
        <p14:creationId xmlns:p14="http://schemas.microsoft.com/office/powerpoint/2010/main" val="1227854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F2B025AE-8B6B-405C-996E-9823BB6175A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124FC49C-3EF6-4BF6-9F21-4194D639941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42203A33-3831-4F21-AFD7-5AAE54FA6867}"/>
              </a:ext>
            </a:extLst>
          </p:cNvPr>
          <p:cNvSpPr>
            <a:spLocks noGrp="1" noChangeArrowheads="1"/>
          </p:cNvSpPr>
          <p:nvPr>
            <p:ph type="sldNum" sz="quarter" idx="12"/>
          </p:nvPr>
        </p:nvSpPr>
        <p:spPr>
          <a:ln/>
        </p:spPr>
        <p:txBody>
          <a:bodyPr/>
          <a:lstStyle>
            <a:lvl1pPr>
              <a:defRPr/>
            </a:lvl1pPr>
          </a:lstStyle>
          <a:p>
            <a:pPr>
              <a:defRPr/>
            </a:pPr>
            <a:fld id="{3FE98D76-D72E-410E-AC4F-2013D90A200E}" type="slidenum">
              <a:rPr lang="en-US" altLang="en-US"/>
              <a:pPr>
                <a:defRPr/>
              </a:pPr>
              <a:t>‹#›</a:t>
            </a:fld>
            <a:endParaRPr lang="en-US" altLang="en-US"/>
          </a:p>
        </p:txBody>
      </p:sp>
    </p:spTree>
    <p:extLst>
      <p:ext uri="{BB962C8B-B14F-4D97-AF65-F5344CB8AC3E}">
        <p14:creationId xmlns:p14="http://schemas.microsoft.com/office/powerpoint/2010/main" val="1540440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8A4159F-D846-4D51-B06E-3F5F2842AA2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4B16A361-EA62-4AD2-84EB-D56DC068178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FC7445A4-6D40-474A-A93C-D4D4C7729C47}"/>
              </a:ext>
            </a:extLst>
          </p:cNvPr>
          <p:cNvSpPr>
            <a:spLocks noGrp="1" noChangeArrowheads="1"/>
          </p:cNvSpPr>
          <p:nvPr>
            <p:ph type="sldNum" sz="quarter" idx="12"/>
          </p:nvPr>
        </p:nvSpPr>
        <p:spPr>
          <a:ln/>
        </p:spPr>
        <p:txBody>
          <a:bodyPr/>
          <a:lstStyle>
            <a:lvl1pPr>
              <a:defRPr/>
            </a:lvl1pPr>
          </a:lstStyle>
          <a:p>
            <a:pPr>
              <a:defRPr/>
            </a:pPr>
            <a:fld id="{8B6EBEC6-A01D-48A6-96FB-262F91B46F73}" type="slidenum">
              <a:rPr lang="en-US" altLang="en-US"/>
              <a:pPr>
                <a:defRPr/>
              </a:pPr>
              <a:t>‹#›</a:t>
            </a:fld>
            <a:endParaRPr lang="en-US" altLang="en-US"/>
          </a:p>
        </p:txBody>
      </p:sp>
    </p:spTree>
    <p:extLst>
      <p:ext uri="{BB962C8B-B14F-4D97-AF65-F5344CB8AC3E}">
        <p14:creationId xmlns:p14="http://schemas.microsoft.com/office/powerpoint/2010/main" val="2057394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69451749-ACC0-4665-A64F-08EF8A4AF19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A1981D20-A0D1-411F-9DDC-0728F266C2C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876C9CA3-4771-4CE3-B1A0-024D12C94309}"/>
              </a:ext>
            </a:extLst>
          </p:cNvPr>
          <p:cNvSpPr>
            <a:spLocks noGrp="1" noChangeArrowheads="1"/>
          </p:cNvSpPr>
          <p:nvPr>
            <p:ph type="sldNum" sz="quarter" idx="12"/>
          </p:nvPr>
        </p:nvSpPr>
        <p:spPr>
          <a:ln/>
        </p:spPr>
        <p:txBody>
          <a:bodyPr/>
          <a:lstStyle>
            <a:lvl1pPr>
              <a:defRPr/>
            </a:lvl1pPr>
          </a:lstStyle>
          <a:p>
            <a:pPr>
              <a:defRPr/>
            </a:pPr>
            <a:fld id="{83B2362C-4991-473A-8D75-9F418C47159B}" type="slidenum">
              <a:rPr lang="en-US" altLang="en-US"/>
              <a:pPr>
                <a:defRPr/>
              </a:pPr>
              <a:t>‹#›</a:t>
            </a:fld>
            <a:endParaRPr lang="en-US" altLang="en-US"/>
          </a:p>
        </p:txBody>
      </p:sp>
    </p:spTree>
    <p:extLst>
      <p:ext uri="{BB962C8B-B14F-4D97-AF65-F5344CB8AC3E}">
        <p14:creationId xmlns:p14="http://schemas.microsoft.com/office/powerpoint/2010/main" val="10181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911DD064-0373-477D-A441-3639467BD97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E43CB8C4-C0B2-473D-9E1C-A95854A86DF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69353112-F434-472C-92F0-85AA7A547C98}"/>
              </a:ext>
            </a:extLst>
          </p:cNvPr>
          <p:cNvSpPr>
            <a:spLocks noGrp="1" noChangeArrowheads="1"/>
          </p:cNvSpPr>
          <p:nvPr>
            <p:ph type="sldNum" sz="quarter" idx="12"/>
          </p:nvPr>
        </p:nvSpPr>
        <p:spPr>
          <a:ln/>
        </p:spPr>
        <p:txBody>
          <a:bodyPr/>
          <a:lstStyle>
            <a:lvl1pPr>
              <a:defRPr/>
            </a:lvl1pPr>
          </a:lstStyle>
          <a:p>
            <a:pPr>
              <a:defRPr/>
            </a:pPr>
            <a:fld id="{9C369807-40E7-453D-A0FD-6FC66B63B259}" type="slidenum">
              <a:rPr lang="en-US" altLang="en-US"/>
              <a:pPr>
                <a:defRPr/>
              </a:pPr>
              <a:t>‹#›</a:t>
            </a:fld>
            <a:endParaRPr lang="en-US" altLang="en-US"/>
          </a:p>
        </p:txBody>
      </p:sp>
    </p:spTree>
    <p:extLst>
      <p:ext uri="{BB962C8B-B14F-4D97-AF65-F5344CB8AC3E}">
        <p14:creationId xmlns:p14="http://schemas.microsoft.com/office/powerpoint/2010/main" val="3233941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67618" name="Rectangle 2">
            <a:extLst>
              <a:ext uri="{FF2B5EF4-FFF2-40B4-BE49-F238E27FC236}">
                <a16:creationId xmlns:a16="http://schemas.microsoft.com/office/drawing/2014/main" id="{4427BEC0-45F9-4871-AA63-CB28CA4D372C}"/>
              </a:ext>
            </a:extLst>
          </p:cNvPr>
          <p:cNvSpPr>
            <a:spLocks noGrp="1" noChangeArrowheads="1"/>
          </p:cNvSpPr>
          <p:nvPr>
            <p:ph type="title"/>
          </p:nvPr>
        </p:nvSpPr>
        <p:spPr bwMode="auto">
          <a:xfrm>
            <a:off x="685800" y="152400"/>
            <a:ext cx="7924800" cy="1066800"/>
          </a:xfrm>
          <a:prstGeom prst="rect">
            <a:avLst/>
          </a:prstGeom>
          <a:noFill/>
          <a:ln>
            <a:noFill/>
          </a:ln>
        </p:spPr>
        <p:txBody>
          <a:bodyPr vert="horz" wrap="square" lIns="91440" tIns="45720" rIns="91440" bIns="45720" numCol="1" anchor="ctr" anchorCtr="0" compatLnSpc="1">
            <a:prstTxWarp prst="textNoShape">
              <a:avLst/>
            </a:prstTxWarp>
          </a:bodyPr>
          <a:lstStyle/>
          <a:p>
            <a:pPr lvl="0"/>
            <a:r>
              <a:rPr lang="en-US" altLang="en-US"/>
              <a:t>Click to edit title style</a:t>
            </a:r>
          </a:p>
        </p:txBody>
      </p:sp>
      <p:sp>
        <p:nvSpPr>
          <p:cNvPr id="367619" name="Rectangle 3">
            <a:extLst>
              <a:ext uri="{FF2B5EF4-FFF2-40B4-BE49-F238E27FC236}">
                <a16:creationId xmlns:a16="http://schemas.microsoft.com/office/drawing/2014/main" id="{5B9218E4-B964-44EF-AC0C-8CBFFE54FC20}"/>
              </a:ext>
            </a:extLst>
          </p:cNvPr>
          <p:cNvSpPr>
            <a:spLocks noGrp="1" noChangeArrowheads="1"/>
          </p:cNvSpPr>
          <p:nvPr>
            <p:ph type="body" idx="1"/>
          </p:nvPr>
        </p:nvSpPr>
        <p:spPr bwMode="auto">
          <a:xfrm>
            <a:off x="685800" y="1447800"/>
            <a:ext cx="7924800" cy="45720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67620" name="Rectangle 4">
            <a:extLst>
              <a:ext uri="{FF2B5EF4-FFF2-40B4-BE49-F238E27FC236}">
                <a16:creationId xmlns:a16="http://schemas.microsoft.com/office/drawing/2014/main" id="{2D145332-674E-4F42-9804-D1BFBA70A141}"/>
              </a:ext>
            </a:extLst>
          </p:cNvPr>
          <p:cNvSpPr>
            <a:spLocks noGrp="1" noChangeArrowheads="1"/>
          </p:cNvSpPr>
          <p:nvPr>
            <p:ph type="dt" sz="half" idx="2"/>
          </p:nvPr>
        </p:nvSpPr>
        <p:spPr bwMode="auto">
          <a:xfrm>
            <a:off x="685800" y="6172200"/>
            <a:ext cx="1549400" cy="457200"/>
          </a:xfrm>
          <a:prstGeom prst="rect">
            <a:avLst/>
          </a:prstGeom>
          <a:noFill/>
          <a:ln>
            <a:noFill/>
          </a:ln>
        </p:spPr>
        <p:txBody>
          <a:bodyPr vert="horz" wrap="square" lIns="91440" tIns="45720" rIns="91440" bIns="45720" numCol="1" anchor="t" anchorCtr="0" compatLnSpc="1">
            <a:prstTxWarp prst="textNoShape">
              <a:avLst/>
            </a:prstTxWarp>
          </a:bodyPr>
          <a:lstStyle>
            <a:lvl1pPr>
              <a:spcBef>
                <a:spcPct val="50000"/>
              </a:spcBef>
              <a:defRPr sz="1400" b="0">
                <a:latin typeface="+mn-lt"/>
              </a:defRPr>
            </a:lvl1pPr>
          </a:lstStyle>
          <a:p>
            <a:pPr>
              <a:defRPr/>
            </a:pPr>
            <a:endParaRPr lang="en-US" altLang="en-US"/>
          </a:p>
        </p:txBody>
      </p:sp>
      <p:sp>
        <p:nvSpPr>
          <p:cNvPr id="367621" name="Rectangle 5">
            <a:extLst>
              <a:ext uri="{FF2B5EF4-FFF2-40B4-BE49-F238E27FC236}">
                <a16:creationId xmlns:a16="http://schemas.microsoft.com/office/drawing/2014/main" id="{8A55B846-B0DA-4901-9FE0-0A167C4C4895}"/>
              </a:ext>
            </a:extLst>
          </p:cNvPr>
          <p:cNvSpPr>
            <a:spLocks noGrp="1" noChangeArrowheads="1"/>
          </p:cNvSpPr>
          <p:nvPr>
            <p:ph type="ftr" sz="quarter" idx="3"/>
          </p:nvPr>
        </p:nvSpPr>
        <p:spPr bwMode="auto">
          <a:xfrm>
            <a:off x="2438400" y="6172200"/>
            <a:ext cx="4089400" cy="457200"/>
          </a:xfrm>
          <a:prstGeom prst="rect">
            <a:avLst/>
          </a:prstGeom>
          <a:noFill/>
          <a:ln>
            <a:noFill/>
          </a:ln>
        </p:spPr>
        <p:txBody>
          <a:bodyPr vert="horz" wrap="square" lIns="91440" tIns="45720" rIns="91440" bIns="45720" numCol="1" anchor="t" anchorCtr="0" compatLnSpc="1">
            <a:prstTxWarp prst="textNoShape">
              <a:avLst/>
            </a:prstTxWarp>
          </a:bodyPr>
          <a:lstStyle>
            <a:lvl1pPr algn="ctr">
              <a:spcBef>
                <a:spcPct val="50000"/>
              </a:spcBef>
              <a:defRPr sz="1400" b="0">
                <a:latin typeface="+mn-lt"/>
              </a:defRPr>
            </a:lvl1pPr>
          </a:lstStyle>
          <a:p>
            <a:pPr>
              <a:defRPr/>
            </a:pPr>
            <a:endParaRPr lang="en-US" altLang="en-US"/>
          </a:p>
        </p:txBody>
      </p:sp>
      <p:sp>
        <p:nvSpPr>
          <p:cNvPr id="367622" name="Rectangle 6">
            <a:extLst>
              <a:ext uri="{FF2B5EF4-FFF2-40B4-BE49-F238E27FC236}">
                <a16:creationId xmlns:a16="http://schemas.microsoft.com/office/drawing/2014/main" id="{82259EFA-1D34-4FC3-9594-850368AC39E0}"/>
              </a:ext>
            </a:extLst>
          </p:cNvPr>
          <p:cNvSpPr>
            <a:spLocks noGrp="1" noChangeArrowheads="1"/>
          </p:cNvSpPr>
          <p:nvPr>
            <p:ph type="sldNum" sz="quarter" idx="4"/>
          </p:nvPr>
        </p:nvSpPr>
        <p:spPr bwMode="auto">
          <a:xfrm>
            <a:off x="6705600" y="6172200"/>
            <a:ext cx="19050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spcBef>
                <a:spcPct val="50000"/>
              </a:spcBef>
              <a:defRPr sz="1400" b="0">
                <a:latin typeface="+mn-lt"/>
              </a:defRPr>
            </a:lvl1pPr>
          </a:lstStyle>
          <a:p>
            <a:pPr>
              <a:defRPr/>
            </a:pPr>
            <a:fld id="{15578725-FDDD-41CA-A800-D797929353E2}" type="slidenum">
              <a:rPr lang="en-US" altLang="en-US"/>
              <a:pPr>
                <a:defRPr/>
              </a:pPr>
              <a:t>‹#›</a:t>
            </a:fld>
            <a:endParaRPr lang="en-US" altLang="en-US"/>
          </a:p>
        </p:txBody>
      </p:sp>
    </p:spTree>
  </p:cSld>
  <p:clrMap bg1="dk2" tx1="lt1" bg2="dk1" tx2="lt2" accent1="accent1" accent2="accent2" accent3="accent3" accent4="accent4" accent5="accent5" accent6="accent6" hlink="hlink" folHlink="folHlink"/>
  <p:sldLayoutIdLst>
    <p:sldLayoutId id="2147483838"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txStyles>
    <p:titleStyle>
      <a:lvl1pPr algn="ctr" rtl="0" eaLnBrk="0" fontAlgn="base" hangingPunct="0">
        <a:spcBef>
          <a:spcPct val="0"/>
        </a:spcBef>
        <a:spcAft>
          <a:spcPct val="0"/>
        </a:spcAft>
        <a:defRPr kumimoji="1" sz="4400" kern="1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Tahoma" panose="020B0604030504040204" pitchFamily="34" charset="0"/>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Tahoma" panose="020B0604030504040204" pitchFamily="34" charset="0"/>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Tahoma" panose="020B0604030504040204" pitchFamily="34" charset="0"/>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Tahoma" panose="020B0604030504040204" pitchFamily="34" charset="0"/>
        </a:defRPr>
      </a:lvl5pPr>
      <a:lvl6pPr marL="457200"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Tahoma" panose="020B0604030504040204" pitchFamily="34" charset="0"/>
        </a:defRPr>
      </a:lvl6pPr>
      <a:lvl7pPr marL="914400"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Tahoma" panose="020B0604030504040204" pitchFamily="34" charset="0"/>
        </a:defRPr>
      </a:lvl7pPr>
      <a:lvl8pPr marL="1371600"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Tahoma" panose="020B0604030504040204" pitchFamily="34" charset="0"/>
        </a:defRPr>
      </a:lvl8pPr>
      <a:lvl9pPr marL="1828800"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Tahoma" panose="020B0604030504040204" pitchFamily="34" charset="0"/>
        </a:defRPr>
      </a:lvl9pPr>
    </p:titleStyle>
    <p:bodyStyle>
      <a:lvl1pPr marL="342900" indent="-342900" algn="l" rtl="0" eaLnBrk="0" fontAlgn="base" hangingPunct="0">
        <a:spcBef>
          <a:spcPct val="20000"/>
        </a:spcBef>
        <a:spcAft>
          <a:spcPct val="0"/>
        </a:spcAft>
        <a:buClr>
          <a:schemeClr val="accent1"/>
        </a:buClr>
        <a:buSzPct val="75000"/>
        <a:buFont typeface="Wingdings" panose="05000000000000000000" pitchFamily="2" charset="2"/>
        <a:buChar char="n"/>
        <a:defRPr kumimoji="1"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buChar char="n"/>
        <a:defRPr kumimoji="1"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accent1"/>
        </a:buClr>
        <a:buSzPct val="75000"/>
        <a:buFont typeface="Wingdings" panose="05000000000000000000" pitchFamily="2" charset="2"/>
        <a:buChar char="n"/>
        <a:defRPr kumimoji="1" sz="2400" kern="1200">
          <a:solidFill>
            <a:schemeClr val="tx1"/>
          </a:solidFill>
          <a:effectLst>
            <a:outerShdw blurRad="38100" dist="38100" dir="2700000" algn="tl">
              <a:srgbClr val="000000"/>
            </a:outerShdw>
          </a:effectLst>
          <a:latin typeface="+mn-lt"/>
          <a:ea typeface="+mn-ea"/>
          <a:cs typeface="+mn-cs"/>
        </a:defRPr>
      </a:lvl3pPr>
      <a:lvl4pPr marL="1562100" indent="-228600" algn="l" rtl="0" eaLnBrk="0" fontAlgn="base" hangingPunct="0">
        <a:spcBef>
          <a:spcPct val="20000"/>
        </a:spcBef>
        <a:spcAft>
          <a:spcPct val="0"/>
        </a:spcAft>
        <a:buClr>
          <a:schemeClr val="accent1"/>
        </a:buClr>
        <a:buSzPct val="75000"/>
        <a:buFont typeface="Wingdings" panose="05000000000000000000" pitchFamily="2" charset="2"/>
        <a:buChar char="n"/>
        <a:defRPr kumimoji="1" sz="2000" kern="1200">
          <a:solidFill>
            <a:schemeClr val="tx1"/>
          </a:solidFill>
          <a:effectLst>
            <a:outerShdw blurRad="38100" dist="38100" dir="2700000" algn="tl">
              <a:srgbClr val="000000"/>
            </a:outerShdw>
          </a:effectLst>
          <a:latin typeface="+mn-lt"/>
          <a:ea typeface="+mn-ea"/>
          <a:cs typeface="+mn-cs"/>
        </a:defRPr>
      </a:lvl4pPr>
      <a:lvl5pPr marL="1981200" indent="-228600" algn="l" rtl="0" eaLnBrk="0" fontAlgn="base" hangingPunct="0">
        <a:spcBef>
          <a:spcPct val="20000"/>
        </a:spcBef>
        <a:spcAft>
          <a:spcPct val="0"/>
        </a:spcAft>
        <a:buClr>
          <a:schemeClr val="accent1"/>
        </a:buClr>
        <a:buSzPct val="75000"/>
        <a:buFont typeface="Wingdings" panose="05000000000000000000" pitchFamily="2" charset="2"/>
        <a:buChar char="n"/>
        <a:defRPr kumimoji="1"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17.wmf"/><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slides/_rels/slide1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wmf"/><Relationship Id="rId4" Type="http://schemas.openxmlformats.org/officeDocument/2006/relationships/image" Target="../media/image19.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2.emf"/></Relationships>
</file>

<file path=ppt/slides/_rels/slide13.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27.emf"/><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4.e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26.emf"/><Relationship Id="rId4" Type="http://schemas.openxmlformats.org/officeDocument/2006/relationships/image" Target="../media/image23.emf"/><Relationship Id="rId9"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9.emf"/><Relationship Id="rId5" Type="http://schemas.openxmlformats.org/officeDocument/2006/relationships/oleObject" Target="../embeddings/oleObject9.bin"/><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2.emf"/><Relationship Id="rId5" Type="http://schemas.openxmlformats.org/officeDocument/2006/relationships/oleObject" Target="../embeddings/oleObject12.bin"/><Relationship Id="rId10" Type="http://schemas.openxmlformats.org/officeDocument/2006/relationships/image" Target="../media/image34.emf"/><Relationship Id="rId4" Type="http://schemas.openxmlformats.org/officeDocument/2006/relationships/image" Target="../media/image31.emf"/><Relationship Id="rId9" Type="http://schemas.openxmlformats.org/officeDocument/2006/relationships/oleObject" Target="../embeddings/oleObject14.bin"/></Relationships>
</file>

<file path=ppt/slides/_rels/slide16.xml.rels><?xml version="1.0" encoding="UTF-8" standalone="yes"?>
<Relationships xmlns="http://schemas.openxmlformats.org/package/2006/relationships"><Relationship Id="rId8" Type="http://schemas.openxmlformats.org/officeDocument/2006/relationships/image" Target="../media/image37.emf"/><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39.emf"/><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6.emf"/><Relationship Id="rId11" Type="http://schemas.openxmlformats.org/officeDocument/2006/relationships/oleObject" Target="../embeddings/oleObject19.bin"/><Relationship Id="rId5" Type="http://schemas.openxmlformats.org/officeDocument/2006/relationships/oleObject" Target="../embeddings/oleObject16.bin"/><Relationship Id="rId10" Type="http://schemas.openxmlformats.org/officeDocument/2006/relationships/image" Target="../media/image38.emf"/><Relationship Id="rId4" Type="http://schemas.openxmlformats.org/officeDocument/2006/relationships/image" Target="../media/image35.emf"/><Relationship Id="rId9" Type="http://schemas.openxmlformats.org/officeDocument/2006/relationships/oleObject" Target="../embeddings/oleObject18.bin"/></Relationships>
</file>

<file path=ppt/slides/_rels/slide17.xml.rels><?xml version="1.0" encoding="UTF-8" standalone="yes"?>
<Relationships xmlns="http://schemas.openxmlformats.org/package/2006/relationships"><Relationship Id="rId8" Type="http://schemas.openxmlformats.org/officeDocument/2006/relationships/image" Target="../media/image42.emf"/><Relationship Id="rId13" Type="http://schemas.openxmlformats.org/officeDocument/2006/relationships/oleObject" Target="../embeddings/oleObject25.bin"/><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44.emf"/><Relationship Id="rId2" Type="http://schemas.openxmlformats.org/officeDocument/2006/relationships/notesSlide" Target="../notesSlides/notesSlide17.xml"/><Relationship Id="rId16" Type="http://schemas.openxmlformats.org/officeDocument/2006/relationships/image" Target="../media/image46.emf"/><Relationship Id="rId1" Type="http://schemas.openxmlformats.org/officeDocument/2006/relationships/slideLayout" Target="../slideLayouts/slideLayout1.xml"/><Relationship Id="rId6" Type="http://schemas.openxmlformats.org/officeDocument/2006/relationships/image" Target="../media/image41.emf"/><Relationship Id="rId11" Type="http://schemas.openxmlformats.org/officeDocument/2006/relationships/oleObject" Target="../embeddings/oleObject24.bin"/><Relationship Id="rId5" Type="http://schemas.openxmlformats.org/officeDocument/2006/relationships/oleObject" Target="../embeddings/oleObject21.bin"/><Relationship Id="rId15" Type="http://schemas.openxmlformats.org/officeDocument/2006/relationships/oleObject" Target="../embeddings/oleObject26.bin"/><Relationship Id="rId10" Type="http://schemas.openxmlformats.org/officeDocument/2006/relationships/image" Target="../media/image43.emf"/><Relationship Id="rId4" Type="http://schemas.openxmlformats.org/officeDocument/2006/relationships/image" Target="../media/image40.emf"/><Relationship Id="rId9" Type="http://schemas.openxmlformats.org/officeDocument/2006/relationships/oleObject" Target="../embeddings/oleObject23.bin"/><Relationship Id="rId14" Type="http://schemas.openxmlformats.org/officeDocument/2006/relationships/image" Target="../media/image45.emf"/></Relationships>
</file>

<file path=ppt/slides/_rels/slide18.xml.rels><?xml version="1.0" encoding="UTF-8" standalone="yes"?>
<Relationships xmlns="http://schemas.openxmlformats.org/package/2006/relationships"><Relationship Id="rId8" Type="http://schemas.openxmlformats.org/officeDocument/2006/relationships/image" Target="../media/image49.e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48.emf"/><Relationship Id="rId5" Type="http://schemas.openxmlformats.org/officeDocument/2006/relationships/oleObject" Target="../embeddings/oleObject28.bin"/><Relationship Id="rId10" Type="http://schemas.openxmlformats.org/officeDocument/2006/relationships/image" Target="../media/image50.emf"/><Relationship Id="rId4" Type="http://schemas.openxmlformats.org/officeDocument/2006/relationships/image" Target="../media/image47.emf"/><Relationship Id="rId9" Type="http://schemas.openxmlformats.org/officeDocument/2006/relationships/oleObject" Target="../embeddings/oleObject30.bin"/></Relationships>
</file>

<file path=ppt/slides/_rels/slide19.xml.rels><?xml version="1.0" encoding="UTF-8" standalone="yes"?>
<Relationships xmlns="http://schemas.openxmlformats.org/package/2006/relationships"><Relationship Id="rId8" Type="http://schemas.openxmlformats.org/officeDocument/2006/relationships/image" Target="../media/image53.e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52.emf"/><Relationship Id="rId5" Type="http://schemas.openxmlformats.org/officeDocument/2006/relationships/oleObject" Target="../embeddings/oleObject32.bin"/><Relationship Id="rId10" Type="http://schemas.openxmlformats.org/officeDocument/2006/relationships/image" Target="../media/image54.emf"/><Relationship Id="rId4" Type="http://schemas.openxmlformats.org/officeDocument/2006/relationships/image" Target="../media/image51.emf"/><Relationship Id="rId9" Type="http://schemas.openxmlformats.org/officeDocument/2006/relationships/oleObject" Target="../embeddings/oleObject34.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57.e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56.emf"/><Relationship Id="rId5" Type="http://schemas.openxmlformats.org/officeDocument/2006/relationships/oleObject" Target="../embeddings/oleObject36.bin"/><Relationship Id="rId4" Type="http://schemas.openxmlformats.org/officeDocument/2006/relationships/image" Target="../media/image55.emf"/></Relationships>
</file>

<file path=ppt/slides/_rels/slide21.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9.emf"/><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2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59.emf"/><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2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62.png"/></Relationships>
</file>

<file path=ppt/slides/_rels/slide25.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oleObject" Target="../embeddings/oleObject38.bin"/><Relationship Id="rId7" Type="http://schemas.openxmlformats.org/officeDocument/2006/relationships/customXml" Target="../ink/ink4.xml"/><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64.emf"/><Relationship Id="rId5" Type="http://schemas.openxmlformats.org/officeDocument/2006/relationships/oleObject" Target="../embeddings/oleObject39.bin"/><Relationship Id="rId4" Type="http://schemas.openxmlformats.org/officeDocument/2006/relationships/image" Target="../media/image63.emf"/></Relationships>
</file>

<file path=ppt/slides/_rels/slide26.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oleObject" Target="../embeddings/oleObject40.bin"/><Relationship Id="rId7" Type="http://schemas.openxmlformats.org/officeDocument/2006/relationships/customXml" Target="../ink/ink5.xml"/><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67.emf"/><Relationship Id="rId5" Type="http://schemas.openxmlformats.org/officeDocument/2006/relationships/oleObject" Target="../embeddings/oleObject41.bin"/><Relationship Id="rId4" Type="http://schemas.openxmlformats.org/officeDocument/2006/relationships/image" Target="../media/image66.emf"/></Relationships>
</file>

<file path=ppt/slides/_rels/slide27.xml.rels><?xml version="1.0" encoding="UTF-8" standalone="yes"?>
<Relationships xmlns="http://schemas.openxmlformats.org/package/2006/relationships"><Relationship Id="rId8" Type="http://schemas.openxmlformats.org/officeDocument/2006/relationships/image" Target="../media/image71.emf"/><Relationship Id="rId3" Type="http://schemas.openxmlformats.org/officeDocument/2006/relationships/oleObject" Target="../embeddings/oleObject42.bin"/><Relationship Id="rId7" Type="http://schemas.openxmlformats.org/officeDocument/2006/relationships/oleObject" Target="../embeddings/oleObject44.bin"/><Relationship Id="rId12" Type="http://schemas.openxmlformats.org/officeDocument/2006/relationships/image" Target="../media/image73.emf"/><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70.emf"/><Relationship Id="rId11" Type="http://schemas.openxmlformats.org/officeDocument/2006/relationships/oleObject" Target="../embeddings/oleObject46.bin"/><Relationship Id="rId5" Type="http://schemas.openxmlformats.org/officeDocument/2006/relationships/oleObject" Target="../embeddings/oleObject43.bin"/><Relationship Id="rId10" Type="http://schemas.openxmlformats.org/officeDocument/2006/relationships/image" Target="../media/image72.emf"/><Relationship Id="rId4" Type="http://schemas.openxmlformats.org/officeDocument/2006/relationships/image" Target="../media/image69.emf"/><Relationship Id="rId9" Type="http://schemas.openxmlformats.org/officeDocument/2006/relationships/oleObject" Target="../embeddings/oleObject45.bin"/></Relationships>
</file>

<file path=ppt/slides/_rels/slide28.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oleObject" Target="../embeddings/oleObject47.bin"/><Relationship Id="rId7" Type="http://schemas.openxmlformats.org/officeDocument/2006/relationships/customXml" Target="../ink/ink6.xml"/><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75.emf"/><Relationship Id="rId5" Type="http://schemas.openxmlformats.org/officeDocument/2006/relationships/oleObject" Target="../embeddings/oleObject48.bin"/><Relationship Id="rId4" Type="http://schemas.openxmlformats.org/officeDocument/2006/relationships/image" Target="../media/image74.emf"/></Relationships>
</file>

<file path=ppt/slides/_rels/slide29.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oleObject" Target="../embeddings/oleObject49.bin"/><Relationship Id="rId7" Type="http://schemas.openxmlformats.org/officeDocument/2006/relationships/customXml" Target="../ink/ink7.xml"/><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78.emf"/><Relationship Id="rId5" Type="http://schemas.openxmlformats.org/officeDocument/2006/relationships/oleObject" Target="../embeddings/oleObject50.bin"/><Relationship Id="rId4" Type="http://schemas.openxmlformats.org/officeDocument/2006/relationships/image" Target="../media/image77.emf"/></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wmf"/><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8" Type="http://schemas.openxmlformats.org/officeDocument/2006/relationships/image" Target="../media/image82.emf"/><Relationship Id="rId13" Type="http://schemas.openxmlformats.org/officeDocument/2006/relationships/customXml" Target="../ink/ink8.xml"/><Relationship Id="rId3" Type="http://schemas.openxmlformats.org/officeDocument/2006/relationships/oleObject" Target="../embeddings/oleObject51.bin"/><Relationship Id="rId7" Type="http://schemas.openxmlformats.org/officeDocument/2006/relationships/oleObject" Target="../embeddings/oleObject53.bin"/><Relationship Id="rId12" Type="http://schemas.openxmlformats.org/officeDocument/2006/relationships/image" Target="../media/image84.emf"/><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81.emf"/><Relationship Id="rId11" Type="http://schemas.openxmlformats.org/officeDocument/2006/relationships/oleObject" Target="../embeddings/oleObject55.bin"/><Relationship Id="rId5" Type="http://schemas.openxmlformats.org/officeDocument/2006/relationships/oleObject" Target="../embeddings/oleObject52.bin"/><Relationship Id="rId10" Type="http://schemas.openxmlformats.org/officeDocument/2006/relationships/image" Target="../media/image83.emf"/><Relationship Id="rId4" Type="http://schemas.openxmlformats.org/officeDocument/2006/relationships/image" Target="../media/image80.emf"/><Relationship Id="rId9" Type="http://schemas.openxmlformats.org/officeDocument/2006/relationships/oleObject" Target="../embeddings/oleObject54.bin"/><Relationship Id="rId14" Type="http://schemas.openxmlformats.org/officeDocument/2006/relationships/image" Target="../media/image85.png"/></Relationships>
</file>

<file path=ppt/slides/_rels/slide31.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oleObject" Target="../embeddings/oleObject56.bin"/><Relationship Id="rId7" Type="http://schemas.openxmlformats.org/officeDocument/2006/relationships/customXml" Target="../ink/ink9.xml"/><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87.emf"/><Relationship Id="rId5" Type="http://schemas.openxmlformats.org/officeDocument/2006/relationships/oleObject" Target="../embeddings/oleObject57.bin"/><Relationship Id="rId4" Type="http://schemas.openxmlformats.org/officeDocument/2006/relationships/image" Target="../media/image86.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90.png"/><Relationship Id="rId5" Type="http://schemas.openxmlformats.org/officeDocument/2006/relationships/customXml" Target="../ink/ink10.xml"/><Relationship Id="rId4" Type="http://schemas.openxmlformats.org/officeDocument/2006/relationships/image" Target="../media/image89.emf"/></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0.wmf"/><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2.wmf"/><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0690" name="Rectangle 2">
            <a:extLst>
              <a:ext uri="{FF2B5EF4-FFF2-40B4-BE49-F238E27FC236}">
                <a16:creationId xmlns:a16="http://schemas.microsoft.com/office/drawing/2014/main" id="{B1BD8623-ADFB-4136-8CB7-D88BE43EA61C}"/>
              </a:ext>
            </a:extLst>
          </p:cNvPr>
          <p:cNvSpPr>
            <a:spLocks noGrp="1" noChangeArrowheads="1"/>
          </p:cNvSpPr>
          <p:nvPr>
            <p:ph type="ctrTitle"/>
          </p:nvPr>
        </p:nvSpPr>
        <p:spPr>
          <a:xfrm>
            <a:off x="0" y="5181600"/>
            <a:ext cx="9144000" cy="914400"/>
          </a:xfrm>
        </p:spPr>
        <p:txBody>
          <a:bodyPr/>
          <a:lstStyle/>
          <a:p>
            <a:pPr>
              <a:defRPr/>
            </a:pPr>
            <a:r>
              <a:rPr lang="en-US" altLang="en-US" sz="4000" dirty="0" err="1"/>
              <a:t>Sisteme</a:t>
            </a:r>
            <a:r>
              <a:rPr lang="en-US" altLang="en-US" sz="4000" dirty="0"/>
              <a:t> </a:t>
            </a:r>
            <a:r>
              <a:rPr lang="en-US" altLang="en-US" sz="4000" dirty="0" err="1"/>
              <a:t>instruibile</a:t>
            </a:r>
            <a:r>
              <a:rPr lang="en-US" altLang="en-US" sz="4000" dirty="0"/>
              <a:t> </a:t>
            </a:r>
            <a:r>
              <a:rPr lang="en-US" altLang="en-US" sz="4000" dirty="0" err="1"/>
              <a:t>pentru</a:t>
            </a:r>
            <a:r>
              <a:rPr lang="en-US" altLang="en-US" sz="4000" dirty="0"/>
              <a:t> </a:t>
            </a:r>
            <a:r>
              <a:rPr lang="en-US" altLang="en-US" sz="4000" dirty="0" err="1"/>
              <a:t>analiza</a:t>
            </a:r>
            <a:r>
              <a:rPr lang="en-US" altLang="en-US" sz="4000" dirty="0"/>
              <a:t> </a:t>
            </a:r>
            <a:r>
              <a:rPr lang="en-US" altLang="en-US" sz="4000" dirty="0" err="1"/>
              <a:t>imaginilor</a:t>
            </a:r>
            <a:r>
              <a:rPr lang="en-US" altLang="en-US" sz="4000" dirty="0"/>
              <a:t> (SIAI)</a:t>
            </a:r>
          </a:p>
        </p:txBody>
      </p:sp>
      <p:sp>
        <p:nvSpPr>
          <p:cNvPr id="370691" name="Rectangle 3">
            <a:extLst>
              <a:ext uri="{FF2B5EF4-FFF2-40B4-BE49-F238E27FC236}">
                <a16:creationId xmlns:a16="http://schemas.microsoft.com/office/drawing/2014/main" id="{AFB9ECA2-BE8E-4795-849A-1C6025E149E7}"/>
              </a:ext>
            </a:extLst>
          </p:cNvPr>
          <p:cNvSpPr>
            <a:spLocks noGrp="1" noChangeArrowheads="1"/>
          </p:cNvSpPr>
          <p:nvPr>
            <p:ph type="subTitle" idx="1"/>
          </p:nvPr>
        </p:nvSpPr>
        <p:spPr>
          <a:xfrm>
            <a:off x="0" y="6108700"/>
            <a:ext cx="7543800" cy="749300"/>
          </a:xfrm>
        </p:spPr>
        <p:txBody>
          <a:bodyPr/>
          <a:lstStyle/>
          <a:p>
            <a:pPr>
              <a:defRPr/>
            </a:pPr>
            <a:r>
              <a:rPr lang="en-US" altLang="en-US" dirty="0" err="1"/>
              <a:t>Prezentari</a:t>
            </a:r>
            <a:r>
              <a:rPr lang="en-US" altLang="en-US" dirty="0"/>
              <a:t> de curs – sem. </a:t>
            </a:r>
            <a:r>
              <a:rPr lang="en-US" altLang="en-US"/>
              <a:t>II 2020-2021</a:t>
            </a:r>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20" name="Text Box 4">
            <a:extLst>
              <a:ext uri="{FF2B5EF4-FFF2-40B4-BE49-F238E27FC236}">
                <a16:creationId xmlns:a16="http://schemas.microsoft.com/office/drawing/2014/main" id="{2FB7E6F4-2E16-4F34-A858-71E2FDEC61B0}"/>
              </a:ext>
            </a:extLst>
          </p:cNvPr>
          <p:cNvSpPr txBox="1">
            <a:spLocks noChangeArrowheads="1"/>
          </p:cNvSpPr>
          <p:nvPr/>
        </p:nvSpPr>
        <p:spPr bwMode="auto">
          <a:xfrm>
            <a:off x="0" y="457200"/>
            <a:ext cx="9144000" cy="2087563"/>
          </a:xfrm>
          <a:prstGeom prst="rect">
            <a:avLst/>
          </a:prstGeom>
          <a:solidFill>
            <a:srgbClr val="1763A1">
              <a:alpha val="66000"/>
            </a:srgbClr>
          </a:solidFill>
          <a:ln>
            <a:noFill/>
          </a:ln>
          <a:effectLst/>
        </p:spPr>
        <p:txBody>
          <a:bodyPr tIns="91440">
            <a:spAutoFit/>
          </a:bodyPr>
          <a:lstStyle>
            <a:lvl1pPr marL="722313" indent="-633413">
              <a:tabLst>
                <a:tab pos="1081088" algn="l"/>
              </a:tabLst>
              <a:defRPr sz="2400">
                <a:solidFill>
                  <a:schemeClr val="tx1"/>
                </a:solidFill>
                <a:latin typeface="Times New Roman" panose="02020603050405020304" pitchFamily="18" charset="0"/>
              </a:defRPr>
            </a:lvl1pPr>
            <a:lvl2pPr marL="901700" indent="261938">
              <a:tabLst>
                <a:tab pos="1081088" algn="l"/>
              </a:tabLst>
              <a:defRPr sz="2400">
                <a:solidFill>
                  <a:schemeClr val="tx1"/>
                </a:solidFill>
                <a:latin typeface="Times New Roman" panose="02020603050405020304" pitchFamily="18" charset="0"/>
              </a:defRPr>
            </a:lvl2pPr>
            <a:lvl3pPr marL="1800225" indent="-457200">
              <a:tabLst>
                <a:tab pos="1081088" algn="l"/>
              </a:tabLst>
              <a:defRPr sz="2400">
                <a:solidFill>
                  <a:schemeClr val="tx1"/>
                </a:solidFill>
                <a:latin typeface="Times New Roman" panose="02020603050405020304" pitchFamily="18" charset="0"/>
              </a:defRPr>
            </a:lvl3pPr>
            <a:lvl4pPr marL="1979613" indent="-457200">
              <a:tabLst>
                <a:tab pos="1081088" algn="l"/>
              </a:tabLst>
              <a:defRPr sz="2400">
                <a:solidFill>
                  <a:schemeClr val="tx1"/>
                </a:solidFill>
                <a:latin typeface="Times New Roman" panose="02020603050405020304" pitchFamily="18" charset="0"/>
              </a:defRPr>
            </a:lvl4pPr>
            <a:lvl5pPr marL="2286000" indent="-457200">
              <a:tabLst>
                <a:tab pos="1081088" algn="l"/>
              </a:tabLst>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9pPr>
          </a:lstStyle>
          <a:p>
            <a:pPr algn="ctr">
              <a:defRPr/>
            </a:pPr>
            <a:r>
              <a:rPr kumimoji="1" lang="en-US" altLang="en-US">
                <a:solidFill>
                  <a:srgbClr val="FFFF00"/>
                </a:solidFill>
                <a:sym typeface="Wingdings 2" panose="05020102010507070707" pitchFamily="18" charset="2"/>
              </a:rPr>
              <a:t> </a:t>
            </a:r>
            <a:r>
              <a:rPr kumimoji="1" lang="en-US" altLang="en-US" sz="3600" b="0">
                <a:solidFill>
                  <a:srgbClr val="FFFF00"/>
                </a:solidFill>
                <a:effectLst>
                  <a:outerShdw blurRad="38100" dist="38100" dir="2700000" algn="tl">
                    <a:srgbClr val="000000"/>
                  </a:outerShdw>
                </a:effectLst>
              </a:rPr>
              <a:t>Clasificatorul LDA binar (4)</a:t>
            </a:r>
            <a:endParaRPr kumimoji="1" lang="en-US" altLang="en-US">
              <a:solidFill>
                <a:srgbClr val="FFFF00"/>
              </a:solidFill>
            </a:endParaRPr>
          </a:p>
          <a:p>
            <a:pPr algn="just">
              <a:defRPr/>
            </a:pPr>
            <a:endParaRPr kumimoji="1" lang="en-US" altLang="en-US">
              <a:solidFill>
                <a:srgbClr val="FFFF00"/>
              </a:solidFill>
            </a:endParaRPr>
          </a:p>
          <a:p>
            <a:pPr algn="just">
              <a:buFontTx/>
              <a:buChar char="•"/>
              <a:defRPr/>
            </a:pPr>
            <a:r>
              <a:rPr kumimoji="1" lang="en-US" altLang="en-US" sz="2000" i="1">
                <a:solidFill>
                  <a:srgbClr val="FFFF00"/>
                </a:solidFill>
              </a:rPr>
              <a:t>Exemplu: </a:t>
            </a:r>
            <a:r>
              <a:rPr kumimoji="1" lang="en-US" altLang="en-US" sz="2000" b="0">
                <a:solidFill>
                  <a:srgbClr val="FFFF00"/>
                </a:solidFill>
              </a:rPr>
              <a:t>(rosu – clasa 1; albastru – clasa 2)</a:t>
            </a:r>
            <a:endParaRPr kumimoji="1" lang="en-US" altLang="en-US" sz="2000" i="1">
              <a:solidFill>
                <a:srgbClr val="FFFF00"/>
              </a:solidFill>
            </a:endParaRPr>
          </a:p>
          <a:p>
            <a:pPr algn="just">
              <a:defRPr/>
            </a:pPr>
            <a:r>
              <a:rPr kumimoji="1" lang="en-US" altLang="en-US">
                <a:sym typeface="Wingdings 2" panose="05020102010507070707" pitchFamily="18" charset="2"/>
              </a:rPr>
              <a:t>	</a:t>
            </a:r>
            <a:r>
              <a:rPr kumimoji="1" lang="en-US" altLang="en-US" sz="2000" b="0">
                <a:sym typeface="Wingdings 2" panose="05020102010507070707" pitchFamily="18" charset="2"/>
              </a:rPr>
              <a:t>			</a:t>
            </a:r>
          </a:p>
          <a:p>
            <a:pPr algn="just">
              <a:defRPr/>
            </a:pPr>
            <a:r>
              <a:rPr kumimoji="1" lang="en-US" altLang="en-US">
                <a:solidFill>
                  <a:srgbClr val="FFFF00"/>
                </a:solidFill>
                <a:sym typeface="Wingdings 2" panose="05020102010507070707" pitchFamily="18" charset="2"/>
              </a:rPr>
              <a:t>	</a:t>
            </a:r>
          </a:p>
        </p:txBody>
      </p:sp>
      <p:grpSp>
        <p:nvGrpSpPr>
          <p:cNvPr id="22531" name="Group 5">
            <a:extLst>
              <a:ext uri="{FF2B5EF4-FFF2-40B4-BE49-F238E27FC236}">
                <a16:creationId xmlns:a16="http://schemas.microsoft.com/office/drawing/2014/main" id="{6F667B8E-987C-4770-AA57-5D77DF4BEAF6}"/>
              </a:ext>
            </a:extLst>
          </p:cNvPr>
          <p:cNvGrpSpPr>
            <a:grpSpLocks/>
          </p:cNvGrpSpPr>
          <p:nvPr/>
        </p:nvGrpSpPr>
        <p:grpSpPr bwMode="auto">
          <a:xfrm>
            <a:off x="228600" y="1917700"/>
            <a:ext cx="8642350" cy="4668838"/>
            <a:chOff x="144" y="1208"/>
            <a:chExt cx="5444" cy="2941"/>
          </a:xfrm>
        </p:grpSpPr>
        <p:sp>
          <p:nvSpPr>
            <p:cNvPr id="22533" name="AutoShape 6">
              <a:extLst>
                <a:ext uri="{FF2B5EF4-FFF2-40B4-BE49-F238E27FC236}">
                  <a16:creationId xmlns:a16="http://schemas.microsoft.com/office/drawing/2014/main" id="{5FD7027A-36FD-49B6-8B1A-06F183E8EA4E}"/>
                </a:ext>
              </a:extLst>
            </p:cNvPr>
            <p:cNvSpPr>
              <a:spLocks noChangeArrowheads="1"/>
            </p:cNvSpPr>
            <p:nvPr/>
          </p:nvSpPr>
          <p:spPr bwMode="auto">
            <a:xfrm>
              <a:off x="2592" y="1832"/>
              <a:ext cx="576" cy="240"/>
            </a:xfrm>
            <a:prstGeom prst="rightArrow">
              <a:avLst>
                <a:gd name="adj1" fmla="val 50000"/>
                <a:gd name="adj2" fmla="val 60000"/>
              </a:avLst>
            </a:prstGeom>
            <a:solidFill>
              <a:srgbClr val="FF00F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75000"/>
                <a:buFont typeface="Wingdings" panose="05000000000000000000" pitchFamily="2" charset="2"/>
                <a:buChar char="n"/>
                <a:defRPr kumimoji="1" sz="3200">
                  <a:solidFill>
                    <a:schemeClr val="tx1"/>
                  </a:solidFill>
                  <a:latin typeface="Tahoma" panose="020B0604030504040204" pitchFamily="34" charset="0"/>
                </a:defRPr>
              </a:lvl1pPr>
              <a:lvl2pPr marL="742950" indent="-285750">
                <a:spcBef>
                  <a:spcPct val="20000"/>
                </a:spcBef>
                <a:buClr>
                  <a:schemeClr val="accent1"/>
                </a:buClr>
                <a:buSzPct val="75000"/>
                <a:buFont typeface="Wingdings" panose="05000000000000000000" pitchFamily="2" charset="2"/>
                <a:buChar char="n"/>
                <a:defRPr kumimoji="1" sz="2800">
                  <a:solidFill>
                    <a:schemeClr val="tx1"/>
                  </a:solidFill>
                  <a:latin typeface="Tahoma" panose="020B0604030504040204" pitchFamily="34" charset="0"/>
                </a:defRPr>
              </a:lvl2pPr>
              <a:lvl3pPr marL="1143000" indent="-228600">
                <a:spcBef>
                  <a:spcPct val="20000"/>
                </a:spcBef>
                <a:buClr>
                  <a:schemeClr val="accent1"/>
                </a:buClr>
                <a:buSzPct val="75000"/>
                <a:buFont typeface="Wingdings" panose="05000000000000000000" pitchFamily="2" charset="2"/>
                <a:buChar char="n"/>
                <a:defRPr kumimoji="1" sz="2400">
                  <a:solidFill>
                    <a:schemeClr val="tx1"/>
                  </a:solidFill>
                  <a:latin typeface="Tahoma" panose="020B0604030504040204" pitchFamily="34" charset="0"/>
                </a:defRPr>
              </a:lvl3pPr>
              <a:lvl4pPr marL="16002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4pPr>
              <a:lvl5pPr marL="20574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9pPr>
            </a:lstStyle>
            <a:p>
              <a:pPr>
                <a:spcBef>
                  <a:spcPct val="0"/>
                </a:spcBef>
                <a:buClrTx/>
                <a:buSzTx/>
                <a:buFontTx/>
                <a:buNone/>
              </a:pPr>
              <a:endParaRPr kumimoji="0" lang="en-US" altLang="en-US" sz="2400">
                <a:latin typeface="Times New Roman" panose="02020603050405020304" pitchFamily="18" charset="0"/>
              </a:endParaRPr>
            </a:p>
          </p:txBody>
        </p:sp>
        <p:sp>
          <p:nvSpPr>
            <p:cNvPr id="22534" name="AutoShape 7">
              <a:extLst>
                <a:ext uri="{FF2B5EF4-FFF2-40B4-BE49-F238E27FC236}">
                  <a16:creationId xmlns:a16="http://schemas.microsoft.com/office/drawing/2014/main" id="{9B396DD3-45BF-4C68-AFEA-C0F7107DB9FA}"/>
                </a:ext>
              </a:extLst>
            </p:cNvPr>
            <p:cNvSpPr>
              <a:spLocks noChangeArrowheads="1"/>
            </p:cNvSpPr>
            <p:nvPr/>
          </p:nvSpPr>
          <p:spPr bwMode="auto">
            <a:xfrm>
              <a:off x="144" y="3312"/>
              <a:ext cx="576" cy="240"/>
            </a:xfrm>
            <a:prstGeom prst="rightArrow">
              <a:avLst>
                <a:gd name="adj1" fmla="val 50000"/>
                <a:gd name="adj2" fmla="val 60000"/>
              </a:avLst>
            </a:prstGeom>
            <a:solidFill>
              <a:srgbClr val="FF00F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75000"/>
                <a:buFont typeface="Wingdings" panose="05000000000000000000" pitchFamily="2" charset="2"/>
                <a:buChar char="n"/>
                <a:defRPr kumimoji="1" sz="3200">
                  <a:solidFill>
                    <a:schemeClr val="tx1"/>
                  </a:solidFill>
                  <a:latin typeface="Tahoma" panose="020B0604030504040204" pitchFamily="34" charset="0"/>
                </a:defRPr>
              </a:lvl1pPr>
              <a:lvl2pPr marL="742950" indent="-285750">
                <a:spcBef>
                  <a:spcPct val="20000"/>
                </a:spcBef>
                <a:buClr>
                  <a:schemeClr val="accent1"/>
                </a:buClr>
                <a:buSzPct val="75000"/>
                <a:buFont typeface="Wingdings" panose="05000000000000000000" pitchFamily="2" charset="2"/>
                <a:buChar char="n"/>
                <a:defRPr kumimoji="1" sz="2800">
                  <a:solidFill>
                    <a:schemeClr val="tx1"/>
                  </a:solidFill>
                  <a:latin typeface="Tahoma" panose="020B0604030504040204" pitchFamily="34" charset="0"/>
                </a:defRPr>
              </a:lvl2pPr>
              <a:lvl3pPr marL="1143000" indent="-228600">
                <a:spcBef>
                  <a:spcPct val="20000"/>
                </a:spcBef>
                <a:buClr>
                  <a:schemeClr val="accent1"/>
                </a:buClr>
                <a:buSzPct val="75000"/>
                <a:buFont typeface="Wingdings" panose="05000000000000000000" pitchFamily="2" charset="2"/>
                <a:buChar char="n"/>
                <a:defRPr kumimoji="1" sz="2400">
                  <a:solidFill>
                    <a:schemeClr val="tx1"/>
                  </a:solidFill>
                  <a:latin typeface="Tahoma" panose="020B0604030504040204" pitchFamily="34" charset="0"/>
                </a:defRPr>
              </a:lvl3pPr>
              <a:lvl4pPr marL="16002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4pPr>
              <a:lvl5pPr marL="20574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9pPr>
            </a:lstStyle>
            <a:p>
              <a:pPr>
                <a:spcBef>
                  <a:spcPct val="0"/>
                </a:spcBef>
                <a:buClrTx/>
                <a:buSzTx/>
                <a:buFontTx/>
                <a:buNone/>
              </a:pPr>
              <a:endParaRPr kumimoji="0" lang="en-US" altLang="en-US" sz="2400">
                <a:latin typeface="Times New Roman" panose="02020603050405020304" pitchFamily="18" charset="0"/>
              </a:endParaRPr>
            </a:p>
          </p:txBody>
        </p:sp>
        <p:pic>
          <p:nvPicPr>
            <p:cNvPr id="22535" name="Picture 8">
              <a:extLst>
                <a:ext uri="{FF2B5EF4-FFF2-40B4-BE49-F238E27FC236}">
                  <a16:creationId xmlns:a16="http://schemas.microsoft.com/office/drawing/2014/main" id="{C828CD9B-B70D-48F9-8697-4C97B86DAF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 y="1208"/>
              <a:ext cx="2309" cy="1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6" name="Picture 9">
              <a:extLst>
                <a:ext uri="{FF2B5EF4-FFF2-40B4-BE49-F238E27FC236}">
                  <a16:creationId xmlns:a16="http://schemas.microsoft.com/office/drawing/2014/main" id="{FA242B08-B090-4B21-8C4B-90951F6AFD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6" y="1248"/>
              <a:ext cx="2336" cy="1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7" name="Picture 10">
              <a:extLst>
                <a:ext uri="{FF2B5EF4-FFF2-40B4-BE49-F238E27FC236}">
                  <a16:creationId xmlns:a16="http://schemas.microsoft.com/office/drawing/2014/main" id="{E5234AEA-D5C6-4899-AD51-B5AFFB5FFD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 y="2784"/>
              <a:ext cx="2336" cy="1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8" name="AutoShape 11">
              <a:extLst>
                <a:ext uri="{FF2B5EF4-FFF2-40B4-BE49-F238E27FC236}">
                  <a16:creationId xmlns:a16="http://schemas.microsoft.com/office/drawing/2014/main" id="{1557835B-5CB8-4CDA-B6F0-5F33E9BCC644}"/>
                </a:ext>
              </a:extLst>
            </p:cNvPr>
            <p:cNvSpPr>
              <a:spLocks noChangeArrowheads="1"/>
            </p:cNvSpPr>
            <p:nvPr/>
          </p:nvSpPr>
          <p:spPr bwMode="auto">
            <a:xfrm>
              <a:off x="3216" y="3408"/>
              <a:ext cx="672" cy="240"/>
            </a:xfrm>
            <a:prstGeom prst="leftRightArrow">
              <a:avLst>
                <a:gd name="adj1" fmla="val 50000"/>
                <a:gd name="adj2" fmla="val 56000"/>
              </a:avLst>
            </a:prstGeom>
            <a:solidFill>
              <a:srgbClr val="FF00FF"/>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75000"/>
                <a:buFont typeface="Wingdings" panose="05000000000000000000" pitchFamily="2" charset="2"/>
                <a:buChar char="n"/>
                <a:defRPr kumimoji="1" sz="3200">
                  <a:solidFill>
                    <a:schemeClr val="tx1"/>
                  </a:solidFill>
                  <a:latin typeface="Tahoma" panose="020B0604030504040204" pitchFamily="34" charset="0"/>
                </a:defRPr>
              </a:lvl1pPr>
              <a:lvl2pPr marL="742950" indent="-285750">
                <a:spcBef>
                  <a:spcPct val="20000"/>
                </a:spcBef>
                <a:buClr>
                  <a:schemeClr val="accent1"/>
                </a:buClr>
                <a:buSzPct val="75000"/>
                <a:buFont typeface="Wingdings" panose="05000000000000000000" pitchFamily="2" charset="2"/>
                <a:buChar char="n"/>
                <a:defRPr kumimoji="1" sz="2800">
                  <a:solidFill>
                    <a:schemeClr val="tx1"/>
                  </a:solidFill>
                  <a:latin typeface="Tahoma" panose="020B0604030504040204" pitchFamily="34" charset="0"/>
                </a:defRPr>
              </a:lvl2pPr>
              <a:lvl3pPr marL="1143000" indent="-228600">
                <a:spcBef>
                  <a:spcPct val="20000"/>
                </a:spcBef>
                <a:buClr>
                  <a:schemeClr val="accent1"/>
                </a:buClr>
                <a:buSzPct val="75000"/>
                <a:buFont typeface="Wingdings" panose="05000000000000000000" pitchFamily="2" charset="2"/>
                <a:buChar char="n"/>
                <a:defRPr kumimoji="1" sz="2400">
                  <a:solidFill>
                    <a:schemeClr val="tx1"/>
                  </a:solidFill>
                  <a:latin typeface="Tahoma" panose="020B0604030504040204" pitchFamily="34" charset="0"/>
                </a:defRPr>
              </a:lvl3pPr>
              <a:lvl4pPr marL="16002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4pPr>
              <a:lvl5pPr marL="20574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9pPr>
            </a:lstStyle>
            <a:p>
              <a:pPr>
                <a:spcBef>
                  <a:spcPct val="0"/>
                </a:spcBef>
                <a:buClrTx/>
                <a:buSzTx/>
                <a:buFontTx/>
                <a:buNone/>
              </a:pPr>
              <a:endParaRPr kumimoji="0" lang="en-US" altLang="en-US" sz="2400">
                <a:latin typeface="Times New Roman" panose="02020603050405020304" pitchFamily="18" charset="0"/>
              </a:endParaRPr>
            </a:p>
          </p:txBody>
        </p:sp>
        <p:pic>
          <p:nvPicPr>
            <p:cNvPr id="22539" name="Picture 12">
              <a:extLst>
                <a:ext uri="{FF2B5EF4-FFF2-40B4-BE49-F238E27FC236}">
                  <a16:creationId xmlns:a16="http://schemas.microsoft.com/office/drawing/2014/main" id="{B16E799D-A03A-43AA-82A7-4C132F1B083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4" y="3216"/>
              <a:ext cx="1604" cy="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40" name="Picture 13">
              <a:extLst>
                <a:ext uri="{FF2B5EF4-FFF2-40B4-BE49-F238E27FC236}">
                  <a16:creationId xmlns:a16="http://schemas.microsoft.com/office/drawing/2014/main" id="{38A45009-2DFE-4586-A5FD-7822544A4DF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28" y="3888"/>
              <a:ext cx="1056"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23633" name="Rectangle 17">
            <a:extLst>
              <a:ext uri="{FF2B5EF4-FFF2-40B4-BE49-F238E27FC236}">
                <a16:creationId xmlns:a16="http://schemas.microsoft.com/office/drawing/2014/main" id="{F54551AA-9D96-43AB-B874-2DAB72BDAB6D}"/>
              </a:ext>
            </a:extLst>
          </p:cNvPr>
          <p:cNvSpPr>
            <a:spLocks noChangeArrowheads="1"/>
          </p:cNvSpPr>
          <p:nvPr/>
        </p:nvSpPr>
        <p:spPr bwMode="auto">
          <a:xfrm>
            <a:off x="5105400" y="76200"/>
            <a:ext cx="4038600" cy="381000"/>
          </a:xfrm>
          <a:prstGeom prst="rect">
            <a:avLst/>
          </a:prstGeom>
          <a:noFill/>
          <a:ln>
            <a:noFill/>
          </a:ln>
          <a:effectLst/>
        </p:spPr>
        <p:txBody>
          <a:bodyPr anchor="b"/>
          <a:lstStyle/>
          <a:p>
            <a:pPr algn="r">
              <a:defRPr/>
            </a:pPr>
            <a:r>
              <a:rPr lang="en-US" altLang="en-US" sz="1600" b="0" dirty="0">
                <a:solidFill>
                  <a:schemeClr val="tx2"/>
                </a:solidFill>
                <a:effectLst>
                  <a:outerShdw blurRad="38100" dist="38100" dir="2700000" algn="tl">
                    <a:srgbClr val="000000"/>
                  </a:outerShdw>
                </a:effectLst>
                <a:latin typeface="Tahoma" panose="020B0604030504040204" pitchFamily="34" charset="0"/>
              </a:rPr>
              <a:t>Curs 10</a:t>
            </a:r>
            <a:endParaRPr lang="en-US" alt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8" name="Text Box 4">
            <a:extLst>
              <a:ext uri="{FF2B5EF4-FFF2-40B4-BE49-F238E27FC236}">
                <a16:creationId xmlns:a16="http://schemas.microsoft.com/office/drawing/2014/main" id="{CA29E41A-2C47-41D3-8CFB-3513B01011D0}"/>
              </a:ext>
            </a:extLst>
          </p:cNvPr>
          <p:cNvSpPr txBox="1">
            <a:spLocks noChangeArrowheads="1"/>
          </p:cNvSpPr>
          <p:nvPr/>
        </p:nvSpPr>
        <p:spPr bwMode="auto">
          <a:xfrm>
            <a:off x="0" y="457200"/>
            <a:ext cx="9144000" cy="3306763"/>
          </a:xfrm>
          <a:prstGeom prst="rect">
            <a:avLst/>
          </a:prstGeom>
          <a:solidFill>
            <a:srgbClr val="1763A1">
              <a:alpha val="66000"/>
            </a:srgbClr>
          </a:solidFill>
          <a:ln>
            <a:noFill/>
          </a:ln>
          <a:effectLst/>
        </p:spPr>
        <p:txBody>
          <a:bodyPr tIns="91440">
            <a:spAutoFit/>
          </a:bodyPr>
          <a:lstStyle>
            <a:lvl1pPr marL="722313" indent="-633413">
              <a:tabLst>
                <a:tab pos="1081088" algn="l"/>
              </a:tabLst>
              <a:defRPr sz="2400">
                <a:solidFill>
                  <a:schemeClr val="tx1"/>
                </a:solidFill>
                <a:latin typeface="Times New Roman" panose="02020603050405020304" pitchFamily="18" charset="0"/>
              </a:defRPr>
            </a:lvl1pPr>
            <a:lvl2pPr marL="901700" indent="261938">
              <a:tabLst>
                <a:tab pos="1081088" algn="l"/>
              </a:tabLst>
              <a:defRPr sz="2400">
                <a:solidFill>
                  <a:schemeClr val="tx1"/>
                </a:solidFill>
                <a:latin typeface="Times New Roman" panose="02020603050405020304" pitchFamily="18" charset="0"/>
              </a:defRPr>
            </a:lvl2pPr>
            <a:lvl3pPr marL="1800225" indent="-457200">
              <a:tabLst>
                <a:tab pos="1081088" algn="l"/>
              </a:tabLst>
              <a:defRPr sz="2400">
                <a:solidFill>
                  <a:schemeClr val="tx1"/>
                </a:solidFill>
                <a:latin typeface="Times New Roman" panose="02020603050405020304" pitchFamily="18" charset="0"/>
              </a:defRPr>
            </a:lvl3pPr>
            <a:lvl4pPr marL="1979613" indent="-457200">
              <a:tabLst>
                <a:tab pos="1081088" algn="l"/>
              </a:tabLst>
              <a:defRPr sz="2400">
                <a:solidFill>
                  <a:schemeClr val="tx1"/>
                </a:solidFill>
                <a:latin typeface="Times New Roman" panose="02020603050405020304" pitchFamily="18" charset="0"/>
              </a:defRPr>
            </a:lvl4pPr>
            <a:lvl5pPr marL="2286000" indent="-457200">
              <a:tabLst>
                <a:tab pos="1081088" algn="l"/>
              </a:tabLst>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9pPr>
          </a:lstStyle>
          <a:p>
            <a:pPr algn="ctr">
              <a:defRPr/>
            </a:pPr>
            <a:r>
              <a:rPr kumimoji="1" lang="en-US" altLang="en-US">
                <a:solidFill>
                  <a:srgbClr val="FFFF00"/>
                </a:solidFill>
                <a:sym typeface="Wingdings 2" panose="05020102010507070707" pitchFamily="18" charset="2"/>
              </a:rPr>
              <a:t> </a:t>
            </a:r>
            <a:r>
              <a:rPr kumimoji="1" lang="en-US" altLang="en-US" sz="3600" b="0">
                <a:solidFill>
                  <a:srgbClr val="FFFF00"/>
                </a:solidFill>
                <a:effectLst>
                  <a:outerShdw blurRad="38100" dist="38100" dir="2700000" algn="tl">
                    <a:srgbClr val="000000"/>
                  </a:outerShdw>
                </a:effectLst>
              </a:rPr>
              <a:t>Clasificatorul LDA binar (5)</a:t>
            </a:r>
            <a:endParaRPr kumimoji="1" lang="en-US" altLang="en-US">
              <a:solidFill>
                <a:srgbClr val="FFFF00"/>
              </a:solidFill>
            </a:endParaRPr>
          </a:p>
          <a:p>
            <a:pPr algn="ctr">
              <a:defRPr/>
            </a:pPr>
            <a:endParaRPr kumimoji="1" lang="en-US" altLang="en-US">
              <a:solidFill>
                <a:srgbClr val="FFFF00"/>
              </a:solidFill>
            </a:endParaRPr>
          </a:p>
          <a:p>
            <a:pPr algn="just">
              <a:defRPr/>
            </a:pPr>
            <a:r>
              <a:rPr kumimoji="1" lang="en-US" altLang="en-US">
                <a:sym typeface="Wingdings 2" panose="05020102010507070707" pitchFamily="18" charset="2"/>
              </a:rPr>
              <a:t>	</a:t>
            </a:r>
            <a:r>
              <a:rPr kumimoji="1" lang="en-US" altLang="en-US" sz="2000">
                <a:sym typeface="Wingdings 2" panose="05020102010507070707" pitchFamily="18" charset="2"/>
              </a:rPr>
              <a:t>- </a:t>
            </a:r>
            <a:r>
              <a:rPr kumimoji="1" lang="en-US" altLang="en-US" sz="2000" i="1">
                <a:sym typeface="Wingdings 2" panose="05020102010507070707" pitchFamily="18" charset="2"/>
              </a:rPr>
              <a:t>Selectia parametrilor </a:t>
            </a:r>
            <a:r>
              <a:rPr kumimoji="1" lang="en-US" altLang="en-US" sz="2000">
                <a:sym typeface="Wingdings 2" panose="05020102010507070707" pitchFamily="18" charset="2"/>
              </a:rPr>
              <a:t>w</a:t>
            </a:r>
            <a:r>
              <a:rPr kumimoji="1" lang="en-US" altLang="en-US" sz="2000" b="0">
                <a:sym typeface="Wingdings 2" panose="05020102010507070707" pitchFamily="18" charset="2"/>
              </a:rPr>
              <a:t>, </a:t>
            </a:r>
            <a:r>
              <a:rPr lang="en-US" altLang="en-US" sz="2000" b="0" i="1">
                <a:latin typeface="Monotype Corsiva" panose="03010101010201010101" pitchFamily="66" charset="0"/>
                <a:cs typeface="Times New Roman" panose="02020603050405020304" pitchFamily="18" charset="0"/>
              </a:rPr>
              <a:t>w</a:t>
            </a:r>
            <a:r>
              <a:rPr lang="en-US" altLang="en-US" sz="2000" b="0" baseline="-25000"/>
              <a:t>0</a:t>
            </a:r>
            <a:r>
              <a:rPr kumimoji="1" lang="en-US" altLang="en-US" sz="2000" i="1">
                <a:sym typeface="Wingdings 2" panose="05020102010507070707" pitchFamily="18" charset="2"/>
              </a:rPr>
              <a:t>: </a:t>
            </a:r>
            <a:r>
              <a:rPr kumimoji="1" lang="en-US" altLang="en-US" sz="2000" b="0">
                <a:sym typeface="Wingdings 2" panose="05020102010507070707" pitchFamily="18" charset="2"/>
              </a:rPr>
              <a:t> </a:t>
            </a:r>
          </a:p>
          <a:p>
            <a:pPr lvl="2" algn="just">
              <a:buFontTx/>
              <a:buChar char="•"/>
              <a:defRPr/>
            </a:pPr>
            <a:r>
              <a:rPr kumimoji="1" lang="en-US" altLang="en-US" sz="2000" b="0">
                <a:sym typeface="Wingdings 2" panose="05020102010507070707" pitchFamily="18" charset="2"/>
              </a:rPr>
              <a:t>Afecteaza separabilitatea proiectiilor (</a:t>
            </a:r>
            <a:r>
              <a:rPr kumimoji="1" lang="en-US" altLang="en-US" sz="2000" b="0">
                <a:sym typeface="Wingdings" panose="05000000000000000000" pitchFamily="2" charset="2"/>
              </a:rPr>
              <a:t> datele din cele doua clase diferite sa nu fie intrepatrunse) =&gt; </a:t>
            </a:r>
            <a:r>
              <a:rPr kumimoji="1" lang="en-US" altLang="en-US" sz="2000" i="1">
                <a:sym typeface="Wingdings" panose="05000000000000000000" pitchFamily="2" charset="2"/>
              </a:rPr>
              <a:t>determinata de directie, </a:t>
            </a:r>
            <a:r>
              <a:rPr kumimoji="1" lang="en-US" altLang="en-US" sz="2000">
                <a:sym typeface="Wingdings" panose="05000000000000000000" pitchFamily="2" charset="2"/>
              </a:rPr>
              <a:t>w</a:t>
            </a:r>
            <a:endParaRPr kumimoji="1" lang="en-US" altLang="en-US" sz="2000">
              <a:sym typeface="Wingdings 2" panose="05020102010507070707" pitchFamily="18" charset="2"/>
            </a:endParaRPr>
          </a:p>
          <a:p>
            <a:pPr lvl="2" algn="just">
              <a:buFontTx/>
              <a:buChar char="•"/>
              <a:defRPr/>
            </a:pPr>
            <a:r>
              <a:rPr kumimoji="1" lang="en-US" altLang="en-US" sz="2000" b="0">
                <a:sym typeface="Wingdings 2" panose="05020102010507070707" pitchFamily="18" charset="2"/>
              </a:rPr>
              <a:t>Afecteaza corectitudinea separarii proiectiilor prin semnul lor in clase =&gt; </a:t>
            </a:r>
            <a:r>
              <a:rPr kumimoji="1" lang="en-US" altLang="en-US" sz="2000" i="1">
                <a:sym typeface="Wingdings 2" panose="05020102010507070707" pitchFamily="18" charset="2"/>
              </a:rPr>
              <a:t>pt. </a:t>
            </a:r>
            <a:r>
              <a:rPr kumimoji="1" lang="en-US" altLang="en-US" sz="2000">
                <a:sym typeface="Wingdings 2" panose="05020102010507070707" pitchFamily="18" charset="2"/>
              </a:rPr>
              <a:t>w</a:t>
            </a:r>
            <a:r>
              <a:rPr kumimoji="1" lang="en-US" altLang="en-US" sz="2000" b="0">
                <a:sym typeface="Wingdings 2" panose="05020102010507070707" pitchFamily="18" charset="2"/>
              </a:rPr>
              <a:t> </a:t>
            </a:r>
            <a:r>
              <a:rPr kumimoji="1" lang="en-US" altLang="en-US" sz="2000" i="1">
                <a:sym typeface="Wingdings 2" panose="05020102010507070707" pitchFamily="18" charset="2"/>
              </a:rPr>
              <a:t>dat, determinata de parametrul de translatie, </a:t>
            </a:r>
            <a:r>
              <a:rPr lang="en-US" altLang="en-US" sz="2000" b="0" i="1">
                <a:latin typeface="Monotype Corsiva" panose="03010101010201010101" pitchFamily="66" charset="0"/>
                <a:cs typeface="Times New Roman" panose="02020603050405020304" pitchFamily="18" charset="0"/>
              </a:rPr>
              <a:t>w</a:t>
            </a:r>
            <a:r>
              <a:rPr lang="en-US" altLang="en-US" sz="2000" b="0" baseline="-25000"/>
              <a:t>0</a:t>
            </a:r>
            <a:r>
              <a:rPr kumimoji="1" lang="en-US" altLang="en-US" sz="2000" i="1">
                <a:sym typeface="Wingdings 2" panose="05020102010507070707" pitchFamily="18" charset="2"/>
              </a:rPr>
              <a:t> 	</a:t>
            </a:r>
            <a:r>
              <a:rPr kumimoji="1" lang="en-US" altLang="en-US" sz="2000" b="0">
                <a:sym typeface="Wingdings 2" panose="05020102010507070707" pitchFamily="18" charset="2"/>
              </a:rPr>
              <a:t>		</a:t>
            </a:r>
          </a:p>
          <a:p>
            <a:pPr algn="just">
              <a:defRPr/>
            </a:pPr>
            <a:r>
              <a:rPr kumimoji="1" lang="en-US" altLang="en-US">
                <a:solidFill>
                  <a:srgbClr val="FFFF00"/>
                </a:solidFill>
                <a:sym typeface="Wingdings 2" panose="05020102010507070707" pitchFamily="18" charset="2"/>
              </a:rPr>
              <a:t>	</a:t>
            </a:r>
          </a:p>
        </p:txBody>
      </p:sp>
      <p:grpSp>
        <p:nvGrpSpPr>
          <p:cNvPr id="24579" name="Group 5">
            <a:extLst>
              <a:ext uri="{FF2B5EF4-FFF2-40B4-BE49-F238E27FC236}">
                <a16:creationId xmlns:a16="http://schemas.microsoft.com/office/drawing/2014/main" id="{AF2447F1-E5C2-40A8-B55E-2079241B7DA5}"/>
              </a:ext>
            </a:extLst>
          </p:cNvPr>
          <p:cNvGrpSpPr>
            <a:grpSpLocks/>
          </p:cNvGrpSpPr>
          <p:nvPr/>
        </p:nvGrpSpPr>
        <p:grpSpPr bwMode="auto">
          <a:xfrm>
            <a:off x="0" y="3200400"/>
            <a:ext cx="8986838" cy="3451225"/>
            <a:chOff x="0" y="2016"/>
            <a:chExt cx="5661" cy="2174"/>
          </a:xfrm>
        </p:grpSpPr>
        <p:grpSp>
          <p:nvGrpSpPr>
            <p:cNvPr id="24581" name="Group 6">
              <a:extLst>
                <a:ext uri="{FF2B5EF4-FFF2-40B4-BE49-F238E27FC236}">
                  <a16:creationId xmlns:a16="http://schemas.microsoft.com/office/drawing/2014/main" id="{3CF8C65E-6A6A-4AAE-83B4-E111773A29EE}"/>
                </a:ext>
              </a:extLst>
            </p:cNvPr>
            <p:cNvGrpSpPr>
              <a:grpSpLocks/>
            </p:cNvGrpSpPr>
            <p:nvPr/>
          </p:nvGrpSpPr>
          <p:grpSpPr bwMode="auto">
            <a:xfrm>
              <a:off x="0" y="2016"/>
              <a:ext cx="4608" cy="2174"/>
              <a:chOff x="144" y="1998"/>
              <a:chExt cx="4608" cy="2174"/>
            </a:xfrm>
          </p:grpSpPr>
          <p:pic>
            <p:nvPicPr>
              <p:cNvPr id="24583" name="Picture 7">
                <a:extLst>
                  <a:ext uri="{FF2B5EF4-FFF2-40B4-BE49-F238E27FC236}">
                    <a16:creationId xmlns:a16="http://schemas.microsoft.com/office/drawing/2014/main" id="{D1417520-2F70-42CD-BE63-CA38E8835A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 y="2016"/>
                <a:ext cx="1680" cy="1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4" name="Picture 8">
                <a:extLst>
                  <a:ext uri="{FF2B5EF4-FFF2-40B4-BE49-F238E27FC236}">
                    <a16:creationId xmlns:a16="http://schemas.microsoft.com/office/drawing/2014/main" id="{8F763095-8E2C-4AC6-B97B-34BD57BF36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2" y="2016"/>
                <a:ext cx="1679" cy="1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5" name="Picture 9">
                <a:extLst>
                  <a:ext uri="{FF2B5EF4-FFF2-40B4-BE49-F238E27FC236}">
                    <a16:creationId xmlns:a16="http://schemas.microsoft.com/office/drawing/2014/main" id="{E48F56C5-B8C8-4385-9DF0-E7FB22EE53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 y="3120"/>
                <a:ext cx="1735" cy="1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6" name="Picture 10">
                <a:extLst>
                  <a:ext uri="{FF2B5EF4-FFF2-40B4-BE49-F238E27FC236}">
                    <a16:creationId xmlns:a16="http://schemas.microsoft.com/office/drawing/2014/main" id="{317271EA-50BA-40DC-9AA7-EA62265C36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2" y="3120"/>
                <a:ext cx="1676" cy="1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87" name="Line 11">
                <a:extLst>
                  <a:ext uri="{FF2B5EF4-FFF2-40B4-BE49-F238E27FC236}">
                    <a16:creationId xmlns:a16="http://schemas.microsoft.com/office/drawing/2014/main" id="{3E43BB71-D7B1-4511-B802-5FAB6C78EE00}"/>
                  </a:ext>
                </a:extLst>
              </p:cNvPr>
              <p:cNvSpPr>
                <a:spLocks noChangeShapeType="1"/>
              </p:cNvSpPr>
              <p:nvPr/>
            </p:nvSpPr>
            <p:spPr bwMode="auto">
              <a:xfrm>
                <a:off x="864" y="2514"/>
                <a:ext cx="1632" cy="0"/>
              </a:xfrm>
              <a:prstGeom prst="line">
                <a:avLst/>
              </a:prstGeom>
              <a:noFill/>
              <a:ln w="25400" cap="sq">
                <a:solidFill>
                  <a:srgbClr val="008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ro-RO"/>
              </a:p>
            </p:txBody>
          </p:sp>
          <p:sp>
            <p:nvSpPr>
              <p:cNvPr id="24588" name="Text Box 12">
                <a:extLst>
                  <a:ext uri="{FF2B5EF4-FFF2-40B4-BE49-F238E27FC236}">
                    <a16:creationId xmlns:a16="http://schemas.microsoft.com/office/drawing/2014/main" id="{F949F994-7DD5-42B9-A27C-70ACDB543AAF}"/>
                  </a:ext>
                </a:extLst>
              </p:cNvPr>
              <p:cNvSpPr txBox="1">
                <a:spLocks noChangeArrowheads="1"/>
              </p:cNvSpPr>
              <p:nvPr/>
            </p:nvSpPr>
            <p:spPr bwMode="auto">
              <a:xfrm>
                <a:off x="2208" y="2448"/>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75000"/>
                  <a:buFont typeface="Wingdings" panose="05000000000000000000" pitchFamily="2" charset="2"/>
                  <a:buChar char="n"/>
                  <a:defRPr kumimoji="1" sz="3200">
                    <a:solidFill>
                      <a:schemeClr val="tx1"/>
                    </a:solidFill>
                    <a:latin typeface="Tahoma" panose="020B0604030504040204" pitchFamily="34" charset="0"/>
                  </a:defRPr>
                </a:lvl1pPr>
                <a:lvl2pPr marL="742950" indent="-285750">
                  <a:spcBef>
                    <a:spcPct val="20000"/>
                  </a:spcBef>
                  <a:buClr>
                    <a:schemeClr val="accent1"/>
                  </a:buClr>
                  <a:buSzPct val="75000"/>
                  <a:buFont typeface="Wingdings" panose="05000000000000000000" pitchFamily="2" charset="2"/>
                  <a:buChar char="n"/>
                  <a:defRPr kumimoji="1" sz="2800">
                    <a:solidFill>
                      <a:schemeClr val="tx1"/>
                    </a:solidFill>
                    <a:latin typeface="Tahoma" panose="020B0604030504040204" pitchFamily="34" charset="0"/>
                  </a:defRPr>
                </a:lvl2pPr>
                <a:lvl3pPr marL="1143000" indent="-228600">
                  <a:spcBef>
                    <a:spcPct val="20000"/>
                  </a:spcBef>
                  <a:buClr>
                    <a:schemeClr val="accent1"/>
                  </a:buClr>
                  <a:buSzPct val="75000"/>
                  <a:buFont typeface="Wingdings" panose="05000000000000000000" pitchFamily="2" charset="2"/>
                  <a:buChar char="n"/>
                  <a:defRPr kumimoji="1" sz="2400">
                    <a:solidFill>
                      <a:schemeClr val="tx1"/>
                    </a:solidFill>
                    <a:latin typeface="Tahoma" panose="020B0604030504040204" pitchFamily="34" charset="0"/>
                  </a:defRPr>
                </a:lvl3pPr>
                <a:lvl4pPr marL="16002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4pPr>
                <a:lvl5pPr marL="20574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sz="2000">
                    <a:solidFill>
                      <a:srgbClr val="008000"/>
                    </a:solidFill>
                    <a:latin typeface="Times New Roman" panose="02020603050405020304" pitchFamily="18" charset="0"/>
                  </a:rPr>
                  <a:t>w</a:t>
                </a:r>
              </a:p>
            </p:txBody>
          </p:sp>
          <p:sp>
            <p:nvSpPr>
              <p:cNvPr id="24589" name="Text Box 13">
                <a:extLst>
                  <a:ext uri="{FF2B5EF4-FFF2-40B4-BE49-F238E27FC236}">
                    <a16:creationId xmlns:a16="http://schemas.microsoft.com/office/drawing/2014/main" id="{FA87E069-255C-4103-9672-9BAC80ACBA1D}"/>
                  </a:ext>
                </a:extLst>
              </p:cNvPr>
              <p:cNvSpPr txBox="1">
                <a:spLocks noChangeArrowheads="1"/>
              </p:cNvSpPr>
              <p:nvPr/>
            </p:nvSpPr>
            <p:spPr bwMode="auto">
              <a:xfrm>
                <a:off x="4464" y="2352"/>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75000"/>
                  <a:buFont typeface="Wingdings" panose="05000000000000000000" pitchFamily="2" charset="2"/>
                  <a:buChar char="n"/>
                  <a:defRPr kumimoji="1" sz="3200">
                    <a:solidFill>
                      <a:schemeClr val="tx1"/>
                    </a:solidFill>
                    <a:latin typeface="Tahoma" panose="020B0604030504040204" pitchFamily="34" charset="0"/>
                  </a:defRPr>
                </a:lvl1pPr>
                <a:lvl2pPr marL="742950" indent="-285750">
                  <a:spcBef>
                    <a:spcPct val="20000"/>
                  </a:spcBef>
                  <a:buClr>
                    <a:schemeClr val="accent1"/>
                  </a:buClr>
                  <a:buSzPct val="75000"/>
                  <a:buFont typeface="Wingdings" panose="05000000000000000000" pitchFamily="2" charset="2"/>
                  <a:buChar char="n"/>
                  <a:defRPr kumimoji="1" sz="2800">
                    <a:solidFill>
                      <a:schemeClr val="tx1"/>
                    </a:solidFill>
                    <a:latin typeface="Tahoma" panose="020B0604030504040204" pitchFamily="34" charset="0"/>
                  </a:defRPr>
                </a:lvl2pPr>
                <a:lvl3pPr marL="1143000" indent="-228600">
                  <a:spcBef>
                    <a:spcPct val="20000"/>
                  </a:spcBef>
                  <a:buClr>
                    <a:schemeClr val="accent1"/>
                  </a:buClr>
                  <a:buSzPct val="75000"/>
                  <a:buFont typeface="Wingdings" panose="05000000000000000000" pitchFamily="2" charset="2"/>
                  <a:buChar char="n"/>
                  <a:defRPr kumimoji="1" sz="2400">
                    <a:solidFill>
                      <a:schemeClr val="tx1"/>
                    </a:solidFill>
                    <a:latin typeface="Tahoma" panose="020B0604030504040204" pitchFamily="34" charset="0"/>
                  </a:defRPr>
                </a:lvl3pPr>
                <a:lvl4pPr marL="16002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4pPr>
                <a:lvl5pPr marL="20574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sz="2000">
                    <a:solidFill>
                      <a:srgbClr val="008000"/>
                    </a:solidFill>
                    <a:latin typeface="Times New Roman" panose="02020603050405020304" pitchFamily="18" charset="0"/>
                  </a:rPr>
                  <a:t>w</a:t>
                </a:r>
              </a:p>
            </p:txBody>
          </p:sp>
          <p:sp>
            <p:nvSpPr>
              <p:cNvPr id="24590" name="Line 14">
                <a:extLst>
                  <a:ext uri="{FF2B5EF4-FFF2-40B4-BE49-F238E27FC236}">
                    <a16:creationId xmlns:a16="http://schemas.microsoft.com/office/drawing/2014/main" id="{6EC03427-9E77-4DD2-8029-38C48ACB4368}"/>
                  </a:ext>
                </a:extLst>
              </p:cNvPr>
              <p:cNvSpPr>
                <a:spLocks noChangeShapeType="1"/>
              </p:cNvSpPr>
              <p:nvPr/>
            </p:nvSpPr>
            <p:spPr bwMode="auto">
              <a:xfrm flipV="1">
                <a:off x="3110" y="2310"/>
                <a:ext cx="1642" cy="410"/>
              </a:xfrm>
              <a:prstGeom prst="line">
                <a:avLst/>
              </a:prstGeom>
              <a:noFill/>
              <a:ln w="25400" cap="sq">
                <a:solidFill>
                  <a:srgbClr val="008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ro-RO"/>
              </a:p>
            </p:txBody>
          </p:sp>
          <p:sp>
            <p:nvSpPr>
              <p:cNvPr id="24591" name="Text Box 15">
                <a:extLst>
                  <a:ext uri="{FF2B5EF4-FFF2-40B4-BE49-F238E27FC236}">
                    <a16:creationId xmlns:a16="http://schemas.microsoft.com/office/drawing/2014/main" id="{345FDF0A-5DB5-4855-89FA-F8A40BBEE72A}"/>
                  </a:ext>
                </a:extLst>
              </p:cNvPr>
              <p:cNvSpPr txBox="1">
                <a:spLocks noChangeArrowheads="1"/>
              </p:cNvSpPr>
              <p:nvPr/>
            </p:nvSpPr>
            <p:spPr bwMode="auto">
              <a:xfrm>
                <a:off x="2304" y="3168"/>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75000"/>
                  <a:buFont typeface="Wingdings" panose="05000000000000000000" pitchFamily="2" charset="2"/>
                  <a:buChar char="n"/>
                  <a:defRPr kumimoji="1" sz="3200">
                    <a:solidFill>
                      <a:schemeClr val="tx1"/>
                    </a:solidFill>
                    <a:latin typeface="Tahoma" panose="020B0604030504040204" pitchFamily="34" charset="0"/>
                  </a:defRPr>
                </a:lvl1pPr>
                <a:lvl2pPr marL="742950" indent="-285750">
                  <a:spcBef>
                    <a:spcPct val="20000"/>
                  </a:spcBef>
                  <a:buClr>
                    <a:schemeClr val="accent1"/>
                  </a:buClr>
                  <a:buSzPct val="75000"/>
                  <a:buFont typeface="Wingdings" panose="05000000000000000000" pitchFamily="2" charset="2"/>
                  <a:buChar char="n"/>
                  <a:defRPr kumimoji="1" sz="2800">
                    <a:solidFill>
                      <a:schemeClr val="tx1"/>
                    </a:solidFill>
                    <a:latin typeface="Tahoma" panose="020B0604030504040204" pitchFamily="34" charset="0"/>
                  </a:defRPr>
                </a:lvl2pPr>
                <a:lvl3pPr marL="1143000" indent="-228600">
                  <a:spcBef>
                    <a:spcPct val="20000"/>
                  </a:spcBef>
                  <a:buClr>
                    <a:schemeClr val="accent1"/>
                  </a:buClr>
                  <a:buSzPct val="75000"/>
                  <a:buFont typeface="Wingdings" panose="05000000000000000000" pitchFamily="2" charset="2"/>
                  <a:buChar char="n"/>
                  <a:defRPr kumimoji="1" sz="2400">
                    <a:solidFill>
                      <a:schemeClr val="tx1"/>
                    </a:solidFill>
                    <a:latin typeface="Tahoma" panose="020B0604030504040204" pitchFamily="34" charset="0"/>
                  </a:defRPr>
                </a:lvl3pPr>
                <a:lvl4pPr marL="16002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4pPr>
                <a:lvl5pPr marL="20574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sz="2000">
                    <a:solidFill>
                      <a:srgbClr val="008000"/>
                    </a:solidFill>
                    <a:latin typeface="Times New Roman" panose="02020603050405020304" pitchFamily="18" charset="0"/>
                  </a:rPr>
                  <a:t>w</a:t>
                </a:r>
              </a:p>
            </p:txBody>
          </p:sp>
          <p:sp>
            <p:nvSpPr>
              <p:cNvPr id="24592" name="Line 16">
                <a:extLst>
                  <a:ext uri="{FF2B5EF4-FFF2-40B4-BE49-F238E27FC236}">
                    <a16:creationId xmlns:a16="http://schemas.microsoft.com/office/drawing/2014/main" id="{44E92398-ECDB-430D-830C-49F162D728BC}"/>
                  </a:ext>
                </a:extLst>
              </p:cNvPr>
              <p:cNvSpPr>
                <a:spLocks noChangeShapeType="1"/>
              </p:cNvSpPr>
              <p:nvPr/>
            </p:nvSpPr>
            <p:spPr bwMode="auto">
              <a:xfrm flipV="1">
                <a:off x="912" y="3133"/>
                <a:ext cx="1584" cy="967"/>
              </a:xfrm>
              <a:prstGeom prst="line">
                <a:avLst/>
              </a:prstGeom>
              <a:noFill/>
              <a:ln w="25400" cap="sq">
                <a:solidFill>
                  <a:srgbClr val="008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ro-RO"/>
              </a:p>
            </p:txBody>
          </p:sp>
          <p:sp>
            <p:nvSpPr>
              <p:cNvPr id="24593" name="Line 17">
                <a:extLst>
                  <a:ext uri="{FF2B5EF4-FFF2-40B4-BE49-F238E27FC236}">
                    <a16:creationId xmlns:a16="http://schemas.microsoft.com/office/drawing/2014/main" id="{6F1A6526-5AB4-4195-AE2D-900121ABED76}"/>
                  </a:ext>
                </a:extLst>
              </p:cNvPr>
              <p:cNvSpPr>
                <a:spLocks noChangeShapeType="1"/>
              </p:cNvSpPr>
              <p:nvPr/>
            </p:nvSpPr>
            <p:spPr bwMode="auto">
              <a:xfrm rot="-5400000">
                <a:off x="3417" y="3627"/>
                <a:ext cx="1014" cy="0"/>
              </a:xfrm>
              <a:prstGeom prst="line">
                <a:avLst/>
              </a:prstGeom>
              <a:noFill/>
              <a:ln w="25400" cap="sq">
                <a:solidFill>
                  <a:srgbClr val="008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ro-RO"/>
              </a:p>
            </p:txBody>
          </p:sp>
          <p:sp>
            <p:nvSpPr>
              <p:cNvPr id="24594" name="Text Box 18">
                <a:extLst>
                  <a:ext uri="{FF2B5EF4-FFF2-40B4-BE49-F238E27FC236}">
                    <a16:creationId xmlns:a16="http://schemas.microsoft.com/office/drawing/2014/main" id="{F3B30BC9-F7DE-4939-B28F-86AEA80D03A1}"/>
                  </a:ext>
                </a:extLst>
              </p:cNvPr>
              <p:cNvSpPr txBox="1">
                <a:spLocks noChangeArrowheads="1"/>
              </p:cNvSpPr>
              <p:nvPr/>
            </p:nvSpPr>
            <p:spPr bwMode="auto">
              <a:xfrm>
                <a:off x="3648" y="3120"/>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75000"/>
                  <a:buFont typeface="Wingdings" panose="05000000000000000000" pitchFamily="2" charset="2"/>
                  <a:buChar char="n"/>
                  <a:defRPr kumimoji="1" sz="3200">
                    <a:solidFill>
                      <a:schemeClr val="tx1"/>
                    </a:solidFill>
                    <a:latin typeface="Tahoma" panose="020B0604030504040204" pitchFamily="34" charset="0"/>
                  </a:defRPr>
                </a:lvl1pPr>
                <a:lvl2pPr marL="742950" indent="-285750">
                  <a:spcBef>
                    <a:spcPct val="20000"/>
                  </a:spcBef>
                  <a:buClr>
                    <a:schemeClr val="accent1"/>
                  </a:buClr>
                  <a:buSzPct val="75000"/>
                  <a:buFont typeface="Wingdings" panose="05000000000000000000" pitchFamily="2" charset="2"/>
                  <a:buChar char="n"/>
                  <a:defRPr kumimoji="1" sz="2800">
                    <a:solidFill>
                      <a:schemeClr val="tx1"/>
                    </a:solidFill>
                    <a:latin typeface="Tahoma" panose="020B0604030504040204" pitchFamily="34" charset="0"/>
                  </a:defRPr>
                </a:lvl2pPr>
                <a:lvl3pPr marL="1143000" indent="-228600">
                  <a:spcBef>
                    <a:spcPct val="20000"/>
                  </a:spcBef>
                  <a:buClr>
                    <a:schemeClr val="accent1"/>
                  </a:buClr>
                  <a:buSzPct val="75000"/>
                  <a:buFont typeface="Wingdings" panose="05000000000000000000" pitchFamily="2" charset="2"/>
                  <a:buChar char="n"/>
                  <a:defRPr kumimoji="1" sz="2400">
                    <a:solidFill>
                      <a:schemeClr val="tx1"/>
                    </a:solidFill>
                    <a:latin typeface="Tahoma" panose="020B0604030504040204" pitchFamily="34" charset="0"/>
                  </a:defRPr>
                </a:lvl3pPr>
                <a:lvl4pPr marL="16002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4pPr>
                <a:lvl5pPr marL="20574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sz="2000">
                    <a:solidFill>
                      <a:srgbClr val="008000"/>
                    </a:solidFill>
                    <a:latin typeface="Times New Roman" panose="02020603050405020304" pitchFamily="18" charset="0"/>
                  </a:rPr>
                  <a:t>w</a:t>
                </a:r>
              </a:p>
            </p:txBody>
          </p:sp>
          <p:sp>
            <p:nvSpPr>
              <p:cNvPr id="24595" name="AutoShape 19">
                <a:extLst>
                  <a:ext uri="{FF2B5EF4-FFF2-40B4-BE49-F238E27FC236}">
                    <a16:creationId xmlns:a16="http://schemas.microsoft.com/office/drawing/2014/main" id="{65C7331A-B005-4058-9E10-22FA68074062}"/>
                  </a:ext>
                </a:extLst>
              </p:cNvPr>
              <p:cNvSpPr>
                <a:spLocks noChangeArrowheads="1"/>
              </p:cNvSpPr>
              <p:nvPr/>
            </p:nvSpPr>
            <p:spPr bwMode="auto">
              <a:xfrm rot="1915253">
                <a:off x="720" y="3360"/>
                <a:ext cx="432" cy="144"/>
              </a:xfrm>
              <a:prstGeom prst="rightArrow">
                <a:avLst>
                  <a:gd name="adj1" fmla="val 50000"/>
                  <a:gd name="adj2" fmla="val 75000"/>
                </a:avLst>
              </a:prstGeom>
              <a:solidFill>
                <a:srgbClr val="FF66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75000"/>
                  <a:buFont typeface="Wingdings" panose="05000000000000000000" pitchFamily="2" charset="2"/>
                  <a:buChar char="n"/>
                  <a:defRPr kumimoji="1" sz="3200">
                    <a:solidFill>
                      <a:schemeClr val="tx1"/>
                    </a:solidFill>
                    <a:latin typeface="Tahoma" panose="020B0604030504040204" pitchFamily="34" charset="0"/>
                  </a:defRPr>
                </a:lvl1pPr>
                <a:lvl2pPr marL="742950" indent="-285750">
                  <a:spcBef>
                    <a:spcPct val="20000"/>
                  </a:spcBef>
                  <a:buClr>
                    <a:schemeClr val="accent1"/>
                  </a:buClr>
                  <a:buSzPct val="75000"/>
                  <a:buFont typeface="Wingdings" panose="05000000000000000000" pitchFamily="2" charset="2"/>
                  <a:buChar char="n"/>
                  <a:defRPr kumimoji="1" sz="2800">
                    <a:solidFill>
                      <a:schemeClr val="tx1"/>
                    </a:solidFill>
                    <a:latin typeface="Tahoma" panose="020B0604030504040204" pitchFamily="34" charset="0"/>
                  </a:defRPr>
                </a:lvl2pPr>
                <a:lvl3pPr marL="1143000" indent="-228600">
                  <a:spcBef>
                    <a:spcPct val="20000"/>
                  </a:spcBef>
                  <a:buClr>
                    <a:schemeClr val="accent1"/>
                  </a:buClr>
                  <a:buSzPct val="75000"/>
                  <a:buFont typeface="Wingdings" panose="05000000000000000000" pitchFamily="2" charset="2"/>
                  <a:buChar char="n"/>
                  <a:defRPr kumimoji="1" sz="2400">
                    <a:solidFill>
                      <a:schemeClr val="tx1"/>
                    </a:solidFill>
                    <a:latin typeface="Tahoma" panose="020B0604030504040204" pitchFamily="34" charset="0"/>
                  </a:defRPr>
                </a:lvl3pPr>
                <a:lvl4pPr marL="16002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4pPr>
                <a:lvl5pPr marL="20574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9pPr>
              </a:lstStyle>
              <a:p>
                <a:pPr>
                  <a:spcBef>
                    <a:spcPct val="0"/>
                  </a:spcBef>
                  <a:buClrTx/>
                  <a:buSzTx/>
                  <a:buFontTx/>
                  <a:buNone/>
                </a:pPr>
                <a:endParaRPr kumimoji="0" lang="en-US" altLang="en-US" sz="2400">
                  <a:latin typeface="Times New Roman" panose="02020603050405020304" pitchFamily="18" charset="0"/>
                </a:endParaRPr>
              </a:p>
            </p:txBody>
          </p:sp>
          <p:sp>
            <p:nvSpPr>
              <p:cNvPr id="24596" name="Text Box 20">
                <a:extLst>
                  <a:ext uri="{FF2B5EF4-FFF2-40B4-BE49-F238E27FC236}">
                    <a16:creationId xmlns:a16="http://schemas.microsoft.com/office/drawing/2014/main" id="{3863CBC3-4DA0-467C-A811-991F82C2E33B}"/>
                  </a:ext>
                </a:extLst>
              </p:cNvPr>
              <p:cNvSpPr txBox="1">
                <a:spLocks noChangeArrowheads="1"/>
              </p:cNvSpPr>
              <p:nvPr/>
            </p:nvSpPr>
            <p:spPr bwMode="auto">
              <a:xfrm>
                <a:off x="144" y="3072"/>
                <a:ext cx="114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75000"/>
                  <a:buFont typeface="Wingdings" panose="05000000000000000000" pitchFamily="2" charset="2"/>
                  <a:buChar char="n"/>
                  <a:defRPr kumimoji="1" sz="3200">
                    <a:solidFill>
                      <a:schemeClr val="tx1"/>
                    </a:solidFill>
                    <a:latin typeface="Tahoma" panose="020B0604030504040204" pitchFamily="34" charset="0"/>
                  </a:defRPr>
                </a:lvl1pPr>
                <a:lvl2pPr marL="742950" indent="-285750">
                  <a:spcBef>
                    <a:spcPct val="20000"/>
                  </a:spcBef>
                  <a:buClr>
                    <a:schemeClr val="accent1"/>
                  </a:buClr>
                  <a:buSzPct val="75000"/>
                  <a:buFont typeface="Wingdings" panose="05000000000000000000" pitchFamily="2" charset="2"/>
                  <a:buChar char="n"/>
                  <a:defRPr kumimoji="1" sz="2800">
                    <a:solidFill>
                      <a:schemeClr val="tx1"/>
                    </a:solidFill>
                    <a:latin typeface="Tahoma" panose="020B0604030504040204" pitchFamily="34" charset="0"/>
                  </a:defRPr>
                </a:lvl2pPr>
                <a:lvl3pPr marL="1143000" indent="-228600">
                  <a:spcBef>
                    <a:spcPct val="20000"/>
                  </a:spcBef>
                  <a:buClr>
                    <a:schemeClr val="accent1"/>
                  </a:buClr>
                  <a:buSzPct val="75000"/>
                  <a:buFont typeface="Wingdings" panose="05000000000000000000" pitchFamily="2" charset="2"/>
                  <a:buChar char="n"/>
                  <a:defRPr kumimoji="1" sz="2400">
                    <a:solidFill>
                      <a:schemeClr val="tx1"/>
                    </a:solidFill>
                    <a:latin typeface="Tahoma" panose="020B0604030504040204" pitchFamily="34" charset="0"/>
                  </a:defRPr>
                </a:lvl3pPr>
                <a:lvl4pPr marL="16002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4pPr>
                <a:lvl5pPr marL="20574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sz="2000" i="1">
                    <a:solidFill>
                      <a:srgbClr val="000000"/>
                    </a:solidFill>
                    <a:latin typeface="Times New Roman" panose="02020603050405020304" pitchFamily="18" charset="0"/>
                  </a:rPr>
                  <a:t>Dreapta optima</a:t>
                </a:r>
              </a:p>
            </p:txBody>
          </p:sp>
          <p:sp>
            <p:nvSpPr>
              <p:cNvPr id="24597" name="Line 21">
                <a:extLst>
                  <a:ext uri="{FF2B5EF4-FFF2-40B4-BE49-F238E27FC236}">
                    <a16:creationId xmlns:a16="http://schemas.microsoft.com/office/drawing/2014/main" id="{1610023C-833D-4020-9EE3-1093E3E80183}"/>
                  </a:ext>
                </a:extLst>
              </p:cNvPr>
              <p:cNvSpPr>
                <a:spLocks noChangeShapeType="1"/>
              </p:cNvSpPr>
              <p:nvPr/>
            </p:nvSpPr>
            <p:spPr bwMode="auto">
              <a:xfrm rot="-5400000">
                <a:off x="1338" y="2502"/>
                <a:ext cx="684" cy="0"/>
              </a:xfrm>
              <a:prstGeom prst="line">
                <a:avLst/>
              </a:prstGeom>
              <a:noFill/>
              <a:ln w="25400">
                <a:solidFill>
                  <a:srgbClr val="000000"/>
                </a:solidFill>
                <a:prstDash val="dash"/>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ro-RO"/>
              </a:p>
            </p:txBody>
          </p:sp>
          <p:sp>
            <p:nvSpPr>
              <p:cNvPr id="24598" name="Text Box 22">
                <a:extLst>
                  <a:ext uri="{FF2B5EF4-FFF2-40B4-BE49-F238E27FC236}">
                    <a16:creationId xmlns:a16="http://schemas.microsoft.com/office/drawing/2014/main" id="{5A5E3D56-AAE2-41C2-B818-C270860DC6B1}"/>
                  </a:ext>
                </a:extLst>
              </p:cNvPr>
              <p:cNvSpPr txBox="1">
                <a:spLocks noChangeArrowheads="1"/>
              </p:cNvSpPr>
              <p:nvPr/>
            </p:nvSpPr>
            <p:spPr bwMode="auto">
              <a:xfrm>
                <a:off x="1440" y="1998"/>
                <a:ext cx="48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75000"/>
                  <a:buFont typeface="Wingdings" panose="05000000000000000000" pitchFamily="2" charset="2"/>
                  <a:buChar char="n"/>
                  <a:defRPr kumimoji="1" sz="3200">
                    <a:solidFill>
                      <a:schemeClr val="tx1"/>
                    </a:solidFill>
                    <a:latin typeface="Tahoma" panose="020B0604030504040204" pitchFamily="34" charset="0"/>
                  </a:defRPr>
                </a:lvl1pPr>
                <a:lvl2pPr marL="742950" indent="-285750">
                  <a:spcBef>
                    <a:spcPct val="20000"/>
                  </a:spcBef>
                  <a:buClr>
                    <a:schemeClr val="accent1"/>
                  </a:buClr>
                  <a:buSzPct val="75000"/>
                  <a:buFont typeface="Wingdings" panose="05000000000000000000" pitchFamily="2" charset="2"/>
                  <a:buChar char="n"/>
                  <a:defRPr kumimoji="1" sz="2800">
                    <a:solidFill>
                      <a:schemeClr val="tx1"/>
                    </a:solidFill>
                    <a:latin typeface="Tahoma" panose="020B0604030504040204" pitchFamily="34" charset="0"/>
                  </a:defRPr>
                </a:lvl2pPr>
                <a:lvl3pPr marL="1143000" indent="-228600">
                  <a:spcBef>
                    <a:spcPct val="20000"/>
                  </a:spcBef>
                  <a:buClr>
                    <a:schemeClr val="accent1"/>
                  </a:buClr>
                  <a:buSzPct val="75000"/>
                  <a:buFont typeface="Wingdings" panose="05000000000000000000" pitchFamily="2" charset="2"/>
                  <a:buChar char="n"/>
                  <a:defRPr kumimoji="1" sz="2400">
                    <a:solidFill>
                      <a:schemeClr val="tx1"/>
                    </a:solidFill>
                    <a:latin typeface="Tahoma" panose="020B0604030504040204" pitchFamily="34" charset="0"/>
                  </a:defRPr>
                </a:lvl3pPr>
                <a:lvl4pPr marL="16002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4pPr>
                <a:lvl5pPr marL="20574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sz="1800" b="0">
                    <a:solidFill>
                      <a:srgbClr val="000000"/>
                    </a:solidFill>
                    <a:latin typeface="Times New Roman" panose="02020603050405020304" pitchFamily="18" charset="0"/>
                  </a:rPr>
                  <a:t>f(</a:t>
                </a:r>
                <a:r>
                  <a:rPr kumimoji="0" lang="en-US" altLang="en-US" sz="1800">
                    <a:solidFill>
                      <a:srgbClr val="000000"/>
                    </a:solidFill>
                    <a:latin typeface="Times New Roman" panose="02020603050405020304" pitchFamily="18" charset="0"/>
                  </a:rPr>
                  <a:t>x</a:t>
                </a:r>
                <a:r>
                  <a:rPr kumimoji="0" lang="en-US" altLang="en-US" sz="1800" b="0">
                    <a:solidFill>
                      <a:srgbClr val="000000"/>
                    </a:solidFill>
                    <a:latin typeface="Times New Roman" panose="02020603050405020304" pitchFamily="18" charset="0"/>
                  </a:rPr>
                  <a:t>)=0</a:t>
                </a:r>
                <a:endParaRPr kumimoji="0" lang="en-US" altLang="en-US" sz="1800" b="0">
                  <a:solidFill>
                    <a:srgbClr val="008000"/>
                  </a:solidFill>
                  <a:latin typeface="Times New Roman" panose="02020603050405020304" pitchFamily="18" charset="0"/>
                </a:endParaRPr>
              </a:p>
            </p:txBody>
          </p:sp>
          <p:sp>
            <p:nvSpPr>
              <p:cNvPr id="24599" name="Text Box 23">
                <a:extLst>
                  <a:ext uri="{FF2B5EF4-FFF2-40B4-BE49-F238E27FC236}">
                    <a16:creationId xmlns:a16="http://schemas.microsoft.com/office/drawing/2014/main" id="{CBE46C66-1522-4D2B-9058-82959AD83F40}"/>
                  </a:ext>
                </a:extLst>
              </p:cNvPr>
              <p:cNvSpPr txBox="1">
                <a:spLocks noChangeArrowheads="1"/>
              </p:cNvSpPr>
              <p:nvPr/>
            </p:nvSpPr>
            <p:spPr bwMode="auto">
              <a:xfrm>
                <a:off x="1968" y="1998"/>
                <a:ext cx="48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75000"/>
                  <a:buFont typeface="Wingdings" panose="05000000000000000000" pitchFamily="2" charset="2"/>
                  <a:buChar char="n"/>
                  <a:defRPr kumimoji="1" sz="3200">
                    <a:solidFill>
                      <a:schemeClr val="tx1"/>
                    </a:solidFill>
                    <a:latin typeface="Tahoma" panose="020B0604030504040204" pitchFamily="34" charset="0"/>
                  </a:defRPr>
                </a:lvl1pPr>
                <a:lvl2pPr marL="742950" indent="-285750">
                  <a:spcBef>
                    <a:spcPct val="20000"/>
                  </a:spcBef>
                  <a:buClr>
                    <a:schemeClr val="accent1"/>
                  </a:buClr>
                  <a:buSzPct val="75000"/>
                  <a:buFont typeface="Wingdings" panose="05000000000000000000" pitchFamily="2" charset="2"/>
                  <a:buChar char="n"/>
                  <a:defRPr kumimoji="1" sz="2800">
                    <a:solidFill>
                      <a:schemeClr val="tx1"/>
                    </a:solidFill>
                    <a:latin typeface="Tahoma" panose="020B0604030504040204" pitchFamily="34" charset="0"/>
                  </a:defRPr>
                </a:lvl2pPr>
                <a:lvl3pPr marL="1143000" indent="-228600">
                  <a:spcBef>
                    <a:spcPct val="20000"/>
                  </a:spcBef>
                  <a:buClr>
                    <a:schemeClr val="accent1"/>
                  </a:buClr>
                  <a:buSzPct val="75000"/>
                  <a:buFont typeface="Wingdings" panose="05000000000000000000" pitchFamily="2" charset="2"/>
                  <a:buChar char="n"/>
                  <a:defRPr kumimoji="1" sz="2400">
                    <a:solidFill>
                      <a:schemeClr val="tx1"/>
                    </a:solidFill>
                    <a:latin typeface="Tahoma" panose="020B0604030504040204" pitchFamily="34" charset="0"/>
                  </a:defRPr>
                </a:lvl3pPr>
                <a:lvl4pPr marL="16002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4pPr>
                <a:lvl5pPr marL="20574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sz="1800" b="0">
                    <a:solidFill>
                      <a:srgbClr val="000000"/>
                    </a:solidFill>
                    <a:latin typeface="Times New Roman" panose="02020603050405020304" pitchFamily="18" charset="0"/>
                  </a:rPr>
                  <a:t>f(</a:t>
                </a:r>
                <a:r>
                  <a:rPr kumimoji="0" lang="en-US" altLang="en-US" sz="1800">
                    <a:solidFill>
                      <a:srgbClr val="000000"/>
                    </a:solidFill>
                    <a:latin typeface="Times New Roman" panose="02020603050405020304" pitchFamily="18" charset="0"/>
                  </a:rPr>
                  <a:t>x</a:t>
                </a:r>
                <a:r>
                  <a:rPr kumimoji="0" lang="en-US" altLang="en-US" sz="1800" b="0">
                    <a:solidFill>
                      <a:srgbClr val="000000"/>
                    </a:solidFill>
                    <a:latin typeface="Times New Roman" panose="02020603050405020304" pitchFamily="18" charset="0"/>
                  </a:rPr>
                  <a:t>)&gt;0</a:t>
                </a:r>
                <a:endParaRPr kumimoji="0" lang="en-US" altLang="en-US" sz="1800" b="0">
                  <a:solidFill>
                    <a:srgbClr val="008000"/>
                  </a:solidFill>
                  <a:latin typeface="Times New Roman" panose="02020603050405020304" pitchFamily="18" charset="0"/>
                </a:endParaRPr>
              </a:p>
            </p:txBody>
          </p:sp>
          <p:sp>
            <p:nvSpPr>
              <p:cNvPr id="24600" name="Text Box 24">
                <a:extLst>
                  <a:ext uri="{FF2B5EF4-FFF2-40B4-BE49-F238E27FC236}">
                    <a16:creationId xmlns:a16="http://schemas.microsoft.com/office/drawing/2014/main" id="{75B4C766-D077-4B7C-8569-2169448295DE}"/>
                  </a:ext>
                </a:extLst>
              </p:cNvPr>
              <p:cNvSpPr txBox="1">
                <a:spLocks noChangeArrowheads="1"/>
              </p:cNvSpPr>
              <p:nvPr/>
            </p:nvSpPr>
            <p:spPr bwMode="auto">
              <a:xfrm>
                <a:off x="912" y="1998"/>
                <a:ext cx="48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75000"/>
                  <a:buFont typeface="Wingdings" panose="05000000000000000000" pitchFamily="2" charset="2"/>
                  <a:buChar char="n"/>
                  <a:defRPr kumimoji="1" sz="3200">
                    <a:solidFill>
                      <a:schemeClr val="tx1"/>
                    </a:solidFill>
                    <a:latin typeface="Tahoma" panose="020B0604030504040204" pitchFamily="34" charset="0"/>
                  </a:defRPr>
                </a:lvl1pPr>
                <a:lvl2pPr marL="742950" indent="-285750">
                  <a:spcBef>
                    <a:spcPct val="20000"/>
                  </a:spcBef>
                  <a:buClr>
                    <a:schemeClr val="accent1"/>
                  </a:buClr>
                  <a:buSzPct val="75000"/>
                  <a:buFont typeface="Wingdings" panose="05000000000000000000" pitchFamily="2" charset="2"/>
                  <a:buChar char="n"/>
                  <a:defRPr kumimoji="1" sz="2800">
                    <a:solidFill>
                      <a:schemeClr val="tx1"/>
                    </a:solidFill>
                    <a:latin typeface="Tahoma" panose="020B0604030504040204" pitchFamily="34" charset="0"/>
                  </a:defRPr>
                </a:lvl2pPr>
                <a:lvl3pPr marL="1143000" indent="-228600">
                  <a:spcBef>
                    <a:spcPct val="20000"/>
                  </a:spcBef>
                  <a:buClr>
                    <a:schemeClr val="accent1"/>
                  </a:buClr>
                  <a:buSzPct val="75000"/>
                  <a:buFont typeface="Wingdings" panose="05000000000000000000" pitchFamily="2" charset="2"/>
                  <a:buChar char="n"/>
                  <a:defRPr kumimoji="1" sz="2400">
                    <a:solidFill>
                      <a:schemeClr val="tx1"/>
                    </a:solidFill>
                    <a:latin typeface="Tahoma" panose="020B0604030504040204" pitchFamily="34" charset="0"/>
                  </a:defRPr>
                </a:lvl3pPr>
                <a:lvl4pPr marL="16002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4pPr>
                <a:lvl5pPr marL="20574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sz="1800" b="0">
                    <a:solidFill>
                      <a:srgbClr val="000000"/>
                    </a:solidFill>
                    <a:latin typeface="Times New Roman" panose="02020603050405020304" pitchFamily="18" charset="0"/>
                  </a:rPr>
                  <a:t>f(</a:t>
                </a:r>
                <a:r>
                  <a:rPr kumimoji="0" lang="en-US" altLang="en-US" sz="1800">
                    <a:solidFill>
                      <a:srgbClr val="000000"/>
                    </a:solidFill>
                    <a:latin typeface="Times New Roman" panose="02020603050405020304" pitchFamily="18" charset="0"/>
                  </a:rPr>
                  <a:t>x</a:t>
                </a:r>
                <a:r>
                  <a:rPr kumimoji="0" lang="en-US" altLang="en-US" sz="1800" b="0">
                    <a:solidFill>
                      <a:srgbClr val="000000"/>
                    </a:solidFill>
                    <a:latin typeface="Times New Roman" panose="02020603050405020304" pitchFamily="18" charset="0"/>
                  </a:rPr>
                  <a:t>)&lt;0</a:t>
                </a:r>
                <a:endParaRPr kumimoji="0" lang="en-US" altLang="en-US" sz="1800" b="0">
                  <a:solidFill>
                    <a:srgbClr val="008000"/>
                  </a:solidFill>
                  <a:latin typeface="Times New Roman" panose="02020603050405020304" pitchFamily="18" charset="0"/>
                </a:endParaRPr>
              </a:p>
            </p:txBody>
          </p:sp>
          <p:sp>
            <p:nvSpPr>
              <p:cNvPr id="24601" name="Line 25">
                <a:extLst>
                  <a:ext uri="{FF2B5EF4-FFF2-40B4-BE49-F238E27FC236}">
                    <a16:creationId xmlns:a16="http://schemas.microsoft.com/office/drawing/2014/main" id="{AC078C0E-0ADC-475B-BF34-B78B79985BFD}"/>
                  </a:ext>
                </a:extLst>
              </p:cNvPr>
              <p:cNvSpPr>
                <a:spLocks noChangeShapeType="1"/>
              </p:cNvSpPr>
              <p:nvPr/>
            </p:nvSpPr>
            <p:spPr bwMode="auto">
              <a:xfrm rot="16200000" flipV="1">
                <a:off x="3546" y="2382"/>
                <a:ext cx="720" cy="179"/>
              </a:xfrm>
              <a:prstGeom prst="line">
                <a:avLst/>
              </a:prstGeom>
              <a:noFill/>
              <a:ln w="25400">
                <a:solidFill>
                  <a:srgbClr val="000000"/>
                </a:solidFill>
                <a:prstDash val="dash"/>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ro-RO"/>
              </a:p>
            </p:txBody>
          </p:sp>
          <p:sp>
            <p:nvSpPr>
              <p:cNvPr id="24602" name="Text Box 26">
                <a:extLst>
                  <a:ext uri="{FF2B5EF4-FFF2-40B4-BE49-F238E27FC236}">
                    <a16:creationId xmlns:a16="http://schemas.microsoft.com/office/drawing/2014/main" id="{74DC22A8-9211-4E1D-93FD-F4355BBA9B77}"/>
                  </a:ext>
                </a:extLst>
              </p:cNvPr>
              <p:cNvSpPr txBox="1">
                <a:spLocks noChangeArrowheads="1"/>
              </p:cNvSpPr>
              <p:nvPr/>
            </p:nvSpPr>
            <p:spPr bwMode="auto">
              <a:xfrm>
                <a:off x="3792" y="2784"/>
                <a:ext cx="48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75000"/>
                  <a:buFont typeface="Wingdings" panose="05000000000000000000" pitchFamily="2" charset="2"/>
                  <a:buChar char="n"/>
                  <a:defRPr kumimoji="1" sz="3200">
                    <a:solidFill>
                      <a:schemeClr val="tx1"/>
                    </a:solidFill>
                    <a:latin typeface="Tahoma" panose="020B0604030504040204" pitchFamily="34" charset="0"/>
                  </a:defRPr>
                </a:lvl1pPr>
                <a:lvl2pPr marL="742950" indent="-285750">
                  <a:spcBef>
                    <a:spcPct val="20000"/>
                  </a:spcBef>
                  <a:buClr>
                    <a:schemeClr val="accent1"/>
                  </a:buClr>
                  <a:buSzPct val="75000"/>
                  <a:buFont typeface="Wingdings" panose="05000000000000000000" pitchFamily="2" charset="2"/>
                  <a:buChar char="n"/>
                  <a:defRPr kumimoji="1" sz="2800">
                    <a:solidFill>
                      <a:schemeClr val="tx1"/>
                    </a:solidFill>
                    <a:latin typeface="Tahoma" panose="020B0604030504040204" pitchFamily="34" charset="0"/>
                  </a:defRPr>
                </a:lvl2pPr>
                <a:lvl3pPr marL="1143000" indent="-228600">
                  <a:spcBef>
                    <a:spcPct val="20000"/>
                  </a:spcBef>
                  <a:buClr>
                    <a:schemeClr val="accent1"/>
                  </a:buClr>
                  <a:buSzPct val="75000"/>
                  <a:buFont typeface="Wingdings" panose="05000000000000000000" pitchFamily="2" charset="2"/>
                  <a:buChar char="n"/>
                  <a:defRPr kumimoji="1" sz="2400">
                    <a:solidFill>
                      <a:schemeClr val="tx1"/>
                    </a:solidFill>
                    <a:latin typeface="Tahoma" panose="020B0604030504040204" pitchFamily="34" charset="0"/>
                  </a:defRPr>
                </a:lvl3pPr>
                <a:lvl4pPr marL="16002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4pPr>
                <a:lvl5pPr marL="20574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sz="1800" b="0">
                    <a:solidFill>
                      <a:srgbClr val="000000"/>
                    </a:solidFill>
                    <a:latin typeface="Times New Roman" panose="02020603050405020304" pitchFamily="18" charset="0"/>
                  </a:rPr>
                  <a:t>f(</a:t>
                </a:r>
                <a:r>
                  <a:rPr kumimoji="0" lang="en-US" altLang="en-US" sz="1800">
                    <a:solidFill>
                      <a:srgbClr val="000000"/>
                    </a:solidFill>
                    <a:latin typeface="Times New Roman" panose="02020603050405020304" pitchFamily="18" charset="0"/>
                  </a:rPr>
                  <a:t>x</a:t>
                </a:r>
                <a:r>
                  <a:rPr kumimoji="0" lang="en-US" altLang="en-US" sz="1800" b="0">
                    <a:solidFill>
                      <a:srgbClr val="000000"/>
                    </a:solidFill>
                    <a:latin typeface="Times New Roman" panose="02020603050405020304" pitchFamily="18" charset="0"/>
                  </a:rPr>
                  <a:t>)=0</a:t>
                </a:r>
                <a:endParaRPr kumimoji="0" lang="en-US" altLang="en-US" sz="1800" b="0">
                  <a:solidFill>
                    <a:srgbClr val="008000"/>
                  </a:solidFill>
                  <a:latin typeface="Times New Roman" panose="02020603050405020304" pitchFamily="18" charset="0"/>
                </a:endParaRPr>
              </a:p>
            </p:txBody>
          </p:sp>
          <p:sp>
            <p:nvSpPr>
              <p:cNvPr id="24603" name="Text Box 27">
                <a:extLst>
                  <a:ext uri="{FF2B5EF4-FFF2-40B4-BE49-F238E27FC236}">
                    <a16:creationId xmlns:a16="http://schemas.microsoft.com/office/drawing/2014/main" id="{85CE53CB-3EFE-4FC0-9E33-85F3AF0163ED}"/>
                  </a:ext>
                </a:extLst>
              </p:cNvPr>
              <p:cNvSpPr txBox="1">
                <a:spLocks noChangeArrowheads="1"/>
              </p:cNvSpPr>
              <p:nvPr/>
            </p:nvSpPr>
            <p:spPr bwMode="auto">
              <a:xfrm>
                <a:off x="4224" y="2064"/>
                <a:ext cx="48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75000"/>
                  <a:buFont typeface="Wingdings" panose="05000000000000000000" pitchFamily="2" charset="2"/>
                  <a:buChar char="n"/>
                  <a:defRPr kumimoji="1" sz="3200">
                    <a:solidFill>
                      <a:schemeClr val="tx1"/>
                    </a:solidFill>
                    <a:latin typeface="Tahoma" panose="020B0604030504040204" pitchFamily="34" charset="0"/>
                  </a:defRPr>
                </a:lvl1pPr>
                <a:lvl2pPr marL="742950" indent="-285750">
                  <a:spcBef>
                    <a:spcPct val="20000"/>
                  </a:spcBef>
                  <a:buClr>
                    <a:schemeClr val="accent1"/>
                  </a:buClr>
                  <a:buSzPct val="75000"/>
                  <a:buFont typeface="Wingdings" panose="05000000000000000000" pitchFamily="2" charset="2"/>
                  <a:buChar char="n"/>
                  <a:defRPr kumimoji="1" sz="2800">
                    <a:solidFill>
                      <a:schemeClr val="tx1"/>
                    </a:solidFill>
                    <a:latin typeface="Tahoma" panose="020B0604030504040204" pitchFamily="34" charset="0"/>
                  </a:defRPr>
                </a:lvl2pPr>
                <a:lvl3pPr marL="1143000" indent="-228600">
                  <a:spcBef>
                    <a:spcPct val="20000"/>
                  </a:spcBef>
                  <a:buClr>
                    <a:schemeClr val="accent1"/>
                  </a:buClr>
                  <a:buSzPct val="75000"/>
                  <a:buFont typeface="Wingdings" panose="05000000000000000000" pitchFamily="2" charset="2"/>
                  <a:buChar char="n"/>
                  <a:defRPr kumimoji="1" sz="2400">
                    <a:solidFill>
                      <a:schemeClr val="tx1"/>
                    </a:solidFill>
                    <a:latin typeface="Tahoma" panose="020B0604030504040204" pitchFamily="34" charset="0"/>
                  </a:defRPr>
                </a:lvl3pPr>
                <a:lvl4pPr marL="16002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4pPr>
                <a:lvl5pPr marL="20574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sz="1800" b="0">
                    <a:solidFill>
                      <a:srgbClr val="000000"/>
                    </a:solidFill>
                    <a:latin typeface="Times New Roman" panose="02020603050405020304" pitchFamily="18" charset="0"/>
                  </a:rPr>
                  <a:t>f(</a:t>
                </a:r>
                <a:r>
                  <a:rPr kumimoji="0" lang="en-US" altLang="en-US" sz="1800">
                    <a:solidFill>
                      <a:srgbClr val="000000"/>
                    </a:solidFill>
                    <a:latin typeface="Times New Roman" panose="02020603050405020304" pitchFamily="18" charset="0"/>
                  </a:rPr>
                  <a:t>x</a:t>
                </a:r>
                <a:r>
                  <a:rPr kumimoji="0" lang="en-US" altLang="en-US" sz="1800" b="0">
                    <a:solidFill>
                      <a:srgbClr val="000000"/>
                    </a:solidFill>
                    <a:latin typeface="Times New Roman" panose="02020603050405020304" pitchFamily="18" charset="0"/>
                  </a:rPr>
                  <a:t>)&gt;0</a:t>
                </a:r>
                <a:endParaRPr kumimoji="0" lang="en-US" altLang="en-US" sz="1800" b="0">
                  <a:solidFill>
                    <a:srgbClr val="008000"/>
                  </a:solidFill>
                  <a:latin typeface="Times New Roman" panose="02020603050405020304" pitchFamily="18" charset="0"/>
                </a:endParaRPr>
              </a:p>
            </p:txBody>
          </p:sp>
          <p:sp>
            <p:nvSpPr>
              <p:cNvPr id="24604" name="Text Box 28">
                <a:extLst>
                  <a:ext uri="{FF2B5EF4-FFF2-40B4-BE49-F238E27FC236}">
                    <a16:creationId xmlns:a16="http://schemas.microsoft.com/office/drawing/2014/main" id="{34C24FF4-16AF-4570-8B38-2F066D5CBF6C}"/>
                  </a:ext>
                </a:extLst>
              </p:cNvPr>
              <p:cNvSpPr txBox="1">
                <a:spLocks noChangeArrowheads="1"/>
              </p:cNvSpPr>
              <p:nvPr/>
            </p:nvSpPr>
            <p:spPr bwMode="auto">
              <a:xfrm>
                <a:off x="3168" y="2208"/>
                <a:ext cx="48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75000"/>
                  <a:buFont typeface="Wingdings" panose="05000000000000000000" pitchFamily="2" charset="2"/>
                  <a:buChar char="n"/>
                  <a:defRPr kumimoji="1" sz="3200">
                    <a:solidFill>
                      <a:schemeClr val="tx1"/>
                    </a:solidFill>
                    <a:latin typeface="Tahoma" panose="020B0604030504040204" pitchFamily="34" charset="0"/>
                  </a:defRPr>
                </a:lvl1pPr>
                <a:lvl2pPr marL="742950" indent="-285750">
                  <a:spcBef>
                    <a:spcPct val="20000"/>
                  </a:spcBef>
                  <a:buClr>
                    <a:schemeClr val="accent1"/>
                  </a:buClr>
                  <a:buSzPct val="75000"/>
                  <a:buFont typeface="Wingdings" panose="05000000000000000000" pitchFamily="2" charset="2"/>
                  <a:buChar char="n"/>
                  <a:defRPr kumimoji="1" sz="2800">
                    <a:solidFill>
                      <a:schemeClr val="tx1"/>
                    </a:solidFill>
                    <a:latin typeface="Tahoma" panose="020B0604030504040204" pitchFamily="34" charset="0"/>
                  </a:defRPr>
                </a:lvl2pPr>
                <a:lvl3pPr marL="1143000" indent="-228600">
                  <a:spcBef>
                    <a:spcPct val="20000"/>
                  </a:spcBef>
                  <a:buClr>
                    <a:schemeClr val="accent1"/>
                  </a:buClr>
                  <a:buSzPct val="75000"/>
                  <a:buFont typeface="Wingdings" panose="05000000000000000000" pitchFamily="2" charset="2"/>
                  <a:buChar char="n"/>
                  <a:defRPr kumimoji="1" sz="2400">
                    <a:solidFill>
                      <a:schemeClr val="tx1"/>
                    </a:solidFill>
                    <a:latin typeface="Tahoma" panose="020B0604030504040204" pitchFamily="34" charset="0"/>
                  </a:defRPr>
                </a:lvl3pPr>
                <a:lvl4pPr marL="16002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4pPr>
                <a:lvl5pPr marL="20574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sz="1800" b="0">
                    <a:solidFill>
                      <a:srgbClr val="000000"/>
                    </a:solidFill>
                    <a:latin typeface="Times New Roman" panose="02020603050405020304" pitchFamily="18" charset="0"/>
                  </a:rPr>
                  <a:t>f(</a:t>
                </a:r>
                <a:r>
                  <a:rPr kumimoji="0" lang="en-US" altLang="en-US" sz="1800">
                    <a:solidFill>
                      <a:srgbClr val="000000"/>
                    </a:solidFill>
                    <a:latin typeface="Times New Roman" panose="02020603050405020304" pitchFamily="18" charset="0"/>
                  </a:rPr>
                  <a:t>x</a:t>
                </a:r>
                <a:r>
                  <a:rPr kumimoji="0" lang="en-US" altLang="en-US" sz="1800" b="0">
                    <a:solidFill>
                      <a:srgbClr val="000000"/>
                    </a:solidFill>
                    <a:latin typeface="Times New Roman" panose="02020603050405020304" pitchFamily="18" charset="0"/>
                  </a:rPr>
                  <a:t>)&lt;0</a:t>
                </a:r>
                <a:endParaRPr kumimoji="0" lang="en-US" altLang="en-US" sz="1800" b="0">
                  <a:solidFill>
                    <a:srgbClr val="008000"/>
                  </a:solidFill>
                  <a:latin typeface="Times New Roman" panose="02020603050405020304" pitchFamily="18" charset="0"/>
                </a:endParaRPr>
              </a:p>
            </p:txBody>
          </p:sp>
          <p:sp>
            <p:nvSpPr>
              <p:cNvPr id="24605" name="Line 29">
                <a:extLst>
                  <a:ext uri="{FF2B5EF4-FFF2-40B4-BE49-F238E27FC236}">
                    <a16:creationId xmlns:a16="http://schemas.microsoft.com/office/drawing/2014/main" id="{D317B748-A7BB-4348-9875-B6890DF16C3D}"/>
                  </a:ext>
                </a:extLst>
              </p:cNvPr>
              <p:cNvSpPr>
                <a:spLocks noChangeShapeType="1"/>
              </p:cNvSpPr>
              <p:nvPr/>
            </p:nvSpPr>
            <p:spPr bwMode="auto">
              <a:xfrm rot="16200000" flipV="1">
                <a:off x="1343" y="3409"/>
                <a:ext cx="748" cy="457"/>
              </a:xfrm>
              <a:prstGeom prst="line">
                <a:avLst/>
              </a:prstGeom>
              <a:noFill/>
              <a:ln w="25400">
                <a:solidFill>
                  <a:srgbClr val="000000"/>
                </a:solidFill>
                <a:prstDash val="dash"/>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ro-RO"/>
              </a:p>
            </p:txBody>
          </p:sp>
          <p:sp>
            <p:nvSpPr>
              <p:cNvPr id="24606" name="Text Box 30">
                <a:extLst>
                  <a:ext uri="{FF2B5EF4-FFF2-40B4-BE49-F238E27FC236}">
                    <a16:creationId xmlns:a16="http://schemas.microsoft.com/office/drawing/2014/main" id="{C6D45E5D-0172-4C83-81EC-69DD6BFBA4C3}"/>
                  </a:ext>
                </a:extLst>
              </p:cNvPr>
              <p:cNvSpPr txBox="1">
                <a:spLocks noChangeArrowheads="1"/>
              </p:cNvSpPr>
              <p:nvPr/>
            </p:nvSpPr>
            <p:spPr bwMode="auto">
              <a:xfrm>
                <a:off x="1776" y="3936"/>
                <a:ext cx="48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75000"/>
                  <a:buFont typeface="Wingdings" panose="05000000000000000000" pitchFamily="2" charset="2"/>
                  <a:buChar char="n"/>
                  <a:defRPr kumimoji="1" sz="3200">
                    <a:solidFill>
                      <a:schemeClr val="tx1"/>
                    </a:solidFill>
                    <a:latin typeface="Tahoma" panose="020B0604030504040204" pitchFamily="34" charset="0"/>
                  </a:defRPr>
                </a:lvl1pPr>
                <a:lvl2pPr marL="742950" indent="-285750">
                  <a:spcBef>
                    <a:spcPct val="20000"/>
                  </a:spcBef>
                  <a:buClr>
                    <a:schemeClr val="accent1"/>
                  </a:buClr>
                  <a:buSzPct val="75000"/>
                  <a:buFont typeface="Wingdings" panose="05000000000000000000" pitchFamily="2" charset="2"/>
                  <a:buChar char="n"/>
                  <a:defRPr kumimoji="1" sz="2800">
                    <a:solidFill>
                      <a:schemeClr val="tx1"/>
                    </a:solidFill>
                    <a:latin typeface="Tahoma" panose="020B0604030504040204" pitchFamily="34" charset="0"/>
                  </a:defRPr>
                </a:lvl2pPr>
                <a:lvl3pPr marL="1143000" indent="-228600">
                  <a:spcBef>
                    <a:spcPct val="20000"/>
                  </a:spcBef>
                  <a:buClr>
                    <a:schemeClr val="accent1"/>
                  </a:buClr>
                  <a:buSzPct val="75000"/>
                  <a:buFont typeface="Wingdings" panose="05000000000000000000" pitchFamily="2" charset="2"/>
                  <a:buChar char="n"/>
                  <a:defRPr kumimoji="1" sz="2400">
                    <a:solidFill>
                      <a:schemeClr val="tx1"/>
                    </a:solidFill>
                    <a:latin typeface="Tahoma" panose="020B0604030504040204" pitchFamily="34" charset="0"/>
                  </a:defRPr>
                </a:lvl3pPr>
                <a:lvl4pPr marL="16002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4pPr>
                <a:lvl5pPr marL="20574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sz="1800" b="0">
                    <a:solidFill>
                      <a:srgbClr val="000000"/>
                    </a:solidFill>
                    <a:latin typeface="Times New Roman" panose="02020603050405020304" pitchFamily="18" charset="0"/>
                  </a:rPr>
                  <a:t>f(</a:t>
                </a:r>
                <a:r>
                  <a:rPr kumimoji="0" lang="en-US" altLang="en-US" sz="1800">
                    <a:solidFill>
                      <a:srgbClr val="000000"/>
                    </a:solidFill>
                    <a:latin typeface="Times New Roman" panose="02020603050405020304" pitchFamily="18" charset="0"/>
                  </a:rPr>
                  <a:t>x</a:t>
                </a:r>
                <a:r>
                  <a:rPr kumimoji="0" lang="en-US" altLang="en-US" sz="1800" b="0">
                    <a:solidFill>
                      <a:srgbClr val="000000"/>
                    </a:solidFill>
                    <a:latin typeface="Times New Roman" panose="02020603050405020304" pitchFamily="18" charset="0"/>
                  </a:rPr>
                  <a:t>)=0</a:t>
                </a:r>
                <a:endParaRPr kumimoji="0" lang="en-US" altLang="en-US" sz="1800" b="0">
                  <a:solidFill>
                    <a:srgbClr val="008000"/>
                  </a:solidFill>
                  <a:latin typeface="Times New Roman" panose="02020603050405020304" pitchFamily="18" charset="0"/>
                </a:endParaRPr>
              </a:p>
            </p:txBody>
          </p:sp>
          <p:sp>
            <p:nvSpPr>
              <p:cNvPr id="24607" name="Text Box 31">
                <a:extLst>
                  <a:ext uri="{FF2B5EF4-FFF2-40B4-BE49-F238E27FC236}">
                    <a16:creationId xmlns:a16="http://schemas.microsoft.com/office/drawing/2014/main" id="{D02140DB-24BB-465F-9323-DC136D621AB9}"/>
                  </a:ext>
                </a:extLst>
              </p:cNvPr>
              <p:cNvSpPr txBox="1">
                <a:spLocks noChangeArrowheads="1"/>
              </p:cNvSpPr>
              <p:nvPr/>
            </p:nvSpPr>
            <p:spPr bwMode="auto">
              <a:xfrm>
                <a:off x="1968" y="3552"/>
                <a:ext cx="48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75000"/>
                  <a:buFont typeface="Wingdings" panose="05000000000000000000" pitchFamily="2" charset="2"/>
                  <a:buChar char="n"/>
                  <a:defRPr kumimoji="1" sz="3200">
                    <a:solidFill>
                      <a:schemeClr val="tx1"/>
                    </a:solidFill>
                    <a:latin typeface="Tahoma" panose="020B0604030504040204" pitchFamily="34" charset="0"/>
                  </a:defRPr>
                </a:lvl1pPr>
                <a:lvl2pPr marL="742950" indent="-285750">
                  <a:spcBef>
                    <a:spcPct val="20000"/>
                  </a:spcBef>
                  <a:buClr>
                    <a:schemeClr val="accent1"/>
                  </a:buClr>
                  <a:buSzPct val="75000"/>
                  <a:buFont typeface="Wingdings" panose="05000000000000000000" pitchFamily="2" charset="2"/>
                  <a:buChar char="n"/>
                  <a:defRPr kumimoji="1" sz="2800">
                    <a:solidFill>
                      <a:schemeClr val="tx1"/>
                    </a:solidFill>
                    <a:latin typeface="Tahoma" panose="020B0604030504040204" pitchFamily="34" charset="0"/>
                  </a:defRPr>
                </a:lvl2pPr>
                <a:lvl3pPr marL="1143000" indent="-228600">
                  <a:spcBef>
                    <a:spcPct val="20000"/>
                  </a:spcBef>
                  <a:buClr>
                    <a:schemeClr val="accent1"/>
                  </a:buClr>
                  <a:buSzPct val="75000"/>
                  <a:buFont typeface="Wingdings" panose="05000000000000000000" pitchFamily="2" charset="2"/>
                  <a:buChar char="n"/>
                  <a:defRPr kumimoji="1" sz="2400">
                    <a:solidFill>
                      <a:schemeClr val="tx1"/>
                    </a:solidFill>
                    <a:latin typeface="Tahoma" panose="020B0604030504040204" pitchFamily="34" charset="0"/>
                  </a:defRPr>
                </a:lvl3pPr>
                <a:lvl4pPr marL="16002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4pPr>
                <a:lvl5pPr marL="20574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sz="1800" b="0">
                    <a:solidFill>
                      <a:srgbClr val="000000"/>
                    </a:solidFill>
                    <a:latin typeface="Times New Roman" panose="02020603050405020304" pitchFamily="18" charset="0"/>
                  </a:rPr>
                  <a:t>f(</a:t>
                </a:r>
                <a:r>
                  <a:rPr kumimoji="0" lang="en-US" altLang="en-US" sz="1800">
                    <a:solidFill>
                      <a:srgbClr val="000000"/>
                    </a:solidFill>
                    <a:latin typeface="Times New Roman" panose="02020603050405020304" pitchFamily="18" charset="0"/>
                  </a:rPr>
                  <a:t>x</a:t>
                </a:r>
                <a:r>
                  <a:rPr kumimoji="0" lang="en-US" altLang="en-US" sz="1800" b="0">
                    <a:solidFill>
                      <a:srgbClr val="000000"/>
                    </a:solidFill>
                    <a:latin typeface="Times New Roman" panose="02020603050405020304" pitchFamily="18" charset="0"/>
                  </a:rPr>
                  <a:t>)&gt;0</a:t>
                </a:r>
                <a:endParaRPr kumimoji="0" lang="en-US" altLang="en-US" sz="1800" b="0">
                  <a:solidFill>
                    <a:srgbClr val="008000"/>
                  </a:solidFill>
                  <a:latin typeface="Times New Roman" panose="02020603050405020304" pitchFamily="18" charset="0"/>
                </a:endParaRPr>
              </a:p>
            </p:txBody>
          </p:sp>
          <p:sp>
            <p:nvSpPr>
              <p:cNvPr id="24608" name="Text Box 32">
                <a:extLst>
                  <a:ext uri="{FF2B5EF4-FFF2-40B4-BE49-F238E27FC236}">
                    <a16:creationId xmlns:a16="http://schemas.microsoft.com/office/drawing/2014/main" id="{3B082739-92B4-4CFF-8C39-1568D088820C}"/>
                  </a:ext>
                </a:extLst>
              </p:cNvPr>
              <p:cNvSpPr txBox="1">
                <a:spLocks noChangeArrowheads="1"/>
              </p:cNvSpPr>
              <p:nvPr/>
            </p:nvSpPr>
            <p:spPr bwMode="auto">
              <a:xfrm>
                <a:off x="1152" y="3930"/>
                <a:ext cx="48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75000"/>
                  <a:buFont typeface="Wingdings" panose="05000000000000000000" pitchFamily="2" charset="2"/>
                  <a:buChar char="n"/>
                  <a:defRPr kumimoji="1" sz="3200">
                    <a:solidFill>
                      <a:schemeClr val="tx1"/>
                    </a:solidFill>
                    <a:latin typeface="Tahoma" panose="020B0604030504040204" pitchFamily="34" charset="0"/>
                  </a:defRPr>
                </a:lvl1pPr>
                <a:lvl2pPr marL="742950" indent="-285750">
                  <a:spcBef>
                    <a:spcPct val="20000"/>
                  </a:spcBef>
                  <a:buClr>
                    <a:schemeClr val="accent1"/>
                  </a:buClr>
                  <a:buSzPct val="75000"/>
                  <a:buFont typeface="Wingdings" panose="05000000000000000000" pitchFamily="2" charset="2"/>
                  <a:buChar char="n"/>
                  <a:defRPr kumimoji="1" sz="2800">
                    <a:solidFill>
                      <a:schemeClr val="tx1"/>
                    </a:solidFill>
                    <a:latin typeface="Tahoma" panose="020B0604030504040204" pitchFamily="34" charset="0"/>
                  </a:defRPr>
                </a:lvl2pPr>
                <a:lvl3pPr marL="1143000" indent="-228600">
                  <a:spcBef>
                    <a:spcPct val="20000"/>
                  </a:spcBef>
                  <a:buClr>
                    <a:schemeClr val="accent1"/>
                  </a:buClr>
                  <a:buSzPct val="75000"/>
                  <a:buFont typeface="Wingdings" panose="05000000000000000000" pitchFamily="2" charset="2"/>
                  <a:buChar char="n"/>
                  <a:defRPr kumimoji="1" sz="2400">
                    <a:solidFill>
                      <a:schemeClr val="tx1"/>
                    </a:solidFill>
                    <a:latin typeface="Tahoma" panose="020B0604030504040204" pitchFamily="34" charset="0"/>
                  </a:defRPr>
                </a:lvl3pPr>
                <a:lvl4pPr marL="16002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4pPr>
                <a:lvl5pPr marL="20574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sz="1800" b="0">
                    <a:solidFill>
                      <a:srgbClr val="000000"/>
                    </a:solidFill>
                    <a:latin typeface="Times New Roman" panose="02020603050405020304" pitchFamily="18" charset="0"/>
                  </a:rPr>
                  <a:t>f(</a:t>
                </a:r>
                <a:r>
                  <a:rPr kumimoji="0" lang="en-US" altLang="en-US" sz="1800">
                    <a:solidFill>
                      <a:srgbClr val="000000"/>
                    </a:solidFill>
                    <a:latin typeface="Times New Roman" panose="02020603050405020304" pitchFamily="18" charset="0"/>
                  </a:rPr>
                  <a:t>x</a:t>
                </a:r>
                <a:r>
                  <a:rPr kumimoji="0" lang="en-US" altLang="en-US" sz="1800" b="0">
                    <a:solidFill>
                      <a:srgbClr val="000000"/>
                    </a:solidFill>
                    <a:latin typeface="Times New Roman" panose="02020603050405020304" pitchFamily="18" charset="0"/>
                  </a:rPr>
                  <a:t>)&lt;0</a:t>
                </a:r>
                <a:endParaRPr kumimoji="0" lang="en-US" altLang="en-US" sz="1800" b="0">
                  <a:solidFill>
                    <a:srgbClr val="008000"/>
                  </a:solidFill>
                  <a:latin typeface="Times New Roman" panose="02020603050405020304" pitchFamily="18" charset="0"/>
                </a:endParaRPr>
              </a:p>
            </p:txBody>
          </p:sp>
          <p:sp>
            <p:nvSpPr>
              <p:cNvPr id="24609" name="Line 33">
                <a:extLst>
                  <a:ext uri="{FF2B5EF4-FFF2-40B4-BE49-F238E27FC236}">
                    <a16:creationId xmlns:a16="http://schemas.microsoft.com/office/drawing/2014/main" id="{70F6133B-2416-47F2-B887-288B8E7C060E}"/>
                  </a:ext>
                </a:extLst>
              </p:cNvPr>
              <p:cNvSpPr>
                <a:spLocks noChangeShapeType="1"/>
              </p:cNvSpPr>
              <p:nvPr/>
            </p:nvSpPr>
            <p:spPr bwMode="auto">
              <a:xfrm rot="10800000">
                <a:off x="3216" y="3630"/>
                <a:ext cx="1014" cy="0"/>
              </a:xfrm>
              <a:prstGeom prst="line">
                <a:avLst/>
              </a:prstGeom>
              <a:noFill/>
              <a:ln w="25400">
                <a:solidFill>
                  <a:srgbClr val="000000"/>
                </a:solidFill>
                <a:prstDash val="dash"/>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ro-RO"/>
              </a:p>
            </p:txBody>
          </p:sp>
          <p:sp>
            <p:nvSpPr>
              <p:cNvPr id="24610" name="Text Box 34">
                <a:extLst>
                  <a:ext uri="{FF2B5EF4-FFF2-40B4-BE49-F238E27FC236}">
                    <a16:creationId xmlns:a16="http://schemas.microsoft.com/office/drawing/2014/main" id="{C9104D0F-6515-44D8-BFC0-6AAF72212D00}"/>
                  </a:ext>
                </a:extLst>
              </p:cNvPr>
              <p:cNvSpPr txBox="1">
                <a:spLocks noChangeArrowheads="1"/>
              </p:cNvSpPr>
              <p:nvPr/>
            </p:nvSpPr>
            <p:spPr bwMode="auto">
              <a:xfrm>
                <a:off x="4224" y="3552"/>
                <a:ext cx="48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75000"/>
                  <a:buFont typeface="Wingdings" panose="05000000000000000000" pitchFamily="2" charset="2"/>
                  <a:buChar char="n"/>
                  <a:defRPr kumimoji="1" sz="3200">
                    <a:solidFill>
                      <a:schemeClr val="tx1"/>
                    </a:solidFill>
                    <a:latin typeface="Tahoma" panose="020B0604030504040204" pitchFamily="34" charset="0"/>
                  </a:defRPr>
                </a:lvl1pPr>
                <a:lvl2pPr marL="742950" indent="-285750">
                  <a:spcBef>
                    <a:spcPct val="20000"/>
                  </a:spcBef>
                  <a:buClr>
                    <a:schemeClr val="accent1"/>
                  </a:buClr>
                  <a:buSzPct val="75000"/>
                  <a:buFont typeface="Wingdings" panose="05000000000000000000" pitchFamily="2" charset="2"/>
                  <a:buChar char="n"/>
                  <a:defRPr kumimoji="1" sz="2800">
                    <a:solidFill>
                      <a:schemeClr val="tx1"/>
                    </a:solidFill>
                    <a:latin typeface="Tahoma" panose="020B0604030504040204" pitchFamily="34" charset="0"/>
                  </a:defRPr>
                </a:lvl2pPr>
                <a:lvl3pPr marL="1143000" indent="-228600">
                  <a:spcBef>
                    <a:spcPct val="20000"/>
                  </a:spcBef>
                  <a:buClr>
                    <a:schemeClr val="accent1"/>
                  </a:buClr>
                  <a:buSzPct val="75000"/>
                  <a:buFont typeface="Wingdings" panose="05000000000000000000" pitchFamily="2" charset="2"/>
                  <a:buChar char="n"/>
                  <a:defRPr kumimoji="1" sz="2400">
                    <a:solidFill>
                      <a:schemeClr val="tx1"/>
                    </a:solidFill>
                    <a:latin typeface="Tahoma" panose="020B0604030504040204" pitchFamily="34" charset="0"/>
                  </a:defRPr>
                </a:lvl3pPr>
                <a:lvl4pPr marL="16002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4pPr>
                <a:lvl5pPr marL="20574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sz="1800" b="0">
                    <a:solidFill>
                      <a:srgbClr val="000000"/>
                    </a:solidFill>
                    <a:latin typeface="Times New Roman" panose="02020603050405020304" pitchFamily="18" charset="0"/>
                  </a:rPr>
                  <a:t>f(</a:t>
                </a:r>
                <a:r>
                  <a:rPr kumimoji="0" lang="en-US" altLang="en-US" sz="1800">
                    <a:solidFill>
                      <a:srgbClr val="000000"/>
                    </a:solidFill>
                    <a:latin typeface="Times New Roman" panose="02020603050405020304" pitchFamily="18" charset="0"/>
                  </a:rPr>
                  <a:t>x</a:t>
                </a:r>
                <a:r>
                  <a:rPr kumimoji="0" lang="en-US" altLang="en-US" sz="1800" b="0">
                    <a:solidFill>
                      <a:srgbClr val="000000"/>
                    </a:solidFill>
                    <a:latin typeface="Times New Roman" panose="02020603050405020304" pitchFamily="18" charset="0"/>
                  </a:rPr>
                  <a:t>)=0</a:t>
                </a:r>
                <a:endParaRPr kumimoji="0" lang="en-US" altLang="en-US" sz="1800" b="0">
                  <a:solidFill>
                    <a:srgbClr val="008000"/>
                  </a:solidFill>
                  <a:latin typeface="Times New Roman" panose="02020603050405020304" pitchFamily="18" charset="0"/>
                </a:endParaRPr>
              </a:p>
            </p:txBody>
          </p:sp>
          <p:sp>
            <p:nvSpPr>
              <p:cNvPr id="24611" name="Text Box 35">
                <a:extLst>
                  <a:ext uri="{FF2B5EF4-FFF2-40B4-BE49-F238E27FC236}">
                    <a16:creationId xmlns:a16="http://schemas.microsoft.com/office/drawing/2014/main" id="{0AD93454-CA3F-43FE-90B6-88764EE99AE9}"/>
                  </a:ext>
                </a:extLst>
              </p:cNvPr>
              <p:cNvSpPr txBox="1">
                <a:spLocks noChangeArrowheads="1"/>
              </p:cNvSpPr>
              <p:nvPr/>
            </p:nvSpPr>
            <p:spPr bwMode="auto">
              <a:xfrm>
                <a:off x="3168" y="3264"/>
                <a:ext cx="48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75000"/>
                  <a:buFont typeface="Wingdings" panose="05000000000000000000" pitchFamily="2" charset="2"/>
                  <a:buChar char="n"/>
                  <a:defRPr kumimoji="1" sz="3200">
                    <a:solidFill>
                      <a:schemeClr val="tx1"/>
                    </a:solidFill>
                    <a:latin typeface="Tahoma" panose="020B0604030504040204" pitchFamily="34" charset="0"/>
                  </a:defRPr>
                </a:lvl1pPr>
                <a:lvl2pPr marL="742950" indent="-285750">
                  <a:spcBef>
                    <a:spcPct val="20000"/>
                  </a:spcBef>
                  <a:buClr>
                    <a:schemeClr val="accent1"/>
                  </a:buClr>
                  <a:buSzPct val="75000"/>
                  <a:buFont typeface="Wingdings" panose="05000000000000000000" pitchFamily="2" charset="2"/>
                  <a:buChar char="n"/>
                  <a:defRPr kumimoji="1" sz="2800">
                    <a:solidFill>
                      <a:schemeClr val="tx1"/>
                    </a:solidFill>
                    <a:latin typeface="Tahoma" panose="020B0604030504040204" pitchFamily="34" charset="0"/>
                  </a:defRPr>
                </a:lvl2pPr>
                <a:lvl3pPr marL="1143000" indent="-228600">
                  <a:spcBef>
                    <a:spcPct val="20000"/>
                  </a:spcBef>
                  <a:buClr>
                    <a:schemeClr val="accent1"/>
                  </a:buClr>
                  <a:buSzPct val="75000"/>
                  <a:buFont typeface="Wingdings" panose="05000000000000000000" pitchFamily="2" charset="2"/>
                  <a:buChar char="n"/>
                  <a:defRPr kumimoji="1" sz="2400">
                    <a:solidFill>
                      <a:schemeClr val="tx1"/>
                    </a:solidFill>
                    <a:latin typeface="Tahoma" panose="020B0604030504040204" pitchFamily="34" charset="0"/>
                  </a:defRPr>
                </a:lvl3pPr>
                <a:lvl4pPr marL="16002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4pPr>
                <a:lvl5pPr marL="20574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sz="1800" b="0">
                    <a:solidFill>
                      <a:srgbClr val="000000"/>
                    </a:solidFill>
                    <a:latin typeface="Times New Roman" panose="02020603050405020304" pitchFamily="18" charset="0"/>
                  </a:rPr>
                  <a:t>f(</a:t>
                </a:r>
                <a:r>
                  <a:rPr kumimoji="0" lang="en-US" altLang="en-US" sz="1800">
                    <a:solidFill>
                      <a:srgbClr val="000000"/>
                    </a:solidFill>
                    <a:latin typeface="Times New Roman" panose="02020603050405020304" pitchFamily="18" charset="0"/>
                  </a:rPr>
                  <a:t>x</a:t>
                </a:r>
                <a:r>
                  <a:rPr kumimoji="0" lang="en-US" altLang="en-US" sz="1800" b="0">
                    <a:solidFill>
                      <a:srgbClr val="000000"/>
                    </a:solidFill>
                    <a:latin typeface="Times New Roman" panose="02020603050405020304" pitchFamily="18" charset="0"/>
                  </a:rPr>
                  <a:t>)&gt;0</a:t>
                </a:r>
                <a:endParaRPr kumimoji="0" lang="en-US" altLang="en-US" sz="1800" b="0">
                  <a:solidFill>
                    <a:srgbClr val="008000"/>
                  </a:solidFill>
                  <a:latin typeface="Times New Roman" panose="02020603050405020304" pitchFamily="18" charset="0"/>
                </a:endParaRPr>
              </a:p>
            </p:txBody>
          </p:sp>
          <p:sp>
            <p:nvSpPr>
              <p:cNvPr id="24612" name="Text Box 36">
                <a:extLst>
                  <a:ext uri="{FF2B5EF4-FFF2-40B4-BE49-F238E27FC236}">
                    <a16:creationId xmlns:a16="http://schemas.microsoft.com/office/drawing/2014/main" id="{DD1DE1C1-CBD8-48AD-AE08-C97F1A7505B1}"/>
                  </a:ext>
                </a:extLst>
              </p:cNvPr>
              <p:cNvSpPr txBox="1">
                <a:spLocks noChangeArrowheads="1"/>
              </p:cNvSpPr>
              <p:nvPr/>
            </p:nvSpPr>
            <p:spPr bwMode="auto">
              <a:xfrm>
                <a:off x="3216" y="3924"/>
                <a:ext cx="48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75000"/>
                  <a:buFont typeface="Wingdings" panose="05000000000000000000" pitchFamily="2" charset="2"/>
                  <a:buChar char="n"/>
                  <a:defRPr kumimoji="1" sz="3200">
                    <a:solidFill>
                      <a:schemeClr val="tx1"/>
                    </a:solidFill>
                    <a:latin typeface="Tahoma" panose="020B0604030504040204" pitchFamily="34" charset="0"/>
                  </a:defRPr>
                </a:lvl1pPr>
                <a:lvl2pPr marL="742950" indent="-285750">
                  <a:spcBef>
                    <a:spcPct val="20000"/>
                  </a:spcBef>
                  <a:buClr>
                    <a:schemeClr val="accent1"/>
                  </a:buClr>
                  <a:buSzPct val="75000"/>
                  <a:buFont typeface="Wingdings" panose="05000000000000000000" pitchFamily="2" charset="2"/>
                  <a:buChar char="n"/>
                  <a:defRPr kumimoji="1" sz="2800">
                    <a:solidFill>
                      <a:schemeClr val="tx1"/>
                    </a:solidFill>
                    <a:latin typeface="Tahoma" panose="020B0604030504040204" pitchFamily="34" charset="0"/>
                  </a:defRPr>
                </a:lvl2pPr>
                <a:lvl3pPr marL="1143000" indent="-228600">
                  <a:spcBef>
                    <a:spcPct val="20000"/>
                  </a:spcBef>
                  <a:buClr>
                    <a:schemeClr val="accent1"/>
                  </a:buClr>
                  <a:buSzPct val="75000"/>
                  <a:buFont typeface="Wingdings" panose="05000000000000000000" pitchFamily="2" charset="2"/>
                  <a:buChar char="n"/>
                  <a:defRPr kumimoji="1" sz="2400">
                    <a:solidFill>
                      <a:schemeClr val="tx1"/>
                    </a:solidFill>
                    <a:latin typeface="Tahoma" panose="020B0604030504040204" pitchFamily="34" charset="0"/>
                  </a:defRPr>
                </a:lvl3pPr>
                <a:lvl4pPr marL="16002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4pPr>
                <a:lvl5pPr marL="20574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sz="1800" b="0">
                    <a:solidFill>
                      <a:srgbClr val="000000"/>
                    </a:solidFill>
                    <a:latin typeface="Times New Roman" panose="02020603050405020304" pitchFamily="18" charset="0"/>
                  </a:rPr>
                  <a:t>f(</a:t>
                </a:r>
                <a:r>
                  <a:rPr kumimoji="0" lang="en-US" altLang="en-US" sz="1800">
                    <a:solidFill>
                      <a:srgbClr val="000000"/>
                    </a:solidFill>
                    <a:latin typeface="Times New Roman" panose="02020603050405020304" pitchFamily="18" charset="0"/>
                  </a:rPr>
                  <a:t>x</a:t>
                </a:r>
                <a:r>
                  <a:rPr kumimoji="0" lang="en-US" altLang="en-US" sz="1800" b="0">
                    <a:solidFill>
                      <a:srgbClr val="000000"/>
                    </a:solidFill>
                    <a:latin typeface="Times New Roman" panose="02020603050405020304" pitchFamily="18" charset="0"/>
                  </a:rPr>
                  <a:t>)&lt;0</a:t>
                </a:r>
                <a:endParaRPr kumimoji="0" lang="en-US" altLang="en-US" sz="1800" b="0">
                  <a:solidFill>
                    <a:srgbClr val="008000"/>
                  </a:solidFill>
                  <a:latin typeface="Times New Roman" panose="02020603050405020304" pitchFamily="18" charset="0"/>
                </a:endParaRPr>
              </a:p>
            </p:txBody>
          </p:sp>
        </p:grpSp>
        <p:sp>
          <p:nvSpPr>
            <p:cNvPr id="24582" name="Rectangle 37">
              <a:extLst>
                <a:ext uri="{FF2B5EF4-FFF2-40B4-BE49-F238E27FC236}">
                  <a16:creationId xmlns:a16="http://schemas.microsoft.com/office/drawing/2014/main" id="{18BAA25F-CD1A-4A00-93A5-F70119FD004F}"/>
                </a:ext>
              </a:extLst>
            </p:cNvPr>
            <p:cNvSpPr>
              <a:spLocks noChangeArrowheads="1"/>
            </p:cNvSpPr>
            <p:nvPr/>
          </p:nvSpPr>
          <p:spPr bwMode="auto">
            <a:xfrm>
              <a:off x="4704" y="2784"/>
              <a:ext cx="957" cy="250"/>
            </a:xfrm>
            <a:prstGeom prst="rect">
              <a:avLst/>
            </a:prstGeom>
            <a:solidFill>
              <a:srgbClr val="FF6600">
                <a:alpha val="59999"/>
              </a:srgbClr>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75000"/>
                <a:buFont typeface="Wingdings" panose="05000000000000000000" pitchFamily="2" charset="2"/>
                <a:buChar char="n"/>
                <a:defRPr kumimoji="1" sz="3200">
                  <a:solidFill>
                    <a:schemeClr val="tx1"/>
                  </a:solidFill>
                  <a:latin typeface="Tahoma" panose="020B0604030504040204" pitchFamily="34" charset="0"/>
                </a:defRPr>
              </a:lvl1pPr>
              <a:lvl2pPr marL="742950" indent="-285750">
                <a:spcBef>
                  <a:spcPct val="20000"/>
                </a:spcBef>
                <a:buClr>
                  <a:schemeClr val="accent1"/>
                </a:buClr>
                <a:buSzPct val="75000"/>
                <a:buFont typeface="Wingdings" panose="05000000000000000000" pitchFamily="2" charset="2"/>
                <a:buChar char="n"/>
                <a:defRPr kumimoji="1" sz="2800">
                  <a:solidFill>
                    <a:schemeClr val="tx1"/>
                  </a:solidFill>
                  <a:latin typeface="Tahoma" panose="020B0604030504040204" pitchFamily="34" charset="0"/>
                </a:defRPr>
              </a:lvl2pPr>
              <a:lvl3pPr marL="1143000" indent="-228600">
                <a:spcBef>
                  <a:spcPct val="20000"/>
                </a:spcBef>
                <a:buClr>
                  <a:schemeClr val="accent1"/>
                </a:buClr>
                <a:buSzPct val="75000"/>
                <a:buFont typeface="Wingdings" panose="05000000000000000000" pitchFamily="2" charset="2"/>
                <a:buChar char="n"/>
                <a:defRPr kumimoji="1" sz="2400">
                  <a:solidFill>
                    <a:schemeClr val="tx1"/>
                  </a:solidFill>
                  <a:latin typeface="Tahoma" panose="020B0604030504040204" pitchFamily="34" charset="0"/>
                </a:defRPr>
              </a:lvl3pPr>
              <a:lvl4pPr marL="16002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4pPr>
              <a:lvl5pPr marL="20574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sz="2000" b="0">
                  <a:solidFill>
                    <a:srgbClr val="000000"/>
                  </a:solidFill>
                  <a:latin typeface="Times New Roman" panose="02020603050405020304" pitchFamily="18" charset="0"/>
                </a:rPr>
                <a:t>f</a:t>
              </a:r>
              <a:r>
                <a:rPr kumimoji="0" lang="en-US" altLang="en-US" sz="2000">
                  <a:solidFill>
                    <a:srgbClr val="000000"/>
                  </a:solidFill>
                  <a:latin typeface="Times New Roman" panose="02020603050405020304" pitchFamily="18" charset="0"/>
                </a:rPr>
                <a:t>(x</a:t>
              </a:r>
              <a:r>
                <a:rPr kumimoji="0" lang="en-US" altLang="en-US" sz="2000" b="0">
                  <a:solidFill>
                    <a:srgbClr val="000000"/>
                  </a:solidFill>
                  <a:latin typeface="Times New Roman" panose="02020603050405020304" pitchFamily="18" charset="0"/>
                </a:rPr>
                <a:t>)</a:t>
              </a:r>
              <a:r>
                <a:rPr kumimoji="0" lang="en-US" altLang="en-US" sz="2000">
                  <a:solidFill>
                    <a:srgbClr val="000000"/>
                  </a:solidFill>
                  <a:latin typeface="Times New Roman" panose="02020603050405020304" pitchFamily="18" charset="0"/>
                </a:rPr>
                <a:t>=w</a:t>
              </a:r>
              <a:r>
                <a:rPr kumimoji="0" lang="en-US" altLang="en-US" sz="2000" b="0" baseline="30000">
                  <a:solidFill>
                    <a:srgbClr val="000000"/>
                  </a:solidFill>
                  <a:latin typeface="Times New Roman" panose="02020603050405020304" pitchFamily="18" charset="0"/>
                </a:rPr>
                <a:t>T</a:t>
              </a:r>
              <a:r>
                <a:rPr kumimoji="0" lang="en-US" altLang="en-US" sz="2000">
                  <a:solidFill>
                    <a:srgbClr val="000000"/>
                  </a:solidFill>
                  <a:latin typeface="Times New Roman" panose="02020603050405020304" pitchFamily="18" charset="0"/>
                </a:rPr>
                <a:t>x</a:t>
              </a:r>
              <a:r>
                <a:rPr kumimoji="0" lang="en-US" altLang="en-US" sz="2000" b="0">
                  <a:solidFill>
                    <a:srgbClr val="000000"/>
                  </a:solidFill>
                  <a:latin typeface="Times New Roman" panose="02020603050405020304" pitchFamily="18" charset="0"/>
                </a:rPr>
                <a:t>+</a:t>
              </a:r>
              <a:r>
                <a:rPr kumimoji="0" lang="en-US" altLang="en-US" sz="2000" b="0" i="1">
                  <a:solidFill>
                    <a:srgbClr val="000000"/>
                  </a:solidFill>
                  <a:latin typeface="Monotype Corsiva" panose="03010101010201010101" pitchFamily="66" charset="0"/>
                  <a:cs typeface="Times New Roman" panose="02020603050405020304" pitchFamily="18" charset="0"/>
                </a:rPr>
                <a:t>w</a:t>
              </a:r>
              <a:r>
                <a:rPr kumimoji="0" lang="en-US" altLang="en-US" sz="2000" b="0" baseline="-25000">
                  <a:solidFill>
                    <a:srgbClr val="000000"/>
                  </a:solidFill>
                  <a:latin typeface="Times New Roman" panose="02020603050405020304" pitchFamily="18" charset="0"/>
                </a:rPr>
                <a:t>0</a:t>
              </a:r>
            </a:p>
          </p:txBody>
        </p:sp>
      </p:grpSp>
      <p:sp>
        <p:nvSpPr>
          <p:cNvPr id="625705" name="Rectangle 41">
            <a:extLst>
              <a:ext uri="{FF2B5EF4-FFF2-40B4-BE49-F238E27FC236}">
                <a16:creationId xmlns:a16="http://schemas.microsoft.com/office/drawing/2014/main" id="{DC5E936D-42B1-43B1-8BD3-F4BB0DF6776B}"/>
              </a:ext>
            </a:extLst>
          </p:cNvPr>
          <p:cNvSpPr>
            <a:spLocks noChangeArrowheads="1"/>
          </p:cNvSpPr>
          <p:nvPr/>
        </p:nvSpPr>
        <p:spPr bwMode="auto">
          <a:xfrm>
            <a:off x="5105400" y="76200"/>
            <a:ext cx="4038600" cy="381000"/>
          </a:xfrm>
          <a:prstGeom prst="rect">
            <a:avLst/>
          </a:prstGeom>
          <a:noFill/>
          <a:ln>
            <a:noFill/>
          </a:ln>
          <a:effectLst/>
        </p:spPr>
        <p:txBody>
          <a:bodyPr anchor="b"/>
          <a:lstStyle/>
          <a:p>
            <a:pPr algn="r">
              <a:defRPr/>
            </a:pPr>
            <a:r>
              <a:rPr lang="en-US" altLang="en-US" sz="1600" b="0" dirty="0">
                <a:solidFill>
                  <a:schemeClr val="tx2"/>
                </a:solidFill>
                <a:effectLst>
                  <a:outerShdw blurRad="38100" dist="38100" dir="2700000" algn="tl">
                    <a:srgbClr val="000000"/>
                  </a:outerShdw>
                </a:effectLst>
                <a:latin typeface="Tahoma" panose="020B0604030504040204" pitchFamily="34" charset="0"/>
              </a:rPr>
              <a:t>Curs 10</a:t>
            </a:r>
            <a:endParaRPr lang="en-US" alt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6" name="Text Box 4">
            <a:extLst>
              <a:ext uri="{FF2B5EF4-FFF2-40B4-BE49-F238E27FC236}">
                <a16:creationId xmlns:a16="http://schemas.microsoft.com/office/drawing/2014/main" id="{4376D433-50C1-4CC2-B8BD-48D4BA87C0D8}"/>
              </a:ext>
            </a:extLst>
          </p:cNvPr>
          <p:cNvSpPr txBox="1">
            <a:spLocks noChangeArrowheads="1"/>
          </p:cNvSpPr>
          <p:nvPr/>
        </p:nvSpPr>
        <p:spPr bwMode="auto">
          <a:xfrm>
            <a:off x="0" y="457200"/>
            <a:ext cx="9144000" cy="5745163"/>
          </a:xfrm>
          <a:prstGeom prst="rect">
            <a:avLst/>
          </a:prstGeom>
          <a:solidFill>
            <a:srgbClr val="1763A1">
              <a:alpha val="66000"/>
            </a:srgbClr>
          </a:solidFill>
          <a:ln>
            <a:noFill/>
          </a:ln>
          <a:effectLst/>
        </p:spPr>
        <p:txBody>
          <a:bodyPr tIns="91440">
            <a:spAutoFit/>
          </a:bodyPr>
          <a:lstStyle>
            <a:lvl1pPr marL="722313" indent="-633413">
              <a:tabLst>
                <a:tab pos="1081088" algn="l"/>
              </a:tabLst>
              <a:defRPr sz="2400">
                <a:solidFill>
                  <a:schemeClr val="tx1"/>
                </a:solidFill>
                <a:latin typeface="Times New Roman" panose="02020603050405020304" pitchFamily="18" charset="0"/>
              </a:defRPr>
            </a:lvl1pPr>
            <a:lvl2pPr marL="901700" indent="261938">
              <a:tabLst>
                <a:tab pos="1081088" algn="l"/>
              </a:tabLst>
              <a:defRPr sz="2400">
                <a:solidFill>
                  <a:schemeClr val="tx1"/>
                </a:solidFill>
                <a:latin typeface="Times New Roman" panose="02020603050405020304" pitchFamily="18" charset="0"/>
              </a:defRPr>
            </a:lvl2pPr>
            <a:lvl3pPr marL="1800225" indent="-457200">
              <a:tabLst>
                <a:tab pos="1081088" algn="l"/>
              </a:tabLst>
              <a:defRPr sz="2400">
                <a:solidFill>
                  <a:schemeClr val="tx1"/>
                </a:solidFill>
                <a:latin typeface="Times New Roman" panose="02020603050405020304" pitchFamily="18" charset="0"/>
              </a:defRPr>
            </a:lvl3pPr>
            <a:lvl4pPr marL="1979613" indent="-457200">
              <a:tabLst>
                <a:tab pos="1081088" algn="l"/>
              </a:tabLst>
              <a:defRPr sz="2400">
                <a:solidFill>
                  <a:schemeClr val="tx1"/>
                </a:solidFill>
                <a:latin typeface="Times New Roman" panose="02020603050405020304" pitchFamily="18" charset="0"/>
              </a:defRPr>
            </a:lvl4pPr>
            <a:lvl5pPr marL="2286000" indent="-457200">
              <a:tabLst>
                <a:tab pos="1081088" algn="l"/>
              </a:tabLst>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9pPr>
          </a:lstStyle>
          <a:p>
            <a:pPr algn="ctr">
              <a:defRPr/>
            </a:pPr>
            <a:r>
              <a:rPr kumimoji="1" lang="en-US" altLang="en-US">
                <a:solidFill>
                  <a:srgbClr val="FFFF00"/>
                </a:solidFill>
                <a:sym typeface="Wingdings 2" panose="05020102010507070707" pitchFamily="18" charset="2"/>
              </a:rPr>
              <a:t> </a:t>
            </a:r>
            <a:r>
              <a:rPr kumimoji="1" lang="en-US" altLang="en-US" sz="3600" b="0">
                <a:solidFill>
                  <a:srgbClr val="FFFF00"/>
                </a:solidFill>
                <a:effectLst>
                  <a:outerShdw blurRad="38100" dist="38100" dir="2700000" algn="tl">
                    <a:srgbClr val="000000"/>
                  </a:outerShdw>
                </a:effectLst>
              </a:rPr>
              <a:t>Clasificatorul LDA binar (6)</a:t>
            </a:r>
            <a:endParaRPr kumimoji="1" lang="en-US" altLang="en-US">
              <a:solidFill>
                <a:srgbClr val="FFFF00"/>
              </a:solidFill>
            </a:endParaRPr>
          </a:p>
          <a:p>
            <a:pPr algn="ctr">
              <a:defRPr/>
            </a:pPr>
            <a:endParaRPr kumimoji="1" lang="en-US" altLang="en-US">
              <a:solidFill>
                <a:srgbClr val="FFFF00"/>
              </a:solidFill>
            </a:endParaRPr>
          </a:p>
          <a:p>
            <a:pPr algn="just">
              <a:defRPr/>
            </a:pPr>
            <a:r>
              <a:rPr kumimoji="1" lang="en-US" altLang="en-US">
                <a:solidFill>
                  <a:srgbClr val="FFFF00"/>
                </a:solidFill>
                <a:sym typeface="Wingdings 2" panose="05020102010507070707" pitchFamily="18" charset="2"/>
              </a:rPr>
              <a:t>	</a:t>
            </a:r>
            <a:r>
              <a:rPr kumimoji="1" lang="en-US" altLang="en-US" sz="2000">
                <a:solidFill>
                  <a:srgbClr val="FFFF00"/>
                </a:solidFill>
                <a:sym typeface="Wingdings 2" panose="05020102010507070707" pitchFamily="18" charset="2"/>
              </a:rPr>
              <a:t>- </a:t>
            </a:r>
            <a:r>
              <a:rPr kumimoji="1" lang="en-US" altLang="en-US" sz="2000" i="1">
                <a:solidFill>
                  <a:srgbClr val="FFFF00"/>
                </a:solidFill>
                <a:sym typeface="Wingdings 2" panose="05020102010507070707" pitchFamily="18" charset="2"/>
              </a:rPr>
              <a:t>Criteriul lui Fisher pt. selectia parametrilor </a:t>
            </a:r>
            <a:r>
              <a:rPr kumimoji="1" lang="en-US" altLang="en-US" sz="2000">
                <a:solidFill>
                  <a:srgbClr val="FFFF00"/>
                </a:solidFill>
                <a:sym typeface="Wingdings 2" panose="05020102010507070707" pitchFamily="18" charset="2"/>
              </a:rPr>
              <a:t>w</a:t>
            </a:r>
            <a:r>
              <a:rPr kumimoji="1" lang="en-US" altLang="en-US" sz="2000" b="0">
                <a:solidFill>
                  <a:srgbClr val="FFFF00"/>
                </a:solidFill>
                <a:sym typeface="Wingdings 2" panose="05020102010507070707" pitchFamily="18" charset="2"/>
              </a:rPr>
              <a:t>, </a:t>
            </a:r>
            <a:r>
              <a:rPr lang="en-US" altLang="en-US" sz="2000" b="0" i="1">
                <a:solidFill>
                  <a:srgbClr val="FFFF00"/>
                </a:solidFill>
                <a:latin typeface="Monotype Corsiva" panose="03010101010201010101" pitchFamily="66" charset="0"/>
                <a:cs typeface="Times New Roman" panose="02020603050405020304" pitchFamily="18" charset="0"/>
              </a:rPr>
              <a:t>w</a:t>
            </a:r>
            <a:r>
              <a:rPr lang="en-US" altLang="en-US" sz="2000" b="0" baseline="-25000">
                <a:solidFill>
                  <a:srgbClr val="FFFF00"/>
                </a:solidFill>
              </a:rPr>
              <a:t>0</a:t>
            </a:r>
            <a:r>
              <a:rPr lang="en-US" altLang="en-US" sz="2000" i="1">
                <a:solidFill>
                  <a:srgbClr val="FFFF00"/>
                </a:solidFill>
              </a:rPr>
              <a:t> – formulat matematic</a:t>
            </a:r>
            <a:r>
              <a:rPr kumimoji="1" lang="en-US" altLang="en-US" sz="2000" i="1">
                <a:solidFill>
                  <a:srgbClr val="FFFF00"/>
                </a:solidFill>
                <a:sym typeface="Wingdings 2" panose="05020102010507070707" pitchFamily="18" charset="2"/>
              </a:rPr>
              <a:t>:</a:t>
            </a:r>
          </a:p>
          <a:p>
            <a:pPr lvl="1" algn="just">
              <a:buFontTx/>
              <a:buChar char="•"/>
              <a:defRPr/>
            </a:pPr>
            <a:r>
              <a:rPr kumimoji="1" lang="en-US" altLang="en-US" sz="2000" i="1">
                <a:solidFill>
                  <a:srgbClr val="FFFF00"/>
                </a:solidFill>
                <a:sym typeface="Wingdings 2" panose="05020102010507070707" pitchFamily="18" charset="2"/>
              </a:rPr>
              <a:t>Directia </a:t>
            </a:r>
            <a:r>
              <a:rPr kumimoji="1" lang="en-US" altLang="en-US" sz="2000">
                <a:solidFill>
                  <a:srgbClr val="FFFF00"/>
                </a:solidFill>
                <a:sym typeface="Wingdings 2" panose="05020102010507070707" pitchFamily="18" charset="2"/>
              </a:rPr>
              <a:t>w</a:t>
            </a:r>
            <a:r>
              <a:rPr kumimoji="1" lang="en-US" altLang="en-US" sz="2000" i="1">
                <a:solidFill>
                  <a:srgbClr val="FFFF00"/>
                </a:solidFill>
                <a:sym typeface="Wingdings 2" panose="05020102010507070707" pitchFamily="18" charset="2"/>
              </a:rPr>
              <a:t> optima =</a:t>
            </a:r>
            <a:r>
              <a:rPr kumimoji="1" lang="en-US" altLang="en-US" sz="2000" b="0" i="1">
                <a:solidFill>
                  <a:srgbClr val="FFFF00"/>
                </a:solidFill>
                <a:sym typeface="Wingdings 2" panose="05020102010507070707" pitchFamily="18" charset="2"/>
              </a:rPr>
              <a:t> directia </a:t>
            </a:r>
            <a:r>
              <a:rPr kumimoji="1" lang="en-US" altLang="en-US" sz="2000">
                <a:solidFill>
                  <a:srgbClr val="FFFF00"/>
                </a:solidFill>
                <a:sym typeface="Wingdings 2" panose="05020102010507070707" pitchFamily="18" charset="2"/>
              </a:rPr>
              <a:t>w</a:t>
            </a:r>
            <a:r>
              <a:rPr kumimoji="1" lang="en-US" altLang="en-US" sz="2000" b="0" i="1">
                <a:solidFill>
                  <a:srgbClr val="FFFF00"/>
                </a:solidFill>
                <a:sym typeface="Wingdings 2" panose="05020102010507070707" pitchFamily="18" charset="2"/>
              </a:rPr>
              <a:t> a dreptei pt. care </a:t>
            </a:r>
          </a:p>
          <a:p>
            <a:pPr lvl="1" algn="just">
              <a:defRPr/>
            </a:pPr>
            <a:r>
              <a:rPr kumimoji="1" lang="en-US" altLang="en-US" sz="2000" i="1">
                <a:solidFill>
                  <a:srgbClr val="FFFF00"/>
                </a:solidFill>
                <a:sym typeface="Wingdings 2" panose="05020102010507070707" pitchFamily="18" charset="2"/>
              </a:rPr>
              <a:t>1)</a:t>
            </a:r>
            <a:r>
              <a:rPr kumimoji="1" lang="en-US" altLang="en-US" sz="2000" b="0" i="1">
                <a:sym typeface="Wingdings 2" panose="05020102010507070707" pitchFamily="18" charset="2"/>
              </a:rPr>
              <a:t> distanta</a:t>
            </a:r>
            <a:r>
              <a:rPr kumimoji="1" lang="en-US" altLang="en-US" sz="2000" i="1">
                <a:sym typeface="Wingdings 2" panose="05020102010507070707" pitchFamily="18" charset="2"/>
              </a:rPr>
              <a:t> </a:t>
            </a:r>
            <a:r>
              <a:rPr kumimoji="1" lang="en-US" altLang="en-US" sz="2000" b="0" i="1">
                <a:sym typeface="Wingdings 2" panose="05020102010507070707" pitchFamily="18" charset="2"/>
              </a:rPr>
              <a:t>dintre proiectiile centrelor claselor pe dreapta </a:t>
            </a:r>
            <a:r>
              <a:rPr kumimoji="1" lang="en-US" altLang="en-US" sz="2000">
                <a:sym typeface="Wingdings 2" panose="05020102010507070707" pitchFamily="18" charset="2"/>
              </a:rPr>
              <a:t>w</a:t>
            </a:r>
            <a:r>
              <a:rPr kumimoji="1" lang="en-US" altLang="en-US" sz="2000" b="0" i="1">
                <a:sym typeface="Wingdings 2" panose="05020102010507070707" pitchFamily="18" charset="2"/>
              </a:rPr>
              <a:t> = maxima</a:t>
            </a:r>
          </a:p>
          <a:p>
            <a:pPr lvl="1" algn="just">
              <a:defRPr/>
            </a:pPr>
            <a:r>
              <a:rPr kumimoji="1" lang="en-US" altLang="en-US" sz="2000" b="0" i="1">
                <a:sym typeface="Wingdings 2" panose="05020102010507070707" pitchFamily="18" charset="2"/>
              </a:rPr>
              <a:t>		</a:t>
            </a:r>
            <a:r>
              <a:rPr kumimoji="1" lang="en-US" altLang="en-US">
                <a:solidFill>
                  <a:srgbClr val="FFFF00"/>
                </a:solidFill>
                <a:sym typeface="Wingdings 2" panose="05020102010507070707" pitchFamily="18" charset="2"/>
              </a:rPr>
              <a:t>	+</a:t>
            </a:r>
          </a:p>
          <a:p>
            <a:pPr lvl="1" algn="just">
              <a:defRPr/>
            </a:pPr>
            <a:r>
              <a:rPr kumimoji="1" lang="en-US" altLang="en-US" sz="2000" i="1">
                <a:solidFill>
                  <a:srgbClr val="FFFF00"/>
                </a:solidFill>
                <a:sym typeface="Wingdings 2" panose="05020102010507070707" pitchFamily="18" charset="2"/>
              </a:rPr>
              <a:t>2)</a:t>
            </a:r>
            <a:r>
              <a:rPr kumimoji="1" lang="en-US" altLang="en-US" sz="2000" b="0" i="1">
                <a:sym typeface="Wingdings 2" panose="05020102010507070707" pitchFamily="18" charset="2"/>
              </a:rPr>
              <a:t> imprastierile proiectiilor datelor din fiecare clasa (</a:t>
            </a:r>
            <a:r>
              <a:rPr kumimoji="1" lang="en-US" altLang="en-US" sz="2000" b="0" i="1">
                <a:sym typeface="Wingdings" panose="05000000000000000000" pitchFamily="2" charset="2"/>
              </a:rPr>
              <a:t> imprastierile intra-clasa pentru fiecare clasa) = minima</a:t>
            </a:r>
          </a:p>
          <a:p>
            <a:pPr lvl="1" algn="just">
              <a:buFontTx/>
              <a:buChar char="•"/>
              <a:defRPr/>
            </a:pPr>
            <a:r>
              <a:rPr kumimoji="1" lang="en-US" altLang="en-US" sz="2000" i="1">
                <a:solidFill>
                  <a:srgbClr val="FFFF00"/>
                </a:solidFill>
                <a:sym typeface="Wingdings 2" panose="05020102010507070707" pitchFamily="18" charset="2"/>
              </a:rPr>
              <a:t>Valoarea </a:t>
            </a:r>
            <a:r>
              <a:rPr lang="en-US" altLang="en-US" sz="2000" b="0" i="1">
                <a:solidFill>
                  <a:srgbClr val="FFFF00"/>
                </a:solidFill>
                <a:latin typeface="Monotype Corsiva" panose="03010101010201010101" pitchFamily="66" charset="0"/>
                <a:cs typeface="Times New Roman" panose="02020603050405020304" pitchFamily="18" charset="0"/>
              </a:rPr>
              <a:t>w</a:t>
            </a:r>
            <a:r>
              <a:rPr lang="en-US" altLang="en-US" sz="2000" b="0" baseline="-25000">
                <a:solidFill>
                  <a:srgbClr val="FFFF00"/>
                </a:solidFill>
              </a:rPr>
              <a:t>0</a:t>
            </a:r>
            <a:r>
              <a:rPr kumimoji="1" lang="en-US" altLang="en-US" sz="2000" b="0">
                <a:solidFill>
                  <a:srgbClr val="FFFF00"/>
                </a:solidFill>
                <a:sym typeface="Wingdings 2" panose="05020102010507070707" pitchFamily="18" charset="2"/>
              </a:rPr>
              <a:t> </a:t>
            </a:r>
            <a:r>
              <a:rPr kumimoji="1" lang="en-US" altLang="en-US" sz="2000" i="1">
                <a:solidFill>
                  <a:srgbClr val="FFFF00"/>
                </a:solidFill>
                <a:sym typeface="Wingdings 2" panose="05020102010507070707" pitchFamily="18" charset="2"/>
              </a:rPr>
              <a:t>optima = </a:t>
            </a:r>
            <a:r>
              <a:rPr kumimoji="1" lang="en-US" altLang="en-US" sz="2000" b="0" i="1">
                <a:solidFill>
                  <a:srgbClr val="FFFF00"/>
                </a:solidFill>
                <a:sym typeface="Wingdings 2" panose="05020102010507070707" pitchFamily="18" charset="2"/>
              </a:rPr>
              <a:t>valoarea scalara care conduce la </a:t>
            </a:r>
            <a:r>
              <a:rPr kumimoji="1" lang="en-US" altLang="en-US" sz="2000" i="1">
                <a:solidFill>
                  <a:srgbClr val="FFFF00"/>
                </a:solidFill>
                <a:sym typeface="Wingdings 2" panose="05020102010507070707" pitchFamily="18" charset="2"/>
              </a:rPr>
              <a:t>minimizarea erorii de clasificare in setul datelor de antrenare</a:t>
            </a:r>
            <a:endParaRPr kumimoji="1" lang="en-US" altLang="en-US" sz="2000">
              <a:solidFill>
                <a:srgbClr val="FFFF00"/>
              </a:solidFill>
              <a:sym typeface="Wingdings 2" panose="05020102010507070707" pitchFamily="18" charset="2"/>
            </a:endParaRPr>
          </a:p>
          <a:p>
            <a:pPr lvl="1" algn="just">
              <a:buFont typeface="Symbol" panose="05050102010706020507" pitchFamily="18" charset="2"/>
              <a:buChar char="Þ"/>
              <a:defRPr/>
            </a:pPr>
            <a:endParaRPr kumimoji="1" lang="en-US" altLang="en-US" sz="2000" i="1">
              <a:solidFill>
                <a:srgbClr val="FFFF00"/>
              </a:solidFill>
              <a:sym typeface="Wingdings 2" panose="05020102010507070707" pitchFamily="18" charset="2"/>
            </a:endParaRPr>
          </a:p>
          <a:p>
            <a:pPr lvl="1" algn="just">
              <a:buFont typeface="Symbol" panose="05050102010706020507" pitchFamily="18" charset="2"/>
              <a:buChar char="Þ"/>
              <a:defRPr/>
            </a:pPr>
            <a:r>
              <a:rPr kumimoji="1" lang="en-US" altLang="en-US" sz="2000" i="1">
                <a:solidFill>
                  <a:srgbClr val="FFFF00"/>
                </a:solidFill>
                <a:sym typeface="Wingdings 2" panose="05020102010507070707" pitchFamily="18" charset="2"/>
              </a:rPr>
              <a:t> Regula de construire a clasificatorului </a:t>
            </a:r>
            <a:r>
              <a:rPr kumimoji="1" lang="en-US" altLang="en-US" sz="2000" i="1">
                <a:solidFill>
                  <a:srgbClr val="FFFF00"/>
                </a:solidFill>
                <a:sym typeface="Wingdings" panose="05000000000000000000" pitchFamily="2" charset="2"/>
              </a:rPr>
              <a:t> de gasire a parametrilor functiei de decizie </a:t>
            </a:r>
            <a:r>
              <a:rPr kumimoji="1" lang="en-US" altLang="en-US" sz="2000" b="0">
                <a:solidFill>
                  <a:srgbClr val="FFFF00"/>
                </a:solidFill>
                <a:sym typeface="Wingdings" panose="05000000000000000000" pitchFamily="2" charset="2"/>
              </a:rPr>
              <a:t>f(</a:t>
            </a:r>
            <a:r>
              <a:rPr kumimoji="1" lang="en-US" altLang="en-US" sz="2000">
                <a:solidFill>
                  <a:srgbClr val="FFFF00"/>
                </a:solidFill>
                <a:sym typeface="Wingdings" panose="05000000000000000000" pitchFamily="2" charset="2"/>
              </a:rPr>
              <a:t>x)=w</a:t>
            </a:r>
            <a:r>
              <a:rPr kumimoji="1" lang="en-US" altLang="en-US" sz="2000" b="0" baseline="30000">
                <a:solidFill>
                  <a:srgbClr val="FFFF00"/>
                </a:solidFill>
                <a:sym typeface="Wingdings" panose="05000000000000000000" pitchFamily="2" charset="2"/>
              </a:rPr>
              <a:t>T</a:t>
            </a:r>
            <a:r>
              <a:rPr kumimoji="1" lang="en-US" altLang="en-US" sz="2000">
                <a:solidFill>
                  <a:srgbClr val="FFFF00"/>
                </a:solidFill>
                <a:sym typeface="Wingdings" panose="05000000000000000000" pitchFamily="2" charset="2"/>
              </a:rPr>
              <a:t>x</a:t>
            </a:r>
            <a:r>
              <a:rPr kumimoji="1" lang="en-US" altLang="en-US" sz="2000" b="0">
                <a:solidFill>
                  <a:srgbClr val="FFFF00"/>
                </a:solidFill>
                <a:sym typeface="Wingdings" panose="05000000000000000000" pitchFamily="2" charset="2"/>
              </a:rPr>
              <a:t>+</a:t>
            </a:r>
            <a:r>
              <a:rPr lang="en-US" altLang="en-US" sz="2000" b="0" i="1">
                <a:solidFill>
                  <a:srgbClr val="FFFF00"/>
                </a:solidFill>
                <a:latin typeface="Monotype Corsiva" panose="03010101010201010101" pitchFamily="66" charset="0"/>
                <a:cs typeface="Times New Roman" panose="02020603050405020304" pitchFamily="18" charset="0"/>
              </a:rPr>
              <a:t>w</a:t>
            </a:r>
            <a:r>
              <a:rPr lang="en-US" altLang="en-US" sz="2000" b="0" baseline="-25000">
                <a:solidFill>
                  <a:srgbClr val="FFFF00"/>
                </a:solidFill>
              </a:rPr>
              <a:t>0</a:t>
            </a:r>
            <a:r>
              <a:rPr kumimoji="1" lang="en-US" altLang="en-US" sz="2000" i="1">
                <a:solidFill>
                  <a:srgbClr val="FFFF00"/>
                </a:solidFill>
                <a:sym typeface="Wingdings 2" panose="05020102010507070707" pitchFamily="18" charset="2"/>
              </a:rPr>
              <a:t>: </a:t>
            </a:r>
          </a:p>
          <a:p>
            <a:pPr lvl="1" algn="just">
              <a:buFont typeface="Symbol" panose="05050102010706020507" pitchFamily="18" charset="2"/>
              <a:buNone/>
              <a:defRPr/>
            </a:pPr>
            <a:r>
              <a:rPr kumimoji="1" lang="en-US" altLang="en-US" sz="2000">
                <a:solidFill>
                  <a:srgbClr val="FFFF00"/>
                </a:solidFill>
                <a:sym typeface="Wingdings 2" panose="05020102010507070707" pitchFamily="18" charset="2"/>
              </a:rPr>
              <a:t>w</a:t>
            </a:r>
            <a:r>
              <a:rPr kumimoji="1" lang="en-US" altLang="en-US" sz="2000" b="0">
                <a:solidFill>
                  <a:srgbClr val="FFFF00"/>
                </a:solidFill>
                <a:sym typeface="Wingdings 2" panose="05020102010507070707" pitchFamily="18" charset="2"/>
              </a:rPr>
              <a:t> = vectorul in spatiul F-dimensional care maximizeaza functia:</a:t>
            </a:r>
            <a:r>
              <a:rPr kumimoji="1" lang="en-US" altLang="en-US" sz="2000">
                <a:solidFill>
                  <a:srgbClr val="FFFF00"/>
                </a:solidFill>
                <a:sym typeface="Wingdings 2" panose="05020102010507070707" pitchFamily="18" charset="2"/>
              </a:rPr>
              <a:t>				</a:t>
            </a:r>
          </a:p>
          <a:p>
            <a:pPr lvl="1" algn="ctr">
              <a:buFont typeface="Symbol" panose="05050102010706020507" pitchFamily="18" charset="2"/>
              <a:buNone/>
              <a:defRPr/>
            </a:pPr>
            <a:endParaRPr kumimoji="1" lang="en-US" altLang="en-US" sz="2000">
              <a:solidFill>
                <a:srgbClr val="FFFF00"/>
              </a:solidFill>
              <a:sym typeface="Wingdings 2" panose="05020102010507070707" pitchFamily="18" charset="2"/>
            </a:endParaRPr>
          </a:p>
          <a:p>
            <a:pPr algn="just">
              <a:defRPr/>
            </a:pPr>
            <a:endParaRPr kumimoji="1" lang="en-US" altLang="en-US" sz="2000">
              <a:solidFill>
                <a:srgbClr val="FFFF00"/>
              </a:solidFill>
              <a:sym typeface="Wingdings 2" panose="05020102010507070707" pitchFamily="18" charset="2"/>
            </a:endParaRPr>
          </a:p>
        </p:txBody>
      </p:sp>
      <p:graphicFrame>
        <p:nvGraphicFramePr>
          <p:cNvPr id="26627" name="Object 5">
            <a:extLst>
              <a:ext uri="{FF2B5EF4-FFF2-40B4-BE49-F238E27FC236}">
                <a16:creationId xmlns:a16="http://schemas.microsoft.com/office/drawing/2014/main" id="{CD7FC304-C62A-489A-8233-441FE9B6CC52}"/>
              </a:ext>
            </a:extLst>
          </p:cNvPr>
          <p:cNvGraphicFramePr>
            <a:graphicFrameLocks noChangeAspect="1"/>
          </p:cNvGraphicFramePr>
          <p:nvPr/>
        </p:nvGraphicFramePr>
        <p:xfrm>
          <a:off x="2112963" y="5410200"/>
          <a:ext cx="4059237" cy="1017588"/>
        </p:xfrm>
        <a:graphic>
          <a:graphicData uri="http://schemas.openxmlformats.org/presentationml/2006/ole">
            <mc:AlternateContent xmlns:mc="http://schemas.openxmlformats.org/markup-compatibility/2006">
              <mc:Choice xmlns:v="urn:schemas-microsoft-com:vml" Requires="v">
                <p:oleObj name="Equation" r:id="rId3" imgW="2628978" imgH="622208" progId="Equation.3">
                  <p:embed/>
                </p:oleObj>
              </mc:Choice>
              <mc:Fallback>
                <p:oleObj name="Equation" r:id="rId3" imgW="2628978" imgH="622208"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2963" y="5410200"/>
                        <a:ext cx="4059237" cy="1017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7721" name="Rectangle 9">
            <a:extLst>
              <a:ext uri="{FF2B5EF4-FFF2-40B4-BE49-F238E27FC236}">
                <a16:creationId xmlns:a16="http://schemas.microsoft.com/office/drawing/2014/main" id="{00D10FC6-4AA2-4D85-9350-73564FEE0C3A}"/>
              </a:ext>
            </a:extLst>
          </p:cNvPr>
          <p:cNvSpPr>
            <a:spLocks noChangeArrowheads="1"/>
          </p:cNvSpPr>
          <p:nvPr/>
        </p:nvSpPr>
        <p:spPr bwMode="auto">
          <a:xfrm>
            <a:off x="5105400" y="76200"/>
            <a:ext cx="4038600" cy="381000"/>
          </a:xfrm>
          <a:prstGeom prst="rect">
            <a:avLst/>
          </a:prstGeom>
          <a:noFill/>
          <a:ln>
            <a:noFill/>
          </a:ln>
          <a:effectLst/>
        </p:spPr>
        <p:txBody>
          <a:bodyPr anchor="b"/>
          <a:lstStyle/>
          <a:p>
            <a:pPr algn="r">
              <a:defRPr/>
            </a:pPr>
            <a:r>
              <a:rPr lang="en-US" altLang="en-US" sz="1600" b="0" dirty="0">
                <a:solidFill>
                  <a:schemeClr val="tx2"/>
                </a:solidFill>
                <a:effectLst>
                  <a:outerShdw blurRad="38100" dist="38100" dir="2700000" algn="tl">
                    <a:srgbClr val="000000"/>
                  </a:outerShdw>
                </a:effectLst>
                <a:latin typeface="Tahoma" panose="020B0604030504040204" pitchFamily="34" charset="0"/>
              </a:rPr>
              <a:t>Curs 10</a:t>
            </a:r>
            <a:endParaRPr lang="en-US" alt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4" name="Text Box 4">
            <a:extLst>
              <a:ext uri="{FF2B5EF4-FFF2-40B4-BE49-F238E27FC236}">
                <a16:creationId xmlns:a16="http://schemas.microsoft.com/office/drawing/2014/main" id="{223DBC9E-369A-4F0C-95A9-6AE1776AA51A}"/>
              </a:ext>
            </a:extLst>
          </p:cNvPr>
          <p:cNvSpPr txBox="1">
            <a:spLocks noChangeArrowheads="1"/>
          </p:cNvSpPr>
          <p:nvPr/>
        </p:nvSpPr>
        <p:spPr bwMode="auto">
          <a:xfrm>
            <a:off x="0" y="457200"/>
            <a:ext cx="9144000" cy="5989638"/>
          </a:xfrm>
          <a:prstGeom prst="rect">
            <a:avLst/>
          </a:prstGeom>
          <a:solidFill>
            <a:srgbClr val="1763A1">
              <a:alpha val="66000"/>
            </a:srgbClr>
          </a:solidFill>
          <a:ln>
            <a:noFill/>
          </a:ln>
          <a:effectLst/>
        </p:spPr>
        <p:txBody>
          <a:bodyPr tIns="91440">
            <a:spAutoFit/>
          </a:bodyPr>
          <a:lstStyle>
            <a:lvl1pPr marL="722313" indent="-633413">
              <a:tabLst>
                <a:tab pos="1081088" algn="l"/>
              </a:tabLst>
              <a:defRPr sz="2400">
                <a:solidFill>
                  <a:schemeClr val="tx1"/>
                </a:solidFill>
                <a:latin typeface="Times New Roman" panose="02020603050405020304" pitchFamily="18" charset="0"/>
              </a:defRPr>
            </a:lvl1pPr>
            <a:lvl2pPr marL="901700" indent="261938">
              <a:tabLst>
                <a:tab pos="1081088" algn="l"/>
              </a:tabLst>
              <a:defRPr sz="2400">
                <a:solidFill>
                  <a:schemeClr val="tx1"/>
                </a:solidFill>
                <a:latin typeface="Times New Roman" panose="02020603050405020304" pitchFamily="18" charset="0"/>
              </a:defRPr>
            </a:lvl2pPr>
            <a:lvl3pPr marL="1800225" indent="-457200">
              <a:tabLst>
                <a:tab pos="1081088" algn="l"/>
              </a:tabLst>
              <a:defRPr sz="2400">
                <a:solidFill>
                  <a:schemeClr val="tx1"/>
                </a:solidFill>
                <a:latin typeface="Times New Roman" panose="02020603050405020304" pitchFamily="18" charset="0"/>
              </a:defRPr>
            </a:lvl3pPr>
            <a:lvl4pPr marL="1979613" indent="-457200">
              <a:tabLst>
                <a:tab pos="1081088" algn="l"/>
              </a:tabLst>
              <a:defRPr sz="2400">
                <a:solidFill>
                  <a:schemeClr val="tx1"/>
                </a:solidFill>
                <a:latin typeface="Times New Roman" panose="02020603050405020304" pitchFamily="18" charset="0"/>
              </a:defRPr>
            </a:lvl4pPr>
            <a:lvl5pPr marL="2286000" indent="-457200">
              <a:tabLst>
                <a:tab pos="1081088" algn="l"/>
              </a:tabLst>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9pPr>
          </a:lstStyle>
          <a:p>
            <a:pPr algn="ctr">
              <a:defRPr/>
            </a:pPr>
            <a:r>
              <a:rPr kumimoji="1" lang="en-US" altLang="en-US">
                <a:solidFill>
                  <a:srgbClr val="FFFF00"/>
                </a:solidFill>
                <a:sym typeface="Wingdings 2" panose="05020102010507070707" pitchFamily="18" charset="2"/>
              </a:rPr>
              <a:t> </a:t>
            </a:r>
            <a:r>
              <a:rPr kumimoji="1" lang="en-US" altLang="en-US" sz="3600" b="0">
                <a:solidFill>
                  <a:srgbClr val="FFFF00"/>
                </a:solidFill>
                <a:effectLst>
                  <a:outerShdw blurRad="38100" dist="38100" dir="2700000" algn="tl">
                    <a:srgbClr val="000000"/>
                  </a:outerShdw>
                </a:effectLst>
              </a:rPr>
              <a:t>Clasificatorul LDA binar (7)</a:t>
            </a:r>
            <a:endParaRPr kumimoji="1" lang="en-US" altLang="en-US">
              <a:solidFill>
                <a:srgbClr val="FFFF00"/>
              </a:solidFill>
            </a:endParaRPr>
          </a:p>
          <a:p>
            <a:pPr algn="ctr">
              <a:defRPr/>
            </a:pPr>
            <a:endParaRPr kumimoji="1" lang="en-US" altLang="en-US">
              <a:solidFill>
                <a:srgbClr val="FFFF00"/>
              </a:solidFill>
            </a:endParaRPr>
          </a:p>
          <a:p>
            <a:pPr algn="just">
              <a:defRPr/>
            </a:pPr>
            <a:r>
              <a:rPr kumimoji="1" lang="en-US" altLang="en-US">
                <a:solidFill>
                  <a:srgbClr val="FFFF00"/>
                </a:solidFill>
                <a:sym typeface="Wingdings 2" panose="05020102010507070707" pitchFamily="18" charset="2"/>
              </a:rPr>
              <a:t>	</a:t>
            </a:r>
            <a:r>
              <a:rPr kumimoji="1" lang="en-US" altLang="en-US" sz="2000">
                <a:solidFill>
                  <a:srgbClr val="FFFF00"/>
                </a:solidFill>
                <a:sym typeface="Wingdings 2" panose="05020102010507070707" pitchFamily="18" charset="2"/>
              </a:rPr>
              <a:t>- </a:t>
            </a:r>
            <a:r>
              <a:rPr kumimoji="1" lang="en-US" altLang="en-US" sz="2000" i="1">
                <a:solidFill>
                  <a:srgbClr val="FFFF00"/>
                </a:solidFill>
                <a:sym typeface="Wingdings 2" panose="05020102010507070707" pitchFamily="18" charset="2"/>
              </a:rPr>
              <a:t>Calculul functiei </a:t>
            </a:r>
            <a:r>
              <a:rPr kumimoji="1" lang="en-US" altLang="en-US" sz="2000" b="0" i="1">
                <a:solidFill>
                  <a:srgbClr val="FFFF00"/>
                </a:solidFill>
                <a:sym typeface="Wingdings 2" panose="05020102010507070707" pitchFamily="18" charset="2"/>
              </a:rPr>
              <a:t>J</a:t>
            </a:r>
            <a:r>
              <a:rPr kumimoji="1" lang="en-US" altLang="en-US" sz="2000" b="0" i="1" baseline="-25000">
                <a:solidFill>
                  <a:srgbClr val="FFFF00"/>
                </a:solidFill>
                <a:sym typeface="Wingdings 2" panose="05020102010507070707" pitchFamily="18" charset="2"/>
              </a:rPr>
              <a:t>Fisher</a:t>
            </a:r>
            <a:r>
              <a:rPr kumimoji="1" lang="en-US" altLang="en-US" sz="2000" b="0">
                <a:solidFill>
                  <a:srgbClr val="FFFF00"/>
                </a:solidFill>
                <a:sym typeface="Wingdings 2" panose="05020102010507070707" pitchFamily="18" charset="2"/>
              </a:rPr>
              <a:t>(</a:t>
            </a:r>
            <a:r>
              <a:rPr kumimoji="1" lang="en-US" altLang="en-US" sz="2000">
                <a:solidFill>
                  <a:srgbClr val="FFFF00"/>
                </a:solidFill>
                <a:sym typeface="Wingdings 2" panose="05020102010507070707" pitchFamily="18" charset="2"/>
              </a:rPr>
              <a:t>w</a:t>
            </a:r>
            <a:r>
              <a:rPr kumimoji="1" lang="en-US" altLang="en-US" sz="2000" b="0">
                <a:solidFill>
                  <a:srgbClr val="FFFF00"/>
                </a:solidFill>
                <a:sym typeface="Wingdings 2" panose="05020102010507070707" pitchFamily="18" charset="2"/>
              </a:rPr>
              <a:t>) </a:t>
            </a:r>
            <a:r>
              <a:rPr kumimoji="1" lang="en-US" altLang="en-US" sz="2000" b="0" i="1">
                <a:solidFill>
                  <a:srgbClr val="FFFF00"/>
                </a:solidFill>
                <a:sym typeface="Wingdings 2" panose="05020102010507070707" pitchFamily="18" charset="2"/>
              </a:rPr>
              <a:t>– din multimea proiectiilor datelor de antrenare, </a:t>
            </a:r>
            <a:r>
              <a:rPr kumimoji="1" lang="en-US" altLang="en-US" sz="2000" b="0">
                <a:solidFill>
                  <a:srgbClr val="FFFF00"/>
                </a:solidFill>
                <a:sym typeface="Wingdings" panose="05000000000000000000" pitchFamily="2" charset="2"/>
              </a:rPr>
              <a:t>Pr</a:t>
            </a:r>
            <a:r>
              <a:rPr kumimoji="1" lang="en-US" altLang="en-US" sz="2000" b="0" baseline="-25000">
                <a:solidFill>
                  <a:srgbClr val="FFFF00"/>
                </a:solidFill>
                <a:sym typeface="Wingdings" panose="05000000000000000000" pitchFamily="2" charset="2"/>
              </a:rPr>
              <a:t>trn</a:t>
            </a:r>
            <a:r>
              <a:rPr kumimoji="1" lang="en-US" altLang="en-US" sz="2000" b="0">
                <a:solidFill>
                  <a:srgbClr val="FFFF00"/>
                </a:solidFill>
                <a:sym typeface="Wingdings" panose="05000000000000000000" pitchFamily="2" charset="2"/>
              </a:rPr>
              <a:t>={</a:t>
            </a:r>
            <a:r>
              <a:rPr kumimoji="1" lang="en-US" altLang="en-US" sz="2000" b="0" i="1">
                <a:solidFill>
                  <a:srgbClr val="FFFF00"/>
                </a:solidFill>
                <a:sym typeface="Wingdings" panose="05000000000000000000" pitchFamily="2" charset="2"/>
              </a:rPr>
              <a:t>x</a:t>
            </a:r>
            <a:r>
              <a:rPr kumimoji="1" lang="en-US" altLang="en-US" sz="2000" b="0" baseline="-25000">
                <a:solidFill>
                  <a:srgbClr val="FFFF00"/>
                </a:solidFill>
                <a:sym typeface="Wingdings" panose="05000000000000000000" pitchFamily="2" charset="2"/>
              </a:rPr>
              <a:t>pr,1</a:t>
            </a:r>
            <a:r>
              <a:rPr kumimoji="1" lang="en-US" altLang="en-US" sz="2000" b="0">
                <a:solidFill>
                  <a:srgbClr val="FFFF00"/>
                </a:solidFill>
                <a:sym typeface="Wingdings" panose="05000000000000000000" pitchFamily="2" charset="2"/>
              </a:rPr>
              <a:t>, </a:t>
            </a:r>
            <a:r>
              <a:rPr kumimoji="1" lang="en-US" altLang="en-US" sz="2000" b="0" i="1">
                <a:solidFill>
                  <a:srgbClr val="FFFF00"/>
                </a:solidFill>
                <a:sym typeface="Wingdings" panose="05000000000000000000" pitchFamily="2" charset="2"/>
              </a:rPr>
              <a:t>x</a:t>
            </a:r>
            <a:r>
              <a:rPr kumimoji="1" lang="en-US" altLang="en-US" sz="2000" b="0" baseline="-25000">
                <a:solidFill>
                  <a:srgbClr val="FFFF00"/>
                </a:solidFill>
                <a:sym typeface="Wingdings" panose="05000000000000000000" pitchFamily="2" charset="2"/>
              </a:rPr>
              <a:t>pr,2</a:t>
            </a:r>
            <a:r>
              <a:rPr kumimoji="1" lang="en-US" altLang="en-US" sz="2000" b="0" i="1">
                <a:solidFill>
                  <a:srgbClr val="FFFF00"/>
                </a:solidFill>
                <a:sym typeface="Wingdings" panose="05000000000000000000" pitchFamily="2" charset="2"/>
              </a:rPr>
              <a:t>,…,x</a:t>
            </a:r>
            <a:r>
              <a:rPr kumimoji="1" lang="en-US" altLang="en-US" sz="2000" b="0" baseline="-25000">
                <a:solidFill>
                  <a:srgbClr val="FFFF00"/>
                </a:solidFill>
                <a:sym typeface="Wingdings" panose="05000000000000000000" pitchFamily="2" charset="2"/>
              </a:rPr>
              <a:t>pr,Ntrn</a:t>
            </a:r>
            <a:r>
              <a:rPr kumimoji="1" lang="en-US" altLang="en-US" sz="2000" b="0">
                <a:solidFill>
                  <a:srgbClr val="FFFF00"/>
                </a:solidFill>
                <a:sym typeface="Wingdings" panose="05000000000000000000" pitchFamily="2" charset="2"/>
              </a:rPr>
              <a:t>},		 			</a:t>
            </a:r>
            <a:r>
              <a:rPr kumimoji="1" lang="en-US" altLang="en-US" sz="2000" i="1">
                <a:solidFill>
                  <a:srgbClr val="FFFF00"/>
                </a:solidFill>
                <a:sym typeface="Wingdings 2" panose="05020102010507070707" pitchFamily="18" charset="2"/>
              </a:rPr>
              <a:t>, pt. K=2 clase: se considera (uzual) </a:t>
            </a:r>
            <a:r>
              <a:rPr kumimoji="1" lang="en-US" altLang="en-US" sz="2000" b="0">
                <a:solidFill>
                  <a:srgbClr val="FFFF00"/>
                </a:solidFill>
                <a:sym typeface="Wingdings 2" panose="05020102010507070707" pitchFamily="18" charset="2"/>
              </a:rPr>
              <a:t>||</a:t>
            </a:r>
            <a:r>
              <a:rPr kumimoji="1" lang="en-US" altLang="en-US" sz="2000">
                <a:solidFill>
                  <a:srgbClr val="FFFF00"/>
                </a:solidFill>
                <a:sym typeface="Wingdings 2" panose="05020102010507070707" pitchFamily="18" charset="2"/>
              </a:rPr>
              <a:t>w</a:t>
            </a:r>
            <a:r>
              <a:rPr kumimoji="1" lang="en-US" altLang="en-US" sz="2000" b="0">
                <a:solidFill>
                  <a:srgbClr val="FFFF00"/>
                </a:solidFill>
                <a:sym typeface="Wingdings 2" panose="05020102010507070707" pitchFamily="18" charset="2"/>
              </a:rPr>
              <a:t>||=1 =&gt; </a:t>
            </a:r>
            <a:endParaRPr kumimoji="1" lang="en-US" altLang="en-US" sz="2000" i="1">
              <a:solidFill>
                <a:srgbClr val="FFFF00"/>
              </a:solidFill>
              <a:sym typeface="Wingdings 2" panose="05020102010507070707" pitchFamily="18" charset="2"/>
            </a:endParaRPr>
          </a:p>
          <a:p>
            <a:pPr algn="just">
              <a:defRPr/>
            </a:pPr>
            <a:endParaRPr kumimoji="1" lang="en-US" altLang="en-US" sz="2000" i="1">
              <a:solidFill>
                <a:srgbClr val="FFFF00"/>
              </a:solidFill>
              <a:sym typeface="Wingdings 2" panose="05020102010507070707" pitchFamily="18" charset="2"/>
            </a:endParaRPr>
          </a:p>
          <a:p>
            <a:pPr lvl="1" algn="just">
              <a:buFontTx/>
              <a:buAutoNum type="arabicPeriod"/>
              <a:defRPr/>
            </a:pPr>
            <a:r>
              <a:rPr kumimoji="1" lang="en-US" altLang="en-US" sz="2000" i="1">
                <a:sym typeface="Wingdings 2" panose="05020102010507070707" pitchFamily="18" charset="2"/>
              </a:rPr>
              <a:t>Separam proiectiile datelor din cele 2 clase in 2 multimi:</a:t>
            </a:r>
          </a:p>
          <a:p>
            <a:pPr lvl="3" algn="just">
              <a:defRPr/>
            </a:pPr>
            <a:r>
              <a:rPr kumimoji="1" lang="en-US" altLang="en-US" sz="2000" b="0">
                <a:sym typeface="Wingdings 2" panose="05020102010507070707" pitchFamily="18" charset="2"/>
              </a:rPr>
              <a:t>Pr</a:t>
            </a:r>
            <a:r>
              <a:rPr kumimoji="1" lang="en-US" altLang="en-US" sz="2000" b="0" baseline="30000">
                <a:sym typeface="Wingdings 2" panose="05020102010507070707" pitchFamily="18" charset="2"/>
              </a:rPr>
              <a:t>(1)</a:t>
            </a:r>
            <a:r>
              <a:rPr kumimoji="1" lang="en-US" altLang="en-US" sz="2000" b="0" baseline="-25000">
                <a:sym typeface="Wingdings 2" panose="05020102010507070707" pitchFamily="18" charset="2"/>
              </a:rPr>
              <a:t>trn</a:t>
            </a:r>
            <a:r>
              <a:rPr kumimoji="1" lang="en-US" altLang="en-US" sz="2000" b="0" i="1">
                <a:sym typeface="Wingdings 2" panose="05020102010507070707" pitchFamily="18" charset="2"/>
              </a:rPr>
              <a:t>=</a:t>
            </a:r>
            <a:r>
              <a:rPr kumimoji="1" lang="en-US" altLang="en-US" sz="2000" b="0">
                <a:sym typeface="Wingdings 2" panose="05020102010507070707" pitchFamily="18" charset="2"/>
              </a:rPr>
              <a:t>{</a:t>
            </a:r>
            <a:r>
              <a:rPr kumimoji="1" lang="en-US" altLang="en-US" sz="2000" b="0" i="1">
                <a:sym typeface="Wingdings 2" panose="05020102010507070707" pitchFamily="18" charset="2"/>
              </a:rPr>
              <a:t>x</a:t>
            </a:r>
            <a:r>
              <a:rPr kumimoji="1" lang="en-US" altLang="en-US" sz="2000" b="0" baseline="30000">
                <a:sym typeface="Wingdings 2" panose="05020102010507070707" pitchFamily="18" charset="2"/>
              </a:rPr>
              <a:t>(1)</a:t>
            </a:r>
            <a:r>
              <a:rPr kumimoji="1" lang="en-US" altLang="en-US" sz="2000" b="0" i="1" baseline="-25000">
                <a:sym typeface="Wingdings 2" panose="05020102010507070707" pitchFamily="18" charset="2"/>
              </a:rPr>
              <a:t>pr</a:t>
            </a:r>
            <a:r>
              <a:rPr kumimoji="1" lang="en-US" altLang="en-US" sz="2000" b="0" baseline="-25000">
                <a:sym typeface="Wingdings 2" panose="05020102010507070707" pitchFamily="18" charset="2"/>
              </a:rPr>
              <a:t>,1</a:t>
            </a:r>
            <a:r>
              <a:rPr kumimoji="1" lang="en-US" altLang="en-US" sz="2000" b="0">
                <a:sym typeface="Wingdings 2" panose="05020102010507070707" pitchFamily="18" charset="2"/>
              </a:rPr>
              <a:t>, </a:t>
            </a:r>
            <a:r>
              <a:rPr kumimoji="1" lang="en-US" altLang="en-US" sz="2000" b="0" i="1">
                <a:sym typeface="Wingdings 2" panose="05020102010507070707" pitchFamily="18" charset="2"/>
              </a:rPr>
              <a:t>x</a:t>
            </a:r>
            <a:r>
              <a:rPr kumimoji="1" lang="en-US" altLang="en-US" sz="2000" b="0" baseline="30000">
                <a:sym typeface="Wingdings 2" panose="05020102010507070707" pitchFamily="18" charset="2"/>
              </a:rPr>
              <a:t>(1)</a:t>
            </a:r>
            <a:r>
              <a:rPr kumimoji="1" lang="en-US" altLang="en-US" sz="2000" b="0" i="1" baseline="-25000">
                <a:sym typeface="Wingdings 2" panose="05020102010507070707" pitchFamily="18" charset="2"/>
              </a:rPr>
              <a:t>pr</a:t>
            </a:r>
            <a:r>
              <a:rPr kumimoji="1" lang="en-US" altLang="en-US" sz="2000" b="0" baseline="-25000">
                <a:sym typeface="Wingdings 2" panose="05020102010507070707" pitchFamily="18" charset="2"/>
              </a:rPr>
              <a:t>,2</a:t>
            </a:r>
            <a:r>
              <a:rPr kumimoji="1" lang="en-US" altLang="en-US" sz="2000" b="0">
                <a:sym typeface="Wingdings 2" panose="05020102010507070707" pitchFamily="18" charset="2"/>
              </a:rPr>
              <a:t>,…,</a:t>
            </a:r>
            <a:r>
              <a:rPr kumimoji="1" lang="en-US" altLang="en-US" sz="2000" b="0" baseline="30000">
                <a:sym typeface="Wingdings 2" panose="05020102010507070707" pitchFamily="18" charset="2"/>
              </a:rPr>
              <a:t> </a:t>
            </a:r>
            <a:r>
              <a:rPr kumimoji="1" lang="en-US" altLang="en-US" sz="2000" b="0" i="1">
                <a:sym typeface="Wingdings 2" panose="05020102010507070707" pitchFamily="18" charset="2"/>
              </a:rPr>
              <a:t>x</a:t>
            </a:r>
            <a:r>
              <a:rPr kumimoji="1" lang="en-US" altLang="en-US" sz="2000" b="0" baseline="30000">
                <a:sym typeface="Wingdings 2" panose="05020102010507070707" pitchFamily="18" charset="2"/>
              </a:rPr>
              <a:t>(1)</a:t>
            </a:r>
            <a:r>
              <a:rPr kumimoji="1" lang="en-US" altLang="en-US" sz="2000" b="0" i="1" baseline="-25000">
                <a:sym typeface="Wingdings 2" panose="05020102010507070707" pitchFamily="18" charset="2"/>
              </a:rPr>
              <a:t>pr</a:t>
            </a:r>
            <a:r>
              <a:rPr kumimoji="1" lang="en-US" altLang="en-US" sz="2000" b="0" baseline="-25000">
                <a:sym typeface="Wingdings 2" panose="05020102010507070707" pitchFamily="18" charset="2"/>
              </a:rPr>
              <a:t>,</a:t>
            </a:r>
            <a:r>
              <a:rPr kumimoji="1" lang="en-US" altLang="en-US" sz="2000" b="0" i="1" baseline="-25000">
                <a:sym typeface="Wingdings 2" panose="05020102010507070707" pitchFamily="18" charset="2"/>
              </a:rPr>
              <a:t>N1</a:t>
            </a:r>
            <a:r>
              <a:rPr kumimoji="1" lang="en-US" altLang="en-US" sz="2000" b="0">
                <a:sym typeface="Wingdings 2" panose="05020102010507070707" pitchFamily="18" charset="2"/>
              </a:rPr>
              <a:t>} – datele din clasa 1, si</a:t>
            </a:r>
          </a:p>
          <a:p>
            <a:pPr lvl="3" algn="just">
              <a:defRPr/>
            </a:pPr>
            <a:r>
              <a:rPr kumimoji="1" lang="en-US" altLang="en-US" sz="2000" b="0">
                <a:sym typeface="Wingdings 2" panose="05020102010507070707" pitchFamily="18" charset="2"/>
              </a:rPr>
              <a:t>Pr</a:t>
            </a:r>
            <a:r>
              <a:rPr kumimoji="1" lang="en-US" altLang="en-US" sz="2000" b="0" baseline="30000">
                <a:sym typeface="Wingdings 2" panose="05020102010507070707" pitchFamily="18" charset="2"/>
              </a:rPr>
              <a:t>(2)</a:t>
            </a:r>
            <a:r>
              <a:rPr kumimoji="1" lang="en-US" altLang="en-US" sz="2000" b="0" baseline="-25000">
                <a:sym typeface="Wingdings 2" panose="05020102010507070707" pitchFamily="18" charset="2"/>
              </a:rPr>
              <a:t>trn</a:t>
            </a:r>
            <a:r>
              <a:rPr kumimoji="1" lang="en-US" altLang="en-US" sz="2000" b="0" i="1">
                <a:sym typeface="Wingdings 2" panose="05020102010507070707" pitchFamily="18" charset="2"/>
              </a:rPr>
              <a:t>=</a:t>
            </a:r>
            <a:r>
              <a:rPr kumimoji="1" lang="en-US" altLang="en-US" sz="2000" b="0">
                <a:sym typeface="Wingdings 2" panose="05020102010507070707" pitchFamily="18" charset="2"/>
              </a:rPr>
              <a:t>{</a:t>
            </a:r>
            <a:r>
              <a:rPr kumimoji="1" lang="en-US" altLang="en-US" sz="2000" b="0" i="1">
                <a:sym typeface="Wingdings 2" panose="05020102010507070707" pitchFamily="18" charset="2"/>
              </a:rPr>
              <a:t>x</a:t>
            </a:r>
            <a:r>
              <a:rPr kumimoji="1" lang="en-US" altLang="en-US" sz="2000" b="0" baseline="30000">
                <a:sym typeface="Wingdings 2" panose="05020102010507070707" pitchFamily="18" charset="2"/>
              </a:rPr>
              <a:t>(2)</a:t>
            </a:r>
            <a:r>
              <a:rPr kumimoji="1" lang="en-US" altLang="en-US" sz="2000" b="0" i="1" baseline="-25000">
                <a:sym typeface="Wingdings 2" panose="05020102010507070707" pitchFamily="18" charset="2"/>
              </a:rPr>
              <a:t>pr</a:t>
            </a:r>
            <a:r>
              <a:rPr kumimoji="1" lang="en-US" altLang="en-US" sz="2000" b="0" baseline="-25000">
                <a:sym typeface="Wingdings 2" panose="05020102010507070707" pitchFamily="18" charset="2"/>
              </a:rPr>
              <a:t>,1</a:t>
            </a:r>
            <a:r>
              <a:rPr kumimoji="1" lang="en-US" altLang="en-US" sz="2000" b="0">
                <a:sym typeface="Wingdings 2" panose="05020102010507070707" pitchFamily="18" charset="2"/>
              </a:rPr>
              <a:t>, </a:t>
            </a:r>
            <a:r>
              <a:rPr kumimoji="1" lang="en-US" altLang="en-US" sz="2000" b="0" i="1">
                <a:sym typeface="Wingdings 2" panose="05020102010507070707" pitchFamily="18" charset="2"/>
              </a:rPr>
              <a:t>x</a:t>
            </a:r>
            <a:r>
              <a:rPr kumimoji="1" lang="en-US" altLang="en-US" sz="2000" b="0" baseline="30000">
                <a:sym typeface="Wingdings 2" panose="05020102010507070707" pitchFamily="18" charset="2"/>
              </a:rPr>
              <a:t>(2)</a:t>
            </a:r>
            <a:r>
              <a:rPr kumimoji="1" lang="en-US" altLang="en-US" sz="2000" b="0" i="1" baseline="-25000">
                <a:sym typeface="Wingdings 2" panose="05020102010507070707" pitchFamily="18" charset="2"/>
              </a:rPr>
              <a:t>pr</a:t>
            </a:r>
            <a:r>
              <a:rPr kumimoji="1" lang="en-US" altLang="en-US" sz="2000" b="0" baseline="-25000">
                <a:sym typeface="Wingdings 2" panose="05020102010507070707" pitchFamily="18" charset="2"/>
              </a:rPr>
              <a:t>,2</a:t>
            </a:r>
            <a:r>
              <a:rPr kumimoji="1" lang="en-US" altLang="en-US" sz="2000" b="0">
                <a:sym typeface="Wingdings 2" panose="05020102010507070707" pitchFamily="18" charset="2"/>
              </a:rPr>
              <a:t>,…,</a:t>
            </a:r>
            <a:r>
              <a:rPr kumimoji="1" lang="en-US" altLang="en-US" sz="2000" b="0" baseline="30000">
                <a:sym typeface="Wingdings 2" panose="05020102010507070707" pitchFamily="18" charset="2"/>
              </a:rPr>
              <a:t> </a:t>
            </a:r>
            <a:r>
              <a:rPr kumimoji="1" lang="en-US" altLang="en-US" sz="2000" b="0" i="1">
                <a:sym typeface="Wingdings 2" panose="05020102010507070707" pitchFamily="18" charset="2"/>
              </a:rPr>
              <a:t>x</a:t>
            </a:r>
            <a:r>
              <a:rPr kumimoji="1" lang="en-US" altLang="en-US" sz="2000" b="0" baseline="30000">
                <a:sym typeface="Wingdings 2" panose="05020102010507070707" pitchFamily="18" charset="2"/>
              </a:rPr>
              <a:t>(2)</a:t>
            </a:r>
            <a:r>
              <a:rPr kumimoji="1" lang="en-US" altLang="en-US" sz="2000" b="0" i="1" baseline="-25000">
                <a:sym typeface="Wingdings 2" panose="05020102010507070707" pitchFamily="18" charset="2"/>
              </a:rPr>
              <a:t>pr</a:t>
            </a:r>
            <a:r>
              <a:rPr kumimoji="1" lang="en-US" altLang="en-US" sz="2000" b="0" baseline="-25000">
                <a:sym typeface="Wingdings 2" panose="05020102010507070707" pitchFamily="18" charset="2"/>
              </a:rPr>
              <a:t>,</a:t>
            </a:r>
            <a:r>
              <a:rPr kumimoji="1" lang="en-US" altLang="en-US" sz="2000" b="0" i="1" baseline="-25000">
                <a:sym typeface="Wingdings 2" panose="05020102010507070707" pitchFamily="18" charset="2"/>
              </a:rPr>
              <a:t>N2</a:t>
            </a:r>
            <a:r>
              <a:rPr kumimoji="1" lang="en-US" altLang="en-US" sz="2000" b="0">
                <a:sym typeface="Wingdings 2" panose="05020102010507070707" pitchFamily="18" charset="2"/>
              </a:rPr>
              <a:t>} – datele din clasa 2;	</a:t>
            </a:r>
            <a:r>
              <a:rPr kumimoji="1" lang="en-US" altLang="en-US" sz="2000" b="0" i="1">
                <a:sym typeface="Wingdings 2" panose="05020102010507070707" pitchFamily="18" charset="2"/>
              </a:rPr>
              <a:t>N</a:t>
            </a:r>
            <a:r>
              <a:rPr kumimoji="1" lang="en-US" altLang="en-US" sz="2000" b="0" i="1" baseline="-25000">
                <a:sym typeface="Wingdings 2" panose="05020102010507070707" pitchFamily="18" charset="2"/>
              </a:rPr>
              <a:t>1</a:t>
            </a:r>
            <a:r>
              <a:rPr kumimoji="1" lang="en-US" altLang="en-US" sz="2000" b="0" i="1">
                <a:sym typeface="Wingdings 2" panose="05020102010507070707" pitchFamily="18" charset="2"/>
              </a:rPr>
              <a:t>+N</a:t>
            </a:r>
            <a:r>
              <a:rPr kumimoji="1" lang="en-US" altLang="en-US" sz="2000" b="0" i="1" baseline="-25000">
                <a:sym typeface="Wingdings 2" panose="05020102010507070707" pitchFamily="18" charset="2"/>
              </a:rPr>
              <a:t>2</a:t>
            </a:r>
            <a:r>
              <a:rPr kumimoji="1" lang="en-US" altLang="en-US" sz="2000" b="0" i="1">
                <a:sym typeface="Wingdings 2" panose="05020102010507070707" pitchFamily="18" charset="2"/>
              </a:rPr>
              <a:t>=N</a:t>
            </a:r>
            <a:r>
              <a:rPr kumimoji="1" lang="en-US" altLang="en-US" sz="2000" b="0" i="1" baseline="-25000">
                <a:sym typeface="Wingdings 2" panose="05020102010507070707" pitchFamily="18" charset="2"/>
              </a:rPr>
              <a:t>trn</a:t>
            </a:r>
            <a:endParaRPr kumimoji="1" lang="en-US" altLang="en-US" sz="2000" b="0" i="1">
              <a:sym typeface="Wingdings 2" panose="05020102010507070707" pitchFamily="18" charset="2"/>
            </a:endParaRPr>
          </a:p>
          <a:p>
            <a:pPr lvl="3" algn="just">
              <a:defRPr/>
            </a:pPr>
            <a:endParaRPr kumimoji="1" lang="en-US" altLang="en-US" sz="2000" b="0">
              <a:sym typeface="Wingdings 2" panose="05020102010507070707" pitchFamily="18" charset="2"/>
            </a:endParaRPr>
          </a:p>
          <a:p>
            <a:pPr lvl="1" algn="just">
              <a:buFontTx/>
              <a:buAutoNum type="arabicPeriod"/>
              <a:defRPr/>
            </a:pPr>
            <a:r>
              <a:rPr kumimoji="1" lang="en-US" altLang="en-US" sz="2000" i="1">
                <a:sym typeface="Wingdings 2" panose="05020102010507070707" pitchFamily="18" charset="2"/>
              </a:rPr>
              <a:t>Calculul imprastierii inter-clase </a:t>
            </a:r>
            <a:r>
              <a:rPr kumimoji="1" lang="en-US" altLang="en-US" sz="2000" b="0" i="1">
                <a:sym typeface="Wingdings" panose="05000000000000000000" pitchFamily="2" charset="2"/>
              </a:rPr>
              <a:t> estimarea separabilitatii proiectiilor 	centrelor claselor</a:t>
            </a:r>
            <a:r>
              <a:rPr kumimoji="1" lang="en-US" altLang="en-US" sz="2000" b="0">
                <a:sym typeface="Wingdings 2" panose="05020102010507070707" pitchFamily="18" charset="2"/>
              </a:rPr>
              <a:t>:</a:t>
            </a:r>
          </a:p>
          <a:p>
            <a:pPr lvl="3" algn="just">
              <a:defRPr/>
            </a:pPr>
            <a:r>
              <a:rPr kumimoji="1" lang="en-US" altLang="en-US" sz="2000" b="0" i="1">
                <a:sym typeface="Wingdings 2" panose="05020102010507070707" pitchFamily="18" charset="2"/>
              </a:rPr>
              <a:t>1.1. Calculam 		   si</a:t>
            </a:r>
          </a:p>
          <a:p>
            <a:pPr lvl="3" algn="just">
              <a:defRPr/>
            </a:pPr>
            <a:endParaRPr kumimoji="1" lang="en-US" altLang="en-US" sz="2000" b="0" i="1">
              <a:sym typeface="Wingdings 2" panose="05020102010507070707" pitchFamily="18" charset="2"/>
            </a:endParaRPr>
          </a:p>
          <a:p>
            <a:pPr lvl="3" algn="just">
              <a:defRPr/>
            </a:pPr>
            <a:r>
              <a:rPr kumimoji="1" lang="en-US" altLang="en-US" sz="2000" b="0" i="1">
                <a:sym typeface="Wingdings 2" panose="05020102010507070707" pitchFamily="18" charset="2"/>
              </a:rPr>
              <a:t>1.2.  Estimam imprastierea inter-clase ca diferenta</a:t>
            </a:r>
            <a:r>
              <a:rPr kumimoji="1" lang="en-US" altLang="en-US" sz="2000" b="0" i="1" baseline="30000">
                <a:sym typeface="Wingdings 2" panose="05020102010507070707" pitchFamily="18" charset="2"/>
              </a:rPr>
              <a:t>2</a:t>
            </a:r>
            <a:r>
              <a:rPr kumimoji="1" lang="en-US" altLang="en-US" sz="2000" b="0" i="1">
                <a:sym typeface="Wingdings 2" panose="05020102010507070707" pitchFamily="18" charset="2"/>
              </a:rPr>
              <a:t> intre centrele claselor:</a:t>
            </a:r>
          </a:p>
          <a:p>
            <a:pPr lvl="1" algn="just">
              <a:defRPr/>
            </a:pPr>
            <a:endParaRPr kumimoji="1" lang="en-US" altLang="en-US" sz="2000" i="1">
              <a:sym typeface="Wingdings 2" panose="05020102010507070707" pitchFamily="18" charset="2"/>
            </a:endParaRPr>
          </a:p>
          <a:p>
            <a:pPr lvl="1" algn="just">
              <a:defRPr/>
            </a:pPr>
            <a:endParaRPr kumimoji="1" lang="en-US" altLang="en-US" sz="2000">
              <a:solidFill>
                <a:srgbClr val="FFFF00"/>
              </a:solidFill>
              <a:sym typeface="Wingdings 2" panose="05020102010507070707" pitchFamily="18" charset="2"/>
            </a:endParaRPr>
          </a:p>
        </p:txBody>
      </p:sp>
      <p:graphicFrame>
        <p:nvGraphicFramePr>
          <p:cNvPr id="28675" name="Object 5">
            <a:extLst>
              <a:ext uri="{FF2B5EF4-FFF2-40B4-BE49-F238E27FC236}">
                <a16:creationId xmlns:a16="http://schemas.microsoft.com/office/drawing/2014/main" id="{7C3831DE-1A8F-4EAE-A8F4-FF52FF74EE54}"/>
              </a:ext>
            </a:extLst>
          </p:cNvPr>
          <p:cNvGraphicFramePr>
            <a:graphicFrameLocks noChangeAspect="1"/>
          </p:cNvGraphicFramePr>
          <p:nvPr/>
        </p:nvGraphicFramePr>
        <p:xfrm>
          <a:off x="3190875" y="5867400"/>
          <a:ext cx="3514725" cy="427038"/>
        </p:xfrm>
        <a:graphic>
          <a:graphicData uri="http://schemas.openxmlformats.org/presentationml/2006/ole">
            <mc:AlternateContent xmlns:mc="http://schemas.openxmlformats.org/markup-compatibility/2006">
              <mc:Choice xmlns:v="urn:schemas-microsoft-com:vml" Requires="v">
                <p:oleObj name="Equation" r:id="rId3" imgW="2336869" imgH="253954" progId="Equation.3">
                  <p:embed/>
                </p:oleObj>
              </mc:Choice>
              <mc:Fallback>
                <p:oleObj name="Equation" r:id="rId3" imgW="2336869" imgH="253954"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0875" y="5867400"/>
                        <a:ext cx="3514725"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6" name="Object 6">
            <a:extLst>
              <a:ext uri="{FF2B5EF4-FFF2-40B4-BE49-F238E27FC236}">
                <a16:creationId xmlns:a16="http://schemas.microsoft.com/office/drawing/2014/main" id="{B3EDF48F-2E62-4FB0-A1D7-533C34A607E5}"/>
              </a:ext>
            </a:extLst>
          </p:cNvPr>
          <p:cNvGraphicFramePr>
            <a:graphicFrameLocks noChangeAspect="1"/>
          </p:cNvGraphicFramePr>
          <p:nvPr/>
        </p:nvGraphicFramePr>
        <p:xfrm>
          <a:off x="3776663" y="1790700"/>
          <a:ext cx="3398837" cy="447675"/>
        </p:xfrm>
        <a:graphic>
          <a:graphicData uri="http://schemas.openxmlformats.org/presentationml/2006/ole">
            <mc:AlternateContent xmlns:mc="http://schemas.openxmlformats.org/markup-compatibility/2006">
              <mc:Choice xmlns:v="urn:schemas-microsoft-com:vml" Requires="v">
                <p:oleObj name="Equation" r:id="rId5" imgW="2209956" imgH="279308" progId="Equation.3">
                  <p:embed/>
                </p:oleObj>
              </mc:Choice>
              <mc:Fallback>
                <p:oleObj name="Equation" r:id="rId5" imgW="2209956" imgH="279308"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6663" y="1790700"/>
                        <a:ext cx="3398837"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7" name="Object 7">
            <a:extLst>
              <a:ext uri="{FF2B5EF4-FFF2-40B4-BE49-F238E27FC236}">
                <a16:creationId xmlns:a16="http://schemas.microsoft.com/office/drawing/2014/main" id="{DAA3C253-092A-440E-8D3B-FA0024E75C29}"/>
              </a:ext>
            </a:extLst>
          </p:cNvPr>
          <p:cNvGraphicFramePr>
            <a:graphicFrameLocks noChangeAspect="1"/>
          </p:cNvGraphicFramePr>
          <p:nvPr/>
        </p:nvGraphicFramePr>
        <p:xfrm>
          <a:off x="3124200" y="4419600"/>
          <a:ext cx="1676400" cy="668338"/>
        </p:xfrm>
        <a:graphic>
          <a:graphicData uri="http://schemas.openxmlformats.org/presentationml/2006/ole">
            <mc:AlternateContent xmlns:mc="http://schemas.openxmlformats.org/markup-compatibility/2006">
              <mc:Choice xmlns:v="urn:schemas-microsoft-com:vml" Requires="v">
                <p:oleObj name="Equation" r:id="rId7" imgW="1168435" imgH="457200" progId="Equation.3">
                  <p:embed/>
                </p:oleObj>
              </mc:Choice>
              <mc:Fallback>
                <p:oleObj name="Equation" r:id="rId7" imgW="1168435" imgH="4572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4419600"/>
                        <a:ext cx="1676400" cy="66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8" name="Object 8">
            <a:extLst>
              <a:ext uri="{FF2B5EF4-FFF2-40B4-BE49-F238E27FC236}">
                <a16:creationId xmlns:a16="http://schemas.microsoft.com/office/drawing/2014/main" id="{0AEA695B-50DD-4A3C-9127-5B71BF2E3B85}"/>
              </a:ext>
            </a:extLst>
          </p:cNvPr>
          <p:cNvGraphicFramePr>
            <a:graphicFrameLocks noChangeAspect="1"/>
          </p:cNvGraphicFramePr>
          <p:nvPr/>
        </p:nvGraphicFramePr>
        <p:xfrm>
          <a:off x="5181600" y="4419600"/>
          <a:ext cx="1766888" cy="668338"/>
        </p:xfrm>
        <a:graphic>
          <a:graphicData uri="http://schemas.openxmlformats.org/presentationml/2006/ole">
            <mc:AlternateContent xmlns:mc="http://schemas.openxmlformats.org/markup-compatibility/2006">
              <mc:Choice xmlns:v="urn:schemas-microsoft-com:vml" Requires="v">
                <p:oleObj name="Equation" r:id="rId9" imgW="1232099" imgH="457200" progId="Equation.3">
                  <p:embed/>
                </p:oleObj>
              </mc:Choice>
              <mc:Fallback>
                <p:oleObj name="Equation" r:id="rId9" imgW="1232099" imgH="4572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81600" y="4419600"/>
                        <a:ext cx="1766888" cy="66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9" name="Object 9">
            <a:extLst>
              <a:ext uri="{FF2B5EF4-FFF2-40B4-BE49-F238E27FC236}">
                <a16:creationId xmlns:a16="http://schemas.microsoft.com/office/drawing/2014/main" id="{AEE1E226-D8D5-4BAF-8CF6-6BB905D3AE82}"/>
              </a:ext>
            </a:extLst>
          </p:cNvPr>
          <p:cNvGraphicFramePr>
            <a:graphicFrameLocks noChangeAspect="1"/>
          </p:cNvGraphicFramePr>
          <p:nvPr/>
        </p:nvGraphicFramePr>
        <p:xfrm>
          <a:off x="4086225" y="2152650"/>
          <a:ext cx="3009900" cy="447675"/>
        </p:xfrm>
        <a:graphic>
          <a:graphicData uri="http://schemas.openxmlformats.org/presentationml/2006/ole">
            <mc:AlternateContent xmlns:mc="http://schemas.openxmlformats.org/markup-compatibility/2006">
              <mc:Choice xmlns:v="urn:schemas-microsoft-com:vml" Requires="v">
                <p:oleObj name="Equation" r:id="rId11" imgW="1955713" imgH="279308" progId="Equation.3">
                  <p:embed/>
                </p:oleObj>
              </mc:Choice>
              <mc:Fallback>
                <p:oleObj name="Equation" r:id="rId11" imgW="1955713" imgH="279308"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86225" y="2152650"/>
                        <a:ext cx="3009900"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9773" name="Rectangle 13">
            <a:extLst>
              <a:ext uri="{FF2B5EF4-FFF2-40B4-BE49-F238E27FC236}">
                <a16:creationId xmlns:a16="http://schemas.microsoft.com/office/drawing/2014/main" id="{83D18926-CA9E-4099-A803-A4F25C8FFCE2}"/>
              </a:ext>
            </a:extLst>
          </p:cNvPr>
          <p:cNvSpPr>
            <a:spLocks noChangeArrowheads="1"/>
          </p:cNvSpPr>
          <p:nvPr/>
        </p:nvSpPr>
        <p:spPr bwMode="auto">
          <a:xfrm>
            <a:off x="5105400" y="76200"/>
            <a:ext cx="4038600" cy="381000"/>
          </a:xfrm>
          <a:prstGeom prst="rect">
            <a:avLst/>
          </a:prstGeom>
          <a:noFill/>
          <a:ln>
            <a:noFill/>
          </a:ln>
          <a:effectLst/>
        </p:spPr>
        <p:txBody>
          <a:bodyPr anchor="b"/>
          <a:lstStyle/>
          <a:p>
            <a:pPr algn="r">
              <a:defRPr/>
            </a:pPr>
            <a:r>
              <a:rPr lang="en-US" altLang="en-US" sz="1600" b="0" dirty="0">
                <a:solidFill>
                  <a:schemeClr val="tx2"/>
                </a:solidFill>
                <a:effectLst>
                  <a:outerShdw blurRad="38100" dist="38100" dir="2700000" algn="tl">
                    <a:srgbClr val="000000"/>
                  </a:outerShdw>
                </a:effectLst>
                <a:latin typeface="Tahoma" panose="020B0604030504040204" pitchFamily="34" charset="0"/>
              </a:rPr>
              <a:t>Curs 10</a:t>
            </a:r>
            <a:endParaRPr lang="en-US" alt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2" name="Text Box 4">
            <a:extLst>
              <a:ext uri="{FF2B5EF4-FFF2-40B4-BE49-F238E27FC236}">
                <a16:creationId xmlns:a16="http://schemas.microsoft.com/office/drawing/2014/main" id="{B39D8509-9721-4D9F-B79A-6D81A1E4518B}"/>
              </a:ext>
            </a:extLst>
          </p:cNvPr>
          <p:cNvSpPr txBox="1">
            <a:spLocks noChangeArrowheads="1"/>
          </p:cNvSpPr>
          <p:nvPr/>
        </p:nvSpPr>
        <p:spPr bwMode="auto">
          <a:xfrm>
            <a:off x="0" y="457200"/>
            <a:ext cx="9144000" cy="3856038"/>
          </a:xfrm>
          <a:prstGeom prst="rect">
            <a:avLst/>
          </a:prstGeom>
          <a:solidFill>
            <a:srgbClr val="1763A1">
              <a:alpha val="66000"/>
            </a:srgbClr>
          </a:solidFill>
          <a:ln>
            <a:noFill/>
          </a:ln>
          <a:effectLst/>
        </p:spPr>
        <p:txBody>
          <a:bodyPr tIns="91440">
            <a:spAutoFit/>
          </a:bodyPr>
          <a:lstStyle>
            <a:lvl1pPr marL="722313" indent="-633413">
              <a:tabLst>
                <a:tab pos="1081088" algn="l"/>
              </a:tabLst>
              <a:defRPr sz="2400">
                <a:solidFill>
                  <a:schemeClr val="tx1"/>
                </a:solidFill>
                <a:latin typeface="Times New Roman" panose="02020603050405020304" pitchFamily="18" charset="0"/>
              </a:defRPr>
            </a:lvl1pPr>
            <a:lvl2pPr marL="901700" indent="261938">
              <a:tabLst>
                <a:tab pos="1081088" algn="l"/>
              </a:tabLst>
              <a:defRPr sz="2400">
                <a:solidFill>
                  <a:schemeClr val="tx1"/>
                </a:solidFill>
                <a:latin typeface="Times New Roman" panose="02020603050405020304" pitchFamily="18" charset="0"/>
              </a:defRPr>
            </a:lvl2pPr>
            <a:lvl3pPr marL="1800225" indent="-457200">
              <a:tabLst>
                <a:tab pos="1081088" algn="l"/>
              </a:tabLst>
              <a:defRPr sz="2400">
                <a:solidFill>
                  <a:schemeClr val="tx1"/>
                </a:solidFill>
                <a:latin typeface="Times New Roman" panose="02020603050405020304" pitchFamily="18" charset="0"/>
              </a:defRPr>
            </a:lvl3pPr>
            <a:lvl4pPr marL="1979613" indent="-457200">
              <a:tabLst>
                <a:tab pos="1081088" algn="l"/>
              </a:tabLst>
              <a:defRPr sz="2400">
                <a:solidFill>
                  <a:schemeClr val="tx1"/>
                </a:solidFill>
                <a:latin typeface="Times New Roman" panose="02020603050405020304" pitchFamily="18" charset="0"/>
              </a:defRPr>
            </a:lvl4pPr>
            <a:lvl5pPr marL="2286000" indent="-457200">
              <a:tabLst>
                <a:tab pos="1081088" algn="l"/>
              </a:tabLst>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9pPr>
          </a:lstStyle>
          <a:p>
            <a:pPr algn="ctr">
              <a:defRPr/>
            </a:pPr>
            <a:r>
              <a:rPr kumimoji="1" lang="en-US" altLang="en-US">
                <a:solidFill>
                  <a:srgbClr val="FFFF00"/>
                </a:solidFill>
                <a:sym typeface="Wingdings 2" panose="05020102010507070707" pitchFamily="18" charset="2"/>
              </a:rPr>
              <a:t> </a:t>
            </a:r>
            <a:r>
              <a:rPr kumimoji="1" lang="en-US" altLang="en-US" sz="3600" b="0">
                <a:solidFill>
                  <a:srgbClr val="FFFF00"/>
                </a:solidFill>
                <a:effectLst>
                  <a:outerShdw blurRad="38100" dist="38100" dir="2700000" algn="tl">
                    <a:srgbClr val="000000"/>
                  </a:outerShdw>
                </a:effectLst>
              </a:rPr>
              <a:t>Clasificatorul LDA binar (8)</a:t>
            </a:r>
            <a:endParaRPr kumimoji="1" lang="en-US" altLang="en-US">
              <a:solidFill>
                <a:srgbClr val="FFFF00"/>
              </a:solidFill>
            </a:endParaRPr>
          </a:p>
          <a:p>
            <a:pPr algn="ctr">
              <a:defRPr/>
            </a:pPr>
            <a:endParaRPr kumimoji="1" lang="en-US" altLang="en-US">
              <a:solidFill>
                <a:srgbClr val="FFFF00"/>
              </a:solidFill>
            </a:endParaRPr>
          </a:p>
          <a:p>
            <a:pPr algn="just">
              <a:defRPr/>
            </a:pPr>
            <a:r>
              <a:rPr kumimoji="1" lang="en-US" altLang="en-US">
                <a:solidFill>
                  <a:srgbClr val="FFFF00"/>
                </a:solidFill>
                <a:sym typeface="Wingdings 2" panose="05020102010507070707" pitchFamily="18" charset="2"/>
              </a:rPr>
              <a:t>	</a:t>
            </a:r>
            <a:endParaRPr kumimoji="1" lang="en-US" altLang="en-US" sz="2000" i="1">
              <a:solidFill>
                <a:srgbClr val="FFFF00"/>
              </a:solidFill>
              <a:sym typeface="Wingdings 2" panose="05020102010507070707" pitchFamily="18" charset="2"/>
            </a:endParaRPr>
          </a:p>
          <a:p>
            <a:pPr lvl="1" algn="just">
              <a:buFontTx/>
              <a:buAutoNum type="arabicPeriod" startAt="3"/>
              <a:defRPr/>
            </a:pPr>
            <a:r>
              <a:rPr kumimoji="1" lang="en-US" altLang="en-US" sz="2000" i="1">
                <a:sym typeface="Wingdings 2" panose="05020102010507070707" pitchFamily="18" charset="2"/>
              </a:rPr>
              <a:t>Calculul variantei intra-clase, pt. fiecare clasa:</a:t>
            </a:r>
          </a:p>
          <a:p>
            <a:pPr lvl="3" algn="just">
              <a:defRPr/>
            </a:pPr>
            <a:endParaRPr kumimoji="1" lang="en-US" altLang="en-US" sz="2000" b="0" i="1">
              <a:sym typeface="Wingdings 2" panose="05020102010507070707" pitchFamily="18" charset="2"/>
            </a:endParaRPr>
          </a:p>
          <a:p>
            <a:pPr lvl="3" algn="just">
              <a:defRPr/>
            </a:pPr>
            <a:r>
              <a:rPr kumimoji="1" lang="en-US" altLang="en-US" sz="2000" b="0" i="1">
                <a:sym typeface="Wingdings 2" panose="05020102010507070707" pitchFamily="18" charset="2"/>
              </a:rPr>
              <a:t>				si </a:t>
            </a:r>
          </a:p>
          <a:p>
            <a:pPr lvl="3" algn="just">
              <a:defRPr/>
            </a:pPr>
            <a:endParaRPr kumimoji="1" lang="en-US" altLang="en-US" sz="2000" b="0" i="1">
              <a:sym typeface="Wingdings 2" panose="05020102010507070707" pitchFamily="18" charset="2"/>
            </a:endParaRPr>
          </a:p>
          <a:p>
            <a:pPr lvl="1" algn="just">
              <a:defRPr/>
            </a:pPr>
            <a:endParaRPr kumimoji="1" lang="en-US" altLang="en-US" sz="2000" i="1">
              <a:sym typeface="Wingdings 2" panose="05020102010507070707" pitchFamily="18" charset="2"/>
            </a:endParaRPr>
          </a:p>
          <a:p>
            <a:pPr lvl="1" algn="just">
              <a:defRPr/>
            </a:pPr>
            <a:r>
              <a:rPr kumimoji="1" lang="en-US" altLang="en-US" sz="2000" i="1">
                <a:sym typeface="Wingdings 2" panose="05020102010507070707" pitchFamily="18" charset="2"/>
              </a:rPr>
              <a:t>Imprastierea = varianta </a:t>
            </a:r>
            <a:r>
              <a:rPr kumimoji="1" lang="el-GR" altLang="en-US" sz="2000" i="1">
                <a:cs typeface="Times New Roman" panose="02020603050405020304" pitchFamily="18" charset="0"/>
                <a:sym typeface="Wingdings 2" panose="05020102010507070707" pitchFamily="18" charset="2"/>
              </a:rPr>
              <a:t>·</a:t>
            </a:r>
            <a:r>
              <a:rPr kumimoji="1" lang="en-US" altLang="en-US" sz="2000" i="1">
                <a:cs typeface="Times New Roman" panose="02020603050405020304" pitchFamily="18" charset="0"/>
                <a:sym typeface="Wingdings 2" panose="05020102010507070707" pitchFamily="18" charset="2"/>
              </a:rPr>
              <a:t> numarul datelor din clasa</a:t>
            </a:r>
            <a:endParaRPr kumimoji="1" lang="el-GR" altLang="en-US" sz="2000" i="1">
              <a:cs typeface="Times New Roman" panose="02020603050405020304" pitchFamily="18" charset="0"/>
              <a:sym typeface="Wingdings 2" panose="05020102010507070707" pitchFamily="18" charset="2"/>
            </a:endParaRPr>
          </a:p>
          <a:p>
            <a:pPr lvl="1" algn="just">
              <a:defRPr/>
            </a:pPr>
            <a:endParaRPr kumimoji="1" lang="en-US" altLang="en-US" sz="2000" i="1">
              <a:sym typeface="Wingdings 2" panose="05020102010507070707" pitchFamily="18" charset="2"/>
            </a:endParaRPr>
          </a:p>
          <a:p>
            <a:pPr lvl="1" algn="just">
              <a:defRPr/>
            </a:pPr>
            <a:r>
              <a:rPr kumimoji="1" lang="en-US" altLang="en-US" sz="2000" i="1">
                <a:sym typeface="Wingdings 2" panose="05020102010507070707" pitchFamily="18" charset="2"/>
              </a:rPr>
              <a:t>=&gt;Estimarea functiei </a:t>
            </a:r>
            <a:r>
              <a:rPr kumimoji="1" lang="en-US" altLang="en-US" sz="2000" b="0" i="1">
                <a:sym typeface="Wingdings 2" panose="05020102010507070707" pitchFamily="18" charset="2"/>
              </a:rPr>
              <a:t>J</a:t>
            </a:r>
            <a:r>
              <a:rPr kumimoji="1" lang="en-US" altLang="en-US" sz="2000" b="0">
                <a:sym typeface="Wingdings 2" panose="05020102010507070707" pitchFamily="18" charset="2"/>
              </a:rPr>
              <a:t>(</a:t>
            </a:r>
            <a:r>
              <a:rPr kumimoji="1" lang="en-US" altLang="en-US" sz="2000">
                <a:sym typeface="Wingdings 2" panose="05020102010507070707" pitchFamily="18" charset="2"/>
              </a:rPr>
              <a:t>w</a:t>
            </a:r>
            <a:r>
              <a:rPr kumimoji="1" lang="en-US" altLang="en-US" sz="2000" b="0">
                <a:sym typeface="Wingdings 2" panose="05020102010507070707" pitchFamily="18" charset="2"/>
              </a:rPr>
              <a:t>):</a:t>
            </a:r>
          </a:p>
        </p:txBody>
      </p:sp>
      <p:graphicFrame>
        <p:nvGraphicFramePr>
          <p:cNvPr id="30723" name="Object 5">
            <a:extLst>
              <a:ext uri="{FF2B5EF4-FFF2-40B4-BE49-F238E27FC236}">
                <a16:creationId xmlns:a16="http://schemas.microsoft.com/office/drawing/2014/main" id="{A984A3D1-970A-4EA6-99E9-91497C0BC5B4}"/>
              </a:ext>
            </a:extLst>
          </p:cNvPr>
          <p:cNvGraphicFramePr>
            <a:graphicFrameLocks noChangeAspect="1"/>
          </p:cNvGraphicFramePr>
          <p:nvPr/>
        </p:nvGraphicFramePr>
        <p:xfrm>
          <a:off x="2133600" y="2286000"/>
          <a:ext cx="2252663" cy="668338"/>
        </p:xfrm>
        <a:graphic>
          <a:graphicData uri="http://schemas.openxmlformats.org/presentationml/2006/ole">
            <mc:AlternateContent xmlns:mc="http://schemas.openxmlformats.org/markup-compatibility/2006">
              <mc:Choice xmlns:v="urn:schemas-microsoft-com:vml" Requires="v">
                <p:oleObj name="Equation" r:id="rId3" imgW="1574973" imgH="457200" progId="Equation.3">
                  <p:embed/>
                </p:oleObj>
              </mc:Choice>
              <mc:Fallback>
                <p:oleObj name="Equation" r:id="rId3" imgW="1574973" imgH="457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286000"/>
                        <a:ext cx="2252663" cy="66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4" name="Object 6">
            <a:extLst>
              <a:ext uri="{FF2B5EF4-FFF2-40B4-BE49-F238E27FC236}">
                <a16:creationId xmlns:a16="http://schemas.microsoft.com/office/drawing/2014/main" id="{C93C3622-D077-46F6-B7B1-A29BADA52C90}"/>
              </a:ext>
            </a:extLst>
          </p:cNvPr>
          <p:cNvGraphicFramePr>
            <a:graphicFrameLocks noChangeAspect="1"/>
          </p:cNvGraphicFramePr>
          <p:nvPr/>
        </p:nvGraphicFramePr>
        <p:xfrm>
          <a:off x="5127625" y="2286000"/>
          <a:ext cx="2360613" cy="668338"/>
        </p:xfrm>
        <a:graphic>
          <a:graphicData uri="http://schemas.openxmlformats.org/presentationml/2006/ole">
            <mc:AlternateContent xmlns:mc="http://schemas.openxmlformats.org/markup-compatibility/2006">
              <mc:Choice xmlns:v="urn:schemas-microsoft-com:vml" Requires="v">
                <p:oleObj name="Equation" r:id="rId5" imgW="1651121" imgH="457200" progId="Equation.3">
                  <p:embed/>
                </p:oleObj>
              </mc:Choice>
              <mc:Fallback>
                <p:oleObj name="Equation" r:id="rId5" imgW="1651121" imgH="457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27625" y="2286000"/>
                        <a:ext cx="2360613" cy="66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5" name="Object 7">
            <a:extLst>
              <a:ext uri="{FF2B5EF4-FFF2-40B4-BE49-F238E27FC236}">
                <a16:creationId xmlns:a16="http://schemas.microsoft.com/office/drawing/2014/main" id="{3808E65D-895F-48C2-967A-5D64A05344B0}"/>
              </a:ext>
            </a:extLst>
          </p:cNvPr>
          <p:cNvGraphicFramePr>
            <a:graphicFrameLocks noChangeAspect="1"/>
          </p:cNvGraphicFramePr>
          <p:nvPr/>
        </p:nvGraphicFramePr>
        <p:xfrm>
          <a:off x="2819400" y="4648200"/>
          <a:ext cx="2971800" cy="773113"/>
        </p:xfrm>
        <a:graphic>
          <a:graphicData uri="http://schemas.openxmlformats.org/presentationml/2006/ole">
            <mc:AlternateContent xmlns:mc="http://schemas.openxmlformats.org/markup-compatibility/2006">
              <mc:Choice xmlns:v="urn:schemas-microsoft-com:vml" Requires="v">
                <p:oleObj name="Equation" r:id="rId7" imgW="1841699" imgH="470085" progId="Equation.3">
                  <p:embed/>
                </p:oleObj>
              </mc:Choice>
              <mc:Fallback>
                <p:oleObj name="Equation" r:id="rId7" imgW="1841699" imgH="470085"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9400" y="4648200"/>
                        <a:ext cx="2971800" cy="773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1819" name="Rectangle 11">
            <a:extLst>
              <a:ext uri="{FF2B5EF4-FFF2-40B4-BE49-F238E27FC236}">
                <a16:creationId xmlns:a16="http://schemas.microsoft.com/office/drawing/2014/main" id="{4FBB45C9-88A6-4495-A0A4-5C1771B85EAD}"/>
              </a:ext>
            </a:extLst>
          </p:cNvPr>
          <p:cNvSpPr>
            <a:spLocks noChangeArrowheads="1"/>
          </p:cNvSpPr>
          <p:nvPr/>
        </p:nvSpPr>
        <p:spPr bwMode="auto">
          <a:xfrm>
            <a:off x="5105400" y="76200"/>
            <a:ext cx="4038600" cy="381000"/>
          </a:xfrm>
          <a:prstGeom prst="rect">
            <a:avLst/>
          </a:prstGeom>
          <a:noFill/>
          <a:ln>
            <a:noFill/>
          </a:ln>
          <a:effectLst/>
        </p:spPr>
        <p:txBody>
          <a:bodyPr anchor="b"/>
          <a:lstStyle/>
          <a:p>
            <a:pPr algn="r">
              <a:defRPr/>
            </a:pPr>
            <a:r>
              <a:rPr lang="en-US" altLang="en-US" sz="1600" b="0" dirty="0">
                <a:solidFill>
                  <a:schemeClr val="tx2"/>
                </a:solidFill>
                <a:effectLst>
                  <a:outerShdw blurRad="38100" dist="38100" dir="2700000" algn="tl">
                    <a:srgbClr val="000000"/>
                  </a:outerShdw>
                </a:effectLst>
                <a:latin typeface="Tahoma" panose="020B0604030504040204" pitchFamily="34" charset="0"/>
              </a:rPr>
              <a:t>Curs 10</a:t>
            </a:r>
            <a:endParaRPr lang="en-US" alt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8" name="Text Box 4">
            <a:extLst>
              <a:ext uri="{FF2B5EF4-FFF2-40B4-BE49-F238E27FC236}">
                <a16:creationId xmlns:a16="http://schemas.microsoft.com/office/drawing/2014/main" id="{E3E1B3A8-10D6-45C7-9084-29F366445100}"/>
              </a:ext>
            </a:extLst>
          </p:cNvPr>
          <p:cNvSpPr txBox="1">
            <a:spLocks noChangeArrowheads="1"/>
          </p:cNvSpPr>
          <p:nvPr/>
        </p:nvSpPr>
        <p:spPr bwMode="auto">
          <a:xfrm>
            <a:off x="0" y="457200"/>
            <a:ext cx="9144000" cy="5684838"/>
          </a:xfrm>
          <a:prstGeom prst="rect">
            <a:avLst/>
          </a:prstGeom>
          <a:solidFill>
            <a:srgbClr val="1763A1">
              <a:alpha val="66000"/>
            </a:srgbClr>
          </a:solidFill>
          <a:ln>
            <a:noFill/>
          </a:ln>
          <a:effectLst/>
        </p:spPr>
        <p:txBody>
          <a:bodyPr tIns="91440">
            <a:spAutoFit/>
          </a:bodyPr>
          <a:lstStyle>
            <a:lvl1pPr marL="722313" indent="-633413">
              <a:tabLst>
                <a:tab pos="1081088" algn="l"/>
              </a:tabLst>
              <a:defRPr sz="2400">
                <a:solidFill>
                  <a:schemeClr val="tx1"/>
                </a:solidFill>
                <a:latin typeface="Times New Roman" panose="02020603050405020304" pitchFamily="18" charset="0"/>
              </a:defRPr>
            </a:lvl1pPr>
            <a:lvl2pPr marL="901700" indent="261938">
              <a:tabLst>
                <a:tab pos="1081088" algn="l"/>
              </a:tabLst>
              <a:defRPr sz="2400">
                <a:solidFill>
                  <a:schemeClr val="tx1"/>
                </a:solidFill>
                <a:latin typeface="Times New Roman" panose="02020603050405020304" pitchFamily="18" charset="0"/>
              </a:defRPr>
            </a:lvl2pPr>
            <a:lvl3pPr marL="1800225" indent="-457200">
              <a:tabLst>
                <a:tab pos="1081088" algn="l"/>
              </a:tabLst>
              <a:defRPr sz="2400">
                <a:solidFill>
                  <a:schemeClr val="tx1"/>
                </a:solidFill>
                <a:latin typeface="Times New Roman" panose="02020603050405020304" pitchFamily="18" charset="0"/>
              </a:defRPr>
            </a:lvl3pPr>
            <a:lvl4pPr marL="1979613" indent="-457200">
              <a:tabLst>
                <a:tab pos="1081088" algn="l"/>
              </a:tabLst>
              <a:defRPr sz="2400">
                <a:solidFill>
                  <a:schemeClr val="tx1"/>
                </a:solidFill>
                <a:latin typeface="Times New Roman" panose="02020603050405020304" pitchFamily="18" charset="0"/>
              </a:defRPr>
            </a:lvl4pPr>
            <a:lvl5pPr marL="2286000" indent="-457200">
              <a:tabLst>
                <a:tab pos="1081088" algn="l"/>
              </a:tabLst>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9pPr>
          </a:lstStyle>
          <a:p>
            <a:pPr algn="ctr">
              <a:defRPr/>
            </a:pPr>
            <a:r>
              <a:rPr kumimoji="1" lang="en-US" altLang="en-US">
                <a:solidFill>
                  <a:srgbClr val="FFFF00"/>
                </a:solidFill>
                <a:sym typeface="Wingdings 2" panose="05020102010507070707" pitchFamily="18" charset="2"/>
              </a:rPr>
              <a:t> </a:t>
            </a:r>
            <a:r>
              <a:rPr kumimoji="1" lang="en-US" altLang="en-US" sz="3600" b="0">
                <a:solidFill>
                  <a:srgbClr val="FFFF00"/>
                </a:solidFill>
                <a:effectLst>
                  <a:outerShdw blurRad="38100" dist="38100" dir="2700000" algn="tl">
                    <a:srgbClr val="000000"/>
                  </a:outerShdw>
                </a:effectLst>
              </a:rPr>
              <a:t>Clasificatorul LDA binar (9)</a:t>
            </a:r>
            <a:endParaRPr kumimoji="1" lang="en-US" altLang="en-US">
              <a:solidFill>
                <a:srgbClr val="FFFF00"/>
              </a:solidFill>
            </a:endParaRPr>
          </a:p>
          <a:p>
            <a:pPr algn="ctr">
              <a:defRPr/>
            </a:pPr>
            <a:endParaRPr kumimoji="1" lang="en-US" altLang="en-US">
              <a:solidFill>
                <a:srgbClr val="FFFF00"/>
              </a:solidFill>
            </a:endParaRPr>
          </a:p>
          <a:p>
            <a:pPr algn="just">
              <a:defRPr/>
            </a:pPr>
            <a:r>
              <a:rPr kumimoji="1" lang="en-US" altLang="en-US">
                <a:solidFill>
                  <a:srgbClr val="FFFF00"/>
                </a:solidFill>
                <a:sym typeface="Wingdings 2" panose="05020102010507070707" pitchFamily="18" charset="2"/>
              </a:rPr>
              <a:t>	</a:t>
            </a:r>
            <a:r>
              <a:rPr kumimoji="1" lang="en-US" altLang="en-US" sz="2000">
                <a:solidFill>
                  <a:srgbClr val="FFFF00"/>
                </a:solidFill>
                <a:sym typeface="Wingdings 2" panose="05020102010507070707" pitchFamily="18" charset="2"/>
              </a:rPr>
              <a:t>- </a:t>
            </a:r>
            <a:r>
              <a:rPr kumimoji="1" lang="en-US" altLang="en-US" sz="2000" i="1">
                <a:solidFill>
                  <a:srgbClr val="FFFF00"/>
                </a:solidFill>
                <a:sym typeface="Wingdings 2" panose="05020102010507070707" pitchFamily="18" charset="2"/>
              </a:rPr>
              <a:t>Calculul parametrului optim </a:t>
            </a:r>
            <a:r>
              <a:rPr kumimoji="1" lang="en-US" altLang="en-US" sz="2000">
                <a:solidFill>
                  <a:srgbClr val="FFFF00"/>
                </a:solidFill>
                <a:sym typeface="Wingdings 2" panose="05020102010507070707" pitchFamily="18" charset="2"/>
              </a:rPr>
              <a:t>w:</a:t>
            </a:r>
            <a:r>
              <a:rPr kumimoji="1" lang="en-US" altLang="en-US" sz="2000" b="0">
                <a:solidFill>
                  <a:srgbClr val="FFFF00"/>
                </a:solidFill>
                <a:sym typeface="Wingdings 2" panose="05020102010507070707" pitchFamily="18" charset="2"/>
              </a:rPr>
              <a:t> </a:t>
            </a:r>
            <a:endParaRPr kumimoji="1" lang="en-US" altLang="en-US" sz="2000" i="1">
              <a:solidFill>
                <a:srgbClr val="FFFF00"/>
              </a:solidFill>
              <a:sym typeface="Wingdings 2" panose="05020102010507070707" pitchFamily="18" charset="2"/>
            </a:endParaRPr>
          </a:p>
          <a:p>
            <a:pPr algn="just">
              <a:defRPr/>
            </a:pPr>
            <a:endParaRPr kumimoji="1" lang="en-US" altLang="en-US" sz="2000" i="1">
              <a:sym typeface="Wingdings 2" panose="05020102010507070707" pitchFamily="18" charset="2"/>
            </a:endParaRPr>
          </a:p>
          <a:p>
            <a:pPr algn="just">
              <a:defRPr/>
            </a:pPr>
            <a:r>
              <a:rPr kumimoji="1" lang="en-US" altLang="en-US" sz="2000" i="1">
                <a:sym typeface="Wingdings 2" panose="05020102010507070707" pitchFamily="18" charset="2"/>
              </a:rPr>
              <a:t>		</a:t>
            </a:r>
            <a:r>
              <a:rPr kumimoji="1" lang="en-US" altLang="en-US" sz="2000">
                <a:sym typeface="Wingdings 2" panose="05020102010507070707" pitchFamily="18" charset="2"/>
              </a:rPr>
              <a:t>w</a:t>
            </a:r>
            <a:r>
              <a:rPr kumimoji="1" lang="en-US" altLang="en-US" sz="2000" b="0" baseline="-25000">
                <a:sym typeface="Wingdings 2" panose="05020102010507070707" pitchFamily="18" charset="2"/>
              </a:rPr>
              <a:t>optim</a:t>
            </a:r>
            <a:r>
              <a:rPr kumimoji="1" lang="en-US" altLang="en-US" sz="2000" b="0">
                <a:sym typeface="Wingdings 2" panose="05020102010507070707" pitchFamily="18" charset="2"/>
              </a:rPr>
              <a:t> = acel </a:t>
            </a:r>
            <a:r>
              <a:rPr kumimoji="1" lang="en-US" altLang="en-US" sz="2000">
                <a:sym typeface="Wingdings 2" panose="05020102010507070707" pitchFamily="18" charset="2"/>
              </a:rPr>
              <a:t>w</a:t>
            </a:r>
            <a:r>
              <a:rPr kumimoji="1" lang="en-US" altLang="en-US" sz="2000" b="0">
                <a:sym typeface="Wingdings 2" panose="05020102010507070707" pitchFamily="18" charset="2"/>
              </a:rPr>
              <a:t> care maximizeaza functia </a:t>
            </a:r>
            <a:r>
              <a:rPr kumimoji="1" lang="en-US" altLang="en-US" sz="2000" b="0" i="1">
                <a:sym typeface="Wingdings 2" panose="05020102010507070707" pitchFamily="18" charset="2"/>
              </a:rPr>
              <a:t>J</a:t>
            </a:r>
            <a:r>
              <a:rPr kumimoji="1" lang="en-US" altLang="en-US" sz="2000" b="0">
                <a:sym typeface="Wingdings 2" panose="05020102010507070707" pitchFamily="18" charset="2"/>
              </a:rPr>
              <a:t>(</a:t>
            </a:r>
            <a:r>
              <a:rPr kumimoji="1" lang="en-US" altLang="en-US" sz="2000">
                <a:sym typeface="Wingdings 2" panose="05020102010507070707" pitchFamily="18" charset="2"/>
              </a:rPr>
              <a:t>w</a:t>
            </a:r>
            <a:r>
              <a:rPr kumimoji="1" lang="en-US" altLang="en-US" sz="2000" b="0">
                <a:sym typeface="Wingdings 2" panose="05020102010507070707" pitchFamily="18" charset="2"/>
              </a:rPr>
              <a:t>) </a:t>
            </a:r>
            <a:r>
              <a:rPr kumimoji="1" lang="en-US" altLang="en-US" sz="2000" b="0">
                <a:sym typeface="Wingdings" panose="05000000000000000000" pitchFamily="2" charset="2"/>
              </a:rPr>
              <a:t> pentru care </a:t>
            </a:r>
            <a:endParaRPr kumimoji="1" lang="en-US" altLang="en-US" sz="2000" b="0">
              <a:sym typeface="Wingdings 2" panose="05020102010507070707" pitchFamily="18" charset="2"/>
            </a:endParaRPr>
          </a:p>
          <a:p>
            <a:pPr lvl="3" algn="just">
              <a:defRPr/>
            </a:pPr>
            <a:endParaRPr kumimoji="1" lang="en-US" altLang="en-US" sz="2000" b="0">
              <a:sym typeface="Wingdings 2" panose="05020102010507070707" pitchFamily="18" charset="2"/>
            </a:endParaRPr>
          </a:p>
          <a:p>
            <a:pPr algn="just">
              <a:defRPr/>
            </a:pPr>
            <a:r>
              <a:rPr kumimoji="1" lang="en-US" altLang="en-US" sz="2000" i="1">
                <a:sym typeface="Wingdings 2" panose="05020102010507070707" pitchFamily="18" charset="2"/>
              </a:rPr>
              <a:t>	</a:t>
            </a:r>
            <a:r>
              <a:rPr kumimoji="1" lang="en-US" altLang="en-US" sz="2000" i="1">
                <a:solidFill>
                  <a:srgbClr val="FFFF00"/>
                </a:solidFill>
                <a:sym typeface="Wingdings 2" panose="05020102010507070707" pitchFamily="18" charset="2"/>
              </a:rPr>
              <a:t>- Solutia explicita: </a:t>
            </a:r>
            <a:r>
              <a:rPr kumimoji="1" lang="en-US" altLang="en-US" sz="2000" b="0">
                <a:solidFill>
                  <a:srgbClr val="FFFF00"/>
                </a:solidFill>
                <a:sym typeface="Wingdings 2" panose="05020102010507070707" pitchFamily="18" charset="2"/>
              </a:rPr>
              <a:t>rescriem </a:t>
            </a:r>
            <a:r>
              <a:rPr kumimoji="1" lang="en-US" altLang="en-US" sz="2000" b="0" i="1">
                <a:solidFill>
                  <a:srgbClr val="FFFF00"/>
                </a:solidFill>
                <a:sym typeface="Wingdings 2" panose="05020102010507070707" pitchFamily="18" charset="2"/>
              </a:rPr>
              <a:t>J</a:t>
            </a:r>
            <a:r>
              <a:rPr kumimoji="1" lang="en-US" altLang="en-US" sz="2000" b="0">
                <a:solidFill>
                  <a:srgbClr val="FFFF00"/>
                </a:solidFill>
                <a:sym typeface="Wingdings 2" panose="05020102010507070707" pitchFamily="18" charset="2"/>
              </a:rPr>
              <a:t> prin rescrierea termenilor in functie de datele de antrenare:</a:t>
            </a:r>
            <a:endParaRPr kumimoji="1" lang="en-US" altLang="en-US" sz="2000" i="1">
              <a:solidFill>
                <a:srgbClr val="FFFF00"/>
              </a:solidFill>
              <a:sym typeface="Wingdings 2" panose="05020102010507070707" pitchFamily="18" charset="2"/>
            </a:endParaRPr>
          </a:p>
          <a:p>
            <a:pPr algn="just">
              <a:defRPr/>
            </a:pPr>
            <a:r>
              <a:rPr kumimoji="1" lang="en-US" altLang="en-US" sz="2000" b="0" i="1">
                <a:solidFill>
                  <a:srgbClr val="FFFF00"/>
                </a:solidFill>
                <a:sym typeface="Wingdings 2" panose="05020102010507070707" pitchFamily="18" charset="2"/>
              </a:rPr>
              <a:t>		a) Notam multimile datelor de antrenare din fiecare clasa:</a:t>
            </a:r>
          </a:p>
          <a:p>
            <a:pPr lvl="3" algn="just">
              <a:defRPr/>
            </a:pPr>
            <a:r>
              <a:rPr kumimoji="1" lang="en-US" altLang="en-US" sz="2000" b="0">
                <a:sym typeface="Wingdings 2" panose="05020102010507070707" pitchFamily="18" charset="2"/>
              </a:rPr>
              <a:t>X</a:t>
            </a:r>
            <a:r>
              <a:rPr kumimoji="1" lang="en-US" altLang="en-US" sz="2000" b="0" baseline="30000">
                <a:sym typeface="Wingdings 2" panose="05020102010507070707" pitchFamily="18" charset="2"/>
              </a:rPr>
              <a:t>(1)</a:t>
            </a:r>
            <a:r>
              <a:rPr kumimoji="1" lang="en-US" altLang="en-US" sz="2000" b="0" baseline="-25000">
                <a:sym typeface="Wingdings 2" panose="05020102010507070707" pitchFamily="18" charset="2"/>
              </a:rPr>
              <a:t>trn</a:t>
            </a:r>
            <a:r>
              <a:rPr kumimoji="1" lang="en-US" altLang="en-US" sz="2000" b="0" i="1">
                <a:sym typeface="Wingdings 2" panose="05020102010507070707" pitchFamily="18" charset="2"/>
              </a:rPr>
              <a:t>=</a:t>
            </a:r>
            <a:r>
              <a:rPr kumimoji="1" lang="en-US" altLang="en-US" sz="2000" b="0">
                <a:sym typeface="Wingdings 2" panose="05020102010507070707" pitchFamily="18" charset="2"/>
              </a:rPr>
              <a:t>{</a:t>
            </a:r>
            <a:r>
              <a:rPr kumimoji="1" lang="en-US" altLang="en-US" sz="2000">
                <a:sym typeface="Wingdings 2" panose="05020102010507070707" pitchFamily="18" charset="2"/>
              </a:rPr>
              <a:t>x</a:t>
            </a:r>
            <a:r>
              <a:rPr kumimoji="1" lang="en-US" altLang="en-US" sz="2000" b="0" baseline="30000">
                <a:sym typeface="Wingdings 2" panose="05020102010507070707" pitchFamily="18" charset="2"/>
              </a:rPr>
              <a:t>(1)</a:t>
            </a:r>
            <a:r>
              <a:rPr kumimoji="1" lang="en-US" altLang="en-US" sz="2000" b="0" i="1" baseline="-25000">
                <a:sym typeface="Wingdings 2" panose="05020102010507070707" pitchFamily="18" charset="2"/>
              </a:rPr>
              <a:t>t</a:t>
            </a:r>
            <a:r>
              <a:rPr kumimoji="1" lang="en-US" altLang="en-US" sz="2000" b="0" baseline="-25000">
                <a:sym typeface="Wingdings 2" panose="05020102010507070707" pitchFamily="18" charset="2"/>
              </a:rPr>
              <a:t>,1</a:t>
            </a:r>
            <a:r>
              <a:rPr kumimoji="1" lang="en-US" altLang="en-US" sz="2000" b="0">
                <a:sym typeface="Wingdings 2" panose="05020102010507070707" pitchFamily="18" charset="2"/>
              </a:rPr>
              <a:t>, </a:t>
            </a:r>
            <a:r>
              <a:rPr kumimoji="1" lang="en-US" altLang="en-US" sz="2000">
                <a:sym typeface="Wingdings 2" panose="05020102010507070707" pitchFamily="18" charset="2"/>
              </a:rPr>
              <a:t>x</a:t>
            </a:r>
            <a:r>
              <a:rPr kumimoji="1" lang="en-US" altLang="en-US" sz="2000" b="0" baseline="30000">
                <a:sym typeface="Wingdings 2" panose="05020102010507070707" pitchFamily="18" charset="2"/>
              </a:rPr>
              <a:t>(1)</a:t>
            </a:r>
            <a:r>
              <a:rPr kumimoji="1" lang="en-US" altLang="en-US" sz="2000" b="0" i="1" baseline="-25000">
                <a:sym typeface="Wingdings 2" panose="05020102010507070707" pitchFamily="18" charset="2"/>
              </a:rPr>
              <a:t>t</a:t>
            </a:r>
            <a:r>
              <a:rPr kumimoji="1" lang="en-US" altLang="en-US" sz="2000" b="0" baseline="-25000">
                <a:sym typeface="Wingdings 2" panose="05020102010507070707" pitchFamily="18" charset="2"/>
              </a:rPr>
              <a:t>,2</a:t>
            </a:r>
            <a:r>
              <a:rPr kumimoji="1" lang="en-US" altLang="en-US" sz="2000" b="0">
                <a:sym typeface="Wingdings 2" panose="05020102010507070707" pitchFamily="18" charset="2"/>
              </a:rPr>
              <a:t>,…,</a:t>
            </a:r>
            <a:r>
              <a:rPr kumimoji="1" lang="en-US" altLang="en-US" sz="2000" b="0" baseline="30000">
                <a:sym typeface="Wingdings 2" panose="05020102010507070707" pitchFamily="18" charset="2"/>
              </a:rPr>
              <a:t> </a:t>
            </a:r>
            <a:r>
              <a:rPr kumimoji="1" lang="en-US" altLang="en-US" sz="2000">
                <a:sym typeface="Wingdings 2" panose="05020102010507070707" pitchFamily="18" charset="2"/>
              </a:rPr>
              <a:t>x</a:t>
            </a:r>
            <a:r>
              <a:rPr kumimoji="1" lang="en-US" altLang="en-US" sz="2000" b="0" baseline="30000">
                <a:sym typeface="Wingdings 2" panose="05020102010507070707" pitchFamily="18" charset="2"/>
              </a:rPr>
              <a:t>(1)</a:t>
            </a:r>
            <a:r>
              <a:rPr kumimoji="1" lang="en-US" altLang="en-US" sz="2000" b="0" i="1" baseline="-25000">
                <a:sym typeface="Wingdings 2" panose="05020102010507070707" pitchFamily="18" charset="2"/>
              </a:rPr>
              <a:t>t</a:t>
            </a:r>
            <a:r>
              <a:rPr kumimoji="1" lang="en-US" altLang="en-US" sz="2000" b="0" baseline="-25000">
                <a:sym typeface="Wingdings 2" panose="05020102010507070707" pitchFamily="18" charset="2"/>
              </a:rPr>
              <a:t>,</a:t>
            </a:r>
            <a:r>
              <a:rPr kumimoji="1" lang="en-US" altLang="en-US" sz="2000" b="0" i="1" baseline="-25000">
                <a:sym typeface="Wingdings 2" panose="05020102010507070707" pitchFamily="18" charset="2"/>
              </a:rPr>
              <a:t>N1</a:t>
            </a:r>
            <a:r>
              <a:rPr kumimoji="1" lang="en-US" altLang="en-US" sz="2000" b="0">
                <a:sym typeface="Wingdings 2" panose="05020102010507070707" pitchFamily="18" charset="2"/>
              </a:rPr>
              <a:t>} – datele din clasa 1, si</a:t>
            </a:r>
          </a:p>
          <a:p>
            <a:pPr lvl="3" algn="just">
              <a:defRPr/>
            </a:pPr>
            <a:r>
              <a:rPr kumimoji="1" lang="en-US" altLang="en-US" sz="2000" b="0">
                <a:sym typeface="Wingdings 2" panose="05020102010507070707" pitchFamily="18" charset="2"/>
              </a:rPr>
              <a:t>X</a:t>
            </a:r>
            <a:r>
              <a:rPr kumimoji="1" lang="en-US" altLang="en-US" sz="2000" b="0" baseline="30000">
                <a:sym typeface="Wingdings 2" panose="05020102010507070707" pitchFamily="18" charset="2"/>
              </a:rPr>
              <a:t>(2)</a:t>
            </a:r>
            <a:r>
              <a:rPr kumimoji="1" lang="en-US" altLang="en-US" sz="2000" b="0" baseline="-25000">
                <a:sym typeface="Wingdings 2" panose="05020102010507070707" pitchFamily="18" charset="2"/>
              </a:rPr>
              <a:t>trn</a:t>
            </a:r>
            <a:r>
              <a:rPr kumimoji="1" lang="en-US" altLang="en-US" sz="2000" b="0" i="1">
                <a:sym typeface="Wingdings 2" panose="05020102010507070707" pitchFamily="18" charset="2"/>
              </a:rPr>
              <a:t>=</a:t>
            </a:r>
            <a:r>
              <a:rPr kumimoji="1" lang="en-US" altLang="en-US" sz="2000" b="0">
                <a:sym typeface="Wingdings 2" panose="05020102010507070707" pitchFamily="18" charset="2"/>
              </a:rPr>
              <a:t>{</a:t>
            </a:r>
            <a:r>
              <a:rPr kumimoji="1" lang="en-US" altLang="en-US" sz="2000">
                <a:sym typeface="Wingdings 2" panose="05020102010507070707" pitchFamily="18" charset="2"/>
              </a:rPr>
              <a:t>x</a:t>
            </a:r>
            <a:r>
              <a:rPr kumimoji="1" lang="en-US" altLang="en-US" sz="2000" b="0" baseline="30000">
                <a:sym typeface="Wingdings 2" panose="05020102010507070707" pitchFamily="18" charset="2"/>
              </a:rPr>
              <a:t>(2)</a:t>
            </a:r>
            <a:r>
              <a:rPr kumimoji="1" lang="en-US" altLang="en-US" sz="2000" b="0" i="1" baseline="-25000">
                <a:sym typeface="Wingdings 2" panose="05020102010507070707" pitchFamily="18" charset="2"/>
              </a:rPr>
              <a:t>t</a:t>
            </a:r>
            <a:r>
              <a:rPr kumimoji="1" lang="en-US" altLang="en-US" sz="2000" b="0" baseline="-25000">
                <a:sym typeface="Wingdings 2" panose="05020102010507070707" pitchFamily="18" charset="2"/>
              </a:rPr>
              <a:t>,1</a:t>
            </a:r>
            <a:r>
              <a:rPr kumimoji="1" lang="en-US" altLang="en-US" sz="2000" b="0">
                <a:sym typeface="Wingdings 2" panose="05020102010507070707" pitchFamily="18" charset="2"/>
              </a:rPr>
              <a:t>, </a:t>
            </a:r>
            <a:r>
              <a:rPr kumimoji="1" lang="en-US" altLang="en-US" sz="2000">
                <a:sym typeface="Wingdings 2" panose="05020102010507070707" pitchFamily="18" charset="2"/>
              </a:rPr>
              <a:t>x</a:t>
            </a:r>
            <a:r>
              <a:rPr kumimoji="1" lang="en-US" altLang="en-US" sz="2000" b="0" baseline="30000">
                <a:sym typeface="Wingdings 2" panose="05020102010507070707" pitchFamily="18" charset="2"/>
              </a:rPr>
              <a:t>(2)</a:t>
            </a:r>
            <a:r>
              <a:rPr kumimoji="1" lang="en-US" altLang="en-US" sz="2000" b="0" i="1" baseline="-25000">
                <a:sym typeface="Wingdings 2" panose="05020102010507070707" pitchFamily="18" charset="2"/>
              </a:rPr>
              <a:t>t</a:t>
            </a:r>
            <a:r>
              <a:rPr kumimoji="1" lang="en-US" altLang="en-US" sz="2000" b="0" baseline="-25000">
                <a:sym typeface="Wingdings 2" panose="05020102010507070707" pitchFamily="18" charset="2"/>
              </a:rPr>
              <a:t>,2</a:t>
            </a:r>
            <a:r>
              <a:rPr kumimoji="1" lang="en-US" altLang="en-US" sz="2000" b="0">
                <a:sym typeface="Wingdings 2" panose="05020102010507070707" pitchFamily="18" charset="2"/>
              </a:rPr>
              <a:t>,…,</a:t>
            </a:r>
            <a:r>
              <a:rPr kumimoji="1" lang="en-US" altLang="en-US" sz="2000" b="0" baseline="30000">
                <a:sym typeface="Wingdings 2" panose="05020102010507070707" pitchFamily="18" charset="2"/>
              </a:rPr>
              <a:t> </a:t>
            </a:r>
            <a:r>
              <a:rPr kumimoji="1" lang="en-US" altLang="en-US" sz="2000">
                <a:sym typeface="Wingdings 2" panose="05020102010507070707" pitchFamily="18" charset="2"/>
              </a:rPr>
              <a:t>x</a:t>
            </a:r>
            <a:r>
              <a:rPr kumimoji="1" lang="en-US" altLang="en-US" sz="2000" b="0" baseline="30000">
                <a:sym typeface="Wingdings 2" panose="05020102010507070707" pitchFamily="18" charset="2"/>
              </a:rPr>
              <a:t>(2)</a:t>
            </a:r>
            <a:r>
              <a:rPr kumimoji="1" lang="en-US" altLang="en-US" sz="2000" b="0" i="1" baseline="-25000">
                <a:sym typeface="Wingdings 2" panose="05020102010507070707" pitchFamily="18" charset="2"/>
              </a:rPr>
              <a:t>t</a:t>
            </a:r>
            <a:r>
              <a:rPr kumimoji="1" lang="en-US" altLang="en-US" sz="2000" b="0" baseline="-25000">
                <a:sym typeface="Wingdings 2" panose="05020102010507070707" pitchFamily="18" charset="2"/>
              </a:rPr>
              <a:t>,</a:t>
            </a:r>
            <a:r>
              <a:rPr kumimoji="1" lang="en-US" altLang="en-US" sz="2000" b="0" i="1" baseline="-25000">
                <a:sym typeface="Wingdings 2" panose="05020102010507070707" pitchFamily="18" charset="2"/>
              </a:rPr>
              <a:t>N2</a:t>
            </a:r>
            <a:r>
              <a:rPr kumimoji="1" lang="en-US" altLang="en-US" sz="2000" b="0">
                <a:sym typeface="Wingdings 2" panose="05020102010507070707" pitchFamily="18" charset="2"/>
              </a:rPr>
              <a:t>} – datele din clasa 2.	</a:t>
            </a:r>
          </a:p>
          <a:p>
            <a:pPr algn="just">
              <a:defRPr/>
            </a:pPr>
            <a:r>
              <a:rPr kumimoji="1" lang="en-US" altLang="en-US" sz="2000" b="0" i="1">
                <a:solidFill>
                  <a:srgbClr val="FFFF00"/>
                </a:solidFill>
                <a:sym typeface="Wingdings 2" panose="05020102010507070707" pitchFamily="18" charset="2"/>
              </a:rPr>
              <a:t>		b) Inlocuim in m</a:t>
            </a:r>
            <a:r>
              <a:rPr kumimoji="1" lang="en-US" altLang="en-US" sz="2000" b="0" i="1" baseline="-25000">
                <a:solidFill>
                  <a:srgbClr val="FFFF00"/>
                </a:solidFill>
                <a:sym typeface="Wingdings 2" panose="05020102010507070707" pitchFamily="18" charset="2"/>
              </a:rPr>
              <a:t>1</a:t>
            </a:r>
            <a:r>
              <a:rPr kumimoji="1" lang="en-US" altLang="en-US" sz="2000" b="0" i="1">
                <a:solidFill>
                  <a:srgbClr val="FFFF00"/>
                </a:solidFill>
                <a:sym typeface="Wingdings 2" panose="05020102010507070707" pitchFamily="18" charset="2"/>
              </a:rPr>
              <a:t>, m</a:t>
            </a:r>
            <a:r>
              <a:rPr kumimoji="1" lang="en-US" altLang="en-US" sz="2000" b="0" i="1" baseline="-25000">
                <a:solidFill>
                  <a:srgbClr val="FFFF00"/>
                </a:solidFill>
                <a:sym typeface="Wingdings 2" panose="05020102010507070707" pitchFamily="18" charset="2"/>
              </a:rPr>
              <a:t>2</a:t>
            </a:r>
            <a:r>
              <a:rPr kumimoji="1" lang="en-US" altLang="en-US" sz="2000" b="0" i="1">
                <a:solidFill>
                  <a:srgbClr val="FFFF00"/>
                </a:solidFill>
                <a:sym typeface="Wingdings 2" panose="05020102010507070707" pitchFamily="18" charset="2"/>
              </a:rPr>
              <a:t>, s</a:t>
            </a:r>
            <a:r>
              <a:rPr kumimoji="1" lang="en-US" altLang="en-US" sz="2000" b="0" i="1" baseline="-25000">
                <a:solidFill>
                  <a:srgbClr val="FFFF00"/>
                </a:solidFill>
                <a:sym typeface="Wingdings 2" panose="05020102010507070707" pitchFamily="18" charset="2"/>
              </a:rPr>
              <a:t>1</a:t>
            </a:r>
            <a:r>
              <a:rPr kumimoji="1" lang="en-US" altLang="en-US" sz="2000" b="0" i="1">
                <a:solidFill>
                  <a:srgbClr val="FFFF00"/>
                </a:solidFill>
                <a:sym typeface="Wingdings 2" panose="05020102010507070707" pitchFamily="18" charset="2"/>
              </a:rPr>
              <a:t>, s</a:t>
            </a:r>
            <a:r>
              <a:rPr kumimoji="1" lang="en-US" altLang="en-US" sz="2000" b="0" i="1" baseline="-25000">
                <a:solidFill>
                  <a:srgbClr val="FFFF00"/>
                </a:solidFill>
                <a:sym typeface="Wingdings 2" panose="05020102010507070707" pitchFamily="18" charset="2"/>
              </a:rPr>
              <a:t>2</a:t>
            </a:r>
            <a:r>
              <a:rPr kumimoji="1" lang="en-US" altLang="en-US" sz="2000" b="0" i="1">
                <a:solidFill>
                  <a:srgbClr val="FFFF00"/>
                </a:solidFill>
                <a:sym typeface="Wingdings 2" panose="05020102010507070707" pitchFamily="18" charset="2"/>
              </a:rPr>
              <a:t>:</a:t>
            </a:r>
          </a:p>
          <a:p>
            <a:pPr lvl="1" algn="just">
              <a:defRPr/>
            </a:pPr>
            <a:endParaRPr kumimoji="1" lang="en-US" altLang="en-US" sz="2000" b="0">
              <a:sym typeface="Wingdings 2" panose="05020102010507070707" pitchFamily="18" charset="2"/>
            </a:endParaRPr>
          </a:p>
          <a:p>
            <a:pPr lvl="1" algn="just">
              <a:buFontTx/>
              <a:buChar char="•"/>
              <a:defRPr/>
            </a:pPr>
            <a:endParaRPr kumimoji="1" lang="en-US" altLang="en-US" sz="2000" i="1">
              <a:sym typeface="Wingdings 2" panose="05020102010507070707" pitchFamily="18" charset="2"/>
            </a:endParaRPr>
          </a:p>
          <a:p>
            <a:pPr lvl="1" algn="just">
              <a:defRPr/>
            </a:pPr>
            <a:r>
              <a:rPr kumimoji="1" lang="en-US" altLang="en-US" sz="2000" b="0" i="1">
                <a:solidFill>
                  <a:srgbClr val="FFFF00"/>
                </a:solidFill>
                <a:sym typeface="Wingdings 2" panose="05020102010507070707" pitchFamily="18" charset="2"/>
              </a:rPr>
              <a:t>Notam centrele claselor datelor neproiectate prin vectorii </a:t>
            </a:r>
            <a:r>
              <a:rPr kumimoji="1" lang="el-GR" altLang="en-US" sz="2000">
                <a:solidFill>
                  <a:srgbClr val="FFFF00"/>
                </a:solidFill>
                <a:cs typeface="Times New Roman" panose="02020603050405020304" pitchFamily="18" charset="0"/>
                <a:sym typeface="Wingdings 2" panose="05020102010507070707" pitchFamily="18" charset="2"/>
              </a:rPr>
              <a:t>μ</a:t>
            </a:r>
            <a:r>
              <a:rPr kumimoji="1" lang="en-US" altLang="en-US" sz="2000" b="0" baseline="-25000">
                <a:solidFill>
                  <a:srgbClr val="FFFF00"/>
                </a:solidFill>
                <a:cs typeface="Times New Roman" panose="02020603050405020304" pitchFamily="18" charset="0"/>
                <a:sym typeface="Wingdings 2" panose="05020102010507070707" pitchFamily="18" charset="2"/>
              </a:rPr>
              <a:t>1</a:t>
            </a:r>
            <a:r>
              <a:rPr kumimoji="1" lang="en-US" altLang="en-US" sz="2000" b="0">
                <a:solidFill>
                  <a:srgbClr val="FFFF00"/>
                </a:solidFill>
                <a:cs typeface="Times New Roman" panose="02020603050405020304" pitchFamily="18" charset="0"/>
                <a:sym typeface="Wingdings 2" panose="05020102010507070707" pitchFamily="18" charset="2"/>
              </a:rPr>
              <a:t>[F×1], </a:t>
            </a:r>
            <a:r>
              <a:rPr kumimoji="1" lang="el-GR" altLang="en-US" sz="2000">
                <a:solidFill>
                  <a:srgbClr val="FFFF00"/>
                </a:solidFill>
                <a:cs typeface="Times New Roman" panose="02020603050405020304" pitchFamily="18" charset="0"/>
                <a:sym typeface="Wingdings 2" panose="05020102010507070707" pitchFamily="18" charset="2"/>
              </a:rPr>
              <a:t>μ</a:t>
            </a:r>
            <a:r>
              <a:rPr kumimoji="1" lang="en-US" altLang="en-US" sz="2000" b="0" baseline="-25000">
                <a:solidFill>
                  <a:srgbClr val="FFFF00"/>
                </a:solidFill>
                <a:cs typeface="Times New Roman" panose="02020603050405020304" pitchFamily="18" charset="0"/>
                <a:sym typeface="Wingdings 2" panose="05020102010507070707" pitchFamily="18" charset="2"/>
              </a:rPr>
              <a:t>2</a:t>
            </a:r>
            <a:r>
              <a:rPr kumimoji="1" lang="en-US" altLang="en-US" sz="2000" b="0">
                <a:solidFill>
                  <a:srgbClr val="FFFF00"/>
                </a:solidFill>
                <a:cs typeface="Times New Roman" panose="02020603050405020304" pitchFamily="18" charset="0"/>
                <a:sym typeface="Wingdings 2" panose="05020102010507070707" pitchFamily="18" charset="2"/>
              </a:rPr>
              <a:t>[F×1]:</a:t>
            </a:r>
            <a:endParaRPr kumimoji="1" lang="el-GR" altLang="en-US" sz="2000" i="1">
              <a:solidFill>
                <a:srgbClr val="FFFF00"/>
              </a:solidFill>
              <a:cs typeface="Times New Roman" panose="02020603050405020304" pitchFamily="18" charset="0"/>
              <a:sym typeface="Wingdings 2" panose="05020102010507070707" pitchFamily="18" charset="2"/>
            </a:endParaRPr>
          </a:p>
          <a:p>
            <a:pPr lvl="1" algn="just">
              <a:defRPr/>
            </a:pPr>
            <a:endParaRPr kumimoji="1" lang="en-US" altLang="en-US" sz="2000" b="0">
              <a:solidFill>
                <a:srgbClr val="FFFF00"/>
              </a:solidFill>
              <a:sym typeface="Wingdings 2" panose="05020102010507070707" pitchFamily="18" charset="2"/>
            </a:endParaRPr>
          </a:p>
          <a:p>
            <a:pPr lvl="1" algn="just">
              <a:defRPr/>
            </a:pPr>
            <a:r>
              <a:rPr kumimoji="1" lang="en-US" altLang="en-US" sz="2000" b="0">
                <a:solidFill>
                  <a:srgbClr val="FFFF00"/>
                </a:solidFill>
                <a:sym typeface="Wingdings 2" panose="05020102010507070707" pitchFamily="18" charset="2"/>
              </a:rPr>
              <a:t>				=&gt; </a:t>
            </a:r>
          </a:p>
        </p:txBody>
      </p:sp>
      <p:graphicFrame>
        <p:nvGraphicFramePr>
          <p:cNvPr id="32771" name="Object 5">
            <a:extLst>
              <a:ext uri="{FF2B5EF4-FFF2-40B4-BE49-F238E27FC236}">
                <a16:creationId xmlns:a16="http://schemas.microsoft.com/office/drawing/2014/main" id="{56B7052A-8D13-4EEB-A956-2A2F4D07CFCF}"/>
              </a:ext>
            </a:extLst>
          </p:cNvPr>
          <p:cNvGraphicFramePr>
            <a:graphicFrameLocks noChangeAspect="1"/>
          </p:cNvGraphicFramePr>
          <p:nvPr/>
        </p:nvGraphicFramePr>
        <p:xfrm>
          <a:off x="7543800" y="1981200"/>
          <a:ext cx="914400" cy="692150"/>
        </p:xfrm>
        <a:graphic>
          <a:graphicData uri="http://schemas.openxmlformats.org/presentationml/2006/ole">
            <mc:AlternateContent xmlns:mc="http://schemas.openxmlformats.org/markup-compatibility/2006">
              <mc:Choice xmlns:v="urn:schemas-microsoft-com:vml" Requires="v">
                <p:oleObj name="Equation" r:id="rId3" imgW="508069" imgH="381139" progId="Equation.3">
                  <p:embed/>
                </p:oleObj>
              </mc:Choice>
              <mc:Fallback>
                <p:oleObj name="Equation" r:id="rId3" imgW="508069" imgH="381139"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3800" y="1981200"/>
                        <a:ext cx="914400" cy="692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2" name="Object 6">
            <a:extLst>
              <a:ext uri="{FF2B5EF4-FFF2-40B4-BE49-F238E27FC236}">
                <a16:creationId xmlns:a16="http://schemas.microsoft.com/office/drawing/2014/main" id="{41CE08EC-3E39-49B9-A683-CAED432DF5C0}"/>
              </a:ext>
            </a:extLst>
          </p:cNvPr>
          <p:cNvGraphicFramePr>
            <a:graphicFrameLocks noChangeAspect="1"/>
          </p:cNvGraphicFramePr>
          <p:nvPr/>
        </p:nvGraphicFramePr>
        <p:xfrm>
          <a:off x="1676400" y="4648200"/>
          <a:ext cx="6778625" cy="409575"/>
        </p:xfrm>
        <a:graphic>
          <a:graphicData uri="http://schemas.openxmlformats.org/presentationml/2006/ole">
            <mc:AlternateContent xmlns:mc="http://schemas.openxmlformats.org/markup-compatibility/2006">
              <mc:Choice xmlns:v="urn:schemas-microsoft-com:vml" Requires="v">
                <p:oleObj name="Equation" r:id="rId5" imgW="4419496" imgH="253954" progId="Equation.3">
                  <p:embed/>
                </p:oleObj>
              </mc:Choice>
              <mc:Fallback>
                <p:oleObj name="Equation" r:id="rId5" imgW="4419496" imgH="253954"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4648200"/>
                        <a:ext cx="6778625"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3" name="Object 7">
            <a:extLst>
              <a:ext uri="{FF2B5EF4-FFF2-40B4-BE49-F238E27FC236}">
                <a16:creationId xmlns:a16="http://schemas.microsoft.com/office/drawing/2014/main" id="{9C7815F4-EF22-4EA7-B35A-7076BC201635}"/>
              </a:ext>
            </a:extLst>
          </p:cNvPr>
          <p:cNvGraphicFramePr>
            <a:graphicFrameLocks noChangeAspect="1"/>
          </p:cNvGraphicFramePr>
          <p:nvPr/>
        </p:nvGraphicFramePr>
        <p:xfrm>
          <a:off x="1371600" y="5638800"/>
          <a:ext cx="3155950" cy="668338"/>
        </p:xfrm>
        <a:graphic>
          <a:graphicData uri="http://schemas.openxmlformats.org/presentationml/2006/ole">
            <mc:AlternateContent xmlns:mc="http://schemas.openxmlformats.org/markup-compatibility/2006">
              <mc:Choice xmlns:v="urn:schemas-microsoft-com:vml" Requires="v">
                <p:oleObj name="Equation" r:id="rId7" imgW="2209956" imgH="457200" progId="Equation.3">
                  <p:embed/>
                </p:oleObj>
              </mc:Choice>
              <mc:Fallback>
                <p:oleObj name="Equation" r:id="rId7" imgW="2209956" imgH="4572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5638800"/>
                        <a:ext cx="3155950" cy="66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4" name="Object 8">
            <a:extLst>
              <a:ext uri="{FF2B5EF4-FFF2-40B4-BE49-F238E27FC236}">
                <a16:creationId xmlns:a16="http://schemas.microsoft.com/office/drawing/2014/main" id="{0B9F3ABE-2D4C-4ADD-BB33-7C61DC5DE672}"/>
              </a:ext>
            </a:extLst>
          </p:cNvPr>
          <p:cNvGraphicFramePr>
            <a:graphicFrameLocks noChangeAspect="1"/>
          </p:cNvGraphicFramePr>
          <p:nvPr/>
        </p:nvGraphicFramePr>
        <p:xfrm>
          <a:off x="5181600" y="5638800"/>
          <a:ext cx="3662363" cy="668338"/>
        </p:xfrm>
        <a:graphic>
          <a:graphicData uri="http://schemas.openxmlformats.org/presentationml/2006/ole">
            <mc:AlternateContent xmlns:mc="http://schemas.openxmlformats.org/markup-compatibility/2006">
              <mc:Choice xmlns:v="urn:schemas-microsoft-com:vml" Requires="v">
                <p:oleObj name="Equation" r:id="rId9" imgW="2565313" imgH="457200" progId="Equation.3">
                  <p:embed/>
                </p:oleObj>
              </mc:Choice>
              <mc:Fallback>
                <p:oleObj name="Equation" r:id="rId9" imgW="2565313" imgH="4572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81600" y="5638800"/>
                        <a:ext cx="3662363" cy="66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5916" name="Rectangle 12">
            <a:extLst>
              <a:ext uri="{FF2B5EF4-FFF2-40B4-BE49-F238E27FC236}">
                <a16:creationId xmlns:a16="http://schemas.microsoft.com/office/drawing/2014/main" id="{4D9419A0-1768-40ED-A479-0E9A4A76F97F}"/>
              </a:ext>
            </a:extLst>
          </p:cNvPr>
          <p:cNvSpPr>
            <a:spLocks noChangeArrowheads="1"/>
          </p:cNvSpPr>
          <p:nvPr/>
        </p:nvSpPr>
        <p:spPr bwMode="auto">
          <a:xfrm>
            <a:off x="5105400" y="76200"/>
            <a:ext cx="4038600" cy="381000"/>
          </a:xfrm>
          <a:prstGeom prst="rect">
            <a:avLst/>
          </a:prstGeom>
          <a:noFill/>
          <a:ln>
            <a:noFill/>
          </a:ln>
          <a:effectLst/>
        </p:spPr>
        <p:txBody>
          <a:bodyPr anchor="b"/>
          <a:lstStyle/>
          <a:p>
            <a:pPr algn="r">
              <a:defRPr/>
            </a:pPr>
            <a:r>
              <a:rPr lang="en-US" altLang="en-US" sz="1600" b="0" dirty="0">
                <a:solidFill>
                  <a:schemeClr val="tx2"/>
                </a:solidFill>
                <a:effectLst>
                  <a:outerShdw blurRad="38100" dist="38100" dir="2700000" algn="tl">
                    <a:srgbClr val="000000"/>
                  </a:outerShdw>
                </a:effectLst>
                <a:latin typeface="Tahoma" panose="020B0604030504040204" pitchFamily="34" charset="0"/>
              </a:rPr>
              <a:t>Curs 10</a:t>
            </a:r>
            <a:endParaRPr lang="en-US" alt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6" name="Text Box 4">
            <a:extLst>
              <a:ext uri="{FF2B5EF4-FFF2-40B4-BE49-F238E27FC236}">
                <a16:creationId xmlns:a16="http://schemas.microsoft.com/office/drawing/2014/main" id="{97922136-D8D5-417D-B098-4209C471D5BB}"/>
              </a:ext>
            </a:extLst>
          </p:cNvPr>
          <p:cNvSpPr txBox="1">
            <a:spLocks noChangeArrowheads="1"/>
          </p:cNvSpPr>
          <p:nvPr/>
        </p:nvSpPr>
        <p:spPr bwMode="auto">
          <a:xfrm>
            <a:off x="0" y="457200"/>
            <a:ext cx="9144000" cy="6294438"/>
          </a:xfrm>
          <a:prstGeom prst="rect">
            <a:avLst/>
          </a:prstGeom>
          <a:solidFill>
            <a:srgbClr val="1763A1">
              <a:alpha val="66000"/>
            </a:srgbClr>
          </a:solidFill>
          <a:ln>
            <a:noFill/>
          </a:ln>
          <a:effectLst/>
        </p:spPr>
        <p:txBody>
          <a:bodyPr tIns="91440">
            <a:spAutoFit/>
          </a:bodyPr>
          <a:lstStyle>
            <a:lvl1pPr marL="722313" indent="-633413">
              <a:tabLst>
                <a:tab pos="1081088" algn="l"/>
              </a:tabLst>
              <a:defRPr sz="2400">
                <a:solidFill>
                  <a:schemeClr val="tx1"/>
                </a:solidFill>
                <a:latin typeface="Times New Roman" panose="02020603050405020304" pitchFamily="18" charset="0"/>
              </a:defRPr>
            </a:lvl1pPr>
            <a:lvl2pPr marL="901700" indent="261938">
              <a:tabLst>
                <a:tab pos="1081088" algn="l"/>
              </a:tabLst>
              <a:defRPr sz="2400">
                <a:solidFill>
                  <a:schemeClr val="tx1"/>
                </a:solidFill>
                <a:latin typeface="Times New Roman" panose="02020603050405020304" pitchFamily="18" charset="0"/>
              </a:defRPr>
            </a:lvl2pPr>
            <a:lvl3pPr marL="1800225" indent="-457200">
              <a:tabLst>
                <a:tab pos="1081088" algn="l"/>
              </a:tabLst>
              <a:defRPr sz="2400">
                <a:solidFill>
                  <a:schemeClr val="tx1"/>
                </a:solidFill>
                <a:latin typeface="Times New Roman" panose="02020603050405020304" pitchFamily="18" charset="0"/>
              </a:defRPr>
            </a:lvl3pPr>
            <a:lvl4pPr marL="1979613" indent="-457200">
              <a:tabLst>
                <a:tab pos="1081088" algn="l"/>
              </a:tabLst>
              <a:defRPr sz="2400">
                <a:solidFill>
                  <a:schemeClr val="tx1"/>
                </a:solidFill>
                <a:latin typeface="Times New Roman" panose="02020603050405020304" pitchFamily="18" charset="0"/>
              </a:defRPr>
            </a:lvl4pPr>
            <a:lvl5pPr marL="2286000" indent="-457200">
              <a:tabLst>
                <a:tab pos="1081088" algn="l"/>
              </a:tabLst>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9pPr>
          </a:lstStyle>
          <a:p>
            <a:pPr algn="ctr">
              <a:defRPr/>
            </a:pPr>
            <a:r>
              <a:rPr kumimoji="1" lang="en-US" altLang="en-US">
                <a:solidFill>
                  <a:srgbClr val="FFFF00"/>
                </a:solidFill>
                <a:sym typeface="Wingdings 2" panose="05020102010507070707" pitchFamily="18" charset="2"/>
              </a:rPr>
              <a:t> </a:t>
            </a:r>
            <a:r>
              <a:rPr kumimoji="1" lang="en-US" altLang="en-US" sz="3600" b="0">
                <a:solidFill>
                  <a:srgbClr val="FFFF00"/>
                </a:solidFill>
                <a:effectLst>
                  <a:outerShdw blurRad="38100" dist="38100" dir="2700000" algn="tl">
                    <a:srgbClr val="000000"/>
                  </a:outerShdw>
                </a:effectLst>
              </a:rPr>
              <a:t>Clasificatorul LDA binar (10)</a:t>
            </a:r>
            <a:endParaRPr kumimoji="1" lang="en-US" altLang="en-US">
              <a:solidFill>
                <a:srgbClr val="FFFF00"/>
              </a:solidFill>
            </a:endParaRPr>
          </a:p>
          <a:p>
            <a:pPr algn="ctr">
              <a:defRPr/>
            </a:pPr>
            <a:endParaRPr kumimoji="1" lang="en-US" altLang="en-US">
              <a:solidFill>
                <a:srgbClr val="FFFF00"/>
              </a:solidFill>
            </a:endParaRPr>
          </a:p>
          <a:p>
            <a:pPr algn="just">
              <a:defRPr/>
            </a:pPr>
            <a:r>
              <a:rPr kumimoji="1" lang="en-US" altLang="en-US">
                <a:solidFill>
                  <a:srgbClr val="FFFF00"/>
                </a:solidFill>
                <a:sym typeface="Wingdings 2" panose="05020102010507070707" pitchFamily="18" charset="2"/>
              </a:rPr>
              <a:t>	</a:t>
            </a:r>
            <a:r>
              <a:rPr kumimoji="1" lang="en-US" altLang="en-US" sz="2000" b="0" i="1">
                <a:solidFill>
                  <a:srgbClr val="FFFF00"/>
                </a:solidFill>
                <a:sym typeface="Wingdings 2" panose="05020102010507070707" pitchFamily="18" charset="2"/>
              </a:rPr>
              <a:t>	</a:t>
            </a:r>
            <a:endParaRPr kumimoji="1" lang="en-US" altLang="en-US" sz="2000" b="0">
              <a:sym typeface="Wingdings 2" panose="05020102010507070707" pitchFamily="18" charset="2"/>
            </a:endParaRPr>
          </a:p>
          <a:p>
            <a:pPr algn="just">
              <a:defRPr/>
            </a:pPr>
            <a:r>
              <a:rPr kumimoji="1" lang="en-US" altLang="en-US" sz="2000" b="0" i="1">
                <a:solidFill>
                  <a:srgbClr val="FFFF00"/>
                </a:solidFill>
                <a:sym typeface="Wingdings 2" panose="05020102010507070707" pitchFamily="18" charset="2"/>
              </a:rPr>
              <a:t>	Notam matricile de covarianta ale datelor neproiectate prin </a:t>
            </a:r>
            <a:r>
              <a:rPr kumimoji="1" lang="el-GR" altLang="en-US" sz="2000">
                <a:solidFill>
                  <a:srgbClr val="FFFF00"/>
                </a:solidFill>
                <a:sym typeface="Wingdings 2" panose="05020102010507070707" pitchFamily="18" charset="2"/>
              </a:rPr>
              <a:t>Σ</a:t>
            </a:r>
            <a:r>
              <a:rPr kumimoji="1" lang="en-US" altLang="en-US" sz="2000" b="0" baseline="-25000">
                <a:solidFill>
                  <a:srgbClr val="FFFF00"/>
                </a:solidFill>
                <a:sym typeface="Wingdings 2" panose="05020102010507070707" pitchFamily="18" charset="2"/>
              </a:rPr>
              <a:t>1</a:t>
            </a:r>
            <a:r>
              <a:rPr kumimoji="1" lang="en-US" altLang="en-US" sz="2000" b="0">
                <a:solidFill>
                  <a:srgbClr val="FFFF00"/>
                </a:solidFill>
                <a:sym typeface="Wingdings 2" panose="05020102010507070707" pitchFamily="18" charset="2"/>
              </a:rPr>
              <a:t>[F×F], </a:t>
            </a:r>
            <a:r>
              <a:rPr kumimoji="1" lang="el-GR" altLang="en-US" sz="2000">
                <a:solidFill>
                  <a:srgbClr val="FFFF00"/>
                </a:solidFill>
                <a:cs typeface="Times New Roman" panose="02020603050405020304" pitchFamily="18" charset="0"/>
                <a:sym typeface="Wingdings 2" panose="05020102010507070707" pitchFamily="18" charset="2"/>
              </a:rPr>
              <a:t>Σ</a:t>
            </a:r>
            <a:r>
              <a:rPr kumimoji="1" lang="en-US" altLang="en-US" sz="2000" baseline="-25000">
                <a:solidFill>
                  <a:srgbClr val="FFFF00"/>
                </a:solidFill>
                <a:sym typeface="Wingdings 2" panose="05020102010507070707" pitchFamily="18" charset="2"/>
              </a:rPr>
              <a:t>2</a:t>
            </a:r>
            <a:r>
              <a:rPr kumimoji="1" lang="en-US" altLang="en-US" sz="2000" b="0">
                <a:solidFill>
                  <a:srgbClr val="FFFF00"/>
                </a:solidFill>
                <a:sym typeface="Wingdings 2" panose="05020102010507070707" pitchFamily="18" charset="2"/>
              </a:rPr>
              <a:t>[F×F]</a:t>
            </a:r>
            <a:r>
              <a:rPr kumimoji="1" lang="en-US" altLang="en-US" sz="2000" b="0" i="1">
                <a:solidFill>
                  <a:srgbClr val="FFFF00"/>
                </a:solidFill>
                <a:sym typeface="Wingdings 2" panose="05020102010507070707" pitchFamily="18" charset="2"/>
              </a:rPr>
              <a:t>:</a:t>
            </a:r>
          </a:p>
          <a:p>
            <a:pPr algn="just">
              <a:defRPr/>
            </a:pPr>
            <a:endParaRPr kumimoji="1" lang="en-US" altLang="en-US" sz="2000" b="0" i="1">
              <a:solidFill>
                <a:srgbClr val="FFFF00"/>
              </a:solidFill>
              <a:sym typeface="Wingdings 2" panose="05020102010507070707" pitchFamily="18" charset="2"/>
            </a:endParaRPr>
          </a:p>
          <a:p>
            <a:pPr algn="just">
              <a:defRPr/>
            </a:pPr>
            <a:endParaRPr kumimoji="1" lang="en-US" altLang="en-US" sz="2000" b="0" i="1">
              <a:solidFill>
                <a:srgbClr val="FFFF00"/>
              </a:solidFill>
              <a:sym typeface="Wingdings 2" panose="05020102010507070707" pitchFamily="18" charset="2"/>
            </a:endParaRPr>
          </a:p>
          <a:p>
            <a:pPr algn="just">
              <a:defRPr/>
            </a:pPr>
            <a:endParaRPr kumimoji="1" lang="en-US" altLang="en-US" sz="2000" b="0" i="1">
              <a:solidFill>
                <a:srgbClr val="FFFF00"/>
              </a:solidFill>
              <a:sym typeface="Wingdings 2" panose="05020102010507070707" pitchFamily="18" charset="2"/>
            </a:endParaRPr>
          </a:p>
          <a:p>
            <a:pPr algn="just">
              <a:defRPr/>
            </a:pPr>
            <a:r>
              <a:rPr kumimoji="1" lang="en-US" altLang="en-US" sz="2000" b="0" i="1">
                <a:solidFill>
                  <a:srgbClr val="FFFF00"/>
                </a:solidFill>
                <a:sym typeface="Wingdings 2" panose="05020102010507070707" pitchFamily="18" charset="2"/>
              </a:rPr>
              <a:t>	</a:t>
            </a:r>
          </a:p>
          <a:p>
            <a:pPr algn="just">
              <a:defRPr/>
            </a:pPr>
            <a:r>
              <a:rPr kumimoji="1" lang="en-US" altLang="en-US" sz="2000" b="0" i="1">
                <a:solidFill>
                  <a:srgbClr val="FFFF00"/>
                </a:solidFill>
                <a:sym typeface="Wingdings 2" panose="05020102010507070707" pitchFamily="18" charset="2"/>
              </a:rPr>
              <a:t>				=&gt; </a:t>
            </a:r>
          </a:p>
          <a:p>
            <a:pPr algn="just">
              <a:defRPr/>
            </a:pPr>
            <a:r>
              <a:rPr kumimoji="1" lang="en-US" altLang="en-US" sz="2000" b="0" i="1">
                <a:solidFill>
                  <a:srgbClr val="FFFF00"/>
                </a:solidFill>
                <a:sym typeface="Wingdings 2" panose="05020102010507070707" pitchFamily="18" charset="2"/>
              </a:rPr>
              <a:t>	</a:t>
            </a:r>
          </a:p>
          <a:p>
            <a:pPr algn="just">
              <a:defRPr/>
            </a:pPr>
            <a:r>
              <a:rPr kumimoji="1" lang="en-US" altLang="en-US" sz="2000" i="1">
                <a:solidFill>
                  <a:srgbClr val="FFFF00"/>
                </a:solidFill>
                <a:sym typeface="Wingdings 2" panose="05020102010507070707" pitchFamily="18" charset="2"/>
              </a:rPr>
              <a:t>	=&gt; Putem rescrie </a:t>
            </a:r>
            <a:r>
              <a:rPr kumimoji="1" lang="en-US" altLang="en-US" sz="2000" b="0" i="1">
                <a:solidFill>
                  <a:srgbClr val="FFFF00"/>
                </a:solidFill>
                <a:sym typeface="Wingdings 2" panose="05020102010507070707" pitchFamily="18" charset="2"/>
              </a:rPr>
              <a:t>J</a:t>
            </a:r>
            <a:r>
              <a:rPr kumimoji="1" lang="en-US" altLang="en-US" sz="2000" b="0" i="1" baseline="-25000">
                <a:solidFill>
                  <a:srgbClr val="FFFF00"/>
                </a:solidFill>
                <a:sym typeface="Wingdings 2" panose="05020102010507070707" pitchFamily="18" charset="2"/>
              </a:rPr>
              <a:t>Fisher</a:t>
            </a:r>
            <a:r>
              <a:rPr kumimoji="1" lang="en-US" altLang="en-US" sz="2000" b="0">
                <a:solidFill>
                  <a:srgbClr val="FFFF00"/>
                </a:solidFill>
                <a:sym typeface="Wingdings 2" panose="05020102010507070707" pitchFamily="18" charset="2"/>
              </a:rPr>
              <a:t>(</a:t>
            </a:r>
            <a:r>
              <a:rPr kumimoji="1" lang="en-US" altLang="en-US" sz="2000">
                <a:solidFill>
                  <a:srgbClr val="FFFF00"/>
                </a:solidFill>
                <a:sym typeface="Wingdings 2" panose="05020102010507070707" pitchFamily="18" charset="2"/>
              </a:rPr>
              <a:t>w</a:t>
            </a:r>
            <a:r>
              <a:rPr kumimoji="1" lang="en-US" altLang="en-US" sz="2000" b="0">
                <a:solidFill>
                  <a:srgbClr val="FFFF00"/>
                </a:solidFill>
                <a:sym typeface="Wingdings 2" panose="05020102010507070707" pitchFamily="18" charset="2"/>
              </a:rPr>
              <a:t>)</a:t>
            </a:r>
            <a:r>
              <a:rPr kumimoji="1" lang="en-US" altLang="en-US" sz="2000" i="1">
                <a:solidFill>
                  <a:srgbClr val="FFFF00"/>
                </a:solidFill>
                <a:sym typeface="Wingdings 2" panose="05020102010507070707" pitchFamily="18" charset="2"/>
              </a:rPr>
              <a:t> intr-o forma in care </a:t>
            </a:r>
            <a:r>
              <a:rPr kumimoji="1" lang="en-US" altLang="en-US" sz="2000">
                <a:solidFill>
                  <a:srgbClr val="FFFF00"/>
                </a:solidFill>
                <a:sym typeface="Wingdings 2" panose="05020102010507070707" pitchFamily="18" charset="2"/>
              </a:rPr>
              <a:t>w</a:t>
            </a:r>
            <a:r>
              <a:rPr kumimoji="1" lang="en-US" altLang="en-US" sz="2000" i="1">
                <a:solidFill>
                  <a:srgbClr val="FFFF00"/>
                </a:solidFill>
                <a:sym typeface="Wingdings 2" panose="05020102010507070707" pitchFamily="18" charset="2"/>
              </a:rPr>
              <a:t> intervine explicit:</a:t>
            </a:r>
          </a:p>
          <a:p>
            <a:pPr algn="just">
              <a:defRPr/>
            </a:pPr>
            <a:endParaRPr kumimoji="1" lang="en-US" altLang="en-US" sz="2000" i="1">
              <a:solidFill>
                <a:srgbClr val="FFFF00"/>
              </a:solidFill>
              <a:sym typeface="Wingdings 2" panose="05020102010507070707" pitchFamily="18" charset="2"/>
            </a:endParaRPr>
          </a:p>
          <a:p>
            <a:pPr algn="just">
              <a:defRPr/>
            </a:pPr>
            <a:r>
              <a:rPr kumimoji="1" lang="en-US" altLang="en-US" sz="2000" b="0" i="1">
                <a:solidFill>
                  <a:srgbClr val="FFFF00"/>
                </a:solidFill>
                <a:sym typeface="Wingdings 2" panose="05020102010507070707" pitchFamily="18" charset="2"/>
              </a:rPr>
              <a:t>	</a:t>
            </a:r>
          </a:p>
          <a:p>
            <a:pPr algn="just">
              <a:defRPr/>
            </a:pPr>
            <a:endParaRPr kumimoji="1" lang="en-US" altLang="en-US" sz="2000" b="0" i="1">
              <a:solidFill>
                <a:srgbClr val="FFFF00"/>
              </a:solidFill>
              <a:sym typeface="Wingdings 2" panose="05020102010507070707" pitchFamily="18" charset="2"/>
            </a:endParaRPr>
          </a:p>
          <a:p>
            <a:pPr algn="just">
              <a:defRPr/>
            </a:pPr>
            <a:endParaRPr kumimoji="1" lang="en-US" altLang="en-US" sz="2000" b="0" i="1">
              <a:solidFill>
                <a:srgbClr val="FFFF00"/>
              </a:solidFill>
              <a:sym typeface="Wingdings 2" panose="05020102010507070707" pitchFamily="18" charset="2"/>
            </a:endParaRPr>
          </a:p>
          <a:p>
            <a:pPr algn="just">
              <a:defRPr/>
            </a:pPr>
            <a:r>
              <a:rPr kumimoji="1" lang="en-US" altLang="en-US" sz="2000" b="0">
                <a:solidFill>
                  <a:srgbClr val="FFFF00"/>
                </a:solidFill>
                <a:sym typeface="Wingdings 2" panose="05020102010507070707" pitchFamily="18" charset="2"/>
              </a:rPr>
              <a:t>	</a:t>
            </a:r>
            <a:r>
              <a:rPr kumimoji="1" lang="en-US" altLang="en-US" sz="2000" b="0" i="1">
                <a:solidFill>
                  <a:srgbClr val="FFFF00"/>
                </a:solidFill>
                <a:sym typeface="Wingdings 2" panose="05020102010507070707" pitchFamily="18" charset="2"/>
              </a:rPr>
              <a:t>O forma mai avantajoasa a J</a:t>
            </a:r>
            <a:r>
              <a:rPr kumimoji="1" lang="en-US" altLang="en-US" sz="2000" b="0" i="1" baseline="-25000">
                <a:solidFill>
                  <a:srgbClr val="FFFF00"/>
                </a:solidFill>
                <a:sym typeface="Wingdings 2" panose="05020102010507070707" pitchFamily="18" charset="2"/>
              </a:rPr>
              <a:t> </a:t>
            </a:r>
            <a:r>
              <a:rPr kumimoji="1" lang="en-US" altLang="en-US" sz="2000" b="0">
                <a:solidFill>
                  <a:srgbClr val="FFFF00"/>
                </a:solidFill>
                <a:sym typeface="Wingdings 2" panose="05020102010507070707" pitchFamily="18" charset="2"/>
              </a:rPr>
              <a:t>(</a:t>
            </a:r>
            <a:r>
              <a:rPr kumimoji="1" lang="en-US" altLang="en-US" sz="2000">
                <a:solidFill>
                  <a:srgbClr val="FFFF00"/>
                </a:solidFill>
                <a:sym typeface="Wingdings 2" panose="05020102010507070707" pitchFamily="18" charset="2"/>
              </a:rPr>
              <a:t>w</a:t>
            </a:r>
            <a:r>
              <a:rPr kumimoji="1" lang="en-US" altLang="en-US" sz="2000" b="0">
                <a:solidFill>
                  <a:srgbClr val="FFFF00"/>
                </a:solidFill>
                <a:sym typeface="Wingdings 2" panose="05020102010507070707" pitchFamily="18" charset="2"/>
              </a:rPr>
              <a:t>)</a:t>
            </a:r>
            <a:r>
              <a:rPr kumimoji="1" lang="en-US" altLang="en-US" sz="2000" b="0" i="1">
                <a:solidFill>
                  <a:srgbClr val="FFFF00"/>
                </a:solidFill>
                <a:sym typeface="Wingdings 2" panose="05020102010507070707" pitchFamily="18" charset="2"/>
              </a:rPr>
              <a:t> se obtine prin rescrierea numitorului functiei</a:t>
            </a:r>
          </a:p>
          <a:p>
            <a:pPr algn="just">
              <a:defRPr/>
            </a:pPr>
            <a:endParaRPr kumimoji="1" lang="en-US" altLang="en-US" sz="2000" b="0" i="1">
              <a:solidFill>
                <a:srgbClr val="FFFF00"/>
              </a:solidFill>
              <a:sym typeface="Wingdings 2" panose="05020102010507070707" pitchFamily="18" charset="2"/>
            </a:endParaRPr>
          </a:p>
          <a:p>
            <a:pPr algn="just">
              <a:defRPr/>
            </a:pPr>
            <a:r>
              <a:rPr kumimoji="1" lang="en-US" altLang="en-US" sz="2000" b="0">
                <a:solidFill>
                  <a:srgbClr val="FFFF00"/>
                </a:solidFill>
                <a:sym typeface="Wingdings 2" panose="05020102010507070707" pitchFamily="18" charset="2"/>
              </a:rPr>
              <a:t>				 	</a:t>
            </a:r>
            <a:r>
              <a:rPr kumimoji="1" lang="en-US" altLang="en-US" sz="2000" b="0" i="1">
                <a:solidFill>
                  <a:srgbClr val="FFFF00"/>
                </a:solidFill>
                <a:sym typeface="Wingdings 2" panose="05020102010507070707" pitchFamily="18" charset="2"/>
              </a:rPr>
              <a:t>sub forma:</a:t>
            </a:r>
            <a:endParaRPr kumimoji="1" lang="en-US" altLang="en-US" sz="2000" i="1">
              <a:solidFill>
                <a:srgbClr val="FFFF00"/>
              </a:solidFill>
              <a:sym typeface="Wingdings 2" panose="05020102010507070707" pitchFamily="18" charset="2"/>
            </a:endParaRPr>
          </a:p>
          <a:p>
            <a:pPr algn="just">
              <a:defRPr/>
            </a:pPr>
            <a:endParaRPr kumimoji="1" lang="en-US" altLang="en-US" sz="2000" b="0">
              <a:solidFill>
                <a:srgbClr val="FFFF00"/>
              </a:solidFill>
              <a:sym typeface="Wingdings 2" panose="05020102010507070707" pitchFamily="18" charset="2"/>
            </a:endParaRPr>
          </a:p>
        </p:txBody>
      </p:sp>
      <p:graphicFrame>
        <p:nvGraphicFramePr>
          <p:cNvPr id="34819" name="Object 5">
            <a:extLst>
              <a:ext uri="{FF2B5EF4-FFF2-40B4-BE49-F238E27FC236}">
                <a16:creationId xmlns:a16="http://schemas.microsoft.com/office/drawing/2014/main" id="{05354C46-DFC1-4C11-B4A3-8D52FF66330F}"/>
              </a:ext>
            </a:extLst>
          </p:cNvPr>
          <p:cNvGraphicFramePr>
            <a:graphicFrameLocks noChangeAspect="1"/>
          </p:cNvGraphicFramePr>
          <p:nvPr/>
        </p:nvGraphicFramePr>
        <p:xfrm>
          <a:off x="1371600" y="2362200"/>
          <a:ext cx="7315200" cy="738188"/>
        </p:xfrm>
        <a:graphic>
          <a:graphicData uri="http://schemas.openxmlformats.org/presentationml/2006/ole">
            <mc:AlternateContent xmlns:mc="http://schemas.openxmlformats.org/markup-compatibility/2006">
              <mc:Choice xmlns:v="urn:schemas-microsoft-com:vml" Requires="v">
                <p:oleObj name="Equation" r:id="rId3" imgW="3898943" imgH="381139" progId="Equation.3">
                  <p:embed/>
                </p:oleObj>
              </mc:Choice>
              <mc:Fallback>
                <p:oleObj name="Equation" r:id="rId3" imgW="3898943" imgH="381139"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362200"/>
                        <a:ext cx="7315200" cy="738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0" name="Object 6">
            <a:extLst>
              <a:ext uri="{FF2B5EF4-FFF2-40B4-BE49-F238E27FC236}">
                <a16:creationId xmlns:a16="http://schemas.microsoft.com/office/drawing/2014/main" id="{8974BAFA-74B8-4A37-8B2D-A3ADE0A0D3CF}"/>
              </a:ext>
            </a:extLst>
          </p:cNvPr>
          <p:cNvGraphicFramePr>
            <a:graphicFrameLocks noChangeAspect="1"/>
          </p:cNvGraphicFramePr>
          <p:nvPr/>
        </p:nvGraphicFramePr>
        <p:xfrm>
          <a:off x="3352800" y="3276600"/>
          <a:ext cx="3087688" cy="454025"/>
        </p:xfrm>
        <a:graphic>
          <a:graphicData uri="http://schemas.openxmlformats.org/presentationml/2006/ole">
            <mc:AlternateContent xmlns:mc="http://schemas.openxmlformats.org/markup-compatibility/2006">
              <mc:Choice xmlns:v="urn:schemas-microsoft-com:vml" Requires="v">
                <p:oleObj name="Equation" r:id="rId5" imgW="1536691" imgH="215715" progId="Equation.3">
                  <p:embed/>
                </p:oleObj>
              </mc:Choice>
              <mc:Fallback>
                <p:oleObj name="Equation" r:id="rId5" imgW="1536691" imgH="215715"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3276600"/>
                        <a:ext cx="3087688"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1" name="Object 7">
            <a:extLst>
              <a:ext uri="{FF2B5EF4-FFF2-40B4-BE49-F238E27FC236}">
                <a16:creationId xmlns:a16="http://schemas.microsoft.com/office/drawing/2014/main" id="{A19BCA2F-3AF6-4187-82BE-3B1AD1F891A9}"/>
              </a:ext>
            </a:extLst>
          </p:cNvPr>
          <p:cNvGraphicFramePr>
            <a:graphicFrameLocks noChangeAspect="1"/>
          </p:cNvGraphicFramePr>
          <p:nvPr/>
        </p:nvGraphicFramePr>
        <p:xfrm>
          <a:off x="2667000" y="4343400"/>
          <a:ext cx="3479800" cy="895350"/>
        </p:xfrm>
        <a:graphic>
          <a:graphicData uri="http://schemas.openxmlformats.org/presentationml/2006/ole">
            <mc:AlternateContent xmlns:mc="http://schemas.openxmlformats.org/markup-compatibility/2006">
              <mc:Choice xmlns:v="urn:schemas-microsoft-com:vml" Requires="v">
                <p:oleObj name="Equation" r:id="rId7" imgW="2159191" imgH="546146" progId="Equation.3">
                  <p:embed/>
                </p:oleObj>
              </mc:Choice>
              <mc:Fallback>
                <p:oleObj name="Equation" r:id="rId7" imgW="2159191" imgH="546146"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4343400"/>
                        <a:ext cx="3479800" cy="89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2" name="Object 10">
            <a:extLst>
              <a:ext uri="{FF2B5EF4-FFF2-40B4-BE49-F238E27FC236}">
                <a16:creationId xmlns:a16="http://schemas.microsoft.com/office/drawing/2014/main" id="{FBB97F6E-92AE-4350-BB85-7C584A2AAF4C}"/>
              </a:ext>
            </a:extLst>
          </p:cNvPr>
          <p:cNvGraphicFramePr>
            <a:graphicFrameLocks noChangeAspect="1"/>
          </p:cNvGraphicFramePr>
          <p:nvPr/>
        </p:nvGraphicFramePr>
        <p:xfrm>
          <a:off x="685800" y="5867400"/>
          <a:ext cx="2895600" cy="796925"/>
        </p:xfrm>
        <a:graphic>
          <a:graphicData uri="http://schemas.openxmlformats.org/presentationml/2006/ole">
            <mc:AlternateContent xmlns:mc="http://schemas.openxmlformats.org/markup-compatibility/2006">
              <mc:Choice xmlns:v="urn:schemas-microsoft-com:vml" Requires="v">
                <p:oleObj name="Equation" r:id="rId9" imgW="1511309" imgH="406492" progId="Equation.3">
                  <p:embed/>
                </p:oleObj>
              </mc:Choice>
              <mc:Fallback>
                <p:oleObj name="Equation" r:id="rId9" imgW="1511309" imgH="406492"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 y="5867400"/>
                        <a:ext cx="2895600" cy="79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3" name="Object 11">
            <a:extLst>
              <a:ext uri="{FF2B5EF4-FFF2-40B4-BE49-F238E27FC236}">
                <a16:creationId xmlns:a16="http://schemas.microsoft.com/office/drawing/2014/main" id="{34D5B5B8-E6FC-4BD4-9B63-DCB5A7B36ED5}"/>
              </a:ext>
            </a:extLst>
          </p:cNvPr>
          <p:cNvGraphicFramePr>
            <a:graphicFrameLocks noChangeAspect="1"/>
          </p:cNvGraphicFramePr>
          <p:nvPr/>
        </p:nvGraphicFramePr>
        <p:xfrm>
          <a:off x="5105400" y="6019800"/>
          <a:ext cx="3429000" cy="441325"/>
        </p:xfrm>
        <a:graphic>
          <a:graphicData uri="http://schemas.openxmlformats.org/presentationml/2006/ole">
            <mc:AlternateContent xmlns:mc="http://schemas.openxmlformats.org/markup-compatibility/2006">
              <mc:Choice xmlns:v="urn:schemas-microsoft-com:vml" Requires="v">
                <p:oleObj name="Equation" r:id="rId11" imgW="1765135" imgH="215715" progId="Equation.3">
                  <p:embed/>
                </p:oleObj>
              </mc:Choice>
              <mc:Fallback>
                <p:oleObj name="Equation" r:id="rId11" imgW="1765135" imgH="215715"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05400" y="6019800"/>
                        <a:ext cx="3429000" cy="44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7967" name="Rectangle 15">
            <a:extLst>
              <a:ext uri="{FF2B5EF4-FFF2-40B4-BE49-F238E27FC236}">
                <a16:creationId xmlns:a16="http://schemas.microsoft.com/office/drawing/2014/main" id="{C3A482D6-BE4D-4A1D-87D5-66933A8745C4}"/>
              </a:ext>
            </a:extLst>
          </p:cNvPr>
          <p:cNvSpPr>
            <a:spLocks noChangeArrowheads="1"/>
          </p:cNvSpPr>
          <p:nvPr/>
        </p:nvSpPr>
        <p:spPr bwMode="auto">
          <a:xfrm>
            <a:off x="5105400" y="76200"/>
            <a:ext cx="4038600" cy="381000"/>
          </a:xfrm>
          <a:prstGeom prst="rect">
            <a:avLst/>
          </a:prstGeom>
          <a:noFill/>
          <a:ln>
            <a:noFill/>
          </a:ln>
          <a:effectLst/>
        </p:spPr>
        <p:txBody>
          <a:bodyPr anchor="b"/>
          <a:lstStyle/>
          <a:p>
            <a:pPr algn="r">
              <a:defRPr/>
            </a:pPr>
            <a:r>
              <a:rPr lang="en-US" altLang="en-US" sz="1600" b="0" dirty="0">
                <a:solidFill>
                  <a:schemeClr val="tx2"/>
                </a:solidFill>
                <a:effectLst>
                  <a:outerShdw blurRad="38100" dist="38100" dir="2700000" algn="tl">
                    <a:srgbClr val="000000"/>
                  </a:outerShdw>
                </a:effectLst>
                <a:latin typeface="Tahoma" panose="020B0604030504040204" pitchFamily="34" charset="0"/>
              </a:rPr>
              <a:t>Curs 10</a:t>
            </a:r>
            <a:endParaRPr lang="en-US" alt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40" name="Text Box 4">
            <a:extLst>
              <a:ext uri="{FF2B5EF4-FFF2-40B4-BE49-F238E27FC236}">
                <a16:creationId xmlns:a16="http://schemas.microsoft.com/office/drawing/2014/main" id="{9FDEB4F2-FC70-43E5-A205-C8FFBC48C6FE}"/>
              </a:ext>
            </a:extLst>
          </p:cNvPr>
          <p:cNvSpPr txBox="1">
            <a:spLocks noChangeArrowheads="1"/>
          </p:cNvSpPr>
          <p:nvPr/>
        </p:nvSpPr>
        <p:spPr bwMode="auto">
          <a:xfrm>
            <a:off x="0" y="457200"/>
            <a:ext cx="9144000" cy="6294438"/>
          </a:xfrm>
          <a:prstGeom prst="rect">
            <a:avLst/>
          </a:prstGeom>
          <a:solidFill>
            <a:srgbClr val="1763A1">
              <a:alpha val="66000"/>
            </a:srgbClr>
          </a:solidFill>
          <a:ln>
            <a:noFill/>
          </a:ln>
          <a:effectLst/>
        </p:spPr>
        <p:txBody>
          <a:bodyPr tIns="91440">
            <a:spAutoFit/>
          </a:bodyPr>
          <a:lstStyle>
            <a:lvl1pPr marL="722313" indent="-633413">
              <a:tabLst>
                <a:tab pos="1081088" algn="l"/>
              </a:tabLst>
              <a:defRPr sz="2400">
                <a:solidFill>
                  <a:schemeClr val="tx1"/>
                </a:solidFill>
                <a:latin typeface="Times New Roman" panose="02020603050405020304" pitchFamily="18" charset="0"/>
              </a:defRPr>
            </a:lvl1pPr>
            <a:lvl2pPr marL="901700" indent="261938">
              <a:tabLst>
                <a:tab pos="1081088" algn="l"/>
              </a:tabLst>
              <a:defRPr sz="2400">
                <a:solidFill>
                  <a:schemeClr val="tx1"/>
                </a:solidFill>
                <a:latin typeface="Times New Roman" panose="02020603050405020304" pitchFamily="18" charset="0"/>
              </a:defRPr>
            </a:lvl2pPr>
            <a:lvl3pPr marL="1800225" indent="-457200">
              <a:tabLst>
                <a:tab pos="1081088" algn="l"/>
              </a:tabLst>
              <a:defRPr sz="2400">
                <a:solidFill>
                  <a:schemeClr val="tx1"/>
                </a:solidFill>
                <a:latin typeface="Times New Roman" panose="02020603050405020304" pitchFamily="18" charset="0"/>
              </a:defRPr>
            </a:lvl3pPr>
            <a:lvl4pPr marL="1979613" indent="-457200">
              <a:tabLst>
                <a:tab pos="1081088" algn="l"/>
              </a:tabLst>
              <a:defRPr sz="2400">
                <a:solidFill>
                  <a:schemeClr val="tx1"/>
                </a:solidFill>
                <a:latin typeface="Times New Roman" panose="02020603050405020304" pitchFamily="18" charset="0"/>
              </a:defRPr>
            </a:lvl4pPr>
            <a:lvl5pPr marL="2286000" indent="-457200">
              <a:tabLst>
                <a:tab pos="1081088" algn="l"/>
              </a:tabLst>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9pPr>
          </a:lstStyle>
          <a:p>
            <a:pPr algn="ctr">
              <a:defRPr/>
            </a:pPr>
            <a:r>
              <a:rPr kumimoji="1" lang="en-US" altLang="en-US">
                <a:solidFill>
                  <a:srgbClr val="FFFF00"/>
                </a:solidFill>
                <a:sym typeface="Wingdings 2" panose="05020102010507070707" pitchFamily="18" charset="2"/>
              </a:rPr>
              <a:t> </a:t>
            </a:r>
            <a:r>
              <a:rPr kumimoji="1" lang="en-US" altLang="en-US" sz="3600" b="0">
                <a:solidFill>
                  <a:srgbClr val="FFFF00"/>
                </a:solidFill>
                <a:effectLst>
                  <a:outerShdw blurRad="38100" dist="38100" dir="2700000" algn="tl">
                    <a:srgbClr val="000000"/>
                  </a:outerShdw>
                </a:effectLst>
              </a:rPr>
              <a:t>Clasificatorul LDA binar (11)</a:t>
            </a:r>
            <a:endParaRPr kumimoji="1" lang="en-US" altLang="en-US">
              <a:solidFill>
                <a:srgbClr val="FFFF00"/>
              </a:solidFill>
            </a:endParaRPr>
          </a:p>
          <a:p>
            <a:pPr algn="ctr">
              <a:defRPr/>
            </a:pPr>
            <a:endParaRPr kumimoji="1" lang="en-US" altLang="en-US">
              <a:solidFill>
                <a:srgbClr val="FFFF00"/>
              </a:solidFill>
            </a:endParaRPr>
          </a:p>
          <a:p>
            <a:pPr algn="just">
              <a:defRPr/>
            </a:pPr>
            <a:r>
              <a:rPr kumimoji="1" lang="en-US" altLang="en-US">
                <a:solidFill>
                  <a:srgbClr val="FFFF00"/>
                </a:solidFill>
                <a:sym typeface="Wingdings 2" panose="05020102010507070707" pitchFamily="18" charset="2"/>
              </a:rPr>
              <a:t>	</a:t>
            </a:r>
            <a:r>
              <a:rPr kumimoji="1" lang="en-US" altLang="en-US" sz="2000" b="0" i="1">
                <a:solidFill>
                  <a:srgbClr val="FFFF00"/>
                </a:solidFill>
                <a:sym typeface="Wingdings 2" panose="05020102010507070707" pitchFamily="18" charset="2"/>
              </a:rPr>
              <a:t>	</a:t>
            </a:r>
            <a:endParaRPr kumimoji="1" lang="en-US" altLang="en-US" sz="2000" b="0">
              <a:sym typeface="Wingdings 2" panose="05020102010507070707" pitchFamily="18" charset="2"/>
            </a:endParaRPr>
          </a:p>
          <a:p>
            <a:pPr algn="just">
              <a:defRPr/>
            </a:pPr>
            <a:r>
              <a:rPr kumimoji="1" lang="en-US" altLang="en-US" sz="2000" b="0" i="1">
                <a:solidFill>
                  <a:srgbClr val="FFFF00"/>
                </a:solidFill>
                <a:sym typeface="Wingdings 2" panose="05020102010507070707" pitchFamily="18" charset="2"/>
              </a:rPr>
              <a:t>	Cum 			      obtinem:</a:t>
            </a:r>
          </a:p>
          <a:p>
            <a:pPr algn="just">
              <a:defRPr/>
            </a:pPr>
            <a:endParaRPr kumimoji="1" lang="en-US" altLang="en-US" sz="2000" b="0" i="1">
              <a:solidFill>
                <a:srgbClr val="FFFF00"/>
              </a:solidFill>
              <a:sym typeface="Wingdings 2" panose="05020102010507070707" pitchFamily="18" charset="2"/>
            </a:endParaRPr>
          </a:p>
          <a:p>
            <a:pPr algn="just">
              <a:defRPr/>
            </a:pPr>
            <a:endParaRPr kumimoji="1" lang="en-US" altLang="en-US" sz="2000" b="0" i="1">
              <a:solidFill>
                <a:srgbClr val="FFFF00"/>
              </a:solidFill>
              <a:sym typeface="Wingdings 2" panose="05020102010507070707" pitchFamily="18" charset="2"/>
            </a:endParaRPr>
          </a:p>
          <a:p>
            <a:pPr algn="just">
              <a:defRPr/>
            </a:pPr>
            <a:endParaRPr kumimoji="1" lang="en-US" altLang="en-US" sz="2000" b="0" i="1">
              <a:solidFill>
                <a:srgbClr val="FFFF00"/>
              </a:solidFill>
              <a:sym typeface="Wingdings 2" panose="05020102010507070707" pitchFamily="18" charset="2"/>
            </a:endParaRPr>
          </a:p>
          <a:p>
            <a:pPr algn="just">
              <a:defRPr/>
            </a:pPr>
            <a:r>
              <a:rPr kumimoji="1" lang="en-US" altLang="en-US" sz="2000" b="0" i="1">
                <a:solidFill>
                  <a:srgbClr val="FFFF00"/>
                </a:solidFill>
                <a:sym typeface="Wingdings 2" panose="05020102010507070707" pitchFamily="18" charset="2"/>
              </a:rPr>
              <a:t>	Termenul 			are forma unei matrici de imprastiere, pe care o numim </a:t>
            </a:r>
            <a:r>
              <a:rPr kumimoji="1" lang="en-US" altLang="en-US" sz="2000" i="1">
                <a:solidFill>
                  <a:srgbClr val="FFFF00"/>
                </a:solidFill>
                <a:sym typeface="Wingdings 2" panose="05020102010507070707" pitchFamily="18" charset="2"/>
              </a:rPr>
              <a:t>matrice de imprastiere inter-clase, </a:t>
            </a:r>
            <a:r>
              <a:rPr kumimoji="1" lang="en-US" altLang="en-US" sz="2000">
                <a:solidFill>
                  <a:srgbClr val="FFFF00"/>
                </a:solidFill>
                <a:sym typeface="Wingdings 2" panose="05020102010507070707" pitchFamily="18" charset="2"/>
              </a:rPr>
              <a:t>S</a:t>
            </a:r>
            <a:r>
              <a:rPr kumimoji="1" lang="en-US" altLang="en-US" sz="2000" b="0" i="1" baseline="-25000">
                <a:solidFill>
                  <a:srgbClr val="FFFF00"/>
                </a:solidFill>
                <a:sym typeface="Wingdings 2" panose="05020102010507070707" pitchFamily="18" charset="2"/>
              </a:rPr>
              <a:t>B</a:t>
            </a:r>
            <a:r>
              <a:rPr kumimoji="1" lang="en-US" altLang="en-US" sz="2000" b="0">
                <a:solidFill>
                  <a:srgbClr val="FFFF00"/>
                </a:solidFill>
                <a:sym typeface="Wingdings 2" panose="05020102010507070707" pitchFamily="18" charset="2"/>
              </a:rPr>
              <a:t>[</a:t>
            </a:r>
            <a:r>
              <a:rPr kumimoji="1" lang="en-US" altLang="en-US" sz="2000" b="0" i="1">
                <a:solidFill>
                  <a:srgbClr val="FFFF00"/>
                </a:solidFill>
                <a:sym typeface="Wingdings 2" panose="05020102010507070707" pitchFamily="18" charset="2"/>
              </a:rPr>
              <a:t>F</a:t>
            </a:r>
            <a:r>
              <a:rPr kumimoji="1" lang="en-US" altLang="en-US" sz="2000" b="0">
                <a:solidFill>
                  <a:srgbClr val="FFFF00"/>
                </a:solidFill>
                <a:cs typeface="Times New Roman" panose="02020603050405020304" pitchFamily="18" charset="0"/>
                <a:sym typeface="Wingdings 2" panose="05020102010507070707" pitchFamily="18" charset="2"/>
              </a:rPr>
              <a:t>×</a:t>
            </a:r>
            <a:r>
              <a:rPr kumimoji="1" lang="en-US" altLang="en-US" sz="2000" b="0" i="1">
                <a:solidFill>
                  <a:srgbClr val="FFFF00"/>
                </a:solidFill>
                <a:cs typeface="Times New Roman" panose="02020603050405020304" pitchFamily="18" charset="0"/>
                <a:sym typeface="Wingdings 2" panose="05020102010507070707" pitchFamily="18" charset="2"/>
              </a:rPr>
              <a:t>F</a:t>
            </a:r>
            <a:r>
              <a:rPr kumimoji="1" lang="en-US" altLang="en-US" sz="2000" b="0">
                <a:solidFill>
                  <a:srgbClr val="FFFF00"/>
                </a:solidFill>
                <a:sym typeface="Wingdings 2" panose="05020102010507070707" pitchFamily="18" charset="2"/>
              </a:rPr>
              <a:t>]:</a:t>
            </a:r>
            <a:endParaRPr kumimoji="1" lang="en-US" altLang="en-US" sz="2000" b="0" i="1">
              <a:solidFill>
                <a:srgbClr val="FFFF00"/>
              </a:solidFill>
              <a:sym typeface="Wingdings 2" panose="05020102010507070707" pitchFamily="18" charset="2"/>
            </a:endParaRPr>
          </a:p>
          <a:p>
            <a:pPr algn="just">
              <a:defRPr/>
            </a:pPr>
            <a:r>
              <a:rPr kumimoji="1" lang="en-US" altLang="en-US" sz="2000" b="0" i="1">
                <a:solidFill>
                  <a:srgbClr val="FFFF00"/>
                </a:solidFill>
                <a:sym typeface="Wingdings 2" panose="05020102010507070707" pitchFamily="18" charset="2"/>
              </a:rPr>
              <a:t>				</a:t>
            </a:r>
          </a:p>
          <a:p>
            <a:pPr algn="just">
              <a:defRPr/>
            </a:pPr>
            <a:r>
              <a:rPr kumimoji="1" lang="en-US" altLang="en-US" sz="2000" b="0" i="1">
                <a:solidFill>
                  <a:srgbClr val="FFFF00"/>
                </a:solidFill>
                <a:sym typeface="Wingdings 2" panose="05020102010507070707" pitchFamily="18" charset="2"/>
              </a:rPr>
              <a:t>	</a:t>
            </a:r>
          </a:p>
          <a:p>
            <a:pPr algn="just">
              <a:defRPr/>
            </a:pPr>
            <a:r>
              <a:rPr kumimoji="1" lang="en-US" altLang="en-US" sz="2000" i="1">
                <a:solidFill>
                  <a:srgbClr val="FFFF00"/>
                </a:solidFill>
                <a:sym typeface="Wingdings 2" panose="05020102010507070707" pitchFamily="18" charset="2"/>
              </a:rPr>
              <a:t>	</a:t>
            </a:r>
          </a:p>
          <a:p>
            <a:pPr algn="just">
              <a:defRPr/>
            </a:pPr>
            <a:r>
              <a:rPr kumimoji="1" lang="en-US" altLang="en-US" sz="2000" i="1">
                <a:solidFill>
                  <a:srgbClr val="FFFF00"/>
                </a:solidFill>
                <a:sym typeface="Wingdings 2" panose="05020102010507070707" pitchFamily="18" charset="2"/>
              </a:rPr>
              <a:t>	</a:t>
            </a:r>
            <a:r>
              <a:rPr kumimoji="1" lang="en-US" altLang="en-US" sz="2000" b="0" i="1">
                <a:solidFill>
                  <a:srgbClr val="FFFF00"/>
                </a:solidFill>
                <a:sym typeface="Wingdings 2" panose="05020102010507070707" pitchFamily="18" charset="2"/>
              </a:rPr>
              <a:t>Similar, numim matricea  		      - </a:t>
            </a:r>
            <a:r>
              <a:rPr kumimoji="1" lang="en-US" altLang="en-US" sz="2000" i="1">
                <a:solidFill>
                  <a:srgbClr val="FFFF00"/>
                </a:solidFill>
                <a:sym typeface="Wingdings 2" panose="05020102010507070707" pitchFamily="18" charset="2"/>
              </a:rPr>
              <a:t>matrice de imprastiere intra-clase</a:t>
            </a:r>
            <a:r>
              <a:rPr kumimoji="1" lang="en-US" altLang="en-US" sz="2000" b="0" i="1">
                <a:solidFill>
                  <a:srgbClr val="FFFF00"/>
                </a:solidFill>
                <a:sym typeface="Wingdings 2" panose="05020102010507070707" pitchFamily="18" charset="2"/>
              </a:rPr>
              <a:t>, si o notam prin </a:t>
            </a:r>
            <a:r>
              <a:rPr kumimoji="1" lang="en-US" altLang="en-US" sz="2000" i="1">
                <a:solidFill>
                  <a:srgbClr val="FFFF00"/>
                </a:solidFill>
                <a:sym typeface="Wingdings 2" panose="05020102010507070707" pitchFamily="18" charset="2"/>
              </a:rPr>
              <a:t>S</a:t>
            </a:r>
            <a:r>
              <a:rPr kumimoji="1" lang="en-US" altLang="en-US" sz="2000" b="0" i="1" baseline="-25000">
                <a:solidFill>
                  <a:srgbClr val="FFFF00"/>
                </a:solidFill>
                <a:sym typeface="Wingdings 2" panose="05020102010507070707" pitchFamily="18" charset="2"/>
              </a:rPr>
              <a:t>W</a:t>
            </a:r>
            <a:r>
              <a:rPr kumimoji="1" lang="en-US" altLang="en-US" sz="2000" b="0">
                <a:solidFill>
                  <a:srgbClr val="FFFF00"/>
                </a:solidFill>
                <a:sym typeface="Wingdings 2" panose="05020102010507070707" pitchFamily="18" charset="2"/>
              </a:rPr>
              <a:t>[</a:t>
            </a:r>
            <a:r>
              <a:rPr kumimoji="1" lang="en-US" altLang="en-US" sz="2000" b="0" i="1">
                <a:solidFill>
                  <a:srgbClr val="FFFF00"/>
                </a:solidFill>
                <a:sym typeface="Wingdings 2" panose="05020102010507070707" pitchFamily="18" charset="2"/>
              </a:rPr>
              <a:t>F</a:t>
            </a:r>
            <a:r>
              <a:rPr kumimoji="1" lang="en-US" altLang="en-US" sz="2000" b="0">
                <a:solidFill>
                  <a:srgbClr val="FFFF00"/>
                </a:solidFill>
                <a:cs typeface="Times New Roman" panose="02020603050405020304" pitchFamily="18" charset="0"/>
                <a:sym typeface="Wingdings 2" panose="05020102010507070707" pitchFamily="18" charset="2"/>
              </a:rPr>
              <a:t>×</a:t>
            </a:r>
            <a:r>
              <a:rPr kumimoji="1" lang="en-US" altLang="en-US" sz="2000" b="0" i="1">
                <a:solidFill>
                  <a:srgbClr val="FFFF00"/>
                </a:solidFill>
                <a:cs typeface="Times New Roman" panose="02020603050405020304" pitchFamily="18" charset="0"/>
                <a:sym typeface="Wingdings 2" panose="05020102010507070707" pitchFamily="18" charset="2"/>
              </a:rPr>
              <a:t>F</a:t>
            </a:r>
            <a:r>
              <a:rPr kumimoji="1" lang="en-US" altLang="en-US" sz="2000" b="0">
                <a:solidFill>
                  <a:srgbClr val="FFFF00"/>
                </a:solidFill>
                <a:sym typeface="Wingdings 2" panose="05020102010507070707" pitchFamily="18" charset="2"/>
              </a:rPr>
              <a:t>]:</a:t>
            </a:r>
            <a:endParaRPr kumimoji="1" lang="en-US" altLang="en-US" sz="2000" i="1">
              <a:solidFill>
                <a:srgbClr val="FFFF00"/>
              </a:solidFill>
              <a:sym typeface="Wingdings 2" panose="05020102010507070707" pitchFamily="18" charset="2"/>
            </a:endParaRPr>
          </a:p>
          <a:p>
            <a:pPr algn="just">
              <a:defRPr/>
            </a:pPr>
            <a:endParaRPr kumimoji="1" lang="en-US" altLang="en-US" sz="2000" i="1">
              <a:solidFill>
                <a:srgbClr val="FFFF00"/>
              </a:solidFill>
              <a:sym typeface="Wingdings 2" panose="05020102010507070707" pitchFamily="18" charset="2"/>
            </a:endParaRPr>
          </a:p>
          <a:p>
            <a:pPr algn="just">
              <a:defRPr/>
            </a:pPr>
            <a:r>
              <a:rPr kumimoji="1" lang="en-US" altLang="en-US" sz="2000" b="0" i="1">
                <a:solidFill>
                  <a:srgbClr val="FFFF00"/>
                </a:solidFill>
                <a:sym typeface="Wingdings 2" panose="05020102010507070707" pitchFamily="18" charset="2"/>
              </a:rPr>
              <a:t>	</a:t>
            </a:r>
          </a:p>
          <a:p>
            <a:pPr algn="just">
              <a:defRPr/>
            </a:pPr>
            <a:endParaRPr kumimoji="1" lang="en-US" altLang="en-US" sz="2000" b="0" i="1">
              <a:solidFill>
                <a:srgbClr val="FFFF00"/>
              </a:solidFill>
              <a:sym typeface="Wingdings 2" panose="05020102010507070707" pitchFamily="18" charset="2"/>
            </a:endParaRPr>
          </a:p>
          <a:p>
            <a:pPr algn="just">
              <a:defRPr/>
            </a:pPr>
            <a:r>
              <a:rPr kumimoji="1" lang="en-US" altLang="en-US" sz="2000" b="0">
                <a:solidFill>
                  <a:srgbClr val="FFFF00"/>
                </a:solidFill>
                <a:sym typeface="Wingdings 2" panose="05020102010507070707" pitchFamily="18" charset="2"/>
              </a:rPr>
              <a:t>	</a:t>
            </a:r>
            <a:r>
              <a:rPr kumimoji="1" lang="en-US" altLang="en-US" sz="2000" i="1">
                <a:solidFill>
                  <a:srgbClr val="FFFF00"/>
                </a:solidFill>
                <a:sym typeface="Wingdings 2" panose="05020102010507070707" pitchFamily="18" charset="2"/>
              </a:rPr>
              <a:t>=&gt; Putem rescrie:</a:t>
            </a:r>
            <a:r>
              <a:rPr kumimoji="1" lang="en-US" altLang="en-US" sz="2000" b="0">
                <a:solidFill>
                  <a:srgbClr val="FFFF00"/>
                </a:solidFill>
                <a:sym typeface="Wingdings 2" panose="05020102010507070707" pitchFamily="18" charset="2"/>
              </a:rPr>
              <a:t> </a:t>
            </a:r>
          </a:p>
          <a:p>
            <a:pPr algn="just">
              <a:defRPr/>
            </a:pPr>
            <a:r>
              <a:rPr kumimoji="1" lang="en-US" altLang="en-US" sz="2000" b="0">
                <a:solidFill>
                  <a:srgbClr val="FFFF00"/>
                </a:solidFill>
                <a:sym typeface="Wingdings 2" panose="05020102010507070707" pitchFamily="18" charset="2"/>
              </a:rPr>
              <a:t>	</a:t>
            </a:r>
          </a:p>
        </p:txBody>
      </p:sp>
      <p:graphicFrame>
        <p:nvGraphicFramePr>
          <p:cNvPr id="36867" name="Object 7">
            <a:extLst>
              <a:ext uri="{FF2B5EF4-FFF2-40B4-BE49-F238E27FC236}">
                <a16:creationId xmlns:a16="http://schemas.microsoft.com/office/drawing/2014/main" id="{37DB8F2B-87AC-488F-9BEE-FA4E11E95B9E}"/>
              </a:ext>
            </a:extLst>
          </p:cNvPr>
          <p:cNvGraphicFramePr>
            <a:graphicFrameLocks noChangeAspect="1"/>
          </p:cNvGraphicFramePr>
          <p:nvPr/>
        </p:nvGraphicFramePr>
        <p:xfrm>
          <a:off x="3200400" y="5880100"/>
          <a:ext cx="2332038" cy="850900"/>
        </p:xfrm>
        <a:graphic>
          <a:graphicData uri="http://schemas.openxmlformats.org/presentationml/2006/ole">
            <mc:AlternateContent xmlns:mc="http://schemas.openxmlformats.org/markup-compatibility/2006">
              <mc:Choice xmlns:v="urn:schemas-microsoft-com:vml" Requires="v">
                <p:oleObj name="Equation" r:id="rId3" imgW="1206301" imgH="431846" progId="Equation.3">
                  <p:embed/>
                </p:oleObj>
              </mc:Choice>
              <mc:Fallback>
                <p:oleObj name="Equation" r:id="rId3" imgW="1206301" imgH="431846"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5880100"/>
                        <a:ext cx="2332038"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68" name="Object 9">
            <a:extLst>
              <a:ext uri="{FF2B5EF4-FFF2-40B4-BE49-F238E27FC236}">
                <a16:creationId xmlns:a16="http://schemas.microsoft.com/office/drawing/2014/main" id="{E69DC7CC-C474-478D-B15C-9010107FE9D7}"/>
              </a:ext>
            </a:extLst>
          </p:cNvPr>
          <p:cNvGraphicFramePr>
            <a:graphicFrameLocks noChangeAspect="1"/>
          </p:cNvGraphicFramePr>
          <p:nvPr/>
        </p:nvGraphicFramePr>
        <p:xfrm>
          <a:off x="1460500" y="1752600"/>
          <a:ext cx="2641600" cy="458788"/>
        </p:xfrm>
        <a:graphic>
          <a:graphicData uri="http://schemas.openxmlformats.org/presentationml/2006/ole">
            <mc:AlternateContent xmlns:mc="http://schemas.openxmlformats.org/markup-compatibility/2006">
              <mc:Choice xmlns:v="urn:schemas-microsoft-com:vml" Requires="v">
                <p:oleObj name="Equation" r:id="rId5" imgW="1308247" imgH="215715" progId="Equation.3">
                  <p:embed/>
                </p:oleObj>
              </mc:Choice>
              <mc:Fallback>
                <p:oleObj name="Equation" r:id="rId5" imgW="1308247" imgH="215715"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0500" y="1752600"/>
                        <a:ext cx="2641600"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69" name="Object 10">
            <a:extLst>
              <a:ext uri="{FF2B5EF4-FFF2-40B4-BE49-F238E27FC236}">
                <a16:creationId xmlns:a16="http://schemas.microsoft.com/office/drawing/2014/main" id="{2BF78876-1226-4847-86A9-53664929851C}"/>
              </a:ext>
            </a:extLst>
          </p:cNvPr>
          <p:cNvGraphicFramePr>
            <a:graphicFrameLocks noChangeAspect="1"/>
          </p:cNvGraphicFramePr>
          <p:nvPr/>
        </p:nvGraphicFramePr>
        <p:xfrm>
          <a:off x="1150938" y="2286000"/>
          <a:ext cx="7177087" cy="514350"/>
        </p:xfrm>
        <a:graphic>
          <a:graphicData uri="http://schemas.openxmlformats.org/presentationml/2006/ole">
            <mc:AlternateContent xmlns:mc="http://schemas.openxmlformats.org/markup-compatibility/2006">
              <mc:Choice xmlns:v="urn:schemas-microsoft-com:vml" Requires="v">
                <p:oleObj name="Equation" r:id="rId7" imgW="3708365" imgH="253954" progId="Equation.3">
                  <p:embed/>
                </p:oleObj>
              </mc:Choice>
              <mc:Fallback>
                <p:oleObj name="Equation" r:id="rId7" imgW="3708365" imgH="253954"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0938" y="2286000"/>
                        <a:ext cx="7177087"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0" name="Object 11">
            <a:extLst>
              <a:ext uri="{FF2B5EF4-FFF2-40B4-BE49-F238E27FC236}">
                <a16:creationId xmlns:a16="http://schemas.microsoft.com/office/drawing/2014/main" id="{48B91F61-8E0C-4211-B971-27DA7548B6E2}"/>
              </a:ext>
            </a:extLst>
          </p:cNvPr>
          <p:cNvGraphicFramePr>
            <a:graphicFrameLocks noChangeAspect="1"/>
          </p:cNvGraphicFramePr>
          <p:nvPr/>
        </p:nvGraphicFramePr>
        <p:xfrm>
          <a:off x="3352800" y="3810000"/>
          <a:ext cx="2571750" cy="441325"/>
        </p:xfrm>
        <a:graphic>
          <a:graphicData uri="http://schemas.openxmlformats.org/presentationml/2006/ole">
            <mc:AlternateContent xmlns:mc="http://schemas.openxmlformats.org/markup-compatibility/2006">
              <mc:Choice xmlns:v="urn:schemas-microsoft-com:vml" Requires="v">
                <p:oleObj name="Equation" r:id="rId9" imgW="1320731" imgH="215715" progId="Equation.3">
                  <p:embed/>
                </p:oleObj>
              </mc:Choice>
              <mc:Fallback>
                <p:oleObj name="Equation" r:id="rId9" imgW="1320731" imgH="215715"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52800" y="3810000"/>
                        <a:ext cx="2571750" cy="44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1" name="Object 13">
            <a:extLst>
              <a:ext uri="{FF2B5EF4-FFF2-40B4-BE49-F238E27FC236}">
                <a16:creationId xmlns:a16="http://schemas.microsoft.com/office/drawing/2014/main" id="{3BDF20E8-BF20-41C1-A6E3-9B3B0C94866F}"/>
              </a:ext>
            </a:extLst>
          </p:cNvPr>
          <p:cNvGraphicFramePr>
            <a:graphicFrameLocks noChangeAspect="1"/>
          </p:cNvGraphicFramePr>
          <p:nvPr/>
        </p:nvGraphicFramePr>
        <p:xfrm>
          <a:off x="1905000" y="2971800"/>
          <a:ext cx="1905000" cy="419100"/>
        </p:xfrm>
        <a:graphic>
          <a:graphicData uri="http://schemas.openxmlformats.org/presentationml/2006/ole">
            <mc:AlternateContent xmlns:mc="http://schemas.openxmlformats.org/markup-compatibility/2006">
              <mc:Choice xmlns:v="urn:schemas-microsoft-com:vml" Requires="v">
                <p:oleObj name="Equation" r:id="rId11" imgW="1028622" imgH="215715" progId="Equation.3">
                  <p:embed/>
                </p:oleObj>
              </mc:Choice>
              <mc:Fallback>
                <p:oleObj name="Equation" r:id="rId11" imgW="1028622" imgH="215715"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5000" y="2971800"/>
                        <a:ext cx="19050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2" name="Object 14">
            <a:extLst>
              <a:ext uri="{FF2B5EF4-FFF2-40B4-BE49-F238E27FC236}">
                <a16:creationId xmlns:a16="http://schemas.microsoft.com/office/drawing/2014/main" id="{5C0D2F82-7549-4BFC-A675-926A847B4361}"/>
              </a:ext>
            </a:extLst>
          </p:cNvPr>
          <p:cNvGraphicFramePr>
            <a:graphicFrameLocks noChangeAspect="1"/>
          </p:cNvGraphicFramePr>
          <p:nvPr/>
        </p:nvGraphicFramePr>
        <p:xfrm>
          <a:off x="3505200" y="4572000"/>
          <a:ext cx="1447800" cy="339725"/>
        </p:xfrm>
        <a:graphic>
          <a:graphicData uri="http://schemas.openxmlformats.org/presentationml/2006/ole">
            <mc:AlternateContent xmlns:mc="http://schemas.openxmlformats.org/markup-compatibility/2006">
              <mc:Choice xmlns:v="urn:schemas-microsoft-com:vml" Requires="v">
                <p:oleObj name="Equation" r:id="rId13" imgW="800178" imgH="177892" progId="Equation.3">
                  <p:embed/>
                </p:oleObj>
              </mc:Choice>
              <mc:Fallback>
                <p:oleObj name="Equation" r:id="rId13" imgW="800178" imgH="177892"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05200" y="4572000"/>
                        <a:ext cx="1447800" cy="33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3" name="Object 16">
            <a:extLst>
              <a:ext uri="{FF2B5EF4-FFF2-40B4-BE49-F238E27FC236}">
                <a16:creationId xmlns:a16="http://schemas.microsoft.com/office/drawing/2014/main" id="{A3E508AD-4C0B-432D-97BD-6102014A0030}"/>
              </a:ext>
            </a:extLst>
          </p:cNvPr>
          <p:cNvGraphicFramePr>
            <a:graphicFrameLocks noChangeAspect="1"/>
          </p:cNvGraphicFramePr>
          <p:nvPr/>
        </p:nvGraphicFramePr>
        <p:xfrm>
          <a:off x="3505200" y="5334000"/>
          <a:ext cx="2008188" cy="368300"/>
        </p:xfrm>
        <a:graphic>
          <a:graphicData uri="http://schemas.openxmlformats.org/presentationml/2006/ole">
            <mc:AlternateContent xmlns:mc="http://schemas.openxmlformats.org/markup-compatibility/2006">
              <mc:Choice xmlns:v="urn:schemas-microsoft-com:vml" Requires="v">
                <p:oleObj name="Equation" r:id="rId15" imgW="1028622" imgH="177892" progId="Equation.3">
                  <p:embed/>
                </p:oleObj>
              </mc:Choice>
              <mc:Fallback>
                <p:oleObj name="Equation" r:id="rId15" imgW="1028622" imgH="177892" progId="Equation.3">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05200" y="5334000"/>
                        <a:ext cx="2008188"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4356" name="Rectangle 20">
            <a:extLst>
              <a:ext uri="{FF2B5EF4-FFF2-40B4-BE49-F238E27FC236}">
                <a16:creationId xmlns:a16="http://schemas.microsoft.com/office/drawing/2014/main" id="{6B786001-F64F-4110-B119-45B53F35D9D1}"/>
              </a:ext>
            </a:extLst>
          </p:cNvPr>
          <p:cNvSpPr>
            <a:spLocks noChangeArrowheads="1"/>
          </p:cNvSpPr>
          <p:nvPr/>
        </p:nvSpPr>
        <p:spPr bwMode="auto">
          <a:xfrm>
            <a:off x="5105400" y="76200"/>
            <a:ext cx="4038600" cy="381000"/>
          </a:xfrm>
          <a:prstGeom prst="rect">
            <a:avLst/>
          </a:prstGeom>
          <a:noFill/>
          <a:ln>
            <a:noFill/>
          </a:ln>
          <a:effectLst/>
        </p:spPr>
        <p:txBody>
          <a:bodyPr anchor="b"/>
          <a:lstStyle/>
          <a:p>
            <a:pPr algn="r">
              <a:defRPr/>
            </a:pPr>
            <a:r>
              <a:rPr lang="en-US" altLang="en-US" sz="1600" b="0" dirty="0">
                <a:solidFill>
                  <a:schemeClr val="tx2"/>
                </a:solidFill>
                <a:effectLst>
                  <a:outerShdw blurRad="38100" dist="38100" dir="2700000" algn="tl">
                    <a:srgbClr val="000000"/>
                  </a:outerShdw>
                </a:effectLst>
                <a:latin typeface="Tahoma" panose="020B0604030504040204" pitchFamily="34" charset="0"/>
              </a:rPr>
              <a:t>Curs 10</a:t>
            </a:r>
            <a:endParaRPr lang="en-US" alt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8" name="Text Box 4">
            <a:extLst>
              <a:ext uri="{FF2B5EF4-FFF2-40B4-BE49-F238E27FC236}">
                <a16:creationId xmlns:a16="http://schemas.microsoft.com/office/drawing/2014/main" id="{8B87D7A6-CEA3-4A91-B3ED-2802C493D060}"/>
              </a:ext>
            </a:extLst>
          </p:cNvPr>
          <p:cNvSpPr txBox="1">
            <a:spLocks noChangeArrowheads="1"/>
          </p:cNvSpPr>
          <p:nvPr/>
        </p:nvSpPr>
        <p:spPr bwMode="auto">
          <a:xfrm>
            <a:off x="0" y="457200"/>
            <a:ext cx="9144000" cy="6142038"/>
          </a:xfrm>
          <a:prstGeom prst="rect">
            <a:avLst/>
          </a:prstGeom>
          <a:solidFill>
            <a:srgbClr val="1763A1">
              <a:alpha val="66000"/>
            </a:srgbClr>
          </a:solidFill>
          <a:ln>
            <a:noFill/>
          </a:ln>
          <a:effectLst/>
        </p:spPr>
        <p:txBody>
          <a:bodyPr tIns="91440">
            <a:spAutoFit/>
          </a:bodyPr>
          <a:lstStyle>
            <a:lvl1pPr marL="722313" indent="-633413">
              <a:tabLst>
                <a:tab pos="1081088" algn="l"/>
              </a:tabLst>
              <a:defRPr sz="2400">
                <a:solidFill>
                  <a:schemeClr val="tx1"/>
                </a:solidFill>
                <a:latin typeface="Times New Roman" panose="02020603050405020304" pitchFamily="18" charset="0"/>
              </a:defRPr>
            </a:lvl1pPr>
            <a:lvl2pPr marL="901700" indent="261938">
              <a:tabLst>
                <a:tab pos="1081088" algn="l"/>
              </a:tabLst>
              <a:defRPr sz="2400">
                <a:solidFill>
                  <a:schemeClr val="tx1"/>
                </a:solidFill>
                <a:latin typeface="Times New Roman" panose="02020603050405020304" pitchFamily="18" charset="0"/>
              </a:defRPr>
            </a:lvl2pPr>
            <a:lvl3pPr marL="1800225" indent="-457200">
              <a:tabLst>
                <a:tab pos="1081088" algn="l"/>
              </a:tabLst>
              <a:defRPr sz="2400">
                <a:solidFill>
                  <a:schemeClr val="tx1"/>
                </a:solidFill>
                <a:latin typeface="Times New Roman" panose="02020603050405020304" pitchFamily="18" charset="0"/>
              </a:defRPr>
            </a:lvl3pPr>
            <a:lvl4pPr marL="1979613" indent="-457200">
              <a:tabLst>
                <a:tab pos="1081088" algn="l"/>
              </a:tabLst>
              <a:defRPr sz="2400">
                <a:solidFill>
                  <a:schemeClr val="tx1"/>
                </a:solidFill>
                <a:latin typeface="Times New Roman" panose="02020603050405020304" pitchFamily="18" charset="0"/>
              </a:defRPr>
            </a:lvl4pPr>
            <a:lvl5pPr marL="2286000" indent="-457200">
              <a:tabLst>
                <a:tab pos="1081088" algn="l"/>
              </a:tabLst>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9pPr>
          </a:lstStyle>
          <a:p>
            <a:pPr algn="ctr">
              <a:defRPr/>
            </a:pPr>
            <a:r>
              <a:rPr kumimoji="1" lang="en-US" altLang="en-US">
                <a:solidFill>
                  <a:srgbClr val="FFFF00"/>
                </a:solidFill>
                <a:sym typeface="Wingdings 2" panose="05020102010507070707" pitchFamily="18" charset="2"/>
              </a:rPr>
              <a:t> </a:t>
            </a:r>
            <a:r>
              <a:rPr kumimoji="1" lang="en-US" altLang="en-US" sz="3600" b="0">
                <a:solidFill>
                  <a:srgbClr val="FFFF00"/>
                </a:solidFill>
                <a:effectLst>
                  <a:outerShdw blurRad="38100" dist="38100" dir="2700000" algn="tl">
                    <a:srgbClr val="000000"/>
                  </a:outerShdw>
                </a:effectLst>
              </a:rPr>
              <a:t>Clasificatorul LDA binar (12)</a:t>
            </a:r>
            <a:endParaRPr kumimoji="1" lang="en-US" altLang="en-US">
              <a:solidFill>
                <a:srgbClr val="FFFF00"/>
              </a:solidFill>
            </a:endParaRPr>
          </a:p>
          <a:p>
            <a:pPr algn="ctr">
              <a:defRPr/>
            </a:pPr>
            <a:endParaRPr kumimoji="1" lang="en-US" altLang="en-US">
              <a:solidFill>
                <a:srgbClr val="FFFF00"/>
              </a:solidFill>
            </a:endParaRPr>
          </a:p>
          <a:p>
            <a:pPr algn="just">
              <a:defRPr/>
            </a:pPr>
            <a:r>
              <a:rPr kumimoji="1" lang="en-US" altLang="en-US">
                <a:solidFill>
                  <a:srgbClr val="FFFF00"/>
                </a:solidFill>
                <a:sym typeface="Wingdings 2" panose="05020102010507070707" pitchFamily="18" charset="2"/>
              </a:rPr>
              <a:t>	</a:t>
            </a:r>
            <a:r>
              <a:rPr kumimoji="1" lang="en-US" altLang="en-US" sz="2000" b="0" i="1">
                <a:solidFill>
                  <a:srgbClr val="FFFF00"/>
                </a:solidFill>
                <a:sym typeface="Wingdings 2" panose="05020102010507070707" pitchFamily="18" charset="2"/>
              </a:rPr>
              <a:t>	</a:t>
            </a:r>
            <a:endParaRPr kumimoji="1" lang="en-US" altLang="en-US" sz="2000" b="0">
              <a:sym typeface="Wingdings 2" panose="05020102010507070707" pitchFamily="18" charset="2"/>
            </a:endParaRPr>
          </a:p>
          <a:p>
            <a:pPr algn="just">
              <a:defRPr/>
            </a:pPr>
            <a:r>
              <a:rPr kumimoji="1" lang="en-US" altLang="en-US" sz="2000" b="0" i="1">
                <a:solidFill>
                  <a:srgbClr val="FFFF00"/>
                </a:solidFill>
                <a:sym typeface="Wingdings 2" panose="05020102010507070707" pitchFamily="18" charset="2"/>
              </a:rPr>
              <a:t>	Vectorul </a:t>
            </a:r>
            <a:r>
              <a:rPr kumimoji="1" lang="en-US" altLang="en-US" sz="2000">
                <a:solidFill>
                  <a:srgbClr val="FFFF00"/>
                </a:solidFill>
                <a:sym typeface="Wingdings 2" panose="05020102010507070707" pitchFamily="18" charset="2"/>
              </a:rPr>
              <a:t>w</a:t>
            </a:r>
            <a:r>
              <a:rPr kumimoji="1" lang="en-US" altLang="en-US" sz="2000" b="0">
                <a:solidFill>
                  <a:srgbClr val="FFFF00"/>
                </a:solidFill>
                <a:sym typeface="Wingdings 2" panose="05020102010507070707" pitchFamily="18" charset="2"/>
              </a:rPr>
              <a:t> </a:t>
            </a:r>
            <a:r>
              <a:rPr kumimoji="1" lang="en-US" altLang="en-US" sz="2000" b="0" i="1">
                <a:solidFill>
                  <a:srgbClr val="FFFF00"/>
                </a:solidFill>
                <a:sym typeface="Wingdings 2" panose="05020102010507070707" pitchFamily="18" charset="2"/>
              </a:rPr>
              <a:t>optim este cel care maximizeaza functia J</a:t>
            </a:r>
            <a:r>
              <a:rPr kumimoji="1" lang="en-US" altLang="en-US" sz="2000" b="0">
                <a:solidFill>
                  <a:srgbClr val="FFFF00"/>
                </a:solidFill>
                <a:sym typeface="Wingdings 2" panose="05020102010507070707" pitchFamily="18" charset="2"/>
              </a:rPr>
              <a:t> </a:t>
            </a:r>
            <a:r>
              <a:rPr kumimoji="1" lang="en-US" altLang="en-US" sz="2000" b="0">
                <a:solidFill>
                  <a:srgbClr val="FFFF00"/>
                </a:solidFill>
                <a:sym typeface="Wingdings" panose="05000000000000000000" pitchFamily="2" charset="2"/>
              </a:rPr>
              <a:t> </a:t>
            </a:r>
            <a:r>
              <a:rPr kumimoji="1" lang="en-US" altLang="en-US" sz="2000" b="0" i="1">
                <a:solidFill>
                  <a:srgbClr val="FFFF00"/>
                </a:solidFill>
                <a:sym typeface="Wingdings" panose="05000000000000000000" pitchFamily="2" charset="2"/>
              </a:rPr>
              <a:t>este cel pt. care: </a:t>
            </a:r>
            <a:r>
              <a:rPr kumimoji="1" lang="en-US" altLang="en-US" sz="2000" b="0" i="1">
                <a:solidFill>
                  <a:srgbClr val="FFFF00"/>
                </a:solidFill>
                <a:sym typeface="Wingdings 2" panose="05020102010507070707" pitchFamily="18" charset="2"/>
              </a:rPr>
              <a:t> 			</a:t>
            </a:r>
          </a:p>
          <a:p>
            <a:pPr algn="just">
              <a:defRPr/>
            </a:pPr>
            <a:endParaRPr kumimoji="1" lang="en-US" altLang="en-US" sz="2000" b="0" i="1">
              <a:solidFill>
                <a:srgbClr val="FFFF00"/>
              </a:solidFill>
              <a:sym typeface="Wingdings 2" panose="05020102010507070707" pitchFamily="18" charset="2"/>
            </a:endParaRPr>
          </a:p>
          <a:p>
            <a:pPr algn="just">
              <a:defRPr/>
            </a:pPr>
            <a:endParaRPr kumimoji="1" lang="en-US" altLang="en-US" sz="2000" b="0" i="1">
              <a:solidFill>
                <a:srgbClr val="FFFF00"/>
              </a:solidFill>
              <a:sym typeface="Wingdings 2" panose="05020102010507070707" pitchFamily="18" charset="2"/>
            </a:endParaRPr>
          </a:p>
          <a:p>
            <a:pPr algn="just">
              <a:defRPr/>
            </a:pPr>
            <a:r>
              <a:rPr kumimoji="1" lang="en-US" altLang="en-US" sz="2000" b="0" i="1">
                <a:solidFill>
                  <a:srgbClr val="FFFF00"/>
                </a:solidFill>
                <a:sym typeface="Wingdings 2" panose="05020102010507070707" pitchFamily="18" charset="2"/>
              </a:rPr>
              <a:t>	</a:t>
            </a:r>
          </a:p>
          <a:p>
            <a:pPr algn="just">
              <a:defRPr/>
            </a:pPr>
            <a:r>
              <a:rPr kumimoji="1" lang="en-US" altLang="en-US" sz="2000" b="0" i="1">
                <a:solidFill>
                  <a:srgbClr val="FFFF00"/>
                </a:solidFill>
                <a:sym typeface="Wingdings 2" panose="05020102010507070707" pitchFamily="18" charset="2"/>
              </a:rPr>
              <a:t>	</a:t>
            </a:r>
          </a:p>
          <a:p>
            <a:pPr algn="just">
              <a:defRPr/>
            </a:pPr>
            <a:r>
              <a:rPr kumimoji="1" lang="en-US" altLang="en-US" sz="2000" b="0" i="1">
                <a:solidFill>
                  <a:srgbClr val="FFFF00"/>
                </a:solidFill>
                <a:sym typeface="Wingdings 2" panose="05020102010507070707" pitchFamily="18" charset="2"/>
              </a:rPr>
              <a:t>				</a:t>
            </a:r>
          </a:p>
          <a:p>
            <a:pPr algn="just">
              <a:defRPr/>
            </a:pPr>
            <a:r>
              <a:rPr kumimoji="1" lang="en-US" altLang="en-US" sz="2000" b="0" i="1">
                <a:solidFill>
                  <a:srgbClr val="FFFF00"/>
                </a:solidFill>
                <a:sym typeface="Wingdings 2" panose="05020102010507070707" pitchFamily="18" charset="2"/>
              </a:rPr>
              <a:t>	</a:t>
            </a:r>
          </a:p>
          <a:p>
            <a:pPr algn="just">
              <a:defRPr/>
            </a:pPr>
            <a:r>
              <a:rPr kumimoji="1" lang="en-US" altLang="en-US" sz="2000" i="1">
                <a:solidFill>
                  <a:srgbClr val="FFFF00"/>
                </a:solidFill>
                <a:sym typeface="Wingdings 2" panose="05020102010507070707" pitchFamily="18" charset="2"/>
              </a:rPr>
              <a:t>	</a:t>
            </a:r>
          </a:p>
          <a:p>
            <a:pPr algn="just">
              <a:defRPr/>
            </a:pPr>
            <a:endParaRPr kumimoji="1" lang="en-US" altLang="en-US" sz="2000" i="1">
              <a:solidFill>
                <a:srgbClr val="FFFF00"/>
              </a:solidFill>
              <a:sym typeface="Wingdings 2" panose="05020102010507070707" pitchFamily="18" charset="2"/>
            </a:endParaRPr>
          </a:p>
          <a:p>
            <a:pPr algn="just">
              <a:defRPr/>
            </a:pPr>
            <a:r>
              <a:rPr kumimoji="1" lang="en-US" altLang="en-US" sz="2000" i="1">
                <a:solidFill>
                  <a:srgbClr val="FFFF00"/>
                </a:solidFill>
                <a:sym typeface="Wingdings 2" panose="05020102010507070707" pitchFamily="18" charset="2"/>
              </a:rPr>
              <a:t>=&gt; </a:t>
            </a:r>
            <a:r>
              <a:rPr kumimoji="1" lang="en-US" altLang="en-US" sz="2000">
                <a:solidFill>
                  <a:srgbClr val="FFFF00"/>
                </a:solidFill>
                <a:sym typeface="Wingdings 2" panose="05020102010507070707" pitchFamily="18" charset="2"/>
              </a:rPr>
              <a:t>w</a:t>
            </a:r>
            <a:r>
              <a:rPr kumimoji="1" lang="en-US" altLang="en-US" sz="2000" i="1">
                <a:solidFill>
                  <a:srgbClr val="FFFF00"/>
                </a:solidFill>
                <a:sym typeface="Wingdings 2" panose="05020102010507070707" pitchFamily="18" charset="2"/>
              </a:rPr>
              <a:t> optim este solutia ecuatiei de mai sus, care maximizeaza  </a:t>
            </a:r>
            <a:r>
              <a:rPr kumimoji="1" lang="en-US" altLang="en-US" sz="2000" b="0" i="1">
                <a:solidFill>
                  <a:srgbClr val="FFFF00"/>
                </a:solidFill>
                <a:sym typeface="Wingdings 2" panose="05020102010507070707" pitchFamily="18" charset="2"/>
              </a:rPr>
              <a:t>J</a:t>
            </a:r>
            <a:r>
              <a:rPr kumimoji="1" lang="en-US" altLang="en-US" sz="2000" b="0" i="1" baseline="-25000">
                <a:solidFill>
                  <a:srgbClr val="FFFF00"/>
                </a:solidFill>
                <a:sym typeface="Wingdings 2" panose="05020102010507070707" pitchFamily="18" charset="2"/>
              </a:rPr>
              <a:t>Fisher</a:t>
            </a:r>
            <a:r>
              <a:rPr kumimoji="1" lang="en-US" altLang="en-US" sz="2000" b="0">
                <a:solidFill>
                  <a:srgbClr val="FFFF00"/>
                </a:solidFill>
                <a:sym typeface="Wingdings 2" panose="05020102010507070707" pitchFamily="18" charset="2"/>
              </a:rPr>
              <a:t>(</a:t>
            </a:r>
            <a:r>
              <a:rPr kumimoji="1" lang="en-US" altLang="en-US" sz="2000">
                <a:solidFill>
                  <a:srgbClr val="FFFF00"/>
                </a:solidFill>
                <a:sym typeface="Wingdings 2" panose="05020102010507070707" pitchFamily="18" charset="2"/>
              </a:rPr>
              <a:t>w</a:t>
            </a:r>
            <a:r>
              <a:rPr kumimoji="1" lang="en-US" altLang="en-US" sz="2000" b="0">
                <a:solidFill>
                  <a:srgbClr val="FFFF00"/>
                </a:solidFill>
                <a:sym typeface="Wingdings 2" panose="05020102010507070707" pitchFamily="18" charset="2"/>
              </a:rPr>
              <a:t>)</a:t>
            </a:r>
            <a:r>
              <a:rPr kumimoji="1" lang="en-US" altLang="en-US" sz="2000" b="0" i="1">
                <a:solidFill>
                  <a:srgbClr val="FFFF00"/>
                </a:solidFill>
                <a:sym typeface="Wingdings 2" panose="05020102010507070707" pitchFamily="18" charset="2"/>
              </a:rPr>
              <a:t>. </a:t>
            </a:r>
            <a:r>
              <a:rPr kumimoji="1" lang="en-US" altLang="en-US" sz="2000" i="1">
                <a:solidFill>
                  <a:srgbClr val="FFFF00"/>
                </a:solidFill>
                <a:sym typeface="Wingdings 2" panose="05020102010507070707" pitchFamily="18" charset="2"/>
              </a:rPr>
              <a:t>Daca rescriem aceasta ecuatie sub forma:</a:t>
            </a:r>
          </a:p>
          <a:p>
            <a:pPr algn="just">
              <a:defRPr/>
            </a:pPr>
            <a:endParaRPr kumimoji="1" lang="en-US" altLang="en-US" sz="2000" i="1">
              <a:solidFill>
                <a:srgbClr val="FFFF00"/>
              </a:solidFill>
              <a:sym typeface="Wingdings 2" panose="05020102010507070707" pitchFamily="18" charset="2"/>
            </a:endParaRPr>
          </a:p>
          <a:p>
            <a:pPr algn="just">
              <a:defRPr/>
            </a:pPr>
            <a:r>
              <a:rPr kumimoji="1" lang="en-US" altLang="en-US" sz="2000" b="0" i="1">
                <a:solidFill>
                  <a:srgbClr val="FFFF00"/>
                </a:solidFill>
                <a:sym typeface="Wingdings 2" panose="05020102010507070707" pitchFamily="18" charset="2"/>
              </a:rPr>
              <a:t>	</a:t>
            </a:r>
          </a:p>
          <a:p>
            <a:pPr algn="just">
              <a:defRPr/>
            </a:pPr>
            <a:endParaRPr kumimoji="1" lang="en-US" altLang="en-US" sz="1000" b="0" i="1">
              <a:solidFill>
                <a:srgbClr val="FFFF00"/>
              </a:solidFill>
              <a:sym typeface="Wingdings 2" panose="05020102010507070707" pitchFamily="18" charset="2"/>
            </a:endParaRPr>
          </a:p>
          <a:p>
            <a:pPr algn="just">
              <a:defRPr/>
            </a:pPr>
            <a:r>
              <a:rPr kumimoji="1" lang="en-US" altLang="en-US" sz="2000" i="1">
                <a:solidFill>
                  <a:srgbClr val="FFFF00"/>
                </a:solidFill>
                <a:sym typeface="Wingdings 2" panose="05020102010507070707" pitchFamily="18" charset="2"/>
              </a:rPr>
              <a:t>=&gt;</a:t>
            </a:r>
            <a:r>
              <a:rPr kumimoji="1" lang="en-US" altLang="en-US" sz="2000" b="0" i="1">
                <a:solidFill>
                  <a:srgbClr val="FFFF00"/>
                </a:solidFill>
                <a:sym typeface="Wingdings 2" panose="05020102010507070707" pitchFamily="18" charset="2"/>
              </a:rPr>
              <a:t> </a:t>
            </a:r>
            <a:r>
              <a:rPr kumimoji="1" lang="en-US" altLang="en-US" sz="2000">
                <a:solidFill>
                  <a:srgbClr val="FFFF00"/>
                </a:solidFill>
                <a:sym typeface="Wingdings 2" panose="05020102010507070707" pitchFamily="18" charset="2"/>
              </a:rPr>
              <a:t>w</a:t>
            </a:r>
            <a:r>
              <a:rPr kumimoji="1" lang="en-US" altLang="en-US" sz="2000" b="0">
                <a:solidFill>
                  <a:srgbClr val="FFFF00"/>
                </a:solidFill>
                <a:sym typeface="Wingdings 2" panose="05020102010507070707" pitchFamily="18" charset="2"/>
              </a:rPr>
              <a:t> </a:t>
            </a:r>
            <a:r>
              <a:rPr kumimoji="1" lang="en-US" altLang="en-US" sz="2000" i="1">
                <a:solidFill>
                  <a:srgbClr val="FFFF00"/>
                </a:solidFill>
                <a:sym typeface="Wingdings 2" panose="05020102010507070707" pitchFamily="18" charset="2"/>
              </a:rPr>
              <a:t>= un vector propriu al </a:t>
            </a:r>
            <a:r>
              <a:rPr kumimoji="1" lang="en-US" altLang="en-US" sz="2000">
                <a:solidFill>
                  <a:srgbClr val="FFFF00"/>
                </a:solidFill>
                <a:sym typeface="Wingdings 2" panose="05020102010507070707" pitchFamily="18" charset="2"/>
              </a:rPr>
              <a:t>S</a:t>
            </a:r>
            <a:r>
              <a:rPr kumimoji="1" lang="en-US" altLang="en-US" sz="2000" b="0" i="1" baseline="-25000">
                <a:solidFill>
                  <a:srgbClr val="FFFF00"/>
                </a:solidFill>
                <a:sym typeface="Wingdings 2" panose="05020102010507070707" pitchFamily="18" charset="2"/>
              </a:rPr>
              <a:t>W</a:t>
            </a:r>
            <a:r>
              <a:rPr kumimoji="1" lang="en-US" altLang="en-US" sz="2000" b="0" baseline="30000">
                <a:solidFill>
                  <a:srgbClr val="FFFF00"/>
                </a:solidFill>
                <a:sym typeface="Wingdings 2" panose="05020102010507070707" pitchFamily="18" charset="2"/>
              </a:rPr>
              <a:t>-1</a:t>
            </a:r>
            <a:r>
              <a:rPr kumimoji="1" lang="en-US" altLang="en-US" sz="2000">
                <a:solidFill>
                  <a:srgbClr val="FFFF00"/>
                </a:solidFill>
                <a:sym typeface="Wingdings 2" panose="05020102010507070707" pitchFamily="18" charset="2"/>
              </a:rPr>
              <a:t>S</a:t>
            </a:r>
            <a:r>
              <a:rPr kumimoji="1" lang="en-US" altLang="en-US" sz="2000" b="0" i="1" baseline="-25000">
                <a:solidFill>
                  <a:srgbClr val="FFFF00"/>
                </a:solidFill>
                <a:sym typeface="Wingdings 2" panose="05020102010507070707" pitchFamily="18" charset="2"/>
              </a:rPr>
              <a:t>B</a:t>
            </a:r>
            <a:r>
              <a:rPr kumimoji="1" lang="en-US" altLang="en-US" sz="2000" b="0">
                <a:solidFill>
                  <a:srgbClr val="FFFF00"/>
                </a:solidFill>
                <a:sym typeface="Wingdings 2" panose="05020102010507070707" pitchFamily="18" charset="2"/>
              </a:rPr>
              <a:t>;</a:t>
            </a:r>
            <a:r>
              <a:rPr kumimoji="1" lang="en-US" altLang="en-US" sz="2000" i="1">
                <a:solidFill>
                  <a:srgbClr val="FFFF00"/>
                </a:solidFill>
                <a:sym typeface="Wingdings 2" panose="05020102010507070707" pitchFamily="18" charset="2"/>
              </a:rPr>
              <a:t> </a:t>
            </a:r>
            <a:r>
              <a:rPr kumimoji="1" lang="en-US" altLang="en-US" sz="2000" b="0" i="1">
                <a:solidFill>
                  <a:srgbClr val="FFFF00"/>
                </a:solidFill>
                <a:sym typeface="Wingdings 2" panose="05020102010507070707" pitchFamily="18" charset="2"/>
              </a:rPr>
              <a:t>J</a:t>
            </a:r>
            <a:r>
              <a:rPr kumimoji="1" lang="en-US" altLang="en-US" sz="2000" b="0" i="1" baseline="-25000">
                <a:solidFill>
                  <a:srgbClr val="FFFF00"/>
                </a:solidFill>
                <a:sym typeface="Wingdings 2" panose="05020102010507070707" pitchFamily="18" charset="2"/>
              </a:rPr>
              <a:t>Fisher</a:t>
            </a:r>
            <a:r>
              <a:rPr kumimoji="1" lang="en-US" altLang="en-US" sz="2000" b="0">
                <a:solidFill>
                  <a:srgbClr val="FFFF00"/>
                </a:solidFill>
                <a:sym typeface="Wingdings 2" panose="05020102010507070707" pitchFamily="18" charset="2"/>
              </a:rPr>
              <a:t>(</a:t>
            </a:r>
            <a:r>
              <a:rPr kumimoji="1" lang="en-US" altLang="en-US" sz="2000">
                <a:solidFill>
                  <a:srgbClr val="FFFF00"/>
                </a:solidFill>
                <a:sym typeface="Wingdings 2" panose="05020102010507070707" pitchFamily="18" charset="2"/>
              </a:rPr>
              <a:t>w</a:t>
            </a:r>
            <a:r>
              <a:rPr kumimoji="1" lang="en-US" altLang="en-US" sz="2000" b="0">
                <a:solidFill>
                  <a:srgbClr val="FFFF00"/>
                </a:solidFill>
                <a:sym typeface="Wingdings 2" panose="05020102010507070707" pitchFamily="18" charset="2"/>
              </a:rPr>
              <a:t>)</a:t>
            </a:r>
            <a:r>
              <a:rPr kumimoji="1" lang="en-US" altLang="en-US" sz="2000">
                <a:solidFill>
                  <a:srgbClr val="FFFF00"/>
                </a:solidFill>
                <a:sym typeface="Wingdings 2" panose="05020102010507070707" pitchFamily="18" charset="2"/>
              </a:rPr>
              <a:t> </a:t>
            </a:r>
            <a:r>
              <a:rPr kumimoji="1" lang="en-US" altLang="en-US" sz="2000" i="1">
                <a:solidFill>
                  <a:srgbClr val="FFFF00"/>
                </a:solidFill>
                <a:sym typeface="Wingdings 2" panose="05020102010507070707" pitchFamily="18" charset="2"/>
              </a:rPr>
              <a:t>= valoarea proprie corespunzatoare.</a:t>
            </a:r>
            <a:r>
              <a:rPr kumimoji="1" lang="en-US" altLang="en-US" sz="2000" b="0" i="1">
                <a:solidFill>
                  <a:srgbClr val="FFFF00"/>
                </a:solidFill>
                <a:sym typeface="Wingdings 2" panose="05020102010507070707" pitchFamily="18" charset="2"/>
              </a:rPr>
              <a:t> </a:t>
            </a:r>
            <a:endParaRPr kumimoji="1" lang="en-US" altLang="en-US" sz="2000" b="0">
              <a:solidFill>
                <a:srgbClr val="FFFF00"/>
              </a:solidFill>
              <a:sym typeface="Wingdings 2" panose="05020102010507070707" pitchFamily="18" charset="2"/>
            </a:endParaRPr>
          </a:p>
        </p:txBody>
      </p:sp>
      <p:graphicFrame>
        <p:nvGraphicFramePr>
          <p:cNvPr id="38915" name="Object 9">
            <a:extLst>
              <a:ext uri="{FF2B5EF4-FFF2-40B4-BE49-F238E27FC236}">
                <a16:creationId xmlns:a16="http://schemas.microsoft.com/office/drawing/2014/main" id="{E87B57D3-A4B5-47EB-A56C-326F6F55CF17}"/>
              </a:ext>
            </a:extLst>
          </p:cNvPr>
          <p:cNvGraphicFramePr>
            <a:graphicFrameLocks noChangeAspect="1"/>
          </p:cNvGraphicFramePr>
          <p:nvPr/>
        </p:nvGraphicFramePr>
        <p:xfrm>
          <a:off x="1516063" y="3221038"/>
          <a:ext cx="6245225" cy="858837"/>
        </p:xfrm>
        <a:graphic>
          <a:graphicData uri="http://schemas.openxmlformats.org/presentationml/2006/ole">
            <mc:AlternateContent xmlns:mc="http://schemas.openxmlformats.org/markup-compatibility/2006">
              <mc:Choice xmlns:v="urn:schemas-microsoft-com:vml" Requires="v">
                <p:oleObj name="Equation" r:id="rId3" imgW="3225679" imgH="431846" progId="Equation.3">
                  <p:embed/>
                </p:oleObj>
              </mc:Choice>
              <mc:Fallback>
                <p:oleObj name="Equation" r:id="rId3" imgW="3225679" imgH="431846"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6063" y="3221038"/>
                        <a:ext cx="6245225" cy="858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6" name="Object 11">
            <a:extLst>
              <a:ext uri="{FF2B5EF4-FFF2-40B4-BE49-F238E27FC236}">
                <a16:creationId xmlns:a16="http://schemas.microsoft.com/office/drawing/2014/main" id="{61BFAE09-0CDF-4C0D-ACCD-E41023E6A428}"/>
              </a:ext>
            </a:extLst>
          </p:cNvPr>
          <p:cNvGraphicFramePr>
            <a:graphicFrameLocks noChangeAspect="1"/>
          </p:cNvGraphicFramePr>
          <p:nvPr/>
        </p:nvGraphicFramePr>
        <p:xfrm>
          <a:off x="1752600" y="2286000"/>
          <a:ext cx="6042025" cy="939800"/>
        </p:xfrm>
        <a:graphic>
          <a:graphicData uri="http://schemas.openxmlformats.org/presentationml/2006/ole">
            <mc:AlternateContent xmlns:mc="http://schemas.openxmlformats.org/markup-compatibility/2006">
              <mc:Choice xmlns:v="urn:schemas-microsoft-com:vml" Requires="v">
                <p:oleObj name="Equation" r:id="rId5" imgW="3098765" imgH="470085" progId="Equation.3">
                  <p:embed/>
                </p:oleObj>
              </mc:Choice>
              <mc:Fallback>
                <p:oleObj name="Equation" r:id="rId5" imgW="3098765" imgH="470085"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2286000"/>
                        <a:ext cx="6042025" cy="939800"/>
                      </a:xfrm>
                      <a:prstGeom prst="rect">
                        <a:avLst/>
                      </a:prstGeom>
                      <a:noFill/>
                      <a:ln>
                        <a:noFill/>
                      </a:ln>
                      <a:effectLst/>
                      <a:extLst>
                        <a:ext uri="{909E8E84-426E-40DD-AFC4-6F175D3DCCD1}">
                          <a14:hiddenFill xmlns:a14="http://schemas.microsoft.com/office/drawing/2010/main">
                            <a:solidFill>
                              <a:srgbClr val="80008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53882" dir="13500000" algn="ctr" rotWithShape="0">
                                <a:srgbClr val="808080">
                                  <a:alpha val="50000"/>
                                </a:srgbClr>
                              </a:outerShdw>
                            </a:effectLst>
                          </a14:hiddenEffects>
                        </a:ext>
                      </a:extLst>
                    </p:spPr>
                  </p:pic>
                </p:oleObj>
              </mc:Fallback>
            </mc:AlternateContent>
          </a:graphicData>
        </a:graphic>
      </p:graphicFrame>
      <p:graphicFrame>
        <p:nvGraphicFramePr>
          <p:cNvPr id="38917" name="Object 12">
            <a:extLst>
              <a:ext uri="{FF2B5EF4-FFF2-40B4-BE49-F238E27FC236}">
                <a16:creationId xmlns:a16="http://schemas.microsoft.com/office/drawing/2014/main" id="{8CD86E1F-B8B7-4312-B765-EA37E2555CAE}"/>
              </a:ext>
            </a:extLst>
          </p:cNvPr>
          <p:cNvGraphicFramePr>
            <a:graphicFrameLocks noChangeAspect="1"/>
          </p:cNvGraphicFramePr>
          <p:nvPr/>
        </p:nvGraphicFramePr>
        <p:xfrm>
          <a:off x="3303588" y="4359275"/>
          <a:ext cx="2838450" cy="369888"/>
        </p:xfrm>
        <a:graphic>
          <a:graphicData uri="http://schemas.openxmlformats.org/presentationml/2006/ole">
            <mc:AlternateContent xmlns:mc="http://schemas.openxmlformats.org/markup-compatibility/2006">
              <mc:Choice xmlns:v="urn:schemas-microsoft-com:vml" Requires="v">
                <p:oleObj name="Equation" r:id="rId7" imgW="1460543" imgH="177892" progId="Equation.3">
                  <p:embed/>
                </p:oleObj>
              </mc:Choice>
              <mc:Fallback>
                <p:oleObj name="Equation" r:id="rId7" imgW="1460543" imgH="177892"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03588" y="4359275"/>
                        <a:ext cx="2838450"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8" name="Object 13">
            <a:extLst>
              <a:ext uri="{FF2B5EF4-FFF2-40B4-BE49-F238E27FC236}">
                <a16:creationId xmlns:a16="http://schemas.microsoft.com/office/drawing/2014/main" id="{AD7D4926-8400-4BD4-9DB8-28687D721076}"/>
              </a:ext>
            </a:extLst>
          </p:cNvPr>
          <p:cNvGraphicFramePr>
            <a:graphicFrameLocks noChangeAspect="1"/>
          </p:cNvGraphicFramePr>
          <p:nvPr/>
        </p:nvGraphicFramePr>
        <p:xfrm>
          <a:off x="3352800" y="5638800"/>
          <a:ext cx="2765425" cy="442913"/>
        </p:xfrm>
        <a:graphic>
          <a:graphicData uri="http://schemas.openxmlformats.org/presentationml/2006/ole">
            <mc:AlternateContent xmlns:mc="http://schemas.openxmlformats.org/markup-compatibility/2006">
              <mc:Choice xmlns:v="urn:schemas-microsoft-com:vml" Requires="v">
                <p:oleObj name="Equation" r:id="rId9" imgW="1422261" imgH="215715" progId="Equation.3">
                  <p:embed/>
                </p:oleObj>
              </mc:Choice>
              <mc:Fallback>
                <p:oleObj name="Equation" r:id="rId9" imgW="1422261" imgH="215715"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52800" y="5638800"/>
                        <a:ext cx="2765425"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6401" name="Rectangle 17">
            <a:extLst>
              <a:ext uri="{FF2B5EF4-FFF2-40B4-BE49-F238E27FC236}">
                <a16:creationId xmlns:a16="http://schemas.microsoft.com/office/drawing/2014/main" id="{DAD38FF1-1B8A-427D-A7C7-3B2BBFBC51D5}"/>
              </a:ext>
            </a:extLst>
          </p:cNvPr>
          <p:cNvSpPr>
            <a:spLocks noChangeArrowheads="1"/>
          </p:cNvSpPr>
          <p:nvPr/>
        </p:nvSpPr>
        <p:spPr bwMode="auto">
          <a:xfrm>
            <a:off x="5105400" y="76200"/>
            <a:ext cx="4038600" cy="381000"/>
          </a:xfrm>
          <a:prstGeom prst="rect">
            <a:avLst/>
          </a:prstGeom>
          <a:noFill/>
          <a:ln>
            <a:noFill/>
          </a:ln>
          <a:effectLst/>
        </p:spPr>
        <p:txBody>
          <a:bodyPr anchor="b"/>
          <a:lstStyle/>
          <a:p>
            <a:pPr algn="r">
              <a:defRPr/>
            </a:pPr>
            <a:r>
              <a:rPr lang="en-US" altLang="en-US" sz="1600" b="0" dirty="0">
                <a:solidFill>
                  <a:schemeClr val="tx2"/>
                </a:solidFill>
                <a:effectLst>
                  <a:outerShdw blurRad="38100" dist="38100" dir="2700000" algn="tl">
                    <a:srgbClr val="000000"/>
                  </a:outerShdw>
                </a:effectLst>
                <a:latin typeface="Tahoma" panose="020B0604030504040204" pitchFamily="34" charset="0"/>
              </a:rPr>
              <a:t>Curs 10</a:t>
            </a:r>
            <a:endParaRPr lang="en-US" altLang="en-US"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6" name="Text Box 4">
            <a:extLst>
              <a:ext uri="{FF2B5EF4-FFF2-40B4-BE49-F238E27FC236}">
                <a16:creationId xmlns:a16="http://schemas.microsoft.com/office/drawing/2014/main" id="{7CBE6C14-78FE-4347-97E3-321EAA958A36}"/>
              </a:ext>
            </a:extLst>
          </p:cNvPr>
          <p:cNvSpPr txBox="1">
            <a:spLocks noChangeArrowheads="1"/>
          </p:cNvSpPr>
          <p:nvPr/>
        </p:nvSpPr>
        <p:spPr bwMode="auto">
          <a:xfrm>
            <a:off x="0" y="457200"/>
            <a:ext cx="9144000" cy="5380038"/>
          </a:xfrm>
          <a:prstGeom prst="rect">
            <a:avLst/>
          </a:prstGeom>
          <a:solidFill>
            <a:srgbClr val="1763A1">
              <a:alpha val="66000"/>
            </a:srgbClr>
          </a:solidFill>
          <a:ln>
            <a:noFill/>
          </a:ln>
          <a:effectLst/>
        </p:spPr>
        <p:txBody>
          <a:bodyPr tIns="91440">
            <a:spAutoFit/>
          </a:bodyPr>
          <a:lstStyle>
            <a:lvl1pPr marL="722313" indent="-633413">
              <a:tabLst>
                <a:tab pos="1081088" algn="l"/>
              </a:tabLst>
              <a:defRPr sz="2400">
                <a:solidFill>
                  <a:schemeClr val="tx1"/>
                </a:solidFill>
                <a:latin typeface="Times New Roman" panose="02020603050405020304" pitchFamily="18" charset="0"/>
              </a:defRPr>
            </a:lvl1pPr>
            <a:lvl2pPr marL="901700" indent="261938">
              <a:tabLst>
                <a:tab pos="1081088" algn="l"/>
              </a:tabLst>
              <a:defRPr sz="2400">
                <a:solidFill>
                  <a:schemeClr val="tx1"/>
                </a:solidFill>
                <a:latin typeface="Times New Roman" panose="02020603050405020304" pitchFamily="18" charset="0"/>
              </a:defRPr>
            </a:lvl2pPr>
            <a:lvl3pPr marL="1800225" indent="-457200">
              <a:tabLst>
                <a:tab pos="1081088" algn="l"/>
              </a:tabLst>
              <a:defRPr sz="2400">
                <a:solidFill>
                  <a:schemeClr val="tx1"/>
                </a:solidFill>
                <a:latin typeface="Times New Roman" panose="02020603050405020304" pitchFamily="18" charset="0"/>
              </a:defRPr>
            </a:lvl3pPr>
            <a:lvl4pPr marL="1979613" indent="-457200">
              <a:tabLst>
                <a:tab pos="1081088" algn="l"/>
              </a:tabLst>
              <a:defRPr sz="2400">
                <a:solidFill>
                  <a:schemeClr val="tx1"/>
                </a:solidFill>
                <a:latin typeface="Times New Roman" panose="02020603050405020304" pitchFamily="18" charset="0"/>
              </a:defRPr>
            </a:lvl4pPr>
            <a:lvl5pPr marL="2286000" indent="-457200">
              <a:tabLst>
                <a:tab pos="1081088" algn="l"/>
              </a:tabLst>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9pPr>
          </a:lstStyle>
          <a:p>
            <a:pPr algn="ctr">
              <a:defRPr/>
            </a:pPr>
            <a:r>
              <a:rPr kumimoji="1" lang="en-US" altLang="en-US">
                <a:solidFill>
                  <a:srgbClr val="FFFF00"/>
                </a:solidFill>
                <a:sym typeface="Wingdings 2" panose="05020102010507070707" pitchFamily="18" charset="2"/>
              </a:rPr>
              <a:t> </a:t>
            </a:r>
            <a:r>
              <a:rPr kumimoji="1" lang="en-US" altLang="en-US" sz="3600" b="0">
                <a:solidFill>
                  <a:srgbClr val="FFFF00"/>
                </a:solidFill>
                <a:effectLst>
                  <a:outerShdw blurRad="38100" dist="38100" dir="2700000" algn="tl">
                    <a:srgbClr val="000000"/>
                  </a:outerShdw>
                </a:effectLst>
              </a:rPr>
              <a:t>Clasificatorul LDA binar (13)</a:t>
            </a:r>
            <a:endParaRPr kumimoji="1" lang="en-US" altLang="en-US">
              <a:solidFill>
                <a:srgbClr val="FFFF00"/>
              </a:solidFill>
            </a:endParaRPr>
          </a:p>
          <a:p>
            <a:pPr algn="ctr">
              <a:defRPr/>
            </a:pPr>
            <a:endParaRPr kumimoji="1" lang="en-US" altLang="en-US">
              <a:solidFill>
                <a:srgbClr val="FFFF00"/>
              </a:solidFill>
            </a:endParaRPr>
          </a:p>
          <a:p>
            <a:pPr algn="just">
              <a:defRPr/>
            </a:pPr>
            <a:r>
              <a:rPr kumimoji="1" lang="en-US" altLang="en-US">
                <a:solidFill>
                  <a:srgbClr val="FFFF00"/>
                </a:solidFill>
                <a:sym typeface="Wingdings 2" panose="05020102010507070707" pitchFamily="18" charset="2"/>
              </a:rPr>
              <a:t>	</a:t>
            </a:r>
            <a:r>
              <a:rPr kumimoji="1" lang="en-US" altLang="en-US" sz="2000" b="0" i="1">
                <a:solidFill>
                  <a:srgbClr val="FFFF00"/>
                </a:solidFill>
                <a:sym typeface="Wingdings 2" panose="05020102010507070707" pitchFamily="18" charset="2"/>
              </a:rPr>
              <a:t>	</a:t>
            </a:r>
            <a:endParaRPr kumimoji="1" lang="en-US" altLang="en-US" sz="2000" b="0">
              <a:sym typeface="Wingdings 2" panose="05020102010507070707" pitchFamily="18" charset="2"/>
            </a:endParaRPr>
          </a:p>
          <a:p>
            <a:pPr algn="just">
              <a:defRPr/>
            </a:pPr>
            <a:r>
              <a:rPr kumimoji="1" lang="en-US" altLang="en-US" sz="2000" b="0" i="1">
                <a:solidFill>
                  <a:srgbClr val="FFFF00"/>
                </a:solidFill>
                <a:sym typeface="Wingdings 2" panose="05020102010507070707" pitchFamily="18" charset="2"/>
              </a:rPr>
              <a:t>	Dorim maximizarea J</a:t>
            </a:r>
            <a:r>
              <a:rPr kumimoji="1" lang="en-US" altLang="en-US" sz="2000" b="0" i="1" baseline="-25000">
                <a:solidFill>
                  <a:srgbClr val="FFFF00"/>
                </a:solidFill>
                <a:sym typeface="Wingdings 2" panose="05020102010507070707" pitchFamily="18" charset="2"/>
              </a:rPr>
              <a:t>Fisher</a:t>
            </a:r>
            <a:r>
              <a:rPr kumimoji="1" lang="en-US" altLang="en-US" sz="2000" b="0">
                <a:solidFill>
                  <a:srgbClr val="FFFF00"/>
                </a:solidFill>
                <a:sym typeface="Wingdings 2" panose="05020102010507070707" pitchFamily="18" charset="2"/>
              </a:rPr>
              <a:t>(</a:t>
            </a:r>
            <a:r>
              <a:rPr kumimoji="1" lang="en-US" altLang="en-US" sz="2000">
                <a:solidFill>
                  <a:srgbClr val="FFFF00"/>
                </a:solidFill>
                <a:sym typeface="Wingdings 2" panose="05020102010507070707" pitchFamily="18" charset="2"/>
              </a:rPr>
              <a:t>w</a:t>
            </a:r>
            <a:r>
              <a:rPr kumimoji="1" lang="en-US" altLang="en-US" sz="2000" b="0">
                <a:solidFill>
                  <a:srgbClr val="FFFF00"/>
                </a:solidFill>
                <a:sym typeface="Wingdings 2" panose="05020102010507070707" pitchFamily="18" charset="2"/>
              </a:rPr>
              <a:t>) </a:t>
            </a:r>
            <a:r>
              <a:rPr kumimoji="1" lang="en-US" altLang="en-US" sz="2000" b="0">
                <a:solidFill>
                  <a:srgbClr val="FFFF00"/>
                </a:solidFill>
                <a:sym typeface="Wingdings" panose="05000000000000000000" pitchFamily="2" charset="2"/>
              </a:rPr>
              <a:t> </a:t>
            </a:r>
            <a:r>
              <a:rPr kumimoji="1" lang="en-US" altLang="en-US" sz="2000" b="0" i="1">
                <a:solidFill>
                  <a:srgbClr val="FFFF00"/>
                </a:solidFill>
                <a:sym typeface="Wingdings 2" panose="05020102010507070707" pitchFamily="18" charset="2"/>
              </a:rPr>
              <a:t>J</a:t>
            </a:r>
            <a:r>
              <a:rPr kumimoji="1" lang="en-US" altLang="en-US" sz="2000" b="0" i="1" baseline="-25000">
                <a:solidFill>
                  <a:srgbClr val="FFFF00"/>
                </a:solidFill>
                <a:sym typeface="Wingdings 2" panose="05020102010507070707" pitchFamily="18" charset="2"/>
              </a:rPr>
              <a:t>Fisher</a:t>
            </a:r>
            <a:r>
              <a:rPr kumimoji="1" lang="en-US" altLang="en-US" sz="2000" b="0">
                <a:solidFill>
                  <a:srgbClr val="FFFF00"/>
                </a:solidFill>
                <a:sym typeface="Wingdings 2" panose="05020102010507070707" pitchFamily="18" charset="2"/>
              </a:rPr>
              <a:t>(</a:t>
            </a:r>
            <a:r>
              <a:rPr kumimoji="1" lang="en-US" altLang="en-US" sz="2000">
                <a:solidFill>
                  <a:srgbClr val="FFFF00"/>
                </a:solidFill>
                <a:sym typeface="Wingdings 2" panose="05020102010507070707" pitchFamily="18" charset="2"/>
              </a:rPr>
              <a:t>w</a:t>
            </a:r>
            <a:r>
              <a:rPr kumimoji="1" lang="en-US" altLang="en-US" sz="2000" b="0">
                <a:solidFill>
                  <a:srgbClr val="FFFF00"/>
                </a:solidFill>
                <a:sym typeface="Wingdings 2" panose="05020102010507070707" pitchFamily="18" charset="2"/>
              </a:rPr>
              <a:t>)</a:t>
            </a:r>
            <a:r>
              <a:rPr kumimoji="1" lang="en-US" altLang="en-US" sz="2000" b="0" i="1">
                <a:solidFill>
                  <a:srgbClr val="FFFF00"/>
                </a:solidFill>
                <a:sym typeface="Wingdings" panose="05000000000000000000" pitchFamily="2" charset="2"/>
              </a:rPr>
              <a:t> = cea mai mare valoare proprie a matricii </a:t>
            </a:r>
            <a:r>
              <a:rPr kumimoji="1" lang="en-US" altLang="en-US" sz="2000">
                <a:solidFill>
                  <a:srgbClr val="FFFF00"/>
                </a:solidFill>
                <a:sym typeface="Wingdings 2" panose="05020102010507070707" pitchFamily="18" charset="2"/>
              </a:rPr>
              <a:t>S</a:t>
            </a:r>
            <a:r>
              <a:rPr kumimoji="1" lang="en-US" altLang="en-US" sz="2000" b="0" i="1" baseline="-25000">
                <a:solidFill>
                  <a:srgbClr val="FFFF00"/>
                </a:solidFill>
                <a:sym typeface="Wingdings 2" panose="05020102010507070707" pitchFamily="18" charset="2"/>
              </a:rPr>
              <a:t>W</a:t>
            </a:r>
            <a:r>
              <a:rPr kumimoji="1" lang="en-US" altLang="en-US" sz="2000" b="0" baseline="30000">
                <a:solidFill>
                  <a:srgbClr val="FFFF00"/>
                </a:solidFill>
                <a:sym typeface="Wingdings 2" panose="05020102010507070707" pitchFamily="18" charset="2"/>
              </a:rPr>
              <a:t>-1</a:t>
            </a:r>
            <a:r>
              <a:rPr kumimoji="1" lang="en-US" altLang="en-US" sz="2000">
                <a:solidFill>
                  <a:srgbClr val="FFFF00"/>
                </a:solidFill>
                <a:sym typeface="Wingdings 2" panose="05020102010507070707" pitchFamily="18" charset="2"/>
              </a:rPr>
              <a:t>S</a:t>
            </a:r>
            <a:r>
              <a:rPr kumimoji="1" lang="en-US" altLang="en-US" sz="2000" b="0" i="1" baseline="-25000">
                <a:solidFill>
                  <a:srgbClr val="FFFF00"/>
                </a:solidFill>
                <a:sym typeface="Wingdings 2" panose="05020102010507070707" pitchFamily="18" charset="2"/>
              </a:rPr>
              <a:t>B</a:t>
            </a:r>
            <a:r>
              <a:rPr kumimoji="1" lang="en-US" altLang="en-US" sz="2000" b="0">
                <a:solidFill>
                  <a:srgbClr val="FFFF00"/>
                </a:solidFill>
                <a:sym typeface="Wingdings 2" panose="05020102010507070707" pitchFamily="18" charset="2"/>
              </a:rPr>
              <a:t>;</a:t>
            </a:r>
            <a:r>
              <a:rPr kumimoji="1" lang="en-US" altLang="en-US" sz="2000" b="0" i="1">
                <a:solidFill>
                  <a:srgbClr val="FFFF00"/>
                </a:solidFill>
                <a:sym typeface="Wingdings" panose="05000000000000000000" pitchFamily="2" charset="2"/>
              </a:rPr>
              <a:t> </a:t>
            </a:r>
            <a:r>
              <a:rPr kumimoji="1" lang="en-US" altLang="en-US" sz="2000">
                <a:solidFill>
                  <a:srgbClr val="FFFF00"/>
                </a:solidFill>
                <a:sym typeface="Wingdings" panose="05000000000000000000" pitchFamily="2" charset="2"/>
              </a:rPr>
              <a:t>w</a:t>
            </a:r>
            <a:r>
              <a:rPr kumimoji="1" lang="en-US" altLang="en-US" sz="2000" b="0" i="1">
                <a:solidFill>
                  <a:srgbClr val="FFFF00"/>
                </a:solidFill>
                <a:sym typeface="Wingdings" panose="05000000000000000000" pitchFamily="2" charset="2"/>
              </a:rPr>
              <a:t> optim = vectorul propriu corespunzator ei. </a:t>
            </a:r>
            <a:r>
              <a:rPr kumimoji="1" lang="en-US" altLang="en-US" sz="2000" b="0" i="1">
                <a:solidFill>
                  <a:srgbClr val="FFFF00"/>
                </a:solidFill>
                <a:sym typeface="Wingdings 2" panose="05020102010507070707" pitchFamily="18" charset="2"/>
              </a:rPr>
              <a:t> 		</a:t>
            </a:r>
          </a:p>
          <a:p>
            <a:pPr algn="just">
              <a:defRPr/>
            </a:pPr>
            <a:endParaRPr kumimoji="1" lang="en-US" altLang="en-US" sz="2000" b="0" i="1">
              <a:solidFill>
                <a:srgbClr val="FFFF00"/>
              </a:solidFill>
              <a:sym typeface="Wingdings 2" panose="05020102010507070707" pitchFamily="18" charset="2"/>
            </a:endParaRPr>
          </a:p>
          <a:p>
            <a:pPr algn="just">
              <a:defRPr/>
            </a:pPr>
            <a:r>
              <a:rPr kumimoji="1" lang="en-US" altLang="en-US" sz="2000" b="0" i="1">
                <a:solidFill>
                  <a:srgbClr val="FFFF00"/>
                </a:solidFill>
                <a:sym typeface="Wingdings 2" panose="05020102010507070707" pitchFamily="18" charset="2"/>
              </a:rPr>
              <a:t>	</a:t>
            </a:r>
            <a:r>
              <a:rPr kumimoji="1" lang="en-US" altLang="en-US" sz="2000" i="1">
                <a:solidFill>
                  <a:srgbClr val="FFFF00"/>
                </a:solidFill>
                <a:sym typeface="Wingdings 2" panose="05020102010507070707" pitchFamily="18" charset="2"/>
              </a:rPr>
              <a:t>Observatie:</a:t>
            </a:r>
            <a:r>
              <a:rPr kumimoji="1" lang="en-US" altLang="en-US" sz="2000" b="0" i="1">
                <a:solidFill>
                  <a:srgbClr val="FFFF00"/>
                </a:solidFill>
                <a:sym typeface="Wingdings 2" panose="05020102010507070707" pitchFamily="18" charset="2"/>
              </a:rPr>
              <a:t>	</a:t>
            </a:r>
          </a:p>
          <a:p>
            <a:pPr algn="just">
              <a:defRPr/>
            </a:pPr>
            <a:endParaRPr kumimoji="1" lang="en-US" altLang="en-US" sz="2000" b="0" i="1">
              <a:solidFill>
                <a:srgbClr val="FFFF00"/>
              </a:solidFill>
              <a:sym typeface="Wingdings 2" panose="05020102010507070707" pitchFamily="18" charset="2"/>
            </a:endParaRPr>
          </a:p>
          <a:p>
            <a:pPr algn="just">
              <a:defRPr/>
            </a:pPr>
            <a:endParaRPr kumimoji="1" lang="en-US" altLang="en-US" sz="2000" b="0" i="1">
              <a:solidFill>
                <a:srgbClr val="FFFF00"/>
              </a:solidFill>
              <a:sym typeface="Wingdings 2" panose="05020102010507070707" pitchFamily="18" charset="2"/>
            </a:endParaRPr>
          </a:p>
          <a:p>
            <a:pPr algn="just">
              <a:defRPr/>
            </a:pPr>
            <a:r>
              <a:rPr kumimoji="1" lang="en-US" altLang="en-US" sz="2000" b="0" i="1">
                <a:solidFill>
                  <a:srgbClr val="FFFF00"/>
                </a:solidFill>
                <a:sym typeface="Wingdings 2" panose="05020102010507070707" pitchFamily="18" charset="2"/>
              </a:rPr>
              <a:t>	</a:t>
            </a:r>
          </a:p>
          <a:p>
            <a:pPr algn="just">
              <a:defRPr/>
            </a:pPr>
            <a:r>
              <a:rPr kumimoji="1" lang="en-US" altLang="en-US" sz="2000" b="0" i="1">
                <a:solidFill>
                  <a:srgbClr val="FFFF00"/>
                </a:solidFill>
                <a:sym typeface="Wingdings 2" panose="05020102010507070707" pitchFamily="18" charset="2"/>
              </a:rPr>
              <a:t>	</a:t>
            </a:r>
          </a:p>
          <a:p>
            <a:pPr algn="just">
              <a:defRPr/>
            </a:pPr>
            <a:r>
              <a:rPr kumimoji="1" lang="en-US" altLang="en-US" sz="2000" b="0" i="1">
                <a:solidFill>
                  <a:srgbClr val="FFFF00"/>
                </a:solidFill>
                <a:sym typeface="Wingdings 2" panose="05020102010507070707" pitchFamily="18" charset="2"/>
              </a:rPr>
              <a:t>				</a:t>
            </a:r>
          </a:p>
          <a:p>
            <a:pPr algn="just">
              <a:defRPr/>
            </a:pPr>
            <a:r>
              <a:rPr kumimoji="1" lang="en-US" altLang="en-US" sz="2000" b="0" i="1">
                <a:solidFill>
                  <a:srgbClr val="FFFF00"/>
                </a:solidFill>
                <a:sym typeface="Wingdings 2" panose="05020102010507070707" pitchFamily="18" charset="2"/>
              </a:rPr>
              <a:t>	</a:t>
            </a:r>
          </a:p>
          <a:p>
            <a:pPr algn="just">
              <a:defRPr/>
            </a:pPr>
            <a:r>
              <a:rPr kumimoji="1" lang="en-US" altLang="en-US" sz="2000" i="1">
                <a:solidFill>
                  <a:srgbClr val="FFFF00"/>
                </a:solidFill>
                <a:sym typeface="Wingdings 2" panose="05020102010507070707" pitchFamily="18" charset="2"/>
              </a:rPr>
              <a:t>	</a:t>
            </a:r>
          </a:p>
          <a:p>
            <a:pPr algn="just">
              <a:defRPr/>
            </a:pPr>
            <a:endParaRPr kumimoji="1" lang="en-US" altLang="en-US" sz="2000" i="1">
              <a:solidFill>
                <a:srgbClr val="FFFF00"/>
              </a:solidFill>
              <a:sym typeface="Wingdings 2" panose="05020102010507070707" pitchFamily="18" charset="2"/>
            </a:endParaRPr>
          </a:p>
          <a:p>
            <a:pPr algn="just">
              <a:defRPr/>
            </a:pPr>
            <a:r>
              <a:rPr kumimoji="1" lang="en-US" altLang="en-US" sz="2000" i="1">
                <a:solidFill>
                  <a:srgbClr val="FFFF00"/>
                </a:solidFill>
                <a:sym typeface="Wingdings 2" panose="05020102010507070707" pitchFamily="18" charset="2"/>
              </a:rPr>
              <a:t>In concluzie:</a:t>
            </a:r>
          </a:p>
        </p:txBody>
      </p:sp>
      <p:graphicFrame>
        <p:nvGraphicFramePr>
          <p:cNvPr id="40963" name="Object 5">
            <a:extLst>
              <a:ext uri="{FF2B5EF4-FFF2-40B4-BE49-F238E27FC236}">
                <a16:creationId xmlns:a16="http://schemas.microsoft.com/office/drawing/2014/main" id="{07570FE0-21E5-4499-A25A-8D7D6B6D071D}"/>
              </a:ext>
            </a:extLst>
          </p:cNvPr>
          <p:cNvGraphicFramePr>
            <a:graphicFrameLocks noChangeAspect="1"/>
          </p:cNvGraphicFramePr>
          <p:nvPr/>
        </p:nvGraphicFramePr>
        <p:xfrm>
          <a:off x="1981200" y="5562600"/>
          <a:ext cx="5670550" cy="692150"/>
        </p:xfrm>
        <a:graphic>
          <a:graphicData uri="http://schemas.openxmlformats.org/presentationml/2006/ole">
            <mc:AlternateContent xmlns:mc="http://schemas.openxmlformats.org/markup-compatibility/2006">
              <mc:Choice xmlns:v="urn:schemas-microsoft-com:vml" Requires="v">
                <p:oleObj name="Equation" r:id="rId3" imgW="2908187" imgH="342900" progId="Equation.3">
                  <p:embed/>
                </p:oleObj>
              </mc:Choice>
              <mc:Fallback>
                <p:oleObj name="Equation" r:id="rId3" imgW="2908187" imgH="3429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5562600"/>
                        <a:ext cx="5670550" cy="692150"/>
                      </a:xfrm>
                      <a:prstGeom prst="rect">
                        <a:avLst/>
                      </a:prstGeom>
                      <a:solidFill>
                        <a:srgbClr val="800080"/>
                      </a:solidFill>
                      <a:ln>
                        <a:noFill/>
                      </a:ln>
                      <a:effectLst>
                        <a:prstShdw prst="shdw13" dist="53882" dir="13500000">
                          <a:srgbClr val="808080">
                            <a:alpha val="50000"/>
                          </a:srgbClr>
                        </a:prst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64" name="Object 6">
            <a:extLst>
              <a:ext uri="{FF2B5EF4-FFF2-40B4-BE49-F238E27FC236}">
                <a16:creationId xmlns:a16="http://schemas.microsoft.com/office/drawing/2014/main" id="{D179902E-6770-47DD-B6BF-196FF58A3320}"/>
              </a:ext>
            </a:extLst>
          </p:cNvPr>
          <p:cNvGraphicFramePr>
            <a:graphicFrameLocks noChangeAspect="1"/>
          </p:cNvGraphicFramePr>
          <p:nvPr/>
        </p:nvGraphicFramePr>
        <p:xfrm>
          <a:off x="1689100" y="4017963"/>
          <a:ext cx="5608638" cy="442912"/>
        </p:xfrm>
        <a:graphic>
          <a:graphicData uri="http://schemas.openxmlformats.org/presentationml/2006/ole">
            <mc:AlternateContent xmlns:mc="http://schemas.openxmlformats.org/markup-compatibility/2006">
              <mc:Choice xmlns:v="urn:schemas-microsoft-com:vml" Requires="v">
                <p:oleObj name="Equation" r:id="rId5" imgW="2895704" imgH="215715" progId="Equation.3">
                  <p:embed/>
                </p:oleObj>
              </mc:Choice>
              <mc:Fallback>
                <p:oleObj name="Equation" r:id="rId5" imgW="2895704" imgH="215715"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9100" y="4017963"/>
                        <a:ext cx="5608638"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5" name="Object 8">
            <a:extLst>
              <a:ext uri="{FF2B5EF4-FFF2-40B4-BE49-F238E27FC236}">
                <a16:creationId xmlns:a16="http://schemas.microsoft.com/office/drawing/2014/main" id="{BDA4A964-D871-4F80-BB93-256502916787}"/>
              </a:ext>
            </a:extLst>
          </p:cNvPr>
          <p:cNvGraphicFramePr>
            <a:graphicFrameLocks noChangeAspect="1"/>
          </p:cNvGraphicFramePr>
          <p:nvPr/>
        </p:nvGraphicFramePr>
        <p:xfrm>
          <a:off x="685800" y="3124200"/>
          <a:ext cx="7756525" cy="517525"/>
        </p:xfrm>
        <a:graphic>
          <a:graphicData uri="http://schemas.openxmlformats.org/presentationml/2006/ole">
            <mc:AlternateContent xmlns:mc="http://schemas.openxmlformats.org/markup-compatibility/2006">
              <mc:Choice xmlns:v="urn:schemas-microsoft-com:vml" Requires="v">
                <p:oleObj name="Equation" r:id="rId7" imgW="4013373" imgH="253954" progId="Equation.3">
                  <p:embed/>
                </p:oleObj>
              </mc:Choice>
              <mc:Fallback>
                <p:oleObj name="Equation" r:id="rId7" imgW="4013373" imgH="253954"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3124200"/>
                        <a:ext cx="7756525"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6" name="Object 10">
            <a:extLst>
              <a:ext uri="{FF2B5EF4-FFF2-40B4-BE49-F238E27FC236}">
                <a16:creationId xmlns:a16="http://schemas.microsoft.com/office/drawing/2014/main" id="{B405B9B7-2DF0-4346-B4EF-EFFCF27F6722}"/>
              </a:ext>
            </a:extLst>
          </p:cNvPr>
          <p:cNvGraphicFramePr>
            <a:graphicFrameLocks noChangeAspect="1"/>
          </p:cNvGraphicFramePr>
          <p:nvPr/>
        </p:nvGraphicFramePr>
        <p:xfrm>
          <a:off x="1066800" y="4572000"/>
          <a:ext cx="6640513" cy="741363"/>
        </p:xfrm>
        <a:graphic>
          <a:graphicData uri="http://schemas.openxmlformats.org/presentationml/2006/ole">
            <mc:AlternateContent xmlns:mc="http://schemas.openxmlformats.org/markup-compatibility/2006">
              <mc:Choice xmlns:v="urn:schemas-microsoft-com:vml" Requires="v">
                <p:oleObj name="Equation" r:id="rId9" imgW="3860661" imgH="418961" progId="Equation.3">
                  <p:embed/>
                </p:oleObj>
              </mc:Choice>
              <mc:Fallback>
                <p:oleObj name="Equation" r:id="rId9" imgW="3860661" imgH="418961"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6800" y="4572000"/>
                        <a:ext cx="6640513" cy="741363"/>
                      </a:xfrm>
                      <a:prstGeom prst="rect">
                        <a:avLst/>
                      </a:prstGeom>
                      <a:solidFill>
                        <a:srgbClr val="800080"/>
                      </a:solidFill>
                      <a:ln>
                        <a:noFill/>
                      </a:ln>
                      <a:effectLst>
                        <a:prstShdw prst="shdw13" dist="53882" dir="13500000">
                          <a:srgbClr val="808080">
                            <a:alpha val="50000"/>
                          </a:srgbClr>
                        </a:prst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8446" name="Rectangle 14">
            <a:extLst>
              <a:ext uri="{FF2B5EF4-FFF2-40B4-BE49-F238E27FC236}">
                <a16:creationId xmlns:a16="http://schemas.microsoft.com/office/drawing/2014/main" id="{9260FE42-1427-47DF-BB04-77F6F5030ABC}"/>
              </a:ext>
            </a:extLst>
          </p:cNvPr>
          <p:cNvSpPr>
            <a:spLocks noChangeArrowheads="1"/>
          </p:cNvSpPr>
          <p:nvPr/>
        </p:nvSpPr>
        <p:spPr bwMode="auto">
          <a:xfrm>
            <a:off x="5105400" y="76200"/>
            <a:ext cx="4038600" cy="381000"/>
          </a:xfrm>
          <a:prstGeom prst="rect">
            <a:avLst/>
          </a:prstGeom>
          <a:noFill/>
          <a:ln>
            <a:noFill/>
          </a:ln>
          <a:effectLst/>
        </p:spPr>
        <p:txBody>
          <a:bodyPr anchor="b"/>
          <a:lstStyle/>
          <a:p>
            <a:pPr algn="r">
              <a:defRPr/>
            </a:pPr>
            <a:r>
              <a:rPr lang="en-US" altLang="en-US" sz="1600" b="0" dirty="0">
                <a:solidFill>
                  <a:schemeClr val="tx2"/>
                </a:solidFill>
                <a:effectLst>
                  <a:outerShdw blurRad="38100" dist="38100" dir="2700000" algn="tl">
                    <a:srgbClr val="000000"/>
                  </a:outerShdw>
                </a:effectLst>
                <a:latin typeface="Tahoma" panose="020B0604030504040204" pitchFamily="34" charset="0"/>
              </a:rPr>
              <a:t>Curs 10</a:t>
            </a:r>
            <a:endParaRPr lang="en-US" alt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1" name="Text Box 3">
            <a:extLst>
              <a:ext uri="{FF2B5EF4-FFF2-40B4-BE49-F238E27FC236}">
                <a16:creationId xmlns:a16="http://schemas.microsoft.com/office/drawing/2014/main" id="{3F31E8A9-6B87-47ED-85F7-F01F1B20C9F2}"/>
              </a:ext>
            </a:extLst>
          </p:cNvPr>
          <p:cNvSpPr txBox="1">
            <a:spLocks noChangeArrowheads="1"/>
          </p:cNvSpPr>
          <p:nvPr/>
        </p:nvSpPr>
        <p:spPr bwMode="auto">
          <a:xfrm>
            <a:off x="0" y="457200"/>
            <a:ext cx="9144000" cy="4200525"/>
          </a:xfrm>
          <a:prstGeom prst="rect">
            <a:avLst/>
          </a:prstGeom>
          <a:solidFill>
            <a:srgbClr val="1763A1">
              <a:alpha val="66000"/>
            </a:srgbClr>
          </a:solidFill>
          <a:ln>
            <a:noFill/>
          </a:ln>
          <a:effectLst/>
        </p:spPr>
        <p:txBody>
          <a:bodyPr tIns="91440">
            <a:spAutoFit/>
          </a:bodyPr>
          <a:lstStyle>
            <a:lvl1pPr marL="722313" indent="-633413">
              <a:defRPr sz="2400">
                <a:solidFill>
                  <a:schemeClr val="tx1"/>
                </a:solidFill>
                <a:latin typeface="Times New Roman" panose="02020603050405020304" pitchFamily="18" charset="0"/>
              </a:defRPr>
            </a:lvl1pPr>
            <a:lvl2pPr marL="901700" indent="261938">
              <a:defRPr sz="2400">
                <a:solidFill>
                  <a:schemeClr val="tx1"/>
                </a:solidFill>
                <a:latin typeface="Times New Roman" panose="02020603050405020304" pitchFamily="18" charset="0"/>
              </a:defRPr>
            </a:lvl2pPr>
            <a:lvl3pPr marL="1343025">
              <a:defRPr sz="2400">
                <a:solidFill>
                  <a:schemeClr val="tx1"/>
                </a:solidFill>
                <a:latin typeface="Times New Roman" panose="02020603050405020304" pitchFamily="18" charset="0"/>
              </a:defRPr>
            </a:lvl3pPr>
            <a:lvl4pPr marL="1522413">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endParaRPr kumimoji="1" lang="en-US" altLang="en-US" sz="3600" b="0" dirty="0">
              <a:solidFill>
                <a:srgbClr val="FFFF00"/>
              </a:solidFill>
              <a:effectLst>
                <a:outerShdw blurRad="38100" dist="38100" dir="2700000" algn="tl">
                  <a:srgbClr val="000000"/>
                </a:outerShdw>
              </a:effectLst>
            </a:endParaRPr>
          </a:p>
          <a:p>
            <a:pPr algn="ctr">
              <a:defRPr/>
            </a:pPr>
            <a:r>
              <a:rPr kumimoji="1" lang="en-US" altLang="en-US" sz="3600" b="0" dirty="0">
                <a:solidFill>
                  <a:srgbClr val="FFFF00"/>
                </a:solidFill>
                <a:effectLst>
                  <a:outerShdw blurRad="38100" dist="38100" dir="2700000" algn="tl">
                    <a:srgbClr val="000000"/>
                  </a:outerShdw>
                </a:effectLst>
              </a:rPr>
              <a:t>Curs 10 – </a:t>
            </a:r>
            <a:r>
              <a:rPr kumimoji="1" lang="en-US" altLang="en-US" sz="3600" b="0" dirty="0" err="1">
                <a:solidFill>
                  <a:srgbClr val="FFFF00"/>
                </a:solidFill>
                <a:effectLst>
                  <a:outerShdw blurRad="38100" dist="38100" dir="2700000" algn="tl">
                    <a:srgbClr val="000000"/>
                  </a:outerShdw>
                </a:effectLst>
              </a:rPr>
              <a:t>Clasificatoare</a:t>
            </a:r>
            <a:r>
              <a:rPr kumimoji="1" lang="en-US" altLang="en-US" sz="3600" b="0" dirty="0">
                <a:solidFill>
                  <a:srgbClr val="FFFF00"/>
                </a:solidFill>
                <a:effectLst>
                  <a:outerShdw blurRad="38100" dist="38100" dir="2700000" algn="tl">
                    <a:srgbClr val="000000"/>
                  </a:outerShdw>
                </a:effectLst>
              </a:rPr>
              <a:t> </a:t>
            </a:r>
            <a:r>
              <a:rPr kumimoji="1" lang="en-US" altLang="en-US" sz="3600" b="0" dirty="0" err="1">
                <a:solidFill>
                  <a:srgbClr val="FFFF00"/>
                </a:solidFill>
                <a:effectLst>
                  <a:outerShdw blurRad="38100" dist="38100" dir="2700000" algn="tl">
                    <a:srgbClr val="000000"/>
                  </a:outerShdw>
                </a:effectLst>
              </a:rPr>
              <a:t>bazate</a:t>
            </a:r>
            <a:r>
              <a:rPr kumimoji="1" lang="en-US" altLang="en-US" sz="3600" b="0" dirty="0">
                <a:solidFill>
                  <a:srgbClr val="FFFF00"/>
                </a:solidFill>
                <a:effectLst>
                  <a:outerShdw blurRad="38100" dist="38100" dir="2700000" algn="tl">
                    <a:srgbClr val="000000"/>
                  </a:outerShdw>
                </a:effectLst>
              </a:rPr>
              <a:t> pe </a:t>
            </a:r>
            <a:r>
              <a:rPr kumimoji="1" lang="en-US" altLang="en-US" sz="3600" b="0" dirty="0" err="1">
                <a:solidFill>
                  <a:srgbClr val="FFFF00"/>
                </a:solidFill>
                <a:effectLst>
                  <a:outerShdw blurRad="38100" dist="38100" dir="2700000" algn="tl">
                    <a:srgbClr val="000000"/>
                  </a:outerShdw>
                </a:effectLst>
              </a:rPr>
              <a:t>optimizare</a:t>
            </a:r>
            <a:endParaRPr kumimoji="1" lang="en-US" altLang="en-US" sz="3600" b="0" dirty="0">
              <a:solidFill>
                <a:srgbClr val="FFFF00"/>
              </a:solidFill>
              <a:effectLst>
                <a:outerShdw blurRad="38100" dist="38100" dir="2700000" algn="tl">
                  <a:srgbClr val="000000"/>
                </a:outerShdw>
              </a:effectLst>
            </a:endParaRPr>
          </a:p>
          <a:p>
            <a:pPr algn="ctr">
              <a:defRPr/>
            </a:pPr>
            <a:endParaRPr kumimoji="1" lang="en-US" altLang="en-US" sz="3600" b="0" dirty="0">
              <a:solidFill>
                <a:srgbClr val="FFFF00"/>
              </a:solidFill>
              <a:effectLst>
                <a:outerShdw blurRad="38100" dist="38100" dir="2700000" algn="tl">
                  <a:srgbClr val="000000"/>
                </a:outerShdw>
              </a:effectLst>
            </a:endParaRPr>
          </a:p>
          <a:p>
            <a:pPr>
              <a:buFontTx/>
              <a:buChar char="-"/>
              <a:defRPr/>
            </a:pPr>
            <a:r>
              <a:rPr kumimoji="1" lang="en-US" altLang="en-US" sz="3600" b="0" dirty="0">
                <a:solidFill>
                  <a:srgbClr val="FFFF00"/>
                </a:solidFill>
                <a:effectLst>
                  <a:outerShdw blurRad="38100" dist="38100" dir="2700000" algn="tl">
                    <a:srgbClr val="000000"/>
                  </a:outerShdw>
                </a:effectLst>
              </a:rPr>
              <a:t>Clasificatorul LDA </a:t>
            </a:r>
            <a:r>
              <a:rPr kumimoji="1" lang="en-US" altLang="en-US" sz="3600" b="0" dirty="0" err="1">
                <a:solidFill>
                  <a:srgbClr val="FFFF00"/>
                </a:solidFill>
                <a:effectLst>
                  <a:outerShdw blurRad="38100" dist="38100" dir="2700000" algn="tl">
                    <a:srgbClr val="000000"/>
                  </a:outerShdw>
                </a:effectLst>
              </a:rPr>
              <a:t>binar</a:t>
            </a:r>
            <a:endParaRPr kumimoji="1" lang="en-US" altLang="en-US" sz="3600" b="0" dirty="0">
              <a:solidFill>
                <a:srgbClr val="FFFF00"/>
              </a:solidFill>
              <a:effectLst>
                <a:outerShdw blurRad="38100" dist="38100" dir="2700000" algn="tl">
                  <a:srgbClr val="000000"/>
                </a:outerShdw>
              </a:effectLst>
            </a:endParaRPr>
          </a:p>
          <a:p>
            <a:pPr>
              <a:buFontTx/>
              <a:buChar char="-"/>
              <a:defRPr/>
            </a:pPr>
            <a:r>
              <a:rPr kumimoji="1" lang="en-US" altLang="en-US" sz="3600" b="0" dirty="0" err="1">
                <a:solidFill>
                  <a:srgbClr val="FFFF00"/>
                </a:solidFill>
                <a:effectLst>
                  <a:outerShdw blurRad="38100" dist="38100" dir="2700000" algn="tl">
                    <a:srgbClr val="000000"/>
                  </a:outerShdw>
                </a:effectLst>
              </a:rPr>
              <a:t>Analiza</a:t>
            </a:r>
            <a:r>
              <a:rPr kumimoji="1" lang="en-US" altLang="en-US" sz="3600" b="0" dirty="0">
                <a:solidFill>
                  <a:srgbClr val="FFFF00"/>
                </a:solidFill>
                <a:effectLst>
                  <a:outerShdw blurRad="38100" dist="38100" dir="2700000" algn="tl">
                    <a:srgbClr val="000000"/>
                  </a:outerShdw>
                </a:effectLst>
              </a:rPr>
              <a:t> LDA </a:t>
            </a:r>
            <a:r>
              <a:rPr kumimoji="1" lang="en-US" altLang="en-US" sz="3600" b="0" dirty="0" err="1">
                <a:solidFill>
                  <a:srgbClr val="FFFF00"/>
                </a:solidFill>
                <a:effectLst>
                  <a:outerShdw blurRad="38100" dist="38100" dir="2700000" algn="tl">
                    <a:srgbClr val="000000"/>
                  </a:outerShdw>
                </a:effectLst>
              </a:rPr>
              <a:t>multiclasa</a:t>
            </a:r>
            <a:endParaRPr kumimoji="1" lang="en-US" altLang="en-US" sz="3600" b="0" dirty="0">
              <a:solidFill>
                <a:srgbClr val="FFFF00"/>
              </a:solidFill>
              <a:effectLst>
                <a:outerShdw blurRad="38100" dist="38100" dir="2700000" algn="tl">
                  <a:srgbClr val="000000"/>
                </a:outerShdw>
              </a:effectLst>
            </a:endParaRPr>
          </a:p>
          <a:p>
            <a:pPr algn="ctr">
              <a:buFontTx/>
              <a:buChar char="-"/>
              <a:defRPr/>
            </a:pPr>
            <a:endParaRPr kumimoji="1" lang="en-US" altLang="en-US" sz="3600" b="0" dirty="0">
              <a:solidFill>
                <a:srgbClr val="FFFF00"/>
              </a:solidFill>
              <a:effectLst>
                <a:outerShdw blurRad="38100" dist="38100" dir="2700000" algn="tl">
                  <a:srgbClr val="000000"/>
                </a:outerShdw>
              </a:effectLst>
            </a:endParaRPr>
          </a:p>
          <a:p>
            <a:pPr algn="ctr">
              <a:defRPr/>
            </a:pPr>
            <a:endParaRPr kumimoji="1" lang="en-US" altLang="en-US" dirty="0">
              <a:solidFill>
                <a:srgbClr val="FFFF00"/>
              </a:solidFill>
            </a:endParaRPr>
          </a:p>
          <a:p>
            <a:pPr algn="ctr">
              <a:defRPr/>
            </a:pPr>
            <a:endParaRPr kumimoji="1" lang="en-US" altLang="en-US" dirty="0">
              <a:solidFill>
                <a:srgbClr val="FFFF00"/>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4" name="Text Box 4">
            <a:extLst>
              <a:ext uri="{FF2B5EF4-FFF2-40B4-BE49-F238E27FC236}">
                <a16:creationId xmlns:a16="http://schemas.microsoft.com/office/drawing/2014/main" id="{20C7FA3E-D616-4E31-8D6E-5794B5420E54}"/>
              </a:ext>
            </a:extLst>
          </p:cNvPr>
          <p:cNvSpPr txBox="1">
            <a:spLocks noChangeArrowheads="1"/>
          </p:cNvSpPr>
          <p:nvPr/>
        </p:nvSpPr>
        <p:spPr bwMode="auto">
          <a:xfrm>
            <a:off x="0" y="457200"/>
            <a:ext cx="9144000" cy="5380038"/>
          </a:xfrm>
          <a:prstGeom prst="rect">
            <a:avLst/>
          </a:prstGeom>
          <a:solidFill>
            <a:srgbClr val="1763A1">
              <a:alpha val="66000"/>
            </a:srgbClr>
          </a:solidFill>
          <a:ln>
            <a:noFill/>
          </a:ln>
          <a:effectLst/>
        </p:spPr>
        <p:txBody>
          <a:bodyPr tIns="91440">
            <a:spAutoFit/>
          </a:bodyPr>
          <a:lstStyle>
            <a:lvl1pPr marL="722313" indent="-633413">
              <a:tabLst>
                <a:tab pos="1081088" algn="l"/>
              </a:tabLst>
              <a:defRPr sz="2400">
                <a:solidFill>
                  <a:schemeClr val="tx1"/>
                </a:solidFill>
                <a:latin typeface="Times New Roman" panose="02020603050405020304" pitchFamily="18" charset="0"/>
              </a:defRPr>
            </a:lvl1pPr>
            <a:lvl2pPr marL="901700" indent="261938">
              <a:tabLst>
                <a:tab pos="1081088" algn="l"/>
              </a:tabLst>
              <a:defRPr sz="2400">
                <a:solidFill>
                  <a:schemeClr val="tx1"/>
                </a:solidFill>
                <a:latin typeface="Times New Roman" panose="02020603050405020304" pitchFamily="18" charset="0"/>
              </a:defRPr>
            </a:lvl2pPr>
            <a:lvl3pPr marL="1800225" indent="-457200">
              <a:tabLst>
                <a:tab pos="1081088" algn="l"/>
              </a:tabLst>
              <a:defRPr sz="2400">
                <a:solidFill>
                  <a:schemeClr val="tx1"/>
                </a:solidFill>
                <a:latin typeface="Times New Roman" panose="02020603050405020304" pitchFamily="18" charset="0"/>
              </a:defRPr>
            </a:lvl3pPr>
            <a:lvl4pPr marL="1979613" indent="-457200">
              <a:tabLst>
                <a:tab pos="1081088" algn="l"/>
              </a:tabLst>
              <a:defRPr sz="2400">
                <a:solidFill>
                  <a:schemeClr val="tx1"/>
                </a:solidFill>
                <a:latin typeface="Times New Roman" panose="02020603050405020304" pitchFamily="18" charset="0"/>
              </a:defRPr>
            </a:lvl4pPr>
            <a:lvl5pPr marL="2286000" indent="-457200">
              <a:tabLst>
                <a:tab pos="1081088" algn="l"/>
              </a:tabLst>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9pPr>
          </a:lstStyle>
          <a:p>
            <a:pPr algn="ctr">
              <a:defRPr/>
            </a:pPr>
            <a:r>
              <a:rPr kumimoji="1" lang="en-US" altLang="en-US" dirty="0">
                <a:solidFill>
                  <a:srgbClr val="FFFF00"/>
                </a:solidFill>
                <a:sym typeface="Wingdings 2" panose="05020102010507070707" pitchFamily="18" charset="2"/>
              </a:rPr>
              <a:t> </a:t>
            </a:r>
            <a:r>
              <a:rPr kumimoji="1" lang="en-US" altLang="en-US" sz="3600" b="0" dirty="0" err="1">
                <a:solidFill>
                  <a:srgbClr val="FFFF00"/>
                </a:solidFill>
                <a:effectLst>
                  <a:outerShdw blurRad="38100" dist="38100" dir="2700000" algn="tl">
                    <a:srgbClr val="000000"/>
                  </a:outerShdw>
                </a:effectLst>
              </a:rPr>
              <a:t>Clasificatorul</a:t>
            </a:r>
            <a:r>
              <a:rPr kumimoji="1" lang="en-US" altLang="en-US" sz="3600" b="0" dirty="0">
                <a:solidFill>
                  <a:srgbClr val="FFFF00"/>
                </a:solidFill>
                <a:effectLst>
                  <a:outerShdw blurRad="38100" dist="38100" dir="2700000" algn="tl">
                    <a:srgbClr val="000000"/>
                  </a:outerShdw>
                </a:effectLst>
              </a:rPr>
              <a:t> LDA </a:t>
            </a:r>
            <a:r>
              <a:rPr kumimoji="1" lang="en-US" altLang="en-US" sz="3600" b="0" dirty="0" err="1">
                <a:solidFill>
                  <a:srgbClr val="FFFF00"/>
                </a:solidFill>
                <a:effectLst>
                  <a:outerShdw blurRad="38100" dist="38100" dir="2700000" algn="tl">
                    <a:srgbClr val="000000"/>
                  </a:outerShdw>
                </a:effectLst>
              </a:rPr>
              <a:t>binar</a:t>
            </a:r>
            <a:r>
              <a:rPr kumimoji="1" lang="en-US" altLang="en-US" sz="3600" b="0" dirty="0">
                <a:solidFill>
                  <a:srgbClr val="FFFF00"/>
                </a:solidFill>
                <a:effectLst>
                  <a:outerShdw blurRad="38100" dist="38100" dir="2700000" algn="tl">
                    <a:srgbClr val="000000"/>
                  </a:outerShdw>
                </a:effectLst>
              </a:rPr>
              <a:t> (14)</a:t>
            </a:r>
            <a:endParaRPr kumimoji="1" lang="en-US" altLang="en-US" dirty="0">
              <a:solidFill>
                <a:srgbClr val="FFFF00"/>
              </a:solidFill>
            </a:endParaRPr>
          </a:p>
          <a:p>
            <a:pPr algn="ctr">
              <a:defRPr/>
            </a:pPr>
            <a:endParaRPr kumimoji="1" lang="en-US" altLang="en-US" dirty="0">
              <a:solidFill>
                <a:srgbClr val="FFFF00"/>
              </a:solidFill>
            </a:endParaRPr>
          </a:p>
          <a:p>
            <a:pPr algn="just">
              <a:defRPr/>
            </a:pPr>
            <a:r>
              <a:rPr kumimoji="1" lang="en-US" altLang="en-US" dirty="0">
                <a:solidFill>
                  <a:srgbClr val="FFFF00"/>
                </a:solidFill>
                <a:sym typeface="Wingdings 2" panose="05020102010507070707" pitchFamily="18" charset="2"/>
              </a:rPr>
              <a:t>	</a:t>
            </a:r>
            <a:r>
              <a:rPr kumimoji="1" lang="en-US" altLang="en-US" sz="2000" b="0" i="1" dirty="0">
                <a:solidFill>
                  <a:srgbClr val="FFFF00"/>
                </a:solidFill>
                <a:sym typeface="Wingdings 2" panose="05020102010507070707" pitchFamily="18" charset="2"/>
              </a:rPr>
              <a:t>	</a:t>
            </a:r>
            <a:endParaRPr kumimoji="1" lang="en-US" altLang="en-US" sz="2000" b="0" dirty="0">
              <a:sym typeface="Wingdings 2" panose="05020102010507070707" pitchFamily="18" charset="2"/>
            </a:endParaRPr>
          </a:p>
          <a:p>
            <a:pPr algn="just">
              <a:defRPr/>
            </a:pPr>
            <a:r>
              <a:rPr kumimoji="1" lang="en-US" altLang="en-US" sz="2000" b="0" i="1" dirty="0">
                <a:solidFill>
                  <a:srgbClr val="FFFF00"/>
                </a:solidFill>
                <a:sym typeface="Wingdings 2" panose="05020102010507070707" pitchFamily="18" charset="2"/>
              </a:rPr>
              <a:t>	</a:t>
            </a:r>
            <a:r>
              <a:rPr kumimoji="1" lang="en-US" altLang="en-US" sz="2000" b="0" i="1" dirty="0" err="1">
                <a:solidFill>
                  <a:srgbClr val="FFFF00"/>
                </a:solidFill>
                <a:sym typeface="Wingdings 2" panose="05020102010507070707" pitchFamily="18" charset="2"/>
              </a:rPr>
              <a:t>Alegerea</a:t>
            </a:r>
            <a:r>
              <a:rPr kumimoji="1" lang="en-US" altLang="en-US" sz="2000" b="0" i="1" dirty="0">
                <a:solidFill>
                  <a:srgbClr val="FFFF00"/>
                </a:solidFill>
                <a:sym typeface="Wingdings 2" panose="05020102010507070707" pitchFamily="18" charset="2"/>
              </a:rPr>
              <a:t> </a:t>
            </a:r>
            <a:r>
              <a:rPr kumimoji="1" lang="en-US" altLang="en-US" sz="2000" b="0" i="1" dirty="0" err="1">
                <a:solidFill>
                  <a:srgbClr val="FFFF00"/>
                </a:solidFill>
                <a:sym typeface="Wingdings 2" panose="05020102010507070707" pitchFamily="18" charset="2"/>
              </a:rPr>
              <a:t>parametrului</a:t>
            </a:r>
            <a:r>
              <a:rPr kumimoji="1" lang="en-US" altLang="en-US" sz="2000" b="0" i="1" dirty="0">
                <a:solidFill>
                  <a:srgbClr val="FFFF00"/>
                </a:solidFill>
                <a:sym typeface="Wingdings 2" panose="05020102010507070707" pitchFamily="18" charset="2"/>
              </a:rPr>
              <a:t> </a:t>
            </a:r>
            <a:r>
              <a:rPr kumimoji="1" lang="en-US" altLang="en-US" sz="2000" b="0" i="1" dirty="0">
                <a:solidFill>
                  <a:srgbClr val="FFFF00"/>
                </a:solidFill>
                <a:latin typeface="Monotype Corsiva" panose="03010101010201010101" pitchFamily="66" charset="0"/>
                <a:sym typeface="Wingdings 2" panose="05020102010507070707" pitchFamily="18" charset="2"/>
              </a:rPr>
              <a:t>w</a:t>
            </a:r>
            <a:r>
              <a:rPr kumimoji="1" lang="en-US" altLang="en-US" sz="2000" b="0" i="1" baseline="-25000" dirty="0">
                <a:solidFill>
                  <a:srgbClr val="FFFF00"/>
                </a:solidFill>
                <a:latin typeface="Monotype Corsiva" panose="03010101010201010101" pitchFamily="66" charset="0"/>
                <a:sym typeface="Wingdings 2" panose="05020102010507070707" pitchFamily="18" charset="2"/>
              </a:rPr>
              <a:t>0</a:t>
            </a:r>
            <a:r>
              <a:rPr kumimoji="1" lang="en-US" altLang="en-US" sz="2000" b="0" i="1" dirty="0">
                <a:solidFill>
                  <a:srgbClr val="FFFF00"/>
                </a:solidFill>
                <a:latin typeface="Monotype Corsiva" panose="03010101010201010101" pitchFamily="66" charset="0"/>
                <a:sym typeface="Wingdings 2" panose="05020102010507070707" pitchFamily="18" charset="2"/>
              </a:rPr>
              <a:t>:</a:t>
            </a:r>
            <a:endParaRPr kumimoji="1" lang="en-US" altLang="en-US" sz="2000" b="0" i="1" dirty="0">
              <a:solidFill>
                <a:srgbClr val="FFFF00"/>
              </a:solidFill>
              <a:sym typeface="Wingdings 2" panose="05020102010507070707" pitchFamily="18" charset="2"/>
            </a:endParaRPr>
          </a:p>
          <a:p>
            <a:pPr algn="just">
              <a:defRPr/>
            </a:pPr>
            <a:r>
              <a:rPr kumimoji="1" lang="en-US" altLang="en-US" sz="2000" b="0" i="1" dirty="0">
                <a:solidFill>
                  <a:srgbClr val="FFFF00"/>
                </a:solidFill>
                <a:sym typeface="Wingdings 2" panose="05020102010507070707" pitchFamily="18" charset="2"/>
              </a:rPr>
              <a:t>	</a:t>
            </a:r>
            <a:r>
              <a:rPr kumimoji="1" lang="en-US" altLang="en-US" sz="2000" b="0" i="1" dirty="0">
                <a:sym typeface="Wingdings 2" panose="05020102010507070707" pitchFamily="18" charset="2"/>
              </a:rPr>
              <a:t>= </a:t>
            </a:r>
            <a:r>
              <a:rPr kumimoji="1" lang="en-US" altLang="en-US" sz="2000" b="0" dirty="0" err="1">
                <a:sym typeface="Wingdings 2" panose="05020102010507070707" pitchFamily="18" charset="2"/>
              </a:rPr>
              <a:t>valoarea</a:t>
            </a:r>
            <a:r>
              <a:rPr kumimoji="1" lang="en-US" altLang="en-US" sz="2000" b="0" dirty="0">
                <a:sym typeface="Wingdings 2" panose="05020102010507070707" pitchFamily="18" charset="2"/>
              </a:rPr>
              <a:t> de </a:t>
            </a:r>
            <a:r>
              <a:rPr kumimoji="1" lang="en-US" altLang="en-US" sz="2000" b="0" dirty="0" err="1">
                <a:sym typeface="Wingdings 2" panose="05020102010507070707" pitchFamily="18" charset="2"/>
              </a:rPr>
              <a:t>prag</a:t>
            </a:r>
            <a:r>
              <a:rPr kumimoji="1" lang="en-US" altLang="en-US" sz="2000" b="0" dirty="0">
                <a:sym typeface="Wingdings 2" panose="05020102010507070707" pitchFamily="18" charset="2"/>
              </a:rPr>
              <a:t> care </a:t>
            </a:r>
            <a:r>
              <a:rPr kumimoji="1" lang="en-US" altLang="en-US" sz="2000" b="0" dirty="0" err="1">
                <a:sym typeface="Wingdings 2" panose="05020102010507070707" pitchFamily="18" charset="2"/>
              </a:rPr>
              <a:t>minimizeaza</a:t>
            </a:r>
            <a:r>
              <a:rPr kumimoji="1" lang="en-US" altLang="en-US" sz="2000" b="0" dirty="0">
                <a:sym typeface="Wingdings 2" panose="05020102010507070707" pitchFamily="18" charset="2"/>
              </a:rPr>
              <a:t> </a:t>
            </a:r>
            <a:r>
              <a:rPr kumimoji="1" lang="en-US" altLang="en-US" sz="2000" i="1" dirty="0" err="1">
                <a:sym typeface="Wingdings 2" panose="05020102010507070707" pitchFamily="18" charset="2"/>
              </a:rPr>
              <a:t>eroarea</a:t>
            </a:r>
            <a:r>
              <a:rPr kumimoji="1" lang="en-US" altLang="en-US" sz="2000" i="1" dirty="0">
                <a:sym typeface="Wingdings 2" panose="05020102010507070707" pitchFamily="18" charset="2"/>
              </a:rPr>
              <a:t> de </a:t>
            </a:r>
            <a:r>
              <a:rPr kumimoji="1" lang="en-US" altLang="en-US" sz="2000" i="1" dirty="0" err="1">
                <a:sym typeface="Wingdings 2" panose="05020102010507070707" pitchFamily="18" charset="2"/>
              </a:rPr>
              <a:t>clasificare</a:t>
            </a:r>
            <a:r>
              <a:rPr kumimoji="1" lang="en-US" altLang="en-US" sz="2000" b="0" dirty="0">
                <a:sym typeface="Wingdings 2" panose="05020102010507070707" pitchFamily="18" charset="2"/>
              </a:rPr>
              <a:t> in </a:t>
            </a:r>
            <a:r>
              <a:rPr kumimoji="1" lang="en-US" altLang="en-US" sz="2000" b="0" dirty="0" err="1">
                <a:sym typeface="Wingdings 2" panose="05020102010507070707" pitchFamily="18" charset="2"/>
              </a:rPr>
              <a:t>multimea</a:t>
            </a:r>
            <a:r>
              <a:rPr kumimoji="1" lang="en-US" altLang="en-US" sz="2000" b="0" dirty="0">
                <a:sym typeface="Wingdings 2" panose="05020102010507070707" pitchFamily="18" charset="2"/>
              </a:rPr>
              <a:t> </a:t>
            </a:r>
            <a:r>
              <a:rPr kumimoji="1" lang="en-US" altLang="en-US" sz="2000" b="0" dirty="0" err="1">
                <a:sym typeface="Wingdings 2" panose="05020102010507070707" pitchFamily="18" charset="2"/>
              </a:rPr>
              <a:t>datelor</a:t>
            </a:r>
            <a:r>
              <a:rPr kumimoji="1" lang="en-US" altLang="en-US" sz="2000" b="0" dirty="0">
                <a:sym typeface="Wingdings 2" panose="05020102010507070707" pitchFamily="18" charset="2"/>
              </a:rPr>
              <a:t> de </a:t>
            </a:r>
            <a:r>
              <a:rPr kumimoji="1" lang="en-US" altLang="en-US" sz="2000" b="0" dirty="0" err="1">
                <a:sym typeface="Wingdings 2" panose="05020102010507070707" pitchFamily="18" charset="2"/>
              </a:rPr>
              <a:t>antrenare</a:t>
            </a:r>
            <a:r>
              <a:rPr kumimoji="1" lang="en-US" altLang="en-US" sz="2000" b="0" dirty="0">
                <a:sym typeface="Wingdings 2" panose="05020102010507070707" pitchFamily="18" charset="2"/>
              </a:rPr>
              <a:t>.</a:t>
            </a:r>
          </a:p>
          <a:p>
            <a:pPr lvl="1" algn="just">
              <a:buFontTx/>
              <a:buChar char="•"/>
              <a:defRPr/>
            </a:pPr>
            <a:r>
              <a:rPr kumimoji="1" lang="en-US" altLang="en-US" sz="2000" i="1" dirty="0" err="1">
                <a:solidFill>
                  <a:srgbClr val="FFFF00"/>
                </a:solidFill>
                <a:sym typeface="Wingdings 2" panose="05020102010507070707" pitchFamily="18" charset="2"/>
              </a:rPr>
              <a:t>Calculul</a:t>
            </a:r>
            <a:r>
              <a:rPr kumimoji="1" lang="en-US" altLang="en-US" sz="2000" i="1" dirty="0">
                <a:solidFill>
                  <a:srgbClr val="FFFF00"/>
                </a:solidFill>
                <a:sym typeface="Wingdings 2" panose="05020102010507070707" pitchFamily="18" charset="2"/>
              </a:rPr>
              <a:t> </a:t>
            </a:r>
            <a:r>
              <a:rPr kumimoji="1" lang="en-US" altLang="en-US" sz="2000" i="1" dirty="0" err="1">
                <a:solidFill>
                  <a:srgbClr val="FFFF00"/>
                </a:solidFill>
                <a:sym typeface="Wingdings 2" panose="05020102010507070707" pitchFamily="18" charset="2"/>
              </a:rPr>
              <a:t>erorii</a:t>
            </a:r>
            <a:r>
              <a:rPr kumimoji="1" lang="en-US" altLang="en-US" sz="2000" i="1" dirty="0">
                <a:solidFill>
                  <a:srgbClr val="FFFF00"/>
                </a:solidFill>
                <a:sym typeface="Wingdings 2" panose="05020102010507070707" pitchFamily="18" charset="2"/>
              </a:rPr>
              <a:t> de </a:t>
            </a:r>
            <a:r>
              <a:rPr kumimoji="1" lang="en-US" altLang="en-US" sz="2000" i="1" dirty="0" err="1">
                <a:solidFill>
                  <a:srgbClr val="FFFF00"/>
                </a:solidFill>
                <a:sym typeface="Wingdings 2" panose="05020102010507070707" pitchFamily="18" charset="2"/>
              </a:rPr>
              <a:t>clasificare</a:t>
            </a:r>
            <a:r>
              <a:rPr kumimoji="1" lang="en-US" altLang="en-US" sz="2000" i="1" dirty="0">
                <a:solidFill>
                  <a:srgbClr val="FFFF00"/>
                </a:solidFill>
                <a:sym typeface="Wingdings 2" panose="05020102010507070707" pitchFamily="18" charset="2"/>
              </a:rPr>
              <a:t> in </a:t>
            </a:r>
            <a:r>
              <a:rPr kumimoji="1" lang="en-US" altLang="en-US" sz="2000" i="1" dirty="0" err="1">
                <a:solidFill>
                  <a:srgbClr val="FFFF00"/>
                </a:solidFill>
                <a:sym typeface="Wingdings 2" panose="05020102010507070707" pitchFamily="18" charset="2"/>
              </a:rPr>
              <a:t>setul</a:t>
            </a:r>
            <a:r>
              <a:rPr kumimoji="1" lang="en-US" altLang="en-US" sz="2000" i="1" dirty="0">
                <a:solidFill>
                  <a:srgbClr val="FFFF00"/>
                </a:solidFill>
                <a:sym typeface="Wingdings 2" panose="05020102010507070707" pitchFamily="18" charset="2"/>
              </a:rPr>
              <a:t> de </a:t>
            </a:r>
            <a:r>
              <a:rPr kumimoji="1" lang="en-US" altLang="en-US" sz="2000" i="1" dirty="0" err="1">
                <a:solidFill>
                  <a:srgbClr val="FFFF00"/>
                </a:solidFill>
                <a:sym typeface="Wingdings 2" panose="05020102010507070707" pitchFamily="18" charset="2"/>
              </a:rPr>
              <a:t>antrenare</a:t>
            </a:r>
            <a:r>
              <a:rPr kumimoji="1" lang="en-US" altLang="en-US" sz="2000" i="1" dirty="0">
                <a:solidFill>
                  <a:srgbClr val="FFFF00"/>
                </a:solidFill>
                <a:sym typeface="Wingdings 2" panose="05020102010507070707" pitchFamily="18" charset="2"/>
              </a:rPr>
              <a:t>:</a:t>
            </a:r>
          </a:p>
          <a:p>
            <a:pPr lvl="1" algn="just">
              <a:buFontTx/>
              <a:buChar char="•"/>
              <a:defRPr/>
            </a:pPr>
            <a:endParaRPr kumimoji="1" lang="en-US" altLang="en-US" sz="2000" i="1" dirty="0">
              <a:solidFill>
                <a:srgbClr val="FFFF00"/>
              </a:solidFill>
              <a:sym typeface="Wingdings 2" panose="05020102010507070707" pitchFamily="18" charset="2"/>
            </a:endParaRPr>
          </a:p>
          <a:p>
            <a:pPr lvl="1" algn="just">
              <a:buFontTx/>
              <a:buChar char="•"/>
              <a:defRPr/>
            </a:pPr>
            <a:endParaRPr kumimoji="1" lang="en-US" altLang="en-US" sz="2000" i="1" dirty="0">
              <a:solidFill>
                <a:srgbClr val="FFFF00"/>
              </a:solidFill>
              <a:sym typeface="Wingdings 2" panose="05020102010507070707" pitchFamily="18" charset="2"/>
            </a:endParaRPr>
          </a:p>
          <a:p>
            <a:pPr lvl="1" algn="just">
              <a:buFontTx/>
              <a:buChar char="•"/>
              <a:defRPr/>
            </a:pPr>
            <a:endParaRPr kumimoji="1" lang="en-US" altLang="en-US" sz="2000" i="1" dirty="0">
              <a:solidFill>
                <a:srgbClr val="FFFF00"/>
              </a:solidFill>
              <a:sym typeface="Wingdings 2" panose="05020102010507070707" pitchFamily="18" charset="2"/>
            </a:endParaRPr>
          </a:p>
          <a:p>
            <a:pPr lvl="1" algn="just">
              <a:defRPr/>
            </a:pPr>
            <a:r>
              <a:rPr kumimoji="1" lang="en-US" altLang="en-US" sz="2000" b="0" dirty="0" err="1">
                <a:sym typeface="Wingdings 2" panose="05020102010507070707" pitchFamily="18" charset="2"/>
              </a:rPr>
              <a:t>unde</a:t>
            </a:r>
            <a:r>
              <a:rPr kumimoji="1" lang="en-US" altLang="en-US" sz="2000" b="0" dirty="0">
                <a:sym typeface="Wingdings 2" panose="05020102010507070707" pitchFamily="18" charset="2"/>
              </a:rPr>
              <a:t>        = </a:t>
            </a:r>
            <a:r>
              <a:rPr kumimoji="1" lang="en-US" altLang="en-US" sz="2000" b="0" dirty="0" err="1">
                <a:sym typeface="Wingdings 2" panose="05020102010507070707" pitchFamily="18" charset="2"/>
              </a:rPr>
              <a:t>rezultatul</a:t>
            </a:r>
            <a:r>
              <a:rPr kumimoji="1" lang="en-US" altLang="en-US" sz="2000" b="0" dirty="0">
                <a:sym typeface="Wingdings 2" panose="05020102010507070707" pitchFamily="18" charset="2"/>
              </a:rPr>
              <a:t> </a:t>
            </a:r>
            <a:r>
              <a:rPr kumimoji="1" lang="en-US" altLang="en-US" sz="2000" b="0" dirty="0" err="1">
                <a:sym typeface="Wingdings 2" panose="05020102010507070707" pitchFamily="18" charset="2"/>
              </a:rPr>
              <a:t>clasificarii</a:t>
            </a:r>
            <a:r>
              <a:rPr kumimoji="1" lang="en-US" altLang="en-US" sz="2000" b="0" dirty="0">
                <a:sym typeface="Wingdings 2" panose="05020102010507070707" pitchFamily="18" charset="2"/>
              </a:rPr>
              <a:t>, </a:t>
            </a:r>
            <a:r>
              <a:rPr kumimoji="1" lang="en-US" altLang="en-US" sz="2000" b="0" dirty="0" err="1">
                <a:sym typeface="Wingdings 2" panose="05020102010507070707" pitchFamily="18" charset="2"/>
              </a:rPr>
              <a:t>dat</a:t>
            </a:r>
            <a:r>
              <a:rPr kumimoji="1" lang="en-US" altLang="en-US" sz="2000" b="0" dirty="0">
                <a:sym typeface="Wingdings 2" panose="05020102010507070707" pitchFamily="18" charset="2"/>
              </a:rPr>
              <a:t> de </a:t>
            </a:r>
            <a:r>
              <a:rPr kumimoji="1" lang="en-US" altLang="en-US" sz="2000" i="1" dirty="0" err="1">
                <a:solidFill>
                  <a:srgbClr val="FFFF00"/>
                </a:solidFill>
                <a:sym typeface="Wingdings 2" panose="05020102010507070707" pitchFamily="18" charset="2"/>
              </a:rPr>
              <a:t>functia</a:t>
            </a:r>
            <a:r>
              <a:rPr kumimoji="1" lang="en-US" altLang="en-US" sz="2000" i="1" dirty="0">
                <a:solidFill>
                  <a:srgbClr val="FFFF00"/>
                </a:solidFill>
                <a:sym typeface="Wingdings 2" panose="05020102010507070707" pitchFamily="18" charset="2"/>
              </a:rPr>
              <a:t> de </a:t>
            </a:r>
            <a:r>
              <a:rPr kumimoji="1" lang="en-US" altLang="en-US" sz="2000" i="1" dirty="0" err="1">
                <a:solidFill>
                  <a:srgbClr val="FFFF00"/>
                </a:solidFill>
                <a:sym typeface="Wingdings 2" panose="05020102010507070707" pitchFamily="18" charset="2"/>
              </a:rPr>
              <a:t>decizie</a:t>
            </a:r>
            <a:r>
              <a:rPr kumimoji="1" lang="en-US" altLang="en-US" sz="2000" b="0" dirty="0">
                <a:sym typeface="Wingdings 2" panose="05020102010507070707" pitchFamily="18" charset="2"/>
              </a:rPr>
              <a:t> a </a:t>
            </a:r>
            <a:r>
              <a:rPr kumimoji="1" lang="en-US" altLang="en-US" sz="2000" b="0" dirty="0" err="1">
                <a:sym typeface="Wingdings 2" panose="05020102010507070707" pitchFamily="18" charset="2"/>
              </a:rPr>
              <a:t>clasificatorului</a:t>
            </a:r>
            <a:r>
              <a:rPr kumimoji="1" lang="en-US" altLang="en-US" sz="2000" b="0" dirty="0">
                <a:sym typeface="Wingdings 2" panose="05020102010507070707" pitchFamily="18" charset="2"/>
              </a:rPr>
              <a:t>:</a:t>
            </a:r>
          </a:p>
          <a:p>
            <a:pPr lvl="1" algn="just">
              <a:buFontTx/>
              <a:buChar char="•"/>
              <a:defRPr/>
            </a:pPr>
            <a:endParaRPr kumimoji="1" lang="en-US" altLang="en-US" sz="2000" b="0" i="1" dirty="0">
              <a:solidFill>
                <a:srgbClr val="FFFF00"/>
              </a:solidFill>
              <a:sym typeface="Wingdings 2" panose="05020102010507070707" pitchFamily="18" charset="2"/>
            </a:endParaRPr>
          </a:p>
          <a:p>
            <a:pPr lvl="4" algn="just">
              <a:defRPr/>
            </a:pPr>
            <a:r>
              <a:rPr kumimoji="1" lang="en-US" altLang="en-US" sz="2000" i="1" dirty="0">
                <a:solidFill>
                  <a:srgbClr val="FFFF00"/>
                </a:solidFill>
                <a:sym typeface="Wingdings 2" panose="05020102010507070707" pitchFamily="18" charset="2"/>
              </a:rPr>
              <a:t>					</a:t>
            </a:r>
            <a:r>
              <a:rPr kumimoji="1" lang="en-US" altLang="en-US" sz="2000" b="0" dirty="0">
                <a:sym typeface="Wingdings 2" panose="05020102010507070707" pitchFamily="18" charset="2"/>
              </a:rPr>
              <a:t>(ex. +1 – </a:t>
            </a:r>
            <a:r>
              <a:rPr kumimoji="1" lang="en-US" altLang="en-US" sz="2000" b="0" dirty="0" err="1">
                <a:sym typeface="Wingdings 2" panose="05020102010507070707" pitchFamily="18" charset="2"/>
              </a:rPr>
              <a:t>clasa</a:t>
            </a:r>
            <a:r>
              <a:rPr kumimoji="1" lang="en-US" altLang="en-US" sz="2000" b="0" dirty="0">
                <a:sym typeface="Wingdings 2" panose="05020102010507070707" pitchFamily="18" charset="2"/>
              </a:rPr>
              <a:t> 1; -1 – </a:t>
            </a:r>
            <a:r>
              <a:rPr kumimoji="1" lang="en-US" altLang="en-US" sz="2000" b="0" dirty="0" err="1">
                <a:sym typeface="Wingdings 2" panose="05020102010507070707" pitchFamily="18" charset="2"/>
              </a:rPr>
              <a:t>clasa</a:t>
            </a:r>
            <a:r>
              <a:rPr kumimoji="1" lang="en-US" altLang="en-US" sz="2000" b="0" dirty="0">
                <a:sym typeface="Wingdings 2" panose="05020102010507070707" pitchFamily="18" charset="2"/>
              </a:rPr>
              <a:t> 2)</a:t>
            </a:r>
          </a:p>
          <a:p>
            <a:pPr algn="just">
              <a:defRPr/>
            </a:pPr>
            <a:r>
              <a:rPr kumimoji="1" lang="en-US" altLang="en-US" sz="2000" b="0" dirty="0">
                <a:sym typeface="Wingdings 2" panose="05020102010507070707" pitchFamily="18" charset="2"/>
              </a:rPr>
              <a:t>	</a:t>
            </a:r>
          </a:p>
          <a:p>
            <a:pPr algn="just">
              <a:defRPr/>
            </a:pPr>
            <a:r>
              <a:rPr kumimoji="1" lang="en-US" altLang="en-US" sz="2000" b="0" dirty="0">
                <a:sym typeface="Wingdings 2" panose="05020102010507070707" pitchFamily="18" charset="2"/>
              </a:rPr>
              <a:t>	</a:t>
            </a:r>
            <a:r>
              <a:rPr kumimoji="1" lang="en-US" altLang="en-US" sz="2000" b="0" dirty="0">
                <a:solidFill>
                  <a:srgbClr val="FFFF00"/>
                </a:solidFill>
                <a:sym typeface="Wingdings 2" panose="05020102010507070707" pitchFamily="18" charset="2"/>
              </a:rPr>
              <a:t>=&gt; </a:t>
            </a:r>
            <a:r>
              <a:rPr kumimoji="1" lang="en-US" altLang="en-US" sz="2000" b="0" i="1" dirty="0">
                <a:solidFill>
                  <a:srgbClr val="FFFF00"/>
                </a:solidFill>
                <a:latin typeface="Monotype Corsiva" panose="03010101010201010101" pitchFamily="66" charset="0"/>
                <a:sym typeface="Wingdings 2" panose="05020102010507070707" pitchFamily="18" charset="2"/>
              </a:rPr>
              <a:t>w</a:t>
            </a:r>
            <a:r>
              <a:rPr kumimoji="1" lang="en-US" altLang="en-US" sz="2000" b="0" i="1" baseline="-25000" dirty="0">
                <a:solidFill>
                  <a:srgbClr val="FFFF00"/>
                </a:solidFill>
                <a:latin typeface="Monotype Corsiva" panose="03010101010201010101" pitchFamily="66" charset="0"/>
                <a:sym typeface="Wingdings 2" panose="05020102010507070707" pitchFamily="18" charset="2"/>
              </a:rPr>
              <a:t>0</a:t>
            </a:r>
            <a:r>
              <a:rPr kumimoji="1" lang="en-US" altLang="en-US" sz="2000" b="0" i="1" dirty="0">
                <a:solidFill>
                  <a:srgbClr val="FFFF00"/>
                </a:solidFill>
                <a:sym typeface="Wingdings 2" panose="05020102010507070707" pitchFamily="18" charset="2"/>
              </a:rPr>
              <a:t> = </a:t>
            </a:r>
            <a:r>
              <a:rPr kumimoji="1" lang="en-US" altLang="en-US" sz="2000" b="0" i="1" dirty="0" err="1">
                <a:solidFill>
                  <a:srgbClr val="FFFF00"/>
                </a:solidFill>
                <a:sym typeface="Wingdings 2" panose="05020102010507070707" pitchFamily="18" charset="2"/>
              </a:rPr>
              <a:t>valoarea</a:t>
            </a:r>
            <a:r>
              <a:rPr kumimoji="1" lang="en-US" altLang="en-US" sz="2000" b="0" i="1" dirty="0">
                <a:solidFill>
                  <a:srgbClr val="FFFF00"/>
                </a:solidFill>
                <a:sym typeface="Wingdings 2" panose="05020102010507070707" pitchFamily="18" charset="2"/>
              </a:rPr>
              <a:t> pt. care </a:t>
            </a:r>
            <a:r>
              <a:rPr kumimoji="1" lang="en-US" altLang="en-US" sz="2000" b="0" i="1" dirty="0" err="1">
                <a:solidFill>
                  <a:srgbClr val="FFFF00"/>
                </a:solidFill>
                <a:sym typeface="Wingdings 2" panose="05020102010507070707" pitchFamily="18" charset="2"/>
              </a:rPr>
              <a:t>eroarea</a:t>
            </a:r>
            <a:r>
              <a:rPr kumimoji="1" lang="en-US" altLang="en-US" sz="2000" b="0" i="1" dirty="0">
                <a:solidFill>
                  <a:srgbClr val="FFFF00"/>
                </a:solidFill>
                <a:sym typeface="Wingdings 2" panose="05020102010507070707" pitchFamily="18" charset="2"/>
              </a:rPr>
              <a:t> e </a:t>
            </a:r>
            <a:r>
              <a:rPr kumimoji="1" lang="en-US" altLang="en-US" sz="2000" b="0" i="1" dirty="0" err="1">
                <a:solidFill>
                  <a:srgbClr val="FFFF00"/>
                </a:solidFill>
                <a:sym typeface="Wingdings 2" panose="05020102010507070707" pitchFamily="18" charset="2"/>
              </a:rPr>
              <a:t>este</a:t>
            </a:r>
            <a:r>
              <a:rPr kumimoji="1" lang="en-US" altLang="en-US" sz="2000" b="0" i="1" dirty="0">
                <a:solidFill>
                  <a:srgbClr val="FFFF00"/>
                </a:solidFill>
                <a:sym typeface="Wingdings 2" panose="05020102010507070707" pitchFamily="18" charset="2"/>
              </a:rPr>
              <a:t> minima</a:t>
            </a:r>
            <a:endParaRPr kumimoji="1" lang="en-US" altLang="en-US" sz="2000" b="0" dirty="0">
              <a:solidFill>
                <a:srgbClr val="FFFF00"/>
              </a:solidFill>
              <a:sym typeface="Wingdings 2" panose="05020102010507070707" pitchFamily="18" charset="2"/>
            </a:endParaRPr>
          </a:p>
          <a:p>
            <a:pPr algn="just">
              <a:defRPr/>
            </a:pPr>
            <a:r>
              <a:rPr kumimoji="1" lang="en-US" altLang="en-US" sz="2000" b="0" dirty="0">
                <a:solidFill>
                  <a:srgbClr val="FFFF00"/>
                </a:solidFill>
                <a:sym typeface="Wingdings 2" panose="05020102010507070707" pitchFamily="18" charset="2"/>
              </a:rPr>
              <a:t>	</a:t>
            </a:r>
          </a:p>
        </p:txBody>
      </p:sp>
      <p:graphicFrame>
        <p:nvGraphicFramePr>
          <p:cNvPr id="43011" name="Object 5">
            <a:extLst>
              <a:ext uri="{FF2B5EF4-FFF2-40B4-BE49-F238E27FC236}">
                <a16:creationId xmlns:a16="http://schemas.microsoft.com/office/drawing/2014/main" id="{EABE8756-0EF3-41D0-B370-903AD9D60EE8}"/>
              </a:ext>
            </a:extLst>
          </p:cNvPr>
          <p:cNvGraphicFramePr>
            <a:graphicFrameLocks noChangeAspect="1"/>
          </p:cNvGraphicFramePr>
          <p:nvPr/>
        </p:nvGraphicFramePr>
        <p:xfrm>
          <a:off x="1187450" y="3182938"/>
          <a:ext cx="6769100" cy="703262"/>
        </p:xfrm>
        <a:graphic>
          <a:graphicData uri="http://schemas.openxmlformats.org/presentationml/2006/ole">
            <mc:AlternateContent xmlns:mc="http://schemas.openxmlformats.org/markup-compatibility/2006">
              <mc:Choice xmlns:v="urn:schemas-microsoft-com:vml" Requires="v">
                <p:oleObj name="Equation" r:id="rId3" imgW="4749887" imgH="482554" progId="Equation.3">
                  <p:embed/>
                </p:oleObj>
              </mc:Choice>
              <mc:Fallback>
                <p:oleObj name="Equation" r:id="rId3" imgW="4749887" imgH="482554"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3182938"/>
                        <a:ext cx="6769100"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2" name="Object 6">
            <a:extLst>
              <a:ext uri="{FF2B5EF4-FFF2-40B4-BE49-F238E27FC236}">
                <a16:creationId xmlns:a16="http://schemas.microsoft.com/office/drawing/2014/main" id="{0E416C3B-BD18-4C24-A4C9-E264DC814C82}"/>
              </a:ext>
            </a:extLst>
          </p:cNvPr>
          <p:cNvGraphicFramePr>
            <a:graphicFrameLocks noChangeAspect="1"/>
          </p:cNvGraphicFramePr>
          <p:nvPr/>
        </p:nvGraphicFramePr>
        <p:xfrm>
          <a:off x="1816100" y="3937000"/>
          <a:ext cx="342900" cy="341313"/>
        </p:xfrm>
        <a:graphic>
          <a:graphicData uri="http://schemas.openxmlformats.org/presentationml/2006/ole">
            <mc:AlternateContent xmlns:mc="http://schemas.openxmlformats.org/markup-compatibility/2006">
              <mc:Choice xmlns:v="urn:schemas-microsoft-com:vml" Requires="v">
                <p:oleObj name="Equation" r:id="rId5" imgW="228444" imgH="228600" progId="Equation.3">
                  <p:embed/>
                </p:oleObj>
              </mc:Choice>
              <mc:Fallback>
                <p:oleObj name="Equation" r:id="rId5" imgW="228444"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6100" y="3937000"/>
                        <a:ext cx="342900" cy="341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3" name="Object 7">
            <a:extLst>
              <a:ext uri="{FF2B5EF4-FFF2-40B4-BE49-F238E27FC236}">
                <a16:creationId xmlns:a16="http://schemas.microsoft.com/office/drawing/2014/main" id="{837E941E-91F1-432F-80E1-25DD4EE21242}"/>
              </a:ext>
            </a:extLst>
          </p:cNvPr>
          <p:cNvGraphicFramePr>
            <a:graphicFrameLocks noChangeAspect="1"/>
          </p:cNvGraphicFramePr>
          <p:nvPr/>
        </p:nvGraphicFramePr>
        <p:xfrm>
          <a:off x="1219200" y="4495800"/>
          <a:ext cx="4238625" cy="414338"/>
        </p:xfrm>
        <a:graphic>
          <a:graphicData uri="http://schemas.openxmlformats.org/presentationml/2006/ole">
            <mc:AlternateContent xmlns:mc="http://schemas.openxmlformats.org/markup-compatibility/2006">
              <mc:Choice xmlns:v="urn:schemas-microsoft-com:vml" Requires="v">
                <p:oleObj name="Equation" r:id="rId7" imgW="2971852" imgH="279308" progId="Equation.3">
                  <p:embed/>
                </p:oleObj>
              </mc:Choice>
              <mc:Fallback>
                <p:oleObj name="Equation" r:id="rId7" imgW="2971852" imgH="279308"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4495800"/>
                        <a:ext cx="4238625"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0011" name="Rectangle 11">
            <a:extLst>
              <a:ext uri="{FF2B5EF4-FFF2-40B4-BE49-F238E27FC236}">
                <a16:creationId xmlns:a16="http://schemas.microsoft.com/office/drawing/2014/main" id="{40444F06-8322-4444-B541-2293FFE399ED}"/>
              </a:ext>
            </a:extLst>
          </p:cNvPr>
          <p:cNvSpPr>
            <a:spLocks noChangeArrowheads="1"/>
          </p:cNvSpPr>
          <p:nvPr/>
        </p:nvSpPr>
        <p:spPr bwMode="auto">
          <a:xfrm>
            <a:off x="5105400" y="76200"/>
            <a:ext cx="4038600" cy="381000"/>
          </a:xfrm>
          <a:prstGeom prst="rect">
            <a:avLst/>
          </a:prstGeom>
          <a:noFill/>
          <a:ln>
            <a:noFill/>
          </a:ln>
          <a:effectLst/>
        </p:spPr>
        <p:txBody>
          <a:bodyPr anchor="b"/>
          <a:lstStyle/>
          <a:p>
            <a:pPr algn="r">
              <a:defRPr/>
            </a:pPr>
            <a:r>
              <a:rPr lang="en-US" altLang="en-US" sz="1600" b="0" dirty="0">
                <a:solidFill>
                  <a:schemeClr val="tx2"/>
                </a:solidFill>
                <a:effectLst>
                  <a:outerShdw blurRad="38100" dist="38100" dir="2700000" algn="tl">
                    <a:srgbClr val="000000"/>
                  </a:outerShdw>
                </a:effectLst>
                <a:latin typeface="Tahoma" panose="020B0604030504040204" pitchFamily="34" charset="0"/>
              </a:rPr>
              <a:t>Curs 10</a:t>
            </a:r>
            <a:endParaRPr lang="en-US" alt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2" name="Text Box 4">
            <a:extLst>
              <a:ext uri="{FF2B5EF4-FFF2-40B4-BE49-F238E27FC236}">
                <a16:creationId xmlns:a16="http://schemas.microsoft.com/office/drawing/2014/main" id="{B56AB291-F1B0-4368-B7A2-110D37E5AE1D}"/>
              </a:ext>
            </a:extLst>
          </p:cNvPr>
          <p:cNvSpPr txBox="1">
            <a:spLocks noChangeArrowheads="1"/>
          </p:cNvSpPr>
          <p:nvPr/>
        </p:nvSpPr>
        <p:spPr bwMode="auto">
          <a:xfrm>
            <a:off x="0" y="457200"/>
            <a:ext cx="9144000" cy="2636838"/>
          </a:xfrm>
          <a:prstGeom prst="rect">
            <a:avLst/>
          </a:prstGeom>
          <a:solidFill>
            <a:srgbClr val="1763A1">
              <a:alpha val="66000"/>
            </a:srgbClr>
          </a:solidFill>
          <a:ln>
            <a:noFill/>
          </a:ln>
          <a:effectLst/>
        </p:spPr>
        <p:txBody>
          <a:bodyPr tIns="91440">
            <a:spAutoFit/>
          </a:bodyPr>
          <a:lstStyle>
            <a:lvl1pPr marL="722313" indent="-633413">
              <a:tabLst>
                <a:tab pos="1081088" algn="l"/>
              </a:tabLst>
              <a:defRPr sz="2400">
                <a:solidFill>
                  <a:schemeClr val="tx1"/>
                </a:solidFill>
                <a:latin typeface="Times New Roman" panose="02020603050405020304" pitchFamily="18" charset="0"/>
              </a:defRPr>
            </a:lvl1pPr>
            <a:lvl2pPr marL="901700" indent="261938">
              <a:tabLst>
                <a:tab pos="1081088" algn="l"/>
              </a:tabLst>
              <a:defRPr sz="2400">
                <a:solidFill>
                  <a:schemeClr val="tx1"/>
                </a:solidFill>
                <a:latin typeface="Times New Roman" panose="02020603050405020304" pitchFamily="18" charset="0"/>
              </a:defRPr>
            </a:lvl2pPr>
            <a:lvl3pPr marL="1800225" indent="-457200">
              <a:tabLst>
                <a:tab pos="1081088" algn="l"/>
              </a:tabLst>
              <a:defRPr sz="2400">
                <a:solidFill>
                  <a:schemeClr val="tx1"/>
                </a:solidFill>
                <a:latin typeface="Times New Roman" panose="02020603050405020304" pitchFamily="18" charset="0"/>
              </a:defRPr>
            </a:lvl3pPr>
            <a:lvl4pPr marL="1979613" indent="-457200">
              <a:tabLst>
                <a:tab pos="1081088" algn="l"/>
              </a:tabLst>
              <a:defRPr sz="2400">
                <a:solidFill>
                  <a:schemeClr val="tx1"/>
                </a:solidFill>
                <a:latin typeface="Times New Roman" panose="02020603050405020304" pitchFamily="18" charset="0"/>
              </a:defRPr>
            </a:lvl4pPr>
            <a:lvl5pPr marL="2286000" indent="-457200">
              <a:tabLst>
                <a:tab pos="1081088" algn="l"/>
              </a:tabLst>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9pPr>
          </a:lstStyle>
          <a:p>
            <a:pPr algn="ctr">
              <a:defRPr/>
            </a:pPr>
            <a:r>
              <a:rPr kumimoji="1" lang="en-US" altLang="en-US" sz="3600" b="0">
                <a:solidFill>
                  <a:srgbClr val="FFFF00"/>
                </a:solidFill>
                <a:effectLst>
                  <a:outerShdw blurRad="38100" dist="38100" dir="2700000" algn="tl">
                    <a:srgbClr val="000000"/>
                  </a:outerShdw>
                </a:effectLst>
              </a:rPr>
              <a:t>Clasificatorul LDA binar in faza de clasificare</a:t>
            </a:r>
            <a:endParaRPr kumimoji="1" lang="en-US" altLang="en-US">
              <a:solidFill>
                <a:srgbClr val="FFFF00"/>
              </a:solidFill>
            </a:endParaRPr>
          </a:p>
          <a:p>
            <a:pPr algn="ctr">
              <a:defRPr/>
            </a:pPr>
            <a:endParaRPr kumimoji="1" lang="en-US" altLang="en-US">
              <a:solidFill>
                <a:srgbClr val="FFFF00"/>
              </a:solidFill>
            </a:endParaRPr>
          </a:p>
          <a:p>
            <a:pPr algn="just">
              <a:defRPr/>
            </a:pPr>
            <a:r>
              <a:rPr kumimoji="1" lang="en-US" altLang="en-US">
                <a:solidFill>
                  <a:srgbClr val="FFFF00"/>
                </a:solidFill>
                <a:sym typeface="Wingdings 2" panose="05020102010507070707" pitchFamily="18" charset="2"/>
              </a:rPr>
              <a:t>	</a:t>
            </a:r>
            <a:r>
              <a:rPr kumimoji="1" lang="en-US" altLang="en-US" sz="2000" b="0" i="1">
                <a:solidFill>
                  <a:srgbClr val="FFFF00"/>
                </a:solidFill>
                <a:sym typeface="Wingdings 2" panose="05020102010507070707" pitchFamily="18" charset="2"/>
              </a:rPr>
              <a:t>	</a:t>
            </a:r>
            <a:endParaRPr kumimoji="1" lang="en-US" altLang="en-US" sz="2000" b="0">
              <a:sym typeface="Wingdings 2" panose="05020102010507070707" pitchFamily="18" charset="2"/>
            </a:endParaRPr>
          </a:p>
          <a:p>
            <a:pPr algn="just">
              <a:defRPr/>
            </a:pPr>
            <a:r>
              <a:rPr kumimoji="1" lang="en-US" altLang="en-US" sz="2000" b="0" i="1">
                <a:solidFill>
                  <a:srgbClr val="FFFF00"/>
                </a:solidFill>
                <a:sym typeface="Wingdings 2" panose="05020102010507070707" pitchFamily="18" charset="2"/>
              </a:rPr>
              <a:t>	</a:t>
            </a:r>
            <a:r>
              <a:rPr kumimoji="1" lang="en-US" altLang="en-US" sz="2000" i="1">
                <a:solidFill>
                  <a:srgbClr val="FFFF00"/>
                </a:solidFill>
                <a:sym typeface="Wingdings 2" panose="05020102010507070707" pitchFamily="18" charset="2"/>
              </a:rPr>
              <a:t>Etapa de clasificare pt. recunoasterea obiectelor:</a:t>
            </a:r>
          </a:p>
          <a:p>
            <a:pPr lvl="1" algn="just">
              <a:buFontTx/>
              <a:buChar char="•"/>
              <a:defRPr/>
            </a:pPr>
            <a:endParaRPr kumimoji="1" lang="en-US" altLang="en-US" sz="2000" i="1">
              <a:solidFill>
                <a:srgbClr val="FFFF00"/>
              </a:solidFill>
              <a:sym typeface="Wingdings 2" panose="05020102010507070707" pitchFamily="18" charset="2"/>
            </a:endParaRPr>
          </a:p>
          <a:p>
            <a:pPr lvl="1" algn="just">
              <a:buFontTx/>
              <a:buChar char="•"/>
              <a:defRPr/>
            </a:pPr>
            <a:endParaRPr kumimoji="1" lang="en-US" altLang="en-US" sz="2000" i="1">
              <a:solidFill>
                <a:srgbClr val="FFFF00"/>
              </a:solidFill>
              <a:sym typeface="Wingdings 2" panose="05020102010507070707" pitchFamily="18" charset="2"/>
            </a:endParaRPr>
          </a:p>
          <a:p>
            <a:pPr lvl="1" algn="just">
              <a:buFontTx/>
              <a:buChar char="•"/>
              <a:defRPr/>
            </a:pPr>
            <a:endParaRPr kumimoji="1" lang="en-US" altLang="en-US" sz="2000" i="1">
              <a:solidFill>
                <a:srgbClr val="FFFF00"/>
              </a:solidFill>
              <a:sym typeface="Wingdings 2" panose="05020102010507070707" pitchFamily="18" charset="2"/>
            </a:endParaRPr>
          </a:p>
        </p:txBody>
      </p:sp>
      <p:grpSp>
        <p:nvGrpSpPr>
          <p:cNvPr id="45059" name="Group 5">
            <a:extLst>
              <a:ext uri="{FF2B5EF4-FFF2-40B4-BE49-F238E27FC236}">
                <a16:creationId xmlns:a16="http://schemas.microsoft.com/office/drawing/2014/main" id="{A93E5EBB-C9B7-479B-A6D2-164BD92E7210}"/>
              </a:ext>
            </a:extLst>
          </p:cNvPr>
          <p:cNvGrpSpPr>
            <a:grpSpLocks/>
          </p:cNvGrpSpPr>
          <p:nvPr/>
        </p:nvGrpSpPr>
        <p:grpSpPr bwMode="auto">
          <a:xfrm>
            <a:off x="336550" y="3048000"/>
            <a:ext cx="8807450" cy="2162175"/>
            <a:chOff x="212" y="1117"/>
            <a:chExt cx="5548" cy="1362"/>
          </a:xfrm>
        </p:grpSpPr>
        <p:pic>
          <p:nvPicPr>
            <p:cNvPr id="45061" name="Picture 6">
              <a:extLst>
                <a:ext uri="{FF2B5EF4-FFF2-40B4-BE49-F238E27FC236}">
                  <a16:creationId xmlns:a16="http://schemas.microsoft.com/office/drawing/2014/main" id="{B3871479-13A9-4ADC-8D30-3EFFDC4C4F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 y="1117"/>
              <a:ext cx="5548" cy="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062" name="Text Box 7">
              <a:extLst>
                <a:ext uri="{FF2B5EF4-FFF2-40B4-BE49-F238E27FC236}">
                  <a16:creationId xmlns:a16="http://schemas.microsoft.com/office/drawing/2014/main" id="{4D9AF61C-3971-47E1-BB7A-C54602A2D5BA}"/>
                </a:ext>
              </a:extLst>
            </p:cNvPr>
            <p:cNvSpPr txBox="1">
              <a:spLocks noChangeArrowheads="1"/>
            </p:cNvSpPr>
            <p:nvPr/>
          </p:nvSpPr>
          <p:spPr bwMode="auto">
            <a:xfrm>
              <a:off x="3647" y="1462"/>
              <a:ext cx="929" cy="491"/>
            </a:xfrm>
            <a:prstGeom prst="rect">
              <a:avLst/>
            </a:prstGeom>
            <a:solidFill>
              <a:srgbClr val="BBE0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lr>
                  <a:schemeClr val="accent1"/>
                </a:buClr>
                <a:buSzPct val="75000"/>
                <a:buFont typeface="Wingdings" panose="05000000000000000000" pitchFamily="2" charset="2"/>
                <a:buChar char="n"/>
                <a:defRPr kumimoji="1" sz="3200">
                  <a:solidFill>
                    <a:schemeClr val="tx1"/>
                  </a:solidFill>
                  <a:latin typeface="Tahoma" panose="020B0604030504040204" pitchFamily="34" charset="0"/>
                </a:defRPr>
              </a:lvl1pPr>
              <a:lvl2pPr marL="742950" indent="-285750">
                <a:spcBef>
                  <a:spcPct val="20000"/>
                </a:spcBef>
                <a:buClr>
                  <a:schemeClr val="accent1"/>
                </a:buClr>
                <a:buSzPct val="75000"/>
                <a:buFont typeface="Wingdings" panose="05000000000000000000" pitchFamily="2" charset="2"/>
                <a:buChar char="n"/>
                <a:defRPr kumimoji="1" sz="2800">
                  <a:solidFill>
                    <a:schemeClr val="tx1"/>
                  </a:solidFill>
                  <a:latin typeface="Tahoma" panose="020B0604030504040204" pitchFamily="34" charset="0"/>
                </a:defRPr>
              </a:lvl2pPr>
              <a:lvl3pPr marL="1143000" indent="-228600">
                <a:spcBef>
                  <a:spcPct val="20000"/>
                </a:spcBef>
                <a:buClr>
                  <a:schemeClr val="accent1"/>
                </a:buClr>
                <a:buSzPct val="75000"/>
                <a:buFont typeface="Wingdings" panose="05000000000000000000" pitchFamily="2" charset="2"/>
                <a:buChar char="n"/>
                <a:defRPr kumimoji="1" sz="2400">
                  <a:solidFill>
                    <a:schemeClr val="tx1"/>
                  </a:solidFill>
                  <a:latin typeface="Tahoma" panose="020B0604030504040204" pitchFamily="34" charset="0"/>
                </a:defRPr>
              </a:lvl3pPr>
              <a:lvl4pPr marL="16002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4pPr>
              <a:lvl5pPr marL="20574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9pPr>
            </a:lstStyle>
            <a:p>
              <a:pPr eaLnBrk="1" hangingPunct="1">
                <a:spcBef>
                  <a:spcPct val="50000"/>
                </a:spcBef>
                <a:buClrTx/>
                <a:buSzTx/>
                <a:buFontTx/>
                <a:buNone/>
              </a:pPr>
              <a:r>
                <a:rPr kumimoji="0" lang="en-US" altLang="en-US" sz="1800" i="1">
                  <a:solidFill>
                    <a:srgbClr val="000000"/>
                  </a:solidFill>
                  <a:latin typeface="Times New Roman" panose="02020603050405020304" pitchFamily="18" charset="0"/>
                </a:rPr>
                <a:t>Calcul decizie</a:t>
              </a:r>
            </a:p>
            <a:p>
              <a:pPr algn="ctr" eaLnBrk="1" hangingPunct="1">
                <a:spcBef>
                  <a:spcPct val="50000"/>
                </a:spcBef>
                <a:buClrTx/>
                <a:buSzTx/>
                <a:buFontTx/>
                <a:buNone/>
              </a:pPr>
              <a:r>
                <a:rPr kumimoji="0" lang="en-US" altLang="en-US" sz="1800" b="0">
                  <a:solidFill>
                    <a:srgbClr val="000000"/>
                  </a:solidFill>
                  <a:latin typeface="Times New Roman" panose="02020603050405020304" pitchFamily="18" charset="0"/>
                </a:rPr>
                <a:t>sign(</a:t>
              </a:r>
              <a:r>
                <a:rPr kumimoji="0" lang="en-US" altLang="en-US" sz="1800">
                  <a:solidFill>
                    <a:srgbClr val="000000"/>
                  </a:solidFill>
                  <a:latin typeface="Times New Roman" panose="02020603050405020304" pitchFamily="18" charset="0"/>
                </a:rPr>
                <a:t>w</a:t>
              </a:r>
              <a:r>
                <a:rPr kumimoji="0" lang="en-US" altLang="en-US" sz="1800" b="0" baseline="30000">
                  <a:solidFill>
                    <a:srgbClr val="000000"/>
                  </a:solidFill>
                  <a:latin typeface="Times New Roman" panose="02020603050405020304" pitchFamily="18" charset="0"/>
                </a:rPr>
                <a:t>T</a:t>
              </a:r>
              <a:r>
                <a:rPr kumimoji="0" lang="en-US" altLang="en-US" sz="1800">
                  <a:solidFill>
                    <a:srgbClr val="000000"/>
                  </a:solidFill>
                  <a:latin typeface="Times New Roman" panose="02020603050405020304" pitchFamily="18" charset="0"/>
                </a:rPr>
                <a:t>x</a:t>
              </a:r>
              <a:r>
                <a:rPr kumimoji="0" lang="en-US" altLang="en-US" sz="1800" b="0">
                  <a:solidFill>
                    <a:srgbClr val="000000"/>
                  </a:solidFill>
                  <a:latin typeface="Monotype Corsiva" panose="03010101010201010101" pitchFamily="66" charset="0"/>
                </a:rPr>
                <a:t>+w</a:t>
              </a:r>
              <a:r>
                <a:rPr kumimoji="0" lang="en-US" altLang="en-US" sz="1800" b="0" baseline="-25000">
                  <a:solidFill>
                    <a:srgbClr val="000000"/>
                  </a:solidFill>
                  <a:latin typeface="Monotype Corsiva" panose="03010101010201010101" pitchFamily="66" charset="0"/>
                </a:rPr>
                <a:t>0</a:t>
              </a:r>
              <a:r>
                <a:rPr kumimoji="0" lang="en-US" altLang="en-US" sz="1800" b="0">
                  <a:solidFill>
                    <a:srgbClr val="000000"/>
                  </a:solidFill>
                  <a:latin typeface="Monotype Corsiva" panose="03010101010201010101" pitchFamily="66" charset="0"/>
                </a:rPr>
                <a:t>)</a:t>
              </a:r>
            </a:p>
          </p:txBody>
        </p:sp>
        <p:sp>
          <p:nvSpPr>
            <p:cNvPr id="45063" name="Text Box 8">
              <a:extLst>
                <a:ext uri="{FF2B5EF4-FFF2-40B4-BE49-F238E27FC236}">
                  <a16:creationId xmlns:a16="http://schemas.microsoft.com/office/drawing/2014/main" id="{98991448-81F1-4998-97EA-1207B3717893}"/>
                </a:ext>
              </a:extLst>
            </p:cNvPr>
            <p:cNvSpPr txBox="1">
              <a:spLocks noChangeArrowheads="1"/>
            </p:cNvSpPr>
            <p:nvPr/>
          </p:nvSpPr>
          <p:spPr bwMode="auto">
            <a:xfrm>
              <a:off x="4649" y="1797"/>
              <a:ext cx="1111" cy="49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lr>
                  <a:schemeClr val="accent1"/>
                </a:buClr>
                <a:buSzPct val="75000"/>
                <a:buFont typeface="Wingdings" panose="05000000000000000000" pitchFamily="2" charset="2"/>
                <a:buChar char="n"/>
                <a:defRPr kumimoji="1" sz="3200">
                  <a:solidFill>
                    <a:schemeClr val="tx1"/>
                  </a:solidFill>
                  <a:latin typeface="Tahoma" panose="020B0604030504040204" pitchFamily="34" charset="0"/>
                </a:defRPr>
              </a:lvl1pPr>
              <a:lvl2pPr marL="742950" indent="-285750">
                <a:spcBef>
                  <a:spcPct val="20000"/>
                </a:spcBef>
                <a:buClr>
                  <a:schemeClr val="accent1"/>
                </a:buClr>
                <a:buSzPct val="75000"/>
                <a:buFont typeface="Wingdings" panose="05000000000000000000" pitchFamily="2" charset="2"/>
                <a:buChar char="n"/>
                <a:defRPr kumimoji="1" sz="2800">
                  <a:solidFill>
                    <a:schemeClr val="tx1"/>
                  </a:solidFill>
                  <a:latin typeface="Tahoma" panose="020B0604030504040204" pitchFamily="34" charset="0"/>
                </a:defRPr>
              </a:lvl2pPr>
              <a:lvl3pPr marL="1143000" indent="-228600">
                <a:spcBef>
                  <a:spcPct val="20000"/>
                </a:spcBef>
                <a:buClr>
                  <a:schemeClr val="accent1"/>
                </a:buClr>
                <a:buSzPct val="75000"/>
                <a:buFont typeface="Wingdings" panose="05000000000000000000" pitchFamily="2" charset="2"/>
                <a:buChar char="n"/>
                <a:defRPr kumimoji="1" sz="2400">
                  <a:solidFill>
                    <a:schemeClr val="tx1"/>
                  </a:solidFill>
                  <a:latin typeface="Tahoma" panose="020B0604030504040204" pitchFamily="34" charset="0"/>
                </a:defRPr>
              </a:lvl3pPr>
              <a:lvl4pPr marL="16002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4pPr>
              <a:lvl5pPr marL="20574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9pPr>
            </a:lstStyle>
            <a:p>
              <a:pPr eaLnBrk="1" hangingPunct="1">
                <a:spcBef>
                  <a:spcPct val="50000"/>
                </a:spcBef>
                <a:buClrTx/>
                <a:buSzTx/>
                <a:buFontTx/>
                <a:buNone/>
              </a:pPr>
              <a:r>
                <a:rPr kumimoji="0" lang="en-US" altLang="en-US" sz="1800" b="0" i="1">
                  <a:latin typeface="Times New Roman" panose="02020603050405020304" pitchFamily="18" charset="0"/>
                </a:rPr>
                <a:t>y</a:t>
              </a:r>
              <a:r>
                <a:rPr kumimoji="0" lang="en-US" altLang="en-US" sz="1800" b="0">
                  <a:latin typeface="Times New Roman" panose="02020603050405020304" pitchFamily="18" charset="0"/>
                </a:rPr>
                <a:t>=-1</a:t>
              </a:r>
              <a:r>
                <a:rPr kumimoji="0" lang="en-US" altLang="en-US" sz="1800" b="0" i="1">
                  <a:latin typeface="Times New Roman" panose="02020603050405020304" pitchFamily="18" charset="0"/>
                </a:rPr>
                <a:t> – clasa 2</a:t>
              </a:r>
            </a:p>
            <a:p>
              <a:pPr eaLnBrk="1" hangingPunct="1">
                <a:spcBef>
                  <a:spcPct val="50000"/>
                </a:spcBef>
                <a:buClrTx/>
                <a:buSzTx/>
                <a:buFontTx/>
                <a:buNone/>
              </a:pPr>
              <a:r>
                <a:rPr kumimoji="0" lang="en-US" altLang="en-US" sz="1800" b="0" i="1">
                  <a:latin typeface="Times New Roman" panose="02020603050405020304" pitchFamily="18" charset="0"/>
                </a:rPr>
                <a:t>y</a:t>
              </a:r>
              <a:r>
                <a:rPr kumimoji="0" lang="en-US" altLang="en-US" sz="1800" b="0">
                  <a:latin typeface="Times New Roman" panose="02020603050405020304" pitchFamily="18" charset="0"/>
                </a:rPr>
                <a:t>=+1</a:t>
              </a:r>
              <a:r>
                <a:rPr kumimoji="0" lang="en-US" altLang="en-US" sz="1800" b="0" i="1">
                  <a:latin typeface="Times New Roman" panose="02020603050405020304" pitchFamily="18" charset="0"/>
                </a:rPr>
                <a:t> – clasa 1</a:t>
              </a:r>
            </a:p>
          </p:txBody>
        </p:sp>
      </p:grpSp>
      <p:sp>
        <p:nvSpPr>
          <p:cNvPr id="642060" name="Rectangle 12">
            <a:extLst>
              <a:ext uri="{FF2B5EF4-FFF2-40B4-BE49-F238E27FC236}">
                <a16:creationId xmlns:a16="http://schemas.microsoft.com/office/drawing/2014/main" id="{DEDACB4D-318B-40E1-9076-DDD66A6CFB0B}"/>
              </a:ext>
            </a:extLst>
          </p:cNvPr>
          <p:cNvSpPr>
            <a:spLocks noChangeArrowheads="1"/>
          </p:cNvSpPr>
          <p:nvPr/>
        </p:nvSpPr>
        <p:spPr bwMode="auto">
          <a:xfrm>
            <a:off x="5105400" y="76200"/>
            <a:ext cx="4038600" cy="381000"/>
          </a:xfrm>
          <a:prstGeom prst="rect">
            <a:avLst/>
          </a:prstGeom>
          <a:noFill/>
          <a:ln>
            <a:noFill/>
          </a:ln>
          <a:effectLst/>
        </p:spPr>
        <p:txBody>
          <a:bodyPr anchor="b"/>
          <a:lstStyle/>
          <a:p>
            <a:pPr algn="r">
              <a:defRPr/>
            </a:pPr>
            <a:r>
              <a:rPr lang="en-US" altLang="en-US" sz="1600" b="0" dirty="0">
                <a:solidFill>
                  <a:schemeClr val="tx2"/>
                </a:solidFill>
                <a:effectLst>
                  <a:outerShdw blurRad="38100" dist="38100" dir="2700000" algn="tl">
                    <a:srgbClr val="000000"/>
                  </a:outerShdw>
                </a:effectLst>
                <a:latin typeface="Tahoma" panose="020B0604030504040204" pitchFamily="34" charset="0"/>
              </a:rPr>
              <a:t>Curs 10</a:t>
            </a:r>
            <a:endParaRPr lang="en-US" alt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017481F-790B-40C0-A315-B7E4B0F5C0F4}"/>
              </a:ext>
            </a:extLst>
          </p:cNvPr>
          <p:cNvPicPr>
            <a:picLocks noChangeAspect="1"/>
          </p:cNvPicPr>
          <p:nvPr/>
        </p:nvPicPr>
        <p:blipFill>
          <a:blip r:embed="rId2"/>
          <a:stretch>
            <a:fillRect/>
          </a:stretch>
        </p:blipFill>
        <p:spPr>
          <a:xfrm>
            <a:off x="213395" y="267997"/>
            <a:ext cx="6120997" cy="3923003"/>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04CB147D-E49E-460B-927D-D404D275AD3C}"/>
                  </a:ext>
                </a:extLst>
              </p14:cNvPr>
              <p14:cNvContentPartPr/>
              <p14:nvPr/>
            </p14:nvContentPartPr>
            <p14:xfrm>
              <a:off x="81000" y="152280"/>
              <a:ext cx="9057960" cy="6658920"/>
            </p14:xfrm>
          </p:contentPart>
        </mc:Choice>
        <mc:Fallback xmlns="">
          <p:pic>
            <p:nvPicPr>
              <p:cNvPr id="2" name="Ink 1">
                <a:extLst>
                  <a:ext uri="{FF2B5EF4-FFF2-40B4-BE49-F238E27FC236}">
                    <a16:creationId xmlns:a16="http://schemas.microsoft.com/office/drawing/2014/main" id="{04CB147D-E49E-460B-927D-D404D275AD3C}"/>
                  </a:ext>
                </a:extLst>
              </p:cNvPr>
              <p:cNvPicPr/>
              <p:nvPr/>
            </p:nvPicPr>
            <p:blipFill>
              <a:blip r:embed="rId4"/>
              <a:stretch>
                <a:fillRect/>
              </a:stretch>
            </p:blipFill>
            <p:spPr>
              <a:xfrm>
                <a:off x="71640" y="142920"/>
                <a:ext cx="9076680" cy="6677640"/>
              </a:xfrm>
              <a:prstGeom prst="rect">
                <a:avLst/>
              </a:prstGeom>
            </p:spPr>
          </p:pic>
        </mc:Fallback>
      </mc:AlternateContent>
    </p:spTree>
    <p:extLst>
      <p:ext uri="{BB962C8B-B14F-4D97-AF65-F5344CB8AC3E}">
        <p14:creationId xmlns:p14="http://schemas.microsoft.com/office/powerpoint/2010/main" val="3179225009"/>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017481F-790B-40C0-A315-B7E4B0F5C0F4}"/>
              </a:ext>
            </a:extLst>
          </p:cNvPr>
          <p:cNvPicPr>
            <a:picLocks noChangeAspect="1"/>
          </p:cNvPicPr>
          <p:nvPr/>
        </p:nvPicPr>
        <p:blipFill>
          <a:blip r:embed="rId2"/>
          <a:stretch>
            <a:fillRect/>
          </a:stretch>
        </p:blipFill>
        <p:spPr>
          <a:xfrm>
            <a:off x="213395" y="267997"/>
            <a:ext cx="6120997" cy="3923003"/>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ADAC0A17-5A5B-4034-B9E4-C32F10F0FD7A}"/>
                  </a:ext>
                </a:extLst>
              </p14:cNvPr>
              <p14:cNvContentPartPr/>
              <p14:nvPr/>
            </p14:nvContentPartPr>
            <p14:xfrm>
              <a:off x="241200" y="385560"/>
              <a:ext cx="8949600" cy="6318720"/>
            </p14:xfrm>
          </p:contentPart>
        </mc:Choice>
        <mc:Fallback xmlns="">
          <p:pic>
            <p:nvPicPr>
              <p:cNvPr id="2" name="Ink 1">
                <a:extLst>
                  <a:ext uri="{FF2B5EF4-FFF2-40B4-BE49-F238E27FC236}">
                    <a16:creationId xmlns:a16="http://schemas.microsoft.com/office/drawing/2014/main" id="{ADAC0A17-5A5B-4034-B9E4-C32F10F0FD7A}"/>
                  </a:ext>
                </a:extLst>
              </p:cNvPr>
              <p:cNvPicPr/>
              <p:nvPr/>
            </p:nvPicPr>
            <p:blipFill>
              <a:blip r:embed="rId4"/>
              <a:stretch>
                <a:fillRect/>
              </a:stretch>
            </p:blipFill>
            <p:spPr>
              <a:xfrm>
                <a:off x="231840" y="376200"/>
                <a:ext cx="8968320" cy="6337440"/>
              </a:xfrm>
              <a:prstGeom prst="rect">
                <a:avLst/>
              </a:prstGeom>
            </p:spPr>
          </p:pic>
        </mc:Fallback>
      </mc:AlternateContent>
    </p:spTree>
    <p:extLst>
      <p:ext uri="{BB962C8B-B14F-4D97-AF65-F5344CB8AC3E}">
        <p14:creationId xmlns:p14="http://schemas.microsoft.com/office/powerpoint/2010/main" val="3857926211"/>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2" name="Text Box 2">
            <a:extLst>
              <a:ext uri="{FF2B5EF4-FFF2-40B4-BE49-F238E27FC236}">
                <a16:creationId xmlns:a16="http://schemas.microsoft.com/office/drawing/2014/main" id="{A26B9C7A-4717-4E16-AC5A-58CF55044477}"/>
              </a:ext>
            </a:extLst>
          </p:cNvPr>
          <p:cNvSpPr txBox="1">
            <a:spLocks noChangeArrowheads="1"/>
          </p:cNvSpPr>
          <p:nvPr/>
        </p:nvSpPr>
        <p:spPr bwMode="auto">
          <a:xfrm>
            <a:off x="0" y="457200"/>
            <a:ext cx="9144000" cy="5989638"/>
          </a:xfrm>
          <a:prstGeom prst="rect">
            <a:avLst/>
          </a:prstGeom>
          <a:solidFill>
            <a:srgbClr val="1763A1">
              <a:alpha val="66000"/>
            </a:srgbClr>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spAutoFit/>
          </a:bodyPr>
          <a:lstStyle>
            <a:lvl1pPr marL="722313" indent="-633413">
              <a:tabLst>
                <a:tab pos="1081088" algn="l"/>
              </a:tabLst>
              <a:defRPr sz="2400">
                <a:solidFill>
                  <a:schemeClr val="tx1"/>
                </a:solidFill>
                <a:latin typeface="Times New Roman" panose="02020603050405020304" pitchFamily="18" charset="0"/>
              </a:defRPr>
            </a:lvl1pPr>
            <a:lvl2pPr marL="901700" indent="261938">
              <a:tabLst>
                <a:tab pos="1081088" algn="l"/>
              </a:tabLst>
              <a:defRPr sz="2400">
                <a:solidFill>
                  <a:schemeClr val="tx1"/>
                </a:solidFill>
                <a:latin typeface="Times New Roman" panose="02020603050405020304" pitchFamily="18" charset="0"/>
              </a:defRPr>
            </a:lvl2pPr>
            <a:lvl3pPr marL="1800225" indent="-457200">
              <a:tabLst>
                <a:tab pos="1081088" algn="l"/>
              </a:tabLst>
              <a:defRPr sz="2400">
                <a:solidFill>
                  <a:schemeClr val="tx1"/>
                </a:solidFill>
                <a:latin typeface="Times New Roman" panose="02020603050405020304" pitchFamily="18" charset="0"/>
              </a:defRPr>
            </a:lvl3pPr>
            <a:lvl4pPr marL="1979613" indent="-457200">
              <a:tabLst>
                <a:tab pos="1081088" algn="l"/>
              </a:tabLst>
              <a:defRPr sz="2400">
                <a:solidFill>
                  <a:schemeClr val="tx1"/>
                </a:solidFill>
                <a:latin typeface="Times New Roman" panose="02020603050405020304" pitchFamily="18" charset="0"/>
              </a:defRPr>
            </a:lvl4pPr>
            <a:lvl5pPr marL="2286000" indent="-457200">
              <a:tabLst>
                <a:tab pos="1081088" algn="l"/>
              </a:tabLst>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9pPr>
          </a:lstStyle>
          <a:p>
            <a:pPr algn="ctr"/>
            <a:r>
              <a:rPr kumimoji="1" lang="en-US" altLang="ro-RO">
                <a:solidFill>
                  <a:srgbClr val="FFFF00"/>
                </a:solidFill>
                <a:sym typeface="Wingdings 2" panose="05020102010507070707" pitchFamily="18" charset="2"/>
              </a:rPr>
              <a:t> </a:t>
            </a:r>
            <a:r>
              <a:rPr kumimoji="1" lang="en-US" altLang="ro-RO" sz="3600" b="0">
                <a:solidFill>
                  <a:srgbClr val="FFFF00"/>
                </a:solidFill>
                <a:effectLst>
                  <a:outerShdw blurRad="38100" dist="38100" dir="2700000" algn="tl">
                    <a:srgbClr val="000000"/>
                  </a:outerShdw>
                </a:effectLst>
              </a:rPr>
              <a:t>Analiza LDA multiclasa (1)</a:t>
            </a:r>
            <a:endParaRPr kumimoji="1" lang="en-US" altLang="ro-RO">
              <a:solidFill>
                <a:srgbClr val="FFFF00"/>
              </a:solidFill>
            </a:endParaRPr>
          </a:p>
          <a:p>
            <a:pPr algn="ctr"/>
            <a:endParaRPr kumimoji="1" lang="en-US" altLang="ro-RO">
              <a:solidFill>
                <a:srgbClr val="FFFF00"/>
              </a:solidFill>
            </a:endParaRPr>
          </a:p>
          <a:p>
            <a:pPr algn="just"/>
            <a:r>
              <a:rPr kumimoji="1" lang="en-US" altLang="ro-RO">
                <a:solidFill>
                  <a:srgbClr val="FFFF00"/>
                </a:solidFill>
                <a:sym typeface="Wingdings 2" panose="05020102010507070707" pitchFamily="18" charset="2"/>
              </a:rPr>
              <a:t>	</a:t>
            </a:r>
            <a:r>
              <a:rPr kumimoji="1" lang="en-US" altLang="ro-RO" sz="2000">
                <a:solidFill>
                  <a:srgbClr val="FFFF00"/>
                </a:solidFill>
                <a:sym typeface="Wingdings 2" panose="05020102010507070707" pitchFamily="18" charset="2"/>
              </a:rPr>
              <a:t>- </a:t>
            </a:r>
            <a:r>
              <a:rPr kumimoji="1" lang="en-US" altLang="ro-RO" sz="2000" i="1">
                <a:solidFill>
                  <a:srgbClr val="FFFF00"/>
                </a:solidFill>
                <a:sym typeface="Wingdings 2" panose="05020102010507070707" pitchFamily="18" charset="2"/>
              </a:rPr>
              <a:t>Analiza LDA multiclasa = extensie directa a LDA binar;</a:t>
            </a:r>
            <a:r>
              <a:rPr kumimoji="1" lang="en-US" altLang="ro-RO" sz="2000" b="0">
                <a:solidFill>
                  <a:srgbClr val="FFFF00"/>
                </a:solidFill>
                <a:sym typeface="Wingdings 2" panose="05020102010507070707" pitchFamily="18" charset="2"/>
              </a:rPr>
              <a:t> din nou, notam:</a:t>
            </a:r>
            <a:endParaRPr kumimoji="1" lang="en-US" altLang="ro-RO" sz="2000" i="1">
              <a:solidFill>
                <a:srgbClr val="FFFF00"/>
              </a:solidFill>
              <a:sym typeface="Wingdings 2" panose="05020102010507070707" pitchFamily="18" charset="2"/>
            </a:endParaRPr>
          </a:p>
          <a:p>
            <a:pPr lvl="1" algn="just">
              <a:buFontTx/>
              <a:buChar char="-"/>
            </a:pPr>
            <a:r>
              <a:rPr kumimoji="1" lang="en-US" altLang="ro-RO" sz="2000" b="0">
                <a:solidFill>
                  <a:srgbClr val="FFFF00"/>
                </a:solidFill>
                <a:sym typeface="Wingdings 2" panose="05020102010507070707" pitchFamily="18" charset="2"/>
              </a:rPr>
              <a:t>Spatiul trasaturilor: </a:t>
            </a:r>
            <a:r>
              <a:rPr kumimoji="1" lang="en-US" altLang="ro-RO" sz="2000" b="0">
                <a:latin typeface="Castellar" panose="020A0402060406010301" pitchFamily="18" charset="0"/>
                <a:sym typeface="Wingdings 2" panose="05020102010507070707" pitchFamily="18" charset="2"/>
              </a:rPr>
              <a:t>R</a:t>
            </a:r>
            <a:r>
              <a:rPr kumimoji="1" lang="en-US" altLang="ro-RO" sz="2000" b="0" baseline="30000">
                <a:sym typeface="Wingdings 2" panose="05020102010507070707" pitchFamily="18" charset="2"/>
              </a:rPr>
              <a:t>F</a:t>
            </a:r>
            <a:r>
              <a:rPr kumimoji="1" lang="en-US" altLang="ro-RO" sz="2000" b="0">
                <a:sym typeface="Wingdings 2" panose="05020102010507070707" pitchFamily="18" charset="2"/>
              </a:rPr>
              <a:t> =&gt; F = dimensiunea spatiului trasaturilor; F&gt;K-1</a:t>
            </a:r>
          </a:p>
          <a:p>
            <a:pPr lvl="1" algn="just">
              <a:buFontTx/>
              <a:buChar char="-"/>
            </a:pPr>
            <a:r>
              <a:rPr kumimoji="1" lang="en-US" altLang="ro-RO" sz="2000" b="0">
                <a:solidFill>
                  <a:srgbClr val="FFFF00"/>
                </a:solidFill>
                <a:sym typeface="Wingdings 2" panose="05020102010507070707" pitchFamily="18" charset="2"/>
              </a:rPr>
              <a:t>Numarul claselor: </a:t>
            </a:r>
            <a:r>
              <a:rPr kumimoji="1" lang="en-US" altLang="ro-RO" sz="2000" b="0">
                <a:sym typeface="Wingdings 2" panose="05020102010507070707" pitchFamily="18" charset="2"/>
              </a:rPr>
              <a:t>K&gt;2; </a:t>
            </a:r>
          </a:p>
          <a:p>
            <a:pPr lvl="1" algn="just">
              <a:buFontTx/>
              <a:buChar char="-"/>
            </a:pPr>
            <a:r>
              <a:rPr kumimoji="1" lang="en-US" altLang="ro-RO" sz="2000" b="0">
                <a:solidFill>
                  <a:srgbClr val="FFFF00"/>
                </a:solidFill>
                <a:sym typeface="Wingdings 2" panose="05020102010507070707" pitchFamily="18" charset="2"/>
              </a:rPr>
              <a:t>Etichetele asociate claselor:</a:t>
            </a:r>
            <a:r>
              <a:rPr kumimoji="1" lang="en-US" altLang="ro-RO" sz="2000" b="0">
                <a:sym typeface="Wingdings 2" panose="05020102010507070707" pitchFamily="18" charset="2"/>
              </a:rPr>
              <a:t> </a:t>
            </a:r>
            <a:r>
              <a:rPr kumimoji="1" lang="el-GR" altLang="ro-RO" sz="2000" b="0">
                <a:cs typeface="Times New Roman" panose="02020603050405020304" pitchFamily="18" charset="0"/>
              </a:rPr>
              <a:t>ω</a:t>
            </a:r>
            <a:r>
              <a:rPr kumimoji="1" lang="en-US" altLang="ro-RO" sz="2000" b="0" baseline="-25000">
                <a:cs typeface="Times New Roman" panose="02020603050405020304" pitchFamily="18" charset="0"/>
              </a:rPr>
              <a:t>1</a:t>
            </a:r>
            <a:r>
              <a:rPr kumimoji="1" lang="en-US" altLang="ro-RO" sz="2000" b="0">
                <a:cs typeface="Times New Roman" panose="02020603050405020304" pitchFamily="18" charset="0"/>
              </a:rPr>
              <a:t> pt. clasa 1;  </a:t>
            </a:r>
            <a:r>
              <a:rPr kumimoji="1" lang="el-GR" altLang="ro-RO" sz="2000" b="0">
                <a:cs typeface="Times New Roman" panose="02020603050405020304" pitchFamily="18" charset="0"/>
              </a:rPr>
              <a:t>ω</a:t>
            </a:r>
            <a:r>
              <a:rPr kumimoji="1" lang="en-US" altLang="ro-RO" sz="2000" b="0" baseline="-25000">
                <a:cs typeface="Times New Roman" panose="02020603050405020304" pitchFamily="18" charset="0"/>
              </a:rPr>
              <a:t>2</a:t>
            </a:r>
            <a:r>
              <a:rPr kumimoji="1" lang="en-US" altLang="ro-RO" sz="2000" b="0">
                <a:cs typeface="Times New Roman" panose="02020603050405020304" pitchFamily="18" charset="0"/>
              </a:rPr>
              <a:t> pt. clasa 2; … </a:t>
            </a:r>
            <a:r>
              <a:rPr kumimoji="1" lang="el-GR" altLang="ro-RO" sz="2000" b="0">
                <a:cs typeface="Times New Roman" panose="02020603050405020304" pitchFamily="18" charset="0"/>
              </a:rPr>
              <a:t>ω</a:t>
            </a:r>
            <a:r>
              <a:rPr kumimoji="1" lang="en-US" altLang="ro-RO" sz="2000" b="0" baseline="-25000">
                <a:cs typeface="Times New Roman" panose="02020603050405020304" pitchFamily="18" charset="0"/>
              </a:rPr>
              <a:t>K</a:t>
            </a:r>
            <a:r>
              <a:rPr kumimoji="1" lang="en-US" altLang="ro-RO" sz="2000" b="0">
                <a:cs typeface="Times New Roman" panose="02020603050405020304" pitchFamily="18" charset="0"/>
              </a:rPr>
              <a:t> pt. clasa K</a:t>
            </a:r>
          </a:p>
          <a:p>
            <a:pPr lvl="1" algn="just">
              <a:buFontTx/>
              <a:buChar char="-"/>
            </a:pPr>
            <a:endParaRPr kumimoji="1" lang="el-GR" altLang="ro-RO" sz="2000" b="0">
              <a:cs typeface="Times New Roman" panose="02020603050405020304" pitchFamily="18" charset="0"/>
            </a:endParaRPr>
          </a:p>
          <a:p>
            <a:pPr lvl="1" algn="just">
              <a:buFont typeface="Symbol" panose="05050102010706020507" pitchFamily="18" charset="2"/>
              <a:buChar char="Þ"/>
            </a:pPr>
            <a:r>
              <a:rPr kumimoji="1" lang="en-US" altLang="ro-RO" sz="2000" i="1">
                <a:solidFill>
                  <a:srgbClr val="FFFF00"/>
                </a:solidFill>
                <a:sym typeface="Wingdings 2" panose="05020102010507070707" pitchFamily="18" charset="2"/>
              </a:rPr>
              <a:t>Extensia directa a LDA binar:</a:t>
            </a:r>
            <a:r>
              <a:rPr kumimoji="1" lang="en-US" altLang="ro-RO" sz="2000" b="0">
                <a:solidFill>
                  <a:srgbClr val="FFFF00"/>
                </a:solidFill>
                <a:sym typeface="Wingdings 2" panose="05020102010507070707" pitchFamily="18" charset="2"/>
              </a:rPr>
              <a:t> </a:t>
            </a:r>
            <a:r>
              <a:rPr kumimoji="1" lang="en-US" altLang="ro-RO" sz="2000" b="0">
                <a:sym typeface="Wingdings 2" panose="05020102010507070707" pitchFamily="18" charset="2"/>
              </a:rPr>
              <a:t>in loc de o singura dreapta de directie </a:t>
            </a:r>
            <a:r>
              <a:rPr kumimoji="1" lang="en-US" altLang="ro-RO" sz="2000">
                <a:sym typeface="Wingdings 2" panose="05020102010507070707" pitchFamily="18" charset="2"/>
              </a:rPr>
              <a:t>w</a:t>
            </a:r>
            <a:r>
              <a:rPr kumimoji="1" lang="en-US" altLang="ro-RO" sz="2000" b="0">
                <a:sym typeface="Wingdings 2" panose="05020102010507070707" pitchFamily="18" charset="2"/>
              </a:rPr>
              <a:t> pe care sa proiectam datele din cele 2 clase, definim un numar de K-1 drepte de directii </a:t>
            </a:r>
            <a:r>
              <a:rPr kumimoji="1" lang="en-US" altLang="ro-RO" sz="2000">
                <a:sym typeface="Wingdings 2" panose="05020102010507070707" pitchFamily="18" charset="2"/>
              </a:rPr>
              <a:t>w</a:t>
            </a:r>
            <a:r>
              <a:rPr kumimoji="1" lang="en-US" altLang="ro-RO" sz="2000" b="0" baseline="-25000">
                <a:sym typeface="Wingdings 2" panose="05020102010507070707" pitchFamily="18" charset="2"/>
              </a:rPr>
              <a:t>1</a:t>
            </a:r>
            <a:r>
              <a:rPr kumimoji="1" lang="en-US" altLang="ro-RO" sz="2000" b="0">
                <a:sym typeface="Wingdings 2" panose="05020102010507070707" pitchFamily="18" charset="2"/>
              </a:rPr>
              <a:t>, </a:t>
            </a:r>
            <a:r>
              <a:rPr kumimoji="1" lang="en-US" altLang="ro-RO" sz="2000">
                <a:sym typeface="Wingdings 2" panose="05020102010507070707" pitchFamily="18" charset="2"/>
              </a:rPr>
              <a:t>w</a:t>
            </a:r>
            <a:r>
              <a:rPr kumimoji="1" lang="en-US" altLang="ro-RO" sz="2000" b="0" baseline="-25000">
                <a:sym typeface="Wingdings 2" panose="05020102010507070707" pitchFamily="18" charset="2"/>
              </a:rPr>
              <a:t>2</a:t>
            </a:r>
            <a:r>
              <a:rPr kumimoji="1" lang="en-US" altLang="ro-RO" sz="2000" b="0">
                <a:sym typeface="Wingdings 2" panose="05020102010507070707" pitchFamily="18" charset="2"/>
              </a:rPr>
              <a:t>,…, </a:t>
            </a:r>
            <a:r>
              <a:rPr kumimoji="1" lang="en-US" altLang="ro-RO" sz="2000">
                <a:sym typeface="Wingdings 2" panose="05020102010507070707" pitchFamily="18" charset="2"/>
              </a:rPr>
              <a:t>w</a:t>
            </a:r>
            <a:r>
              <a:rPr kumimoji="1" lang="en-US" altLang="ro-RO" sz="2000" b="0" baseline="-25000">
                <a:sym typeface="Wingdings 2" panose="05020102010507070707" pitchFamily="18" charset="2"/>
              </a:rPr>
              <a:t>K-1</a:t>
            </a:r>
            <a:r>
              <a:rPr kumimoji="1" lang="en-US" altLang="ro-RO" sz="2000">
                <a:sym typeface="Wingdings 2" panose="05020102010507070707" pitchFamily="18" charset="2"/>
              </a:rPr>
              <a:t> </a:t>
            </a:r>
            <a:r>
              <a:rPr kumimoji="1" lang="en-US" altLang="ro-RO" sz="2000" b="0">
                <a:sym typeface="Wingdings 2" panose="05020102010507070707" pitchFamily="18" charset="2"/>
              </a:rPr>
              <a:t>pe care sa proiectam datele reprezentate initial in spatiul F-dimensional =&gt; </a:t>
            </a:r>
            <a:r>
              <a:rPr kumimoji="1" lang="en-US" altLang="ro-RO" sz="2000" i="1">
                <a:solidFill>
                  <a:srgbClr val="FFFF00"/>
                </a:solidFill>
                <a:sym typeface="Wingdings 2" panose="05020102010507070707" pitchFamily="18" charset="2"/>
              </a:rPr>
              <a:t>in loc de o directie optima, cautam K-1 directii optime in spatiul F-dimensional care sa defineasca K-1 drepte pe care proiectam datele.</a:t>
            </a:r>
          </a:p>
          <a:p>
            <a:pPr lvl="1" algn="just">
              <a:buFont typeface="Symbol" panose="05050102010706020507" pitchFamily="18" charset="2"/>
              <a:buNone/>
            </a:pPr>
            <a:endParaRPr kumimoji="1" lang="en-US" altLang="ro-RO" sz="2000" i="1">
              <a:solidFill>
                <a:srgbClr val="FFFF00"/>
              </a:solidFill>
              <a:sym typeface="Wingdings 2" panose="05020102010507070707" pitchFamily="18" charset="2"/>
            </a:endParaRPr>
          </a:p>
          <a:p>
            <a:pPr lvl="1" algn="just">
              <a:buFont typeface="Symbol" panose="05050102010706020507" pitchFamily="18" charset="2"/>
              <a:buChar char="Þ"/>
            </a:pPr>
            <a:r>
              <a:rPr kumimoji="1" lang="en-US" altLang="ro-RO" sz="2000" b="0">
                <a:sym typeface="Wingdings 2" panose="05020102010507070707" pitchFamily="18" charset="2"/>
              </a:rPr>
              <a:t> Din perspectiva reprezentarii datelor, putem spune ca, prin analiza LDA multiclasa, reducem dimensiunea spatiului trasaturilor de la F la K-1 =&gt; LDA = metoda de selectie a trasaturilor; cele mai relevante K-1 trasaturi se obtin </a:t>
            </a:r>
            <a:r>
              <a:rPr kumimoji="1" lang="en-US" altLang="ro-RO" sz="2000" i="1">
                <a:solidFill>
                  <a:srgbClr val="FFFF00"/>
                </a:solidFill>
                <a:sym typeface="Wingdings 2" panose="05020102010507070707" pitchFamily="18" charset="2"/>
              </a:rPr>
              <a:t>prin combinarea liniara ponderata a celor F trasaturi originale</a:t>
            </a:r>
            <a:r>
              <a:rPr kumimoji="1" lang="en-US" altLang="ro-RO" sz="2000" b="0">
                <a:solidFill>
                  <a:srgbClr val="FFFF00"/>
                </a:solidFill>
                <a:sym typeface="Wingdings 2" panose="05020102010507070707" pitchFamily="18" charset="2"/>
              </a:rPr>
              <a:t>.</a:t>
            </a:r>
            <a:endParaRPr kumimoji="1" lang="en-US" altLang="ro-RO" sz="2000">
              <a:solidFill>
                <a:srgbClr val="FFFF00"/>
              </a:solidFill>
              <a:sym typeface="Wingdings 2" panose="05020102010507070707" pitchFamily="18" charset="2"/>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C6F91ECF-C575-45C4-86A9-2C16984EB29D}"/>
                  </a:ext>
                </a:extLst>
              </p14:cNvPr>
              <p14:cNvContentPartPr/>
              <p14:nvPr/>
            </p14:nvContentPartPr>
            <p14:xfrm>
              <a:off x="112320" y="39240"/>
              <a:ext cx="9087840" cy="5227560"/>
            </p14:xfrm>
          </p:contentPart>
        </mc:Choice>
        <mc:Fallback>
          <p:pic>
            <p:nvPicPr>
              <p:cNvPr id="2" name="Ink 1">
                <a:extLst>
                  <a:ext uri="{FF2B5EF4-FFF2-40B4-BE49-F238E27FC236}">
                    <a16:creationId xmlns:a16="http://schemas.microsoft.com/office/drawing/2014/main" id="{C6F91ECF-C575-45C4-86A9-2C16984EB29D}"/>
                  </a:ext>
                </a:extLst>
              </p:cNvPr>
              <p:cNvPicPr/>
              <p:nvPr/>
            </p:nvPicPr>
            <p:blipFill>
              <a:blip r:embed="rId4"/>
              <a:stretch>
                <a:fillRect/>
              </a:stretch>
            </p:blipFill>
            <p:spPr>
              <a:xfrm>
                <a:off x="102960" y="29880"/>
                <a:ext cx="9106560" cy="5246280"/>
              </a:xfrm>
              <a:prstGeom prst="rect">
                <a:avLst/>
              </a:prstGeom>
            </p:spPr>
          </p:pic>
        </mc:Fallback>
      </mc:AlternateContent>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Text Box 2">
            <a:extLst>
              <a:ext uri="{FF2B5EF4-FFF2-40B4-BE49-F238E27FC236}">
                <a16:creationId xmlns:a16="http://schemas.microsoft.com/office/drawing/2014/main" id="{D89B165F-4773-4CE9-A72D-7D20D6FDC074}"/>
              </a:ext>
            </a:extLst>
          </p:cNvPr>
          <p:cNvSpPr txBox="1">
            <a:spLocks noChangeArrowheads="1"/>
          </p:cNvSpPr>
          <p:nvPr/>
        </p:nvSpPr>
        <p:spPr bwMode="auto">
          <a:xfrm>
            <a:off x="0" y="457200"/>
            <a:ext cx="9144000" cy="6110288"/>
          </a:xfrm>
          <a:prstGeom prst="rect">
            <a:avLst/>
          </a:prstGeom>
          <a:solidFill>
            <a:srgbClr val="1763A1">
              <a:alpha val="66000"/>
            </a:srgbClr>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spAutoFit/>
          </a:bodyPr>
          <a:lstStyle>
            <a:lvl1pPr marL="722313" indent="-633413">
              <a:tabLst>
                <a:tab pos="1081088" algn="l"/>
              </a:tabLst>
              <a:defRPr sz="2400">
                <a:solidFill>
                  <a:schemeClr val="tx1"/>
                </a:solidFill>
                <a:latin typeface="Times New Roman" panose="02020603050405020304" pitchFamily="18" charset="0"/>
              </a:defRPr>
            </a:lvl1pPr>
            <a:lvl2pPr marL="901700" indent="261938">
              <a:tabLst>
                <a:tab pos="1081088" algn="l"/>
              </a:tabLst>
              <a:defRPr sz="2400">
                <a:solidFill>
                  <a:schemeClr val="tx1"/>
                </a:solidFill>
                <a:latin typeface="Times New Roman" panose="02020603050405020304" pitchFamily="18" charset="0"/>
              </a:defRPr>
            </a:lvl2pPr>
            <a:lvl3pPr marL="1800225" indent="-457200">
              <a:tabLst>
                <a:tab pos="1081088" algn="l"/>
              </a:tabLst>
              <a:defRPr sz="2400">
                <a:solidFill>
                  <a:schemeClr val="tx1"/>
                </a:solidFill>
                <a:latin typeface="Times New Roman" panose="02020603050405020304" pitchFamily="18" charset="0"/>
              </a:defRPr>
            </a:lvl3pPr>
            <a:lvl4pPr marL="1979613" indent="-457200">
              <a:tabLst>
                <a:tab pos="1081088" algn="l"/>
              </a:tabLst>
              <a:defRPr sz="2400">
                <a:solidFill>
                  <a:schemeClr val="tx1"/>
                </a:solidFill>
                <a:latin typeface="Times New Roman" panose="02020603050405020304" pitchFamily="18" charset="0"/>
              </a:defRPr>
            </a:lvl4pPr>
            <a:lvl5pPr marL="2286000" indent="-457200">
              <a:tabLst>
                <a:tab pos="1081088" algn="l"/>
              </a:tabLst>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9pPr>
          </a:lstStyle>
          <a:p>
            <a:pPr algn="ctr"/>
            <a:r>
              <a:rPr kumimoji="1" lang="en-US" altLang="ro-RO">
                <a:solidFill>
                  <a:srgbClr val="FFFF00"/>
                </a:solidFill>
                <a:sym typeface="Wingdings 2" panose="05020102010507070707" pitchFamily="18" charset="2"/>
              </a:rPr>
              <a:t> </a:t>
            </a:r>
            <a:r>
              <a:rPr kumimoji="1" lang="en-US" altLang="ro-RO" sz="3600" b="0">
                <a:solidFill>
                  <a:srgbClr val="FFFF00"/>
                </a:solidFill>
                <a:effectLst>
                  <a:outerShdw blurRad="38100" dist="38100" dir="2700000" algn="tl">
                    <a:srgbClr val="000000"/>
                  </a:outerShdw>
                </a:effectLst>
              </a:rPr>
              <a:t>Analiza LDA multiclasa (2)</a:t>
            </a:r>
            <a:endParaRPr kumimoji="1" lang="en-US" altLang="ro-RO">
              <a:solidFill>
                <a:srgbClr val="FFFF00"/>
              </a:solidFill>
            </a:endParaRPr>
          </a:p>
          <a:p>
            <a:pPr algn="ctr"/>
            <a:endParaRPr kumimoji="1" lang="en-US" altLang="ro-RO">
              <a:solidFill>
                <a:srgbClr val="FFFF00"/>
              </a:solidFill>
            </a:endParaRPr>
          </a:p>
          <a:p>
            <a:pPr algn="just"/>
            <a:r>
              <a:rPr kumimoji="1" lang="en-US" altLang="ro-RO">
                <a:solidFill>
                  <a:srgbClr val="FFFF00"/>
                </a:solidFill>
                <a:sym typeface="Wingdings 2" panose="05020102010507070707" pitchFamily="18" charset="2"/>
              </a:rPr>
              <a:t>	</a:t>
            </a:r>
            <a:r>
              <a:rPr kumimoji="1" lang="en-US" altLang="ro-RO" sz="2000">
                <a:solidFill>
                  <a:srgbClr val="FFFF00"/>
                </a:solidFill>
                <a:sym typeface="Wingdings 2" panose="05020102010507070707" pitchFamily="18" charset="2"/>
              </a:rPr>
              <a:t>- </a:t>
            </a:r>
            <a:r>
              <a:rPr kumimoji="1" lang="en-US" altLang="ro-RO" sz="2000" b="0">
                <a:solidFill>
                  <a:srgbClr val="FFFF00"/>
                </a:solidFill>
                <a:sym typeface="Wingdings 2" panose="05020102010507070707" pitchFamily="18" charset="2"/>
              </a:rPr>
              <a:t>Ca si in cazul LDA binar, avem la dispozitie N</a:t>
            </a:r>
            <a:r>
              <a:rPr kumimoji="1" lang="en-US" altLang="ro-RO" sz="2000" b="0" baseline="-25000">
                <a:solidFill>
                  <a:srgbClr val="FFFF00"/>
                </a:solidFill>
                <a:sym typeface="Wingdings 2" panose="05020102010507070707" pitchFamily="18" charset="2"/>
              </a:rPr>
              <a:t>trn</a:t>
            </a:r>
            <a:r>
              <a:rPr kumimoji="1" lang="en-US" altLang="ro-RO" sz="2000" b="0">
                <a:solidFill>
                  <a:srgbClr val="FFFF00"/>
                </a:solidFill>
                <a:sym typeface="Wingdings 2" panose="05020102010507070707" pitchFamily="18" charset="2"/>
              </a:rPr>
              <a:t> date de antrenare, reprezentate in spatiul </a:t>
            </a:r>
            <a:r>
              <a:rPr kumimoji="1" lang="en-US" altLang="ro-RO" sz="2000" b="0">
                <a:solidFill>
                  <a:srgbClr val="FFFF00"/>
                </a:solidFill>
                <a:latin typeface="Castellar" panose="020A0402060406010301" pitchFamily="18" charset="0"/>
                <a:sym typeface="Wingdings 2" panose="05020102010507070707" pitchFamily="18" charset="2"/>
              </a:rPr>
              <a:t>R</a:t>
            </a:r>
            <a:r>
              <a:rPr kumimoji="1" lang="en-US" altLang="ro-RO" sz="2000" b="0" baseline="30000">
                <a:solidFill>
                  <a:srgbClr val="FFFF00"/>
                </a:solidFill>
                <a:sym typeface="Wingdings 2" panose="05020102010507070707" pitchFamily="18" charset="2"/>
              </a:rPr>
              <a:t>F</a:t>
            </a:r>
            <a:r>
              <a:rPr kumimoji="1" lang="en-US" altLang="ro-RO" sz="2000" b="0">
                <a:solidFill>
                  <a:srgbClr val="FFFF00"/>
                </a:solidFill>
                <a:sym typeface="Wingdings 2" panose="05020102010507070707" pitchFamily="18" charset="2"/>
              </a:rPr>
              <a:t>: </a:t>
            </a:r>
          </a:p>
          <a:p>
            <a:pPr algn="just"/>
            <a:r>
              <a:rPr kumimoji="1" lang="en-US" altLang="ro-RO" sz="2000" b="0">
                <a:solidFill>
                  <a:srgbClr val="FFFF00"/>
                </a:solidFill>
                <a:sym typeface="Wingdings 2" panose="05020102010507070707" pitchFamily="18" charset="2"/>
              </a:rPr>
              <a:t>			</a:t>
            </a:r>
            <a:r>
              <a:rPr kumimoji="1" lang="en-US" altLang="ro-RO" sz="2000" b="0">
                <a:sym typeface="Wingdings" panose="05000000000000000000" pitchFamily="2" charset="2"/>
              </a:rPr>
              <a:t>X</a:t>
            </a:r>
            <a:r>
              <a:rPr kumimoji="1" lang="en-US" altLang="ro-RO" sz="2000" b="0" baseline="-25000">
                <a:sym typeface="Wingdings" panose="05000000000000000000" pitchFamily="2" charset="2"/>
              </a:rPr>
              <a:t>trn</a:t>
            </a:r>
            <a:r>
              <a:rPr kumimoji="1" lang="en-US" altLang="ro-RO" sz="2000" b="0">
                <a:sym typeface="Wingdings" panose="05000000000000000000" pitchFamily="2" charset="2"/>
              </a:rPr>
              <a:t>={</a:t>
            </a:r>
            <a:r>
              <a:rPr kumimoji="1" lang="en-US" altLang="ro-RO" sz="2000">
                <a:sym typeface="Wingdings" panose="05000000000000000000" pitchFamily="2" charset="2"/>
              </a:rPr>
              <a:t>x</a:t>
            </a:r>
            <a:r>
              <a:rPr kumimoji="1" lang="en-US" altLang="ro-RO" sz="2000" b="0" baseline="-25000">
                <a:sym typeface="Wingdings" panose="05000000000000000000" pitchFamily="2" charset="2"/>
              </a:rPr>
              <a:t>t,1</a:t>
            </a:r>
            <a:r>
              <a:rPr kumimoji="1" lang="en-US" altLang="ro-RO" sz="2000" b="0">
                <a:sym typeface="Wingdings" panose="05000000000000000000" pitchFamily="2" charset="2"/>
              </a:rPr>
              <a:t>, </a:t>
            </a:r>
            <a:r>
              <a:rPr kumimoji="1" lang="en-US" altLang="ro-RO" sz="2000">
                <a:sym typeface="Wingdings" panose="05000000000000000000" pitchFamily="2" charset="2"/>
              </a:rPr>
              <a:t>x</a:t>
            </a:r>
            <a:r>
              <a:rPr kumimoji="1" lang="en-US" altLang="ro-RO" sz="2000" b="0" baseline="-25000">
                <a:sym typeface="Wingdings" panose="05000000000000000000" pitchFamily="2" charset="2"/>
              </a:rPr>
              <a:t>t,2</a:t>
            </a:r>
            <a:r>
              <a:rPr kumimoji="1" lang="en-US" altLang="ro-RO" sz="2000" b="0">
                <a:sym typeface="Wingdings" panose="05000000000000000000" pitchFamily="2" charset="2"/>
              </a:rPr>
              <a:t>, …, </a:t>
            </a:r>
            <a:r>
              <a:rPr kumimoji="1" lang="en-US" altLang="ro-RO" sz="2000">
                <a:sym typeface="Wingdings" panose="05000000000000000000" pitchFamily="2" charset="2"/>
              </a:rPr>
              <a:t>x</a:t>
            </a:r>
            <a:r>
              <a:rPr kumimoji="1" lang="en-US" altLang="ro-RO" sz="2000" b="0" baseline="-25000">
                <a:sym typeface="Wingdings" panose="05000000000000000000" pitchFamily="2" charset="2"/>
              </a:rPr>
              <a:t>t,Ntrn</a:t>
            </a:r>
            <a:r>
              <a:rPr kumimoji="1" lang="en-US" altLang="ro-RO" sz="2000" b="0">
                <a:sym typeface="Wingdings" panose="05000000000000000000" pitchFamily="2" charset="2"/>
              </a:rPr>
              <a:t>}, cu etichetele lor </a:t>
            </a:r>
            <a:r>
              <a:rPr kumimoji="1" lang="en-US" altLang="ro-RO" sz="2000" b="0"/>
              <a:t>Y</a:t>
            </a:r>
            <a:r>
              <a:rPr kumimoji="1" lang="en-US" altLang="ro-RO" sz="2000" b="0" baseline="-25000"/>
              <a:t>trn</a:t>
            </a:r>
            <a:r>
              <a:rPr kumimoji="1" lang="en-US" altLang="ro-RO" sz="2000" b="0"/>
              <a:t>={</a:t>
            </a:r>
            <a:r>
              <a:rPr kumimoji="1" lang="en-US" altLang="ro-RO" sz="2000" b="0" i="1"/>
              <a:t>y</a:t>
            </a:r>
            <a:r>
              <a:rPr kumimoji="1" lang="en-US" altLang="ro-RO" sz="2000" b="0" baseline="-25000"/>
              <a:t>t,1</a:t>
            </a:r>
            <a:r>
              <a:rPr kumimoji="1" lang="en-US" altLang="ro-RO" sz="2000" b="0"/>
              <a:t>,</a:t>
            </a:r>
            <a:r>
              <a:rPr kumimoji="1" lang="en-US" altLang="ro-RO" sz="2000" b="0" i="1"/>
              <a:t>y</a:t>
            </a:r>
            <a:r>
              <a:rPr kumimoji="1" lang="en-US" altLang="ro-RO" sz="2000" b="0" baseline="-25000"/>
              <a:t>t,2</a:t>
            </a:r>
            <a:r>
              <a:rPr kumimoji="1" lang="en-US" altLang="ro-RO" sz="2000" b="0"/>
              <a:t>,…,</a:t>
            </a:r>
            <a:r>
              <a:rPr kumimoji="1" lang="en-US" altLang="ro-RO" sz="2000" b="0" i="1"/>
              <a:t>y</a:t>
            </a:r>
            <a:r>
              <a:rPr kumimoji="1" lang="en-US" altLang="ro-RO" sz="2000" b="0" baseline="-25000"/>
              <a:t>t,Ntrn</a:t>
            </a:r>
            <a:r>
              <a:rPr kumimoji="1" lang="en-US" altLang="ro-RO" sz="2000" b="0"/>
              <a:t>}, </a:t>
            </a:r>
          </a:p>
          <a:p>
            <a:pPr algn="just"/>
            <a:r>
              <a:rPr kumimoji="1" lang="en-US" altLang="ro-RO" sz="2000" b="0"/>
              <a:t>			</a:t>
            </a:r>
            <a:r>
              <a:rPr kumimoji="1" lang="en-US" altLang="ro-RO" sz="2000"/>
              <a:t>x</a:t>
            </a:r>
            <a:r>
              <a:rPr kumimoji="1" lang="en-US" altLang="ro-RO" sz="2000" b="0" baseline="-25000"/>
              <a:t>t,i</a:t>
            </a:r>
            <a:r>
              <a:rPr kumimoji="1" lang="en-US" altLang="ro-RO" sz="2000" b="0"/>
              <a:t> in </a:t>
            </a:r>
            <a:r>
              <a:rPr kumimoji="1" lang="en-US" altLang="ro-RO" sz="2000" b="0">
                <a:latin typeface="Castellar" panose="020A0402060406010301" pitchFamily="18" charset="0"/>
              </a:rPr>
              <a:t>R</a:t>
            </a:r>
            <a:r>
              <a:rPr kumimoji="1" lang="en-US" altLang="ro-RO" sz="2000" b="0" baseline="30000"/>
              <a:t>F</a:t>
            </a:r>
            <a:r>
              <a:rPr kumimoji="1" lang="en-US" altLang="ro-RO" sz="2000" b="0"/>
              <a:t>, </a:t>
            </a:r>
            <a:r>
              <a:rPr kumimoji="1" lang="en-US" altLang="ro-RO" sz="2000" b="0" i="1"/>
              <a:t>i</a:t>
            </a:r>
            <a:r>
              <a:rPr kumimoji="1" lang="en-US" altLang="ro-RO" sz="2000" b="0"/>
              <a:t>=1,2,…,N</a:t>
            </a:r>
            <a:r>
              <a:rPr kumimoji="1" lang="en-US" altLang="ro-RO" sz="2000" b="0" baseline="-25000"/>
              <a:t>trn</a:t>
            </a:r>
            <a:r>
              <a:rPr kumimoji="1" lang="en-US" altLang="ro-RO" sz="2000" b="0"/>
              <a:t>; </a:t>
            </a:r>
            <a:r>
              <a:rPr kumimoji="1" lang="en-US" altLang="ro-RO" sz="2000" b="0" i="1"/>
              <a:t>y</a:t>
            </a:r>
            <a:r>
              <a:rPr kumimoji="1" lang="en-US" altLang="ro-RO" sz="2000" b="0" baseline="-25000"/>
              <a:t>t,i</a:t>
            </a:r>
            <a:r>
              <a:rPr kumimoji="1" lang="en-US" altLang="ro-RO" sz="2000" b="0"/>
              <a:t> 	– eticheta clasei, y</a:t>
            </a:r>
            <a:r>
              <a:rPr kumimoji="1" lang="en-US" altLang="ro-RO" sz="2000" b="0" baseline="-25000"/>
              <a:t>t,i</a:t>
            </a:r>
            <a:r>
              <a:rPr kumimoji="1" lang="en-US" altLang="ro-RO" sz="2000" b="0"/>
              <a:t>=</a:t>
            </a:r>
            <a:r>
              <a:rPr kumimoji="1" lang="el-GR" altLang="ro-RO" sz="2000" b="0">
                <a:cs typeface="Times New Roman" panose="02020603050405020304" pitchFamily="18" charset="0"/>
              </a:rPr>
              <a:t>ω</a:t>
            </a:r>
            <a:r>
              <a:rPr kumimoji="1" lang="en-US" altLang="ro-RO" sz="2000" b="0" baseline="-25000">
                <a:cs typeface="Times New Roman" panose="02020603050405020304" pitchFamily="18" charset="0"/>
              </a:rPr>
              <a:t>1</a:t>
            </a:r>
            <a:r>
              <a:rPr kumimoji="1" lang="en-US" altLang="ro-RO" sz="2000" b="0">
                <a:cs typeface="Times New Roman" panose="02020603050405020304" pitchFamily="18" charset="0"/>
              </a:rPr>
              <a:t>, </a:t>
            </a:r>
            <a:r>
              <a:rPr kumimoji="1" lang="el-GR" altLang="ro-RO" sz="2000" b="0">
                <a:cs typeface="Times New Roman" panose="02020603050405020304" pitchFamily="18" charset="0"/>
              </a:rPr>
              <a:t>ω</a:t>
            </a:r>
            <a:r>
              <a:rPr kumimoji="1" lang="en-US" altLang="ro-RO" sz="2000" b="0" baseline="-25000">
                <a:cs typeface="Times New Roman" panose="02020603050405020304" pitchFamily="18" charset="0"/>
              </a:rPr>
              <a:t>2 </a:t>
            </a:r>
            <a:r>
              <a:rPr kumimoji="1" lang="en-US" altLang="ro-RO" b="0"/>
              <a:t>,…</a:t>
            </a:r>
            <a:r>
              <a:rPr kumimoji="1" lang="en-US" altLang="ro-RO" sz="2000" b="0">
                <a:cs typeface="Times New Roman" panose="02020603050405020304" pitchFamily="18" charset="0"/>
              </a:rPr>
              <a:t> </a:t>
            </a:r>
            <a:r>
              <a:rPr kumimoji="1" lang="el-GR" altLang="ro-RO" sz="2000" b="0">
                <a:cs typeface="Times New Roman" panose="02020603050405020304" pitchFamily="18" charset="0"/>
              </a:rPr>
              <a:t>ω</a:t>
            </a:r>
            <a:r>
              <a:rPr kumimoji="1" lang="en-US" altLang="ro-RO" sz="2000" b="0" baseline="-25000">
                <a:cs typeface="Times New Roman" panose="02020603050405020304" pitchFamily="18" charset="0"/>
              </a:rPr>
              <a:t>K</a:t>
            </a:r>
          </a:p>
          <a:p>
            <a:pPr algn="just"/>
            <a:r>
              <a:rPr kumimoji="1" lang="en-US" altLang="ro-RO">
                <a:solidFill>
                  <a:srgbClr val="FFFF00"/>
                </a:solidFill>
                <a:sym typeface="Wingdings 2" panose="05020102010507070707" pitchFamily="18" charset="2"/>
              </a:rPr>
              <a:t>	</a:t>
            </a:r>
            <a:r>
              <a:rPr kumimoji="1" lang="en-US" altLang="ro-RO" sz="2000">
                <a:solidFill>
                  <a:srgbClr val="FFFF00"/>
                </a:solidFill>
                <a:sym typeface="Wingdings 2" panose="05020102010507070707" pitchFamily="18" charset="2"/>
              </a:rPr>
              <a:t>- </a:t>
            </a:r>
            <a:r>
              <a:rPr kumimoji="1" lang="en-US" altLang="ro-RO" sz="2000" b="0">
                <a:solidFill>
                  <a:srgbClr val="FFFF00"/>
                </a:solidFill>
                <a:sym typeface="Wingdings 2" panose="05020102010507070707" pitchFamily="18" charset="2"/>
              </a:rPr>
              <a:t>Consideram partitionarea datelor din X</a:t>
            </a:r>
            <a:r>
              <a:rPr kumimoji="1" lang="en-US" altLang="ro-RO" sz="2000" b="0" baseline="-25000">
                <a:solidFill>
                  <a:srgbClr val="FFFF00"/>
                </a:solidFill>
                <a:sym typeface="Wingdings 2" panose="05020102010507070707" pitchFamily="18" charset="2"/>
              </a:rPr>
              <a:t>trn</a:t>
            </a:r>
            <a:r>
              <a:rPr kumimoji="1" lang="en-US" altLang="ro-RO" sz="2000" b="0">
                <a:solidFill>
                  <a:srgbClr val="FFFF00"/>
                </a:solidFill>
                <a:sym typeface="Wingdings 2" panose="05020102010507070707" pitchFamily="18" charset="2"/>
              </a:rPr>
              <a:t> in K submultimi (cate o submultime per clasa): </a:t>
            </a:r>
            <a:r>
              <a:rPr kumimoji="1" lang="en-US" altLang="ro-RO" sz="2000" b="0">
                <a:sym typeface="Wingdings 2" panose="05020102010507070707" pitchFamily="18" charset="2"/>
              </a:rPr>
              <a:t>D</a:t>
            </a:r>
            <a:r>
              <a:rPr kumimoji="1" lang="en-US" altLang="ro-RO" sz="2000" b="0" baseline="-25000">
                <a:sym typeface="Wingdings 2" panose="05020102010507070707" pitchFamily="18" charset="2"/>
              </a:rPr>
              <a:t>1</a:t>
            </a:r>
            <a:r>
              <a:rPr kumimoji="1" lang="en-US" altLang="ro-RO" sz="2000" b="0">
                <a:sym typeface="Wingdings 2" panose="05020102010507070707" pitchFamily="18" charset="2"/>
              </a:rPr>
              <a:t>, D</a:t>
            </a:r>
            <a:r>
              <a:rPr kumimoji="1" lang="en-US" altLang="ro-RO" sz="2000" b="0" baseline="-25000">
                <a:sym typeface="Wingdings 2" panose="05020102010507070707" pitchFamily="18" charset="2"/>
              </a:rPr>
              <a:t>2</a:t>
            </a:r>
            <a:r>
              <a:rPr kumimoji="1" lang="en-US" altLang="ro-RO" sz="2000" b="0">
                <a:sym typeface="Wingdings 2" panose="05020102010507070707" pitchFamily="18" charset="2"/>
              </a:rPr>
              <a:t>, …, D</a:t>
            </a:r>
            <a:r>
              <a:rPr kumimoji="1" lang="en-US" altLang="ro-RO" sz="2000" b="0" baseline="-25000">
                <a:sym typeface="Wingdings 2" panose="05020102010507070707" pitchFamily="18" charset="2"/>
              </a:rPr>
              <a:t>K</a:t>
            </a:r>
            <a:r>
              <a:rPr kumimoji="1" lang="en-US" altLang="ro-RO" sz="2000" b="0">
                <a:sym typeface="Wingdings 2" panose="05020102010507070707" pitchFamily="18" charset="2"/>
              </a:rPr>
              <a:t>; D</a:t>
            </a:r>
            <a:r>
              <a:rPr kumimoji="1" lang="en-US" altLang="ro-RO" sz="2000" b="0" baseline="-25000">
                <a:sym typeface="Wingdings 2" panose="05020102010507070707" pitchFamily="18" charset="2"/>
              </a:rPr>
              <a:t>1</a:t>
            </a:r>
            <a:r>
              <a:rPr kumimoji="1" lang="en-US" altLang="ro-RO" sz="2000" b="0">
                <a:sym typeface="Wingdings 2" panose="05020102010507070707" pitchFamily="18" charset="2"/>
              </a:rPr>
              <a:t>UD</a:t>
            </a:r>
            <a:r>
              <a:rPr kumimoji="1" lang="en-US" altLang="ro-RO" sz="2000" b="0" baseline="-25000">
                <a:sym typeface="Wingdings 2" panose="05020102010507070707" pitchFamily="18" charset="2"/>
              </a:rPr>
              <a:t>2</a:t>
            </a:r>
            <a:r>
              <a:rPr kumimoji="1" lang="en-US" altLang="ro-RO" sz="2000" b="0">
                <a:sym typeface="Wingdings 2" panose="05020102010507070707" pitchFamily="18" charset="2"/>
              </a:rPr>
              <a:t>U…UD</a:t>
            </a:r>
            <a:r>
              <a:rPr kumimoji="1" lang="en-US" altLang="ro-RO" sz="2000" b="0" baseline="-25000">
                <a:sym typeface="Wingdings 2" panose="05020102010507070707" pitchFamily="18" charset="2"/>
              </a:rPr>
              <a:t>K</a:t>
            </a:r>
            <a:r>
              <a:rPr kumimoji="1" lang="en-US" altLang="ro-RO" sz="2000" b="0">
                <a:sym typeface="Wingdings 2" panose="05020102010507070707" pitchFamily="18" charset="2"/>
              </a:rPr>
              <a:t>=X</a:t>
            </a:r>
            <a:r>
              <a:rPr kumimoji="1" lang="en-US" altLang="ro-RO" sz="2000" b="0" baseline="-25000">
                <a:sym typeface="Wingdings 2" panose="05020102010507070707" pitchFamily="18" charset="2"/>
              </a:rPr>
              <a:t>trn.</a:t>
            </a:r>
            <a:r>
              <a:rPr kumimoji="1" lang="en-US" altLang="ro-RO" sz="2000" b="0">
                <a:solidFill>
                  <a:srgbClr val="FFFF00"/>
                </a:solidFill>
                <a:sym typeface="Wingdings 2" panose="05020102010507070707" pitchFamily="18" charset="2"/>
              </a:rPr>
              <a:t> </a:t>
            </a:r>
          </a:p>
          <a:p>
            <a:pPr algn="just"/>
            <a:endParaRPr kumimoji="1" lang="el-GR" altLang="ro-RO" sz="2000" b="0">
              <a:cs typeface="Times New Roman" panose="02020603050405020304" pitchFamily="18" charset="0"/>
            </a:endParaRPr>
          </a:p>
          <a:p>
            <a:pPr lvl="1" algn="just">
              <a:buFont typeface="Symbol" panose="05050102010706020507" pitchFamily="18" charset="2"/>
              <a:buChar char="Þ"/>
            </a:pPr>
            <a:r>
              <a:rPr kumimoji="1" lang="en-US" altLang="ro-RO" sz="2000" b="0">
                <a:sym typeface="Wingdings 2" panose="05020102010507070707" pitchFamily="18" charset="2"/>
              </a:rPr>
              <a:t>Putem exprima</a:t>
            </a:r>
            <a:r>
              <a:rPr kumimoji="1" lang="en-US" altLang="ro-RO" sz="2000" b="0">
                <a:solidFill>
                  <a:srgbClr val="FFFF00"/>
                </a:solidFill>
                <a:sym typeface="Wingdings 2" panose="05020102010507070707" pitchFamily="18" charset="2"/>
              </a:rPr>
              <a:t> </a:t>
            </a:r>
            <a:r>
              <a:rPr kumimoji="1" lang="en-US" altLang="ro-RO" sz="2000" i="1">
                <a:solidFill>
                  <a:srgbClr val="FFFF00"/>
                </a:solidFill>
                <a:sym typeface="Wingdings 2" panose="05020102010507070707" pitchFamily="18" charset="2"/>
              </a:rPr>
              <a:t>matricile de imprastiere intra-clasa</a:t>
            </a:r>
            <a:r>
              <a:rPr kumimoji="1" lang="en-US" altLang="ro-RO" sz="2000" b="0">
                <a:solidFill>
                  <a:srgbClr val="FFFF00"/>
                </a:solidFill>
                <a:sym typeface="Wingdings 2" panose="05020102010507070707" pitchFamily="18" charset="2"/>
              </a:rPr>
              <a:t> </a:t>
            </a:r>
            <a:r>
              <a:rPr kumimoji="1" lang="en-US" altLang="ro-RO" sz="2000" b="0">
                <a:sym typeface="Wingdings 2" panose="05020102010507070707" pitchFamily="18" charset="2"/>
              </a:rPr>
              <a:t>S</a:t>
            </a:r>
            <a:r>
              <a:rPr kumimoji="1" lang="en-US" altLang="ro-RO" sz="2000" i="1" baseline="-25000">
                <a:sym typeface="Wingdings 2" panose="05020102010507070707" pitchFamily="18" charset="2"/>
              </a:rPr>
              <a:t>i</a:t>
            </a:r>
            <a:r>
              <a:rPr kumimoji="1" lang="en-US" altLang="ro-RO" sz="2000" b="0">
                <a:sym typeface="Wingdings 2" panose="05020102010507070707" pitchFamily="18" charset="2"/>
              </a:rPr>
              <a:t>[F</a:t>
            </a:r>
            <a:r>
              <a:rPr kumimoji="1" lang="en-US" altLang="ro-RO" sz="2000" b="0">
                <a:cs typeface="Times New Roman" panose="02020603050405020304" pitchFamily="18" charset="0"/>
                <a:sym typeface="Wingdings 2" panose="05020102010507070707" pitchFamily="18" charset="2"/>
              </a:rPr>
              <a:t>×F</a:t>
            </a:r>
            <a:r>
              <a:rPr kumimoji="1" lang="en-US" altLang="ro-RO" sz="2000" b="0">
                <a:sym typeface="Wingdings 2" panose="05020102010507070707" pitchFamily="18" charset="2"/>
              </a:rPr>
              <a:t>]</a:t>
            </a:r>
            <a:r>
              <a:rPr kumimoji="1" lang="en-US" altLang="ro-RO" sz="2000" b="0">
                <a:solidFill>
                  <a:srgbClr val="FFFF00"/>
                </a:solidFill>
                <a:sym typeface="Wingdings 2" panose="05020102010507070707" pitchFamily="18" charset="2"/>
              </a:rPr>
              <a:t> </a:t>
            </a:r>
            <a:r>
              <a:rPr kumimoji="1" lang="en-US" altLang="ro-RO" sz="2000" b="0">
                <a:sym typeface="Wingdings 2" panose="05020102010507070707" pitchFamily="18" charset="2"/>
              </a:rPr>
              <a:t>pentru fiecare clasa </a:t>
            </a:r>
            <a:r>
              <a:rPr kumimoji="1" lang="en-US" altLang="ro-RO" sz="2000" b="0" i="1">
                <a:sym typeface="Wingdings 2" panose="05020102010507070707" pitchFamily="18" charset="2"/>
              </a:rPr>
              <a:t>i</a:t>
            </a:r>
            <a:r>
              <a:rPr kumimoji="1" lang="en-US" altLang="ro-RO" sz="2000" b="0">
                <a:sym typeface="Wingdings 2" panose="05020102010507070707" pitchFamily="18" charset="2"/>
              </a:rPr>
              <a:t>, </a:t>
            </a:r>
            <a:r>
              <a:rPr kumimoji="1" lang="en-US" altLang="ro-RO" sz="2000" b="0" i="1">
                <a:sym typeface="Wingdings 2" panose="05020102010507070707" pitchFamily="18" charset="2"/>
              </a:rPr>
              <a:t>i</a:t>
            </a:r>
            <a:r>
              <a:rPr kumimoji="1" lang="en-US" altLang="ro-RO" sz="2000" b="0">
                <a:sym typeface="Wingdings 2" panose="05020102010507070707" pitchFamily="18" charset="2"/>
              </a:rPr>
              <a:t>=1,2,…,K, sub forma:</a:t>
            </a:r>
            <a:r>
              <a:rPr kumimoji="1" lang="en-US" altLang="ro-RO" sz="2000" b="0">
                <a:solidFill>
                  <a:srgbClr val="FFFF00"/>
                </a:solidFill>
                <a:sym typeface="Wingdings 2" panose="05020102010507070707" pitchFamily="18" charset="2"/>
              </a:rPr>
              <a:t> </a:t>
            </a:r>
          </a:p>
          <a:p>
            <a:pPr lvl="1" algn="just">
              <a:buFont typeface="Symbol" panose="05050102010706020507" pitchFamily="18" charset="2"/>
              <a:buChar char="Þ"/>
            </a:pPr>
            <a:endParaRPr kumimoji="1" lang="en-US" altLang="ro-RO" sz="2000" b="0">
              <a:solidFill>
                <a:srgbClr val="FFFF00"/>
              </a:solidFill>
              <a:sym typeface="Wingdings 2" panose="05020102010507070707" pitchFamily="18" charset="2"/>
            </a:endParaRPr>
          </a:p>
          <a:p>
            <a:pPr lvl="1" algn="just">
              <a:buFont typeface="Symbol" panose="05050102010706020507" pitchFamily="18" charset="2"/>
              <a:buNone/>
            </a:pPr>
            <a:r>
              <a:rPr kumimoji="1" lang="en-US" altLang="ro-RO" sz="2000" b="0">
                <a:solidFill>
                  <a:srgbClr val="FFFF00"/>
                </a:solidFill>
                <a:sym typeface="Wingdings 2" panose="05020102010507070707" pitchFamily="18" charset="2"/>
              </a:rPr>
              <a:t>				</a:t>
            </a:r>
            <a:endParaRPr kumimoji="1" lang="en-US" altLang="ro-RO" sz="2000" b="0">
              <a:sym typeface="Wingdings 2" panose="05020102010507070707" pitchFamily="18" charset="2"/>
            </a:endParaRPr>
          </a:p>
          <a:p>
            <a:pPr lvl="1" algn="just">
              <a:buFont typeface="Symbol" panose="05050102010706020507" pitchFamily="18" charset="2"/>
              <a:buChar char="Þ"/>
            </a:pPr>
            <a:endParaRPr kumimoji="1" lang="en-US" altLang="ro-RO" sz="2000" b="0">
              <a:solidFill>
                <a:srgbClr val="FFFF00"/>
              </a:solidFill>
              <a:sym typeface="Wingdings 2" panose="05020102010507070707" pitchFamily="18" charset="2"/>
            </a:endParaRPr>
          </a:p>
          <a:p>
            <a:pPr lvl="1" algn="just">
              <a:buFont typeface="Symbol" panose="05050102010706020507" pitchFamily="18" charset="2"/>
              <a:buNone/>
            </a:pPr>
            <a:r>
              <a:rPr kumimoji="1" lang="en-US" altLang="ro-RO" sz="2000" b="0" i="1">
                <a:sym typeface="Wingdings 2" panose="05020102010507070707" pitchFamily="18" charset="2"/>
              </a:rPr>
              <a:t>N</a:t>
            </a:r>
            <a:r>
              <a:rPr kumimoji="1" lang="en-US" altLang="ro-RO" sz="2000" b="0" i="1" baseline="-25000">
                <a:sym typeface="Wingdings 2" panose="05020102010507070707" pitchFamily="18" charset="2"/>
              </a:rPr>
              <a:t>i</a:t>
            </a:r>
            <a:r>
              <a:rPr kumimoji="1" lang="en-US" altLang="ro-RO" sz="2000" b="0">
                <a:sym typeface="Wingdings 2" panose="05020102010507070707" pitchFamily="18" charset="2"/>
              </a:rPr>
              <a:t> = numarul de date din multimea D</a:t>
            </a:r>
            <a:r>
              <a:rPr kumimoji="1" lang="en-US" altLang="ro-RO" sz="2000" b="0" baseline="-25000">
                <a:sym typeface="Wingdings 2" panose="05020102010507070707" pitchFamily="18" charset="2"/>
              </a:rPr>
              <a:t>i</a:t>
            </a:r>
            <a:r>
              <a:rPr kumimoji="1" lang="en-US" altLang="ro-RO" sz="2000" b="0">
                <a:sym typeface="Wingdings 2" panose="05020102010507070707" pitchFamily="18" charset="2"/>
              </a:rPr>
              <a:t> (</a:t>
            </a:r>
            <a:r>
              <a:rPr kumimoji="1" lang="en-US" altLang="ro-RO" sz="2000" b="0">
                <a:sym typeface="Wingdings" panose="05000000000000000000" pitchFamily="2" charset="2"/>
              </a:rPr>
              <a:t> din clasa </a:t>
            </a:r>
            <a:r>
              <a:rPr kumimoji="1" lang="en-US" altLang="ro-RO" sz="2000" b="0" i="1">
                <a:sym typeface="Wingdings" panose="05000000000000000000" pitchFamily="2" charset="2"/>
              </a:rPr>
              <a:t>i</a:t>
            </a:r>
            <a:r>
              <a:rPr kumimoji="1" lang="en-US" altLang="ro-RO" sz="2000" b="0">
                <a:sym typeface="Wingdings" panose="05000000000000000000" pitchFamily="2" charset="2"/>
              </a:rPr>
              <a:t>), iar </a:t>
            </a:r>
            <a:r>
              <a:rPr kumimoji="1" lang="el-GR" altLang="ro-RO" sz="2000">
                <a:cs typeface="Times New Roman" panose="02020603050405020304" pitchFamily="18" charset="0"/>
                <a:sym typeface="Wingdings" panose="05000000000000000000" pitchFamily="2" charset="2"/>
              </a:rPr>
              <a:t>μ</a:t>
            </a:r>
            <a:r>
              <a:rPr kumimoji="1" lang="en-US" altLang="ro-RO" sz="2000" b="0" i="1" baseline="-25000">
                <a:cs typeface="Times New Roman" panose="02020603050405020304" pitchFamily="18" charset="0"/>
                <a:sym typeface="Wingdings" panose="05000000000000000000" pitchFamily="2" charset="2"/>
              </a:rPr>
              <a:t>i</a:t>
            </a:r>
            <a:r>
              <a:rPr kumimoji="1" lang="en-US" altLang="ro-RO" sz="2000" b="0">
                <a:cs typeface="Times New Roman" panose="02020603050405020304" pitchFamily="18" charset="0"/>
                <a:sym typeface="Wingdings" panose="05000000000000000000" pitchFamily="2" charset="2"/>
              </a:rPr>
              <a:t>[F</a:t>
            </a:r>
            <a:r>
              <a:rPr kumimoji="1" lang="en-US" altLang="ro-RO" sz="2000" b="0">
                <a:cs typeface="Times New Roman" panose="02020603050405020304" pitchFamily="18" charset="0"/>
                <a:sym typeface="Wingdings 2" panose="05020102010507070707" pitchFamily="18" charset="2"/>
              </a:rPr>
              <a:t>×1] – media datelor din clasa </a:t>
            </a:r>
            <a:r>
              <a:rPr kumimoji="1" lang="en-US" altLang="ro-RO" sz="2000" b="0" i="1">
                <a:cs typeface="Times New Roman" panose="02020603050405020304" pitchFamily="18" charset="0"/>
                <a:sym typeface="Wingdings 2" panose="05020102010507070707" pitchFamily="18" charset="2"/>
              </a:rPr>
              <a:t>i</a:t>
            </a:r>
            <a:r>
              <a:rPr kumimoji="1" lang="en-US" altLang="ro-RO" sz="2000" b="0">
                <a:cs typeface="Times New Roman" panose="02020603050405020304" pitchFamily="18" charset="0"/>
                <a:sym typeface="Wingdings 2" panose="05020102010507070707" pitchFamily="18" charset="2"/>
              </a:rPr>
              <a:t>;</a:t>
            </a:r>
            <a:r>
              <a:rPr kumimoji="1" lang="en-US" altLang="ro-RO" sz="2000" b="0" i="1">
                <a:cs typeface="Times New Roman" panose="02020603050405020304" pitchFamily="18" charset="0"/>
                <a:sym typeface="Wingdings 2" panose="05020102010507070707" pitchFamily="18" charset="2"/>
              </a:rPr>
              <a:t> </a:t>
            </a:r>
            <a:r>
              <a:rPr kumimoji="1" lang="en-US" altLang="ro-RO" sz="2000">
                <a:cs typeface="Times New Roman" panose="02020603050405020304" pitchFamily="18" charset="0"/>
                <a:sym typeface="Wingdings 2" panose="05020102010507070707" pitchFamily="18" charset="2"/>
              </a:rPr>
              <a:t>x</a:t>
            </a:r>
            <a:r>
              <a:rPr kumimoji="1" lang="en-US" altLang="ro-RO" sz="2000" b="0" i="1" baseline="-25000">
                <a:cs typeface="Times New Roman" panose="02020603050405020304" pitchFamily="18" charset="0"/>
                <a:sym typeface="Wingdings 2" panose="05020102010507070707" pitchFamily="18" charset="2"/>
              </a:rPr>
              <a:t>t</a:t>
            </a:r>
            <a:r>
              <a:rPr kumimoji="1" lang="en-US" altLang="ro-RO" sz="2000" b="0">
                <a:cs typeface="Times New Roman" panose="02020603050405020304" pitchFamily="18" charset="0"/>
                <a:sym typeface="Wingdings 2" panose="05020102010507070707" pitchFamily="18" charset="2"/>
              </a:rPr>
              <a:t> este o data oarecare din multimea datelor de antrenare.</a:t>
            </a:r>
            <a:endParaRPr kumimoji="1" lang="en-US" altLang="ro-RO" sz="2000" b="0">
              <a:solidFill>
                <a:srgbClr val="FFFF00"/>
              </a:solidFill>
              <a:sym typeface="Wingdings 2" panose="05020102010507070707" pitchFamily="18" charset="2"/>
            </a:endParaRPr>
          </a:p>
          <a:p>
            <a:pPr lvl="1" algn="just">
              <a:buFont typeface="Symbol" panose="05050102010706020507" pitchFamily="18" charset="2"/>
              <a:buChar char="Þ"/>
            </a:pPr>
            <a:endParaRPr kumimoji="1" lang="en-US" altLang="ro-RO" sz="2000" b="0">
              <a:solidFill>
                <a:srgbClr val="FFFF00"/>
              </a:solidFill>
              <a:sym typeface="Wingdings 2" panose="05020102010507070707" pitchFamily="18" charset="2"/>
            </a:endParaRPr>
          </a:p>
          <a:p>
            <a:pPr lvl="1" algn="just">
              <a:buFont typeface="Symbol" panose="05050102010706020507" pitchFamily="18" charset="2"/>
              <a:buNone/>
            </a:pPr>
            <a:endParaRPr kumimoji="1" lang="en-US" altLang="ro-RO" sz="2000" i="1">
              <a:solidFill>
                <a:srgbClr val="FFFF00"/>
              </a:solidFill>
              <a:sym typeface="Wingdings 2" panose="05020102010507070707" pitchFamily="18" charset="2"/>
            </a:endParaRPr>
          </a:p>
        </p:txBody>
      </p:sp>
      <p:graphicFrame>
        <p:nvGraphicFramePr>
          <p:cNvPr id="662534" name="Object 6">
            <a:extLst>
              <a:ext uri="{FF2B5EF4-FFF2-40B4-BE49-F238E27FC236}">
                <a16:creationId xmlns:a16="http://schemas.microsoft.com/office/drawing/2014/main" id="{872D89FB-32C0-4E12-B7AF-32155B0A0E5F}"/>
              </a:ext>
            </a:extLst>
          </p:cNvPr>
          <p:cNvGraphicFramePr>
            <a:graphicFrameLocks noChangeAspect="1"/>
          </p:cNvGraphicFramePr>
          <p:nvPr/>
        </p:nvGraphicFramePr>
        <p:xfrm>
          <a:off x="2514600" y="4572000"/>
          <a:ext cx="2817813" cy="660400"/>
        </p:xfrm>
        <a:graphic>
          <a:graphicData uri="http://schemas.openxmlformats.org/presentationml/2006/ole">
            <mc:AlternateContent xmlns:mc="http://schemas.openxmlformats.org/markup-compatibility/2006">
              <mc:Choice xmlns:v="urn:schemas-microsoft-com:vml" Requires="v">
                <p:oleObj name="Equation" r:id="rId3" imgW="1460160" imgH="342720" progId="Equation.3">
                  <p:embed/>
                </p:oleObj>
              </mc:Choice>
              <mc:Fallback>
                <p:oleObj name="Equation" r:id="rId3" imgW="1460160" imgH="342720" progId="Equation.3">
                  <p:embed/>
                  <p:pic>
                    <p:nvPicPr>
                      <p:cNvPr id="662534" name="Object 6">
                        <a:extLst>
                          <a:ext uri="{FF2B5EF4-FFF2-40B4-BE49-F238E27FC236}">
                            <a16:creationId xmlns:a16="http://schemas.microsoft.com/office/drawing/2014/main" id="{872D89FB-32C0-4E12-B7AF-32155B0A0E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4572000"/>
                        <a:ext cx="2817813"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2535" name="Object 7">
            <a:extLst>
              <a:ext uri="{FF2B5EF4-FFF2-40B4-BE49-F238E27FC236}">
                <a16:creationId xmlns:a16="http://schemas.microsoft.com/office/drawing/2014/main" id="{892A6F25-96A1-4248-98A1-CC14DEDD132A}"/>
              </a:ext>
            </a:extLst>
          </p:cNvPr>
          <p:cNvGraphicFramePr>
            <a:graphicFrameLocks noChangeAspect="1"/>
          </p:cNvGraphicFramePr>
          <p:nvPr/>
        </p:nvGraphicFramePr>
        <p:xfrm>
          <a:off x="5638800" y="4419600"/>
          <a:ext cx="1543050" cy="757238"/>
        </p:xfrm>
        <a:graphic>
          <a:graphicData uri="http://schemas.openxmlformats.org/presentationml/2006/ole">
            <mc:AlternateContent xmlns:mc="http://schemas.openxmlformats.org/markup-compatibility/2006">
              <mc:Choice xmlns:v="urn:schemas-microsoft-com:vml" Requires="v">
                <p:oleObj name="Equation" r:id="rId5" imgW="799920" imgH="393480" progId="Equation.3">
                  <p:embed/>
                </p:oleObj>
              </mc:Choice>
              <mc:Fallback>
                <p:oleObj name="Equation" r:id="rId5" imgW="799920" imgH="393480" progId="Equation.3">
                  <p:embed/>
                  <p:pic>
                    <p:nvPicPr>
                      <p:cNvPr id="662535" name="Object 7">
                        <a:extLst>
                          <a:ext uri="{FF2B5EF4-FFF2-40B4-BE49-F238E27FC236}">
                            <a16:creationId xmlns:a16="http://schemas.microsoft.com/office/drawing/2014/main" id="{892A6F25-96A1-4248-98A1-CC14DEDD13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4419600"/>
                        <a:ext cx="1543050" cy="75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mc:Choice xmlns:p14="http://schemas.microsoft.com/office/powerpoint/2010/main" Requires="p14">
          <p:contentPart p14:bwMode="auto" r:id="rId7">
            <p14:nvContentPartPr>
              <p14:cNvPr id="2" name="Ink 1">
                <a:extLst>
                  <a:ext uri="{FF2B5EF4-FFF2-40B4-BE49-F238E27FC236}">
                    <a16:creationId xmlns:a16="http://schemas.microsoft.com/office/drawing/2014/main" id="{E7852D68-15AF-4F27-B92C-0959ABA19A18}"/>
                  </a:ext>
                </a:extLst>
              </p14:cNvPr>
              <p14:cNvContentPartPr/>
              <p14:nvPr/>
            </p14:nvContentPartPr>
            <p14:xfrm>
              <a:off x="2333880" y="4821840"/>
              <a:ext cx="3083760" cy="547920"/>
            </p14:xfrm>
          </p:contentPart>
        </mc:Choice>
        <mc:Fallback>
          <p:pic>
            <p:nvPicPr>
              <p:cNvPr id="2" name="Ink 1">
                <a:extLst>
                  <a:ext uri="{FF2B5EF4-FFF2-40B4-BE49-F238E27FC236}">
                    <a16:creationId xmlns:a16="http://schemas.microsoft.com/office/drawing/2014/main" id="{E7852D68-15AF-4F27-B92C-0959ABA19A18}"/>
                  </a:ext>
                </a:extLst>
              </p:cNvPr>
              <p:cNvPicPr/>
              <p:nvPr/>
            </p:nvPicPr>
            <p:blipFill>
              <a:blip r:embed="rId8"/>
              <a:stretch>
                <a:fillRect/>
              </a:stretch>
            </p:blipFill>
            <p:spPr>
              <a:xfrm>
                <a:off x="2324520" y="4812480"/>
                <a:ext cx="3102480" cy="566640"/>
              </a:xfrm>
              <a:prstGeom prst="rect">
                <a:avLst/>
              </a:prstGeom>
            </p:spPr>
          </p:pic>
        </mc:Fallback>
      </mc:AlternateContent>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Text Box 2">
            <a:extLst>
              <a:ext uri="{FF2B5EF4-FFF2-40B4-BE49-F238E27FC236}">
                <a16:creationId xmlns:a16="http://schemas.microsoft.com/office/drawing/2014/main" id="{5BCA7834-6704-42D0-AE99-9291E2769D5D}"/>
              </a:ext>
            </a:extLst>
          </p:cNvPr>
          <p:cNvSpPr txBox="1">
            <a:spLocks noChangeArrowheads="1"/>
          </p:cNvSpPr>
          <p:nvPr/>
        </p:nvSpPr>
        <p:spPr bwMode="auto">
          <a:xfrm>
            <a:off x="0" y="457200"/>
            <a:ext cx="9144000" cy="5989638"/>
          </a:xfrm>
          <a:prstGeom prst="rect">
            <a:avLst/>
          </a:prstGeom>
          <a:solidFill>
            <a:srgbClr val="1763A1">
              <a:alpha val="66000"/>
            </a:srgbClr>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spAutoFit/>
          </a:bodyPr>
          <a:lstStyle>
            <a:lvl1pPr marL="722313" indent="-633413">
              <a:tabLst>
                <a:tab pos="1081088" algn="l"/>
              </a:tabLst>
              <a:defRPr sz="2400">
                <a:solidFill>
                  <a:schemeClr val="tx1"/>
                </a:solidFill>
                <a:latin typeface="Times New Roman" panose="02020603050405020304" pitchFamily="18" charset="0"/>
              </a:defRPr>
            </a:lvl1pPr>
            <a:lvl2pPr marL="901700" indent="261938">
              <a:tabLst>
                <a:tab pos="1081088" algn="l"/>
              </a:tabLst>
              <a:defRPr sz="2400">
                <a:solidFill>
                  <a:schemeClr val="tx1"/>
                </a:solidFill>
                <a:latin typeface="Times New Roman" panose="02020603050405020304" pitchFamily="18" charset="0"/>
              </a:defRPr>
            </a:lvl2pPr>
            <a:lvl3pPr marL="1800225" indent="-457200">
              <a:tabLst>
                <a:tab pos="1081088" algn="l"/>
              </a:tabLst>
              <a:defRPr sz="2400">
                <a:solidFill>
                  <a:schemeClr val="tx1"/>
                </a:solidFill>
                <a:latin typeface="Times New Roman" panose="02020603050405020304" pitchFamily="18" charset="0"/>
              </a:defRPr>
            </a:lvl3pPr>
            <a:lvl4pPr marL="1979613" indent="-457200">
              <a:tabLst>
                <a:tab pos="1081088" algn="l"/>
              </a:tabLst>
              <a:defRPr sz="2400">
                <a:solidFill>
                  <a:schemeClr val="tx1"/>
                </a:solidFill>
                <a:latin typeface="Times New Roman" panose="02020603050405020304" pitchFamily="18" charset="0"/>
              </a:defRPr>
            </a:lvl4pPr>
            <a:lvl5pPr marL="2286000" indent="-457200">
              <a:tabLst>
                <a:tab pos="1081088" algn="l"/>
              </a:tabLst>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9pPr>
          </a:lstStyle>
          <a:p>
            <a:pPr algn="ctr"/>
            <a:r>
              <a:rPr kumimoji="1" lang="en-US" altLang="ro-RO">
                <a:solidFill>
                  <a:srgbClr val="FFFF00"/>
                </a:solidFill>
                <a:sym typeface="Wingdings 2" panose="05020102010507070707" pitchFamily="18" charset="2"/>
              </a:rPr>
              <a:t> </a:t>
            </a:r>
            <a:r>
              <a:rPr kumimoji="1" lang="en-US" altLang="ro-RO" sz="3600" b="0">
                <a:solidFill>
                  <a:srgbClr val="FFFF00"/>
                </a:solidFill>
                <a:effectLst>
                  <a:outerShdw blurRad="38100" dist="38100" dir="2700000" algn="tl">
                    <a:srgbClr val="000000"/>
                  </a:outerShdw>
                </a:effectLst>
              </a:rPr>
              <a:t>Analiza LDA multiclasa (3)</a:t>
            </a:r>
            <a:endParaRPr kumimoji="1" lang="en-US" altLang="ro-RO">
              <a:solidFill>
                <a:srgbClr val="FFFF00"/>
              </a:solidFill>
            </a:endParaRPr>
          </a:p>
          <a:p>
            <a:pPr algn="ctr"/>
            <a:endParaRPr kumimoji="1" lang="en-US" altLang="ro-RO">
              <a:solidFill>
                <a:srgbClr val="FFFF00"/>
              </a:solidFill>
            </a:endParaRPr>
          </a:p>
          <a:p>
            <a:pPr algn="just"/>
            <a:r>
              <a:rPr kumimoji="1" lang="en-US" altLang="ro-RO">
                <a:solidFill>
                  <a:srgbClr val="FFFF00"/>
                </a:solidFill>
                <a:sym typeface="Wingdings 2" panose="05020102010507070707" pitchFamily="18" charset="2"/>
              </a:rPr>
              <a:t>	</a:t>
            </a:r>
            <a:r>
              <a:rPr kumimoji="1" lang="en-US" altLang="ro-RO" sz="2000">
                <a:solidFill>
                  <a:srgbClr val="FFFF00"/>
                </a:solidFill>
                <a:sym typeface="Wingdings 2" panose="05020102010507070707" pitchFamily="18" charset="2"/>
              </a:rPr>
              <a:t>- </a:t>
            </a:r>
            <a:r>
              <a:rPr kumimoji="1" lang="en-US" altLang="ro-RO" sz="2000" i="1">
                <a:solidFill>
                  <a:srgbClr val="FFFF00"/>
                </a:solidFill>
                <a:sym typeface="Wingdings 2" panose="05020102010507070707" pitchFamily="18" charset="2"/>
              </a:rPr>
              <a:t>Matricea de imprastiere intra-clase totala,</a:t>
            </a:r>
            <a:r>
              <a:rPr kumimoji="1" lang="en-US" altLang="ro-RO" sz="2000" b="0">
                <a:solidFill>
                  <a:srgbClr val="FFFF00"/>
                </a:solidFill>
                <a:sym typeface="Wingdings 2" panose="05020102010507070707" pitchFamily="18" charset="2"/>
              </a:rPr>
              <a:t> </a:t>
            </a:r>
            <a:r>
              <a:rPr kumimoji="1" lang="en-US" altLang="ro-RO" sz="2000" b="0">
                <a:sym typeface="Wingdings 2" panose="05020102010507070707" pitchFamily="18" charset="2"/>
              </a:rPr>
              <a:t>S</a:t>
            </a:r>
            <a:r>
              <a:rPr kumimoji="1" lang="en-US" altLang="ro-RO" sz="2000" b="0" i="1" baseline="-25000">
                <a:sym typeface="Wingdings 2" panose="05020102010507070707" pitchFamily="18" charset="2"/>
              </a:rPr>
              <a:t>W</a:t>
            </a:r>
            <a:r>
              <a:rPr kumimoji="1" lang="en-US" altLang="ro-RO" sz="2000" b="0">
                <a:sym typeface="Wingdings 2" panose="05020102010507070707" pitchFamily="18" charset="2"/>
              </a:rPr>
              <a:t>[F</a:t>
            </a:r>
            <a:r>
              <a:rPr kumimoji="1" lang="en-US" altLang="ro-RO" sz="2000" b="0">
                <a:cs typeface="Times New Roman" panose="02020603050405020304" pitchFamily="18" charset="0"/>
                <a:sym typeface="Wingdings 2" panose="05020102010507070707" pitchFamily="18" charset="2"/>
              </a:rPr>
              <a:t>×F</a:t>
            </a:r>
            <a:r>
              <a:rPr kumimoji="1" lang="en-US" altLang="ro-RO" sz="2000" b="0">
                <a:sym typeface="Wingdings 2" panose="05020102010507070707" pitchFamily="18" charset="2"/>
              </a:rPr>
              <a:t>], se defineste ca suma matricilor de imprastiere individuale ale celor K clase:</a:t>
            </a:r>
            <a:r>
              <a:rPr kumimoji="1" lang="en-US" altLang="ro-RO" sz="2000" b="0">
                <a:solidFill>
                  <a:srgbClr val="FFFF00"/>
                </a:solidFill>
                <a:sym typeface="Wingdings 2" panose="05020102010507070707" pitchFamily="18" charset="2"/>
              </a:rPr>
              <a:t> </a:t>
            </a:r>
          </a:p>
          <a:p>
            <a:pPr lvl="1" algn="just">
              <a:buFont typeface="Symbol" panose="05050102010706020507" pitchFamily="18" charset="2"/>
              <a:buChar char="Þ"/>
            </a:pPr>
            <a:endParaRPr kumimoji="1" lang="en-US" altLang="ro-RO" sz="2000" i="1">
              <a:solidFill>
                <a:srgbClr val="FFFF00"/>
              </a:solidFill>
              <a:sym typeface="Wingdings 2" panose="05020102010507070707" pitchFamily="18" charset="2"/>
            </a:endParaRPr>
          </a:p>
          <a:p>
            <a:pPr lvl="1" algn="just">
              <a:buFont typeface="Symbol" panose="05050102010706020507" pitchFamily="18" charset="2"/>
              <a:buChar char="Þ"/>
            </a:pPr>
            <a:endParaRPr kumimoji="1" lang="en-US" altLang="ro-RO" sz="2000" i="1">
              <a:solidFill>
                <a:srgbClr val="FFFF00"/>
              </a:solidFill>
              <a:sym typeface="Wingdings 2" panose="05020102010507070707" pitchFamily="18" charset="2"/>
            </a:endParaRPr>
          </a:p>
          <a:p>
            <a:pPr lvl="1" algn="just">
              <a:buFont typeface="Symbol" panose="05050102010706020507" pitchFamily="18" charset="2"/>
              <a:buChar char="Þ"/>
            </a:pPr>
            <a:endParaRPr kumimoji="1" lang="en-US" altLang="ro-RO" sz="2000" i="1">
              <a:solidFill>
                <a:srgbClr val="FFFF00"/>
              </a:solidFill>
              <a:sym typeface="Wingdings 2" panose="05020102010507070707" pitchFamily="18" charset="2"/>
            </a:endParaRPr>
          </a:p>
          <a:p>
            <a:pPr lvl="1" algn="just">
              <a:buFont typeface="Symbol" panose="05050102010706020507" pitchFamily="18" charset="2"/>
              <a:buChar char="Þ"/>
            </a:pPr>
            <a:endParaRPr kumimoji="1" lang="en-US" altLang="ro-RO" sz="2000" i="1">
              <a:solidFill>
                <a:srgbClr val="FFFF00"/>
              </a:solidFill>
              <a:sym typeface="Wingdings 2" panose="05020102010507070707" pitchFamily="18" charset="2"/>
            </a:endParaRPr>
          </a:p>
          <a:p>
            <a:pPr algn="just"/>
            <a:r>
              <a:rPr kumimoji="1" lang="en-US" altLang="ro-RO" sz="2000" i="1">
                <a:solidFill>
                  <a:srgbClr val="FFFF00"/>
                </a:solidFill>
                <a:sym typeface="Wingdings 2" panose="05020102010507070707" pitchFamily="18" charset="2"/>
              </a:rPr>
              <a:t>	- Definirea matricii de imprastiere inter-clase,</a:t>
            </a:r>
            <a:r>
              <a:rPr kumimoji="1" lang="en-US" altLang="ro-RO" sz="2000" b="0">
                <a:solidFill>
                  <a:srgbClr val="FFFF00"/>
                </a:solidFill>
                <a:sym typeface="Wingdings 2" panose="05020102010507070707" pitchFamily="18" charset="2"/>
              </a:rPr>
              <a:t> </a:t>
            </a:r>
            <a:r>
              <a:rPr kumimoji="1" lang="en-US" altLang="ro-RO" sz="2000" b="0">
                <a:sym typeface="Wingdings 2" panose="05020102010507070707" pitchFamily="18" charset="2"/>
              </a:rPr>
              <a:t>S</a:t>
            </a:r>
            <a:r>
              <a:rPr kumimoji="1" lang="en-US" altLang="ro-RO" sz="2000" b="0" i="1" baseline="-25000">
                <a:sym typeface="Wingdings 2" panose="05020102010507070707" pitchFamily="18" charset="2"/>
              </a:rPr>
              <a:t>B</a:t>
            </a:r>
            <a:r>
              <a:rPr kumimoji="1" lang="en-US" altLang="ro-RO" sz="2000" b="0">
                <a:sym typeface="Wingdings 2" panose="05020102010507070707" pitchFamily="18" charset="2"/>
              </a:rPr>
              <a:t>[F</a:t>
            </a:r>
            <a:r>
              <a:rPr kumimoji="1" lang="en-US" altLang="ro-RO" sz="2000" b="0">
                <a:cs typeface="Times New Roman" panose="02020603050405020304" pitchFamily="18" charset="0"/>
                <a:sym typeface="Wingdings 2" panose="05020102010507070707" pitchFamily="18" charset="2"/>
              </a:rPr>
              <a:t>×F</a:t>
            </a:r>
            <a:r>
              <a:rPr kumimoji="1" lang="en-US" altLang="ro-RO" sz="2000" b="0">
                <a:sym typeface="Wingdings 2" panose="05020102010507070707" pitchFamily="18" charset="2"/>
              </a:rPr>
              <a:t>], este mai putin “evidenta” (iar extinderea de la cazul LDA binar nu este imediata). Pentru definirea </a:t>
            </a:r>
            <a:r>
              <a:rPr kumimoji="1" lang="en-US" altLang="ro-RO" sz="2000">
                <a:sym typeface="Wingdings 2" panose="05020102010507070707" pitchFamily="18" charset="2"/>
              </a:rPr>
              <a:t>S</a:t>
            </a:r>
            <a:r>
              <a:rPr kumimoji="1" lang="en-US" altLang="ro-RO" sz="2000" b="0" i="1" baseline="-25000">
                <a:sym typeface="Wingdings 2" panose="05020102010507070707" pitchFamily="18" charset="2"/>
              </a:rPr>
              <a:t>B</a:t>
            </a:r>
            <a:r>
              <a:rPr kumimoji="1" lang="en-US" altLang="ro-RO" sz="2000" b="0">
                <a:sym typeface="Wingdings 2" panose="05020102010507070707" pitchFamily="18" charset="2"/>
              </a:rPr>
              <a:t>, definim mai intai o </a:t>
            </a:r>
            <a:r>
              <a:rPr kumimoji="1" lang="en-US" altLang="ro-RO" sz="2000" i="1">
                <a:solidFill>
                  <a:srgbClr val="FFFF00"/>
                </a:solidFill>
                <a:sym typeface="Wingdings 2" panose="05020102010507070707" pitchFamily="18" charset="2"/>
              </a:rPr>
              <a:t>matrice de imprastiere totala, independenta de clasa</a:t>
            </a:r>
            <a:r>
              <a:rPr kumimoji="1" lang="en-US" altLang="ro-RO" sz="2000" b="0" i="1">
                <a:solidFill>
                  <a:srgbClr val="FFFF00"/>
                </a:solidFill>
                <a:sym typeface="Wingdings 2" panose="05020102010507070707" pitchFamily="18" charset="2"/>
              </a:rPr>
              <a:t>, </a:t>
            </a:r>
            <a:r>
              <a:rPr kumimoji="1" lang="en-US" altLang="ro-RO" sz="2000" b="0">
                <a:sym typeface="Wingdings 2" panose="05020102010507070707" pitchFamily="18" charset="2"/>
              </a:rPr>
              <a:t>S</a:t>
            </a:r>
            <a:r>
              <a:rPr kumimoji="1" lang="en-US" altLang="ro-RO" sz="2000" b="0" i="1" baseline="-25000">
                <a:sym typeface="Wingdings 2" panose="05020102010507070707" pitchFamily="18" charset="2"/>
              </a:rPr>
              <a:t>T</a:t>
            </a:r>
            <a:r>
              <a:rPr kumimoji="1" lang="en-US" altLang="ro-RO" sz="2000" b="0">
                <a:sym typeface="Wingdings 2" panose="05020102010507070707" pitchFamily="18" charset="2"/>
              </a:rPr>
              <a:t>[F</a:t>
            </a:r>
            <a:r>
              <a:rPr kumimoji="1" lang="en-US" altLang="ro-RO" sz="2000" b="0">
                <a:cs typeface="Times New Roman" panose="02020603050405020304" pitchFamily="18" charset="0"/>
                <a:sym typeface="Wingdings 2" panose="05020102010507070707" pitchFamily="18" charset="2"/>
              </a:rPr>
              <a:t>×F</a:t>
            </a:r>
            <a:r>
              <a:rPr kumimoji="1" lang="en-US" altLang="ro-RO" sz="2000" b="0">
                <a:sym typeface="Wingdings 2" panose="05020102010507070707" pitchFamily="18" charset="2"/>
              </a:rPr>
              <a:t>], astfel incat:</a:t>
            </a:r>
          </a:p>
          <a:p>
            <a:pPr algn="just"/>
            <a:endParaRPr kumimoji="1" lang="en-US" altLang="ro-RO" sz="2000" b="0" i="1">
              <a:sym typeface="Wingdings 2" panose="05020102010507070707" pitchFamily="18" charset="2"/>
            </a:endParaRPr>
          </a:p>
          <a:p>
            <a:pPr algn="just"/>
            <a:endParaRPr kumimoji="1" lang="en-US" altLang="ro-RO" sz="2000" b="0">
              <a:solidFill>
                <a:srgbClr val="FFFF00"/>
              </a:solidFill>
              <a:sym typeface="Wingdings 2" panose="05020102010507070707" pitchFamily="18" charset="2"/>
            </a:endParaRPr>
          </a:p>
          <a:p>
            <a:pPr lvl="1" algn="just">
              <a:buFont typeface="Symbol" panose="05050102010706020507" pitchFamily="18" charset="2"/>
              <a:buChar char="Þ"/>
            </a:pPr>
            <a:r>
              <a:rPr kumimoji="1" lang="en-US" altLang="ro-RO" sz="2000" i="1">
                <a:sym typeface="Wingdings 2" panose="05020102010507070707" pitchFamily="18" charset="2"/>
              </a:rPr>
              <a:t> </a:t>
            </a:r>
            <a:r>
              <a:rPr kumimoji="1" lang="en-US" altLang="ro-RO" sz="2000" b="0">
                <a:sym typeface="Wingdings 2" panose="05020102010507070707" pitchFamily="18" charset="2"/>
              </a:rPr>
              <a:t>Daca putem calcula</a:t>
            </a:r>
            <a:r>
              <a:rPr kumimoji="1" lang="en-US" altLang="ro-RO" sz="2000" i="1">
                <a:sym typeface="Wingdings 2" panose="05020102010507070707" pitchFamily="18" charset="2"/>
              </a:rPr>
              <a:t> </a:t>
            </a:r>
            <a:r>
              <a:rPr kumimoji="1" lang="en-US" altLang="ro-RO" sz="2000">
                <a:sym typeface="Wingdings 2" panose="05020102010507070707" pitchFamily="18" charset="2"/>
              </a:rPr>
              <a:t>S</a:t>
            </a:r>
            <a:r>
              <a:rPr kumimoji="1" lang="en-US" altLang="ro-RO" sz="2000" b="0" i="1" baseline="-25000">
                <a:sym typeface="Wingdings 2" panose="05020102010507070707" pitchFamily="18" charset="2"/>
              </a:rPr>
              <a:t>T </a:t>
            </a:r>
            <a:r>
              <a:rPr kumimoji="1" lang="en-US" altLang="ro-RO" sz="2000" b="0">
                <a:sym typeface="Wingdings 2" panose="05020102010507070707" pitchFamily="18" charset="2"/>
              </a:rPr>
              <a:t> si cunoastem </a:t>
            </a:r>
            <a:r>
              <a:rPr kumimoji="1" lang="en-US" altLang="ro-RO" sz="2000">
                <a:sym typeface="Wingdings 2" panose="05020102010507070707" pitchFamily="18" charset="2"/>
              </a:rPr>
              <a:t>S</a:t>
            </a:r>
            <a:r>
              <a:rPr kumimoji="1" lang="en-US" altLang="ro-RO" sz="2000" b="0" i="1" baseline="-25000">
                <a:sym typeface="Wingdings 2" panose="05020102010507070707" pitchFamily="18" charset="2"/>
              </a:rPr>
              <a:t>W</a:t>
            </a:r>
            <a:r>
              <a:rPr kumimoji="1" lang="en-US" altLang="ro-RO" sz="2000" b="0">
                <a:sym typeface="Wingdings 2" panose="05020102010507070707" pitchFamily="18" charset="2"/>
              </a:rPr>
              <a:t>, atunci putem determina si </a:t>
            </a:r>
            <a:r>
              <a:rPr kumimoji="1" lang="en-US" altLang="ro-RO" sz="2000">
                <a:sym typeface="Wingdings 2" panose="05020102010507070707" pitchFamily="18" charset="2"/>
              </a:rPr>
              <a:t>S</a:t>
            </a:r>
            <a:r>
              <a:rPr kumimoji="1" lang="en-US" altLang="ro-RO" sz="2000" b="0" i="1" baseline="-25000">
                <a:sym typeface="Wingdings 2" panose="05020102010507070707" pitchFamily="18" charset="2"/>
              </a:rPr>
              <a:t>B</a:t>
            </a:r>
            <a:r>
              <a:rPr kumimoji="1" lang="en-US" altLang="ro-RO" sz="2000" b="0" i="1">
                <a:sym typeface="Wingdings 2" panose="05020102010507070707" pitchFamily="18" charset="2"/>
              </a:rPr>
              <a:t> </a:t>
            </a:r>
            <a:r>
              <a:rPr kumimoji="1" lang="en-US" altLang="ro-RO" sz="2000" b="0">
                <a:sym typeface="Wingdings 2" panose="05020102010507070707" pitchFamily="18" charset="2"/>
              </a:rPr>
              <a:t>prin diferenta dintre </a:t>
            </a:r>
            <a:r>
              <a:rPr kumimoji="1" lang="en-US" altLang="ro-RO" sz="2000">
                <a:sym typeface="Wingdings 2" panose="05020102010507070707" pitchFamily="18" charset="2"/>
              </a:rPr>
              <a:t>S</a:t>
            </a:r>
            <a:r>
              <a:rPr kumimoji="1" lang="en-US" altLang="ro-RO" sz="2000" b="0" i="1" baseline="-25000">
                <a:sym typeface="Wingdings 2" panose="05020102010507070707" pitchFamily="18" charset="2"/>
              </a:rPr>
              <a:t>T </a:t>
            </a:r>
            <a:r>
              <a:rPr kumimoji="1" lang="en-US" altLang="ro-RO" sz="2000" b="0">
                <a:sym typeface="Wingdings 2" panose="05020102010507070707" pitchFamily="18" charset="2"/>
              </a:rPr>
              <a:t> si </a:t>
            </a:r>
            <a:r>
              <a:rPr kumimoji="1" lang="en-US" altLang="ro-RO" sz="2000">
                <a:sym typeface="Wingdings 2" panose="05020102010507070707" pitchFamily="18" charset="2"/>
              </a:rPr>
              <a:t>S</a:t>
            </a:r>
            <a:r>
              <a:rPr kumimoji="1" lang="en-US" altLang="ro-RO" sz="2000" b="0" i="1" baseline="-25000">
                <a:sym typeface="Wingdings 2" panose="05020102010507070707" pitchFamily="18" charset="2"/>
              </a:rPr>
              <a:t>W</a:t>
            </a:r>
            <a:r>
              <a:rPr kumimoji="1" lang="en-US" altLang="ro-RO" sz="2000" b="0">
                <a:sym typeface="Wingdings 2" panose="05020102010507070707" pitchFamily="18" charset="2"/>
              </a:rPr>
              <a:t>.</a:t>
            </a:r>
          </a:p>
          <a:p>
            <a:pPr lvl="1" algn="just">
              <a:buFont typeface="Symbol" panose="05050102010706020507" pitchFamily="18" charset="2"/>
              <a:buChar char="Þ"/>
            </a:pPr>
            <a:r>
              <a:rPr kumimoji="1" lang="en-US" altLang="ro-RO" sz="2000">
                <a:sym typeface="Wingdings 2" panose="05020102010507070707" pitchFamily="18" charset="2"/>
              </a:rPr>
              <a:t> S</a:t>
            </a:r>
            <a:r>
              <a:rPr kumimoji="1" lang="en-US" altLang="ro-RO" sz="2000" b="0" i="1" baseline="-25000">
                <a:sym typeface="Wingdings 2" panose="05020102010507070707" pitchFamily="18" charset="2"/>
              </a:rPr>
              <a:t>T</a:t>
            </a:r>
            <a:r>
              <a:rPr kumimoji="1" lang="en-US" altLang="ro-RO" sz="2000" b="0">
                <a:sym typeface="Wingdings 2" panose="05020102010507070707" pitchFamily="18" charset="2"/>
              </a:rPr>
              <a:t> fiind matricea de imprastiere totala a datelor din X</a:t>
            </a:r>
            <a:r>
              <a:rPr kumimoji="1" lang="en-US" altLang="ro-RO" sz="2000" b="0" baseline="-25000">
                <a:sym typeface="Wingdings 2" panose="05020102010507070707" pitchFamily="18" charset="2"/>
              </a:rPr>
              <a:t>trn</a:t>
            </a:r>
            <a:r>
              <a:rPr kumimoji="1" lang="en-US" altLang="ro-RO" sz="2000" b="0">
                <a:sym typeface="Wingdings 2" panose="05020102010507070707" pitchFamily="18" charset="2"/>
              </a:rPr>
              <a:t> independenta de clasa din care fac parte datele, poate fi exprimata (similar matricilor </a:t>
            </a:r>
            <a:r>
              <a:rPr kumimoji="1" lang="en-US" altLang="ro-RO" sz="2000">
                <a:sym typeface="Wingdings 2" panose="05020102010507070707" pitchFamily="18" charset="2"/>
              </a:rPr>
              <a:t>S</a:t>
            </a:r>
            <a:r>
              <a:rPr kumimoji="1" lang="en-US" altLang="ro-RO" sz="2000" b="0" i="1" baseline="-25000">
                <a:sym typeface="Wingdings 2" panose="05020102010507070707" pitchFamily="18" charset="2"/>
              </a:rPr>
              <a:t>i</a:t>
            </a:r>
            <a:r>
              <a:rPr kumimoji="1" lang="en-US" altLang="ro-RO" sz="2000" b="0">
                <a:sym typeface="Wingdings 2" panose="05020102010507070707" pitchFamily="18" charset="2"/>
              </a:rPr>
              <a:t>) prin:</a:t>
            </a:r>
            <a:endParaRPr kumimoji="1" lang="en-US" altLang="ro-RO" sz="2000" b="0" i="1">
              <a:sym typeface="Wingdings 2" panose="05020102010507070707" pitchFamily="18" charset="2"/>
            </a:endParaRPr>
          </a:p>
        </p:txBody>
      </p:sp>
      <p:graphicFrame>
        <p:nvGraphicFramePr>
          <p:cNvPr id="664582" name="Object 6">
            <a:extLst>
              <a:ext uri="{FF2B5EF4-FFF2-40B4-BE49-F238E27FC236}">
                <a16:creationId xmlns:a16="http://schemas.microsoft.com/office/drawing/2014/main" id="{D8754A5A-4396-4AB5-900B-3EAD48E9A8E0}"/>
              </a:ext>
            </a:extLst>
          </p:cNvPr>
          <p:cNvGraphicFramePr>
            <a:graphicFrameLocks noChangeAspect="1"/>
          </p:cNvGraphicFramePr>
          <p:nvPr/>
        </p:nvGraphicFramePr>
        <p:xfrm>
          <a:off x="3352800" y="2209800"/>
          <a:ext cx="1201738" cy="709613"/>
        </p:xfrm>
        <a:graphic>
          <a:graphicData uri="http://schemas.openxmlformats.org/presentationml/2006/ole">
            <mc:AlternateContent xmlns:mc="http://schemas.openxmlformats.org/markup-compatibility/2006">
              <mc:Choice xmlns:v="urn:schemas-microsoft-com:vml" Requires="v">
                <p:oleObj name="Equation" r:id="rId3" imgW="622080" imgH="368280" progId="Equation.3">
                  <p:embed/>
                </p:oleObj>
              </mc:Choice>
              <mc:Fallback>
                <p:oleObj name="Equation" r:id="rId3" imgW="622080" imgH="368280" progId="Equation.3">
                  <p:embed/>
                  <p:pic>
                    <p:nvPicPr>
                      <p:cNvPr id="664582" name="Object 6">
                        <a:extLst>
                          <a:ext uri="{FF2B5EF4-FFF2-40B4-BE49-F238E27FC236}">
                            <a16:creationId xmlns:a16="http://schemas.microsoft.com/office/drawing/2014/main" id="{D8754A5A-4396-4AB5-900B-3EAD48E9A8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2209800"/>
                        <a:ext cx="1201738" cy="709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4584" name="Object 8">
            <a:extLst>
              <a:ext uri="{FF2B5EF4-FFF2-40B4-BE49-F238E27FC236}">
                <a16:creationId xmlns:a16="http://schemas.microsoft.com/office/drawing/2014/main" id="{1755D762-F5F8-4048-8CBB-6C11405A8339}"/>
              </a:ext>
            </a:extLst>
          </p:cNvPr>
          <p:cNvGraphicFramePr>
            <a:graphicFrameLocks noChangeAspect="1"/>
          </p:cNvGraphicFramePr>
          <p:nvPr/>
        </p:nvGraphicFramePr>
        <p:xfrm>
          <a:off x="3244850" y="4743450"/>
          <a:ext cx="1570038" cy="366713"/>
        </p:xfrm>
        <a:graphic>
          <a:graphicData uri="http://schemas.openxmlformats.org/presentationml/2006/ole">
            <mc:AlternateContent xmlns:mc="http://schemas.openxmlformats.org/markup-compatibility/2006">
              <mc:Choice xmlns:v="urn:schemas-microsoft-com:vml" Requires="v">
                <p:oleObj name="Equation" r:id="rId5" imgW="812520" imgH="190440" progId="Equation.3">
                  <p:embed/>
                </p:oleObj>
              </mc:Choice>
              <mc:Fallback>
                <p:oleObj name="Equation" r:id="rId5" imgW="812520" imgH="190440" progId="Equation.3">
                  <p:embed/>
                  <p:pic>
                    <p:nvPicPr>
                      <p:cNvPr id="664584" name="Object 8">
                        <a:extLst>
                          <a:ext uri="{FF2B5EF4-FFF2-40B4-BE49-F238E27FC236}">
                            <a16:creationId xmlns:a16="http://schemas.microsoft.com/office/drawing/2014/main" id="{1755D762-F5F8-4048-8CBB-6C11405A833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4850" y="4743450"/>
                        <a:ext cx="1570038"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mc:Choice xmlns:p14="http://schemas.microsoft.com/office/powerpoint/2010/main" Requires="p14">
          <p:contentPart p14:bwMode="auto" r:id="rId7">
            <p14:nvContentPartPr>
              <p14:cNvPr id="2" name="Ink 1">
                <a:extLst>
                  <a:ext uri="{FF2B5EF4-FFF2-40B4-BE49-F238E27FC236}">
                    <a16:creationId xmlns:a16="http://schemas.microsoft.com/office/drawing/2014/main" id="{13132D7E-9654-4C92-8B53-97619707E26D}"/>
                  </a:ext>
                </a:extLst>
              </p14:cNvPr>
              <p14:cNvContentPartPr/>
              <p14:nvPr/>
            </p14:nvContentPartPr>
            <p14:xfrm>
              <a:off x="3117960" y="2410920"/>
              <a:ext cx="1828080" cy="2868120"/>
            </p14:xfrm>
          </p:contentPart>
        </mc:Choice>
        <mc:Fallback>
          <p:pic>
            <p:nvPicPr>
              <p:cNvPr id="2" name="Ink 1">
                <a:extLst>
                  <a:ext uri="{FF2B5EF4-FFF2-40B4-BE49-F238E27FC236}">
                    <a16:creationId xmlns:a16="http://schemas.microsoft.com/office/drawing/2014/main" id="{13132D7E-9654-4C92-8B53-97619707E26D}"/>
                  </a:ext>
                </a:extLst>
              </p:cNvPr>
              <p:cNvPicPr/>
              <p:nvPr/>
            </p:nvPicPr>
            <p:blipFill>
              <a:blip r:embed="rId8"/>
              <a:stretch>
                <a:fillRect/>
              </a:stretch>
            </p:blipFill>
            <p:spPr>
              <a:xfrm>
                <a:off x="3108600" y="2401560"/>
                <a:ext cx="1846800" cy="2886840"/>
              </a:xfrm>
              <a:prstGeom prst="rect">
                <a:avLst/>
              </a:prstGeom>
            </p:spPr>
          </p:pic>
        </mc:Fallback>
      </mc:AlternateContent>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Text Box 2">
            <a:extLst>
              <a:ext uri="{FF2B5EF4-FFF2-40B4-BE49-F238E27FC236}">
                <a16:creationId xmlns:a16="http://schemas.microsoft.com/office/drawing/2014/main" id="{AF6C3628-07E0-4FC4-AD0C-549ED8911ADA}"/>
              </a:ext>
            </a:extLst>
          </p:cNvPr>
          <p:cNvSpPr txBox="1">
            <a:spLocks noChangeArrowheads="1"/>
          </p:cNvSpPr>
          <p:nvPr/>
        </p:nvSpPr>
        <p:spPr bwMode="auto">
          <a:xfrm>
            <a:off x="0" y="457200"/>
            <a:ext cx="9144000" cy="5380038"/>
          </a:xfrm>
          <a:prstGeom prst="rect">
            <a:avLst/>
          </a:prstGeom>
          <a:solidFill>
            <a:srgbClr val="1763A1">
              <a:alpha val="66000"/>
            </a:srgbClr>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spAutoFit/>
          </a:bodyPr>
          <a:lstStyle>
            <a:lvl1pPr marL="722313" indent="-633413">
              <a:tabLst>
                <a:tab pos="1081088" algn="l"/>
              </a:tabLst>
              <a:defRPr sz="2400">
                <a:solidFill>
                  <a:schemeClr val="tx1"/>
                </a:solidFill>
                <a:latin typeface="Times New Roman" panose="02020603050405020304" pitchFamily="18" charset="0"/>
              </a:defRPr>
            </a:lvl1pPr>
            <a:lvl2pPr marL="901700" indent="261938">
              <a:tabLst>
                <a:tab pos="1081088" algn="l"/>
              </a:tabLst>
              <a:defRPr sz="2400">
                <a:solidFill>
                  <a:schemeClr val="tx1"/>
                </a:solidFill>
                <a:latin typeface="Times New Roman" panose="02020603050405020304" pitchFamily="18" charset="0"/>
              </a:defRPr>
            </a:lvl2pPr>
            <a:lvl3pPr marL="1800225" indent="-457200">
              <a:tabLst>
                <a:tab pos="1081088" algn="l"/>
              </a:tabLst>
              <a:defRPr sz="2400">
                <a:solidFill>
                  <a:schemeClr val="tx1"/>
                </a:solidFill>
                <a:latin typeface="Times New Roman" panose="02020603050405020304" pitchFamily="18" charset="0"/>
              </a:defRPr>
            </a:lvl3pPr>
            <a:lvl4pPr marL="1979613" indent="-457200">
              <a:tabLst>
                <a:tab pos="1081088" algn="l"/>
              </a:tabLst>
              <a:defRPr sz="2400">
                <a:solidFill>
                  <a:schemeClr val="tx1"/>
                </a:solidFill>
                <a:latin typeface="Times New Roman" panose="02020603050405020304" pitchFamily="18" charset="0"/>
              </a:defRPr>
            </a:lvl4pPr>
            <a:lvl5pPr marL="2286000" indent="-457200">
              <a:tabLst>
                <a:tab pos="1081088" algn="l"/>
              </a:tabLst>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9pPr>
          </a:lstStyle>
          <a:p>
            <a:pPr algn="ctr"/>
            <a:r>
              <a:rPr kumimoji="1" lang="en-US" altLang="ro-RO">
                <a:solidFill>
                  <a:srgbClr val="FFFF00"/>
                </a:solidFill>
                <a:sym typeface="Wingdings 2" panose="05020102010507070707" pitchFamily="18" charset="2"/>
              </a:rPr>
              <a:t> </a:t>
            </a:r>
            <a:r>
              <a:rPr kumimoji="1" lang="en-US" altLang="ro-RO" sz="3600" b="0">
                <a:solidFill>
                  <a:srgbClr val="FFFF00"/>
                </a:solidFill>
                <a:effectLst>
                  <a:outerShdw blurRad="38100" dist="38100" dir="2700000" algn="tl">
                    <a:srgbClr val="000000"/>
                  </a:outerShdw>
                </a:effectLst>
              </a:rPr>
              <a:t>Analiza LDA multiclasa (4)</a:t>
            </a:r>
            <a:endParaRPr kumimoji="1" lang="en-US" altLang="ro-RO">
              <a:solidFill>
                <a:srgbClr val="FFFF00"/>
              </a:solidFill>
            </a:endParaRPr>
          </a:p>
          <a:p>
            <a:pPr algn="ctr"/>
            <a:endParaRPr kumimoji="1" lang="en-US" altLang="ro-RO">
              <a:solidFill>
                <a:srgbClr val="FFFF00"/>
              </a:solidFill>
            </a:endParaRPr>
          </a:p>
          <a:p>
            <a:pPr algn="just"/>
            <a:r>
              <a:rPr kumimoji="1" lang="en-US" altLang="ro-RO">
                <a:solidFill>
                  <a:srgbClr val="FFFF00"/>
                </a:solidFill>
                <a:sym typeface="Wingdings 2" panose="05020102010507070707" pitchFamily="18" charset="2"/>
              </a:rPr>
              <a:t>	</a:t>
            </a:r>
            <a:endParaRPr kumimoji="1" lang="en-US" altLang="ro-RO" sz="2000" i="1">
              <a:solidFill>
                <a:srgbClr val="FFFF00"/>
              </a:solidFill>
              <a:sym typeface="Wingdings 2" panose="05020102010507070707" pitchFamily="18" charset="2"/>
            </a:endParaRPr>
          </a:p>
          <a:p>
            <a:pPr lvl="1" algn="just">
              <a:buFont typeface="Symbol" panose="05050102010706020507" pitchFamily="18" charset="2"/>
              <a:buChar char="Þ"/>
            </a:pPr>
            <a:endParaRPr kumimoji="1" lang="en-US" altLang="ro-RO" sz="2000" i="1">
              <a:solidFill>
                <a:srgbClr val="FFFF00"/>
              </a:solidFill>
              <a:sym typeface="Wingdings 2" panose="05020102010507070707" pitchFamily="18" charset="2"/>
            </a:endParaRPr>
          </a:p>
          <a:p>
            <a:pPr lvl="1" algn="just">
              <a:buFont typeface="Symbol" panose="05050102010706020507" pitchFamily="18" charset="2"/>
              <a:buChar char="Þ"/>
            </a:pPr>
            <a:endParaRPr kumimoji="1" lang="en-US" altLang="ro-RO" sz="2000" i="1">
              <a:solidFill>
                <a:srgbClr val="FFFF00"/>
              </a:solidFill>
              <a:sym typeface="Wingdings 2" panose="05020102010507070707" pitchFamily="18" charset="2"/>
            </a:endParaRPr>
          </a:p>
          <a:p>
            <a:pPr algn="just"/>
            <a:r>
              <a:rPr kumimoji="1" lang="en-US" altLang="ro-RO" sz="2000" b="0">
                <a:sym typeface="Wingdings 2" panose="05020102010507070707" pitchFamily="18" charset="2"/>
              </a:rPr>
              <a:t>	Putem exprima vectorul medie </a:t>
            </a:r>
            <a:r>
              <a:rPr kumimoji="1" lang="el-GR" altLang="ro-RO" sz="2000">
                <a:cs typeface="Times New Roman" panose="02020603050405020304" pitchFamily="18" charset="0"/>
                <a:sym typeface="Wingdings" panose="05000000000000000000" pitchFamily="2" charset="2"/>
              </a:rPr>
              <a:t>μ</a:t>
            </a:r>
            <a:r>
              <a:rPr kumimoji="1" lang="en-US" altLang="ro-RO" sz="2000" b="0">
                <a:cs typeface="Times New Roman" panose="02020603050405020304" pitchFamily="18" charset="0"/>
                <a:sym typeface="Wingdings" panose="05000000000000000000" pitchFamily="2" charset="2"/>
              </a:rPr>
              <a:t>[F</a:t>
            </a:r>
            <a:r>
              <a:rPr kumimoji="1" lang="en-US" altLang="ro-RO" sz="2000" b="0">
                <a:cs typeface="Times New Roman" panose="02020603050405020304" pitchFamily="18" charset="0"/>
                <a:sym typeface="Wingdings 2" panose="05020102010507070707" pitchFamily="18" charset="2"/>
              </a:rPr>
              <a:t>×1] si in functie de mediile claselor, </a:t>
            </a:r>
            <a:r>
              <a:rPr kumimoji="1" lang="el-GR" altLang="ro-RO" sz="2000">
                <a:cs typeface="Times New Roman" panose="02020603050405020304" pitchFamily="18" charset="0"/>
                <a:sym typeface="Wingdings" panose="05000000000000000000" pitchFamily="2" charset="2"/>
              </a:rPr>
              <a:t>μ</a:t>
            </a:r>
            <a:r>
              <a:rPr kumimoji="1" lang="en-US" altLang="ro-RO" sz="2000" b="0" i="1" baseline="-25000">
                <a:cs typeface="Times New Roman" panose="02020603050405020304" pitchFamily="18" charset="0"/>
                <a:sym typeface="Wingdings" panose="05000000000000000000" pitchFamily="2" charset="2"/>
              </a:rPr>
              <a:t>i</a:t>
            </a:r>
            <a:r>
              <a:rPr kumimoji="1" lang="en-US" altLang="ro-RO" sz="2000" b="0">
                <a:cs typeface="Times New Roman" panose="02020603050405020304" pitchFamily="18" charset="0"/>
                <a:sym typeface="Wingdings" panose="05000000000000000000" pitchFamily="2" charset="2"/>
              </a:rPr>
              <a:t>[F</a:t>
            </a:r>
            <a:r>
              <a:rPr kumimoji="1" lang="en-US" altLang="ro-RO" sz="2000" b="0">
                <a:cs typeface="Times New Roman" panose="02020603050405020304" pitchFamily="18" charset="0"/>
                <a:sym typeface="Wingdings 2" panose="05020102010507070707" pitchFamily="18" charset="2"/>
              </a:rPr>
              <a:t>×1], </a:t>
            </a:r>
            <a:r>
              <a:rPr kumimoji="1" lang="en-US" altLang="ro-RO" sz="2000" b="0" i="1">
                <a:cs typeface="Times New Roman" panose="02020603050405020304" pitchFamily="18" charset="0"/>
                <a:sym typeface="Wingdings 2" panose="05020102010507070707" pitchFamily="18" charset="2"/>
              </a:rPr>
              <a:t>i</a:t>
            </a:r>
            <a:r>
              <a:rPr kumimoji="1" lang="en-US" altLang="ro-RO" sz="2000" b="0">
                <a:cs typeface="Times New Roman" panose="02020603050405020304" pitchFamily="18" charset="0"/>
                <a:sym typeface="Wingdings 2" panose="05020102010507070707" pitchFamily="18" charset="2"/>
              </a:rPr>
              <a:t>=1,2,…,K, astfel:</a:t>
            </a:r>
          </a:p>
          <a:p>
            <a:pPr algn="just"/>
            <a:r>
              <a:rPr kumimoji="1" lang="en-US" altLang="ro-RO" sz="2000" b="0">
                <a:cs typeface="Times New Roman" panose="02020603050405020304" pitchFamily="18" charset="0"/>
                <a:sym typeface="Wingdings 2" panose="05020102010507070707" pitchFamily="18" charset="2"/>
              </a:rPr>
              <a:t> </a:t>
            </a:r>
            <a:endParaRPr kumimoji="1" lang="en-US" altLang="ro-RO" sz="2000" b="0">
              <a:sym typeface="Wingdings 2" panose="05020102010507070707" pitchFamily="18" charset="2"/>
            </a:endParaRPr>
          </a:p>
          <a:p>
            <a:pPr algn="just"/>
            <a:endParaRPr kumimoji="1" lang="en-US" altLang="ro-RO" sz="2000" b="0">
              <a:sym typeface="Wingdings 2" panose="05020102010507070707" pitchFamily="18" charset="2"/>
            </a:endParaRPr>
          </a:p>
          <a:p>
            <a:pPr algn="just"/>
            <a:endParaRPr kumimoji="1" lang="en-US" altLang="ro-RO" sz="2000">
              <a:sym typeface="Wingdings 2" panose="05020102010507070707" pitchFamily="18" charset="2"/>
            </a:endParaRPr>
          </a:p>
          <a:p>
            <a:pPr algn="just"/>
            <a:r>
              <a:rPr kumimoji="1" lang="en-US" altLang="ro-RO" sz="2000">
                <a:sym typeface="Wingdings 2" panose="05020102010507070707" pitchFamily="18" charset="2"/>
              </a:rPr>
              <a:t>	</a:t>
            </a:r>
            <a:r>
              <a:rPr kumimoji="1" lang="en-US" altLang="ro-RO" sz="2000" b="0">
                <a:sym typeface="Wingdings 2" panose="05020102010507070707" pitchFamily="18" charset="2"/>
              </a:rPr>
              <a:t>Cu un artificiu de calcul simplu, putem rescrie:</a:t>
            </a:r>
          </a:p>
          <a:p>
            <a:pPr algn="just"/>
            <a:endParaRPr kumimoji="1" lang="en-US" altLang="ro-RO" sz="2000" b="0">
              <a:sym typeface="Wingdings 2" panose="05020102010507070707" pitchFamily="18" charset="2"/>
            </a:endParaRPr>
          </a:p>
          <a:p>
            <a:pPr algn="just"/>
            <a:endParaRPr kumimoji="1" lang="en-US" altLang="ro-RO" sz="2000" b="0">
              <a:sym typeface="Wingdings 2" panose="05020102010507070707" pitchFamily="18" charset="2"/>
            </a:endParaRPr>
          </a:p>
          <a:p>
            <a:pPr algn="just"/>
            <a:endParaRPr kumimoji="1" lang="en-US" altLang="ro-RO" sz="2000">
              <a:sym typeface="Wingdings 2" panose="05020102010507070707" pitchFamily="18" charset="2"/>
            </a:endParaRPr>
          </a:p>
          <a:p>
            <a:pPr algn="just"/>
            <a:endParaRPr kumimoji="1" lang="en-US" altLang="ro-RO" sz="2000">
              <a:sym typeface="Wingdings 2" panose="05020102010507070707" pitchFamily="18" charset="2"/>
            </a:endParaRPr>
          </a:p>
          <a:p>
            <a:pPr algn="just"/>
            <a:r>
              <a:rPr kumimoji="1" lang="en-US" altLang="ro-RO" sz="2000" b="0">
                <a:sym typeface="Wingdings 2" panose="05020102010507070707" pitchFamily="18" charset="2"/>
              </a:rPr>
              <a:t>	care se dezvolta sub forma:</a:t>
            </a:r>
          </a:p>
        </p:txBody>
      </p:sp>
      <p:graphicFrame>
        <p:nvGraphicFramePr>
          <p:cNvPr id="666632" name="Object 8">
            <a:extLst>
              <a:ext uri="{FF2B5EF4-FFF2-40B4-BE49-F238E27FC236}">
                <a16:creationId xmlns:a16="http://schemas.microsoft.com/office/drawing/2014/main" id="{35177C89-655A-4203-B429-FF43942CA94C}"/>
              </a:ext>
            </a:extLst>
          </p:cNvPr>
          <p:cNvGraphicFramePr>
            <a:graphicFrameLocks noChangeAspect="1"/>
          </p:cNvGraphicFramePr>
          <p:nvPr/>
        </p:nvGraphicFramePr>
        <p:xfrm>
          <a:off x="2111375" y="1524000"/>
          <a:ext cx="2916238" cy="735013"/>
        </p:xfrm>
        <a:graphic>
          <a:graphicData uri="http://schemas.openxmlformats.org/presentationml/2006/ole">
            <mc:AlternateContent xmlns:mc="http://schemas.openxmlformats.org/markup-compatibility/2006">
              <mc:Choice xmlns:v="urn:schemas-microsoft-com:vml" Requires="v">
                <p:oleObj name="Equation" r:id="rId3" imgW="1511280" imgH="380880" progId="Equation.3">
                  <p:embed/>
                </p:oleObj>
              </mc:Choice>
              <mc:Fallback>
                <p:oleObj name="Equation" r:id="rId3" imgW="1511280" imgH="380880" progId="Equation.3">
                  <p:embed/>
                  <p:pic>
                    <p:nvPicPr>
                      <p:cNvPr id="666632" name="Object 8">
                        <a:extLst>
                          <a:ext uri="{FF2B5EF4-FFF2-40B4-BE49-F238E27FC236}">
                            <a16:creationId xmlns:a16="http://schemas.microsoft.com/office/drawing/2014/main" id="{35177C89-655A-4203-B429-FF43942CA9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1375" y="1524000"/>
                        <a:ext cx="2916238" cy="735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6633" name="Object 9">
            <a:extLst>
              <a:ext uri="{FF2B5EF4-FFF2-40B4-BE49-F238E27FC236}">
                <a16:creationId xmlns:a16="http://schemas.microsoft.com/office/drawing/2014/main" id="{D93F332E-EA26-48D6-86EA-5D49DFC181A1}"/>
              </a:ext>
            </a:extLst>
          </p:cNvPr>
          <p:cNvGraphicFramePr>
            <a:graphicFrameLocks noChangeAspect="1"/>
          </p:cNvGraphicFramePr>
          <p:nvPr/>
        </p:nvGraphicFramePr>
        <p:xfrm>
          <a:off x="5257800" y="1524000"/>
          <a:ext cx="1763713" cy="757238"/>
        </p:xfrm>
        <a:graphic>
          <a:graphicData uri="http://schemas.openxmlformats.org/presentationml/2006/ole">
            <mc:AlternateContent xmlns:mc="http://schemas.openxmlformats.org/markup-compatibility/2006">
              <mc:Choice xmlns:v="urn:schemas-microsoft-com:vml" Requires="v">
                <p:oleObj name="Equation" r:id="rId5" imgW="914400" imgH="393480" progId="Equation.3">
                  <p:embed/>
                </p:oleObj>
              </mc:Choice>
              <mc:Fallback>
                <p:oleObj name="Equation" r:id="rId5" imgW="914400" imgH="393480" progId="Equation.3">
                  <p:embed/>
                  <p:pic>
                    <p:nvPicPr>
                      <p:cNvPr id="666633" name="Object 9">
                        <a:extLst>
                          <a:ext uri="{FF2B5EF4-FFF2-40B4-BE49-F238E27FC236}">
                            <a16:creationId xmlns:a16="http://schemas.microsoft.com/office/drawing/2014/main" id="{D93F332E-EA26-48D6-86EA-5D49DFC181A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1524000"/>
                        <a:ext cx="1763713" cy="75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6634" name="Object 10">
            <a:extLst>
              <a:ext uri="{FF2B5EF4-FFF2-40B4-BE49-F238E27FC236}">
                <a16:creationId xmlns:a16="http://schemas.microsoft.com/office/drawing/2014/main" id="{B65488EE-849B-44BA-8275-D2B050438CEF}"/>
              </a:ext>
            </a:extLst>
          </p:cNvPr>
          <p:cNvGraphicFramePr>
            <a:graphicFrameLocks noChangeAspect="1"/>
          </p:cNvGraphicFramePr>
          <p:nvPr/>
        </p:nvGraphicFramePr>
        <p:xfrm>
          <a:off x="2057400" y="3124200"/>
          <a:ext cx="4997450" cy="782638"/>
        </p:xfrm>
        <a:graphic>
          <a:graphicData uri="http://schemas.openxmlformats.org/presentationml/2006/ole">
            <mc:AlternateContent xmlns:mc="http://schemas.openxmlformats.org/markup-compatibility/2006">
              <mc:Choice xmlns:v="urn:schemas-microsoft-com:vml" Requires="v">
                <p:oleObj name="Equation" r:id="rId7" imgW="2590560" imgH="406080" progId="Equation.3">
                  <p:embed/>
                </p:oleObj>
              </mc:Choice>
              <mc:Fallback>
                <p:oleObj name="Equation" r:id="rId7" imgW="2590560" imgH="406080" progId="Equation.3">
                  <p:embed/>
                  <p:pic>
                    <p:nvPicPr>
                      <p:cNvPr id="666634" name="Object 10">
                        <a:extLst>
                          <a:ext uri="{FF2B5EF4-FFF2-40B4-BE49-F238E27FC236}">
                            <a16:creationId xmlns:a16="http://schemas.microsoft.com/office/drawing/2014/main" id="{B65488EE-849B-44BA-8275-D2B050438CE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7400" y="3124200"/>
                        <a:ext cx="4997450" cy="782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6635" name="Object 11">
            <a:extLst>
              <a:ext uri="{FF2B5EF4-FFF2-40B4-BE49-F238E27FC236}">
                <a16:creationId xmlns:a16="http://schemas.microsoft.com/office/drawing/2014/main" id="{BC404B1C-DAD4-4CF6-874A-7291B268BD62}"/>
              </a:ext>
            </a:extLst>
          </p:cNvPr>
          <p:cNvGraphicFramePr>
            <a:graphicFrameLocks noChangeAspect="1"/>
          </p:cNvGraphicFramePr>
          <p:nvPr/>
        </p:nvGraphicFramePr>
        <p:xfrm>
          <a:off x="1066800" y="4495800"/>
          <a:ext cx="7400925" cy="760413"/>
        </p:xfrm>
        <a:graphic>
          <a:graphicData uri="http://schemas.openxmlformats.org/presentationml/2006/ole">
            <mc:AlternateContent xmlns:mc="http://schemas.openxmlformats.org/markup-compatibility/2006">
              <mc:Choice xmlns:v="urn:schemas-microsoft-com:vml" Requires="v">
                <p:oleObj name="Equation" r:id="rId9" imgW="3835080" imgH="393480" progId="Equation.3">
                  <p:embed/>
                </p:oleObj>
              </mc:Choice>
              <mc:Fallback>
                <p:oleObj name="Equation" r:id="rId9" imgW="3835080" imgH="393480" progId="Equation.3">
                  <p:embed/>
                  <p:pic>
                    <p:nvPicPr>
                      <p:cNvPr id="666635" name="Object 11">
                        <a:extLst>
                          <a:ext uri="{FF2B5EF4-FFF2-40B4-BE49-F238E27FC236}">
                            <a16:creationId xmlns:a16="http://schemas.microsoft.com/office/drawing/2014/main" id="{BC404B1C-DAD4-4CF6-874A-7291B268BD6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6800" y="4495800"/>
                        <a:ext cx="7400925" cy="760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6636" name="Object 12">
            <a:extLst>
              <a:ext uri="{FF2B5EF4-FFF2-40B4-BE49-F238E27FC236}">
                <a16:creationId xmlns:a16="http://schemas.microsoft.com/office/drawing/2014/main" id="{86CC9BC1-6F2F-44A3-997A-FD89E01689B5}"/>
              </a:ext>
            </a:extLst>
          </p:cNvPr>
          <p:cNvGraphicFramePr>
            <a:graphicFrameLocks noChangeAspect="1"/>
          </p:cNvGraphicFramePr>
          <p:nvPr/>
        </p:nvGraphicFramePr>
        <p:xfrm>
          <a:off x="247650" y="5867400"/>
          <a:ext cx="8896350" cy="760413"/>
        </p:xfrm>
        <a:graphic>
          <a:graphicData uri="http://schemas.openxmlformats.org/presentationml/2006/ole">
            <mc:AlternateContent xmlns:mc="http://schemas.openxmlformats.org/markup-compatibility/2006">
              <mc:Choice xmlns:v="urn:schemas-microsoft-com:vml" Requires="v">
                <p:oleObj name="Equation" r:id="rId11" imgW="4609800" imgH="393480" progId="Equation.3">
                  <p:embed/>
                </p:oleObj>
              </mc:Choice>
              <mc:Fallback>
                <p:oleObj name="Equation" r:id="rId11" imgW="4609800" imgH="393480" progId="Equation.3">
                  <p:embed/>
                  <p:pic>
                    <p:nvPicPr>
                      <p:cNvPr id="666636" name="Object 12">
                        <a:extLst>
                          <a:ext uri="{FF2B5EF4-FFF2-40B4-BE49-F238E27FC236}">
                            <a16:creationId xmlns:a16="http://schemas.microsoft.com/office/drawing/2014/main" id="{86CC9BC1-6F2F-44A3-997A-FD89E01689B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7650" y="5867400"/>
                        <a:ext cx="8896350" cy="760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Text Box 2">
            <a:extLst>
              <a:ext uri="{FF2B5EF4-FFF2-40B4-BE49-F238E27FC236}">
                <a16:creationId xmlns:a16="http://schemas.microsoft.com/office/drawing/2014/main" id="{A419057D-96A8-4386-9DF9-16B3C08AB320}"/>
              </a:ext>
            </a:extLst>
          </p:cNvPr>
          <p:cNvSpPr txBox="1">
            <a:spLocks noChangeArrowheads="1"/>
          </p:cNvSpPr>
          <p:nvPr/>
        </p:nvSpPr>
        <p:spPr bwMode="auto">
          <a:xfrm>
            <a:off x="0" y="457200"/>
            <a:ext cx="9144000" cy="5989638"/>
          </a:xfrm>
          <a:prstGeom prst="rect">
            <a:avLst/>
          </a:prstGeom>
          <a:solidFill>
            <a:srgbClr val="1763A1">
              <a:alpha val="66000"/>
            </a:srgbClr>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spAutoFit/>
          </a:bodyPr>
          <a:lstStyle>
            <a:lvl1pPr marL="722313" indent="-633413">
              <a:tabLst>
                <a:tab pos="1081088" algn="l"/>
              </a:tabLst>
              <a:defRPr sz="2400">
                <a:solidFill>
                  <a:schemeClr val="tx1"/>
                </a:solidFill>
                <a:latin typeface="Times New Roman" panose="02020603050405020304" pitchFamily="18" charset="0"/>
              </a:defRPr>
            </a:lvl1pPr>
            <a:lvl2pPr marL="901700" indent="261938">
              <a:tabLst>
                <a:tab pos="1081088" algn="l"/>
              </a:tabLst>
              <a:defRPr sz="2400">
                <a:solidFill>
                  <a:schemeClr val="tx1"/>
                </a:solidFill>
                <a:latin typeface="Times New Roman" panose="02020603050405020304" pitchFamily="18" charset="0"/>
              </a:defRPr>
            </a:lvl2pPr>
            <a:lvl3pPr marL="1800225" indent="-457200">
              <a:tabLst>
                <a:tab pos="1081088" algn="l"/>
              </a:tabLst>
              <a:defRPr sz="2400">
                <a:solidFill>
                  <a:schemeClr val="tx1"/>
                </a:solidFill>
                <a:latin typeface="Times New Roman" panose="02020603050405020304" pitchFamily="18" charset="0"/>
              </a:defRPr>
            </a:lvl3pPr>
            <a:lvl4pPr marL="1979613" indent="-457200">
              <a:tabLst>
                <a:tab pos="1081088" algn="l"/>
              </a:tabLst>
              <a:defRPr sz="2400">
                <a:solidFill>
                  <a:schemeClr val="tx1"/>
                </a:solidFill>
                <a:latin typeface="Times New Roman" panose="02020603050405020304" pitchFamily="18" charset="0"/>
              </a:defRPr>
            </a:lvl4pPr>
            <a:lvl5pPr marL="2286000" indent="-457200">
              <a:tabLst>
                <a:tab pos="1081088" algn="l"/>
              </a:tabLst>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9pPr>
          </a:lstStyle>
          <a:p>
            <a:pPr algn="ctr"/>
            <a:r>
              <a:rPr kumimoji="1" lang="en-US" altLang="ro-RO">
                <a:solidFill>
                  <a:srgbClr val="FFFF00"/>
                </a:solidFill>
                <a:sym typeface="Wingdings 2" panose="05020102010507070707" pitchFamily="18" charset="2"/>
              </a:rPr>
              <a:t> </a:t>
            </a:r>
            <a:r>
              <a:rPr kumimoji="1" lang="en-US" altLang="ro-RO" sz="3600" b="0">
                <a:solidFill>
                  <a:srgbClr val="FFFF00"/>
                </a:solidFill>
                <a:effectLst>
                  <a:outerShdw blurRad="38100" dist="38100" dir="2700000" algn="tl">
                    <a:srgbClr val="000000"/>
                  </a:outerShdw>
                </a:effectLst>
              </a:rPr>
              <a:t>Analiza LDA multiclasa (5)</a:t>
            </a:r>
            <a:endParaRPr kumimoji="1" lang="en-US" altLang="ro-RO">
              <a:solidFill>
                <a:srgbClr val="FFFF00"/>
              </a:solidFill>
            </a:endParaRPr>
          </a:p>
          <a:p>
            <a:pPr algn="ctr"/>
            <a:endParaRPr kumimoji="1" lang="en-US" altLang="ro-RO">
              <a:solidFill>
                <a:srgbClr val="FFFF00"/>
              </a:solidFill>
            </a:endParaRPr>
          </a:p>
          <a:p>
            <a:pPr algn="just"/>
            <a:r>
              <a:rPr kumimoji="1" lang="en-US" altLang="ro-RO">
                <a:solidFill>
                  <a:srgbClr val="FFFF00"/>
                </a:solidFill>
                <a:sym typeface="Wingdings 2" panose="05020102010507070707" pitchFamily="18" charset="2"/>
              </a:rPr>
              <a:t>	</a:t>
            </a:r>
            <a:r>
              <a:rPr kumimoji="1" lang="en-US" altLang="ro-RO" sz="2000" b="0">
                <a:sym typeface="Wingdings 2" panose="05020102010507070707" pitchFamily="18" charset="2"/>
              </a:rPr>
              <a:t>Cum, pe de alta parte, </a:t>
            </a:r>
            <a:r>
              <a:rPr kumimoji="1" lang="en-US" altLang="ro-RO" sz="2000">
                <a:sym typeface="Wingdings 2" panose="05020102010507070707" pitchFamily="18" charset="2"/>
              </a:rPr>
              <a:t>S</a:t>
            </a:r>
            <a:r>
              <a:rPr kumimoji="1" lang="en-US" altLang="ro-RO" sz="2000" b="0" i="1" baseline="-25000">
                <a:sym typeface="Wingdings 2" panose="05020102010507070707" pitchFamily="18" charset="2"/>
              </a:rPr>
              <a:t>T</a:t>
            </a:r>
            <a:r>
              <a:rPr kumimoji="1" lang="en-US" altLang="ro-RO" sz="2000">
                <a:sym typeface="Wingdings 2" panose="05020102010507070707" pitchFamily="18" charset="2"/>
              </a:rPr>
              <a:t>=S</a:t>
            </a:r>
            <a:r>
              <a:rPr kumimoji="1" lang="en-US" altLang="ro-RO" sz="2000" b="0" i="1" baseline="-25000">
                <a:sym typeface="Wingdings 2" panose="05020102010507070707" pitchFamily="18" charset="2"/>
              </a:rPr>
              <a:t>W</a:t>
            </a:r>
            <a:r>
              <a:rPr kumimoji="1" lang="en-US" altLang="ro-RO" sz="2000" b="0">
                <a:sym typeface="Wingdings 2" panose="05020102010507070707" pitchFamily="18" charset="2"/>
              </a:rPr>
              <a:t>+</a:t>
            </a:r>
            <a:r>
              <a:rPr kumimoji="1" lang="en-US" altLang="ro-RO" sz="2000">
                <a:sym typeface="Wingdings 2" panose="05020102010507070707" pitchFamily="18" charset="2"/>
              </a:rPr>
              <a:t>S</a:t>
            </a:r>
            <a:r>
              <a:rPr kumimoji="1" lang="en-US" altLang="ro-RO" sz="2000" b="0" i="1" baseline="-25000">
                <a:sym typeface="Wingdings 2" panose="05020102010507070707" pitchFamily="18" charset="2"/>
              </a:rPr>
              <a:t>B</a:t>
            </a:r>
            <a:r>
              <a:rPr kumimoji="1" lang="en-US" altLang="ro-RO" sz="2000" b="0">
                <a:cs typeface="Times New Roman" panose="02020603050405020304" pitchFamily="18" charset="0"/>
                <a:sym typeface="Wingdings 2" panose="05020102010507070707" pitchFamily="18" charset="2"/>
              </a:rPr>
              <a:t>, ajungem, prin identificarea termenilor, la forma matricii </a:t>
            </a:r>
            <a:r>
              <a:rPr kumimoji="1" lang="en-US" altLang="ro-RO" sz="2000">
                <a:cs typeface="Times New Roman" panose="02020603050405020304" pitchFamily="18" charset="0"/>
                <a:sym typeface="Wingdings 2" panose="05020102010507070707" pitchFamily="18" charset="2"/>
              </a:rPr>
              <a:t>S</a:t>
            </a:r>
            <a:r>
              <a:rPr kumimoji="1" lang="en-US" altLang="ro-RO" sz="2000" b="0" i="1" baseline="-25000">
                <a:cs typeface="Times New Roman" panose="02020603050405020304" pitchFamily="18" charset="0"/>
                <a:sym typeface="Wingdings 2" panose="05020102010507070707" pitchFamily="18" charset="2"/>
              </a:rPr>
              <a:t>B</a:t>
            </a:r>
            <a:r>
              <a:rPr kumimoji="1" lang="en-US" altLang="ro-RO" sz="2000" b="0">
                <a:cs typeface="Times New Roman" panose="02020603050405020304" pitchFamily="18" charset="0"/>
                <a:sym typeface="Wingdings 2" panose="05020102010507070707" pitchFamily="18" charset="2"/>
              </a:rPr>
              <a:t>:</a:t>
            </a:r>
            <a:endParaRPr kumimoji="1" lang="en-US" altLang="ro-RO" sz="2000">
              <a:cs typeface="Times New Roman" panose="02020603050405020304" pitchFamily="18" charset="0"/>
              <a:sym typeface="Wingdings 2" panose="05020102010507070707" pitchFamily="18" charset="2"/>
            </a:endParaRPr>
          </a:p>
          <a:p>
            <a:pPr algn="just"/>
            <a:r>
              <a:rPr kumimoji="1" lang="en-US" altLang="ro-RO" sz="2000" b="0">
                <a:cs typeface="Times New Roman" panose="02020603050405020304" pitchFamily="18" charset="0"/>
                <a:sym typeface="Wingdings 2" panose="05020102010507070707" pitchFamily="18" charset="2"/>
              </a:rPr>
              <a:t> </a:t>
            </a:r>
            <a:endParaRPr kumimoji="1" lang="en-US" altLang="ro-RO" sz="2000" b="0">
              <a:sym typeface="Wingdings 2" panose="05020102010507070707" pitchFamily="18" charset="2"/>
            </a:endParaRPr>
          </a:p>
          <a:p>
            <a:pPr algn="just"/>
            <a:endParaRPr kumimoji="1" lang="en-US" altLang="ro-RO" sz="2000" b="0">
              <a:sym typeface="Wingdings 2" panose="05020102010507070707" pitchFamily="18" charset="2"/>
            </a:endParaRPr>
          </a:p>
          <a:p>
            <a:pPr algn="just"/>
            <a:endParaRPr kumimoji="1" lang="en-US" altLang="ro-RO" sz="2000">
              <a:sym typeface="Wingdings 2" panose="05020102010507070707" pitchFamily="18" charset="2"/>
            </a:endParaRPr>
          </a:p>
          <a:p>
            <a:pPr algn="just"/>
            <a:r>
              <a:rPr kumimoji="1" lang="en-US" altLang="ro-RO" sz="2000">
                <a:sym typeface="Wingdings 2" panose="05020102010507070707" pitchFamily="18" charset="2"/>
              </a:rPr>
              <a:t>	</a:t>
            </a:r>
          </a:p>
          <a:p>
            <a:pPr lvl="1" algn="just">
              <a:buFontTx/>
              <a:buChar char="•"/>
            </a:pPr>
            <a:r>
              <a:rPr kumimoji="1" lang="en-US" altLang="ro-RO" sz="2000" i="1">
                <a:solidFill>
                  <a:srgbClr val="FFFF00"/>
                </a:solidFill>
                <a:sym typeface="Wingdings 2" panose="05020102010507070707" pitchFamily="18" charset="2"/>
              </a:rPr>
              <a:t>Revenind la problema proiectiei datelor in cazul analizei LDA multiclasa: </a:t>
            </a:r>
            <a:r>
              <a:rPr kumimoji="1" lang="en-US" altLang="ro-RO" sz="2000" b="0">
                <a:sym typeface="Wingdings 2" panose="05020102010507070707" pitchFamily="18" charset="2"/>
              </a:rPr>
              <a:t>avem cele K-1 drepte de directii </a:t>
            </a:r>
            <a:r>
              <a:rPr kumimoji="1" lang="en-US" altLang="ro-RO" sz="2000">
                <a:sym typeface="Wingdings 2" panose="05020102010507070707" pitchFamily="18" charset="2"/>
              </a:rPr>
              <a:t>w</a:t>
            </a:r>
            <a:r>
              <a:rPr kumimoji="1" lang="en-US" altLang="ro-RO" sz="2000" b="0" i="1" baseline="-25000">
                <a:sym typeface="Wingdings 2" panose="05020102010507070707" pitchFamily="18" charset="2"/>
              </a:rPr>
              <a:t>i</a:t>
            </a:r>
            <a:r>
              <a:rPr kumimoji="1" lang="en-US" altLang="ro-RO" sz="2000" b="0">
                <a:sym typeface="Wingdings 2" panose="05020102010507070707" pitchFamily="18" charset="2"/>
              </a:rPr>
              <a:t>, </a:t>
            </a:r>
            <a:r>
              <a:rPr kumimoji="1" lang="en-US" altLang="ro-RO" sz="2000" b="0" i="1">
                <a:sym typeface="Wingdings 2" panose="05020102010507070707" pitchFamily="18" charset="2"/>
              </a:rPr>
              <a:t>i</a:t>
            </a:r>
            <a:r>
              <a:rPr kumimoji="1" lang="en-US" altLang="ro-RO" sz="2000" b="0">
                <a:sym typeface="Wingdings 2" panose="05020102010507070707" pitchFamily="18" charset="2"/>
              </a:rPr>
              <a:t>=1,2,…,K-1, </a:t>
            </a:r>
            <a:r>
              <a:rPr kumimoji="1" lang="en-US" altLang="ro-RO" sz="2000">
                <a:sym typeface="Wingdings 2" panose="05020102010507070707" pitchFamily="18" charset="2"/>
              </a:rPr>
              <a:t>w</a:t>
            </a:r>
            <a:r>
              <a:rPr kumimoji="1" lang="en-US" altLang="ro-RO" sz="2000" b="0" i="1" baseline="-25000">
                <a:sym typeface="Wingdings 2" panose="05020102010507070707" pitchFamily="18" charset="2"/>
              </a:rPr>
              <a:t>i</a:t>
            </a:r>
            <a:r>
              <a:rPr kumimoji="1" lang="en-US" altLang="ro-RO" sz="2000" b="0">
                <a:sym typeface="Wingdings 2" panose="05020102010507070707" pitchFamily="18" charset="2"/>
              </a:rPr>
              <a:t>[F</a:t>
            </a:r>
            <a:r>
              <a:rPr kumimoji="1" lang="en-US" altLang="ro-RO" sz="2000" b="0">
                <a:cs typeface="Times New Roman" panose="02020603050405020304" pitchFamily="18" charset="0"/>
                <a:sym typeface="Wingdings 2" panose="05020102010507070707" pitchFamily="18" charset="2"/>
              </a:rPr>
              <a:t>×1] – vectori in spatiul F-dimensional, pe care proiectam datele din multimea de antrenare, </a:t>
            </a:r>
            <a:r>
              <a:rPr kumimoji="1" lang="en-US" altLang="ro-RO" sz="2000">
                <a:cs typeface="Times New Roman" panose="02020603050405020304" pitchFamily="18" charset="0"/>
                <a:sym typeface="Wingdings 2" panose="05020102010507070707" pitchFamily="18" charset="2"/>
              </a:rPr>
              <a:t>x</a:t>
            </a:r>
            <a:r>
              <a:rPr kumimoji="1" lang="en-US" altLang="ro-RO" sz="2000" b="0" i="1" baseline="-25000">
                <a:cs typeface="Times New Roman" panose="02020603050405020304" pitchFamily="18" charset="0"/>
                <a:sym typeface="Wingdings 2" panose="05020102010507070707" pitchFamily="18" charset="2"/>
              </a:rPr>
              <a:t>t</a:t>
            </a:r>
            <a:r>
              <a:rPr kumimoji="1" lang="en-US" altLang="ro-RO" sz="2000" b="0">
                <a:sym typeface="Wingdings 2" panose="05020102010507070707" pitchFamily="18" charset="2"/>
              </a:rPr>
              <a:t>[F</a:t>
            </a:r>
            <a:r>
              <a:rPr kumimoji="1" lang="en-US" altLang="ro-RO" sz="2000" b="0">
                <a:cs typeface="Times New Roman" panose="02020603050405020304" pitchFamily="18" charset="0"/>
                <a:sym typeface="Wingdings 2" panose="05020102010507070707" pitchFamily="18" charset="2"/>
              </a:rPr>
              <a:t>×1]. Considerand vectorii </a:t>
            </a:r>
            <a:r>
              <a:rPr kumimoji="1" lang="en-US" altLang="ro-RO" sz="2000">
                <a:cs typeface="Times New Roman" panose="02020603050405020304" pitchFamily="18" charset="0"/>
                <a:sym typeface="Wingdings 2" panose="05020102010507070707" pitchFamily="18" charset="2"/>
              </a:rPr>
              <a:t>w</a:t>
            </a:r>
            <a:r>
              <a:rPr kumimoji="1" lang="en-US" altLang="ro-RO" sz="2000" b="0" i="1" baseline="-25000">
                <a:cs typeface="Times New Roman" panose="02020603050405020304" pitchFamily="18" charset="0"/>
                <a:sym typeface="Wingdings 2" panose="05020102010507070707" pitchFamily="18" charset="2"/>
              </a:rPr>
              <a:t>i</a:t>
            </a:r>
            <a:r>
              <a:rPr kumimoji="1" lang="en-US" altLang="ro-RO" sz="2000" b="0">
                <a:cs typeface="Times New Roman" panose="02020603050405020304" pitchFamily="18" charset="0"/>
                <a:sym typeface="Wingdings 2" panose="05020102010507070707" pitchFamily="18" charset="2"/>
              </a:rPr>
              <a:t> de norma 1, proiectia oricarei date </a:t>
            </a:r>
            <a:r>
              <a:rPr kumimoji="1" lang="en-US" altLang="ro-RO" sz="2000">
                <a:cs typeface="Times New Roman" panose="02020603050405020304" pitchFamily="18" charset="0"/>
                <a:sym typeface="Wingdings 2" panose="05020102010507070707" pitchFamily="18" charset="2"/>
              </a:rPr>
              <a:t>x</a:t>
            </a:r>
            <a:r>
              <a:rPr kumimoji="1" lang="en-US" altLang="ro-RO" sz="2000" b="0" i="1" baseline="-25000">
                <a:cs typeface="Times New Roman" panose="02020603050405020304" pitchFamily="18" charset="0"/>
                <a:sym typeface="Wingdings 2" panose="05020102010507070707" pitchFamily="18" charset="2"/>
              </a:rPr>
              <a:t>t</a:t>
            </a:r>
            <a:r>
              <a:rPr kumimoji="1" lang="en-US" altLang="ro-RO" sz="2000" b="0">
                <a:cs typeface="Times New Roman" panose="02020603050405020304" pitchFamily="18" charset="0"/>
                <a:sym typeface="Wingdings 2" panose="05020102010507070707" pitchFamily="18" charset="2"/>
              </a:rPr>
              <a:t> pe fiecare dreapta este valoarea scalara </a:t>
            </a:r>
            <a:r>
              <a:rPr kumimoji="1" lang="en-US" altLang="ro-RO" sz="2000" b="0" i="1">
                <a:cs typeface="Times New Roman" panose="02020603050405020304" pitchFamily="18" charset="0"/>
                <a:sym typeface="Wingdings 2" panose="05020102010507070707" pitchFamily="18" charset="2"/>
              </a:rPr>
              <a:t>y</a:t>
            </a:r>
            <a:r>
              <a:rPr kumimoji="1" lang="en-US" altLang="ro-RO" sz="2000" b="0" i="1" baseline="-25000">
                <a:cs typeface="Times New Roman" panose="02020603050405020304" pitchFamily="18" charset="0"/>
                <a:sym typeface="Wingdings 2" panose="05020102010507070707" pitchFamily="18" charset="2"/>
              </a:rPr>
              <a:t>t,i</a:t>
            </a:r>
            <a:r>
              <a:rPr kumimoji="1" lang="en-US" altLang="ro-RO" sz="2000" b="0">
                <a:cs typeface="Times New Roman" panose="02020603050405020304" pitchFamily="18" charset="0"/>
                <a:sym typeface="Wingdings 2" panose="05020102010507070707" pitchFamily="18" charset="2"/>
              </a:rPr>
              <a:t>:</a:t>
            </a:r>
            <a:endParaRPr kumimoji="1" lang="en-US" altLang="ro-RO" sz="2000" b="0" i="1">
              <a:solidFill>
                <a:srgbClr val="FFFF00"/>
              </a:solidFill>
              <a:cs typeface="Times New Roman" panose="02020603050405020304" pitchFamily="18" charset="0"/>
              <a:sym typeface="Wingdings 2" panose="05020102010507070707" pitchFamily="18" charset="2"/>
            </a:endParaRPr>
          </a:p>
          <a:p>
            <a:pPr algn="just"/>
            <a:endParaRPr kumimoji="1" lang="en-US" altLang="ro-RO" sz="2000" i="1">
              <a:solidFill>
                <a:srgbClr val="FFFF00"/>
              </a:solidFill>
              <a:sym typeface="Wingdings 2" panose="05020102010507070707" pitchFamily="18" charset="2"/>
            </a:endParaRPr>
          </a:p>
          <a:p>
            <a:pPr algn="just"/>
            <a:endParaRPr kumimoji="1" lang="en-US" altLang="ro-RO" sz="2000" b="0">
              <a:sym typeface="Wingdings 2" panose="05020102010507070707" pitchFamily="18" charset="2"/>
            </a:endParaRPr>
          </a:p>
          <a:p>
            <a:pPr algn="just"/>
            <a:r>
              <a:rPr kumimoji="1" lang="en-US" altLang="ro-RO" sz="2000" b="0">
                <a:sym typeface="Wingdings 2" panose="05020102010507070707" pitchFamily="18" charset="2"/>
              </a:rPr>
              <a:t>		Putem grupa cele K-1 valori scalare intr-un vector </a:t>
            </a:r>
            <a:r>
              <a:rPr kumimoji="1" lang="en-US" altLang="ro-RO" sz="2000">
                <a:sym typeface="Wingdings 2" panose="05020102010507070707" pitchFamily="18" charset="2"/>
              </a:rPr>
              <a:t>y</a:t>
            </a:r>
            <a:r>
              <a:rPr kumimoji="1" lang="en-US" altLang="ro-RO" sz="2000" b="0" i="1" baseline="-25000">
                <a:sym typeface="Wingdings 2" panose="05020102010507070707" pitchFamily="18" charset="2"/>
              </a:rPr>
              <a:t>t</a:t>
            </a:r>
            <a:r>
              <a:rPr kumimoji="1" lang="en-US" altLang="ro-RO" sz="2000" b="0">
                <a:sym typeface="Wingdings 2" panose="05020102010507070707" pitchFamily="18" charset="2"/>
              </a:rPr>
              <a:t>[(K-1)</a:t>
            </a:r>
            <a:r>
              <a:rPr kumimoji="1" lang="en-US" altLang="ro-RO" sz="2000" b="0">
                <a:cs typeface="Times New Roman" panose="02020603050405020304" pitchFamily="18" charset="0"/>
                <a:sym typeface="Wingdings 2" panose="05020102010507070707" pitchFamily="18" charset="2"/>
              </a:rPr>
              <a:t>×1], si cei (K-1) vectori </a:t>
            </a:r>
            <a:r>
              <a:rPr kumimoji="1" lang="en-US" altLang="ro-RO" sz="2000">
                <a:cs typeface="Times New Roman" panose="02020603050405020304" pitchFamily="18" charset="0"/>
                <a:sym typeface="Wingdings 2" panose="05020102010507070707" pitchFamily="18" charset="2"/>
              </a:rPr>
              <a:t>w</a:t>
            </a:r>
            <a:r>
              <a:rPr kumimoji="1" lang="en-US" altLang="ro-RO" sz="2000" b="0" i="1" baseline="-25000">
                <a:cs typeface="Times New Roman" panose="02020603050405020304" pitchFamily="18" charset="0"/>
                <a:sym typeface="Wingdings 2" panose="05020102010507070707" pitchFamily="18" charset="2"/>
              </a:rPr>
              <a:t>i</a:t>
            </a:r>
            <a:r>
              <a:rPr kumimoji="1" lang="en-US" altLang="ro-RO" sz="2000" b="0">
                <a:cs typeface="Times New Roman" panose="02020603050405020304" pitchFamily="18" charset="0"/>
                <a:sym typeface="Wingdings 2" panose="05020102010507070707" pitchFamily="18" charset="2"/>
              </a:rPr>
              <a:t> intr-o matrice, astfel incat fiecare vector </a:t>
            </a:r>
            <a:r>
              <a:rPr kumimoji="1" lang="en-US" altLang="ro-RO" sz="2000">
                <a:cs typeface="Times New Roman" panose="02020603050405020304" pitchFamily="18" charset="0"/>
                <a:sym typeface="Wingdings 2" panose="05020102010507070707" pitchFamily="18" charset="2"/>
              </a:rPr>
              <a:t>w</a:t>
            </a:r>
            <a:r>
              <a:rPr kumimoji="1" lang="en-US" altLang="ro-RO" sz="2000" b="0" i="1" baseline="-25000">
                <a:cs typeface="Times New Roman" panose="02020603050405020304" pitchFamily="18" charset="0"/>
                <a:sym typeface="Wingdings 2" panose="05020102010507070707" pitchFamily="18" charset="2"/>
              </a:rPr>
              <a:t>i</a:t>
            </a:r>
            <a:r>
              <a:rPr kumimoji="1" lang="en-US" altLang="ro-RO" sz="2000" b="0">
                <a:cs typeface="Times New Roman" panose="02020603050405020304" pitchFamily="18" charset="0"/>
                <a:sym typeface="Wingdings 2" panose="05020102010507070707" pitchFamily="18" charset="2"/>
              </a:rPr>
              <a:t> este o coloana a acestei matrici, notate prin </a:t>
            </a:r>
            <a:r>
              <a:rPr kumimoji="1" lang="en-US" altLang="ro-RO" sz="2000">
                <a:cs typeface="Times New Roman" panose="02020603050405020304" pitchFamily="18" charset="0"/>
                <a:sym typeface="Wingdings 2" panose="05020102010507070707" pitchFamily="18" charset="2"/>
              </a:rPr>
              <a:t>W</a:t>
            </a:r>
            <a:r>
              <a:rPr kumimoji="1" lang="en-US" altLang="ro-RO" sz="2000" b="0">
                <a:sym typeface="Wingdings 2" panose="05020102010507070707" pitchFamily="18" charset="2"/>
              </a:rPr>
              <a:t>[F</a:t>
            </a:r>
            <a:r>
              <a:rPr kumimoji="1" lang="en-US" altLang="ro-RO" sz="2000" b="0">
                <a:cs typeface="Times New Roman" panose="02020603050405020304" pitchFamily="18" charset="0"/>
                <a:sym typeface="Wingdings 2" panose="05020102010507070707" pitchFamily="18" charset="2"/>
              </a:rPr>
              <a:t>×(K-1)].</a:t>
            </a:r>
          </a:p>
        </p:txBody>
      </p:sp>
      <p:graphicFrame>
        <p:nvGraphicFramePr>
          <p:cNvPr id="668681" name="Object 9">
            <a:extLst>
              <a:ext uri="{FF2B5EF4-FFF2-40B4-BE49-F238E27FC236}">
                <a16:creationId xmlns:a16="http://schemas.microsoft.com/office/drawing/2014/main" id="{8E774336-E67B-4559-A3C5-4AACB3C0F895}"/>
              </a:ext>
            </a:extLst>
          </p:cNvPr>
          <p:cNvGraphicFramePr>
            <a:graphicFrameLocks noChangeAspect="1"/>
          </p:cNvGraphicFramePr>
          <p:nvPr/>
        </p:nvGraphicFramePr>
        <p:xfrm>
          <a:off x="1970088" y="2209800"/>
          <a:ext cx="5440362" cy="760413"/>
        </p:xfrm>
        <a:graphic>
          <a:graphicData uri="http://schemas.openxmlformats.org/presentationml/2006/ole">
            <mc:AlternateContent xmlns:mc="http://schemas.openxmlformats.org/markup-compatibility/2006">
              <mc:Choice xmlns:v="urn:schemas-microsoft-com:vml" Requires="v">
                <p:oleObj name="Equation" r:id="rId3" imgW="2819160" imgH="393480" progId="Equation.3">
                  <p:embed/>
                </p:oleObj>
              </mc:Choice>
              <mc:Fallback>
                <p:oleObj name="Equation" r:id="rId3" imgW="2819160" imgH="393480" progId="Equation.3">
                  <p:embed/>
                  <p:pic>
                    <p:nvPicPr>
                      <p:cNvPr id="668681" name="Object 9">
                        <a:extLst>
                          <a:ext uri="{FF2B5EF4-FFF2-40B4-BE49-F238E27FC236}">
                            <a16:creationId xmlns:a16="http://schemas.microsoft.com/office/drawing/2014/main" id="{8E774336-E67B-4559-A3C5-4AACB3C0F8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0088" y="2209800"/>
                        <a:ext cx="5440362" cy="760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8682" name="Object 10">
            <a:extLst>
              <a:ext uri="{FF2B5EF4-FFF2-40B4-BE49-F238E27FC236}">
                <a16:creationId xmlns:a16="http://schemas.microsoft.com/office/drawing/2014/main" id="{5CF584DB-9A49-49D1-B45E-238989173469}"/>
              </a:ext>
            </a:extLst>
          </p:cNvPr>
          <p:cNvGraphicFramePr>
            <a:graphicFrameLocks noChangeAspect="1"/>
          </p:cNvGraphicFramePr>
          <p:nvPr/>
        </p:nvGraphicFramePr>
        <p:xfrm>
          <a:off x="2922588" y="4940300"/>
          <a:ext cx="3089275" cy="466725"/>
        </p:xfrm>
        <a:graphic>
          <a:graphicData uri="http://schemas.openxmlformats.org/presentationml/2006/ole">
            <mc:AlternateContent xmlns:mc="http://schemas.openxmlformats.org/markup-compatibility/2006">
              <mc:Choice xmlns:v="urn:schemas-microsoft-com:vml" Requires="v">
                <p:oleObj name="Equation" r:id="rId5" imgW="1600200" imgH="241200" progId="Equation.3">
                  <p:embed/>
                </p:oleObj>
              </mc:Choice>
              <mc:Fallback>
                <p:oleObj name="Equation" r:id="rId5" imgW="1600200" imgH="241200" progId="Equation.3">
                  <p:embed/>
                  <p:pic>
                    <p:nvPicPr>
                      <p:cNvPr id="668682" name="Object 10">
                        <a:extLst>
                          <a:ext uri="{FF2B5EF4-FFF2-40B4-BE49-F238E27FC236}">
                            <a16:creationId xmlns:a16="http://schemas.microsoft.com/office/drawing/2014/main" id="{5CF584DB-9A49-49D1-B45E-23898917346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2588" y="4940300"/>
                        <a:ext cx="308927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mc:Choice xmlns:p14="http://schemas.microsoft.com/office/powerpoint/2010/main" Requires="p14">
          <p:contentPart p14:bwMode="auto" r:id="rId7">
            <p14:nvContentPartPr>
              <p14:cNvPr id="2" name="Ink 1">
                <a:extLst>
                  <a:ext uri="{FF2B5EF4-FFF2-40B4-BE49-F238E27FC236}">
                    <a16:creationId xmlns:a16="http://schemas.microsoft.com/office/drawing/2014/main" id="{9F6BE5B7-6870-4374-949A-2198C3140120}"/>
                  </a:ext>
                </a:extLst>
              </p14:cNvPr>
              <p14:cNvContentPartPr/>
              <p14:nvPr/>
            </p14:nvContentPartPr>
            <p14:xfrm>
              <a:off x="1895040" y="2603520"/>
              <a:ext cx="5610240" cy="2856240"/>
            </p14:xfrm>
          </p:contentPart>
        </mc:Choice>
        <mc:Fallback>
          <p:pic>
            <p:nvPicPr>
              <p:cNvPr id="2" name="Ink 1">
                <a:extLst>
                  <a:ext uri="{FF2B5EF4-FFF2-40B4-BE49-F238E27FC236}">
                    <a16:creationId xmlns:a16="http://schemas.microsoft.com/office/drawing/2014/main" id="{9F6BE5B7-6870-4374-949A-2198C3140120}"/>
                  </a:ext>
                </a:extLst>
              </p:cNvPr>
              <p:cNvPicPr/>
              <p:nvPr/>
            </p:nvPicPr>
            <p:blipFill>
              <a:blip r:embed="rId8"/>
              <a:stretch>
                <a:fillRect/>
              </a:stretch>
            </p:blipFill>
            <p:spPr>
              <a:xfrm>
                <a:off x="1885680" y="2594160"/>
                <a:ext cx="5628960" cy="2874960"/>
              </a:xfrm>
              <a:prstGeom prst="rect">
                <a:avLst/>
              </a:prstGeom>
            </p:spPr>
          </p:pic>
        </mc:Fallback>
      </mc:AlternateContent>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Text Box 2">
            <a:extLst>
              <a:ext uri="{FF2B5EF4-FFF2-40B4-BE49-F238E27FC236}">
                <a16:creationId xmlns:a16="http://schemas.microsoft.com/office/drawing/2014/main" id="{0ED22430-0C3F-4866-938F-8CE50AD8D977}"/>
              </a:ext>
            </a:extLst>
          </p:cNvPr>
          <p:cNvSpPr txBox="1">
            <a:spLocks noChangeArrowheads="1"/>
          </p:cNvSpPr>
          <p:nvPr/>
        </p:nvSpPr>
        <p:spPr bwMode="auto">
          <a:xfrm>
            <a:off x="0" y="457200"/>
            <a:ext cx="9144000" cy="5989638"/>
          </a:xfrm>
          <a:prstGeom prst="rect">
            <a:avLst/>
          </a:prstGeom>
          <a:solidFill>
            <a:srgbClr val="1763A1">
              <a:alpha val="66000"/>
            </a:srgbClr>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spAutoFit/>
          </a:bodyPr>
          <a:lstStyle>
            <a:lvl1pPr marL="722313" indent="-633413">
              <a:tabLst>
                <a:tab pos="1081088" algn="l"/>
              </a:tabLst>
              <a:defRPr sz="2400">
                <a:solidFill>
                  <a:schemeClr val="tx1"/>
                </a:solidFill>
                <a:latin typeface="Times New Roman" panose="02020603050405020304" pitchFamily="18" charset="0"/>
              </a:defRPr>
            </a:lvl1pPr>
            <a:lvl2pPr marL="901700" indent="261938">
              <a:tabLst>
                <a:tab pos="1081088" algn="l"/>
              </a:tabLst>
              <a:defRPr sz="2400">
                <a:solidFill>
                  <a:schemeClr val="tx1"/>
                </a:solidFill>
                <a:latin typeface="Times New Roman" panose="02020603050405020304" pitchFamily="18" charset="0"/>
              </a:defRPr>
            </a:lvl2pPr>
            <a:lvl3pPr marL="1800225" indent="-457200">
              <a:tabLst>
                <a:tab pos="1081088" algn="l"/>
              </a:tabLst>
              <a:defRPr sz="2400">
                <a:solidFill>
                  <a:schemeClr val="tx1"/>
                </a:solidFill>
                <a:latin typeface="Times New Roman" panose="02020603050405020304" pitchFamily="18" charset="0"/>
              </a:defRPr>
            </a:lvl3pPr>
            <a:lvl4pPr marL="1979613" indent="-457200">
              <a:tabLst>
                <a:tab pos="1081088" algn="l"/>
              </a:tabLst>
              <a:defRPr sz="2400">
                <a:solidFill>
                  <a:schemeClr val="tx1"/>
                </a:solidFill>
                <a:latin typeface="Times New Roman" panose="02020603050405020304" pitchFamily="18" charset="0"/>
              </a:defRPr>
            </a:lvl4pPr>
            <a:lvl5pPr marL="2286000" indent="-457200">
              <a:tabLst>
                <a:tab pos="1081088" algn="l"/>
              </a:tabLst>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9pPr>
          </a:lstStyle>
          <a:p>
            <a:pPr algn="ctr"/>
            <a:r>
              <a:rPr kumimoji="1" lang="en-US" altLang="ro-RO">
                <a:solidFill>
                  <a:srgbClr val="FFFF00"/>
                </a:solidFill>
                <a:sym typeface="Wingdings 2" panose="05020102010507070707" pitchFamily="18" charset="2"/>
              </a:rPr>
              <a:t> </a:t>
            </a:r>
            <a:r>
              <a:rPr kumimoji="1" lang="en-US" altLang="ro-RO" sz="3600" b="0">
                <a:solidFill>
                  <a:srgbClr val="FFFF00"/>
                </a:solidFill>
                <a:effectLst>
                  <a:outerShdw blurRad="38100" dist="38100" dir="2700000" algn="tl">
                    <a:srgbClr val="000000"/>
                  </a:outerShdw>
                </a:effectLst>
              </a:rPr>
              <a:t>Analiza LDA multiclasa (6)</a:t>
            </a:r>
            <a:endParaRPr kumimoji="1" lang="en-US" altLang="ro-RO">
              <a:solidFill>
                <a:srgbClr val="FFFF00"/>
              </a:solidFill>
            </a:endParaRPr>
          </a:p>
          <a:p>
            <a:pPr algn="ctr"/>
            <a:endParaRPr kumimoji="1" lang="en-US" altLang="ro-RO">
              <a:solidFill>
                <a:srgbClr val="FFFF00"/>
              </a:solidFill>
            </a:endParaRPr>
          </a:p>
          <a:p>
            <a:pPr algn="just"/>
            <a:r>
              <a:rPr kumimoji="1" lang="en-US" altLang="ro-RO">
                <a:solidFill>
                  <a:srgbClr val="FFFF00"/>
                </a:solidFill>
                <a:sym typeface="Wingdings 2" panose="05020102010507070707" pitchFamily="18" charset="2"/>
              </a:rPr>
              <a:t>	</a:t>
            </a:r>
            <a:r>
              <a:rPr kumimoji="1" lang="en-US" altLang="ro-RO" sz="2000" b="0">
                <a:sym typeface="Wingdings 2" panose="05020102010507070707" pitchFamily="18" charset="2"/>
              </a:rPr>
              <a:t>Cu aceste notatii, proiectiile oricarei date </a:t>
            </a:r>
            <a:r>
              <a:rPr kumimoji="1" lang="en-US" altLang="ro-RO" sz="2000">
                <a:sym typeface="Wingdings 2" panose="05020102010507070707" pitchFamily="18" charset="2"/>
              </a:rPr>
              <a:t>x</a:t>
            </a:r>
            <a:r>
              <a:rPr kumimoji="1" lang="en-US" altLang="ro-RO" sz="2000" b="0" i="1" baseline="-25000">
                <a:sym typeface="Wingdings 2" panose="05020102010507070707" pitchFamily="18" charset="2"/>
              </a:rPr>
              <a:t>t</a:t>
            </a:r>
            <a:r>
              <a:rPr kumimoji="1" lang="en-US" altLang="ro-RO" sz="2000" b="0">
                <a:sym typeface="Wingdings 2" panose="05020102010507070707" pitchFamily="18" charset="2"/>
              </a:rPr>
              <a:t> pe cele K-1 drepte pot fi descrise, intr-o singura expresie, prin:</a:t>
            </a:r>
            <a:endParaRPr kumimoji="1" lang="en-US" altLang="ro-RO" sz="2000">
              <a:cs typeface="Times New Roman" panose="02020603050405020304" pitchFamily="18" charset="0"/>
              <a:sym typeface="Wingdings 2" panose="05020102010507070707" pitchFamily="18" charset="2"/>
            </a:endParaRPr>
          </a:p>
          <a:p>
            <a:pPr algn="just"/>
            <a:r>
              <a:rPr kumimoji="1" lang="en-US" altLang="ro-RO" sz="2000" b="0">
                <a:cs typeface="Times New Roman" panose="02020603050405020304" pitchFamily="18" charset="0"/>
                <a:sym typeface="Wingdings 2" panose="05020102010507070707" pitchFamily="18" charset="2"/>
              </a:rPr>
              <a:t> </a:t>
            </a:r>
            <a:endParaRPr kumimoji="1" lang="en-US" altLang="ro-RO" sz="2000" b="0">
              <a:sym typeface="Wingdings 2" panose="05020102010507070707" pitchFamily="18" charset="2"/>
            </a:endParaRPr>
          </a:p>
          <a:p>
            <a:pPr algn="just"/>
            <a:endParaRPr kumimoji="1" lang="en-US" altLang="ro-RO" sz="2000" b="0">
              <a:sym typeface="Wingdings 2" panose="05020102010507070707" pitchFamily="18" charset="2"/>
            </a:endParaRPr>
          </a:p>
          <a:p>
            <a:pPr algn="just"/>
            <a:endParaRPr kumimoji="1" lang="en-US" altLang="ro-RO" sz="2000">
              <a:sym typeface="Wingdings 2" panose="05020102010507070707" pitchFamily="18" charset="2"/>
            </a:endParaRPr>
          </a:p>
          <a:p>
            <a:pPr algn="just"/>
            <a:r>
              <a:rPr kumimoji="1" lang="en-US" altLang="ro-RO" sz="2000">
                <a:sym typeface="Wingdings 2" panose="05020102010507070707" pitchFamily="18" charset="2"/>
              </a:rPr>
              <a:t>	</a:t>
            </a:r>
          </a:p>
          <a:p>
            <a:pPr lvl="1" algn="just">
              <a:buFontTx/>
              <a:buChar char="•"/>
            </a:pPr>
            <a:endParaRPr kumimoji="1" lang="en-US" altLang="ro-RO" sz="2000" i="1">
              <a:solidFill>
                <a:srgbClr val="FFFF00"/>
              </a:solidFill>
              <a:sym typeface="Wingdings 2" panose="05020102010507070707" pitchFamily="18" charset="2"/>
            </a:endParaRPr>
          </a:p>
          <a:p>
            <a:pPr lvl="1" algn="just">
              <a:buFontTx/>
              <a:buChar char="•"/>
            </a:pPr>
            <a:endParaRPr kumimoji="1" lang="en-US" altLang="ro-RO" sz="2000" i="1">
              <a:solidFill>
                <a:srgbClr val="FFFF00"/>
              </a:solidFill>
              <a:sym typeface="Wingdings 2" panose="05020102010507070707" pitchFamily="18" charset="2"/>
            </a:endParaRPr>
          </a:p>
          <a:p>
            <a:pPr algn="just"/>
            <a:r>
              <a:rPr kumimoji="1" lang="en-US" altLang="ro-RO" sz="2000" b="0">
                <a:sym typeface="Wingdings 2" panose="05020102010507070707" pitchFamily="18" charset="2"/>
              </a:rPr>
              <a:t>	Proiectiile </a:t>
            </a:r>
            <a:r>
              <a:rPr kumimoji="1" lang="en-US" altLang="ro-RO" sz="2000">
                <a:sym typeface="Wingdings 2" panose="05020102010507070707" pitchFamily="18" charset="2"/>
              </a:rPr>
              <a:t>y</a:t>
            </a:r>
            <a:r>
              <a:rPr kumimoji="1" lang="en-US" altLang="ro-RO" sz="2000" b="0">
                <a:sym typeface="Wingdings 2" panose="05020102010507070707" pitchFamily="18" charset="2"/>
              </a:rPr>
              <a:t> pot fi separate per clase (daca dorim sa consideram la un moment dat doar proiectiile datelor </a:t>
            </a:r>
            <a:r>
              <a:rPr kumimoji="1" lang="en-US" altLang="ro-RO" sz="2000">
                <a:sym typeface="Wingdings 2" panose="05020102010507070707" pitchFamily="18" charset="2"/>
              </a:rPr>
              <a:t>x</a:t>
            </a:r>
            <a:r>
              <a:rPr kumimoji="1" lang="en-US" altLang="ro-RO" sz="2000" i="1" baseline="-25000">
                <a:sym typeface="Wingdings 2" panose="05020102010507070707" pitchFamily="18" charset="2"/>
              </a:rPr>
              <a:t>t</a:t>
            </a:r>
            <a:r>
              <a:rPr kumimoji="1" lang="en-US" altLang="ro-RO" sz="2000" b="0">
                <a:sym typeface="Wingdings 2" panose="05020102010507070707" pitchFamily="18" charset="2"/>
              </a:rPr>
              <a:t> din clasa D</a:t>
            </a:r>
            <a:r>
              <a:rPr kumimoji="1" lang="en-US" altLang="ro-RO" sz="2000" b="0" i="1" baseline="-25000">
                <a:sym typeface="Wingdings 2" panose="05020102010507070707" pitchFamily="18" charset="2"/>
              </a:rPr>
              <a:t>i</a:t>
            </a:r>
            <a:r>
              <a:rPr kumimoji="1" lang="en-US" altLang="ro-RO" sz="2000" b="0">
                <a:sym typeface="Wingdings 2" panose="05020102010507070707" pitchFamily="18" charset="2"/>
              </a:rPr>
              <a:t>), caz in care, in loc de un vector </a:t>
            </a:r>
            <a:r>
              <a:rPr kumimoji="1" lang="en-US" altLang="ro-RO" sz="2000">
                <a:sym typeface="Wingdings 2" panose="05020102010507070707" pitchFamily="18" charset="2"/>
              </a:rPr>
              <a:t>y</a:t>
            </a:r>
            <a:r>
              <a:rPr kumimoji="1" lang="en-US" altLang="ro-RO" sz="2000" b="0">
                <a:sym typeface="Wingdings 2" panose="05020102010507070707" pitchFamily="18" charset="2"/>
              </a:rPr>
              <a:t> de lungime (K-1), avem K vectori </a:t>
            </a:r>
            <a:r>
              <a:rPr kumimoji="1" lang="en-US" altLang="ro-RO" sz="2000">
                <a:sym typeface="Wingdings 2" panose="05020102010507070707" pitchFamily="18" charset="2"/>
              </a:rPr>
              <a:t>y</a:t>
            </a:r>
            <a:r>
              <a:rPr kumimoji="1" lang="en-US" altLang="ro-RO" sz="2000" b="0" i="1" baseline="-25000">
                <a:sym typeface="Wingdings 2" panose="05020102010507070707" pitchFamily="18" charset="2"/>
              </a:rPr>
              <a:t>i</a:t>
            </a:r>
            <a:r>
              <a:rPr kumimoji="1" lang="en-US" altLang="ro-RO" sz="2000" b="0">
                <a:sym typeface="Wingdings 2" panose="05020102010507070707" pitchFamily="18" charset="2"/>
              </a:rPr>
              <a:t> de aceeasi lungime K-1, </a:t>
            </a:r>
            <a:r>
              <a:rPr kumimoji="1" lang="en-US" altLang="ro-RO" sz="2000" b="0" i="1">
                <a:sym typeface="Wingdings 2" panose="05020102010507070707" pitchFamily="18" charset="2"/>
              </a:rPr>
              <a:t>i</a:t>
            </a:r>
            <a:r>
              <a:rPr kumimoji="1" lang="en-US" altLang="ro-RO" sz="2000" b="0">
                <a:sym typeface="Wingdings 2" panose="05020102010507070707" pitchFamily="18" charset="2"/>
              </a:rPr>
              <a:t>=1,2,…,K. Media </a:t>
            </a:r>
            <a:r>
              <a:rPr kumimoji="1" lang="en-US" altLang="ro-RO" sz="2000" i="1">
                <a:sym typeface="Wingdings 2" panose="05020102010507070707" pitchFamily="18" charset="2"/>
              </a:rPr>
              <a:t>proiectiilor datelor</a:t>
            </a:r>
            <a:r>
              <a:rPr kumimoji="1" lang="en-US" altLang="ro-RO" sz="2000" b="0">
                <a:sym typeface="Wingdings 2" panose="05020102010507070707" pitchFamily="18" charset="2"/>
              </a:rPr>
              <a:t> dintr-o clasa </a:t>
            </a:r>
            <a:r>
              <a:rPr kumimoji="1" lang="en-US" altLang="ro-RO" sz="2000" b="0" i="1">
                <a:sym typeface="Wingdings 2" panose="05020102010507070707" pitchFamily="18" charset="2"/>
              </a:rPr>
              <a:t>i</a:t>
            </a:r>
            <a:r>
              <a:rPr kumimoji="1" lang="en-US" altLang="ro-RO" sz="2000" b="0">
                <a:sym typeface="Wingdings 2" panose="05020102010507070707" pitchFamily="18" charset="2"/>
              </a:rPr>
              <a:t> oarecare este data de:</a:t>
            </a:r>
          </a:p>
          <a:p>
            <a:pPr algn="just"/>
            <a:endParaRPr kumimoji="1" lang="en-US" altLang="ro-RO" sz="2000" b="0" i="1">
              <a:solidFill>
                <a:srgbClr val="FFFF00"/>
              </a:solidFill>
              <a:cs typeface="Times New Roman" panose="02020603050405020304" pitchFamily="18" charset="0"/>
              <a:sym typeface="Wingdings 2" panose="05020102010507070707" pitchFamily="18" charset="2"/>
            </a:endParaRPr>
          </a:p>
          <a:p>
            <a:pPr algn="just"/>
            <a:endParaRPr kumimoji="1" lang="en-US" altLang="ro-RO" sz="2000" i="1">
              <a:solidFill>
                <a:srgbClr val="FFFF00"/>
              </a:solidFill>
              <a:sym typeface="Wingdings 2" panose="05020102010507070707" pitchFamily="18" charset="2"/>
            </a:endParaRPr>
          </a:p>
          <a:p>
            <a:pPr algn="just"/>
            <a:endParaRPr kumimoji="1" lang="en-US" altLang="ro-RO" sz="2000" b="0">
              <a:sym typeface="Wingdings 2" panose="05020102010507070707" pitchFamily="18" charset="2"/>
            </a:endParaRPr>
          </a:p>
          <a:p>
            <a:pPr algn="just"/>
            <a:r>
              <a:rPr kumimoji="1" lang="en-US" altLang="ro-RO" sz="2000" b="0">
                <a:sym typeface="Wingdings 2" panose="05020102010507070707" pitchFamily="18" charset="2"/>
              </a:rPr>
              <a:t>	Media proiectiilor datelor independenta de clasa va fi:</a:t>
            </a:r>
            <a:endParaRPr kumimoji="1" lang="en-US" altLang="ro-RO" sz="2000" b="0">
              <a:cs typeface="Times New Roman" panose="02020603050405020304" pitchFamily="18" charset="0"/>
              <a:sym typeface="Wingdings 2" panose="05020102010507070707" pitchFamily="18" charset="2"/>
            </a:endParaRPr>
          </a:p>
        </p:txBody>
      </p:sp>
      <p:graphicFrame>
        <p:nvGraphicFramePr>
          <p:cNvPr id="670726" name="Object 6">
            <a:extLst>
              <a:ext uri="{FF2B5EF4-FFF2-40B4-BE49-F238E27FC236}">
                <a16:creationId xmlns:a16="http://schemas.microsoft.com/office/drawing/2014/main" id="{56DA332B-C1DC-4E6D-A226-30AC332911E7}"/>
              </a:ext>
            </a:extLst>
          </p:cNvPr>
          <p:cNvGraphicFramePr>
            <a:graphicFrameLocks noChangeAspect="1"/>
          </p:cNvGraphicFramePr>
          <p:nvPr/>
        </p:nvGraphicFramePr>
        <p:xfrm>
          <a:off x="2557463" y="2209800"/>
          <a:ext cx="4070350" cy="1593850"/>
        </p:xfrm>
        <a:graphic>
          <a:graphicData uri="http://schemas.openxmlformats.org/presentationml/2006/ole">
            <mc:AlternateContent xmlns:mc="http://schemas.openxmlformats.org/markup-compatibility/2006">
              <mc:Choice xmlns:v="urn:schemas-microsoft-com:vml" Requires="v">
                <p:oleObj name="Equation" r:id="rId3" imgW="2108160" imgH="825480" progId="Equation.3">
                  <p:embed/>
                </p:oleObj>
              </mc:Choice>
              <mc:Fallback>
                <p:oleObj name="Equation" r:id="rId3" imgW="2108160" imgH="825480" progId="Equation.3">
                  <p:embed/>
                  <p:pic>
                    <p:nvPicPr>
                      <p:cNvPr id="670726" name="Object 6">
                        <a:extLst>
                          <a:ext uri="{FF2B5EF4-FFF2-40B4-BE49-F238E27FC236}">
                            <a16:creationId xmlns:a16="http://schemas.microsoft.com/office/drawing/2014/main" id="{56DA332B-C1DC-4E6D-A226-30AC332911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7463" y="2209800"/>
                        <a:ext cx="4070350" cy="159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0727" name="Object 7">
            <a:extLst>
              <a:ext uri="{FF2B5EF4-FFF2-40B4-BE49-F238E27FC236}">
                <a16:creationId xmlns:a16="http://schemas.microsoft.com/office/drawing/2014/main" id="{C7A2B6CF-A13F-4D22-940A-77D6B550BF55}"/>
              </a:ext>
            </a:extLst>
          </p:cNvPr>
          <p:cNvGraphicFramePr>
            <a:graphicFrameLocks noChangeAspect="1"/>
          </p:cNvGraphicFramePr>
          <p:nvPr/>
        </p:nvGraphicFramePr>
        <p:xfrm>
          <a:off x="2209800" y="5181600"/>
          <a:ext cx="4633913" cy="760413"/>
        </p:xfrm>
        <a:graphic>
          <a:graphicData uri="http://schemas.openxmlformats.org/presentationml/2006/ole">
            <mc:AlternateContent xmlns:mc="http://schemas.openxmlformats.org/markup-compatibility/2006">
              <mc:Choice xmlns:v="urn:schemas-microsoft-com:vml" Requires="v">
                <p:oleObj name="Equation" r:id="rId5" imgW="2400120" imgH="393480" progId="Equation.3">
                  <p:embed/>
                </p:oleObj>
              </mc:Choice>
              <mc:Fallback>
                <p:oleObj name="Equation" r:id="rId5" imgW="2400120" imgH="393480" progId="Equation.3">
                  <p:embed/>
                  <p:pic>
                    <p:nvPicPr>
                      <p:cNvPr id="670727" name="Object 7">
                        <a:extLst>
                          <a:ext uri="{FF2B5EF4-FFF2-40B4-BE49-F238E27FC236}">
                            <a16:creationId xmlns:a16="http://schemas.microsoft.com/office/drawing/2014/main" id="{C7A2B6CF-A13F-4D22-940A-77D6B550BF5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5181600"/>
                        <a:ext cx="4633913" cy="760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mc:Choice xmlns:p14="http://schemas.microsoft.com/office/powerpoint/2010/main" Requires="p14">
          <p:contentPart p14:bwMode="auto" r:id="rId7">
            <p14:nvContentPartPr>
              <p14:cNvPr id="2" name="Ink 1">
                <a:extLst>
                  <a:ext uri="{FF2B5EF4-FFF2-40B4-BE49-F238E27FC236}">
                    <a16:creationId xmlns:a16="http://schemas.microsoft.com/office/drawing/2014/main" id="{AA413D75-6725-45CC-957A-247A37F025DE}"/>
                  </a:ext>
                </a:extLst>
              </p14:cNvPr>
              <p14:cNvContentPartPr/>
              <p14:nvPr/>
            </p14:nvContentPartPr>
            <p14:xfrm>
              <a:off x="2155320" y="1999080"/>
              <a:ext cx="6991200" cy="4229640"/>
            </p14:xfrm>
          </p:contentPart>
        </mc:Choice>
        <mc:Fallback>
          <p:pic>
            <p:nvPicPr>
              <p:cNvPr id="2" name="Ink 1">
                <a:extLst>
                  <a:ext uri="{FF2B5EF4-FFF2-40B4-BE49-F238E27FC236}">
                    <a16:creationId xmlns:a16="http://schemas.microsoft.com/office/drawing/2014/main" id="{AA413D75-6725-45CC-957A-247A37F025DE}"/>
                  </a:ext>
                </a:extLst>
              </p:cNvPr>
              <p:cNvPicPr/>
              <p:nvPr/>
            </p:nvPicPr>
            <p:blipFill>
              <a:blip r:embed="rId8"/>
              <a:stretch>
                <a:fillRect/>
              </a:stretch>
            </p:blipFill>
            <p:spPr>
              <a:xfrm>
                <a:off x="2145960" y="1989720"/>
                <a:ext cx="7009920" cy="4248360"/>
              </a:xfrm>
              <a:prstGeom prst="rect">
                <a:avLst/>
              </a:prstGeom>
            </p:spPr>
          </p:pic>
        </mc:Fallback>
      </mc:AlternateContent>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3" name="Text Box 3">
            <a:extLst>
              <a:ext uri="{FF2B5EF4-FFF2-40B4-BE49-F238E27FC236}">
                <a16:creationId xmlns:a16="http://schemas.microsoft.com/office/drawing/2014/main" id="{8C33CB8D-F66B-4733-AD4A-D9D937BA4923}"/>
              </a:ext>
            </a:extLst>
          </p:cNvPr>
          <p:cNvSpPr txBox="1">
            <a:spLocks noChangeArrowheads="1"/>
          </p:cNvSpPr>
          <p:nvPr/>
        </p:nvSpPr>
        <p:spPr bwMode="auto">
          <a:xfrm>
            <a:off x="0" y="457200"/>
            <a:ext cx="9144000" cy="4281488"/>
          </a:xfrm>
          <a:prstGeom prst="rect">
            <a:avLst/>
          </a:prstGeom>
          <a:solidFill>
            <a:srgbClr val="1763A1">
              <a:alpha val="66000"/>
            </a:srgbClr>
          </a:solidFill>
          <a:ln>
            <a:noFill/>
          </a:ln>
          <a:effectLst/>
        </p:spPr>
        <p:txBody>
          <a:bodyPr tIns="91440">
            <a:spAutoFit/>
          </a:bodyPr>
          <a:lstStyle>
            <a:lvl1pPr marL="722313" indent="-633413">
              <a:defRPr sz="2400">
                <a:solidFill>
                  <a:schemeClr val="tx1"/>
                </a:solidFill>
                <a:latin typeface="Times New Roman" panose="02020603050405020304" pitchFamily="18" charset="0"/>
              </a:defRPr>
            </a:lvl1pPr>
            <a:lvl2pPr marL="901700" indent="261938">
              <a:defRPr sz="2400">
                <a:solidFill>
                  <a:schemeClr val="tx1"/>
                </a:solidFill>
                <a:latin typeface="Times New Roman" panose="02020603050405020304" pitchFamily="18" charset="0"/>
              </a:defRPr>
            </a:lvl2pPr>
            <a:lvl3pPr marL="1343025">
              <a:defRPr sz="2400">
                <a:solidFill>
                  <a:schemeClr val="tx1"/>
                </a:solidFill>
                <a:latin typeface="Times New Roman" panose="02020603050405020304" pitchFamily="18" charset="0"/>
              </a:defRPr>
            </a:lvl3pPr>
            <a:lvl4pPr marL="1522413">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kumimoji="1" lang="en-US" altLang="en-US" sz="3600" b="0">
                <a:solidFill>
                  <a:srgbClr val="FFFF00"/>
                </a:solidFill>
                <a:effectLst>
                  <a:outerShdw blurRad="38100" dist="38100" dir="2700000" algn="tl">
                    <a:srgbClr val="000000"/>
                  </a:outerShdw>
                </a:effectLst>
              </a:rPr>
              <a:t>Clasificatoare bazate pe optimizare</a:t>
            </a:r>
          </a:p>
          <a:p>
            <a:pPr algn="ctr">
              <a:defRPr/>
            </a:pPr>
            <a:endParaRPr kumimoji="1" lang="en-US" altLang="en-US">
              <a:solidFill>
                <a:srgbClr val="FFFF00"/>
              </a:solidFill>
            </a:endParaRPr>
          </a:p>
          <a:p>
            <a:pPr lvl="1" algn="just">
              <a:buFontTx/>
              <a:buChar char="•"/>
              <a:defRPr/>
            </a:pPr>
            <a:r>
              <a:rPr kumimoji="1" lang="en-US" altLang="en-US">
                <a:solidFill>
                  <a:srgbClr val="FFFF00"/>
                </a:solidFill>
              </a:rPr>
              <a:t>Numite si clasificatoare geometrice, </a:t>
            </a:r>
            <a:r>
              <a:rPr kumimoji="1" lang="en-US" altLang="en-US" sz="2000" b="0"/>
              <a:t>pt. ca </a:t>
            </a:r>
            <a:r>
              <a:rPr kumimoji="1" lang="en-US" altLang="en-US" sz="2000" b="0">
                <a:solidFill>
                  <a:srgbClr val="FFFF00"/>
                </a:solidFill>
              </a:rPr>
              <a:t>principiul construirii clasificatorului = deducerea unor granite (suprafete) de decizie (linii, plane, hiperplane) in spatiul trasaturilor</a:t>
            </a:r>
          </a:p>
          <a:p>
            <a:pPr lvl="1" algn="just">
              <a:buFontTx/>
              <a:buChar char="•"/>
              <a:defRPr/>
            </a:pPr>
            <a:r>
              <a:rPr kumimoji="1" lang="en-US" altLang="en-US" b="0">
                <a:solidFill>
                  <a:srgbClr val="FFFF00"/>
                </a:solidFill>
              </a:rPr>
              <a:t>Clasificatoarele bazate pe optimizare = sisteme instruibile</a:t>
            </a:r>
          </a:p>
          <a:p>
            <a:pPr lvl="2" algn="just">
              <a:buFont typeface="Symbol" panose="05050102010706020507" pitchFamily="18" charset="2"/>
              <a:buChar char="Þ"/>
              <a:defRPr/>
            </a:pPr>
            <a:r>
              <a:rPr kumimoji="1" lang="en-US" altLang="en-US" sz="2000" b="0"/>
              <a:t>Necesita un set de date de antrenare = date + etichete,</a:t>
            </a:r>
            <a:r>
              <a:rPr kumimoji="1" lang="en-US" altLang="en-US" sz="2000" b="0">
                <a:solidFill>
                  <a:srgbClr val="FFFF00"/>
                </a:solidFill>
              </a:rPr>
              <a:t> </a:t>
            </a:r>
            <a:r>
              <a:rPr kumimoji="1" lang="en-US" altLang="en-US" sz="2000" b="0">
                <a:sym typeface="Wingdings" panose="05000000000000000000" pitchFamily="2" charset="2"/>
              </a:rPr>
              <a:t>X</a:t>
            </a:r>
            <a:r>
              <a:rPr kumimoji="1" lang="en-US" altLang="en-US" sz="2000" b="0" baseline="-25000">
                <a:sym typeface="Wingdings" panose="05000000000000000000" pitchFamily="2" charset="2"/>
              </a:rPr>
              <a:t>trn</a:t>
            </a:r>
            <a:r>
              <a:rPr kumimoji="1" lang="en-US" altLang="en-US" sz="2000" b="0">
                <a:sym typeface="Wingdings" panose="05000000000000000000" pitchFamily="2" charset="2"/>
              </a:rPr>
              <a:t>={</a:t>
            </a:r>
            <a:r>
              <a:rPr kumimoji="1" lang="en-US" altLang="en-US" sz="2000">
                <a:sym typeface="Wingdings" panose="05000000000000000000" pitchFamily="2" charset="2"/>
              </a:rPr>
              <a:t>x</a:t>
            </a:r>
            <a:r>
              <a:rPr kumimoji="1" lang="en-US" altLang="en-US" sz="2000" b="0" baseline="-25000">
                <a:sym typeface="Wingdings" panose="05000000000000000000" pitchFamily="2" charset="2"/>
              </a:rPr>
              <a:t>t,1</a:t>
            </a:r>
            <a:r>
              <a:rPr kumimoji="1" lang="en-US" altLang="en-US" sz="2000" b="0">
                <a:sym typeface="Wingdings" panose="05000000000000000000" pitchFamily="2" charset="2"/>
              </a:rPr>
              <a:t>, </a:t>
            </a:r>
            <a:r>
              <a:rPr kumimoji="1" lang="en-US" altLang="en-US" sz="2000">
                <a:sym typeface="Wingdings" panose="05000000000000000000" pitchFamily="2" charset="2"/>
              </a:rPr>
              <a:t>x</a:t>
            </a:r>
            <a:r>
              <a:rPr kumimoji="1" lang="en-US" altLang="en-US" sz="2000" b="0" baseline="-25000">
                <a:sym typeface="Wingdings" panose="05000000000000000000" pitchFamily="2" charset="2"/>
              </a:rPr>
              <a:t>t,2</a:t>
            </a:r>
            <a:r>
              <a:rPr kumimoji="1" lang="en-US" altLang="en-US" sz="2000" b="0">
                <a:sym typeface="Wingdings" panose="05000000000000000000" pitchFamily="2" charset="2"/>
              </a:rPr>
              <a:t>, …, 	</a:t>
            </a:r>
            <a:r>
              <a:rPr kumimoji="1" lang="en-US" altLang="en-US" sz="2000">
                <a:sym typeface="Wingdings" panose="05000000000000000000" pitchFamily="2" charset="2"/>
              </a:rPr>
              <a:t>x</a:t>
            </a:r>
            <a:r>
              <a:rPr kumimoji="1" lang="en-US" altLang="en-US" sz="2000" b="0" baseline="-25000">
                <a:sym typeface="Wingdings" panose="05000000000000000000" pitchFamily="2" charset="2"/>
              </a:rPr>
              <a:t>t,Ntrn</a:t>
            </a:r>
            <a:r>
              <a:rPr kumimoji="1" lang="en-US" altLang="en-US" sz="2000" b="0">
                <a:sym typeface="Wingdings" panose="05000000000000000000" pitchFamily="2" charset="2"/>
              </a:rPr>
              <a:t>} cu etichetele </a:t>
            </a:r>
            <a:r>
              <a:rPr kumimoji="1" lang="en-US" altLang="en-US" sz="2000" b="0"/>
              <a:t>Y</a:t>
            </a:r>
            <a:r>
              <a:rPr kumimoji="1" lang="en-US" altLang="en-US" sz="2000" b="0" baseline="-25000"/>
              <a:t>trn</a:t>
            </a:r>
            <a:r>
              <a:rPr kumimoji="1" lang="en-US" altLang="en-US" sz="2000" b="0"/>
              <a:t>={</a:t>
            </a:r>
            <a:r>
              <a:rPr kumimoji="1" lang="en-US" altLang="en-US" sz="2000" b="0" i="1"/>
              <a:t>y</a:t>
            </a:r>
            <a:r>
              <a:rPr kumimoji="1" lang="en-US" altLang="en-US" sz="2000" b="0" baseline="-25000"/>
              <a:t>t,1</a:t>
            </a:r>
            <a:r>
              <a:rPr kumimoji="1" lang="en-US" altLang="en-US" sz="2000" b="0"/>
              <a:t>,</a:t>
            </a:r>
            <a:r>
              <a:rPr kumimoji="1" lang="en-US" altLang="en-US" sz="2000" b="0" i="1"/>
              <a:t>y</a:t>
            </a:r>
            <a:r>
              <a:rPr kumimoji="1" lang="en-US" altLang="en-US" sz="2000" b="0" baseline="-25000"/>
              <a:t>t,2</a:t>
            </a:r>
            <a:r>
              <a:rPr kumimoji="1" lang="en-US" altLang="en-US" sz="2000" b="0"/>
              <a:t>,…,</a:t>
            </a:r>
            <a:r>
              <a:rPr kumimoji="1" lang="en-US" altLang="en-US" sz="2000" b="0" i="1"/>
              <a:t>y</a:t>
            </a:r>
            <a:r>
              <a:rPr kumimoji="1" lang="en-US" altLang="en-US" sz="2000" b="0" baseline="-25000"/>
              <a:t>t,Ntrn</a:t>
            </a:r>
            <a:r>
              <a:rPr kumimoji="1" lang="en-US" altLang="en-US" sz="2000" b="0"/>
              <a:t>}, </a:t>
            </a:r>
            <a:r>
              <a:rPr kumimoji="1" lang="en-US" altLang="en-US" sz="2000"/>
              <a:t>x</a:t>
            </a:r>
            <a:r>
              <a:rPr kumimoji="1" lang="en-US" altLang="en-US" sz="2000" b="0" baseline="-25000"/>
              <a:t>t,i</a:t>
            </a:r>
            <a:r>
              <a:rPr kumimoji="1" lang="en-US" altLang="en-US" sz="2000" b="0"/>
              <a:t> in </a:t>
            </a:r>
            <a:r>
              <a:rPr kumimoji="1" lang="en-US" altLang="en-US" sz="2000" b="0">
                <a:latin typeface="Castellar" panose="020A0402060406010301" pitchFamily="18" charset="0"/>
              </a:rPr>
              <a:t>R</a:t>
            </a:r>
            <a:r>
              <a:rPr kumimoji="1" lang="en-US" altLang="en-US" sz="2000" b="0" baseline="30000"/>
              <a:t>F</a:t>
            </a:r>
            <a:r>
              <a:rPr kumimoji="1" lang="en-US" altLang="en-US" sz="2000" b="0"/>
              <a:t>, </a:t>
            </a:r>
            <a:r>
              <a:rPr kumimoji="1" lang="en-US" altLang="en-US" sz="2000" b="0" i="1"/>
              <a:t>i</a:t>
            </a:r>
            <a:r>
              <a:rPr kumimoji="1" lang="en-US" altLang="en-US" sz="2000" b="0"/>
              <a:t>=1,2,…,N</a:t>
            </a:r>
            <a:r>
              <a:rPr kumimoji="1" lang="en-US" altLang="en-US" sz="2000" b="0" baseline="-25000"/>
              <a:t>trn</a:t>
            </a:r>
            <a:r>
              <a:rPr kumimoji="1" lang="en-US" altLang="en-US" sz="2000" b="0"/>
              <a:t>; </a:t>
            </a:r>
            <a:r>
              <a:rPr kumimoji="1" lang="en-US" altLang="en-US" sz="2000" b="0" i="1"/>
              <a:t>y</a:t>
            </a:r>
            <a:r>
              <a:rPr kumimoji="1" lang="en-US" altLang="en-US" sz="2000" b="0" baseline="-25000"/>
              <a:t>t,i</a:t>
            </a:r>
            <a:r>
              <a:rPr kumimoji="1" lang="en-US" altLang="en-US" sz="2000" b="0"/>
              <a:t> 	– eticheta clasei </a:t>
            </a:r>
            <a:r>
              <a:rPr kumimoji="1" lang="en-US" altLang="en-US" sz="2000" b="0" i="1"/>
              <a:t>C</a:t>
            </a:r>
            <a:r>
              <a:rPr kumimoji="1" lang="en-US" altLang="en-US" sz="2000" b="0" i="1" baseline="-25000"/>
              <a:t>1</a:t>
            </a:r>
            <a:r>
              <a:rPr kumimoji="1" lang="en-US" altLang="en-US" sz="2000" b="0" i="1"/>
              <a:t>, C</a:t>
            </a:r>
            <a:r>
              <a:rPr kumimoji="1" lang="en-US" altLang="en-US" sz="2000" b="0" i="1" baseline="-25000"/>
              <a:t>2</a:t>
            </a:r>
            <a:r>
              <a:rPr kumimoji="1" lang="en-US" altLang="en-US" sz="2000" b="0" i="1"/>
              <a:t>, …, C</a:t>
            </a:r>
            <a:r>
              <a:rPr kumimoji="1" lang="en-US" altLang="en-US" sz="2000" b="0" i="1" baseline="-25000"/>
              <a:t>K</a:t>
            </a:r>
            <a:r>
              <a:rPr kumimoji="1" lang="en-US" altLang="en-US" sz="2000" b="0" i="1"/>
              <a:t>  </a:t>
            </a:r>
            <a:r>
              <a:rPr kumimoji="1" lang="en-US" altLang="en-US" sz="2000" b="0"/>
              <a:t>(K – nr. de clase) </a:t>
            </a:r>
            <a:endParaRPr kumimoji="1" lang="en-US" altLang="en-US" sz="2000" b="0" baseline="-25000">
              <a:latin typeface="Castellar" panose="020A0402060406010301" pitchFamily="18" charset="0"/>
            </a:endParaRPr>
          </a:p>
          <a:p>
            <a:pPr lvl="2" algn="just">
              <a:buFont typeface="Symbol" panose="05050102010706020507" pitchFamily="18" charset="2"/>
              <a:buChar char="Þ"/>
              <a:defRPr/>
            </a:pPr>
            <a:r>
              <a:rPr kumimoji="1" lang="en-US" altLang="en-US" sz="2000" b="0"/>
              <a:t> N</a:t>
            </a:r>
            <a:r>
              <a:rPr kumimoji="1" lang="en-US" altLang="en-US" sz="2000" b="0" baseline="-25000"/>
              <a:t>trn</a:t>
            </a:r>
            <a:r>
              <a:rPr kumimoji="1" lang="en-US" altLang="en-US" sz="2000" b="0"/>
              <a:t> – suficient de mare pt. realizarea unei invatari corecte cu capacitate 	de generalizare la date necunoscute (de test)</a:t>
            </a:r>
          </a:p>
          <a:p>
            <a:pPr lvl="2" algn="just">
              <a:buFont typeface="Symbol" panose="05050102010706020507" pitchFamily="18" charset="2"/>
              <a:buNone/>
              <a:defRPr/>
            </a:pPr>
            <a:endParaRPr kumimoji="1" lang="en-US" altLang="en-US">
              <a:solidFill>
                <a:srgbClr val="FFFF00"/>
              </a:solidFill>
            </a:endParaRPr>
          </a:p>
        </p:txBody>
      </p:sp>
      <p:pic>
        <p:nvPicPr>
          <p:cNvPr id="8195" name="Picture 5">
            <a:extLst>
              <a:ext uri="{FF2B5EF4-FFF2-40B4-BE49-F238E27FC236}">
                <a16:creationId xmlns:a16="http://schemas.microsoft.com/office/drawing/2014/main" id="{E491B549-CDB2-499E-B772-96B34383F6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685800" y="4000500"/>
            <a:ext cx="24384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6">
            <a:extLst>
              <a:ext uri="{FF2B5EF4-FFF2-40B4-BE49-F238E27FC236}">
                <a16:creationId xmlns:a16="http://schemas.microsoft.com/office/drawing/2014/main" id="{A8620A30-7CCF-406B-B55A-9BF1463E46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3815556" y="4337844"/>
            <a:ext cx="2249488" cy="241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7">
            <a:extLst>
              <a:ext uri="{FF2B5EF4-FFF2-40B4-BE49-F238E27FC236}">
                <a16:creationId xmlns:a16="http://schemas.microsoft.com/office/drawing/2014/main" id="{B13F6BF6-3336-4586-A04D-1CD0798A51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400000">
            <a:off x="6538912" y="4205288"/>
            <a:ext cx="2162175"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9291" name="Rectangle 11">
            <a:extLst>
              <a:ext uri="{FF2B5EF4-FFF2-40B4-BE49-F238E27FC236}">
                <a16:creationId xmlns:a16="http://schemas.microsoft.com/office/drawing/2014/main" id="{A3FE0CF1-D91F-4968-8087-423F39790388}"/>
              </a:ext>
            </a:extLst>
          </p:cNvPr>
          <p:cNvSpPr>
            <a:spLocks noChangeArrowheads="1"/>
          </p:cNvSpPr>
          <p:nvPr/>
        </p:nvSpPr>
        <p:spPr bwMode="auto">
          <a:xfrm>
            <a:off x="5105400" y="76200"/>
            <a:ext cx="4038600" cy="381000"/>
          </a:xfrm>
          <a:prstGeom prst="rect">
            <a:avLst/>
          </a:prstGeom>
          <a:noFill/>
          <a:ln>
            <a:noFill/>
          </a:ln>
          <a:effectLst/>
        </p:spPr>
        <p:txBody>
          <a:bodyPr anchor="b"/>
          <a:lstStyle/>
          <a:p>
            <a:pPr algn="r">
              <a:defRPr/>
            </a:pPr>
            <a:r>
              <a:rPr lang="en-US" altLang="en-US" sz="1600" b="0" dirty="0">
                <a:solidFill>
                  <a:schemeClr val="tx2"/>
                </a:solidFill>
                <a:effectLst>
                  <a:outerShdw blurRad="38100" dist="38100" dir="2700000" algn="tl">
                    <a:srgbClr val="000000"/>
                  </a:outerShdw>
                </a:effectLst>
                <a:latin typeface="Tahoma" panose="020B0604030504040204" pitchFamily="34" charset="0"/>
              </a:rPr>
              <a:t>Curs 10</a:t>
            </a:r>
            <a:endParaRPr lang="en-US" alt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Text Box 2">
            <a:extLst>
              <a:ext uri="{FF2B5EF4-FFF2-40B4-BE49-F238E27FC236}">
                <a16:creationId xmlns:a16="http://schemas.microsoft.com/office/drawing/2014/main" id="{A640CB39-A6A7-4DF8-B183-96BB9739B867}"/>
              </a:ext>
            </a:extLst>
          </p:cNvPr>
          <p:cNvSpPr txBox="1">
            <a:spLocks noChangeArrowheads="1"/>
          </p:cNvSpPr>
          <p:nvPr/>
        </p:nvSpPr>
        <p:spPr bwMode="auto">
          <a:xfrm>
            <a:off x="0" y="457200"/>
            <a:ext cx="9144000" cy="4649788"/>
          </a:xfrm>
          <a:prstGeom prst="rect">
            <a:avLst/>
          </a:prstGeom>
          <a:solidFill>
            <a:srgbClr val="1763A1">
              <a:alpha val="66000"/>
            </a:srgbClr>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spAutoFit/>
          </a:bodyPr>
          <a:lstStyle>
            <a:lvl1pPr marL="722313" indent="-633413">
              <a:tabLst>
                <a:tab pos="1081088" algn="l"/>
              </a:tabLst>
              <a:defRPr sz="2400">
                <a:solidFill>
                  <a:schemeClr val="tx1"/>
                </a:solidFill>
                <a:latin typeface="Times New Roman" panose="02020603050405020304" pitchFamily="18" charset="0"/>
              </a:defRPr>
            </a:lvl1pPr>
            <a:lvl2pPr marL="901700" indent="261938">
              <a:tabLst>
                <a:tab pos="1081088" algn="l"/>
              </a:tabLst>
              <a:defRPr sz="2400">
                <a:solidFill>
                  <a:schemeClr val="tx1"/>
                </a:solidFill>
                <a:latin typeface="Times New Roman" panose="02020603050405020304" pitchFamily="18" charset="0"/>
              </a:defRPr>
            </a:lvl2pPr>
            <a:lvl3pPr marL="1800225" indent="-457200">
              <a:tabLst>
                <a:tab pos="1081088" algn="l"/>
              </a:tabLst>
              <a:defRPr sz="2400">
                <a:solidFill>
                  <a:schemeClr val="tx1"/>
                </a:solidFill>
                <a:latin typeface="Times New Roman" panose="02020603050405020304" pitchFamily="18" charset="0"/>
              </a:defRPr>
            </a:lvl3pPr>
            <a:lvl4pPr marL="1979613" indent="-457200">
              <a:tabLst>
                <a:tab pos="1081088" algn="l"/>
              </a:tabLst>
              <a:defRPr sz="2400">
                <a:solidFill>
                  <a:schemeClr val="tx1"/>
                </a:solidFill>
                <a:latin typeface="Times New Roman" panose="02020603050405020304" pitchFamily="18" charset="0"/>
              </a:defRPr>
            </a:lvl4pPr>
            <a:lvl5pPr marL="2286000" indent="-457200">
              <a:tabLst>
                <a:tab pos="1081088" algn="l"/>
              </a:tabLst>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9pPr>
          </a:lstStyle>
          <a:p>
            <a:pPr algn="ctr"/>
            <a:r>
              <a:rPr kumimoji="1" lang="en-US" altLang="ro-RO">
                <a:solidFill>
                  <a:srgbClr val="FFFF00"/>
                </a:solidFill>
                <a:sym typeface="Wingdings 2" panose="05020102010507070707" pitchFamily="18" charset="2"/>
              </a:rPr>
              <a:t> </a:t>
            </a:r>
            <a:r>
              <a:rPr kumimoji="1" lang="en-US" altLang="ro-RO" sz="3600" b="0">
                <a:solidFill>
                  <a:srgbClr val="FFFF00"/>
                </a:solidFill>
                <a:effectLst>
                  <a:outerShdw blurRad="38100" dist="38100" dir="2700000" algn="tl">
                    <a:srgbClr val="000000"/>
                  </a:outerShdw>
                </a:effectLst>
              </a:rPr>
              <a:t>Analiza LDA multiclasa (7)</a:t>
            </a:r>
            <a:endParaRPr kumimoji="1" lang="en-US" altLang="ro-RO">
              <a:solidFill>
                <a:srgbClr val="FFFF00"/>
              </a:solidFill>
            </a:endParaRPr>
          </a:p>
          <a:p>
            <a:pPr algn="ctr"/>
            <a:endParaRPr kumimoji="1" lang="en-US" altLang="ro-RO" sz="2000" b="0">
              <a:sym typeface="Wingdings 2" panose="05020102010507070707" pitchFamily="18" charset="2"/>
            </a:endParaRPr>
          </a:p>
          <a:p>
            <a:pPr algn="just"/>
            <a:r>
              <a:rPr kumimoji="1" lang="en-US" altLang="ro-RO" sz="2000" b="0">
                <a:sym typeface="Wingdings 2" panose="05020102010507070707" pitchFamily="18" charset="2"/>
              </a:rPr>
              <a:t>	Media proiectiilor datelor independenta de clasa va fi:</a:t>
            </a:r>
          </a:p>
          <a:p>
            <a:pPr algn="just"/>
            <a:endParaRPr kumimoji="1" lang="en-US" altLang="ro-RO" sz="2000" b="0">
              <a:sym typeface="Wingdings 2" panose="05020102010507070707" pitchFamily="18" charset="2"/>
            </a:endParaRPr>
          </a:p>
          <a:p>
            <a:pPr algn="just"/>
            <a:endParaRPr kumimoji="1" lang="en-US" altLang="ro-RO" sz="2000" b="0">
              <a:sym typeface="Wingdings 2" panose="05020102010507070707" pitchFamily="18" charset="2"/>
            </a:endParaRPr>
          </a:p>
          <a:p>
            <a:pPr algn="just"/>
            <a:endParaRPr kumimoji="1" lang="en-US" altLang="ro-RO" sz="2000" b="0">
              <a:sym typeface="Wingdings 2" panose="05020102010507070707" pitchFamily="18" charset="2"/>
            </a:endParaRPr>
          </a:p>
          <a:p>
            <a:pPr algn="just"/>
            <a:r>
              <a:rPr kumimoji="1" lang="en-US" altLang="ro-RO" sz="2000" b="0">
                <a:sym typeface="Wingdings 2" panose="05020102010507070707" pitchFamily="18" charset="2"/>
              </a:rPr>
              <a:t>	Similar, putem exprima matricile de imprastiere ale proiectiilor datelor pe cele K-1 drepte:</a:t>
            </a:r>
          </a:p>
          <a:p>
            <a:pPr algn="just"/>
            <a:endParaRPr kumimoji="1" lang="en-US" altLang="ro-RO" sz="2000" b="0">
              <a:sym typeface="Wingdings 2" panose="05020102010507070707" pitchFamily="18" charset="2"/>
            </a:endParaRPr>
          </a:p>
          <a:p>
            <a:pPr algn="just"/>
            <a:endParaRPr kumimoji="1" lang="en-US" altLang="ro-RO" sz="2000" b="0">
              <a:sym typeface="Wingdings 2" panose="05020102010507070707" pitchFamily="18" charset="2"/>
            </a:endParaRPr>
          </a:p>
          <a:p>
            <a:pPr algn="just"/>
            <a:endParaRPr kumimoji="1" lang="en-US" altLang="ro-RO" sz="2000" b="0">
              <a:sym typeface="Wingdings 2" panose="05020102010507070707" pitchFamily="18" charset="2"/>
            </a:endParaRPr>
          </a:p>
          <a:p>
            <a:pPr algn="just"/>
            <a:r>
              <a:rPr kumimoji="1" lang="en-US" altLang="ro-RO" sz="2000" b="0">
                <a:sym typeface="Wingdings 2" panose="05020102010507070707" pitchFamily="18" charset="2"/>
              </a:rPr>
              <a:t>	</a:t>
            </a:r>
          </a:p>
          <a:p>
            <a:pPr algn="just"/>
            <a:endParaRPr kumimoji="1" lang="en-US" altLang="ro-RO" sz="2000" b="0">
              <a:sym typeface="Wingdings 2" panose="05020102010507070707" pitchFamily="18" charset="2"/>
            </a:endParaRPr>
          </a:p>
          <a:p>
            <a:pPr algn="just"/>
            <a:r>
              <a:rPr kumimoji="1" lang="en-US" altLang="ro-RO" sz="2000" b="0">
                <a:sym typeface="Wingdings 2" panose="05020102010507070707" pitchFamily="18" charset="2"/>
              </a:rPr>
              <a:t>	adica:</a:t>
            </a:r>
            <a:endParaRPr kumimoji="1" lang="en-US" altLang="ro-RO" sz="2000" b="0">
              <a:cs typeface="Times New Roman" panose="02020603050405020304" pitchFamily="18" charset="0"/>
              <a:sym typeface="Wingdings 2" panose="05020102010507070707" pitchFamily="18" charset="2"/>
            </a:endParaRPr>
          </a:p>
        </p:txBody>
      </p:sp>
      <p:graphicFrame>
        <p:nvGraphicFramePr>
          <p:cNvPr id="672774" name="Object 6">
            <a:extLst>
              <a:ext uri="{FF2B5EF4-FFF2-40B4-BE49-F238E27FC236}">
                <a16:creationId xmlns:a16="http://schemas.microsoft.com/office/drawing/2014/main" id="{07A27FD3-DA50-45B3-BA4E-D43F3549D17C}"/>
              </a:ext>
            </a:extLst>
          </p:cNvPr>
          <p:cNvGraphicFramePr>
            <a:graphicFrameLocks noChangeAspect="1"/>
          </p:cNvGraphicFramePr>
          <p:nvPr/>
        </p:nvGraphicFramePr>
        <p:xfrm>
          <a:off x="1828800" y="3352800"/>
          <a:ext cx="5565775" cy="760413"/>
        </p:xfrm>
        <a:graphic>
          <a:graphicData uri="http://schemas.openxmlformats.org/presentationml/2006/ole">
            <mc:AlternateContent xmlns:mc="http://schemas.openxmlformats.org/markup-compatibility/2006">
              <mc:Choice xmlns:v="urn:schemas-microsoft-com:vml" Requires="v">
                <p:oleObj name="Equation" r:id="rId3" imgW="2882880" imgH="393480" progId="Equation.3">
                  <p:embed/>
                </p:oleObj>
              </mc:Choice>
              <mc:Fallback>
                <p:oleObj name="Equation" r:id="rId3" imgW="2882880" imgH="393480" progId="Equation.3">
                  <p:embed/>
                  <p:pic>
                    <p:nvPicPr>
                      <p:cNvPr id="672774" name="Object 6">
                        <a:extLst>
                          <a:ext uri="{FF2B5EF4-FFF2-40B4-BE49-F238E27FC236}">
                            <a16:creationId xmlns:a16="http://schemas.microsoft.com/office/drawing/2014/main" id="{07A27FD3-DA50-45B3-BA4E-D43F3549D1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3352800"/>
                        <a:ext cx="5565775" cy="760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2775" name="Object 7">
            <a:extLst>
              <a:ext uri="{FF2B5EF4-FFF2-40B4-BE49-F238E27FC236}">
                <a16:creationId xmlns:a16="http://schemas.microsoft.com/office/drawing/2014/main" id="{59034958-3338-41C2-AC68-F852319665F0}"/>
              </a:ext>
            </a:extLst>
          </p:cNvPr>
          <p:cNvGraphicFramePr>
            <a:graphicFrameLocks noChangeAspect="1"/>
          </p:cNvGraphicFramePr>
          <p:nvPr/>
        </p:nvGraphicFramePr>
        <p:xfrm>
          <a:off x="1066800" y="1828800"/>
          <a:ext cx="6816725" cy="760413"/>
        </p:xfrm>
        <a:graphic>
          <a:graphicData uri="http://schemas.openxmlformats.org/presentationml/2006/ole">
            <mc:AlternateContent xmlns:mc="http://schemas.openxmlformats.org/markup-compatibility/2006">
              <mc:Choice xmlns:v="urn:schemas-microsoft-com:vml" Requires="v">
                <p:oleObj name="Equation" r:id="rId5" imgW="3530520" imgH="393480" progId="Equation.3">
                  <p:embed/>
                </p:oleObj>
              </mc:Choice>
              <mc:Fallback>
                <p:oleObj name="Equation" r:id="rId5" imgW="3530520" imgH="393480" progId="Equation.3">
                  <p:embed/>
                  <p:pic>
                    <p:nvPicPr>
                      <p:cNvPr id="672775" name="Object 7">
                        <a:extLst>
                          <a:ext uri="{FF2B5EF4-FFF2-40B4-BE49-F238E27FC236}">
                            <a16:creationId xmlns:a16="http://schemas.microsoft.com/office/drawing/2014/main" id="{59034958-3338-41C2-AC68-F852319665F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1828800"/>
                        <a:ext cx="6816725" cy="760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2776" name="Object 8">
            <a:extLst>
              <a:ext uri="{FF2B5EF4-FFF2-40B4-BE49-F238E27FC236}">
                <a16:creationId xmlns:a16="http://schemas.microsoft.com/office/drawing/2014/main" id="{B91CD843-5FA5-409E-AA5E-BB76A524ADBD}"/>
              </a:ext>
            </a:extLst>
          </p:cNvPr>
          <p:cNvGraphicFramePr>
            <a:graphicFrameLocks noChangeAspect="1"/>
          </p:cNvGraphicFramePr>
          <p:nvPr/>
        </p:nvGraphicFramePr>
        <p:xfrm>
          <a:off x="1524000" y="5029200"/>
          <a:ext cx="6153150" cy="858838"/>
        </p:xfrm>
        <a:graphic>
          <a:graphicData uri="http://schemas.openxmlformats.org/presentationml/2006/ole">
            <mc:AlternateContent xmlns:mc="http://schemas.openxmlformats.org/markup-compatibility/2006">
              <mc:Choice xmlns:v="urn:schemas-microsoft-com:vml" Requires="v">
                <p:oleObj name="Equation" r:id="rId7" imgW="3187440" imgH="444240" progId="Equation.3">
                  <p:embed/>
                </p:oleObj>
              </mc:Choice>
              <mc:Fallback>
                <p:oleObj name="Equation" r:id="rId7" imgW="3187440" imgH="444240" progId="Equation.3">
                  <p:embed/>
                  <p:pic>
                    <p:nvPicPr>
                      <p:cNvPr id="672776" name="Object 8">
                        <a:extLst>
                          <a:ext uri="{FF2B5EF4-FFF2-40B4-BE49-F238E27FC236}">
                            <a16:creationId xmlns:a16="http://schemas.microsoft.com/office/drawing/2014/main" id="{B91CD843-5FA5-409E-AA5E-BB76A524ADB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5029200"/>
                        <a:ext cx="6153150" cy="858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2777" name="Object 9">
            <a:extLst>
              <a:ext uri="{FF2B5EF4-FFF2-40B4-BE49-F238E27FC236}">
                <a16:creationId xmlns:a16="http://schemas.microsoft.com/office/drawing/2014/main" id="{A9EF351D-195E-4C99-8A24-9034E7839002}"/>
              </a:ext>
            </a:extLst>
          </p:cNvPr>
          <p:cNvGraphicFramePr>
            <a:graphicFrameLocks noChangeAspect="1"/>
          </p:cNvGraphicFramePr>
          <p:nvPr/>
        </p:nvGraphicFramePr>
        <p:xfrm>
          <a:off x="2286000" y="4191000"/>
          <a:ext cx="4511675" cy="711200"/>
        </p:xfrm>
        <a:graphic>
          <a:graphicData uri="http://schemas.openxmlformats.org/presentationml/2006/ole">
            <mc:AlternateContent xmlns:mc="http://schemas.openxmlformats.org/markup-compatibility/2006">
              <mc:Choice xmlns:v="urn:schemas-microsoft-com:vml" Requires="v">
                <p:oleObj name="Equation" r:id="rId9" imgW="2336760" imgH="368280" progId="Equation.3">
                  <p:embed/>
                </p:oleObj>
              </mc:Choice>
              <mc:Fallback>
                <p:oleObj name="Equation" r:id="rId9" imgW="2336760" imgH="368280" progId="Equation.3">
                  <p:embed/>
                  <p:pic>
                    <p:nvPicPr>
                      <p:cNvPr id="672777" name="Object 9">
                        <a:extLst>
                          <a:ext uri="{FF2B5EF4-FFF2-40B4-BE49-F238E27FC236}">
                            <a16:creationId xmlns:a16="http://schemas.microsoft.com/office/drawing/2014/main" id="{A9EF351D-195E-4C99-8A24-9034E783900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6000" y="4191000"/>
                        <a:ext cx="4511675"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2778" name="Object 10">
            <a:extLst>
              <a:ext uri="{FF2B5EF4-FFF2-40B4-BE49-F238E27FC236}">
                <a16:creationId xmlns:a16="http://schemas.microsoft.com/office/drawing/2014/main" id="{C6E28F17-43CC-4D1B-B813-CEDAE92A5DDA}"/>
              </a:ext>
            </a:extLst>
          </p:cNvPr>
          <p:cNvGraphicFramePr>
            <a:graphicFrameLocks noChangeAspect="1"/>
          </p:cNvGraphicFramePr>
          <p:nvPr/>
        </p:nvGraphicFramePr>
        <p:xfrm>
          <a:off x="2244725" y="5919788"/>
          <a:ext cx="5051425" cy="760412"/>
        </p:xfrm>
        <a:graphic>
          <a:graphicData uri="http://schemas.openxmlformats.org/presentationml/2006/ole">
            <mc:AlternateContent xmlns:mc="http://schemas.openxmlformats.org/markup-compatibility/2006">
              <mc:Choice xmlns:v="urn:schemas-microsoft-com:vml" Requires="v">
                <p:oleObj name="Equation" r:id="rId11" imgW="2616120" imgH="393480" progId="Equation.3">
                  <p:embed/>
                </p:oleObj>
              </mc:Choice>
              <mc:Fallback>
                <p:oleObj name="Equation" r:id="rId11" imgW="2616120" imgH="393480" progId="Equation.3">
                  <p:embed/>
                  <p:pic>
                    <p:nvPicPr>
                      <p:cNvPr id="672778" name="Object 10">
                        <a:extLst>
                          <a:ext uri="{FF2B5EF4-FFF2-40B4-BE49-F238E27FC236}">
                            <a16:creationId xmlns:a16="http://schemas.microsoft.com/office/drawing/2014/main" id="{C6E28F17-43CC-4D1B-B813-CEDAE92A5DD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44725" y="5919788"/>
                        <a:ext cx="5051425" cy="760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mc:Choice xmlns:p14="http://schemas.microsoft.com/office/powerpoint/2010/main" Requires="p14">
          <p:contentPart p14:bwMode="auto" r:id="rId13">
            <p14:nvContentPartPr>
              <p14:cNvPr id="2" name="Ink 1">
                <a:extLst>
                  <a:ext uri="{FF2B5EF4-FFF2-40B4-BE49-F238E27FC236}">
                    <a16:creationId xmlns:a16="http://schemas.microsoft.com/office/drawing/2014/main" id="{5FAD00E6-ED15-4F48-AE5E-CBCB0842B342}"/>
                  </a:ext>
                </a:extLst>
              </p14:cNvPr>
              <p14:cNvContentPartPr/>
              <p14:nvPr/>
            </p14:nvContentPartPr>
            <p14:xfrm>
              <a:off x="98640" y="1044000"/>
              <a:ext cx="9136080" cy="5439960"/>
            </p14:xfrm>
          </p:contentPart>
        </mc:Choice>
        <mc:Fallback>
          <p:pic>
            <p:nvPicPr>
              <p:cNvPr id="2" name="Ink 1">
                <a:extLst>
                  <a:ext uri="{FF2B5EF4-FFF2-40B4-BE49-F238E27FC236}">
                    <a16:creationId xmlns:a16="http://schemas.microsoft.com/office/drawing/2014/main" id="{5FAD00E6-ED15-4F48-AE5E-CBCB0842B342}"/>
                  </a:ext>
                </a:extLst>
              </p:cNvPr>
              <p:cNvPicPr/>
              <p:nvPr/>
            </p:nvPicPr>
            <p:blipFill>
              <a:blip r:embed="rId14"/>
              <a:stretch>
                <a:fillRect/>
              </a:stretch>
            </p:blipFill>
            <p:spPr>
              <a:xfrm>
                <a:off x="89280" y="1034640"/>
                <a:ext cx="9154800" cy="5458680"/>
              </a:xfrm>
              <a:prstGeom prst="rect">
                <a:avLst/>
              </a:prstGeom>
            </p:spPr>
          </p:pic>
        </mc:Fallback>
      </mc:AlternateContent>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Text Box 2">
            <a:extLst>
              <a:ext uri="{FF2B5EF4-FFF2-40B4-BE49-F238E27FC236}">
                <a16:creationId xmlns:a16="http://schemas.microsoft.com/office/drawing/2014/main" id="{51E18BA3-A8FB-4E7A-B346-13F9B8128D7A}"/>
              </a:ext>
            </a:extLst>
          </p:cNvPr>
          <p:cNvSpPr txBox="1">
            <a:spLocks noChangeArrowheads="1"/>
          </p:cNvSpPr>
          <p:nvPr/>
        </p:nvSpPr>
        <p:spPr bwMode="auto">
          <a:xfrm>
            <a:off x="0" y="457200"/>
            <a:ext cx="9144000" cy="6173788"/>
          </a:xfrm>
          <a:prstGeom prst="rect">
            <a:avLst/>
          </a:prstGeom>
          <a:solidFill>
            <a:srgbClr val="1763A1">
              <a:alpha val="66000"/>
            </a:srgbClr>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spAutoFit/>
          </a:bodyPr>
          <a:lstStyle>
            <a:lvl1pPr marL="722313" indent="-633413">
              <a:tabLst>
                <a:tab pos="1081088" algn="l"/>
              </a:tabLst>
              <a:defRPr sz="2400">
                <a:solidFill>
                  <a:schemeClr val="tx1"/>
                </a:solidFill>
                <a:latin typeface="Times New Roman" panose="02020603050405020304" pitchFamily="18" charset="0"/>
              </a:defRPr>
            </a:lvl1pPr>
            <a:lvl2pPr marL="901700" indent="261938">
              <a:tabLst>
                <a:tab pos="1081088" algn="l"/>
              </a:tabLst>
              <a:defRPr sz="2400">
                <a:solidFill>
                  <a:schemeClr val="tx1"/>
                </a:solidFill>
                <a:latin typeface="Times New Roman" panose="02020603050405020304" pitchFamily="18" charset="0"/>
              </a:defRPr>
            </a:lvl2pPr>
            <a:lvl3pPr marL="1800225" indent="-457200">
              <a:tabLst>
                <a:tab pos="1081088" algn="l"/>
              </a:tabLst>
              <a:defRPr sz="2400">
                <a:solidFill>
                  <a:schemeClr val="tx1"/>
                </a:solidFill>
                <a:latin typeface="Times New Roman" panose="02020603050405020304" pitchFamily="18" charset="0"/>
              </a:defRPr>
            </a:lvl3pPr>
            <a:lvl4pPr marL="1979613" indent="-457200">
              <a:tabLst>
                <a:tab pos="1081088" algn="l"/>
              </a:tabLst>
              <a:defRPr sz="2400">
                <a:solidFill>
                  <a:schemeClr val="tx1"/>
                </a:solidFill>
                <a:latin typeface="Times New Roman" panose="02020603050405020304" pitchFamily="18" charset="0"/>
              </a:defRPr>
            </a:lvl4pPr>
            <a:lvl5pPr marL="2286000" indent="-457200">
              <a:tabLst>
                <a:tab pos="1081088" algn="l"/>
              </a:tabLst>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9pPr>
          </a:lstStyle>
          <a:p>
            <a:pPr algn="ctr"/>
            <a:r>
              <a:rPr kumimoji="1" lang="en-US" altLang="ro-RO">
                <a:solidFill>
                  <a:srgbClr val="FFFF00"/>
                </a:solidFill>
                <a:sym typeface="Wingdings 2" panose="05020102010507070707" pitchFamily="18" charset="2"/>
              </a:rPr>
              <a:t> </a:t>
            </a:r>
            <a:r>
              <a:rPr kumimoji="1" lang="en-US" altLang="ro-RO" sz="3600" b="0">
                <a:solidFill>
                  <a:srgbClr val="FFFF00"/>
                </a:solidFill>
                <a:effectLst>
                  <a:outerShdw blurRad="38100" dist="38100" dir="2700000" algn="tl">
                    <a:srgbClr val="000000"/>
                  </a:outerShdw>
                </a:effectLst>
              </a:rPr>
              <a:t>Analiza LDA multiclasa (8)</a:t>
            </a:r>
            <a:endParaRPr kumimoji="1" lang="en-US" altLang="ro-RO">
              <a:solidFill>
                <a:srgbClr val="FFFF00"/>
              </a:solidFill>
            </a:endParaRPr>
          </a:p>
          <a:p>
            <a:pPr algn="ctr"/>
            <a:endParaRPr kumimoji="1" lang="en-US" altLang="ro-RO" sz="2000" b="0">
              <a:sym typeface="Wingdings 2" panose="05020102010507070707" pitchFamily="18" charset="2"/>
            </a:endParaRPr>
          </a:p>
          <a:p>
            <a:pPr algn="just"/>
            <a:r>
              <a:rPr kumimoji="1" lang="en-US" altLang="ro-RO" sz="2000" b="0">
                <a:sym typeface="Wingdings 2" panose="05020102010507070707" pitchFamily="18" charset="2"/>
              </a:rPr>
              <a:t>	Daca in cazul LDA binar, imprastierile proiectiilor datelor erau scalare, in cazul LDA multiclasa, aceste imprastieri sunt de forma matriciala, deoarece proiectiile datelor nu mai sunt scalari, ci vectori de lungime (K-1) (spatiul de trasaturi indus de analiza LDA multiclasa fiind (K-1)-dimensional): </a:t>
            </a:r>
          </a:p>
          <a:p>
            <a:pPr algn="just"/>
            <a:endParaRPr kumimoji="1" lang="en-US" altLang="ro-RO" sz="2000" b="0">
              <a:sym typeface="Wingdings 2" panose="05020102010507070707" pitchFamily="18" charset="2"/>
            </a:endParaRPr>
          </a:p>
          <a:p>
            <a:pPr algn="just"/>
            <a:endParaRPr kumimoji="1" lang="en-US" altLang="ro-RO" sz="2000" b="0">
              <a:sym typeface="Wingdings 2" panose="05020102010507070707" pitchFamily="18" charset="2"/>
            </a:endParaRPr>
          </a:p>
          <a:p>
            <a:pPr algn="just"/>
            <a:endParaRPr kumimoji="1" lang="en-US" altLang="ro-RO" sz="2000" b="0">
              <a:sym typeface="Wingdings 2" panose="05020102010507070707" pitchFamily="18" charset="2"/>
            </a:endParaRPr>
          </a:p>
          <a:p>
            <a:pPr algn="just"/>
            <a:r>
              <a:rPr kumimoji="1" lang="en-US" altLang="ro-RO" sz="2000" b="0">
                <a:sym typeface="Wingdings 2" panose="05020102010507070707" pitchFamily="18" charset="2"/>
              </a:rPr>
              <a:t>	In consecinta, pentru exprimarea functiei-obiectiv de maximizat in analiza LDA multiclasa, avem nevoie de o masura scalara a fiecareia din cele doua matrici de imprastiere ale proiectiilor (pentru similaritatea cu LDA binar). Se aleg ca masuri scalare ale imprastierilor proiectiilor (inter, respectiv intra clase), determinantii matricilor corespunzatoare, conducand la urmatoarea forma a functiei-obiectiv de maximizat in analiza LDA multiclasa:</a:t>
            </a:r>
          </a:p>
          <a:p>
            <a:pPr algn="just"/>
            <a:endParaRPr kumimoji="1" lang="en-US" altLang="ro-RO" sz="2000" b="0">
              <a:sym typeface="Wingdings 2" panose="05020102010507070707" pitchFamily="18" charset="2"/>
            </a:endParaRPr>
          </a:p>
          <a:p>
            <a:pPr algn="just"/>
            <a:endParaRPr kumimoji="1" lang="en-US" altLang="ro-RO" sz="2000" b="0">
              <a:sym typeface="Wingdings 2" panose="05020102010507070707" pitchFamily="18" charset="2"/>
            </a:endParaRPr>
          </a:p>
          <a:p>
            <a:pPr algn="just"/>
            <a:endParaRPr kumimoji="1" lang="en-US" altLang="ro-RO" sz="2000" b="0">
              <a:sym typeface="Wingdings 2" panose="05020102010507070707" pitchFamily="18" charset="2"/>
            </a:endParaRPr>
          </a:p>
          <a:p>
            <a:pPr algn="just"/>
            <a:r>
              <a:rPr kumimoji="1" lang="en-US" altLang="ro-RO" sz="2000" b="0">
                <a:sym typeface="Wingdings 2" panose="05020102010507070707" pitchFamily="18" charset="2"/>
              </a:rPr>
              <a:t>	</a:t>
            </a:r>
            <a:endParaRPr kumimoji="1" lang="en-US" altLang="ro-RO" sz="2000" b="0">
              <a:cs typeface="Times New Roman" panose="02020603050405020304" pitchFamily="18" charset="0"/>
              <a:sym typeface="Wingdings 2" panose="05020102010507070707" pitchFamily="18" charset="2"/>
            </a:endParaRPr>
          </a:p>
        </p:txBody>
      </p:sp>
      <p:graphicFrame>
        <p:nvGraphicFramePr>
          <p:cNvPr id="674824" name="Object 8">
            <a:extLst>
              <a:ext uri="{FF2B5EF4-FFF2-40B4-BE49-F238E27FC236}">
                <a16:creationId xmlns:a16="http://schemas.microsoft.com/office/drawing/2014/main" id="{17802EC9-1BEE-4536-8A9A-B0ADC0C5CBB0}"/>
              </a:ext>
            </a:extLst>
          </p:cNvPr>
          <p:cNvGraphicFramePr>
            <a:graphicFrameLocks noChangeAspect="1"/>
          </p:cNvGraphicFramePr>
          <p:nvPr/>
        </p:nvGraphicFramePr>
        <p:xfrm>
          <a:off x="2922588" y="5562600"/>
          <a:ext cx="3506787" cy="858838"/>
        </p:xfrm>
        <a:graphic>
          <a:graphicData uri="http://schemas.openxmlformats.org/presentationml/2006/ole">
            <mc:AlternateContent xmlns:mc="http://schemas.openxmlformats.org/markup-compatibility/2006">
              <mc:Choice xmlns:v="urn:schemas-microsoft-com:vml" Requires="v">
                <p:oleObj name="Equation" r:id="rId3" imgW="1815840" imgH="444240" progId="Equation.3">
                  <p:embed/>
                </p:oleObj>
              </mc:Choice>
              <mc:Fallback>
                <p:oleObj name="Equation" r:id="rId3" imgW="1815840" imgH="444240" progId="Equation.3">
                  <p:embed/>
                  <p:pic>
                    <p:nvPicPr>
                      <p:cNvPr id="674824" name="Object 8">
                        <a:extLst>
                          <a:ext uri="{FF2B5EF4-FFF2-40B4-BE49-F238E27FC236}">
                            <a16:creationId xmlns:a16="http://schemas.microsoft.com/office/drawing/2014/main" id="{17802EC9-1BEE-4536-8A9A-B0ADC0C5CB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2588" y="5562600"/>
                        <a:ext cx="3506787" cy="858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4826" name="Object 10">
            <a:extLst>
              <a:ext uri="{FF2B5EF4-FFF2-40B4-BE49-F238E27FC236}">
                <a16:creationId xmlns:a16="http://schemas.microsoft.com/office/drawing/2014/main" id="{E0600F28-B0F5-4EE9-9C5F-40C1C5D5B8E1}"/>
              </a:ext>
            </a:extLst>
          </p:cNvPr>
          <p:cNvGraphicFramePr>
            <a:graphicFrameLocks noChangeAspect="1"/>
          </p:cNvGraphicFramePr>
          <p:nvPr/>
        </p:nvGraphicFramePr>
        <p:xfrm>
          <a:off x="2514600" y="2819400"/>
          <a:ext cx="4071938" cy="417513"/>
        </p:xfrm>
        <a:graphic>
          <a:graphicData uri="http://schemas.openxmlformats.org/presentationml/2006/ole">
            <mc:AlternateContent xmlns:mc="http://schemas.openxmlformats.org/markup-compatibility/2006">
              <mc:Choice xmlns:v="urn:schemas-microsoft-com:vml" Requires="v">
                <p:oleObj name="Equation" r:id="rId5" imgW="2108160" imgH="215640" progId="Equation.3">
                  <p:embed/>
                </p:oleObj>
              </mc:Choice>
              <mc:Fallback>
                <p:oleObj name="Equation" r:id="rId5" imgW="2108160" imgH="215640" progId="Equation.3">
                  <p:embed/>
                  <p:pic>
                    <p:nvPicPr>
                      <p:cNvPr id="674826" name="Object 10">
                        <a:extLst>
                          <a:ext uri="{FF2B5EF4-FFF2-40B4-BE49-F238E27FC236}">
                            <a16:creationId xmlns:a16="http://schemas.microsoft.com/office/drawing/2014/main" id="{E0600F28-B0F5-4EE9-9C5F-40C1C5D5B8E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2819400"/>
                        <a:ext cx="4071938"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mc:Choice xmlns:p14="http://schemas.microsoft.com/office/powerpoint/2010/main" Requires="p14">
          <p:contentPart p14:bwMode="auto" r:id="rId7">
            <p14:nvContentPartPr>
              <p14:cNvPr id="2" name="Ink 1">
                <a:extLst>
                  <a:ext uri="{FF2B5EF4-FFF2-40B4-BE49-F238E27FC236}">
                    <a16:creationId xmlns:a16="http://schemas.microsoft.com/office/drawing/2014/main" id="{83E5E1D2-C7BC-4B97-A0A4-B54C614F8FEA}"/>
                  </a:ext>
                </a:extLst>
              </p14:cNvPr>
              <p14:cNvContentPartPr/>
              <p14:nvPr/>
            </p14:nvContentPartPr>
            <p14:xfrm>
              <a:off x="2802600" y="5495400"/>
              <a:ext cx="3819960" cy="1114200"/>
            </p14:xfrm>
          </p:contentPart>
        </mc:Choice>
        <mc:Fallback>
          <p:pic>
            <p:nvPicPr>
              <p:cNvPr id="2" name="Ink 1">
                <a:extLst>
                  <a:ext uri="{FF2B5EF4-FFF2-40B4-BE49-F238E27FC236}">
                    <a16:creationId xmlns:a16="http://schemas.microsoft.com/office/drawing/2014/main" id="{83E5E1D2-C7BC-4B97-A0A4-B54C614F8FEA}"/>
                  </a:ext>
                </a:extLst>
              </p:cNvPr>
              <p:cNvPicPr/>
              <p:nvPr/>
            </p:nvPicPr>
            <p:blipFill>
              <a:blip r:embed="rId8"/>
              <a:stretch>
                <a:fillRect/>
              </a:stretch>
            </p:blipFill>
            <p:spPr>
              <a:xfrm>
                <a:off x="2793240" y="5486040"/>
                <a:ext cx="3838680" cy="1132920"/>
              </a:xfrm>
              <a:prstGeom prst="rect">
                <a:avLst/>
              </a:prstGeom>
            </p:spPr>
          </p:pic>
        </mc:Fallback>
      </mc:AlternateContent>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Text Box 2">
            <a:extLst>
              <a:ext uri="{FF2B5EF4-FFF2-40B4-BE49-F238E27FC236}">
                <a16:creationId xmlns:a16="http://schemas.microsoft.com/office/drawing/2014/main" id="{CDC5CF85-EE35-4C0E-9A21-ED4331A65BFB}"/>
              </a:ext>
            </a:extLst>
          </p:cNvPr>
          <p:cNvSpPr txBox="1">
            <a:spLocks noChangeArrowheads="1"/>
          </p:cNvSpPr>
          <p:nvPr/>
        </p:nvSpPr>
        <p:spPr bwMode="auto">
          <a:xfrm>
            <a:off x="0" y="457200"/>
            <a:ext cx="9144000" cy="4954588"/>
          </a:xfrm>
          <a:prstGeom prst="rect">
            <a:avLst/>
          </a:prstGeom>
          <a:solidFill>
            <a:srgbClr val="1763A1">
              <a:alpha val="66000"/>
            </a:srgbClr>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a:spAutoFit/>
          </a:bodyPr>
          <a:lstStyle>
            <a:lvl1pPr marL="722313" indent="-633413">
              <a:tabLst>
                <a:tab pos="1081088" algn="l"/>
              </a:tabLst>
              <a:defRPr sz="2400">
                <a:solidFill>
                  <a:schemeClr val="tx1"/>
                </a:solidFill>
                <a:latin typeface="Times New Roman" panose="02020603050405020304" pitchFamily="18" charset="0"/>
              </a:defRPr>
            </a:lvl1pPr>
            <a:lvl2pPr marL="901700" indent="261938">
              <a:tabLst>
                <a:tab pos="1081088" algn="l"/>
              </a:tabLst>
              <a:defRPr sz="2400">
                <a:solidFill>
                  <a:schemeClr val="tx1"/>
                </a:solidFill>
                <a:latin typeface="Times New Roman" panose="02020603050405020304" pitchFamily="18" charset="0"/>
              </a:defRPr>
            </a:lvl2pPr>
            <a:lvl3pPr marL="1800225" indent="-457200">
              <a:tabLst>
                <a:tab pos="1081088" algn="l"/>
              </a:tabLst>
              <a:defRPr sz="2400">
                <a:solidFill>
                  <a:schemeClr val="tx1"/>
                </a:solidFill>
                <a:latin typeface="Times New Roman" panose="02020603050405020304" pitchFamily="18" charset="0"/>
              </a:defRPr>
            </a:lvl3pPr>
            <a:lvl4pPr marL="1979613" indent="-457200">
              <a:tabLst>
                <a:tab pos="1081088" algn="l"/>
              </a:tabLst>
              <a:defRPr sz="2400">
                <a:solidFill>
                  <a:schemeClr val="tx1"/>
                </a:solidFill>
                <a:latin typeface="Times New Roman" panose="02020603050405020304" pitchFamily="18" charset="0"/>
              </a:defRPr>
            </a:lvl4pPr>
            <a:lvl5pPr marL="2286000" indent="-457200">
              <a:tabLst>
                <a:tab pos="1081088" algn="l"/>
              </a:tabLst>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9pPr>
          </a:lstStyle>
          <a:p>
            <a:pPr algn="ctr"/>
            <a:r>
              <a:rPr kumimoji="1" lang="en-US" altLang="ro-RO">
                <a:solidFill>
                  <a:srgbClr val="FFFF00"/>
                </a:solidFill>
                <a:sym typeface="Wingdings 2" panose="05020102010507070707" pitchFamily="18" charset="2"/>
              </a:rPr>
              <a:t> </a:t>
            </a:r>
            <a:r>
              <a:rPr kumimoji="1" lang="en-US" altLang="ro-RO" sz="3600" b="0">
                <a:solidFill>
                  <a:srgbClr val="FFFF00"/>
                </a:solidFill>
                <a:effectLst>
                  <a:outerShdw blurRad="38100" dist="38100" dir="2700000" algn="tl">
                    <a:srgbClr val="000000"/>
                  </a:outerShdw>
                </a:effectLst>
              </a:rPr>
              <a:t>Analiza LDA multiclasa (9)</a:t>
            </a:r>
            <a:endParaRPr kumimoji="1" lang="en-US" altLang="ro-RO">
              <a:solidFill>
                <a:srgbClr val="FFFF00"/>
              </a:solidFill>
            </a:endParaRPr>
          </a:p>
          <a:p>
            <a:pPr algn="ctr"/>
            <a:endParaRPr kumimoji="1" lang="en-US" altLang="ro-RO" sz="2000" b="0">
              <a:sym typeface="Wingdings 2" panose="05020102010507070707" pitchFamily="18" charset="2"/>
            </a:endParaRPr>
          </a:p>
          <a:p>
            <a:pPr algn="just"/>
            <a:r>
              <a:rPr kumimoji="1" lang="en-US" altLang="ro-RO" sz="2000" b="0">
                <a:sym typeface="Wingdings 2" panose="05020102010507070707" pitchFamily="18" charset="2"/>
              </a:rPr>
              <a:t>	Ca si in cazul LDA binar, </a:t>
            </a:r>
            <a:r>
              <a:rPr kumimoji="1" lang="en-US" altLang="ro-RO" sz="2000" i="1">
                <a:solidFill>
                  <a:srgbClr val="FFFF00"/>
                </a:solidFill>
                <a:sym typeface="Wingdings 2" panose="05020102010507070707" pitchFamily="18" charset="2"/>
              </a:rPr>
              <a:t>cautam vectorii w</a:t>
            </a:r>
            <a:r>
              <a:rPr kumimoji="1" lang="en-US" altLang="ro-RO" sz="2000" i="1" baseline="-25000">
                <a:solidFill>
                  <a:srgbClr val="FFFF00"/>
                </a:solidFill>
                <a:sym typeface="Wingdings 2" panose="05020102010507070707" pitchFamily="18" charset="2"/>
              </a:rPr>
              <a:t>i</a:t>
            </a:r>
            <a:r>
              <a:rPr kumimoji="1" lang="en-US" altLang="ro-RO" sz="2000" i="1">
                <a:solidFill>
                  <a:srgbClr val="FFFF00"/>
                </a:solidFill>
                <a:sym typeface="Wingdings 2" panose="05020102010507070707" pitchFamily="18" charset="2"/>
              </a:rPr>
              <a:t> </a:t>
            </a:r>
            <a:r>
              <a:rPr kumimoji="1" lang="en-US" altLang="ro-RO" sz="2000" i="1">
                <a:solidFill>
                  <a:srgbClr val="FFFF00"/>
                </a:solidFill>
                <a:sym typeface="Wingdings" panose="05000000000000000000" pitchFamily="2" charset="2"/>
              </a:rPr>
              <a:t> coloanele matricii W ( matricea W) care maximizeaza J(W); prin analogie cu LDA binar, aceste coloane sunt vectorii proprii corespunzatori celor mai mari (K-1) valori proprii ale matricii </a:t>
            </a:r>
            <a:r>
              <a:rPr kumimoji="1" lang="en-US" altLang="ro-RO" sz="2000">
                <a:solidFill>
                  <a:srgbClr val="FFFF00"/>
                </a:solidFill>
                <a:sym typeface="Wingdings" panose="05000000000000000000" pitchFamily="2" charset="2"/>
              </a:rPr>
              <a:t>S</a:t>
            </a:r>
            <a:r>
              <a:rPr kumimoji="1" lang="en-US" altLang="ro-RO" sz="2000" b="0" i="1" baseline="-25000">
                <a:solidFill>
                  <a:srgbClr val="FFFF00"/>
                </a:solidFill>
                <a:sym typeface="Wingdings" panose="05000000000000000000" pitchFamily="2" charset="2"/>
              </a:rPr>
              <a:t>W</a:t>
            </a:r>
            <a:r>
              <a:rPr kumimoji="1" lang="en-US" altLang="ro-RO" sz="2000" b="0" baseline="30000">
                <a:solidFill>
                  <a:srgbClr val="FFFF00"/>
                </a:solidFill>
                <a:sym typeface="Wingdings" panose="05000000000000000000" pitchFamily="2" charset="2"/>
              </a:rPr>
              <a:t>-1</a:t>
            </a:r>
            <a:r>
              <a:rPr kumimoji="1" lang="en-US" altLang="ro-RO" sz="2000">
                <a:solidFill>
                  <a:srgbClr val="FFFF00"/>
                </a:solidFill>
                <a:sym typeface="Wingdings" panose="05000000000000000000" pitchFamily="2" charset="2"/>
              </a:rPr>
              <a:t>S</a:t>
            </a:r>
            <a:r>
              <a:rPr kumimoji="1" lang="en-US" altLang="ro-RO" sz="2000" b="0" i="1" baseline="-25000">
                <a:solidFill>
                  <a:srgbClr val="FFFF00"/>
                </a:solidFill>
                <a:sym typeface="Wingdings" panose="05000000000000000000" pitchFamily="2" charset="2"/>
              </a:rPr>
              <a:t>B</a:t>
            </a:r>
            <a:r>
              <a:rPr kumimoji="1" lang="en-US" altLang="ro-RO" sz="2000" b="0">
                <a:solidFill>
                  <a:srgbClr val="FFFF00"/>
                </a:solidFill>
                <a:sym typeface="Wingdings" panose="05000000000000000000" pitchFamily="2" charset="2"/>
              </a:rPr>
              <a:t> </a:t>
            </a:r>
            <a:r>
              <a:rPr kumimoji="1" lang="en-US" altLang="ro-RO" sz="2000" b="0">
                <a:sym typeface="Wingdings" panose="05000000000000000000" pitchFamily="2" charset="2"/>
              </a:rPr>
              <a:t>(de altfel, se poate</a:t>
            </a:r>
            <a:r>
              <a:rPr kumimoji="1" lang="en-US" altLang="ro-RO" sz="2000" b="0">
                <a:sym typeface="Wingdings 2" panose="05020102010507070707" pitchFamily="18" charset="2"/>
              </a:rPr>
              <a:t> demonstra ca toate celelalte valori proprii sunt zero, cu exceptia a (K-1) valori, pentru aceasta matrice).</a:t>
            </a:r>
          </a:p>
          <a:p>
            <a:pPr algn="just"/>
            <a:endParaRPr kumimoji="1" lang="en-US" altLang="ro-RO" sz="2000" b="0">
              <a:sym typeface="Wingdings 2" panose="05020102010507070707" pitchFamily="18" charset="2"/>
            </a:endParaRPr>
          </a:p>
          <a:p>
            <a:pPr algn="just"/>
            <a:r>
              <a:rPr kumimoji="1" lang="en-US" altLang="ro-RO" sz="2000" b="0">
                <a:sym typeface="Wingdings 2" panose="05020102010507070707" pitchFamily="18" charset="2"/>
              </a:rPr>
              <a:t>	</a:t>
            </a:r>
            <a:r>
              <a:rPr kumimoji="1" lang="en-US" altLang="ro-RO" sz="2000" i="1">
                <a:sym typeface="Wingdings 2" panose="05020102010507070707" pitchFamily="18" charset="2"/>
              </a:rPr>
              <a:t>Obs. </a:t>
            </a:r>
            <a:r>
              <a:rPr kumimoji="1" lang="en-US" altLang="ro-RO" sz="2000" b="0">
                <a:sym typeface="Wingdings 2" panose="05020102010507070707" pitchFamily="18" charset="2"/>
              </a:rPr>
              <a:t> Pentru a evita calculul explicit al inversei matricii de imprastiere intraclasa </a:t>
            </a:r>
            <a:r>
              <a:rPr kumimoji="1" lang="en-US" altLang="ro-RO" sz="2000">
                <a:sym typeface="Wingdings" panose="05000000000000000000" pitchFamily="2" charset="2"/>
              </a:rPr>
              <a:t>S</a:t>
            </a:r>
            <a:r>
              <a:rPr kumimoji="1" lang="en-US" altLang="ro-RO" sz="2000" b="0" i="1" baseline="-25000">
                <a:sym typeface="Wingdings" panose="05000000000000000000" pitchFamily="2" charset="2"/>
              </a:rPr>
              <a:t>W</a:t>
            </a:r>
            <a:r>
              <a:rPr kumimoji="1" lang="en-US" altLang="ro-RO" sz="2000" b="0">
                <a:sym typeface="Wingdings 2" panose="05020102010507070707" pitchFamily="18" charset="2"/>
              </a:rPr>
              <a:t>, putem rescrie ecuatia care trebuie rezolvata pentru gasirea valorilor proprii sub forma:</a:t>
            </a:r>
          </a:p>
          <a:p>
            <a:pPr algn="just"/>
            <a:endParaRPr kumimoji="1" lang="en-US" altLang="ro-RO" sz="2000" b="0">
              <a:sym typeface="Wingdings 2" panose="05020102010507070707" pitchFamily="18" charset="2"/>
            </a:endParaRPr>
          </a:p>
          <a:p>
            <a:pPr algn="just"/>
            <a:endParaRPr kumimoji="1" lang="en-US" altLang="ro-RO" sz="2000" b="0">
              <a:sym typeface="Wingdings 2" panose="05020102010507070707" pitchFamily="18" charset="2"/>
            </a:endParaRPr>
          </a:p>
          <a:p>
            <a:pPr algn="just"/>
            <a:r>
              <a:rPr kumimoji="1" lang="en-US" altLang="ro-RO" sz="2000" b="0">
                <a:sym typeface="Wingdings 2" panose="05020102010507070707" pitchFamily="18" charset="2"/>
              </a:rPr>
              <a:t>	</a:t>
            </a:r>
            <a:r>
              <a:rPr kumimoji="1" lang="el-GR" altLang="ro-RO" sz="2000" b="0">
                <a:cs typeface="Times New Roman" panose="02020603050405020304" pitchFamily="18" charset="0"/>
                <a:sym typeface="Wingdings 2" panose="05020102010507070707" pitchFamily="18" charset="2"/>
              </a:rPr>
              <a:t>λ</a:t>
            </a:r>
            <a:r>
              <a:rPr kumimoji="1" lang="en-US" altLang="ro-RO" sz="2000" b="0">
                <a:cs typeface="Times New Roman" panose="02020603050405020304" pitchFamily="18" charset="0"/>
                <a:sym typeface="Wingdings 2" panose="05020102010507070707" pitchFamily="18" charset="2"/>
              </a:rPr>
              <a:t> reprezinta valorile proprii cautate; expresia din partea dreapta a fost obtinuta prin inmultirea expresiei initiale cu </a:t>
            </a:r>
            <a:r>
              <a:rPr kumimoji="1" lang="en-US" altLang="ro-RO" sz="2000">
                <a:sym typeface="Wingdings" panose="05000000000000000000" pitchFamily="2" charset="2"/>
              </a:rPr>
              <a:t>S</a:t>
            </a:r>
            <a:r>
              <a:rPr kumimoji="1" lang="en-US" altLang="ro-RO" sz="2000" b="0" i="1" baseline="-25000">
                <a:sym typeface="Wingdings" panose="05000000000000000000" pitchFamily="2" charset="2"/>
              </a:rPr>
              <a:t>W</a:t>
            </a:r>
            <a:r>
              <a:rPr kumimoji="1" lang="en-US" altLang="ro-RO" sz="2000" b="0" i="1">
                <a:sym typeface="Wingdings" panose="05000000000000000000" pitchFamily="2" charset="2"/>
              </a:rPr>
              <a:t>.</a:t>
            </a:r>
            <a:endParaRPr kumimoji="1" lang="el-GR" altLang="ro-RO" sz="2000" b="0" i="1">
              <a:sym typeface="Wingdings" panose="05000000000000000000" pitchFamily="2" charset="2"/>
            </a:endParaRPr>
          </a:p>
        </p:txBody>
      </p:sp>
      <p:graphicFrame>
        <p:nvGraphicFramePr>
          <p:cNvPr id="676870" name="Object 6">
            <a:extLst>
              <a:ext uri="{FF2B5EF4-FFF2-40B4-BE49-F238E27FC236}">
                <a16:creationId xmlns:a16="http://schemas.microsoft.com/office/drawing/2014/main" id="{07E5AB52-C6C7-4928-963B-F32D3B780B78}"/>
              </a:ext>
            </a:extLst>
          </p:cNvPr>
          <p:cNvGraphicFramePr>
            <a:graphicFrameLocks noChangeAspect="1"/>
          </p:cNvGraphicFramePr>
          <p:nvPr/>
        </p:nvGraphicFramePr>
        <p:xfrm>
          <a:off x="2286000" y="4267200"/>
          <a:ext cx="4464050" cy="441325"/>
        </p:xfrm>
        <a:graphic>
          <a:graphicData uri="http://schemas.openxmlformats.org/presentationml/2006/ole">
            <mc:AlternateContent xmlns:mc="http://schemas.openxmlformats.org/markup-compatibility/2006">
              <mc:Choice xmlns:v="urn:schemas-microsoft-com:vml" Requires="v">
                <p:oleObj name="Equation" r:id="rId3" imgW="2311200" imgH="228600" progId="Equation.3">
                  <p:embed/>
                </p:oleObj>
              </mc:Choice>
              <mc:Fallback>
                <p:oleObj name="Equation" r:id="rId3" imgW="2311200" imgH="228600" progId="Equation.3">
                  <p:embed/>
                  <p:pic>
                    <p:nvPicPr>
                      <p:cNvPr id="676870" name="Object 6">
                        <a:extLst>
                          <a:ext uri="{FF2B5EF4-FFF2-40B4-BE49-F238E27FC236}">
                            <a16:creationId xmlns:a16="http://schemas.microsoft.com/office/drawing/2014/main" id="{07E5AB52-C6C7-4928-963B-F32D3B780B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4267200"/>
                        <a:ext cx="4464050" cy="44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24C3607A-F9D2-4657-AB5C-75689CE7A5EB}"/>
                  </a:ext>
                </a:extLst>
              </p14:cNvPr>
              <p14:cNvContentPartPr/>
              <p14:nvPr/>
            </p14:nvContentPartPr>
            <p14:xfrm>
              <a:off x="587160" y="4349880"/>
              <a:ext cx="8550000" cy="2328120"/>
            </p14:xfrm>
          </p:contentPart>
        </mc:Choice>
        <mc:Fallback>
          <p:pic>
            <p:nvPicPr>
              <p:cNvPr id="2" name="Ink 1">
                <a:extLst>
                  <a:ext uri="{FF2B5EF4-FFF2-40B4-BE49-F238E27FC236}">
                    <a16:creationId xmlns:a16="http://schemas.microsoft.com/office/drawing/2014/main" id="{24C3607A-F9D2-4657-AB5C-75689CE7A5EB}"/>
                  </a:ext>
                </a:extLst>
              </p:cNvPr>
              <p:cNvPicPr/>
              <p:nvPr/>
            </p:nvPicPr>
            <p:blipFill>
              <a:blip r:embed="rId6"/>
              <a:stretch>
                <a:fillRect/>
              </a:stretch>
            </p:blipFill>
            <p:spPr>
              <a:xfrm>
                <a:off x="577800" y="4340520"/>
                <a:ext cx="8568720" cy="2346840"/>
              </a:xfrm>
              <a:prstGeom prst="rect">
                <a:avLst/>
              </a:prstGeom>
            </p:spPr>
          </p:pic>
        </mc:Fallback>
      </mc:AlternateContent>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1" name="Text Box 3">
            <a:extLst>
              <a:ext uri="{FF2B5EF4-FFF2-40B4-BE49-F238E27FC236}">
                <a16:creationId xmlns:a16="http://schemas.microsoft.com/office/drawing/2014/main" id="{CF2785A5-BB58-4A08-B343-367E7BAA6516}"/>
              </a:ext>
            </a:extLst>
          </p:cNvPr>
          <p:cNvSpPr txBox="1">
            <a:spLocks noChangeArrowheads="1"/>
          </p:cNvSpPr>
          <p:nvPr/>
        </p:nvSpPr>
        <p:spPr bwMode="auto">
          <a:xfrm>
            <a:off x="0" y="457200"/>
            <a:ext cx="9144000" cy="4221163"/>
          </a:xfrm>
          <a:prstGeom prst="rect">
            <a:avLst/>
          </a:prstGeom>
          <a:solidFill>
            <a:srgbClr val="1763A1">
              <a:alpha val="66000"/>
            </a:srgbClr>
          </a:solidFill>
          <a:ln>
            <a:noFill/>
          </a:ln>
          <a:effectLst/>
        </p:spPr>
        <p:txBody>
          <a:bodyPr tIns="91440">
            <a:spAutoFit/>
          </a:bodyPr>
          <a:lstStyle>
            <a:lvl1pPr marL="722313" indent="-633413">
              <a:defRPr sz="2400">
                <a:solidFill>
                  <a:schemeClr val="tx1"/>
                </a:solidFill>
                <a:latin typeface="Times New Roman" panose="02020603050405020304" pitchFamily="18" charset="0"/>
              </a:defRPr>
            </a:lvl1pPr>
            <a:lvl2pPr marL="901700" indent="261938">
              <a:defRPr sz="2400">
                <a:solidFill>
                  <a:schemeClr val="tx1"/>
                </a:solidFill>
                <a:latin typeface="Times New Roman" panose="02020603050405020304" pitchFamily="18" charset="0"/>
              </a:defRPr>
            </a:lvl2pPr>
            <a:lvl3pPr marL="1343025">
              <a:defRPr sz="2400">
                <a:solidFill>
                  <a:schemeClr val="tx1"/>
                </a:solidFill>
                <a:latin typeface="Times New Roman" panose="02020603050405020304" pitchFamily="18" charset="0"/>
              </a:defRPr>
            </a:lvl3pPr>
            <a:lvl4pPr marL="1522413">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kumimoji="1" lang="en-US" altLang="en-US" sz="3600" b="0">
                <a:solidFill>
                  <a:srgbClr val="FFFF00"/>
                </a:solidFill>
                <a:effectLst>
                  <a:outerShdw blurRad="38100" dist="38100" dir="2700000" algn="tl">
                    <a:srgbClr val="000000"/>
                  </a:outerShdw>
                </a:effectLst>
              </a:rPr>
              <a:t>Clasificatoare bazate pe optimizare</a:t>
            </a:r>
          </a:p>
          <a:p>
            <a:pPr algn="ctr">
              <a:defRPr/>
            </a:pPr>
            <a:endParaRPr kumimoji="1" lang="en-US" altLang="en-US">
              <a:solidFill>
                <a:srgbClr val="FFFF00"/>
              </a:solidFill>
            </a:endParaRPr>
          </a:p>
          <a:p>
            <a:pPr lvl="2" algn="just">
              <a:buFont typeface="Symbol" panose="05050102010706020507" pitchFamily="18" charset="2"/>
              <a:buChar char="Þ"/>
              <a:defRPr/>
            </a:pPr>
            <a:r>
              <a:rPr kumimoji="1" lang="en-US" altLang="en-US">
                <a:solidFill>
                  <a:srgbClr val="FFFF00"/>
                </a:solidFill>
                <a:sym typeface="Wingdings 2" panose="05020102010507070707" pitchFamily="18" charset="2"/>
              </a:rPr>
              <a:t> In etapa de construire a clasificatorului:</a:t>
            </a:r>
          </a:p>
          <a:p>
            <a:pPr lvl="2" algn="just">
              <a:buFont typeface="Symbol" panose="05050102010706020507" pitchFamily="18" charset="2"/>
              <a:buNone/>
              <a:defRPr/>
            </a:pPr>
            <a:r>
              <a:rPr kumimoji="1" lang="en-US" altLang="en-US" sz="2000" b="0">
                <a:sym typeface="Wingdings 2" panose="05020102010507070707" pitchFamily="18" charset="2"/>
              </a:rPr>
              <a:t>Deducerea suprafetelor de separare </a:t>
            </a:r>
            <a:r>
              <a:rPr kumimoji="1" lang="en-US" altLang="en-US" sz="2000" b="0" i="1">
                <a:sym typeface="Wingdings 2" panose="05020102010507070707" pitchFamily="18" charset="2"/>
              </a:rPr>
              <a:t>S</a:t>
            </a:r>
            <a:r>
              <a:rPr kumimoji="1" lang="en-US" altLang="en-US" sz="2000" b="0" baseline="-25000">
                <a:sym typeface="Wingdings 2" panose="05020102010507070707" pitchFamily="18" charset="2"/>
              </a:rPr>
              <a:t>i</a:t>
            </a:r>
            <a:r>
              <a:rPr kumimoji="1" lang="en-US" altLang="en-US" sz="2000" b="0">
                <a:sym typeface="Wingdings 2" panose="05020102010507070707" pitchFamily="18" charset="2"/>
              </a:rPr>
              <a:t> ale datelor din </a:t>
            </a:r>
            <a:r>
              <a:rPr kumimoji="1" lang="en-US" altLang="en-US" sz="2000">
                <a:sym typeface="Wingdings 2" panose="05020102010507070707" pitchFamily="18" charset="2"/>
              </a:rPr>
              <a:t>X</a:t>
            </a:r>
            <a:r>
              <a:rPr kumimoji="1" lang="en-US" altLang="en-US" sz="2000" b="0" baseline="-25000">
                <a:sym typeface="Wingdings 2" panose="05020102010507070707" pitchFamily="18" charset="2"/>
              </a:rPr>
              <a:t>trn</a:t>
            </a:r>
            <a:r>
              <a:rPr kumimoji="1" lang="en-US" altLang="en-US" sz="2000" b="0">
                <a:sym typeface="Wingdings 2" panose="05020102010507070707" pitchFamily="18" charset="2"/>
              </a:rPr>
              <a:t> din cele K clase, prin minimizarea unei functii de eroare intre asignarea decisa de clasificator si asignarea stabilita prin etichetele din Y</a:t>
            </a:r>
            <a:r>
              <a:rPr kumimoji="1" lang="en-US" altLang="en-US" sz="2000" b="0" baseline="-25000">
                <a:sym typeface="Wingdings 2" panose="05020102010507070707" pitchFamily="18" charset="2"/>
              </a:rPr>
              <a:t>trn</a:t>
            </a:r>
            <a:r>
              <a:rPr kumimoji="1" lang="en-US" altLang="en-US" sz="2000" b="0">
                <a:sym typeface="Wingdings 2" panose="05020102010507070707" pitchFamily="18" charset="2"/>
              </a:rPr>
              <a:t>.</a:t>
            </a:r>
            <a:r>
              <a:rPr kumimoji="1" lang="en-US" altLang="en-US" sz="2000" b="0" baseline="-25000">
                <a:sym typeface="Wingdings 2" panose="05020102010507070707" pitchFamily="18" charset="2"/>
              </a:rPr>
              <a:t> </a:t>
            </a:r>
            <a:r>
              <a:rPr kumimoji="1" lang="en-US" altLang="en-US" sz="2000" b="0" i="1">
                <a:sym typeface="Wingdings 2" panose="05020102010507070707" pitchFamily="18" charset="2"/>
              </a:rPr>
              <a:t>Exemple:</a:t>
            </a:r>
            <a:r>
              <a:rPr kumimoji="1" lang="en-US" altLang="en-US" sz="2000" b="0">
                <a:sym typeface="Wingdings 2" panose="05020102010507070707" pitchFamily="18" charset="2"/>
              </a:rPr>
              <a:t> minimizarea erorii aparente; minimizarea erorii medii patratice (MSE)</a:t>
            </a:r>
          </a:p>
          <a:p>
            <a:pPr lvl="2" algn="just">
              <a:buFont typeface="Symbol" panose="05050102010706020507" pitchFamily="18" charset="2"/>
              <a:buChar char="Þ"/>
              <a:defRPr/>
            </a:pPr>
            <a:r>
              <a:rPr kumimoji="1" lang="en-US" altLang="en-US">
                <a:solidFill>
                  <a:srgbClr val="FFFF00"/>
                </a:solidFill>
                <a:sym typeface="Wingdings 2" panose="05020102010507070707" pitchFamily="18" charset="2"/>
              </a:rPr>
              <a:t> In etapa de clasificare a datelor: </a:t>
            </a:r>
          </a:p>
          <a:p>
            <a:pPr lvl="2" algn="just">
              <a:buFont typeface="Symbol" panose="05050102010706020507" pitchFamily="18" charset="2"/>
              <a:buNone/>
              <a:defRPr/>
            </a:pPr>
            <a:r>
              <a:rPr kumimoji="1" lang="en-US" altLang="en-US" sz="2000" b="0">
                <a:sym typeface="Wingdings 2" panose="05020102010507070707" pitchFamily="18" charset="2"/>
              </a:rPr>
              <a:t>Un vector </a:t>
            </a:r>
            <a:r>
              <a:rPr kumimoji="1" lang="en-US" altLang="en-US" sz="2000">
                <a:sym typeface="Wingdings 2" panose="05020102010507070707" pitchFamily="18" charset="2"/>
              </a:rPr>
              <a:t>x</a:t>
            </a:r>
            <a:r>
              <a:rPr kumimoji="1" lang="en-US" altLang="en-US" sz="2000" b="0">
                <a:sym typeface="Wingdings 2" panose="05020102010507070707" pitchFamily="18" charset="2"/>
              </a:rPr>
              <a:t> reprezentat in </a:t>
            </a:r>
            <a:r>
              <a:rPr kumimoji="1" lang="en-US" altLang="en-US" sz="2000" b="0">
                <a:latin typeface="Castellar" panose="020A0402060406010301" pitchFamily="18" charset="0"/>
              </a:rPr>
              <a:t>R</a:t>
            </a:r>
            <a:r>
              <a:rPr kumimoji="1" lang="en-US" altLang="en-US" sz="2000" b="0" baseline="30000"/>
              <a:t>F </a:t>
            </a:r>
            <a:r>
              <a:rPr kumimoji="1" lang="en-US" altLang="en-US" sz="2000" b="0"/>
              <a:t>(care nu a fost prezent in </a:t>
            </a:r>
            <a:r>
              <a:rPr kumimoji="1" lang="en-US" altLang="en-US" sz="2000"/>
              <a:t>X</a:t>
            </a:r>
            <a:r>
              <a:rPr kumimoji="1" lang="en-US" altLang="en-US" sz="2000" b="0" baseline="-25000"/>
              <a:t>trn</a:t>
            </a:r>
            <a:r>
              <a:rPr kumimoji="1" lang="en-US" altLang="en-US" sz="2000" b="0"/>
              <a:t>) este prezentat clasificatorului =&gt; se examineaza </a:t>
            </a:r>
            <a:r>
              <a:rPr kumimoji="1" lang="en-US" altLang="en-US" sz="2000" i="1"/>
              <a:t>pozitia lui</a:t>
            </a:r>
            <a:r>
              <a:rPr kumimoji="1" lang="en-US" altLang="en-US" sz="2000" b="0"/>
              <a:t> fata de suprafetele de decizie (separare) </a:t>
            </a:r>
            <a:r>
              <a:rPr kumimoji="1" lang="en-US" altLang="en-US" sz="2000" b="0" i="1">
                <a:sym typeface="Wingdings 2" panose="05020102010507070707" pitchFamily="18" charset="2"/>
              </a:rPr>
              <a:t>S</a:t>
            </a:r>
            <a:r>
              <a:rPr kumimoji="1" lang="en-US" altLang="en-US" sz="2000" b="0" baseline="-25000">
                <a:sym typeface="Wingdings 2" panose="05020102010507070707" pitchFamily="18" charset="2"/>
              </a:rPr>
              <a:t>i</a:t>
            </a:r>
            <a:r>
              <a:rPr kumimoji="1" lang="en-US" altLang="en-US" sz="2000" b="0">
                <a:sym typeface="Wingdings 2" panose="05020102010507070707" pitchFamily="18" charset="2"/>
              </a:rPr>
              <a:t> =&gt; in functie de pozitia lui fata de suprafetele de separare (decizie, discriminare) (</a:t>
            </a:r>
            <a:r>
              <a:rPr kumimoji="1" lang="en-US" altLang="en-US" sz="2000" b="0">
                <a:sym typeface="Wingdings" panose="05000000000000000000" pitchFamily="2" charset="2"/>
              </a:rPr>
              <a:t> fata de granitele claselor</a:t>
            </a:r>
            <a:r>
              <a:rPr kumimoji="1" lang="en-US" altLang="en-US" sz="2000" b="0">
                <a:sym typeface="Wingdings 2" panose="05020102010507070707" pitchFamily="18" charset="2"/>
              </a:rPr>
              <a:t>) = eticheta clasei</a:t>
            </a:r>
            <a:endParaRPr kumimoji="1" lang="en-US" altLang="en-US" sz="2000" b="0" baseline="-25000">
              <a:sym typeface="Wingdings 2" panose="05020102010507070707" pitchFamily="18" charset="2"/>
            </a:endParaRPr>
          </a:p>
        </p:txBody>
      </p:sp>
      <p:pic>
        <p:nvPicPr>
          <p:cNvPr id="10243" name="Picture 5">
            <a:extLst>
              <a:ext uri="{FF2B5EF4-FFF2-40B4-BE49-F238E27FC236}">
                <a16:creationId xmlns:a16="http://schemas.microsoft.com/office/drawing/2014/main" id="{A9816614-CC8A-4C32-BDFD-6E05729665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3498056" y="3955257"/>
            <a:ext cx="2147887"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1337" name="Rectangle 9">
            <a:extLst>
              <a:ext uri="{FF2B5EF4-FFF2-40B4-BE49-F238E27FC236}">
                <a16:creationId xmlns:a16="http://schemas.microsoft.com/office/drawing/2014/main" id="{1F5645C8-9C13-4F1F-AF4A-D2F008007029}"/>
              </a:ext>
            </a:extLst>
          </p:cNvPr>
          <p:cNvSpPr>
            <a:spLocks noChangeArrowheads="1"/>
          </p:cNvSpPr>
          <p:nvPr/>
        </p:nvSpPr>
        <p:spPr bwMode="auto">
          <a:xfrm>
            <a:off x="5105400" y="76200"/>
            <a:ext cx="4038600" cy="381000"/>
          </a:xfrm>
          <a:prstGeom prst="rect">
            <a:avLst/>
          </a:prstGeom>
          <a:noFill/>
          <a:ln>
            <a:noFill/>
          </a:ln>
          <a:effectLst/>
        </p:spPr>
        <p:txBody>
          <a:bodyPr anchor="b"/>
          <a:lstStyle/>
          <a:p>
            <a:pPr algn="r">
              <a:defRPr/>
            </a:pPr>
            <a:r>
              <a:rPr lang="en-US" altLang="en-US" sz="1600" b="0" dirty="0">
                <a:solidFill>
                  <a:schemeClr val="tx2"/>
                </a:solidFill>
                <a:effectLst>
                  <a:outerShdw blurRad="38100" dist="38100" dir="2700000" algn="tl">
                    <a:srgbClr val="000000"/>
                  </a:outerShdw>
                </a:effectLst>
                <a:latin typeface="Tahoma" panose="020B0604030504040204" pitchFamily="34" charset="0"/>
              </a:rPr>
              <a:t>Curs 10</a:t>
            </a:r>
            <a:endParaRPr lang="en-US" alt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Group 4">
            <a:extLst>
              <a:ext uri="{FF2B5EF4-FFF2-40B4-BE49-F238E27FC236}">
                <a16:creationId xmlns:a16="http://schemas.microsoft.com/office/drawing/2014/main" id="{1C14B1DE-CB99-40F4-B5C0-ECCAA351C6E2}"/>
              </a:ext>
            </a:extLst>
          </p:cNvPr>
          <p:cNvGrpSpPr>
            <a:grpSpLocks/>
          </p:cNvGrpSpPr>
          <p:nvPr/>
        </p:nvGrpSpPr>
        <p:grpSpPr bwMode="auto">
          <a:xfrm>
            <a:off x="0" y="457200"/>
            <a:ext cx="9144000" cy="6400800"/>
            <a:chOff x="0" y="288"/>
            <a:chExt cx="5760" cy="4032"/>
          </a:xfrm>
        </p:grpSpPr>
        <p:sp>
          <p:nvSpPr>
            <p:cNvPr id="613381" name="Text Box 5">
              <a:extLst>
                <a:ext uri="{FF2B5EF4-FFF2-40B4-BE49-F238E27FC236}">
                  <a16:creationId xmlns:a16="http://schemas.microsoft.com/office/drawing/2014/main" id="{CBDA0980-CC19-4936-98D7-84FC7BB2BC09}"/>
                </a:ext>
              </a:extLst>
            </p:cNvPr>
            <p:cNvSpPr txBox="1">
              <a:spLocks noChangeArrowheads="1"/>
            </p:cNvSpPr>
            <p:nvPr/>
          </p:nvSpPr>
          <p:spPr bwMode="auto">
            <a:xfrm>
              <a:off x="0" y="288"/>
              <a:ext cx="5760" cy="2505"/>
            </a:xfrm>
            <a:prstGeom prst="rect">
              <a:avLst/>
            </a:prstGeom>
            <a:solidFill>
              <a:srgbClr val="1763A1">
                <a:alpha val="66000"/>
              </a:srgbClr>
            </a:solidFill>
            <a:ln>
              <a:noFill/>
            </a:ln>
            <a:effectLst/>
          </p:spPr>
          <p:txBody>
            <a:bodyPr tIns="91440">
              <a:spAutoFit/>
            </a:bodyPr>
            <a:lstStyle>
              <a:lvl1pPr marL="722313" indent="-633413">
                <a:defRPr sz="2400">
                  <a:solidFill>
                    <a:schemeClr val="tx1"/>
                  </a:solidFill>
                  <a:latin typeface="Times New Roman" panose="02020603050405020304" pitchFamily="18" charset="0"/>
                </a:defRPr>
              </a:lvl1pPr>
              <a:lvl2pPr marL="901700" indent="261938">
                <a:defRPr sz="2400">
                  <a:solidFill>
                    <a:schemeClr val="tx1"/>
                  </a:solidFill>
                  <a:latin typeface="Times New Roman" panose="02020603050405020304" pitchFamily="18" charset="0"/>
                </a:defRPr>
              </a:lvl2pPr>
              <a:lvl3pPr marL="1800225" indent="-457200">
                <a:defRPr sz="2400">
                  <a:solidFill>
                    <a:schemeClr val="tx1"/>
                  </a:solidFill>
                  <a:latin typeface="Times New Roman" panose="02020603050405020304" pitchFamily="18" charset="0"/>
                </a:defRPr>
              </a:lvl3pPr>
              <a:lvl4pPr marL="1979613"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kumimoji="1" lang="en-US" altLang="en-US" sz="3600" b="0">
                  <a:solidFill>
                    <a:srgbClr val="FFFF00"/>
                  </a:solidFill>
                  <a:effectLst>
                    <a:outerShdw blurRad="38100" dist="38100" dir="2700000" algn="tl">
                      <a:srgbClr val="000000"/>
                    </a:outerShdw>
                  </a:effectLst>
                </a:rPr>
                <a:t>Categorii de clasificatoare bazate pe optimizare</a:t>
              </a:r>
            </a:p>
            <a:p>
              <a:pPr algn="ctr">
                <a:defRPr/>
              </a:pPr>
              <a:endParaRPr kumimoji="1" lang="en-US" altLang="en-US">
                <a:solidFill>
                  <a:srgbClr val="FFFF00"/>
                </a:solidFill>
              </a:endParaRPr>
            </a:p>
            <a:p>
              <a:pPr lvl="2" algn="just">
                <a:buFont typeface="Wingdings 2" panose="05020102010507070707" pitchFamily="18" charset="2"/>
                <a:buChar char="u"/>
                <a:defRPr/>
              </a:pPr>
              <a:r>
                <a:rPr kumimoji="1" lang="en-US" altLang="en-US">
                  <a:solidFill>
                    <a:srgbClr val="FFFF00"/>
                  </a:solidFill>
                  <a:sym typeface="Wingdings 2" panose="05020102010507070707" pitchFamily="18" charset="2"/>
                </a:rPr>
                <a:t>Dupa numarul de clase K:</a:t>
              </a:r>
            </a:p>
            <a:p>
              <a:pPr lvl="3" algn="just">
                <a:buFont typeface="Wingdings 2" panose="05020102010507070707" pitchFamily="18" charset="2"/>
                <a:buAutoNum type="alphaLcParenR"/>
                <a:defRPr/>
              </a:pPr>
              <a:r>
                <a:rPr kumimoji="1" lang="en-US" altLang="en-US" sz="2000" b="0">
                  <a:sym typeface="Wingdings 2" panose="05020102010507070707" pitchFamily="18" charset="2"/>
                </a:rPr>
                <a:t>Clasificatoare binare =&gt; K=2</a:t>
              </a:r>
            </a:p>
            <a:p>
              <a:pPr lvl="3" algn="just">
                <a:buFont typeface="Wingdings 2" panose="05020102010507070707" pitchFamily="18" charset="2"/>
                <a:buAutoNum type="alphaLcParenR"/>
                <a:defRPr/>
              </a:pPr>
              <a:r>
                <a:rPr kumimoji="1" lang="en-US" altLang="en-US" sz="2000" b="0">
                  <a:sym typeface="Wingdings 2" panose="05020102010507070707" pitchFamily="18" charset="2"/>
                </a:rPr>
                <a:t>Clasificatoare multiclasa =&gt; K&gt;2</a:t>
              </a:r>
            </a:p>
            <a:p>
              <a:pPr lvl="2" algn="just">
                <a:buFont typeface="Wingdings 2" panose="05020102010507070707" pitchFamily="18" charset="2"/>
                <a:buChar char="v"/>
                <a:defRPr/>
              </a:pPr>
              <a:r>
                <a:rPr kumimoji="1" lang="en-US" altLang="en-US">
                  <a:solidFill>
                    <a:srgbClr val="FFFF00"/>
                  </a:solidFill>
                  <a:sym typeface="Wingdings 2" panose="05020102010507070707" pitchFamily="18" charset="2"/>
                </a:rPr>
                <a:t>Dupa forma geometrica a granitelor claselor: </a:t>
              </a:r>
            </a:p>
            <a:p>
              <a:pPr lvl="3" algn="just">
                <a:buFont typeface="Wingdings 2" panose="05020102010507070707" pitchFamily="18" charset="2"/>
                <a:buAutoNum type="alphaLcParenR"/>
                <a:defRPr/>
              </a:pPr>
              <a:r>
                <a:rPr kumimoji="1" lang="en-US" altLang="en-US" sz="2000" b="0">
                  <a:sym typeface="Wingdings 2" panose="05020102010507070707" pitchFamily="18" charset="2"/>
                </a:rPr>
                <a:t>Clasificatoare liniare </a:t>
              </a:r>
              <a:r>
                <a:rPr kumimoji="1" lang="en-US" altLang="en-US" sz="2000" b="0">
                  <a:sym typeface="Wingdings" panose="05000000000000000000" pitchFamily="2" charset="2"/>
                </a:rPr>
                <a:t> discriminanti liniari =&gt; forma liniara a suprafetei de decizie in </a:t>
              </a:r>
              <a:r>
                <a:rPr kumimoji="1" lang="en-US" altLang="en-US" sz="2000" b="0">
                  <a:latin typeface="Castellar" panose="020A0402060406010301" pitchFamily="18" charset="0"/>
                </a:rPr>
                <a:t>R</a:t>
              </a:r>
              <a:r>
                <a:rPr kumimoji="1" lang="en-US" altLang="en-US" sz="2000" b="0" baseline="30000"/>
                <a:t>F</a:t>
              </a:r>
              <a:endParaRPr kumimoji="1" lang="en-US" altLang="en-US" sz="2000" b="0">
                <a:sym typeface="Wingdings 2" panose="05020102010507070707" pitchFamily="18" charset="2"/>
              </a:endParaRPr>
            </a:p>
            <a:p>
              <a:pPr lvl="3" algn="just">
                <a:buFont typeface="Wingdings 2" panose="05020102010507070707" pitchFamily="18" charset="2"/>
                <a:buAutoNum type="alphaLcParenR"/>
                <a:defRPr/>
              </a:pPr>
              <a:r>
                <a:rPr kumimoji="1" lang="en-US" altLang="en-US" sz="2000" b="0">
                  <a:sym typeface="Wingdings 2" panose="05020102010507070707" pitchFamily="18" charset="2"/>
                </a:rPr>
                <a:t>Clasificatoare neliniare </a:t>
              </a:r>
              <a:r>
                <a:rPr kumimoji="1" lang="en-US" altLang="en-US" sz="2000" b="0">
                  <a:sym typeface="Wingdings" panose="05000000000000000000" pitchFamily="2" charset="2"/>
                </a:rPr>
                <a:t> discriminanti neliniari =&gt; forma neliniara a suprafetei de decizie in </a:t>
              </a:r>
              <a:r>
                <a:rPr kumimoji="1" lang="en-US" altLang="en-US" sz="2000" b="0">
                  <a:latin typeface="Castellar" panose="020A0402060406010301" pitchFamily="18" charset="0"/>
                </a:rPr>
                <a:t>R</a:t>
              </a:r>
              <a:r>
                <a:rPr kumimoji="1" lang="en-US" altLang="en-US" sz="2000" b="0" baseline="30000"/>
                <a:t>F</a:t>
              </a:r>
              <a:endParaRPr kumimoji="1" lang="en-US" altLang="en-US" sz="2000" b="0">
                <a:sym typeface="Wingdings 2" panose="05020102010507070707" pitchFamily="18" charset="2"/>
              </a:endParaRPr>
            </a:p>
            <a:p>
              <a:pPr lvl="2" algn="just">
                <a:buFont typeface="Wingdings 2" panose="05020102010507070707" pitchFamily="18" charset="2"/>
                <a:buNone/>
                <a:defRPr/>
              </a:pPr>
              <a:endParaRPr kumimoji="1" lang="en-US" altLang="en-US">
                <a:solidFill>
                  <a:srgbClr val="FFFF00"/>
                </a:solidFill>
                <a:sym typeface="Wingdings 2" panose="05020102010507070707" pitchFamily="18" charset="2"/>
              </a:endParaRPr>
            </a:p>
          </p:txBody>
        </p:sp>
        <p:pic>
          <p:nvPicPr>
            <p:cNvPr id="12293" name="Picture 6">
              <a:extLst>
                <a:ext uri="{FF2B5EF4-FFF2-40B4-BE49-F238E27FC236}">
                  <a16:creationId xmlns:a16="http://schemas.microsoft.com/office/drawing/2014/main" id="{D2BA5A57-81C2-4C19-8173-9555E2B3B6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 y="2600"/>
              <a:ext cx="2304" cy="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7">
              <a:extLst>
                <a:ext uri="{FF2B5EF4-FFF2-40B4-BE49-F238E27FC236}">
                  <a16:creationId xmlns:a16="http://schemas.microsoft.com/office/drawing/2014/main" id="{34BD329C-5F5E-43BB-A94E-0EBF905D9E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0" y="2588"/>
              <a:ext cx="2304" cy="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5" name="Line 8">
              <a:extLst>
                <a:ext uri="{FF2B5EF4-FFF2-40B4-BE49-F238E27FC236}">
                  <a16:creationId xmlns:a16="http://schemas.microsoft.com/office/drawing/2014/main" id="{CE8A0763-C390-468E-A7BB-563925BC9785}"/>
                </a:ext>
              </a:extLst>
            </p:cNvPr>
            <p:cNvSpPr>
              <a:spLocks noChangeShapeType="1"/>
            </p:cNvSpPr>
            <p:nvPr/>
          </p:nvSpPr>
          <p:spPr bwMode="auto">
            <a:xfrm flipH="1">
              <a:off x="672" y="1968"/>
              <a:ext cx="384" cy="720"/>
            </a:xfrm>
            <a:prstGeom prst="line">
              <a:avLst/>
            </a:prstGeom>
            <a:noFill/>
            <a:ln w="12700" cap="sq">
              <a:solidFill>
                <a:schemeClr val="bg2"/>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ro-RO"/>
            </a:p>
          </p:txBody>
        </p:sp>
        <p:sp>
          <p:nvSpPr>
            <p:cNvPr id="12296" name="Line 9">
              <a:extLst>
                <a:ext uri="{FF2B5EF4-FFF2-40B4-BE49-F238E27FC236}">
                  <a16:creationId xmlns:a16="http://schemas.microsoft.com/office/drawing/2014/main" id="{842F6CBD-9C92-43F5-86F2-2A94E6BEEF1A}"/>
                </a:ext>
              </a:extLst>
            </p:cNvPr>
            <p:cNvSpPr>
              <a:spLocks noChangeShapeType="1"/>
            </p:cNvSpPr>
            <p:nvPr/>
          </p:nvSpPr>
          <p:spPr bwMode="auto">
            <a:xfrm>
              <a:off x="3360" y="2352"/>
              <a:ext cx="480" cy="672"/>
            </a:xfrm>
            <a:prstGeom prst="line">
              <a:avLst/>
            </a:prstGeom>
            <a:noFill/>
            <a:ln w="12700" cap="sq">
              <a:solidFill>
                <a:schemeClr val="bg2"/>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ro-RO"/>
            </a:p>
          </p:txBody>
        </p:sp>
      </p:grpSp>
      <p:sp>
        <p:nvSpPr>
          <p:cNvPr id="613389" name="Rectangle 13">
            <a:extLst>
              <a:ext uri="{FF2B5EF4-FFF2-40B4-BE49-F238E27FC236}">
                <a16:creationId xmlns:a16="http://schemas.microsoft.com/office/drawing/2014/main" id="{B2BFFFE0-75F0-4D3A-8AAD-379E9A3189FF}"/>
              </a:ext>
            </a:extLst>
          </p:cNvPr>
          <p:cNvSpPr>
            <a:spLocks noChangeArrowheads="1"/>
          </p:cNvSpPr>
          <p:nvPr/>
        </p:nvSpPr>
        <p:spPr bwMode="auto">
          <a:xfrm>
            <a:off x="5105400" y="76200"/>
            <a:ext cx="4038600" cy="381000"/>
          </a:xfrm>
          <a:prstGeom prst="rect">
            <a:avLst/>
          </a:prstGeom>
          <a:noFill/>
          <a:ln>
            <a:noFill/>
          </a:ln>
          <a:effectLst/>
        </p:spPr>
        <p:txBody>
          <a:bodyPr anchor="b"/>
          <a:lstStyle/>
          <a:p>
            <a:pPr algn="r">
              <a:defRPr/>
            </a:pPr>
            <a:r>
              <a:rPr lang="en-US" altLang="en-US" sz="1600" b="0" dirty="0">
                <a:solidFill>
                  <a:schemeClr val="tx2"/>
                </a:solidFill>
                <a:effectLst>
                  <a:outerShdw blurRad="38100" dist="38100" dir="2700000" algn="tl">
                    <a:srgbClr val="000000"/>
                  </a:outerShdw>
                </a:effectLst>
                <a:latin typeface="Tahoma" panose="020B0604030504040204" pitchFamily="34" charset="0"/>
              </a:rPr>
              <a:t>Curs 10</a:t>
            </a:r>
            <a:endParaRPr lang="en-US" alt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8" name="Text Box 4">
            <a:extLst>
              <a:ext uri="{FF2B5EF4-FFF2-40B4-BE49-F238E27FC236}">
                <a16:creationId xmlns:a16="http://schemas.microsoft.com/office/drawing/2014/main" id="{324A15ED-AC38-4C54-ACC4-0D528733BB43}"/>
              </a:ext>
            </a:extLst>
          </p:cNvPr>
          <p:cNvSpPr txBox="1">
            <a:spLocks noChangeArrowheads="1"/>
          </p:cNvSpPr>
          <p:nvPr/>
        </p:nvSpPr>
        <p:spPr bwMode="auto">
          <a:xfrm>
            <a:off x="0" y="457200"/>
            <a:ext cx="9144000" cy="3367088"/>
          </a:xfrm>
          <a:prstGeom prst="rect">
            <a:avLst/>
          </a:prstGeom>
          <a:solidFill>
            <a:srgbClr val="1763A1">
              <a:alpha val="66000"/>
            </a:srgbClr>
          </a:solidFill>
          <a:ln>
            <a:noFill/>
          </a:ln>
          <a:effectLst/>
        </p:spPr>
        <p:txBody>
          <a:bodyPr tIns="91440">
            <a:spAutoFit/>
          </a:bodyPr>
          <a:lstStyle>
            <a:lvl1pPr marL="722313" indent="-633413">
              <a:tabLst>
                <a:tab pos="1081088" algn="l"/>
              </a:tabLst>
              <a:defRPr sz="2400">
                <a:solidFill>
                  <a:schemeClr val="tx1"/>
                </a:solidFill>
                <a:latin typeface="Times New Roman" panose="02020603050405020304" pitchFamily="18" charset="0"/>
              </a:defRPr>
            </a:lvl1pPr>
            <a:lvl2pPr marL="901700" indent="261938">
              <a:tabLst>
                <a:tab pos="1081088" algn="l"/>
              </a:tabLst>
              <a:defRPr sz="2400">
                <a:solidFill>
                  <a:schemeClr val="tx1"/>
                </a:solidFill>
                <a:latin typeface="Times New Roman" panose="02020603050405020304" pitchFamily="18" charset="0"/>
              </a:defRPr>
            </a:lvl2pPr>
            <a:lvl3pPr marL="1800225" indent="-457200">
              <a:tabLst>
                <a:tab pos="1081088" algn="l"/>
              </a:tabLst>
              <a:defRPr sz="2400">
                <a:solidFill>
                  <a:schemeClr val="tx1"/>
                </a:solidFill>
                <a:latin typeface="Times New Roman" panose="02020603050405020304" pitchFamily="18" charset="0"/>
              </a:defRPr>
            </a:lvl3pPr>
            <a:lvl4pPr marL="1979613" indent="-457200">
              <a:tabLst>
                <a:tab pos="1081088" algn="l"/>
              </a:tabLst>
              <a:defRPr sz="2400">
                <a:solidFill>
                  <a:schemeClr val="tx1"/>
                </a:solidFill>
                <a:latin typeface="Times New Roman" panose="02020603050405020304" pitchFamily="18" charset="0"/>
              </a:defRPr>
            </a:lvl4pPr>
            <a:lvl5pPr marL="2286000" indent="-457200">
              <a:tabLst>
                <a:tab pos="1081088" algn="l"/>
              </a:tabLst>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9pPr>
          </a:lstStyle>
          <a:p>
            <a:pPr algn="ctr">
              <a:defRPr/>
            </a:pPr>
            <a:r>
              <a:rPr kumimoji="1" lang="en-US" altLang="en-US" sz="3600" b="0">
                <a:solidFill>
                  <a:srgbClr val="FFFF00"/>
                </a:solidFill>
                <a:effectLst>
                  <a:outerShdw blurRad="38100" dist="38100" dir="2700000" algn="tl">
                    <a:srgbClr val="000000"/>
                  </a:outerShdw>
                </a:effectLst>
              </a:rPr>
              <a:t>Principali reprezentanti ai clasificatoarelor bazate pe optimizare</a:t>
            </a:r>
          </a:p>
          <a:p>
            <a:pPr algn="ctr">
              <a:defRPr/>
            </a:pPr>
            <a:endParaRPr kumimoji="1" lang="en-US" altLang="en-US">
              <a:solidFill>
                <a:srgbClr val="FFFF00"/>
              </a:solidFill>
            </a:endParaRPr>
          </a:p>
          <a:p>
            <a:pPr algn="ctr">
              <a:defRPr/>
            </a:pPr>
            <a:endParaRPr kumimoji="1" lang="en-US" altLang="en-US">
              <a:solidFill>
                <a:srgbClr val="FFFF00"/>
              </a:solidFill>
            </a:endParaRPr>
          </a:p>
          <a:p>
            <a:pPr algn="just">
              <a:buFont typeface="Wingdings 2" panose="05020102010507070707" pitchFamily="18" charset="2"/>
              <a:buNone/>
              <a:defRPr/>
            </a:pPr>
            <a:r>
              <a:rPr kumimoji="1" lang="en-US" altLang="en-US">
                <a:solidFill>
                  <a:srgbClr val="FFFF00"/>
                </a:solidFill>
                <a:sym typeface="Wingdings 2" panose="05020102010507070707" pitchFamily="18" charset="2"/>
              </a:rPr>
              <a:t>	1. Clasificatorul bazat pe discriminarea liniara optima a datelor </a:t>
            </a:r>
            <a:r>
              <a:rPr kumimoji="1" lang="en-US" altLang="en-US" sz="2000" b="0">
                <a:solidFill>
                  <a:srgbClr val="FFFF00"/>
                </a:solidFill>
                <a:sym typeface="Wingdings 2" panose="05020102010507070707" pitchFamily="18" charset="2"/>
              </a:rPr>
              <a:t>(linear discriminant analysis = LDA) (</a:t>
            </a:r>
            <a:r>
              <a:rPr kumimoji="1" lang="en-US" altLang="en-US" sz="2000" b="0">
                <a:solidFill>
                  <a:srgbClr val="FFFF00"/>
                </a:solidFill>
                <a:sym typeface="Wingdings" panose="05000000000000000000" pitchFamily="2" charset="2"/>
              </a:rPr>
              <a:t> clasificatorul Fisher)</a:t>
            </a:r>
          </a:p>
          <a:p>
            <a:pPr algn="just">
              <a:buFont typeface="Wingdings 2" panose="05020102010507070707" pitchFamily="18" charset="2"/>
              <a:buNone/>
              <a:defRPr/>
            </a:pPr>
            <a:r>
              <a:rPr kumimoji="1" lang="en-US" altLang="en-US" sz="2000" b="0">
                <a:solidFill>
                  <a:srgbClr val="FFFF00"/>
                </a:solidFill>
                <a:sym typeface="Wingdings 2" panose="05020102010507070707" pitchFamily="18" charset="2"/>
              </a:rPr>
              <a:t>	</a:t>
            </a:r>
            <a:r>
              <a:rPr kumimoji="1" lang="en-US" altLang="en-US">
                <a:solidFill>
                  <a:srgbClr val="FFFF00"/>
                </a:solidFill>
                <a:sym typeface="Wingdings 2" panose="05020102010507070707" pitchFamily="18" charset="2"/>
              </a:rPr>
              <a:t>2. Clasificatoare bazate pe vectori suport </a:t>
            </a:r>
            <a:r>
              <a:rPr kumimoji="1" lang="en-US" altLang="en-US" sz="2000" b="0">
                <a:solidFill>
                  <a:srgbClr val="FFFF00"/>
                </a:solidFill>
                <a:sym typeface="Wingdings 2" panose="05020102010507070707" pitchFamily="18" charset="2"/>
              </a:rPr>
              <a:t>(</a:t>
            </a:r>
            <a:r>
              <a:rPr kumimoji="1" lang="en-US" altLang="en-US" sz="2000" b="0">
                <a:solidFill>
                  <a:srgbClr val="FFFF00"/>
                </a:solidFill>
                <a:sym typeface="Wingdings" panose="05000000000000000000" pitchFamily="2" charset="2"/>
              </a:rPr>
              <a:t> masini cu vectori suport, support vector machines = SVM</a:t>
            </a:r>
            <a:r>
              <a:rPr kumimoji="1" lang="en-US" altLang="en-US" sz="2000" b="0">
                <a:solidFill>
                  <a:srgbClr val="FFFF00"/>
                </a:solidFill>
                <a:sym typeface="Wingdings 2" panose="05020102010507070707" pitchFamily="18" charset="2"/>
              </a:rPr>
              <a:t>) (fundamentate matematic de Vapnik)</a:t>
            </a:r>
          </a:p>
        </p:txBody>
      </p:sp>
      <p:sp>
        <p:nvSpPr>
          <p:cNvPr id="615432" name="Rectangle 8">
            <a:extLst>
              <a:ext uri="{FF2B5EF4-FFF2-40B4-BE49-F238E27FC236}">
                <a16:creationId xmlns:a16="http://schemas.microsoft.com/office/drawing/2014/main" id="{3DB67ECC-A2C4-48EA-828C-ECA16CAE009F}"/>
              </a:ext>
            </a:extLst>
          </p:cNvPr>
          <p:cNvSpPr>
            <a:spLocks noChangeArrowheads="1"/>
          </p:cNvSpPr>
          <p:nvPr/>
        </p:nvSpPr>
        <p:spPr bwMode="auto">
          <a:xfrm>
            <a:off x="5105400" y="76200"/>
            <a:ext cx="4038600" cy="381000"/>
          </a:xfrm>
          <a:prstGeom prst="rect">
            <a:avLst/>
          </a:prstGeom>
          <a:noFill/>
          <a:ln>
            <a:noFill/>
          </a:ln>
          <a:effectLst/>
        </p:spPr>
        <p:txBody>
          <a:bodyPr anchor="b"/>
          <a:lstStyle/>
          <a:p>
            <a:pPr algn="r">
              <a:defRPr/>
            </a:pPr>
            <a:r>
              <a:rPr lang="en-US" altLang="en-US" sz="1600" b="0" dirty="0">
                <a:solidFill>
                  <a:schemeClr val="tx2"/>
                </a:solidFill>
                <a:effectLst>
                  <a:outerShdw blurRad="38100" dist="38100" dir="2700000" algn="tl">
                    <a:srgbClr val="000000"/>
                  </a:outerShdw>
                </a:effectLst>
                <a:latin typeface="Tahoma" panose="020B0604030504040204" pitchFamily="34" charset="0"/>
              </a:rPr>
              <a:t>Curs 10</a:t>
            </a:r>
            <a:endParaRPr lang="en-US" alt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6" name="Text Box 4">
            <a:extLst>
              <a:ext uri="{FF2B5EF4-FFF2-40B4-BE49-F238E27FC236}">
                <a16:creationId xmlns:a16="http://schemas.microsoft.com/office/drawing/2014/main" id="{CA875435-8907-4F79-9631-9FC77C147C72}"/>
              </a:ext>
            </a:extLst>
          </p:cNvPr>
          <p:cNvSpPr txBox="1">
            <a:spLocks noChangeArrowheads="1"/>
          </p:cNvSpPr>
          <p:nvPr/>
        </p:nvSpPr>
        <p:spPr bwMode="auto">
          <a:xfrm>
            <a:off x="0" y="457200"/>
            <a:ext cx="9144000" cy="6188075"/>
          </a:xfrm>
          <a:prstGeom prst="rect">
            <a:avLst/>
          </a:prstGeom>
          <a:solidFill>
            <a:srgbClr val="1763A1">
              <a:alpha val="66000"/>
            </a:srgbClr>
          </a:solidFill>
          <a:ln>
            <a:noFill/>
          </a:ln>
          <a:effectLst/>
        </p:spPr>
        <p:txBody>
          <a:bodyPr tIns="91440">
            <a:spAutoFit/>
          </a:bodyPr>
          <a:lstStyle>
            <a:lvl1pPr marL="722313" indent="-633413">
              <a:tabLst>
                <a:tab pos="1081088" algn="l"/>
              </a:tabLst>
              <a:defRPr sz="2400">
                <a:solidFill>
                  <a:schemeClr val="tx1"/>
                </a:solidFill>
                <a:latin typeface="Times New Roman" panose="02020603050405020304" pitchFamily="18" charset="0"/>
              </a:defRPr>
            </a:lvl1pPr>
            <a:lvl2pPr marL="901700" indent="261938">
              <a:tabLst>
                <a:tab pos="1081088" algn="l"/>
              </a:tabLst>
              <a:defRPr sz="2400">
                <a:solidFill>
                  <a:schemeClr val="tx1"/>
                </a:solidFill>
                <a:latin typeface="Times New Roman" panose="02020603050405020304" pitchFamily="18" charset="0"/>
              </a:defRPr>
            </a:lvl2pPr>
            <a:lvl3pPr marL="1800225" indent="-457200">
              <a:tabLst>
                <a:tab pos="1081088" algn="l"/>
              </a:tabLst>
              <a:defRPr sz="2400">
                <a:solidFill>
                  <a:schemeClr val="tx1"/>
                </a:solidFill>
                <a:latin typeface="Times New Roman" panose="02020603050405020304" pitchFamily="18" charset="0"/>
              </a:defRPr>
            </a:lvl3pPr>
            <a:lvl4pPr marL="1979613" indent="-457200">
              <a:tabLst>
                <a:tab pos="1081088" algn="l"/>
              </a:tabLst>
              <a:defRPr sz="2400">
                <a:solidFill>
                  <a:schemeClr val="tx1"/>
                </a:solidFill>
                <a:latin typeface="Times New Roman" panose="02020603050405020304" pitchFamily="18" charset="0"/>
              </a:defRPr>
            </a:lvl4pPr>
            <a:lvl5pPr marL="2286000" indent="-457200">
              <a:tabLst>
                <a:tab pos="1081088" algn="l"/>
              </a:tabLst>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9pPr>
          </a:lstStyle>
          <a:p>
            <a:pPr algn="ctr">
              <a:defRPr/>
            </a:pPr>
            <a:r>
              <a:rPr kumimoji="1" lang="en-US" altLang="en-US" dirty="0">
                <a:solidFill>
                  <a:srgbClr val="FFFF00"/>
                </a:solidFill>
                <a:sym typeface="Wingdings 2" panose="05020102010507070707" pitchFamily="18" charset="2"/>
              </a:rPr>
              <a:t> </a:t>
            </a:r>
            <a:r>
              <a:rPr kumimoji="1" lang="en-US" altLang="en-US" sz="3600" b="0" dirty="0">
                <a:solidFill>
                  <a:srgbClr val="FFFF00"/>
                </a:solidFill>
                <a:effectLst>
                  <a:outerShdw blurRad="38100" dist="38100" dir="2700000" algn="tl">
                    <a:srgbClr val="000000"/>
                  </a:outerShdw>
                </a:effectLst>
              </a:rPr>
              <a:t>Clasificatorul LDA </a:t>
            </a:r>
            <a:r>
              <a:rPr kumimoji="1" lang="en-US" altLang="en-US" sz="3600" b="0" dirty="0" err="1">
                <a:solidFill>
                  <a:srgbClr val="FFFF00"/>
                </a:solidFill>
                <a:effectLst>
                  <a:outerShdw blurRad="38100" dist="38100" dir="2700000" algn="tl">
                    <a:srgbClr val="000000"/>
                  </a:outerShdw>
                </a:effectLst>
              </a:rPr>
              <a:t>binar</a:t>
            </a:r>
            <a:r>
              <a:rPr kumimoji="1" lang="en-US" altLang="en-US" sz="3600" b="0" dirty="0">
                <a:solidFill>
                  <a:srgbClr val="FFFF00"/>
                </a:solidFill>
                <a:effectLst>
                  <a:outerShdw blurRad="38100" dist="38100" dir="2700000" algn="tl">
                    <a:srgbClr val="000000"/>
                  </a:outerShdw>
                </a:effectLst>
              </a:rPr>
              <a:t> (1)</a:t>
            </a:r>
            <a:endParaRPr kumimoji="1" lang="en-US" altLang="en-US" dirty="0">
              <a:solidFill>
                <a:srgbClr val="FFFF00"/>
              </a:solidFill>
            </a:endParaRPr>
          </a:p>
          <a:p>
            <a:pPr algn="ctr">
              <a:defRPr/>
            </a:pPr>
            <a:endParaRPr kumimoji="1" lang="en-US" altLang="en-US" dirty="0">
              <a:solidFill>
                <a:srgbClr val="FFFF00"/>
              </a:solidFill>
            </a:endParaRPr>
          </a:p>
          <a:p>
            <a:pPr algn="just">
              <a:defRPr/>
            </a:pPr>
            <a:r>
              <a:rPr kumimoji="1" lang="en-US" altLang="en-US" dirty="0">
                <a:solidFill>
                  <a:srgbClr val="FFFF00"/>
                </a:solidFill>
                <a:sym typeface="Wingdings 2" panose="05020102010507070707" pitchFamily="18" charset="2"/>
              </a:rPr>
              <a:t>	</a:t>
            </a:r>
            <a:r>
              <a:rPr kumimoji="1" lang="en-US" altLang="en-US" sz="2000" b="0" dirty="0">
                <a:solidFill>
                  <a:srgbClr val="FFFF00"/>
                </a:solidFill>
                <a:sym typeface="Wingdings 2" panose="05020102010507070707" pitchFamily="18" charset="2"/>
              </a:rPr>
              <a:t>- </a:t>
            </a:r>
            <a:r>
              <a:rPr kumimoji="1" lang="en-US" altLang="en-US" sz="2000" b="0" dirty="0" err="1">
                <a:solidFill>
                  <a:srgbClr val="FFFF00"/>
                </a:solidFill>
                <a:sym typeface="Wingdings 2" panose="05020102010507070707" pitchFamily="18" charset="2"/>
              </a:rPr>
              <a:t>Spatiul</a:t>
            </a:r>
            <a:r>
              <a:rPr kumimoji="1" lang="en-US" altLang="en-US" sz="2000" b="0" dirty="0">
                <a:solidFill>
                  <a:srgbClr val="FFFF00"/>
                </a:solidFill>
                <a:sym typeface="Wingdings 2" panose="05020102010507070707" pitchFamily="18" charset="2"/>
              </a:rPr>
              <a:t> </a:t>
            </a:r>
            <a:r>
              <a:rPr kumimoji="1" lang="en-US" altLang="en-US" sz="2000" b="0" dirty="0" err="1">
                <a:solidFill>
                  <a:srgbClr val="FFFF00"/>
                </a:solidFill>
                <a:sym typeface="Wingdings 2" panose="05020102010507070707" pitchFamily="18" charset="2"/>
              </a:rPr>
              <a:t>trasaturilor</a:t>
            </a:r>
            <a:r>
              <a:rPr kumimoji="1" lang="en-US" altLang="en-US" sz="2000" b="0" dirty="0">
                <a:solidFill>
                  <a:srgbClr val="FFFF00"/>
                </a:solidFill>
                <a:sym typeface="Wingdings 2" panose="05020102010507070707" pitchFamily="18" charset="2"/>
              </a:rPr>
              <a:t>: </a:t>
            </a:r>
            <a:r>
              <a:rPr kumimoji="1" lang="en-US" altLang="en-US" sz="2000" b="0" dirty="0">
                <a:latin typeface="Castellar" panose="020A0402060406010301" pitchFamily="18" charset="0"/>
                <a:sym typeface="Wingdings 2" panose="05020102010507070707" pitchFamily="18" charset="2"/>
              </a:rPr>
              <a:t>R</a:t>
            </a:r>
            <a:r>
              <a:rPr kumimoji="1" lang="en-US" altLang="en-US" sz="2000" b="0" baseline="30000" dirty="0">
                <a:sym typeface="Wingdings 2" panose="05020102010507070707" pitchFamily="18" charset="2"/>
              </a:rPr>
              <a:t>F</a:t>
            </a:r>
            <a:r>
              <a:rPr kumimoji="1" lang="en-US" altLang="en-US" sz="2000" b="0" dirty="0">
                <a:sym typeface="Wingdings 2" panose="05020102010507070707" pitchFamily="18" charset="2"/>
              </a:rPr>
              <a:t> =&gt; F = </a:t>
            </a:r>
            <a:r>
              <a:rPr kumimoji="1" lang="en-US" altLang="en-US" sz="2000" b="0" dirty="0" err="1">
                <a:sym typeface="Wingdings 2" panose="05020102010507070707" pitchFamily="18" charset="2"/>
              </a:rPr>
              <a:t>dimensiunea</a:t>
            </a:r>
            <a:r>
              <a:rPr kumimoji="1" lang="en-US" altLang="en-US" sz="2000" b="0" dirty="0">
                <a:sym typeface="Wingdings 2" panose="05020102010507070707" pitchFamily="18" charset="2"/>
              </a:rPr>
              <a:t> </a:t>
            </a:r>
            <a:r>
              <a:rPr kumimoji="1" lang="en-US" altLang="en-US" sz="2000" b="0" dirty="0" err="1">
                <a:sym typeface="Wingdings 2" panose="05020102010507070707" pitchFamily="18" charset="2"/>
              </a:rPr>
              <a:t>spatiului</a:t>
            </a:r>
            <a:r>
              <a:rPr kumimoji="1" lang="en-US" altLang="en-US" sz="2000" b="0" dirty="0">
                <a:sym typeface="Wingdings 2" panose="05020102010507070707" pitchFamily="18" charset="2"/>
              </a:rPr>
              <a:t> </a:t>
            </a:r>
            <a:r>
              <a:rPr kumimoji="1" lang="en-US" altLang="en-US" sz="2000" b="0" dirty="0" err="1">
                <a:sym typeface="Wingdings 2" panose="05020102010507070707" pitchFamily="18" charset="2"/>
              </a:rPr>
              <a:t>trasaturilor</a:t>
            </a:r>
            <a:r>
              <a:rPr kumimoji="1" lang="en-US" altLang="en-US" sz="2000" b="0" dirty="0">
                <a:sym typeface="Wingdings 2" panose="05020102010507070707" pitchFamily="18" charset="2"/>
              </a:rPr>
              <a:t>; F&gt;1</a:t>
            </a:r>
          </a:p>
          <a:p>
            <a:pPr algn="just">
              <a:defRPr/>
            </a:pPr>
            <a:r>
              <a:rPr kumimoji="1" lang="en-US" altLang="en-US" sz="2000" b="0" dirty="0">
                <a:solidFill>
                  <a:srgbClr val="FFFF00"/>
                </a:solidFill>
                <a:sym typeface="Wingdings 2" panose="05020102010507070707" pitchFamily="18" charset="2"/>
              </a:rPr>
              <a:t>	- </a:t>
            </a:r>
            <a:r>
              <a:rPr kumimoji="1" lang="en-US" altLang="en-US" sz="2000" b="0" dirty="0" err="1">
                <a:solidFill>
                  <a:srgbClr val="FFFF00"/>
                </a:solidFill>
                <a:sym typeface="Wingdings 2" panose="05020102010507070707" pitchFamily="18" charset="2"/>
              </a:rPr>
              <a:t>Clasele</a:t>
            </a:r>
            <a:r>
              <a:rPr kumimoji="1" lang="en-US" altLang="en-US" sz="2000" b="0" dirty="0">
                <a:solidFill>
                  <a:srgbClr val="FFFF00"/>
                </a:solidFill>
                <a:sym typeface="Wingdings 2" panose="05020102010507070707" pitchFamily="18" charset="2"/>
              </a:rPr>
              <a:t>: </a:t>
            </a:r>
            <a:r>
              <a:rPr kumimoji="1" lang="en-US" altLang="en-US" sz="2000" b="0" dirty="0">
                <a:sym typeface="Wingdings 2" panose="05020102010507070707" pitchFamily="18" charset="2"/>
              </a:rPr>
              <a:t>K=2; </a:t>
            </a:r>
            <a:r>
              <a:rPr kumimoji="1" lang="en-US" altLang="en-US" sz="2000" b="0" dirty="0" err="1">
                <a:sym typeface="Wingdings 2" panose="05020102010507070707" pitchFamily="18" charset="2"/>
              </a:rPr>
              <a:t>etichete</a:t>
            </a:r>
            <a:r>
              <a:rPr kumimoji="1" lang="en-US" altLang="en-US" sz="2000" b="0" dirty="0">
                <a:sym typeface="Wingdings 2" panose="05020102010507070707" pitchFamily="18" charset="2"/>
              </a:rPr>
              <a:t>: </a:t>
            </a:r>
            <a:r>
              <a:rPr kumimoji="1" lang="el-GR" altLang="en-US" sz="2000" b="0" dirty="0">
                <a:cs typeface="Times New Roman" panose="02020603050405020304" pitchFamily="18" charset="0"/>
              </a:rPr>
              <a:t>ω</a:t>
            </a:r>
            <a:r>
              <a:rPr kumimoji="1" lang="en-US" altLang="en-US" sz="2000" b="0" baseline="-25000" dirty="0">
                <a:cs typeface="Times New Roman" panose="02020603050405020304" pitchFamily="18" charset="0"/>
              </a:rPr>
              <a:t>1</a:t>
            </a:r>
            <a:r>
              <a:rPr kumimoji="1" lang="en-US" altLang="en-US" sz="2000" b="0" dirty="0">
                <a:cs typeface="Times New Roman" panose="02020603050405020304" pitchFamily="18" charset="0"/>
              </a:rPr>
              <a:t> pt. </a:t>
            </a:r>
            <a:r>
              <a:rPr kumimoji="1" lang="en-US" altLang="en-US" sz="2000" b="0" dirty="0" err="1">
                <a:cs typeface="Times New Roman" panose="02020603050405020304" pitchFamily="18" charset="0"/>
              </a:rPr>
              <a:t>clasa</a:t>
            </a:r>
            <a:r>
              <a:rPr kumimoji="1" lang="en-US" altLang="en-US" sz="2000" b="0" dirty="0">
                <a:cs typeface="Times New Roman" panose="02020603050405020304" pitchFamily="18" charset="0"/>
              </a:rPr>
              <a:t> 1;  </a:t>
            </a:r>
            <a:r>
              <a:rPr kumimoji="1" lang="el-GR" altLang="en-US" sz="2000" b="0" dirty="0">
                <a:cs typeface="Times New Roman" panose="02020603050405020304" pitchFamily="18" charset="0"/>
              </a:rPr>
              <a:t>ω</a:t>
            </a:r>
            <a:r>
              <a:rPr kumimoji="1" lang="en-US" altLang="en-US" sz="2000" b="0" baseline="-25000" dirty="0">
                <a:cs typeface="Times New Roman" panose="02020603050405020304" pitchFamily="18" charset="0"/>
              </a:rPr>
              <a:t>2</a:t>
            </a:r>
            <a:r>
              <a:rPr kumimoji="1" lang="en-US" altLang="en-US" sz="2000" b="0" dirty="0">
                <a:cs typeface="Times New Roman" panose="02020603050405020304" pitchFamily="18" charset="0"/>
              </a:rPr>
              <a:t> pt. </a:t>
            </a:r>
            <a:r>
              <a:rPr kumimoji="1" lang="en-US" altLang="en-US" sz="2000" b="0" dirty="0" err="1">
                <a:cs typeface="Times New Roman" panose="02020603050405020304" pitchFamily="18" charset="0"/>
              </a:rPr>
              <a:t>clasa</a:t>
            </a:r>
            <a:r>
              <a:rPr kumimoji="1" lang="en-US" altLang="en-US" sz="2000" b="0" dirty="0">
                <a:cs typeface="Times New Roman" panose="02020603050405020304" pitchFamily="18" charset="0"/>
              </a:rPr>
              <a:t> 2</a:t>
            </a:r>
            <a:endParaRPr kumimoji="1" lang="el-GR" altLang="en-US" sz="2000" b="0" dirty="0">
              <a:cs typeface="Times New Roman" panose="02020603050405020304" pitchFamily="18" charset="0"/>
            </a:endParaRPr>
          </a:p>
          <a:p>
            <a:pPr algn="just">
              <a:defRPr/>
            </a:pPr>
            <a:r>
              <a:rPr kumimoji="1" lang="en-US" altLang="en-US" sz="2000" b="0" dirty="0">
                <a:solidFill>
                  <a:srgbClr val="FFFF00"/>
                </a:solidFill>
                <a:sym typeface="Wingdings 2" panose="05020102010507070707" pitchFamily="18" charset="2"/>
              </a:rPr>
              <a:t>	- Date de </a:t>
            </a:r>
            <a:r>
              <a:rPr kumimoji="1" lang="en-US" altLang="en-US" sz="2000" b="0" dirty="0" err="1">
                <a:solidFill>
                  <a:srgbClr val="FFFF00"/>
                </a:solidFill>
                <a:sym typeface="Wingdings 2" panose="05020102010507070707" pitchFamily="18" charset="2"/>
              </a:rPr>
              <a:t>antrenare</a:t>
            </a:r>
            <a:r>
              <a:rPr kumimoji="1" lang="en-US" altLang="en-US" sz="2000" b="0" dirty="0">
                <a:solidFill>
                  <a:srgbClr val="FFFF00"/>
                </a:solidFill>
                <a:sym typeface="Wingdings 2" panose="05020102010507070707" pitchFamily="18" charset="2"/>
              </a:rPr>
              <a:t>: </a:t>
            </a:r>
            <a:r>
              <a:rPr kumimoji="1" lang="en-US" altLang="en-US" sz="2000" b="0" dirty="0" err="1">
                <a:sym typeface="Wingdings" panose="05000000000000000000" pitchFamily="2" charset="2"/>
              </a:rPr>
              <a:t>X</a:t>
            </a:r>
            <a:r>
              <a:rPr kumimoji="1" lang="en-US" altLang="en-US" sz="2000" b="0" baseline="-25000" dirty="0" err="1">
                <a:sym typeface="Wingdings" panose="05000000000000000000" pitchFamily="2" charset="2"/>
              </a:rPr>
              <a:t>trn</a:t>
            </a:r>
            <a:r>
              <a:rPr kumimoji="1" lang="en-US" altLang="en-US" sz="2000" b="0" dirty="0">
                <a:sym typeface="Wingdings" panose="05000000000000000000" pitchFamily="2" charset="2"/>
              </a:rPr>
              <a:t>={</a:t>
            </a:r>
            <a:r>
              <a:rPr kumimoji="1" lang="en-US" altLang="en-US" sz="2000" dirty="0">
                <a:sym typeface="Wingdings" panose="05000000000000000000" pitchFamily="2" charset="2"/>
              </a:rPr>
              <a:t>x</a:t>
            </a:r>
            <a:r>
              <a:rPr kumimoji="1" lang="en-US" altLang="en-US" sz="2000" b="0" baseline="-25000" dirty="0">
                <a:sym typeface="Wingdings" panose="05000000000000000000" pitchFamily="2" charset="2"/>
              </a:rPr>
              <a:t>t,1</a:t>
            </a:r>
            <a:r>
              <a:rPr kumimoji="1" lang="en-US" altLang="en-US" sz="2000" b="0" dirty="0">
                <a:sym typeface="Wingdings" panose="05000000000000000000" pitchFamily="2" charset="2"/>
              </a:rPr>
              <a:t>, </a:t>
            </a:r>
            <a:r>
              <a:rPr kumimoji="1" lang="en-US" altLang="en-US" sz="2000" dirty="0">
                <a:sym typeface="Wingdings" panose="05000000000000000000" pitchFamily="2" charset="2"/>
              </a:rPr>
              <a:t>x</a:t>
            </a:r>
            <a:r>
              <a:rPr kumimoji="1" lang="en-US" altLang="en-US" sz="2000" b="0" baseline="-25000" dirty="0">
                <a:sym typeface="Wingdings" panose="05000000000000000000" pitchFamily="2" charset="2"/>
              </a:rPr>
              <a:t>t,2</a:t>
            </a:r>
            <a:r>
              <a:rPr kumimoji="1" lang="en-US" altLang="en-US" sz="2000" b="0" dirty="0">
                <a:sym typeface="Wingdings" panose="05000000000000000000" pitchFamily="2" charset="2"/>
              </a:rPr>
              <a:t>, …, </a:t>
            </a:r>
            <a:r>
              <a:rPr kumimoji="1" lang="en-US" altLang="en-US" sz="2000" dirty="0" err="1">
                <a:sym typeface="Wingdings" panose="05000000000000000000" pitchFamily="2" charset="2"/>
              </a:rPr>
              <a:t>x</a:t>
            </a:r>
            <a:r>
              <a:rPr kumimoji="1" lang="en-US" altLang="en-US" sz="2000" b="0" baseline="-25000" dirty="0" err="1">
                <a:sym typeface="Wingdings" panose="05000000000000000000" pitchFamily="2" charset="2"/>
              </a:rPr>
              <a:t>t,Ntrn</a:t>
            </a:r>
            <a:r>
              <a:rPr kumimoji="1" lang="en-US" altLang="en-US" sz="2000" b="0" dirty="0">
                <a:sym typeface="Wingdings" panose="05000000000000000000" pitchFamily="2" charset="2"/>
              </a:rPr>
              <a:t>}; 	</a:t>
            </a:r>
            <a:r>
              <a:rPr kumimoji="1" lang="en-US" altLang="en-US" sz="2000" b="0" dirty="0" err="1">
                <a:sym typeface="Wingdings" panose="05000000000000000000" pitchFamily="2" charset="2"/>
              </a:rPr>
              <a:t>etichetele</a:t>
            </a:r>
            <a:r>
              <a:rPr kumimoji="1" lang="en-US" altLang="en-US" sz="2000" b="0" dirty="0">
                <a:sym typeface="Wingdings" panose="05000000000000000000" pitchFamily="2" charset="2"/>
              </a:rPr>
              <a:t> </a:t>
            </a:r>
            <a:r>
              <a:rPr kumimoji="1" lang="en-US" altLang="en-US" sz="2000" b="0" dirty="0" err="1"/>
              <a:t>Y</a:t>
            </a:r>
            <a:r>
              <a:rPr kumimoji="1" lang="en-US" altLang="en-US" sz="2000" b="0" baseline="-25000" dirty="0" err="1"/>
              <a:t>trn</a:t>
            </a:r>
            <a:r>
              <a:rPr kumimoji="1" lang="en-US" altLang="en-US" sz="2000" b="0" dirty="0"/>
              <a:t>={</a:t>
            </a:r>
            <a:r>
              <a:rPr kumimoji="1" lang="en-US" altLang="en-US" sz="2000" b="0" i="1" dirty="0"/>
              <a:t>y</a:t>
            </a:r>
            <a:r>
              <a:rPr kumimoji="1" lang="en-US" altLang="en-US" sz="2000" b="0" baseline="-25000" dirty="0"/>
              <a:t>t,1</a:t>
            </a:r>
            <a:r>
              <a:rPr kumimoji="1" lang="en-US" altLang="en-US" sz="2000" b="0" dirty="0"/>
              <a:t>,</a:t>
            </a:r>
            <a:r>
              <a:rPr kumimoji="1" lang="en-US" altLang="en-US" sz="2000" b="0" i="1" dirty="0"/>
              <a:t>y</a:t>
            </a:r>
            <a:r>
              <a:rPr kumimoji="1" lang="en-US" altLang="en-US" sz="2000" b="0" baseline="-25000" dirty="0"/>
              <a:t>t,2</a:t>
            </a:r>
            <a:r>
              <a:rPr kumimoji="1" lang="en-US" altLang="en-US" sz="2000" b="0" dirty="0"/>
              <a:t>,…,</a:t>
            </a:r>
            <a:r>
              <a:rPr kumimoji="1" lang="en-US" altLang="en-US" sz="2000" b="0" i="1" dirty="0" err="1"/>
              <a:t>y</a:t>
            </a:r>
            <a:r>
              <a:rPr kumimoji="1" lang="en-US" altLang="en-US" sz="2000" b="0" baseline="-25000" dirty="0" err="1"/>
              <a:t>t,Ntrn</a:t>
            </a:r>
            <a:r>
              <a:rPr kumimoji="1" lang="en-US" altLang="en-US" sz="2000" b="0" dirty="0"/>
              <a:t>}, </a:t>
            </a:r>
          </a:p>
          <a:p>
            <a:pPr algn="just">
              <a:defRPr/>
            </a:pPr>
            <a:r>
              <a:rPr kumimoji="1" lang="en-US" altLang="en-US" sz="2000" b="0" dirty="0"/>
              <a:t>				</a:t>
            </a:r>
            <a:r>
              <a:rPr kumimoji="1" lang="en-US" altLang="en-US" sz="2000" dirty="0" err="1"/>
              <a:t>x</a:t>
            </a:r>
            <a:r>
              <a:rPr kumimoji="1" lang="en-US" altLang="en-US" sz="2000" b="0" baseline="-25000" dirty="0" err="1"/>
              <a:t>t,i</a:t>
            </a:r>
            <a:r>
              <a:rPr kumimoji="1" lang="en-US" altLang="en-US" sz="2000" b="0" dirty="0"/>
              <a:t> in </a:t>
            </a:r>
            <a:r>
              <a:rPr kumimoji="1" lang="en-US" altLang="en-US" sz="2000" b="0" dirty="0">
                <a:latin typeface="Castellar" panose="020A0402060406010301" pitchFamily="18" charset="0"/>
              </a:rPr>
              <a:t>R</a:t>
            </a:r>
            <a:r>
              <a:rPr kumimoji="1" lang="en-US" altLang="en-US" sz="2000" b="0" baseline="30000" dirty="0"/>
              <a:t>F</a:t>
            </a:r>
            <a:r>
              <a:rPr kumimoji="1" lang="en-US" altLang="en-US" sz="2000" b="0" dirty="0"/>
              <a:t>, </a:t>
            </a:r>
            <a:r>
              <a:rPr kumimoji="1" lang="en-US" altLang="en-US" sz="2000" b="0" i="1" dirty="0" err="1"/>
              <a:t>i</a:t>
            </a:r>
            <a:r>
              <a:rPr kumimoji="1" lang="en-US" altLang="en-US" sz="2000" b="0" dirty="0"/>
              <a:t>=1,2,…,</a:t>
            </a:r>
            <a:r>
              <a:rPr kumimoji="1" lang="en-US" altLang="en-US" sz="2000" b="0" dirty="0" err="1"/>
              <a:t>N</a:t>
            </a:r>
            <a:r>
              <a:rPr kumimoji="1" lang="en-US" altLang="en-US" sz="2000" b="0" baseline="-25000" dirty="0" err="1"/>
              <a:t>trn</a:t>
            </a:r>
            <a:r>
              <a:rPr kumimoji="1" lang="en-US" altLang="en-US" sz="2000" b="0" dirty="0"/>
              <a:t>; </a:t>
            </a:r>
            <a:r>
              <a:rPr kumimoji="1" lang="en-US" altLang="en-US" sz="2000" b="0" i="1" dirty="0" err="1"/>
              <a:t>y</a:t>
            </a:r>
            <a:r>
              <a:rPr kumimoji="1" lang="en-US" altLang="en-US" sz="2000" b="0" baseline="-25000" dirty="0" err="1"/>
              <a:t>t,i</a:t>
            </a:r>
            <a:r>
              <a:rPr kumimoji="1" lang="en-US" altLang="en-US" sz="2000" b="0" dirty="0"/>
              <a:t> 	– </a:t>
            </a:r>
            <a:r>
              <a:rPr kumimoji="1" lang="en-US" altLang="en-US" sz="2000" b="0" dirty="0" err="1"/>
              <a:t>eticheta</a:t>
            </a:r>
            <a:r>
              <a:rPr kumimoji="1" lang="en-US" altLang="en-US" sz="2000" b="0" dirty="0"/>
              <a:t> </a:t>
            </a:r>
            <a:r>
              <a:rPr kumimoji="1" lang="en-US" altLang="en-US" sz="2000" b="0" dirty="0" err="1"/>
              <a:t>clasei</a:t>
            </a:r>
            <a:r>
              <a:rPr kumimoji="1" lang="en-US" altLang="en-US" sz="2000" b="0" dirty="0"/>
              <a:t>, </a:t>
            </a:r>
            <a:r>
              <a:rPr kumimoji="1" lang="en-US" altLang="en-US" sz="2000" b="0" dirty="0" err="1"/>
              <a:t>y</a:t>
            </a:r>
            <a:r>
              <a:rPr kumimoji="1" lang="en-US" altLang="en-US" sz="2000" b="0" baseline="-25000" dirty="0" err="1"/>
              <a:t>t,i</a:t>
            </a:r>
            <a:r>
              <a:rPr kumimoji="1" lang="en-US" altLang="en-US" sz="2000" b="0" dirty="0"/>
              <a:t>=</a:t>
            </a:r>
            <a:r>
              <a:rPr kumimoji="1" lang="el-GR" altLang="en-US" sz="2000" b="0" dirty="0">
                <a:cs typeface="Times New Roman" panose="02020603050405020304" pitchFamily="18" charset="0"/>
              </a:rPr>
              <a:t>ω</a:t>
            </a:r>
            <a:r>
              <a:rPr kumimoji="1" lang="en-US" altLang="en-US" sz="2000" b="0" baseline="-25000" dirty="0">
                <a:cs typeface="Times New Roman" panose="02020603050405020304" pitchFamily="18" charset="0"/>
              </a:rPr>
              <a:t>1</a:t>
            </a:r>
            <a:r>
              <a:rPr kumimoji="1" lang="en-US" altLang="en-US" sz="2000" b="0" dirty="0">
                <a:cs typeface="Times New Roman" panose="02020603050405020304" pitchFamily="18" charset="0"/>
              </a:rPr>
              <a:t> </a:t>
            </a:r>
            <a:r>
              <a:rPr kumimoji="1" lang="en-US" altLang="en-US" sz="2000" b="0" dirty="0" err="1">
                <a:cs typeface="Times New Roman" panose="02020603050405020304" pitchFamily="18" charset="0"/>
              </a:rPr>
              <a:t>sau</a:t>
            </a:r>
            <a:r>
              <a:rPr kumimoji="1" lang="en-US" altLang="en-US" sz="2000" b="0" dirty="0">
                <a:cs typeface="Times New Roman" panose="02020603050405020304" pitchFamily="18" charset="0"/>
              </a:rPr>
              <a:t> </a:t>
            </a:r>
            <a:r>
              <a:rPr kumimoji="1" lang="el-GR" altLang="en-US" sz="2000" b="0" dirty="0">
                <a:cs typeface="Times New Roman" panose="02020603050405020304" pitchFamily="18" charset="0"/>
              </a:rPr>
              <a:t>ω</a:t>
            </a:r>
            <a:r>
              <a:rPr kumimoji="1" lang="en-US" altLang="en-US" sz="2000" b="0" baseline="-25000" dirty="0">
                <a:cs typeface="Times New Roman" panose="02020603050405020304" pitchFamily="18" charset="0"/>
              </a:rPr>
              <a:t>2</a:t>
            </a:r>
            <a:endParaRPr kumimoji="1" lang="el-GR" altLang="en-US" sz="2000" b="0" dirty="0">
              <a:cs typeface="Times New Roman" panose="02020603050405020304" pitchFamily="18" charset="0"/>
            </a:endParaRPr>
          </a:p>
          <a:p>
            <a:pPr algn="just">
              <a:defRPr/>
            </a:pPr>
            <a:r>
              <a:rPr kumimoji="1" lang="en-US" altLang="en-US" sz="2000" b="0" dirty="0">
                <a:solidFill>
                  <a:srgbClr val="FFFF00"/>
                </a:solidFill>
                <a:sym typeface="Wingdings 2" panose="05020102010507070707" pitchFamily="18" charset="2"/>
              </a:rPr>
              <a:t>	- Date de </a:t>
            </a:r>
            <a:r>
              <a:rPr kumimoji="1" lang="en-US" altLang="en-US" sz="2000" b="0" dirty="0" err="1">
                <a:solidFill>
                  <a:srgbClr val="FFFF00"/>
                </a:solidFill>
                <a:sym typeface="Wingdings 2" panose="05020102010507070707" pitchFamily="18" charset="2"/>
              </a:rPr>
              <a:t>antrenare</a:t>
            </a:r>
            <a:r>
              <a:rPr kumimoji="1" lang="en-US" altLang="en-US" sz="2000" b="0" dirty="0">
                <a:solidFill>
                  <a:srgbClr val="FFFF00"/>
                </a:solidFill>
                <a:sym typeface="Wingdings 2" panose="05020102010507070707" pitchFamily="18" charset="2"/>
              </a:rPr>
              <a:t> per </a:t>
            </a:r>
            <a:r>
              <a:rPr kumimoji="1" lang="en-US" altLang="en-US" sz="2000" b="0" dirty="0" err="1">
                <a:solidFill>
                  <a:srgbClr val="FFFF00"/>
                </a:solidFill>
                <a:sym typeface="Wingdings 2" panose="05020102010507070707" pitchFamily="18" charset="2"/>
              </a:rPr>
              <a:t>clase</a:t>
            </a:r>
            <a:r>
              <a:rPr kumimoji="1" lang="en-US" altLang="en-US" sz="2000" b="0" dirty="0">
                <a:solidFill>
                  <a:srgbClr val="FFFF00"/>
                </a:solidFill>
                <a:sym typeface="Wingdings 2" panose="05020102010507070707" pitchFamily="18" charset="2"/>
              </a:rPr>
              <a:t>: </a:t>
            </a:r>
            <a:r>
              <a:rPr kumimoji="1" lang="en-US" altLang="en-US" sz="2000" b="0" dirty="0">
                <a:sym typeface="Wingdings" panose="05000000000000000000" pitchFamily="2" charset="2"/>
              </a:rPr>
              <a:t>N</a:t>
            </a:r>
            <a:r>
              <a:rPr kumimoji="1" lang="en-US" altLang="en-US" sz="2000" b="0" baseline="-25000" dirty="0">
                <a:sym typeface="Wingdings" panose="05000000000000000000" pitchFamily="2" charset="2"/>
              </a:rPr>
              <a:t>1</a:t>
            </a:r>
            <a:r>
              <a:rPr kumimoji="1" lang="en-US" altLang="en-US" sz="2000" b="0" dirty="0">
                <a:sym typeface="Wingdings" panose="05000000000000000000" pitchFamily="2" charset="2"/>
              </a:rPr>
              <a:t> date in </a:t>
            </a:r>
            <a:r>
              <a:rPr kumimoji="1" lang="en-US" altLang="en-US" sz="2000" b="0" dirty="0" err="1">
                <a:sym typeface="Wingdings" panose="05000000000000000000" pitchFamily="2" charset="2"/>
              </a:rPr>
              <a:t>clasa</a:t>
            </a:r>
            <a:r>
              <a:rPr kumimoji="1" lang="en-US" altLang="en-US" sz="2000" b="0" dirty="0">
                <a:sym typeface="Wingdings" panose="05000000000000000000" pitchFamily="2" charset="2"/>
              </a:rPr>
              <a:t> 1; N</a:t>
            </a:r>
            <a:r>
              <a:rPr kumimoji="1" lang="en-US" altLang="en-US" sz="2000" b="0" baseline="-25000" dirty="0">
                <a:sym typeface="Wingdings" panose="05000000000000000000" pitchFamily="2" charset="2"/>
              </a:rPr>
              <a:t>2</a:t>
            </a:r>
            <a:r>
              <a:rPr kumimoji="1" lang="en-US" altLang="en-US" sz="2000" b="0" dirty="0">
                <a:sym typeface="Wingdings" panose="05000000000000000000" pitchFamily="2" charset="2"/>
              </a:rPr>
              <a:t> date in </a:t>
            </a:r>
            <a:r>
              <a:rPr kumimoji="1" lang="en-US" altLang="en-US" sz="2000" b="0" dirty="0" err="1">
                <a:sym typeface="Wingdings" panose="05000000000000000000" pitchFamily="2" charset="2"/>
              </a:rPr>
              <a:t>clasa</a:t>
            </a:r>
            <a:r>
              <a:rPr kumimoji="1" lang="en-US" altLang="en-US" sz="2000" b="0" dirty="0">
                <a:sym typeface="Wingdings" panose="05000000000000000000" pitchFamily="2" charset="2"/>
              </a:rPr>
              <a:t> 2; N</a:t>
            </a:r>
            <a:r>
              <a:rPr kumimoji="1" lang="en-US" altLang="en-US" sz="2000" b="0" baseline="-25000" dirty="0">
                <a:sym typeface="Wingdings" panose="05000000000000000000" pitchFamily="2" charset="2"/>
              </a:rPr>
              <a:t>1</a:t>
            </a:r>
            <a:r>
              <a:rPr kumimoji="1" lang="en-US" altLang="en-US" sz="2000" b="0" dirty="0">
                <a:sym typeface="Wingdings" panose="05000000000000000000" pitchFamily="2" charset="2"/>
              </a:rPr>
              <a:t>+N</a:t>
            </a:r>
            <a:r>
              <a:rPr kumimoji="1" lang="en-US" altLang="en-US" sz="2000" b="0" baseline="-25000" dirty="0">
                <a:sym typeface="Wingdings" panose="05000000000000000000" pitchFamily="2" charset="2"/>
              </a:rPr>
              <a:t>2</a:t>
            </a:r>
            <a:r>
              <a:rPr kumimoji="1" lang="en-US" altLang="en-US" sz="2000" b="0" dirty="0">
                <a:sym typeface="Wingdings" panose="05000000000000000000" pitchFamily="2" charset="2"/>
              </a:rPr>
              <a:t>=</a:t>
            </a:r>
            <a:r>
              <a:rPr kumimoji="1" lang="en-US" altLang="en-US" sz="2000" b="0" dirty="0" err="1">
                <a:sym typeface="Wingdings" panose="05000000000000000000" pitchFamily="2" charset="2"/>
              </a:rPr>
              <a:t>N</a:t>
            </a:r>
            <a:r>
              <a:rPr kumimoji="1" lang="en-US" altLang="en-US" sz="2000" b="0" baseline="-25000" dirty="0" err="1">
                <a:sym typeface="Wingdings" panose="05000000000000000000" pitchFamily="2" charset="2"/>
              </a:rPr>
              <a:t>trn</a:t>
            </a:r>
            <a:r>
              <a:rPr kumimoji="1" lang="en-US" altLang="en-US" sz="2000" b="0" dirty="0">
                <a:sym typeface="Wingdings" panose="05000000000000000000" pitchFamily="2" charset="2"/>
              </a:rPr>
              <a:t>.</a:t>
            </a:r>
            <a:endParaRPr kumimoji="1" lang="en-US" altLang="en-US" sz="2000" b="0" dirty="0"/>
          </a:p>
          <a:p>
            <a:pPr algn="just">
              <a:defRPr/>
            </a:pPr>
            <a:r>
              <a:rPr kumimoji="1" lang="en-US" altLang="en-US" sz="2000" b="0" dirty="0">
                <a:sym typeface="Wingdings 2" panose="05020102010507070707" pitchFamily="18" charset="2"/>
              </a:rPr>
              <a:t>X</a:t>
            </a:r>
            <a:r>
              <a:rPr kumimoji="1" lang="en-US" altLang="en-US" sz="2000" b="0" baseline="30000" dirty="0">
                <a:sym typeface="Wingdings 2" panose="05020102010507070707" pitchFamily="18" charset="2"/>
              </a:rPr>
              <a:t>(1)</a:t>
            </a:r>
            <a:r>
              <a:rPr kumimoji="1" lang="en-US" altLang="en-US" sz="2000" b="0" baseline="-25000" dirty="0" err="1">
                <a:sym typeface="Wingdings 2" panose="05020102010507070707" pitchFamily="18" charset="2"/>
              </a:rPr>
              <a:t>trn</a:t>
            </a:r>
            <a:r>
              <a:rPr kumimoji="1" lang="en-US" altLang="en-US" sz="2000" b="0" i="1" dirty="0">
                <a:sym typeface="Wingdings 2" panose="05020102010507070707" pitchFamily="18" charset="2"/>
              </a:rPr>
              <a:t>=</a:t>
            </a:r>
            <a:r>
              <a:rPr kumimoji="1" lang="en-US" altLang="en-US" sz="2000" b="0" dirty="0">
                <a:sym typeface="Wingdings 2" panose="05020102010507070707" pitchFamily="18" charset="2"/>
              </a:rPr>
              <a:t>{</a:t>
            </a:r>
            <a:r>
              <a:rPr kumimoji="1" lang="en-US" altLang="en-US" sz="2000" dirty="0">
                <a:sym typeface="Wingdings 2" panose="05020102010507070707" pitchFamily="18" charset="2"/>
              </a:rPr>
              <a:t>x</a:t>
            </a:r>
            <a:r>
              <a:rPr kumimoji="1" lang="en-US" altLang="en-US" sz="2000" b="0" baseline="30000" dirty="0">
                <a:sym typeface="Wingdings 2" panose="05020102010507070707" pitchFamily="18" charset="2"/>
              </a:rPr>
              <a:t>(1)</a:t>
            </a:r>
            <a:r>
              <a:rPr kumimoji="1" lang="en-US" altLang="en-US" sz="2000" b="0" i="1" baseline="-25000" dirty="0">
                <a:sym typeface="Wingdings 2" panose="05020102010507070707" pitchFamily="18" charset="2"/>
              </a:rPr>
              <a:t>t</a:t>
            </a:r>
            <a:r>
              <a:rPr kumimoji="1" lang="en-US" altLang="en-US" sz="2000" b="0" baseline="-25000" dirty="0">
                <a:sym typeface="Wingdings 2" panose="05020102010507070707" pitchFamily="18" charset="2"/>
              </a:rPr>
              <a:t>,1</a:t>
            </a:r>
            <a:r>
              <a:rPr kumimoji="1" lang="en-US" altLang="en-US" sz="2000" b="0" dirty="0">
                <a:sym typeface="Wingdings 2" panose="05020102010507070707" pitchFamily="18" charset="2"/>
              </a:rPr>
              <a:t>, </a:t>
            </a:r>
            <a:r>
              <a:rPr kumimoji="1" lang="en-US" altLang="en-US" sz="2000" dirty="0">
                <a:sym typeface="Wingdings 2" panose="05020102010507070707" pitchFamily="18" charset="2"/>
              </a:rPr>
              <a:t>x</a:t>
            </a:r>
            <a:r>
              <a:rPr kumimoji="1" lang="en-US" altLang="en-US" sz="2000" b="0" baseline="30000" dirty="0">
                <a:sym typeface="Wingdings 2" panose="05020102010507070707" pitchFamily="18" charset="2"/>
              </a:rPr>
              <a:t>(1)</a:t>
            </a:r>
            <a:r>
              <a:rPr kumimoji="1" lang="en-US" altLang="en-US" sz="2000" b="0" i="1" baseline="-25000" dirty="0">
                <a:sym typeface="Wingdings 2" panose="05020102010507070707" pitchFamily="18" charset="2"/>
              </a:rPr>
              <a:t>t</a:t>
            </a:r>
            <a:r>
              <a:rPr kumimoji="1" lang="en-US" altLang="en-US" sz="2000" b="0" baseline="-25000" dirty="0">
                <a:sym typeface="Wingdings 2" panose="05020102010507070707" pitchFamily="18" charset="2"/>
              </a:rPr>
              <a:t>,2</a:t>
            </a:r>
            <a:r>
              <a:rPr kumimoji="1" lang="en-US" altLang="en-US" sz="2000" b="0" dirty="0">
                <a:sym typeface="Wingdings 2" panose="05020102010507070707" pitchFamily="18" charset="2"/>
              </a:rPr>
              <a:t>,…,</a:t>
            </a:r>
            <a:r>
              <a:rPr kumimoji="1" lang="en-US" altLang="en-US" sz="2000" b="0" baseline="30000" dirty="0">
                <a:sym typeface="Wingdings 2" panose="05020102010507070707" pitchFamily="18" charset="2"/>
              </a:rPr>
              <a:t> </a:t>
            </a:r>
            <a:r>
              <a:rPr kumimoji="1" lang="en-US" altLang="en-US" sz="2000" dirty="0">
                <a:sym typeface="Wingdings 2" panose="05020102010507070707" pitchFamily="18" charset="2"/>
              </a:rPr>
              <a:t>x</a:t>
            </a:r>
            <a:r>
              <a:rPr kumimoji="1" lang="en-US" altLang="en-US" sz="2000" b="0" baseline="30000" dirty="0">
                <a:sym typeface="Wingdings 2" panose="05020102010507070707" pitchFamily="18" charset="2"/>
              </a:rPr>
              <a:t>(1)</a:t>
            </a:r>
            <a:r>
              <a:rPr kumimoji="1" lang="en-US" altLang="en-US" sz="2000" b="0" i="1" baseline="-25000" dirty="0">
                <a:sym typeface="Wingdings 2" panose="05020102010507070707" pitchFamily="18" charset="2"/>
              </a:rPr>
              <a:t>t</a:t>
            </a:r>
            <a:r>
              <a:rPr kumimoji="1" lang="en-US" altLang="en-US" sz="2000" b="0" baseline="-25000" dirty="0">
                <a:sym typeface="Wingdings 2" panose="05020102010507070707" pitchFamily="18" charset="2"/>
              </a:rPr>
              <a:t>,</a:t>
            </a:r>
            <a:r>
              <a:rPr kumimoji="1" lang="en-US" altLang="en-US" sz="2000" b="0" i="1" baseline="-25000" dirty="0">
                <a:sym typeface="Wingdings 2" panose="05020102010507070707" pitchFamily="18" charset="2"/>
              </a:rPr>
              <a:t>N1</a:t>
            </a:r>
            <a:r>
              <a:rPr kumimoji="1" lang="en-US" altLang="en-US" sz="2000" b="0" dirty="0">
                <a:sym typeface="Wingdings 2" panose="05020102010507070707" pitchFamily="18" charset="2"/>
              </a:rPr>
              <a:t>} – </a:t>
            </a:r>
            <a:r>
              <a:rPr kumimoji="1" lang="en-US" altLang="en-US" sz="2000" b="0" dirty="0" err="1">
                <a:sym typeface="Wingdings 2" panose="05020102010507070707" pitchFamily="18" charset="2"/>
              </a:rPr>
              <a:t>datele</a:t>
            </a:r>
            <a:r>
              <a:rPr kumimoji="1" lang="en-US" altLang="en-US" sz="2000" b="0" dirty="0">
                <a:sym typeface="Wingdings 2" panose="05020102010507070707" pitchFamily="18" charset="2"/>
              </a:rPr>
              <a:t> din </a:t>
            </a:r>
            <a:r>
              <a:rPr kumimoji="1" lang="en-US" altLang="en-US" sz="2000" b="0" dirty="0" err="1">
                <a:sym typeface="Wingdings 2" panose="05020102010507070707" pitchFamily="18" charset="2"/>
              </a:rPr>
              <a:t>clasa</a:t>
            </a:r>
            <a:r>
              <a:rPr kumimoji="1" lang="en-US" altLang="en-US" sz="2000" b="0" dirty="0">
                <a:sym typeface="Wingdings 2" panose="05020102010507070707" pitchFamily="18" charset="2"/>
              </a:rPr>
              <a:t> 1;</a:t>
            </a:r>
          </a:p>
          <a:p>
            <a:pPr lvl="3" algn="just">
              <a:defRPr/>
            </a:pPr>
            <a:r>
              <a:rPr kumimoji="1" lang="en-US" altLang="en-US" sz="2000" b="0" dirty="0">
                <a:sym typeface="Wingdings 2" panose="05020102010507070707" pitchFamily="18" charset="2"/>
              </a:rPr>
              <a:t>X</a:t>
            </a:r>
            <a:r>
              <a:rPr kumimoji="1" lang="en-US" altLang="en-US" sz="2000" b="0" baseline="30000" dirty="0">
                <a:sym typeface="Wingdings 2" panose="05020102010507070707" pitchFamily="18" charset="2"/>
              </a:rPr>
              <a:t>(2)</a:t>
            </a:r>
            <a:r>
              <a:rPr kumimoji="1" lang="en-US" altLang="en-US" sz="2000" b="0" baseline="-25000" dirty="0" err="1">
                <a:sym typeface="Wingdings 2" panose="05020102010507070707" pitchFamily="18" charset="2"/>
              </a:rPr>
              <a:t>trn</a:t>
            </a:r>
            <a:r>
              <a:rPr kumimoji="1" lang="en-US" altLang="en-US" sz="2000" b="0" i="1" dirty="0">
                <a:sym typeface="Wingdings 2" panose="05020102010507070707" pitchFamily="18" charset="2"/>
              </a:rPr>
              <a:t>=</a:t>
            </a:r>
            <a:r>
              <a:rPr kumimoji="1" lang="en-US" altLang="en-US" sz="2000" b="0" dirty="0">
                <a:sym typeface="Wingdings 2" panose="05020102010507070707" pitchFamily="18" charset="2"/>
              </a:rPr>
              <a:t>{</a:t>
            </a:r>
            <a:r>
              <a:rPr kumimoji="1" lang="en-US" altLang="en-US" sz="2000" dirty="0">
                <a:sym typeface="Wingdings 2" panose="05020102010507070707" pitchFamily="18" charset="2"/>
              </a:rPr>
              <a:t>x</a:t>
            </a:r>
            <a:r>
              <a:rPr kumimoji="1" lang="en-US" altLang="en-US" sz="2000" b="0" baseline="30000" dirty="0">
                <a:sym typeface="Wingdings 2" panose="05020102010507070707" pitchFamily="18" charset="2"/>
              </a:rPr>
              <a:t>(2)</a:t>
            </a:r>
            <a:r>
              <a:rPr kumimoji="1" lang="en-US" altLang="en-US" sz="2000" b="0" i="1" baseline="-25000" dirty="0">
                <a:sym typeface="Wingdings 2" panose="05020102010507070707" pitchFamily="18" charset="2"/>
              </a:rPr>
              <a:t>t</a:t>
            </a:r>
            <a:r>
              <a:rPr kumimoji="1" lang="en-US" altLang="en-US" sz="2000" b="0" baseline="-25000" dirty="0">
                <a:sym typeface="Wingdings 2" panose="05020102010507070707" pitchFamily="18" charset="2"/>
              </a:rPr>
              <a:t>,1</a:t>
            </a:r>
            <a:r>
              <a:rPr kumimoji="1" lang="en-US" altLang="en-US" sz="2000" b="0" dirty="0">
                <a:sym typeface="Wingdings 2" panose="05020102010507070707" pitchFamily="18" charset="2"/>
              </a:rPr>
              <a:t>, </a:t>
            </a:r>
            <a:r>
              <a:rPr kumimoji="1" lang="en-US" altLang="en-US" sz="2000" dirty="0">
                <a:sym typeface="Wingdings 2" panose="05020102010507070707" pitchFamily="18" charset="2"/>
              </a:rPr>
              <a:t>x</a:t>
            </a:r>
            <a:r>
              <a:rPr kumimoji="1" lang="en-US" altLang="en-US" sz="2000" b="0" baseline="30000" dirty="0">
                <a:sym typeface="Wingdings 2" panose="05020102010507070707" pitchFamily="18" charset="2"/>
              </a:rPr>
              <a:t>(2)</a:t>
            </a:r>
            <a:r>
              <a:rPr kumimoji="1" lang="en-US" altLang="en-US" sz="2000" b="0" i="1" baseline="-25000" dirty="0">
                <a:sym typeface="Wingdings 2" panose="05020102010507070707" pitchFamily="18" charset="2"/>
              </a:rPr>
              <a:t>t</a:t>
            </a:r>
            <a:r>
              <a:rPr kumimoji="1" lang="en-US" altLang="en-US" sz="2000" b="0" baseline="-25000" dirty="0">
                <a:sym typeface="Wingdings 2" panose="05020102010507070707" pitchFamily="18" charset="2"/>
              </a:rPr>
              <a:t>,2</a:t>
            </a:r>
            <a:r>
              <a:rPr kumimoji="1" lang="en-US" altLang="en-US" sz="2000" b="0" dirty="0">
                <a:sym typeface="Wingdings 2" panose="05020102010507070707" pitchFamily="18" charset="2"/>
              </a:rPr>
              <a:t>,…,</a:t>
            </a:r>
            <a:r>
              <a:rPr kumimoji="1" lang="en-US" altLang="en-US" sz="2000" b="0" baseline="30000" dirty="0">
                <a:sym typeface="Wingdings 2" panose="05020102010507070707" pitchFamily="18" charset="2"/>
              </a:rPr>
              <a:t> </a:t>
            </a:r>
            <a:r>
              <a:rPr kumimoji="1" lang="en-US" altLang="en-US" sz="2000" dirty="0">
                <a:sym typeface="Wingdings 2" panose="05020102010507070707" pitchFamily="18" charset="2"/>
              </a:rPr>
              <a:t>x</a:t>
            </a:r>
            <a:r>
              <a:rPr kumimoji="1" lang="en-US" altLang="en-US" sz="2000" b="0" baseline="30000" dirty="0">
                <a:sym typeface="Wingdings 2" panose="05020102010507070707" pitchFamily="18" charset="2"/>
              </a:rPr>
              <a:t>(2)</a:t>
            </a:r>
            <a:r>
              <a:rPr kumimoji="1" lang="en-US" altLang="en-US" sz="2000" b="0" i="1" baseline="-25000" dirty="0">
                <a:sym typeface="Wingdings 2" panose="05020102010507070707" pitchFamily="18" charset="2"/>
              </a:rPr>
              <a:t>t</a:t>
            </a:r>
            <a:r>
              <a:rPr kumimoji="1" lang="en-US" altLang="en-US" sz="2000" b="0" baseline="-25000" dirty="0">
                <a:sym typeface="Wingdings 2" panose="05020102010507070707" pitchFamily="18" charset="2"/>
              </a:rPr>
              <a:t>,</a:t>
            </a:r>
            <a:r>
              <a:rPr kumimoji="1" lang="en-US" altLang="en-US" sz="2000" b="0" i="1" baseline="-25000" dirty="0">
                <a:sym typeface="Wingdings 2" panose="05020102010507070707" pitchFamily="18" charset="2"/>
              </a:rPr>
              <a:t>N2</a:t>
            </a:r>
            <a:r>
              <a:rPr kumimoji="1" lang="en-US" altLang="en-US" sz="2000" b="0" dirty="0">
                <a:sym typeface="Wingdings 2" panose="05020102010507070707" pitchFamily="18" charset="2"/>
              </a:rPr>
              <a:t>} – </a:t>
            </a:r>
            <a:r>
              <a:rPr kumimoji="1" lang="en-US" altLang="en-US" sz="2000" b="0" dirty="0" err="1">
                <a:sym typeface="Wingdings 2" panose="05020102010507070707" pitchFamily="18" charset="2"/>
              </a:rPr>
              <a:t>datele</a:t>
            </a:r>
            <a:r>
              <a:rPr kumimoji="1" lang="en-US" altLang="en-US" sz="2000" b="0" dirty="0">
                <a:sym typeface="Wingdings 2" panose="05020102010507070707" pitchFamily="18" charset="2"/>
              </a:rPr>
              <a:t> din </a:t>
            </a:r>
            <a:r>
              <a:rPr kumimoji="1" lang="en-US" altLang="en-US" sz="2000" b="0" dirty="0" err="1">
                <a:sym typeface="Wingdings 2" panose="05020102010507070707" pitchFamily="18" charset="2"/>
              </a:rPr>
              <a:t>clasa</a:t>
            </a:r>
            <a:r>
              <a:rPr kumimoji="1" lang="en-US" altLang="en-US" sz="2000" b="0" dirty="0">
                <a:sym typeface="Wingdings 2" panose="05020102010507070707" pitchFamily="18" charset="2"/>
              </a:rPr>
              <a:t> 2; </a:t>
            </a:r>
          </a:p>
          <a:p>
            <a:pPr lvl="3" algn="just">
              <a:defRPr/>
            </a:pPr>
            <a:r>
              <a:rPr kumimoji="1" lang="en-US" altLang="en-US" sz="2000" b="0" dirty="0">
                <a:sym typeface="Wingdings 2" panose="05020102010507070707" pitchFamily="18" charset="2"/>
              </a:rPr>
              <a:t>X</a:t>
            </a:r>
            <a:r>
              <a:rPr kumimoji="1" lang="en-US" altLang="en-US" sz="2000" b="0" baseline="30000" dirty="0">
                <a:sym typeface="Wingdings 2" panose="05020102010507070707" pitchFamily="18" charset="2"/>
              </a:rPr>
              <a:t>(1)</a:t>
            </a:r>
            <a:r>
              <a:rPr kumimoji="1" lang="en-US" altLang="en-US" sz="2000" b="0" baseline="-25000" dirty="0" err="1">
                <a:sym typeface="Wingdings 2" panose="05020102010507070707" pitchFamily="18" charset="2"/>
              </a:rPr>
              <a:t>trn</a:t>
            </a:r>
            <a:r>
              <a:rPr kumimoji="1" lang="en-US" altLang="en-US" sz="2000" b="0" dirty="0" err="1">
                <a:sym typeface="Wingdings 2" panose="05020102010507070707" pitchFamily="18" charset="2"/>
              </a:rPr>
              <a:t>UX</a:t>
            </a:r>
            <a:r>
              <a:rPr kumimoji="1" lang="en-US" altLang="en-US" sz="2000" b="0" baseline="30000" dirty="0">
                <a:sym typeface="Wingdings 2" panose="05020102010507070707" pitchFamily="18" charset="2"/>
              </a:rPr>
              <a:t>(2)</a:t>
            </a:r>
            <a:r>
              <a:rPr kumimoji="1" lang="en-US" altLang="en-US" sz="2000" b="0" baseline="-25000" dirty="0" err="1">
                <a:sym typeface="Wingdings 2" panose="05020102010507070707" pitchFamily="18" charset="2"/>
              </a:rPr>
              <a:t>trn</a:t>
            </a:r>
            <a:r>
              <a:rPr kumimoji="1" lang="en-US" altLang="en-US" sz="2000" b="0" dirty="0"/>
              <a:t> = </a:t>
            </a:r>
            <a:r>
              <a:rPr kumimoji="1" lang="en-US" altLang="en-US" sz="2000" b="0" dirty="0" err="1">
                <a:sym typeface="Wingdings 2" panose="05020102010507070707" pitchFamily="18" charset="2"/>
              </a:rPr>
              <a:t>X</a:t>
            </a:r>
            <a:r>
              <a:rPr kumimoji="1" lang="en-US" altLang="en-US" sz="2000" b="0" baseline="-25000" dirty="0" err="1">
                <a:sym typeface="Wingdings 2" panose="05020102010507070707" pitchFamily="18" charset="2"/>
              </a:rPr>
              <a:t>trn</a:t>
            </a:r>
            <a:r>
              <a:rPr kumimoji="1" lang="en-US" altLang="en-US" sz="2000" b="0" dirty="0"/>
              <a:t>	</a:t>
            </a:r>
          </a:p>
          <a:p>
            <a:pPr algn="just">
              <a:defRPr/>
            </a:pPr>
            <a:r>
              <a:rPr kumimoji="1" lang="en-US" altLang="en-US" sz="2000" b="0" dirty="0"/>
              <a:t>	</a:t>
            </a:r>
            <a:r>
              <a:rPr kumimoji="1" lang="en-US" altLang="en-US" sz="2000" dirty="0">
                <a:solidFill>
                  <a:srgbClr val="FFFF00"/>
                </a:solidFill>
              </a:rPr>
              <a:t>=&gt; LDA </a:t>
            </a:r>
            <a:r>
              <a:rPr kumimoji="1" lang="en-US" altLang="en-US" sz="2000" dirty="0" err="1">
                <a:solidFill>
                  <a:srgbClr val="FFFF00"/>
                </a:solidFill>
              </a:rPr>
              <a:t>binar</a:t>
            </a:r>
            <a:r>
              <a:rPr kumimoji="1" lang="en-US" altLang="en-US" sz="2000" dirty="0">
                <a:solidFill>
                  <a:srgbClr val="FFFF00"/>
                </a:solidFill>
              </a:rPr>
              <a:t>:</a:t>
            </a:r>
            <a:r>
              <a:rPr kumimoji="1" lang="en-US" altLang="en-US" sz="2000" b="0" dirty="0">
                <a:solidFill>
                  <a:srgbClr val="FFFF00"/>
                </a:solidFill>
              </a:rPr>
              <a:t> </a:t>
            </a:r>
            <a:r>
              <a:rPr kumimoji="1" lang="en-US" altLang="en-US" sz="2000" b="0" dirty="0" err="1">
                <a:solidFill>
                  <a:srgbClr val="FFFF00"/>
                </a:solidFill>
              </a:rPr>
              <a:t>gaseste</a:t>
            </a:r>
            <a:r>
              <a:rPr kumimoji="1" lang="en-US" altLang="en-US" sz="2000" b="0" dirty="0">
                <a:solidFill>
                  <a:srgbClr val="FFFF00"/>
                </a:solidFill>
              </a:rPr>
              <a:t> o </a:t>
            </a:r>
            <a:r>
              <a:rPr kumimoji="1" lang="en-US" altLang="en-US" sz="2000" b="0" dirty="0" err="1">
                <a:solidFill>
                  <a:srgbClr val="FFFF00"/>
                </a:solidFill>
              </a:rPr>
              <a:t>dreapta</a:t>
            </a:r>
            <a:r>
              <a:rPr kumimoji="1" lang="en-US" altLang="en-US" sz="2000" b="0" dirty="0">
                <a:solidFill>
                  <a:srgbClr val="FFFF00"/>
                </a:solidFill>
              </a:rPr>
              <a:t> in </a:t>
            </a:r>
            <a:r>
              <a:rPr kumimoji="1" lang="en-US" altLang="en-US" sz="2000" b="0" dirty="0" err="1">
                <a:solidFill>
                  <a:srgbClr val="FFFF00"/>
                </a:solidFill>
              </a:rPr>
              <a:t>spatiul</a:t>
            </a:r>
            <a:r>
              <a:rPr kumimoji="1" lang="en-US" altLang="en-US" sz="2000" b="0" dirty="0">
                <a:solidFill>
                  <a:srgbClr val="FFFF00"/>
                </a:solidFill>
              </a:rPr>
              <a:t> </a:t>
            </a:r>
            <a:r>
              <a:rPr kumimoji="1" lang="en-US" altLang="en-US" sz="2000" b="0" dirty="0">
                <a:solidFill>
                  <a:srgbClr val="FFFF00"/>
                </a:solidFill>
                <a:latin typeface="Castellar" panose="020A0402060406010301" pitchFamily="18" charset="0"/>
                <a:sym typeface="Wingdings 2" panose="05020102010507070707" pitchFamily="18" charset="2"/>
              </a:rPr>
              <a:t>R</a:t>
            </a:r>
            <a:r>
              <a:rPr kumimoji="1" lang="en-US" altLang="en-US" sz="2000" b="0" baseline="30000" dirty="0">
                <a:solidFill>
                  <a:srgbClr val="FFFF00"/>
                </a:solidFill>
                <a:sym typeface="Wingdings 2" panose="05020102010507070707" pitchFamily="18" charset="2"/>
              </a:rPr>
              <a:t>F</a:t>
            </a:r>
            <a:r>
              <a:rPr kumimoji="1" lang="en-US" altLang="en-US" sz="2000" b="0" dirty="0">
                <a:solidFill>
                  <a:srgbClr val="FFFF00"/>
                </a:solidFill>
                <a:sym typeface="Wingdings 2" panose="05020102010507070707" pitchFamily="18" charset="2"/>
              </a:rPr>
              <a:t> </a:t>
            </a:r>
            <a:r>
              <a:rPr kumimoji="1" lang="en-US" altLang="en-US" sz="2000" b="0" dirty="0" err="1">
                <a:solidFill>
                  <a:srgbClr val="FFFF00"/>
                </a:solidFill>
                <a:sym typeface="Wingdings 2" panose="05020102010507070707" pitchFamily="18" charset="2"/>
              </a:rPr>
              <a:t>si</a:t>
            </a:r>
            <a:r>
              <a:rPr kumimoji="1" lang="en-US" altLang="en-US" sz="2000" b="0" dirty="0">
                <a:solidFill>
                  <a:srgbClr val="FFFF00"/>
                </a:solidFill>
                <a:sym typeface="Wingdings 2" panose="05020102010507070707" pitchFamily="18" charset="2"/>
              </a:rPr>
              <a:t> </a:t>
            </a:r>
            <a:r>
              <a:rPr kumimoji="1" lang="en-US" altLang="en-US" sz="2000" b="0" dirty="0" err="1">
                <a:solidFill>
                  <a:srgbClr val="FFFF00"/>
                </a:solidFill>
                <a:sym typeface="Wingdings 2" panose="05020102010507070707" pitchFamily="18" charset="2"/>
              </a:rPr>
              <a:t>proiecteaza</a:t>
            </a:r>
            <a:r>
              <a:rPr kumimoji="1" lang="en-US" altLang="en-US" sz="2000" b="0" dirty="0">
                <a:solidFill>
                  <a:srgbClr val="FFFF00"/>
                </a:solidFill>
                <a:sym typeface="Wingdings 2" panose="05020102010507070707" pitchFamily="18" charset="2"/>
              </a:rPr>
              <a:t> </a:t>
            </a:r>
            <a:r>
              <a:rPr kumimoji="1" lang="en-US" altLang="en-US" sz="2000" b="0" dirty="0" err="1">
                <a:solidFill>
                  <a:srgbClr val="FFFF00"/>
                </a:solidFill>
                <a:sym typeface="Wingdings 2" panose="05020102010507070707" pitchFamily="18" charset="2"/>
              </a:rPr>
              <a:t>datele</a:t>
            </a:r>
            <a:r>
              <a:rPr kumimoji="1" lang="en-US" altLang="en-US" sz="2000" b="0" dirty="0">
                <a:solidFill>
                  <a:srgbClr val="FFFF00"/>
                </a:solidFill>
                <a:sym typeface="Wingdings 2" panose="05020102010507070707" pitchFamily="18" charset="2"/>
              </a:rPr>
              <a:t> din </a:t>
            </a:r>
            <a:r>
              <a:rPr kumimoji="1" lang="en-US" altLang="en-US" sz="2000" b="0" dirty="0" err="1">
                <a:solidFill>
                  <a:srgbClr val="FFFF00"/>
                </a:solidFill>
                <a:sym typeface="Wingdings 2" panose="05020102010507070707" pitchFamily="18" charset="2"/>
              </a:rPr>
              <a:t>X</a:t>
            </a:r>
            <a:r>
              <a:rPr kumimoji="1" lang="en-US" altLang="en-US" sz="2000" b="0" baseline="-25000" dirty="0" err="1">
                <a:solidFill>
                  <a:srgbClr val="FFFF00"/>
                </a:solidFill>
                <a:sym typeface="Wingdings 2" panose="05020102010507070707" pitchFamily="18" charset="2"/>
              </a:rPr>
              <a:t>trn</a:t>
            </a:r>
            <a:r>
              <a:rPr kumimoji="1" lang="en-US" altLang="en-US" sz="2000" b="0" dirty="0">
                <a:solidFill>
                  <a:srgbClr val="FFFF00"/>
                </a:solidFill>
                <a:sym typeface="Wingdings 2" panose="05020102010507070707" pitchFamily="18" charset="2"/>
              </a:rPr>
              <a:t> pe </a:t>
            </a:r>
            <a:r>
              <a:rPr kumimoji="1" lang="en-US" altLang="en-US" sz="2000" b="0" dirty="0" err="1">
                <a:solidFill>
                  <a:srgbClr val="FFFF00"/>
                </a:solidFill>
                <a:sym typeface="Wingdings 2" panose="05020102010507070707" pitchFamily="18" charset="2"/>
              </a:rPr>
              <a:t>aceasta</a:t>
            </a:r>
            <a:r>
              <a:rPr kumimoji="1" lang="en-US" altLang="en-US" sz="2000" b="0" dirty="0">
                <a:solidFill>
                  <a:srgbClr val="FFFF00"/>
                </a:solidFill>
                <a:sym typeface="Wingdings 2" panose="05020102010507070707" pitchFamily="18" charset="2"/>
              </a:rPr>
              <a:t> </a:t>
            </a:r>
            <a:r>
              <a:rPr kumimoji="1" lang="en-US" altLang="en-US" sz="2000" b="0" dirty="0" err="1">
                <a:solidFill>
                  <a:srgbClr val="FFFF00"/>
                </a:solidFill>
                <a:sym typeface="Wingdings 2" panose="05020102010507070707" pitchFamily="18" charset="2"/>
              </a:rPr>
              <a:t>dreapta</a:t>
            </a:r>
            <a:r>
              <a:rPr kumimoji="1" lang="en-US" altLang="en-US" sz="2000" b="0" dirty="0">
                <a:solidFill>
                  <a:srgbClr val="FFFF00"/>
                </a:solidFill>
                <a:sym typeface="Wingdings 2" panose="05020102010507070707" pitchFamily="18" charset="2"/>
              </a:rPr>
              <a:t> =&gt; </a:t>
            </a:r>
            <a:r>
              <a:rPr kumimoji="1" lang="en-US" altLang="en-US" sz="2000" b="0" dirty="0" err="1">
                <a:solidFill>
                  <a:srgbClr val="FFFF00"/>
                </a:solidFill>
                <a:sym typeface="Wingdings 2" panose="05020102010507070707" pitchFamily="18" charset="2"/>
              </a:rPr>
              <a:t>descrie</a:t>
            </a:r>
            <a:r>
              <a:rPr kumimoji="1" lang="en-US" altLang="en-US" sz="2000" b="0" dirty="0">
                <a:solidFill>
                  <a:srgbClr val="FFFF00"/>
                </a:solidFill>
                <a:sym typeface="Wingdings 2" panose="05020102010507070707" pitchFamily="18" charset="2"/>
              </a:rPr>
              <a:t> </a:t>
            </a:r>
            <a:r>
              <a:rPr kumimoji="1" lang="en-US" altLang="en-US" sz="2000" b="0" dirty="0" err="1">
                <a:solidFill>
                  <a:srgbClr val="FFFF00"/>
                </a:solidFill>
                <a:sym typeface="Wingdings 2" panose="05020102010507070707" pitchFamily="18" charset="2"/>
              </a:rPr>
              <a:t>datele</a:t>
            </a:r>
            <a:r>
              <a:rPr kumimoji="1" lang="en-US" altLang="en-US" sz="2000" b="0" dirty="0">
                <a:solidFill>
                  <a:srgbClr val="FFFF00"/>
                </a:solidFill>
                <a:sym typeface="Wingdings 2" panose="05020102010507070707" pitchFamily="18" charset="2"/>
              </a:rPr>
              <a:t> din </a:t>
            </a:r>
            <a:r>
              <a:rPr kumimoji="1" lang="en-US" altLang="en-US" sz="2000" b="0" dirty="0" err="1">
                <a:solidFill>
                  <a:srgbClr val="FFFF00"/>
                </a:solidFill>
                <a:sym typeface="Wingdings 2" panose="05020102010507070707" pitchFamily="18" charset="2"/>
              </a:rPr>
              <a:t>X</a:t>
            </a:r>
            <a:r>
              <a:rPr kumimoji="1" lang="en-US" altLang="en-US" sz="2000" b="0" baseline="-25000" dirty="0" err="1">
                <a:solidFill>
                  <a:srgbClr val="FFFF00"/>
                </a:solidFill>
                <a:sym typeface="Wingdings 2" panose="05020102010507070707" pitchFamily="18" charset="2"/>
              </a:rPr>
              <a:t>trn</a:t>
            </a:r>
            <a:r>
              <a:rPr kumimoji="1" lang="en-US" altLang="en-US" sz="2000" b="0" dirty="0">
                <a:solidFill>
                  <a:srgbClr val="FFFF00"/>
                </a:solidFill>
                <a:sym typeface="Wingdings 2" panose="05020102010507070707" pitchFamily="18" charset="2"/>
              </a:rPr>
              <a:t> </a:t>
            </a:r>
            <a:r>
              <a:rPr kumimoji="1" lang="en-US" altLang="en-US" sz="2000" b="0" dirty="0" err="1">
                <a:solidFill>
                  <a:srgbClr val="FFFF00"/>
                </a:solidFill>
                <a:sym typeface="Wingdings 2" panose="05020102010507070707" pitchFamily="18" charset="2"/>
              </a:rPr>
              <a:t>prin</a:t>
            </a:r>
            <a:r>
              <a:rPr kumimoji="1" lang="en-US" altLang="en-US" sz="2000" b="0" dirty="0">
                <a:solidFill>
                  <a:srgbClr val="FFFF00"/>
                </a:solidFill>
                <a:sym typeface="Wingdings 2" panose="05020102010507070707" pitchFamily="18" charset="2"/>
              </a:rPr>
              <a:t> </a:t>
            </a:r>
            <a:r>
              <a:rPr kumimoji="1" lang="en-US" altLang="en-US" sz="2000" i="1" dirty="0" err="1">
                <a:solidFill>
                  <a:srgbClr val="FFFF00"/>
                </a:solidFill>
                <a:sym typeface="Wingdings 2" panose="05020102010507070707" pitchFamily="18" charset="2"/>
              </a:rPr>
              <a:t>proiectiile</a:t>
            </a:r>
            <a:r>
              <a:rPr kumimoji="1" lang="en-US" altLang="en-US" sz="2000" i="1" dirty="0">
                <a:solidFill>
                  <a:srgbClr val="FFFF00"/>
                </a:solidFill>
                <a:sym typeface="Wingdings 2" panose="05020102010507070707" pitchFamily="18" charset="2"/>
              </a:rPr>
              <a:t> </a:t>
            </a:r>
            <a:r>
              <a:rPr kumimoji="1" lang="en-US" altLang="en-US" sz="2000" i="1" dirty="0" err="1">
                <a:solidFill>
                  <a:srgbClr val="FFFF00"/>
                </a:solidFill>
                <a:sym typeface="Wingdings 2" panose="05020102010507070707" pitchFamily="18" charset="2"/>
              </a:rPr>
              <a:t>lor</a:t>
            </a:r>
            <a:r>
              <a:rPr kumimoji="1" lang="en-US" altLang="en-US" sz="2000" i="1" dirty="0">
                <a:solidFill>
                  <a:srgbClr val="FFFF00"/>
                </a:solidFill>
                <a:sym typeface="Wingdings 2" panose="05020102010507070707" pitchFamily="18" charset="2"/>
              </a:rPr>
              <a:t> pe </a:t>
            </a:r>
            <a:r>
              <a:rPr kumimoji="1" lang="en-US" altLang="en-US" sz="2000" i="1" dirty="0" err="1">
                <a:solidFill>
                  <a:srgbClr val="FFFF00"/>
                </a:solidFill>
                <a:sym typeface="Wingdings 2" panose="05020102010507070707" pitchFamily="18" charset="2"/>
              </a:rPr>
              <a:t>dreapta</a:t>
            </a:r>
            <a:r>
              <a:rPr kumimoji="1" lang="en-US" altLang="en-US" sz="2000" i="1" dirty="0">
                <a:solidFill>
                  <a:srgbClr val="FFFF00"/>
                </a:solidFill>
                <a:sym typeface="Wingdings 2" panose="05020102010507070707" pitchFamily="18" charset="2"/>
              </a:rPr>
              <a:t> </a:t>
            </a:r>
            <a:r>
              <a:rPr kumimoji="1" lang="en-US" altLang="en-US" sz="2000" i="1" dirty="0">
                <a:solidFill>
                  <a:srgbClr val="FFFF00"/>
                </a:solidFill>
                <a:sym typeface="Wingdings" panose="05000000000000000000" pitchFamily="2" charset="2"/>
              </a:rPr>
              <a:t> </a:t>
            </a:r>
            <a:r>
              <a:rPr kumimoji="1" lang="en-US" altLang="en-US" sz="2000" i="1" dirty="0" err="1">
                <a:solidFill>
                  <a:srgbClr val="FFFF00"/>
                </a:solidFill>
                <a:sym typeface="Wingdings" panose="05000000000000000000" pitchFamily="2" charset="2"/>
              </a:rPr>
              <a:t>prin</a:t>
            </a:r>
            <a:r>
              <a:rPr kumimoji="1" lang="en-US" altLang="en-US" sz="2000" i="1" dirty="0">
                <a:solidFill>
                  <a:srgbClr val="FFFF00"/>
                </a:solidFill>
                <a:sym typeface="Wingdings" panose="05000000000000000000" pitchFamily="2" charset="2"/>
              </a:rPr>
              <a:t> </a:t>
            </a:r>
            <a:r>
              <a:rPr kumimoji="1" lang="en-US" altLang="en-US" sz="2000" i="1" dirty="0" err="1">
                <a:solidFill>
                  <a:srgbClr val="FFFF00"/>
                </a:solidFill>
                <a:sym typeface="Wingdings" panose="05000000000000000000" pitchFamily="2" charset="2"/>
              </a:rPr>
              <a:t>multimea</a:t>
            </a:r>
            <a:r>
              <a:rPr kumimoji="1" lang="en-US" altLang="en-US" sz="2000" i="1" dirty="0">
                <a:solidFill>
                  <a:srgbClr val="FFFF00"/>
                </a:solidFill>
                <a:sym typeface="Wingdings" panose="05000000000000000000" pitchFamily="2" charset="2"/>
              </a:rPr>
              <a:t> de </a:t>
            </a:r>
            <a:r>
              <a:rPr kumimoji="1" lang="en-US" altLang="en-US" sz="2000" i="1" dirty="0" err="1">
                <a:solidFill>
                  <a:srgbClr val="FFFF00"/>
                </a:solidFill>
                <a:sym typeface="Wingdings" panose="05000000000000000000" pitchFamily="2" charset="2"/>
              </a:rPr>
              <a:t>scalari</a:t>
            </a:r>
            <a:r>
              <a:rPr kumimoji="1" lang="en-US" altLang="en-US" sz="2000" i="1" dirty="0">
                <a:solidFill>
                  <a:srgbClr val="FFFF00"/>
                </a:solidFill>
                <a:sym typeface="Wingdings" panose="05000000000000000000" pitchFamily="2" charset="2"/>
              </a:rPr>
              <a:t> </a:t>
            </a:r>
            <a:r>
              <a:rPr kumimoji="1" lang="en-US" altLang="en-US" sz="2000" b="0" dirty="0" err="1">
                <a:solidFill>
                  <a:srgbClr val="FFFF00"/>
                </a:solidFill>
                <a:sym typeface="Wingdings" panose="05000000000000000000" pitchFamily="2" charset="2"/>
              </a:rPr>
              <a:t>Pr</a:t>
            </a:r>
            <a:r>
              <a:rPr kumimoji="1" lang="en-US" altLang="en-US" sz="2000" b="0" baseline="-25000" dirty="0" err="1">
                <a:solidFill>
                  <a:srgbClr val="FFFF00"/>
                </a:solidFill>
                <a:sym typeface="Wingdings" panose="05000000000000000000" pitchFamily="2" charset="2"/>
              </a:rPr>
              <a:t>trn</a:t>
            </a:r>
            <a:r>
              <a:rPr kumimoji="1" lang="en-US" altLang="en-US" sz="2000" b="0" dirty="0">
                <a:solidFill>
                  <a:srgbClr val="FFFF00"/>
                </a:solidFill>
                <a:sym typeface="Wingdings" panose="05000000000000000000" pitchFamily="2" charset="2"/>
              </a:rPr>
              <a:t>={</a:t>
            </a:r>
            <a:r>
              <a:rPr kumimoji="1" lang="en-US" altLang="en-US" sz="2000" b="0" i="1" dirty="0">
                <a:solidFill>
                  <a:srgbClr val="FFFF00"/>
                </a:solidFill>
                <a:sym typeface="Wingdings" panose="05000000000000000000" pitchFamily="2" charset="2"/>
              </a:rPr>
              <a:t>x</a:t>
            </a:r>
            <a:r>
              <a:rPr kumimoji="1" lang="en-US" altLang="en-US" sz="2000" b="0" baseline="-25000" dirty="0">
                <a:solidFill>
                  <a:srgbClr val="FFFF00"/>
                </a:solidFill>
                <a:sym typeface="Wingdings" panose="05000000000000000000" pitchFamily="2" charset="2"/>
              </a:rPr>
              <a:t>pr,1</a:t>
            </a:r>
            <a:r>
              <a:rPr kumimoji="1" lang="en-US" altLang="en-US" sz="2000" b="0" dirty="0">
                <a:solidFill>
                  <a:srgbClr val="FFFF00"/>
                </a:solidFill>
                <a:sym typeface="Wingdings" panose="05000000000000000000" pitchFamily="2" charset="2"/>
              </a:rPr>
              <a:t>, </a:t>
            </a:r>
            <a:r>
              <a:rPr kumimoji="1" lang="en-US" altLang="en-US" sz="2000" b="0" i="1" dirty="0">
                <a:solidFill>
                  <a:srgbClr val="FFFF00"/>
                </a:solidFill>
                <a:sym typeface="Wingdings" panose="05000000000000000000" pitchFamily="2" charset="2"/>
              </a:rPr>
              <a:t>x</a:t>
            </a:r>
            <a:r>
              <a:rPr kumimoji="1" lang="en-US" altLang="en-US" sz="2000" b="0" baseline="-25000" dirty="0">
                <a:solidFill>
                  <a:srgbClr val="FFFF00"/>
                </a:solidFill>
                <a:sym typeface="Wingdings" panose="05000000000000000000" pitchFamily="2" charset="2"/>
              </a:rPr>
              <a:t>pr,2</a:t>
            </a:r>
            <a:r>
              <a:rPr kumimoji="1" lang="en-US" altLang="en-US" sz="2000" b="0" i="1" dirty="0">
                <a:solidFill>
                  <a:srgbClr val="FFFF00"/>
                </a:solidFill>
                <a:sym typeface="Wingdings" panose="05000000000000000000" pitchFamily="2" charset="2"/>
              </a:rPr>
              <a:t>,…,</a:t>
            </a:r>
            <a:r>
              <a:rPr kumimoji="1" lang="en-US" altLang="en-US" sz="2000" b="0" i="1" dirty="0" err="1">
                <a:solidFill>
                  <a:srgbClr val="FFFF00"/>
                </a:solidFill>
                <a:sym typeface="Wingdings" panose="05000000000000000000" pitchFamily="2" charset="2"/>
              </a:rPr>
              <a:t>x</a:t>
            </a:r>
            <a:r>
              <a:rPr kumimoji="1" lang="en-US" altLang="en-US" sz="2000" b="0" baseline="-25000" dirty="0" err="1">
                <a:solidFill>
                  <a:srgbClr val="FFFF00"/>
                </a:solidFill>
                <a:sym typeface="Wingdings" panose="05000000000000000000" pitchFamily="2" charset="2"/>
              </a:rPr>
              <a:t>pr,Ntrn</a:t>
            </a:r>
            <a:r>
              <a:rPr kumimoji="1" lang="en-US" altLang="en-US" sz="2000" b="0" dirty="0">
                <a:solidFill>
                  <a:srgbClr val="FFFF00"/>
                </a:solidFill>
                <a:sym typeface="Wingdings" panose="05000000000000000000" pitchFamily="2" charset="2"/>
              </a:rPr>
              <a:t>}, </a:t>
            </a:r>
            <a:r>
              <a:rPr kumimoji="1" lang="en-US" altLang="en-US" sz="2000" b="0" i="1" dirty="0" err="1">
                <a:solidFill>
                  <a:srgbClr val="FFFF00"/>
                </a:solidFill>
                <a:sym typeface="Wingdings" panose="05000000000000000000" pitchFamily="2" charset="2"/>
              </a:rPr>
              <a:t>x</a:t>
            </a:r>
            <a:r>
              <a:rPr kumimoji="1" lang="en-US" altLang="en-US" sz="2000" b="0" baseline="-25000" dirty="0" err="1">
                <a:solidFill>
                  <a:srgbClr val="FFFF00"/>
                </a:solidFill>
                <a:sym typeface="Wingdings" panose="05000000000000000000" pitchFamily="2" charset="2"/>
              </a:rPr>
              <a:t>pr,i</a:t>
            </a:r>
            <a:r>
              <a:rPr kumimoji="1" lang="en-US" altLang="en-US" sz="2000" b="0" dirty="0">
                <a:solidFill>
                  <a:srgbClr val="FFFF00"/>
                </a:solidFill>
                <a:sym typeface="Wingdings" panose="05000000000000000000" pitchFamily="2" charset="2"/>
              </a:rPr>
              <a:t> – </a:t>
            </a:r>
            <a:r>
              <a:rPr kumimoji="1" lang="en-US" altLang="en-US" sz="2000" b="0" dirty="0" err="1">
                <a:solidFill>
                  <a:srgbClr val="FFFF00"/>
                </a:solidFill>
                <a:sym typeface="Wingdings" panose="05000000000000000000" pitchFamily="2" charset="2"/>
              </a:rPr>
              <a:t>numar</a:t>
            </a:r>
            <a:r>
              <a:rPr kumimoji="1" lang="en-US" altLang="en-US" sz="2000" b="0" dirty="0">
                <a:solidFill>
                  <a:srgbClr val="FFFF00"/>
                </a:solidFill>
                <a:sym typeface="Wingdings" panose="05000000000000000000" pitchFamily="2" charset="2"/>
              </a:rPr>
              <a:t> real </a:t>
            </a:r>
          </a:p>
          <a:p>
            <a:pPr algn="just">
              <a:defRPr/>
            </a:pPr>
            <a:r>
              <a:rPr kumimoji="1" lang="en-US" altLang="en-US" sz="2000" b="0" dirty="0">
                <a:solidFill>
                  <a:srgbClr val="FFFF00"/>
                </a:solidFill>
                <a:sym typeface="Wingdings" panose="05000000000000000000" pitchFamily="2" charset="2"/>
              </a:rPr>
              <a:t>	 reduce </a:t>
            </a:r>
            <a:r>
              <a:rPr kumimoji="1" lang="en-US" altLang="en-US" sz="2000" b="0" dirty="0" err="1">
                <a:solidFill>
                  <a:srgbClr val="FFFF00"/>
                </a:solidFill>
                <a:sym typeface="Wingdings" panose="05000000000000000000" pitchFamily="2" charset="2"/>
              </a:rPr>
              <a:t>dimensiunea</a:t>
            </a:r>
            <a:r>
              <a:rPr kumimoji="1" lang="en-US" altLang="en-US" sz="2000" b="0" dirty="0">
                <a:solidFill>
                  <a:srgbClr val="FFFF00"/>
                </a:solidFill>
                <a:sym typeface="Wingdings" panose="05000000000000000000" pitchFamily="2" charset="2"/>
              </a:rPr>
              <a:t> </a:t>
            </a:r>
            <a:r>
              <a:rPr kumimoji="1" lang="en-US" altLang="en-US" sz="2000" b="0" dirty="0" err="1">
                <a:solidFill>
                  <a:srgbClr val="FFFF00"/>
                </a:solidFill>
                <a:sym typeface="Wingdings" panose="05000000000000000000" pitchFamily="2" charset="2"/>
              </a:rPr>
              <a:t>setului</a:t>
            </a:r>
            <a:r>
              <a:rPr kumimoji="1" lang="en-US" altLang="en-US" sz="2000" b="0" dirty="0">
                <a:solidFill>
                  <a:srgbClr val="FFFF00"/>
                </a:solidFill>
                <a:sym typeface="Wingdings" panose="05000000000000000000" pitchFamily="2" charset="2"/>
              </a:rPr>
              <a:t> de date de </a:t>
            </a:r>
            <a:r>
              <a:rPr kumimoji="1" lang="en-US" altLang="en-US" sz="2000" b="0" dirty="0" err="1">
                <a:solidFill>
                  <a:srgbClr val="FFFF00"/>
                </a:solidFill>
                <a:sym typeface="Wingdings" panose="05000000000000000000" pitchFamily="2" charset="2"/>
              </a:rPr>
              <a:t>antrenare</a:t>
            </a:r>
            <a:r>
              <a:rPr kumimoji="1" lang="en-US" altLang="en-US" sz="2000" b="0" dirty="0">
                <a:solidFill>
                  <a:srgbClr val="FFFF00"/>
                </a:solidFill>
                <a:sym typeface="Wingdings" panose="05000000000000000000" pitchFamily="2" charset="2"/>
              </a:rPr>
              <a:t> de la F la 1 =&gt; </a:t>
            </a:r>
            <a:r>
              <a:rPr kumimoji="1" lang="en-US" altLang="en-US" sz="2000" b="0" dirty="0" err="1">
                <a:solidFill>
                  <a:srgbClr val="FFFF00"/>
                </a:solidFill>
                <a:sym typeface="Wingdings" panose="05000000000000000000" pitchFamily="2" charset="2"/>
              </a:rPr>
              <a:t>algoritmi</a:t>
            </a:r>
            <a:r>
              <a:rPr kumimoji="1" lang="en-US" altLang="en-US" sz="2000" b="0" dirty="0">
                <a:solidFill>
                  <a:srgbClr val="FFFF00"/>
                </a:solidFill>
                <a:sym typeface="Wingdings" panose="05000000000000000000" pitchFamily="2" charset="2"/>
              </a:rPr>
              <a:t> de </a:t>
            </a:r>
            <a:r>
              <a:rPr kumimoji="1" lang="en-US" altLang="en-US" sz="2000" b="0" dirty="0" err="1">
                <a:solidFill>
                  <a:srgbClr val="FFFF00"/>
                </a:solidFill>
                <a:sym typeface="Wingdings" panose="05000000000000000000" pitchFamily="2" charset="2"/>
              </a:rPr>
              <a:t>separare</a:t>
            </a:r>
            <a:r>
              <a:rPr kumimoji="1" lang="en-US" altLang="en-US" sz="2000" b="0" dirty="0">
                <a:solidFill>
                  <a:srgbClr val="FFFF00"/>
                </a:solidFill>
                <a:sym typeface="Wingdings" panose="05000000000000000000" pitchFamily="2" charset="2"/>
              </a:rPr>
              <a:t> </a:t>
            </a:r>
            <a:r>
              <a:rPr kumimoji="1" lang="en-US" altLang="en-US" sz="2000" b="0" dirty="0" err="1">
                <a:solidFill>
                  <a:srgbClr val="FFFF00"/>
                </a:solidFill>
                <a:sym typeface="Wingdings" panose="05000000000000000000" pitchFamily="2" charset="2"/>
              </a:rPr>
              <a:t>mult</a:t>
            </a:r>
            <a:r>
              <a:rPr kumimoji="1" lang="en-US" altLang="en-US" sz="2000" b="0" dirty="0">
                <a:solidFill>
                  <a:srgbClr val="FFFF00"/>
                </a:solidFill>
                <a:sym typeface="Wingdings" panose="05000000000000000000" pitchFamily="2" charset="2"/>
              </a:rPr>
              <a:t> </a:t>
            </a:r>
            <a:r>
              <a:rPr kumimoji="1" lang="en-US" altLang="en-US" sz="2000" b="0" dirty="0" err="1">
                <a:solidFill>
                  <a:srgbClr val="FFFF00"/>
                </a:solidFill>
                <a:sym typeface="Wingdings" panose="05000000000000000000" pitchFamily="2" charset="2"/>
              </a:rPr>
              <a:t>mai</a:t>
            </a:r>
            <a:r>
              <a:rPr kumimoji="1" lang="en-US" altLang="en-US" sz="2000" b="0" dirty="0">
                <a:solidFill>
                  <a:srgbClr val="FFFF00"/>
                </a:solidFill>
                <a:sym typeface="Wingdings" panose="05000000000000000000" pitchFamily="2" charset="2"/>
              </a:rPr>
              <a:t> </a:t>
            </a:r>
            <a:r>
              <a:rPr kumimoji="1" lang="en-US" altLang="en-US" sz="2000" b="0" dirty="0" err="1">
                <a:solidFill>
                  <a:srgbClr val="FFFF00"/>
                </a:solidFill>
                <a:sym typeface="Wingdings" panose="05000000000000000000" pitchFamily="2" charset="2"/>
              </a:rPr>
              <a:t>simpli</a:t>
            </a:r>
            <a:r>
              <a:rPr kumimoji="1" lang="en-US" altLang="en-US" sz="2000" b="0" dirty="0">
                <a:solidFill>
                  <a:srgbClr val="FFFF00"/>
                </a:solidFill>
                <a:sym typeface="Wingdings" panose="05000000000000000000" pitchFamily="2" charset="2"/>
              </a:rPr>
              <a:t> – </a:t>
            </a:r>
            <a:r>
              <a:rPr kumimoji="1" lang="en-US" altLang="en-US" sz="2000" b="0" dirty="0" err="1">
                <a:solidFill>
                  <a:srgbClr val="FFFF00"/>
                </a:solidFill>
                <a:sym typeface="Wingdings" panose="05000000000000000000" pitchFamily="2" charset="2"/>
              </a:rPr>
              <a:t>unidimensionali</a:t>
            </a:r>
            <a:r>
              <a:rPr kumimoji="1" lang="en-US" altLang="en-US" sz="2000" b="0" dirty="0">
                <a:solidFill>
                  <a:srgbClr val="FFFF00"/>
                </a:solidFill>
                <a:sym typeface="Wingdings" panose="05000000000000000000" pitchFamily="2" charset="2"/>
              </a:rPr>
              <a:t> in loc de F-</a:t>
            </a:r>
            <a:r>
              <a:rPr kumimoji="1" lang="en-US" altLang="en-US" sz="2000" b="0" dirty="0" err="1">
                <a:solidFill>
                  <a:srgbClr val="FFFF00"/>
                </a:solidFill>
                <a:sym typeface="Wingdings" panose="05000000000000000000" pitchFamily="2" charset="2"/>
              </a:rPr>
              <a:t>dimensionali</a:t>
            </a:r>
            <a:r>
              <a:rPr kumimoji="1" lang="en-US" altLang="en-US" sz="2000" b="0" dirty="0">
                <a:solidFill>
                  <a:srgbClr val="FFFF00"/>
                </a:solidFill>
                <a:sym typeface="Wingdings" panose="05000000000000000000" pitchFamily="2" charset="2"/>
              </a:rPr>
              <a:t>!</a:t>
            </a:r>
          </a:p>
          <a:p>
            <a:pPr algn="just">
              <a:defRPr/>
            </a:pPr>
            <a:r>
              <a:rPr kumimoji="1" lang="en-US" altLang="en-US" sz="2000" b="0" dirty="0">
                <a:solidFill>
                  <a:srgbClr val="FFFF00"/>
                </a:solidFill>
                <a:sym typeface="Wingdings" panose="05000000000000000000" pitchFamily="2" charset="2"/>
              </a:rPr>
              <a:t>	</a:t>
            </a:r>
            <a:r>
              <a:rPr kumimoji="1" lang="en-US" altLang="en-US" sz="2000" dirty="0">
                <a:solidFill>
                  <a:srgbClr val="FFFF00"/>
                </a:solidFill>
                <a:sym typeface="Wingdings" panose="05000000000000000000" pitchFamily="2" charset="2"/>
              </a:rPr>
              <a:t>=&gt; </a:t>
            </a:r>
            <a:r>
              <a:rPr kumimoji="1" lang="en-US" altLang="en-US" sz="2000" dirty="0" err="1">
                <a:solidFill>
                  <a:srgbClr val="FFFF00"/>
                </a:solidFill>
                <a:sym typeface="Wingdings" panose="05000000000000000000" pitchFamily="2" charset="2"/>
              </a:rPr>
              <a:t>Problema</a:t>
            </a:r>
            <a:r>
              <a:rPr kumimoji="1" lang="en-US" altLang="en-US" sz="2000" dirty="0">
                <a:solidFill>
                  <a:srgbClr val="FFFF00"/>
                </a:solidFill>
                <a:sym typeface="Wingdings" panose="05000000000000000000" pitchFamily="2" charset="2"/>
              </a:rPr>
              <a:t>:</a:t>
            </a:r>
            <a:r>
              <a:rPr kumimoji="1" lang="en-US" altLang="en-US" sz="2000" b="0" dirty="0">
                <a:solidFill>
                  <a:srgbClr val="FFFF00"/>
                </a:solidFill>
                <a:sym typeface="Wingdings" panose="05000000000000000000" pitchFamily="2" charset="2"/>
              </a:rPr>
              <a:t> </a:t>
            </a:r>
            <a:r>
              <a:rPr kumimoji="1" lang="en-US" altLang="en-US" sz="2000" b="0" dirty="0" err="1">
                <a:solidFill>
                  <a:srgbClr val="FFFF00"/>
                </a:solidFill>
                <a:sym typeface="Wingdings" panose="05000000000000000000" pitchFamily="2" charset="2"/>
              </a:rPr>
              <a:t>exista</a:t>
            </a:r>
            <a:r>
              <a:rPr kumimoji="1" lang="en-US" altLang="en-US" sz="2000" b="0" dirty="0">
                <a:solidFill>
                  <a:srgbClr val="FFFF00"/>
                </a:solidFill>
                <a:sym typeface="Wingdings" panose="05000000000000000000" pitchFamily="2" charset="2"/>
              </a:rPr>
              <a:t> o </a:t>
            </a:r>
            <a:r>
              <a:rPr kumimoji="1" lang="en-US" altLang="en-US" sz="2000" b="0" dirty="0" err="1">
                <a:solidFill>
                  <a:srgbClr val="FFFF00"/>
                </a:solidFill>
                <a:sym typeface="Wingdings" panose="05000000000000000000" pitchFamily="2" charset="2"/>
              </a:rPr>
              <a:t>infinitate</a:t>
            </a:r>
            <a:r>
              <a:rPr kumimoji="1" lang="en-US" altLang="en-US" sz="2000" b="0" dirty="0">
                <a:solidFill>
                  <a:srgbClr val="FFFF00"/>
                </a:solidFill>
                <a:sym typeface="Wingdings" panose="05000000000000000000" pitchFamily="2" charset="2"/>
              </a:rPr>
              <a:t> de </a:t>
            </a:r>
            <a:r>
              <a:rPr kumimoji="1" lang="en-US" altLang="en-US" sz="2000" b="0" dirty="0" err="1">
                <a:solidFill>
                  <a:srgbClr val="FFFF00"/>
                </a:solidFill>
                <a:sym typeface="Wingdings" panose="05000000000000000000" pitchFamily="2" charset="2"/>
              </a:rPr>
              <a:t>drepte</a:t>
            </a:r>
            <a:r>
              <a:rPr kumimoji="1" lang="en-US" altLang="en-US" sz="2000" b="0" dirty="0">
                <a:solidFill>
                  <a:srgbClr val="FFFF00"/>
                </a:solidFill>
                <a:sym typeface="Wingdings" panose="05000000000000000000" pitchFamily="2" charset="2"/>
              </a:rPr>
              <a:t> </a:t>
            </a:r>
            <a:r>
              <a:rPr kumimoji="1" lang="en-US" altLang="en-US" sz="2000" b="0" dirty="0" err="1">
                <a:solidFill>
                  <a:srgbClr val="FFFF00"/>
                </a:solidFill>
                <a:sym typeface="Wingdings" panose="05000000000000000000" pitchFamily="2" charset="2"/>
              </a:rPr>
              <a:t>posibile</a:t>
            </a:r>
            <a:r>
              <a:rPr kumimoji="1" lang="en-US" altLang="en-US" sz="2000" b="0" dirty="0">
                <a:solidFill>
                  <a:srgbClr val="FFFF00"/>
                </a:solidFill>
                <a:sym typeface="Wingdings" panose="05000000000000000000" pitchFamily="2" charset="2"/>
              </a:rPr>
              <a:t> in </a:t>
            </a:r>
            <a:r>
              <a:rPr kumimoji="1" lang="en-US" altLang="en-US" sz="2000" b="0" dirty="0">
                <a:solidFill>
                  <a:srgbClr val="FFFF00"/>
                </a:solidFill>
                <a:latin typeface="Castellar" panose="020A0402060406010301" pitchFamily="18" charset="0"/>
                <a:sym typeface="Wingdings 2" panose="05020102010507070707" pitchFamily="18" charset="2"/>
              </a:rPr>
              <a:t>R</a:t>
            </a:r>
            <a:r>
              <a:rPr kumimoji="1" lang="en-US" altLang="en-US" sz="2000" b="0" baseline="30000" dirty="0">
                <a:solidFill>
                  <a:srgbClr val="FFFF00"/>
                </a:solidFill>
                <a:sym typeface="Wingdings 2" panose="05020102010507070707" pitchFamily="18" charset="2"/>
              </a:rPr>
              <a:t>F</a:t>
            </a:r>
            <a:r>
              <a:rPr kumimoji="1" lang="en-US" altLang="en-US" sz="2000" b="0" dirty="0">
                <a:solidFill>
                  <a:srgbClr val="FFFF00"/>
                </a:solidFill>
                <a:sym typeface="Wingdings 2" panose="05020102010507070707" pitchFamily="18" charset="2"/>
              </a:rPr>
              <a:t> =&gt; </a:t>
            </a:r>
            <a:r>
              <a:rPr kumimoji="1" lang="en-US" altLang="en-US" sz="2000" i="1" dirty="0">
                <a:solidFill>
                  <a:srgbClr val="FFFF00"/>
                </a:solidFill>
                <a:sym typeface="Wingdings 2" panose="05020102010507070707" pitchFamily="18" charset="2"/>
              </a:rPr>
              <a:t>care </a:t>
            </a:r>
            <a:r>
              <a:rPr kumimoji="1" lang="en-US" altLang="en-US" sz="2000" i="1" dirty="0" err="1">
                <a:solidFill>
                  <a:srgbClr val="FFFF00"/>
                </a:solidFill>
                <a:sym typeface="Wingdings 2" panose="05020102010507070707" pitchFamily="18" charset="2"/>
              </a:rPr>
              <a:t>dreapta</a:t>
            </a:r>
            <a:r>
              <a:rPr kumimoji="1" lang="en-US" altLang="en-US" sz="2000" i="1" dirty="0">
                <a:solidFill>
                  <a:srgbClr val="FFFF00"/>
                </a:solidFill>
                <a:sym typeface="Wingdings 2" panose="05020102010507070707" pitchFamily="18" charset="2"/>
              </a:rPr>
              <a:t> </a:t>
            </a:r>
            <a:r>
              <a:rPr kumimoji="1" lang="en-US" altLang="en-US" sz="2000" i="1" dirty="0" err="1">
                <a:solidFill>
                  <a:srgbClr val="FFFF00"/>
                </a:solidFill>
                <a:sym typeface="Wingdings 2" panose="05020102010507070707" pitchFamily="18" charset="2"/>
              </a:rPr>
              <a:t>este</a:t>
            </a:r>
            <a:r>
              <a:rPr kumimoji="1" lang="en-US" altLang="en-US" sz="2000" b="0" dirty="0">
                <a:solidFill>
                  <a:srgbClr val="FFFF00"/>
                </a:solidFill>
                <a:sym typeface="Wingdings 2" panose="05020102010507070707" pitchFamily="18" charset="2"/>
              </a:rPr>
              <a:t> </a:t>
            </a:r>
            <a:r>
              <a:rPr kumimoji="1" lang="en-US" altLang="en-US" sz="2000" i="1" dirty="0">
                <a:solidFill>
                  <a:srgbClr val="FFFF00"/>
                </a:solidFill>
                <a:sym typeface="Wingdings 2" panose="05020102010507070707" pitchFamily="18" charset="2"/>
              </a:rPr>
              <a:t>optima </a:t>
            </a:r>
            <a:r>
              <a:rPr kumimoji="1" lang="en-US" altLang="en-US" sz="2000" i="1" dirty="0" err="1">
                <a:solidFill>
                  <a:srgbClr val="FFFF00"/>
                </a:solidFill>
                <a:sym typeface="Wingdings 2" panose="05020102010507070707" pitchFamily="18" charset="2"/>
              </a:rPr>
              <a:t>pentru</a:t>
            </a:r>
            <a:r>
              <a:rPr kumimoji="1" lang="en-US" altLang="en-US" sz="2000" i="1" dirty="0">
                <a:solidFill>
                  <a:srgbClr val="FFFF00"/>
                </a:solidFill>
                <a:sym typeface="Wingdings 2" panose="05020102010507070707" pitchFamily="18" charset="2"/>
              </a:rPr>
              <a:t> </a:t>
            </a:r>
            <a:r>
              <a:rPr kumimoji="1" lang="en-US" altLang="en-US" sz="2000" i="1" dirty="0" err="1">
                <a:solidFill>
                  <a:srgbClr val="FFFF00"/>
                </a:solidFill>
                <a:sym typeface="Wingdings 2" panose="05020102010507070707" pitchFamily="18" charset="2"/>
              </a:rPr>
              <a:t>separarea</a:t>
            </a:r>
            <a:r>
              <a:rPr kumimoji="1" lang="en-US" altLang="en-US" sz="2000" i="1" dirty="0">
                <a:solidFill>
                  <a:srgbClr val="FFFF00"/>
                </a:solidFill>
                <a:sym typeface="Wingdings 2" panose="05020102010507070707" pitchFamily="18" charset="2"/>
              </a:rPr>
              <a:t> </a:t>
            </a:r>
            <a:r>
              <a:rPr kumimoji="1" lang="en-US" altLang="en-US" sz="2000" i="1" dirty="0" err="1">
                <a:solidFill>
                  <a:srgbClr val="FFFF00"/>
                </a:solidFill>
                <a:sym typeface="Wingdings 2" panose="05020102010507070707" pitchFamily="18" charset="2"/>
              </a:rPr>
              <a:t>corecta</a:t>
            </a:r>
            <a:r>
              <a:rPr kumimoji="1" lang="en-US" altLang="en-US" sz="2000" i="1" dirty="0">
                <a:solidFill>
                  <a:srgbClr val="FFFF00"/>
                </a:solidFill>
                <a:sym typeface="Wingdings 2" panose="05020102010507070707" pitchFamily="18" charset="2"/>
              </a:rPr>
              <a:t> a </a:t>
            </a:r>
            <a:r>
              <a:rPr kumimoji="1" lang="en-US" altLang="en-US" sz="2000" i="1" dirty="0" err="1">
                <a:solidFill>
                  <a:srgbClr val="FFFF00"/>
                </a:solidFill>
                <a:sym typeface="Wingdings 2" panose="05020102010507070707" pitchFamily="18" charset="2"/>
              </a:rPr>
              <a:t>datelor</a:t>
            </a:r>
            <a:r>
              <a:rPr kumimoji="1" lang="en-US" altLang="en-US" sz="2000" i="1" dirty="0">
                <a:solidFill>
                  <a:srgbClr val="FFFF00"/>
                </a:solidFill>
                <a:sym typeface="Wingdings 2" panose="05020102010507070707" pitchFamily="18" charset="2"/>
              </a:rPr>
              <a:t> din </a:t>
            </a:r>
            <a:r>
              <a:rPr kumimoji="1" lang="en-US" altLang="en-US" sz="2000" i="1" dirty="0" err="1">
                <a:solidFill>
                  <a:srgbClr val="FFFF00"/>
                </a:solidFill>
                <a:sym typeface="Wingdings 2" panose="05020102010507070707" pitchFamily="18" charset="2"/>
              </a:rPr>
              <a:t>X</a:t>
            </a:r>
            <a:r>
              <a:rPr kumimoji="1" lang="en-US" altLang="en-US" sz="2000" i="1" baseline="-25000" dirty="0" err="1">
                <a:solidFill>
                  <a:srgbClr val="FFFF00"/>
                </a:solidFill>
                <a:sym typeface="Wingdings 2" panose="05020102010507070707" pitchFamily="18" charset="2"/>
              </a:rPr>
              <a:t>trn</a:t>
            </a:r>
            <a:r>
              <a:rPr kumimoji="1" lang="en-US" altLang="en-US" sz="2000" i="1" dirty="0">
                <a:solidFill>
                  <a:srgbClr val="FFFF00"/>
                </a:solidFill>
                <a:sym typeface="Wingdings 2" panose="05020102010507070707" pitchFamily="18" charset="2"/>
              </a:rPr>
              <a:t> in </a:t>
            </a:r>
            <a:r>
              <a:rPr kumimoji="1" lang="en-US" altLang="en-US" sz="2000" i="1" dirty="0" err="1">
                <a:solidFill>
                  <a:srgbClr val="FFFF00"/>
                </a:solidFill>
                <a:sym typeface="Wingdings 2" panose="05020102010507070707" pitchFamily="18" charset="2"/>
              </a:rPr>
              <a:t>cele</a:t>
            </a:r>
            <a:r>
              <a:rPr kumimoji="1" lang="en-US" altLang="en-US" sz="2000" i="1" dirty="0">
                <a:solidFill>
                  <a:srgbClr val="FFFF00"/>
                </a:solidFill>
                <a:sym typeface="Wingdings 2" panose="05020102010507070707" pitchFamily="18" charset="2"/>
              </a:rPr>
              <a:t> 2 </a:t>
            </a:r>
            <a:r>
              <a:rPr kumimoji="1" lang="en-US" altLang="en-US" sz="2000" i="1" dirty="0" err="1">
                <a:solidFill>
                  <a:srgbClr val="FFFF00"/>
                </a:solidFill>
                <a:sym typeface="Wingdings 2" panose="05020102010507070707" pitchFamily="18" charset="2"/>
              </a:rPr>
              <a:t>clase</a:t>
            </a:r>
            <a:r>
              <a:rPr kumimoji="1" lang="en-US" altLang="en-US" sz="2000" i="1" dirty="0">
                <a:solidFill>
                  <a:srgbClr val="FFFF00"/>
                </a:solidFill>
                <a:sym typeface="Wingdings 2" panose="05020102010507070707" pitchFamily="18" charset="2"/>
              </a:rPr>
              <a:t>? </a:t>
            </a:r>
            <a:r>
              <a:rPr kumimoji="1" lang="en-US" altLang="en-US" sz="2000" i="1" dirty="0">
                <a:solidFill>
                  <a:srgbClr val="FFFF00"/>
                </a:solidFill>
                <a:sym typeface="Wingdings" panose="05000000000000000000" pitchFamily="2" charset="2"/>
              </a:rPr>
              <a:t> cum </a:t>
            </a:r>
            <a:r>
              <a:rPr kumimoji="1" lang="en-US" altLang="en-US" sz="2000" i="1" dirty="0" err="1">
                <a:solidFill>
                  <a:srgbClr val="FFFF00"/>
                </a:solidFill>
                <a:sym typeface="Wingdings" panose="05000000000000000000" pitchFamily="2" charset="2"/>
              </a:rPr>
              <a:t>sa</a:t>
            </a:r>
            <a:r>
              <a:rPr kumimoji="1" lang="en-US" altLang="en-US" sz="2000" i="1" dirty="0">
                <a:solidFill>
                  <a:srgbClr val="FFFF00"/>
                </a:solidFill>
                <a:sym typeface="Wingdings" panose="05000000000000000000" pitchFamily="2" charset="2"/>
              </a:rPr>
              <a:t> </a:t>
            </a:r>
            <a:r>
              <a:rPr kumimoji="1" lang="en-US" altLang="en-US" sz="2000" i="1" dirty="0" err="1">
                <a:solidFill>
                  <a:srgbClr val="FFFF00"/>
                </a:solidFill>
                <a:sym typeface="Wingdings" panose="05000000000000000000" pitchFamily="2" charset="2"/>
              </a:rPr>
              <a:t>alegem</a:t>
            </a:r>
            <a:r>
              <a:rPr kumimoji="1" lang="en-US" altLang="en-US" sz="2000" i="1" dirty="0">
                <a:solidFill>
                  <a:srgbClr val="FFFF00"/>
                </a:solidFill>
                <a:sym typeface="Wingdings" panose="05000000000000000000" pitchFamily="2" charset="2"/>
              </a:rPr>
              <a:t> </a:t>
            </a:r>
            <a:r>
              <a:rPr kumimoji="1" lang="en-US" altLang="en-US" sz="2000" i="1" dirty="0" err="1">
                <a:solidFill>
                  <a:srgbClr val="FFFF00"/>
                </a:solidFill>
                <a:sym typeface="Wingdings" panose="05000000000000000000" pitchFamily="2" charset="2"/>
              </a:rPr>
              <a:t>parametrii</a:t>
            </a:r>
            <a:r>
              <a:rPr kumimoji="1" lang="en-US" altLang="en-US" sz="2000" i="1" dirty="0">
                <a:solidFill>
                  <a:srgbClr val="FFFF00"/>
                </a:solidFill>
                <a:sym typeface="Wingdings" panose="05000000000000000000" pitchFamily="2" charset="2"/>
              </a:rPr>
              <a:t> </a:t>
            </a:r>
            <a:r>
              <a:rPr kumimoji="1" lang="en-US" altLang="en-US" sz="2000" i="1" dirty="0" err="1">
                <a:solidFill>
                  <a:srgbClr val="FFFF00"/>
                </a:solidFill>
                <a:sym typeface="Wingdings" panose="05000000000000000000" pitchFamily="2" charset="2"/>
              </a:rPr>
              <a:t>dreptei</a:t>
            </a:r>
            <a:r>
              <a:rPr kumimoji="1" lang="en-US" altLang="en-US" sz="2000" i="1" dirty="0">
                <a:solidFill>
                  <a:srgbClr val="FFFF00"/>
                </a:solidFill>
                <a:sym typeface="Wingdings" panose="05000000000000000000" pitchFamily="2" charset="2"/>
              </a:rPr>
              <a:t> </a:t>
            </a:r>
            <a:r>
              <a:rPr kumimoji="1" lang="en-US" altLang="en-US" sz="2000" i="1" dirty="0" err="1">
                <a:solidFill>
                  <a:srgbClr val="FFFF00"/>
                </a:solidFill>
                <a:sym typeface="Wingdings" panose="05000000000000000000" pitchFamily="2" charset="2"/>
              </a:rPr>
              <a:t>optime</a:t>
            </a:r>
            <a:r>
              <a:rPr kumimoji="1" lang="en-US" altLang="en-US" sz="2000" i="1" dirty="0">
                <a:solidFill>
                  <a:srgbClr val="FFFF00"/>
                </a:solidFill>
                <a:sym typeface="Wingdings" panose="05000000000000000000" pitchFamily="2" charset="2"/>
              </a:rPr>
              <a:t> in </a:t>
            </a:r>
            <a:r>
              <a:rPr kumimoji="1" lang="en-US" altLang="en-US" sz="2000" b="0" dirty="0">
                <a:solidFill>
                  <a:srgbClr val="FFFF00"/>
                </a:solidFill>
                <a:latin typeface="Castellar" panose="020A0402060406010301" pitchFamily="18" charset="0"/>
                <a:sym typeface="Wingdings 2" panose="05020102010507070707" pitchFamily="18" charset="2"/>
              </a:rPr>
              <a:t>R</a:t>
            </a:r>
            <a:r>
              <a:rPr kumimoji="1" lang="en-US" altLang="en-US" sz="2000" b="0" baseline="30000" dirty="0">
                <a:solidFill>
                  <a:srgbClr val="FFFF00"/>
                </a:solidFill>
                <a:sym typeface="Wingdings 2" panose="05020102010507070707" pitchFamily="18" charset="2"/>
              </a:rPr>
              <a:t>F </a:t>
            </a:r>
            <a:r>
              <a:rPr kumimoji="1" lang="en-US" altLang="en-US" sz="2000" i="1" dirty="0">
                <a:solidFill>
                  <a:srgbClr val="FFFF00"/>
                </a:solidFill>
                <a:sym typeface="Wingdings 2" panose="05020102010507070707" pitchFamily="18" charset="2"/>
              </a:rPr>
              <a:t>?</a:t>
            </a:r>
            <a:endParaRPr kumimoji="1" lang="en-US" altLang="en-US" sz="2000" i="1" dirty="0">
              <a:solidFill>
                <a:srgbClr val="FFFF00"/>
              </a:solidFill>
              <a:sym typeface="Wingdings" panose="05000000000000000000" pitchFamily="2" charset="2"/>
            </a:endParaRPr>
          </a:p>
          <a:p>
            <a:pPr algn="just">
              <a:defRPr/>
            </a:pPr>
            <a:endParaRPr kumimoji="1" lang="en-US" altLang="en-US" sz="2000" b="0" baseline="30000" dirty="0">
              <a:solidFill>
                <a:srgbClr val="FFFF00"/>
              </a:solidFill>
              <a:sym typeface="Wingdings 2" panose="05020102010507070707" pitchFamily="18" charset="2"/>
            </a:endParaRPr>
          </a:p>
        </p:txBody>
      </p:sp>
      <p:sp>
        <p:nvSpPr>
          <p:cNvPr id="617480" name="Rectangle 8">
            <a:extLst>
              <a:ext uri="{FF2B5EF4-FFF2-40B4-BE49-F238E27FC236}">
                <a16:creationId xmlns:a16="http://schemas.microsoft.com/office/drawing/2014/main" id="{E0766A99-CC43-4ABA-8EC2-C0AE582FF2E2}"/>
              </a:ext>
            </a:extLst>
          </p:cNvPr>
          <p:cNvSpPr>
            <a:spLocks noChangeArrowheads="1"/>
          </p:cNvSpPr>
          <p:nvPr/>
        </p:nvSpPr>
        <p:spPr bwMode="auto">
          <a:xfrm>
            <a:off x="5105400" y="76200"/>
            <a:ext cx="4038600" cy="381000"/>
          </a:xfrm>
          <a:prstGeom prst="rect">
            <a:avLst/>
          </a:prstGeom>
          <a:noFill/>
          <a:ln>
            <a:noFill/>
          </a:ln>
          <a:effectLst/>
        </p:spPr>
        <p:txBody>
          <a:bodyPr anchor="b"/>
          <a:lstStyle/>
          <a:p>
            <a:pPr algn="r">
              <a:defRPr/>
            </a:pPr>
            <a:r>
              <a:rPr lang="en-US" altLang="en-US" sz="1600" b="0" dirty="0">
                <a:solidFill>
                  <a:schemeClr val="tx2"/>
                </a:solidFill>
                <a:effectLst>
                  <a:outerShdw blurRad="38100" dist="38100" dir="2700000" algn="tl">
                    <a:srgbClr val="000000"/>
                  </a:outerShdw>
                </a:effectLst>
                <a:latin typeface="Tahoma" panose="020B0604030504040204" pitchFamily="34" charset="0"/>
              </a:rPr>
              <a:t>Curs 10</a:t>
            </a:r>
            <a:endParaRPr lang="en-US" alt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4" name="Text Box 4">
            <a:extLst>
              <a:ext uri="{FF2B5EF4-FFF2-40B4-BE49-F238E27FC236}">
                <a16:creationId xmlns:a16="http://schemas.microsoft.com/office/drawing/2014/main" id="{A445136D-880A-4632-983E-1EF5805A2822}"/>
              </a:ext>
            </a:extLst>
          </p:cNvPr>
          <p:cNvSpPr txBox="1">
            <a:spLocks noChangeArrowheads="1"/>
          </p:cNvSpPr>
          <p:nvPr/>
        </p:nvSpPr>
        <p:spPr bwMode="auto">
          <a:xfrm>
            <a:off x="0" y="457200"/>
            <a:ext cx="9144000" cy="3062288"/>
          </a:xfrm>
          <a:prstGeom prst="rect">
            <a:avLst/>
          </a:prstGeom>
          <a:solidFill>
            <a:srgbClr val="1763A1">
              <a:alpha val="66000"/>
            </a:srgbClr>
          </a:solidFill>
          <a:ln>
            <a:noFill/>
          </a:ln>
          <a:effectLst/>
        </p:spPr>
        <p:txBody>
          <a:bodyPr tIns="91440">
            <a:spAutoFit/>
          </a:bodyPr>
          <a:lstStyle>
            <a:lvl1pPr marL="722313" indent="-633413">
              <a:tabLst>
                <a:tab pos="1081088" algn="l"/>
              </a:tabLst>
              <a:defRPr sz="2400">
                <a:solidFill>
                  <a:schemeClr val="tx1"/>
                </a:solidFill>
                <a:latin typeface="Times New Roman" panose="02020603050405020304" pitchFamily="18" charset="0"/>
              </a:defRPr>
            </a:lvl1pPr>
            <a:lvl2pPr marL="901700" indent="261938">
              <a:tabLst>
                <a:tab pos="1081088" algn="l"/>
              </a:tabLst>
              <a:defRPr sz="2400">
                <a:solidFill>
                  <a:schemeClr val="tx1"/>
                </a:solidFill>
                <a:latin typeface="Times New Roman" panose="02020603050405020304" pitchFamily="18" charset="0"/>
              </a:defRPr>
            </a:lvl2pPr>
            <a:lvl3pPr marL="1800225" indent="-457200">
              <a:tabLst>
                <a:tab pos="1081088" algn="l"/>
              </a:tabLst>
              <a:defRPr sz="2400">
                <a:solidFill>
                  <a:schemeClr val="tx1"/>
                </a:solidFill>
                <a:latin typeface="Times New Roman" panose="02020603050405020304" pitchFamily="18" charset="0"/>
              </a:defRPr>
            </a:lvl3pPr>
            <a:lvl4pPr marL="1979613" indent="-457200">
              <a:tabLst>
                <a:tab pos="1081088" algn="l"/>
              </a:tabLst>
              <a:defRPr sz="2400">
                <a:solidFill>
                  <a:schemeClr val="tx1"/>
                </a:solidFill>
                <a:latin typeface="Times New Roman" panose="02020603050405020304" pitchFamily="18" charset="0"/>
              </a:defRPr>
            </a:lvl4pPr>
            <a:lvl5pPr marL="2286000" indent="-457200">
              <a:tabLst>
                <a:tab pos="1081088" algn="l"/>
              </a:tabLst>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9pPr>
          </a:lstStyle>
          <a:p>
            <a:pPr algn="ctr">
              <a:defRPr/>
            </a:pPr>
            <a:r>
              <a:rPr kumimoji="1" lang="en-US" altLang="en-US">
                <a:solidFill>
                  <a:srgbClr val="FFFF00"/>
                </a:solidFill>
                <a:sym typeface="Wingdings 2" panose="05020102010507070707" pitchFamily="18" charset="2"/>
              </a:rPr>
              <a:t> </a:t>
            </a:r>
            <a:r>
              <a:rPr kumimoji="1" lang="en-US" altLang="en-US" sz="3600" b="0">
                <a:solidFill>
                  <a:srgbClr val="FFFF00"/>
                </a:solidFill>
                <a:effectLst>
                  <a:outerShdw blurRad="38100" dist="38100" dir="2700000" algn="tl">
                    <a:srgbClr val="000000"/>
                  </a:outerShdw>
                </a:effectLst>
              </a:rPr>
              <a:t>Clasificatorul LDA binar (2)</a:t>
            </a:r>
            <a:endParaRPr kumimoji="1" lang="en-US" altLang="en-US">
              <a:solidFill>
                <a:srgbClr val="FFFF00"/>
              </a:solidFill>
            </a:endParaRPr>
          </a:p>
          <a:p>
            <a:pPr algn="ctr">
              <a:defRPr/>
            </a:pPr>
            <a:endParaRPr kumimoji="1" lang="en-US" altLang="en-US">
              <a:solidFill>
                <a:srgbClr val="FFFF00"/>
              </a:solidFill>
            </a:endParaRPr>
          </a:p>
          <a:p>
            <a:pPr algn="just">
              <a:buFontTx/>
              <a:buChar char="•"/>
              <a:defRPr/>
            </a:pPr>
            <a:r>
              <a:rPr kumimoji="1" lang="en-US" altLang="en-US">
                <a:solidFill>
                  <a:srgbClr val="FFFF00"/>
                </a:solidFill>
                <a:sym typeface="Wingdings 2" panose="05020102010507070707" pitchFamily="18" charset="2"/>
              </a:rPr>
              <a:t>Consideratii geometrice:</a:t>
            </a:r>
          </a:p>
          <a:p>
            <a:pPr algn="just">
              <a:defRPr/>
            </a:pPr>
            <a:r>
              <a:rPr kumimoji="1" lang="en-US" altLang="en-US">
                <a:sym typeface="Wingdings 2" panose="05020102010507070707" pitchFamily="18" charset="2"/>
              </a:rPr>
              <a:t>	</a:t>
            </a:r>
            <a:r>
              <a:rPr kumimoji="1" lang="en-US" altLang="en-US" sz="2000">
                <a:sym typeface="Wingdings 2" panose="05020102010507070707" pitchFamily="18" charset="2"/>
              </a:rPr>
              <a:t>- </a:t>
            </a:r>
            <a:r>
              <a:rPr kumimoji="1" lang="en-US" altLang="en-US" sz="2000" i="1">
                <a:sym typeface="Wingdings 2" panose="05020102010507070707" pitchFamily="18" charset="2"/>
              </a:rPr>
              <a:t>Discutie simplificata: </a:t>
            </a:r>
            <a:r>
              <a:rPr kumimoji="1" lang="en-US" altLang="en-US" sz="2000" b="0">
                <a:sym typeface="Wingdings 2" panose="05020102010507070707" pitchFamily="18" charset="2"/>
              </a:rPr>
              <a:t>F=2 =&gt; spatiu bidimensional de trasaturi:</a:t>
            </a:r>
          </a:p>
          <a:p>
            <a:pPr algn="just">
              <a:defRPr/>
            </a:pPr>
            <a:r>
              <a:rPr kumimoji="1" lang="en-US" altLang="en-US" sz="2000" b="0">
                <a:sym typeface="Wingdings 2" panose="05020102010507070707" pitchFamily="18" charset="2"/>
              </a:rPr>
              <a:t>			</a:t>
            </a:r>
            <a:r>
              <a:rPr kumimoji="1" lang="en-US" altLang="en-US" sz="2000">
                <a:sym typeface="Wingdings 2" panose="05020102010507070707" pitchFamily="18" charset="2"/>
              </a:rPr>
              <a:t>x</a:t>
            </a:r>
            <a:r>
              <a:rPr kumimoji="1" lang="en-US" altLang="en-US" sz="2000" b="0" baseline="-25000">
                <a:sym typeface="Wingdings 2" panose="05020102010507070707" pitchFamily="18" charset="2"/>
              </a:rPr>
              <a:t>t,i</a:t>
            </a:r>
            <a:r>
              <a:rPr kumimoji="1" lang="en-US" altLang="en-US" sz="2000" b="0">
                <a:sym typeface="Wingdings 2" panose="05020102010507070707" pitchFamily="18" charset="2"/>
              </a:rPr>
              <a:t>=[</a:t>
            </a:r>
            <a:r>
              <a:rPr kumimoji="1" lang="en-US" altLang="en-US" sz="2000" b="0" i="1">
                <a:sym typeface="Wingdings 2" panose="05020102010507070707" pitchFamily="18" charset="2"/>
              </a:rPr>
              <a:t>x</a:t>
            </a:r>
            <a:r>
              <a:rPr kumimoji="1" lang="en-US" altLang="en-US" sz="2000" b="0" baseline="-25000">
                <a:sym typeface="Wingdings 2" panose="05020102010507070707" pitchFamily="18" charset="2"/>
              </a:rPr>
              <a:t>1,i</a:t>
            </a:r>
            <a:r>
              <a:rPr kumimoji="1" lang="en-US" altLang="en-US" sz="2000" b="0">
                <a:sym typeface="Wingdings 2" panose="05020102010507070707" pitchFamily="18" charset="2"/>
              </a:rPr>
              <a:t> </a:t>
            </a:r>
            <a:r>
              <a:rPr kumimoji="1" lang="en-US" altLang="en-US" sz="2000" b="0" i="1">
                <a:sym typeface="Wingdings 2" panose="05020102010507070707" pitchFamily="18" charset="2"/>
              </a:rPr>
              <a:t>x</a:t>
            </a:r>
            <a:r>
              <a:rPr kumimoji="1" lang="en-US" altLang="en-US" sz="2000" b="0" baseline="-25000">
                <a:sym typeface="Wingdings 2" panose="05020102010507070707" pitchFamily="18" charset="2"/>
              </a:rPr>
              <a:t>2,i</a:t>
            </a:r>
            <a:r>
              <a:rPr kumimoji="1" lang="en-US" altLang="en-US" sz="2000" b="0">
                <a:sym typeface="Wingdings 2" panose="05020102010507070707" pitchFamily="18" charset="2"/>
              </a:rPr>
              <a:t>]</a:t>
            </a:r>
            <a:r>
              <a:rPr kumimoji="1" lang="en-US" altLang="en-US" sz="2000" b="0" baseline="30000">
                <a:sym typeface="Wingdings 2" panose="05020102010507070707" pitchFamily="18" charset="2"/>
              </a:rPr>
              <a:t>T</a:t>
            </a:r>
            <a:r>
              <a:rPr kumimoji="1" lang="en-US" altLang="en-US" sz="2000" b="0">
                <a:sym typeface="Wingdings 2" panose="05020102010507070707" pitchFamily="18" charset="2"/>
              </a:rPr>
              <a:t>;	</a:t>
            </a:r>
            <a:r>
              <a:rPr kumimoji="1" lang="en-US" altLang="en-US" sz="2000" b="0" i="1">
                <a:sym typeface="Wingdings 2" panose="05020102010507070707" pitchFamily="18" charset="2"/>
              </a:rPr>
              <a:t>y</a:t>
            </a:r>
            <a:r>
              <a:rPr kumimoji="1" lang="en-US" altLang="en-US" sz="2000" b="0" baseline="-25000">
                <a:sym typeface="Wingdings 2" panose="05020102010507070707" pitchFamily="18" charset="2"/>
              </a:rPr>
              <a:t>t,i</a:t>
            </a:r>
            <a:r>
              <a:rPr kumimoji="1" lang="en-US" altLang="en-US" sz="2000" b="0">
                <a:sym typeface="Wingdings 2" panose="05020102010507070707" pitchFamily="18" charset="2"/>
              </a:rPr>
              <a:t> = </a:t>
            </a:r>
            <a:r>
              <a:rPr kumimoji="1" lang="el-GR" altLang="en-US" sz="2000" b="0">
                <a:cs typeface="Times New Roman" panose="02020603050405020304" pitchFamily="18" charset="0"/>
                <a:sym typeface="Wingdings 2" panose="05020102010507070707" pitchFamily="18" charset="2"/>
              </a:rPr>
              <a:t>ω</a:t>
            </a:r>
            <a:r>
              <a:rPr kumimoji="1" lang="en-US" altLang="en-US" sz="2000" b="0" baseline="-25000">
                <a:sym typeface="Wingdings 2" panose="05020102010507070707" pitchFamily="18" charset="2"/>
              </a:rPr>
              <a:t>1</a:t>
            </a:r>
            <a:r>
              <a:rPr kumimoji="1" lang="en-US" altLang="en-US" sz="2000" b="0">
                <a:sym typeface="Wingdings 2" panose="05020102010507070707" pitchFamily="18" charset="2"/>
              </a:rPr>
              <a:t> sau </a:t>
            </a:r>
            <a:r>
              <a:rPr kumimoji="1" lang="el-GR" altLang="en-US" sz="2000" b="0">
                <a:cs typeface="Times New Roman" panose="02020603050405020304" pitchFamily="18" charset="0"/>
                <a:sym typeface="Wingdings 2" panose="05020102010507070707" pitchFamily="18" charset="2"/>
              </a:rPr>
              <a:t>ω</a:t>
            </a:r>
            <a:r>
              <a:rPr kumimoji="1" lang="en-US" altLang="en-US" sz="2000" b="0" baseline="-25000">
                <a:sym typeface="Wingdings 2" panose="05020102010507070707" pitchFamily="18" charset="2"/>
              </a:rPr>
              <a:t>2</a:t>
            </a:r>
            <a:r>
              <a:rPr kumimoji="1" lang="en-US" altLang="en-US" sz="2000" b="0">
                <a:sym typeface="Wingdings 2" panose="05020102010507070707" pitchFamily="18" charset="2"/>
              </a:rPr>
              <a:t>; </a:t>
            </a:r>
            <a:r>
              <a:rPr kumimoji="1" lang="en-US" altLang="en-US" sz="2000" b="0" i="1">
                <a:sym typeface="Wingdings 2" panose="05020102010507070707" pitchFamily="18" charset="2"/>
              </a:rPr>
              <a:t>i</a:t>
            </a:r>
            <a:r>
              <a:rPr kumimoji="1" lang="en-US" altLang="en-US" sz="2000" b="0">
                <a:sym typeface="Wingdings 2" panose="05020102010507070707" pitchFamily="18" charset="2"/>
              </a:rPr>
              <a:t>=1,2,…,N</a:t>
            </a:r>
            <a:r>
              <a:rPr kumimoji="1" lang="en-US" altLang="en-US" sz="2000" b="0" baseline="-25000">
                <a:sym typeface="Wingdings 2" panose="05020102010507070707" pitchFamily="18" charset="2"/>
              </a:rPr>
              <a:t>trn</a:t>
            </a:r>
          </a:p>
          <a:p>
            <a:pPr algn="just">
              <a:defRPr/>
            </a:pPr>
            <a:endParaRPr kumimoji="1" lang="en-US" altLang="en-US" sz="2000" b="0">
              <a:sym typeface="Wingdings 2" panose="05020102010507070707" pitchFamily="18" charset="2"/>
            </a:endParaRPr>
          </a:p>
          <a:p>
            <a:pPr algn="just">
              <a:defRPr/>
            </a:pPr>
            <a:r>
              <a:rPr kumimoji="1" lang="en-US" altLang="en-US" sz="2000" b="0">
                <a:sym typeface="Wingdings 2" panose="05020102010507070707" pitchFamily="18" charset="2"/>
              </a:rPr>
              <a:t>	=&gt; o dreapta in </a:t>
            </a:r>
            <a:r>
              <a:rPr kumimoji="1" lang="en-US" altLang="en-US" sz="2000" b="0">
                <a:latin typeface="Castellar" panose="020A0402060406010301" pitchFamily="18" charset="0"/>
              </a:rPr>
              <a:t>R</a:t>
            </a:r>
            <a:r>
              <a:rPr kumimoji="1" lang="en-US" altLang="en-US" sz="2000" b="0" baseline="30000"/>
              <a:t>F </a:t>
            </a:r>
            <a:r>
              <a:rPr kumimoji="1" lang="en-US" altLang="en-US" sz="2000" b="0"/>
              <a:t>= </a:t>
            </a:r>
            <a:r>
              <a:rPr kumimoji="1" lang="en-US" altLang="en-US" sz="2000" b="0">
                <a:latin typeface="Castellar" panose="020A0402060406010301" pitchFamily="18" charset="0"/>
              </a:rPr>
              <a:t>R</a:t>
            </a:r>
            <a:r>
              <a:rPr kumimoji="1" lang="en-US" altLang="en-US" sz="2000" b="0" baseline="30000"/>
              <a:t>2</a:t>
            </a:r>
            <a:r>
              <a:rPr kumimoji="1" lang="en-US" altLang="en-US" sz="2000" b="0"/>
              <a:t>: </a:t>
            </a:r>
            <a:endParaRPr kumimoji="1" lang="en-US" altLang="en-US" sz="2000" b="0">
              <a:sym typeface="Wingdings 2" panose="05020102010507070707" pitchFamily="18" charset="2"/>
            </a:endParaRPr>
          </a:p>
          <a:p>
            <a:pPr algn="just">
              <a:defRPr/>
            </a:pPr>
            <a:r>
              <a:rPr kumimoji="1" lang="en-US" altLang="en-US">
                <a:solidFill>
                  <a:srgbClr val="FFFF00"/>
                </a:solidFill>
                <a:sym typeface="Wingdings 2" panose="05020102010507070707" pitchFamily="18" charset="2"/>
              </a:rPr>
              <a:t>	</a:t>
            </a:r>
          </a:p>
        </p:txBody>
      </p:sp>
      <p:sp>
        <p:nvSpPr>
          <p:cNvPr id="18435" name="Text Box 5">
            <a:extLst>
              <a:ext uri="{FF2B5EF4-FFF2-40B4-BE49-F238E27FC236}">
                <a16:creationId xmlns:a16="http://schemas.microsoft.com/office/drawing/2014/main" id="{EF86C1AF-FD59-47F4-B4AC-21303ECC93F8}"/>
              </a:ext>
            </a:extLst>
          </p:cNvPr>
          <p:cNvSpPr txBox="1">
            <a:spLocks noChangeArrowheads="1"/>
          </p:cNvSpPr>
          <p:nvPr/>
        </p:nvSpPr>
        <p:spPr bwMode="auto">
          <a:xfrm>
            <a:off x="5334000" y="3581400"/>
            <a:ext cx="21272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75000"/>
              <a:buFont typeface="Wingdings" panose="05000000000000000000" pitchFamily="2" charset="2"/>
              <a:buChar char="n"/>
              <a:defRPr kumimoji="1" sz="3200">
                <a:solidFill>
                  <a:schemeClr val="tx1"/>
                </a:solidFill>
                <a:latin typeface="Tahoma" panose="020B0604030504040204" pitchFamily="34" charset="0"/>
              </a:defRPr>
            </a:lvl1pPr>
            <a:lvl2pPr marL="742950" indent="-285750">
              <a:spcBef>
                <a:spcPct val="20000"/>
              </a:spcBef>
              <a:buClr>
                <a:schemeClr val="accent1"/>
              </a:buClr>
              <a:buSzPct val="75000"/>
              <a:buFont typeface="Wingdings" panose="05000000000000000000" pitchFamily="2" charset="2"/>
              <a:buChar char="n"/>
              <a:defRPr kumimoji="1" sz="2800">
                <a:solidFill>
                  <a:schemeClr val="tx1"/>
                </a:solidFill>
                <a:latin typeface="Tahoma" panose="020B0604030504040204" pitchFamily="34" charset="0"/>
              </a:defRPr>
            </a:lvl2pPr>
            <a:lvl3pPr marL="1143000" indent="-228600">
              <a:spcBef>
                <a:spcPct val="20000"/>
              </a:spcBef>
              <a:buClr>
                <a:schemeClr val="accent1"/>
              </a:buClr>
              <a:buSzPct val="75000"/>
              <a:buFont typeface="Wingdings" panose="05000000000000000000" pitchFamily="2" charset="2"/>
              <a:buChar char="n"/>
              <a:defRPr kumimoji="1" sz="2400">
                <a:solidFill>
                  <a:schemeClr val="tx1"/>
                </a:solidFill>
                <a:latin typeface="Tahoma" panose="020B0604030504040204" pitchFamily="34" charset="0"/>
              </a:defRPr>
            </a:lvl3pPr>
            <a:lvl4pPr marL="16002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4pPr>
            <a:lvl5pPr marL="20574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sz="2000" b="0">
                <a:latin typeface="Times New Roman" panose="02020603050405020304" pitchFamily="18" charset="0"/>
              </a:rPr>
              <a:t>Normala la dreapta</a:t>
            </a:r>
          </a:p>
          <a:p>
            <a:pPr>
              <a:spcBef>
                <a:spcPct val="0"/>
              </a:spcBef>
              <a:buClrTx/>
              <a:buSzTx/>
              <a:buFontTx/>
              <a:buNone/>
            </a:pPr>
            <a:r>
              <a:rPr kumimoji="0" lang="en-US" altLang="en-US" sz="2000" b="0">
                <a:latin typeface="Times New Roman" panose="02020603050405020304" pitchFamily="18" charset="0"/>
              </a:rPr>
              <a:t>= vectorul </a:t>
            </a:r>
            <a:r>
              <a:rPr kumimoji="0" lang="en-US" altLang="en-US" sz="2000">
                <a:latin typeface="Times New Roman" panose="02020603050405020304" pitchFamily="18" charset="0"/>
              </a:rPr>
              <a:t>w</a:t>
            </a:r>
            <a:endParaRPr kumimoji="0" lang="en-US" altLang="en-US" sz="2000" b="0">
              <a:latin typeface="Times New Roman" panose="02020603050405020304" pitchFamily="18" charset="0"/>
            </a:endParaRPr>
          </a:p>
          <a:p>
            <a:pPr>
              <a:spcBef>
                <a:spcPct val="0"/>
              </a:spcBef>
              <a:buClrTx/>
              <a:buSzTx/>
              <a:buFontTx/>
              <a:buNone/>
            </a:pPr>
            <a:endParaRPr kumimoji="0" lang="en-US" altLang="en-US" sz="2000" b="0">
              <a:latin typeface="Times New Roman" panose="02020603050405020304" pitchFamily="18" charset="0"/>
            </a:endParaRPr>
          </a:p>
        </p:txBody>
      </p:sp>
      <p:sp>
        <p:nvSpPr>
          <p:cNvPr id="18436" name="Text Box 6">
            <a:extLst>
              <a:ext uri="{FF2B5EF4-FFF2-40B4-BE49-F238E27FC236}">
                <a16:creationId xmlns:a16="http://schemas.microsoft.com/office/drawing/2014/main" id="{99D174C1-E745-42C9-8015-70EFE6B2B8D4}"/>
              </a:ext>
            </a:extLst>
          </p:cNvPr>
          <p:cNvSpPr txBox="1">
            <a:spLocks noChangeArrowheads="1"/>
          </p:cNvSpPr>
          <p:nvPr/>
        </p:nvSpPr>
        <p:spPr bwMode="auto">
          <a:xfrm>
            <a:off x="5638800" y="4495800"/>
            <a:ext cx="3505200" cy="2119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75000"/>
              <a:buFont typeface="Wingdings" panose="05000000000000000000" pitchFamily="2" charset="2"/>
              <a:buChar char="n"/>
              <a:defRPr kumimoji="1" sz="3200">
                <a:solidFill>
                  <a:schemeClr val="tx1"/>
                </a:solidFill>
                <a:latin typeface="Tahoma" panose="020B0604030504040204" pitchFamily="34" charset="0"/>
              </a:defRPr>
            </a:lvl1pPr>
            <a:lvl2pPr marL="742950" indent="-285750">
              <a:spcBef>
                <a:spcPct val="20000"/>
              </a:spcBef>
              <a:buClr>
                <a:schemeClr val="accent1"/>
              </a:buClr>
              <a:buSzPct val="75000"/>
              <a:buFont typeface="Wingdings" panose="05000000000000000000" pitchFamily="2" charset="2"/>
              <a:buChar char="n"/>
              <a:defRPr kumimoji="1" sz="2800">
                <a:solidFill>
                  <a:schemeClr val="tx1"/>
                </a:solidFill>
                <a:latin typeface="Tahoma" panose="020B0604030504040204" pitchFamily="34" charset="0"/>
              </a:defRPr>
            </a:lvl2pPr>
            <a:lvl3pPr marL="1143000" indent="-228600">
              <a:spcBef>
                <a:spcPct val="20000"/>
              </a:spcBef>
              <a:buClr>
                <a:schemeClr val="accent1"/>
              </a:buClr>
              <a:buSzPct val="75000"/>
              <a:buFont typeface="Wingdings" panose="05000000000000000000" pitchFamily="2" charset="2"/>
              <a:buChar char="n"/>
              <a:defRPr kumimoji="1" sz="2400">
                <a:solidFill>
                  <a:schemeClr val="tx1"/>
                </a:solidFill>
                <a:latin typeface="Tahoma" panose="020B0604030504040204" pitchFamily="34" charset="0"/>
              </a:defRPr>
            </a:lvl3pPr>
            <a:lvl4pPr marL="16002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4pPr>
            <a:lvl5pPr marL="20574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sz="2000" b="0">
                <a:latin typeface="Times New Roman" panose="02020603050405020304" pitchFamily="18" charset="0"/>
              </a:rPr>
              <a:t>Dreapta in discutie;</a:t>
            </a:r>
          </a:p>
          <a:p>
            <a:pPr>
              <a:spcBef>
                <a:spcPct val="0"/>
              </a:spcBef>
              <a:buClrTx/>
              <a:buSzTx/>
              <a:buFontTx/>
              <a:buNone/>
            </a:pPr>
            <a:r>
              <a:rPr kumimoji="0" lang="en-US" altLang="en-US" sz="2000" b="0">
                <a:latin typeface="Times New Roman" panose="02020603050405020304" pitchFamily="18" charset="0"/>
              </a:rPr>
              <a:t>Ecuatia dreptei: </a:t>
            </a:r>
            <a:r>
              <a:rPr kumimoji="0" lang="en-US" altLang="en-US" sz="2000">
                <a:latin typeface="Times New Roman" panose="02020603050405020304" pitchFamily="18" charset="0"/>
              </a:rPr>
              <a:t>w</a:t>
            </a:r>
            <a:r>
              <a:rPr kumimoji="0" lang="en-US" altLang="en-US" sz="2000" b="0" baseline="30000">
                <a:latin typeface="Times New Roman" panose="02020603050405020304" pitchFamily="18" charset="0"/>
              </a:rPr>
              <a:t>T</a:t>
            </a:r>
            <a:r>
              <a:rPr kumimoji="0" lang="en-US" altLang="en-US" sz="2000">
                <a:latin typeface="Times New Roman" panose="02020603050405020304" pitchFamily="18" charset="0"/>
              </a:rPr>
              <a:t>x</a:t>
            </a:r>
            <a:r>
              <a:rPr kumimoji="0" lang="en-US" altLang="en-US" sz="2000" b="0">
                <a:latin typeface="Times New Roman" panose="02020603050405020304" pitchFamily="18" charset="0"/>
              </a:rPr>
              <a:t>+</a:t>
            </a:r>
            <a:r>
              <a:rPr kumimoji="0" lang="en-US" altLang="en-US" sz="2000" b="0" i="1">
                <a:latin typeface="Monotype Corsiva" panose="03010101010201010101" pitchFamily="66" charset="0"/>
                <a:cs typeface="Times New Roman" panose="02020603050405020304" pitchFamily="18" charset="0"/>
              </a:rPr>
              <a:t>w</a:t>
            </a:r>
            <a:r>
              <a:rPr kumimoji="0" lang="en-US" altLang="en-US" sz="2000" b="0" baseline="-25000">
                <a:latin typeface="Times New Roman" panose="02020603050405020304" pitchFamily="18" charset="0"/>
              </a:rPr>
              <a:t>0</a:t>
            </a:r>
            <a:r>
              <a:rPr kumimoji="0" lang="en-US" altLang="en-US" sz="2000" b="0">
                <a:latin typeface="Times New Roman" panose="02020603050405020304" pitchFamily="18" charset="0"/>
              </a:rPr>
              <a:t>=0</a:t>
            </a:r>
          </a:p>
          <a:p>
            <a:pPr>
              <a:spcBef>
                <a:spcPct val="0"/>
              </a:spcBef>
              <a:buClrTx/>
              <a:buSzTx/>
              <a:buFontTx/>
              <a:buNone/>
            </a:pPr>
            <a:r>
              <a:rPr kumimoji="0" lang="en-US" altLang="en-US" sz="2000" b="0">
                <a:latin typeface="Times New Roman" panose="02020603050405020304" pitchFamily="18" charset="0"/>
                <a:sym typeface="Wingdings" panose="05000000000000000000" pitchFamily="2" charset="2"/>
              </a:rPr>
              <a:t> pt. F=2:</a:t>
            </a:r>
          </a:p>
          <a:p>
            <a:pPr>
              <a:spcBef>
                <a:spcPct val="0"/>
              </a:spcBef>
              <a:buClrTx/>
              <a:buSzTx/>
              <a:buFontTx/>
              <a:buNone/>
            </a:pPr>
            <a:r>
              <a:rPr kumimoji="0" lang="en-US" altLang="en-US" sz="2000">
                <a:latin typeface="Times New Roman" panose="02020603050405020304" pitchFamily="18" charset="0"/>
              </a:rPr>
              <a:t>	</a:t>
            </a:r>
            <a:r>
              <a:rPr kumimoji="0" lang="en-US" altLang="en-US" sz="2000" b="0" i="1">
                <a:latin typeface="Times New Roman" panose="02020603050405020304" pitchFamily="18" charset="0"/>
              </a:rPr>
              <a:t>w</a:t>
            </a:r>
            <a:r>
              <a:rPr kumimoji="0" lang="en-US" altLang="en-US" sz="2000" b="0" baseline="-25000">
                <a:latin typeface="Times New Roman" panose="02020603050405020304" pitchFamily="18" charset="0"/>
              </a:rPr>
              <a:t>1</a:t>
            </a:r>
            <a:r>
              <a:rPr kumimoji="0" lang="en-US" altLang="en-US" sz="2000" b="0" i="1">
                <a:latin typeface="Times New Roman" panose="02020603050405020304" pitchFamily="18" charset="0"/>
              </a:rPr>
              <a:t>x</a:t>
            </a:r>
            <a:r>
              <a:rPr kumimoji="0" lang="en-US" altLang="en-US" sz="2000" b="0" baseline="-25000">
                <a:latin typeface="Times New Roman" panose="02020603050405020304" pitchFamily="18" charset="0"/>
              </a:rPr>
              <a:t>1</a:t>
            </a:r>
            <a:r>
              <a:rPr kumimoji="0" lang="en-US" altLang="en-US" sz="2000" b="0">
                <a:latin typeface="Times New Roman" panose="02020603050405020304" pitchFamily="18" charset="0"/>
              </a:rPr>
              <a:t>+ </a:t>
            </a:r>
            <a:r>
              <a:rPr kumimoji="0" lang="en-US" altLang="en-US" sz="2000" b="0" i="1">
                <a:latin typeface="Times New Roman" panose="02020603050405020304" pitchFamily="18" charset="0"/>
              </a:rPr>
              <a:t>w</a:t>
            </a:r>
            <a:r>
              <a:rPr kumimoji="0" lang="en-US" altLang="en-US" sz="2000" b="0" baseline="-25000">
                <a:latin typeface="Times New Roman" panose="02020603050405020304" pitchFamily="18" charset="0"/>
              </a:rPr>
              <a:t>2</a:t>
            </a:r>
            <a:r>
              <a:rPr kumimoji="0" lang="en-US" altLang="en-US" sz="2000" b="0" i="1">
                <a:latin typeface="Times New Roman" panose="02020603050405020304" pitchFamily="18" charset="0"/>
              </a:rPr>
              <a:t>x</a:t>
            </a:r>
            <a:r>
              <a:rPr kumimoji="0" lang="en-US" altLang="en-US" sz="2000" b="0" baseline="-25000">
                <a:latin typeface="Times New Roman" panose="02020603050405020304" pitchFamily="18" charset="0"/>
              </a:rPr>
              <a:t>2</a:t>
            </a:r>
            <a:r>
              <a:rPr kumimoji="0" lang="en-US" altLang="en-US" sz="2000" b="0">
                <a:latin typeface="Times New Roman" panose="02020603050405020304" pitchFamily="18" charset="0"/>
              </a:rPr>
              <a:t>+</a:t>
            </a:r>
            <a:r>
              <a:rPr kumimoji="0" lang="en-US" altLang="en-US" sz="2000" b="0" i="1">
                <a:latin typeface="Monotype Corsiva" panose="03010101010201010101" pitchFamily="66" charset="0"/>
                <a:cs typeface="Times New Roman" panose="02020603050405020304" pitchFamily="18" charset="0"/>
              </a:rPr>
              <a:t>w</a:t>
            </a:r>
            <a:r>
              <a:rPr kumimoji="0" lang="en-US" altLang="en-US" sz="2000" b="0" baseline="-25000">
                <a:latin typeface="Times New Roman" panose="02020603050405020304" pitchFamily="18" charset="0"/>
              </a:rPr>
              <a:t>0</a:t>
            </a:r>
            <a:r>
              <a:rPr kumimoji="0" lang="en-US" altLang="en-US" sz="2000" b="0">
                <a:latin typeface="Times New Roman" panose="02020603050405020304" pitchFamily="18" charset="0"/>
              </a:rPr>
              <a:t>=0</a:t>
            </a:r>
          </a:p>
          <a:p>
            <a:pPr>
              <a:spcBef>
                <a:spcPct val="0"/>
              </a:spcBef>
              <a:buClrTx/>
              <a:buSzTx/>
              <a:buFontTx/>
              <a:buNone/>
            </a:pPr>
            <a:r>
              <a:rPr kumimoji="0" lang="en-US" altLang="en-US" sz="2000" b="0">
                <a:latin typeface="Times New Roman" panose="02020603050405020304" pitchFamily="18" charset="0"/>
              </a:rPr>
              <a:t>(</a:t>
            </a:r>
            <a:r>
              <a:rPr kumimoji="0" lang="en-US" altLang="en-US" sz="2000" b="0" i="1">
                <a:latin typeface="Times New Roman" panose="02020603050405020304" pitchFamily="18" charset="0"/>
              </a:rPr>
              <a:t>w</a:t>
            </a:r>
            <a:r>
              <a:rPr kumimoji="0" lang="en-US" altLang="en-US" sz="2000" b="0" baseline="-25000">
                <a:latin typeface="Times New Roman" panose="02020603050405020304" pitchFamily="18" charset="0"/>
              </a:rPr>
              <a:t>1</a:t>
            </a:r>
            <a:r>
              <a:rPr kumimoji="0" lang="en-US" altLang="en-US" sz="2000" b="0">
                <a:latin typeface="Times New Roman" panose="02020603050405020304" pitchFamily="18" charset="0"/>
              </a:rPr>
              <a:t> – coordonata orizontala a </a:t>
            </a:r>
            <a:r>
              <a:rPr kumimoji="0" lang="en-US" altLang="en-US" sz="2000">
                <a:latin typeface="Times New Roman" panose="02020603050405020304" pitchFamily="18" charset="0"/>
              </a:rPr>
              <a:t>w</a:t>
            </a:r>
            <a:r>
              <a:rPr kumimoji="0" lang="en-US" altLang="en-US" sz="2000" b="0">
                <a:latin typeface="Times New Roman" panose="02020603050405020304" pitchFamily="18" charset="0"/>
              </a:rPr>
              <a:t>;</a:t>
            </a:r>
          </a:p>
          <a:p>
            <a:pPr>
              <a:spcBef>
                <a:spcPct val="0"/>
              </a:spcBef>
              <a:buClrTx/>
              <a:buSzTx/>
              <a:buFontTx/>
              <a:buNone/>
            </a:pPr>
            <a:r>
              <a:rPr kumimoji="0" lang="en-US" altLang="en-US" sz="2000" b="0" i="1">
                <a:latin typeface="Times New Roman" panose="02020603050405020304" pitchFamily="18" charset="0"/>
              </a:rPr>
              <a:t>w</a:t>
            </a:r>
            <a:r>
              <a:rPr kumimoji="0" lang="en-US" altLang="en-US" sz="2000" b="0" baseline="-25000">
                <a:latin typeface="Times New Roman" panose="02020603050405020304" pitchFamily="18" charset="0"/>
              </a:rPr>
              <a:t>2</a:t>
            </a:r>
            <a:r>
              <a:rPr kumimoji="0" lang="en-US" altLang="en-US" sz="2000" b="0">
                <a:latin typeface="Times New Roman" panose="02020603050405020304" pitchFamily="18" charset="0"/>
              </a:rPr>
              <a:t> – coordonata verticala a </a:t>
            </a:r>
            <a:r>
              <a:rPr kumimoji="0" lang="en-US" altLang="en-US" sz="2000">
                <a:latin typeface="Times New Roman" panose="02020603050405020304" pitchFamily="18" charset="0"/>
              </a:rPr>
              <a:t>w</a:t>
            </a:r>
            <a:r>
              <a:rPr kumimoji="0" lang="en-US" altLang="en-US" sz="2000" b="0">
                <a:latin typeface="Times New Roman" panose="02020603050405020304" pitchFamily="18" charset="0"/>
              </a:rPr>
              <a:t>)</a:t>
            </a:r>
          </a:p>
          <a:p>
            <a:pPr>
              <a:spcBef>
                <a:spcPct val="0"/>
              </a:spcBef>
              <a:buClrTx/>
              <a:buSzTx/>
              <a:buFontTx/>
              <a:buNone/>
            </a:pPr>
            <a:endParaRPr kumimoji="0" lang="en-US" altLang="en-US" sz="2000" b="0" baseline="-25000">
              <a:latin typeface="Times New Roman" panose="02020603050405020304" pitchFamily="18" charset="0"/>
            </a:endParaRPr>
          </a:p>
        </p:txBody>
      </p:sp>
      <p:sp>
        <p:nvSpPr>
          <p:cNvPr id="18437" name="Line 7">
            <a:extLst>
              <a:ext uri="{FF2B5EF4-FFF2-40B4-BE49-F238E27FC236}">
                <a16:creationId xmlns:a16="http://schemas.microsoft.com/office/drawing/2014/main" id="{DF08ED8B-005B-4421-A81E-C853B5D94DCB}"/>
              </a:ext>
            </a:extLst>
          </p:cNvPr>
          <p:cNvSpPr>
            <a:spLocks noChangeShapeType="1"/>
          </p:cNvSpPr>
          <p:nvPr/>
        </p:nvSpPr>
        <p:spPr bwMode="auto">
          <a:xfrm flipH="1">
            <a:off x="2514600" y="5181600"/>
            <a:ext cx="1066800" cy="1143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ro-RO"/>
          </a:p>
        </p:txBody>
      </p:sp>
      <p:grpSp>
        <p:nvGrpSpPr>
          <p:cNvPr id="18438" name="Group 8">
            <a:extLst>
              <a:ext uri="{FF2B5EF4-FFF2-40B4-BE49-F238E27FC236}">
                <a16:creationId xmlns:a16="http://schemas.microsoft.com/office/drawing/2014/main" id="{F2B12BD5-2953-4711-927F-8F9BFC355C40}"/>
              </a:ext>
            </a:extLst>
          </p:cNvPr>
          <p:cNvGrpSpPr>
            <a:grpSpLocks/>
          </p:cNvGrpSpPr>
          <p:nvPr/>
        </p:nvGrpSpPr>
        <p:grpSpPr bwMode="auto">
          <a:xfrm>
            <a:off x="762000" y="3429000"/>
            <a:ext cx="4800600" cy="2995613"/>
            <a:chOff x="1248" y="2160"/>
            <a:chExt cx="3024" cy="1887"/>
          </a:xfrm>
        </p:grpSpPr>
        <p:grpSp>
          <p:nvGrpSpPr>
            <p:cNvPr id="18440" name="Group 9">
              <a:extLst>
                <a:ext uri="{FF2B5EF4-FFF2-40B4-BE49-F238E27FC236}">
                  <a16:creationId xmlns:a16="http://schemas.microsoft.com/office/drawing/2014/main" id="{D232FAC7-2886-4F7A-80AD-6354F40AAE66}"/>
                </a:ext>
              </a:extLst>
            </p:cNvPr>
            <p:cNvGrpSpPr>
              <a:grpSpLocks/>
            </p:cNvGrpSpPr>
            <p:nvPr/>
          </p:nvGrpSpPr>
          <p:grpSpPr bwMode="auto">
            <a:xfrm>
              <a:off x="1248" y="2160"/>
              <a:ext cx="3024" cy="1887"/>
              <a:chOff x="1248" y="2160"/>
              <a:chExt cx="3024" cy="1887"/>
            </a:xfrm>
          </p:grpSpPr>
          <p:pic>
            <p:nvPicPr>
              <p:cNvPr id="18443" name="Picture 10">
                <a:extLst>
                  <a:ext uri="{FF2B5EF4-FFF2-40B4-BE49-F238E27FC236}">
                    <a16:creationId xmlns:a16="http://schemas.microsoft.com/office/drawing/2014/main" id="{472AFC48-10F4-49BB-BD0B-2FCF01E95A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8" y="2160"/>
                <a:ext cx="2569" cy="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44" name="Line 11">
                <a:extLst>
                  <a:ext uri="{FF2B5EF4-FFF2-40B4-BE49-F238E27FC236}">
                    <a16:creationId xmlns:a16="http://schemas.microsoft.com/office/drawing/2014/main" id="{91EBB764-3DCF-4DE0-BFE8-741A9F47C43B}"/>
                  </a:ext>
                </a:extLst>
              </p:cNvPr>
              <p:cNvSpPr>
                <a:spLocks noChangeShapeType="1"/>
              </p:cNvSpPr>
              <p:nvPr/>
            </p:nvSpPr>
            <p:spPr bwMode="auto">
              <a:xfrm rot="10800000" flipV="1">
                <a:off x="2688" y="2976"/>
                <a:ext cx="1584" cy="528"/>
              </a:xfrm>
              <a:prstGeom prst="line">
                <a:avLst/>
              </a:prstGeom>
              <a:noFill/>
              <a:ln w="12700" cap="sq">
                <a:solidFill>
                  <a:srgbClr val="00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ro-RO"/>
              </a:p>
            </p:txBody>
          </p:sp>
          <p:pic>
            <p:nvPicPr>
              <p:cNvPr id="18445" name="Picture 12">
                <a:extLst>
                  <a:ext uri="{FF2B5EF4-FFF2-40B4-BE49-F238E27FC236}">
                    <a16:creationId xmlns:a16="http://schemas.microsoft.com/office/drawing/2014/main" id="{797F7CC8-596A-458D-A5E8-151F0E99E7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2" y="2729"/>
                <a:ext cx="432" cy="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46" name="Line 13">
                <a:extLst>
                  <a:ext uri="{FF2B5EF4-FFF2-40B4-BE49-F238E27FC236}">
                    <a16:creationId xmlns:a16="http://schemas.microsoft.com/office/drawing/2014/main" id="{BA980AE8-7CF2-4392-ABBE-9E2FC3856958}"/>
                  </a:ext>
                </a:extLst>
              </p:cNvPr>
              <p:cNvSpPr>
                <a:spLocks noChangeShapeType="1"/>
              </p:cNvSpPr>
              <p:nvPr/>
            </p:nvSpPr>
            <p:spPr bwMode="auto">
              <a:xfrm rot="10800000" flipV="1">
                <a:off x="2544" y="2496"/>
                <a:ext cx="1584" cy="528"/>
              </a:xfrm>
              <a:prstGeom prst="line">
                <a:avLst/>
              </a:prstGeom>
              <a:noFill/>
              <a:ln w="12700" cap="sq">
                <a:solidFill>
                  <a:srgbClr val="00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ro-RO"/>
              </a:p>
            </p:txBody>
          </p:sp>
          <p:sp>
            <p:nvSpPr>
              <p:cNvPr id="18447" name="Line 14">
                <a:extLst>
                  <a:ext uri="{FF2B5EF4-FFF2-40B4-BE49-F238E27FC236}">
                    <a16:creationId xmlns:a16="http://schemas.microsoft.com/office/drawing/2014/main" id="{618CE678-CE32-4CA0-A229-8169E51D7F5E}"/>
                  </a:ext>
                </a:extLst>
              </p:cNvPr>
              <p:cNvSpPr>
                <a:spLocks noChangeShapeType="1"/>
              </p:cNvSpPr>
              <p:nvPr/>
            </p:nvSpPr>
            <p:spPr bwMode="auto">
              <a:xfrm flipV="1">
                <a:off x="1680" y="3216"/>
                <a:ext cx="432" cy="672"/>
              </a:xfrm>
              <a:prstGeom prst="line">
                <a:avLst/>
              </a:prstGeom>
              <a:noFill/>
              <a:ln w="25400" cap="rnd">
                <a:solidFill>
                  <a:srgbClr val="0080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ro-RO"/>
              </a:p>
            </p:txBody>
          </p:sp>
          <p:sp>
            <p:nvSpPr>
              <p:cNvPr id="18448" name="Line 15">
                <a:extLst>
                  <a:ext uri="{FF2B5EF4-FFF2-40B4-BE49-F238E27FC236}">
                    <a16:creationId xmlns:a16="http://schemas.microsoft.com/office/drawing/2014/main" id="{9CE8C72D-2D0F-41A2-9AEE-25698F15AF92}"/>
                  </a:ext>
                </a:extLst>
              </p:cNvPr>
              <p:cNvSpPr>
                <a:spLocks noChangeShapeType="1"/>
              </p:cNvSpPr>
              <p:nvPr/>
            </p:nvSpPr>
            <p:spPr bwMode="auto">
              <a:xfrm rot="-5400000">
                <a:off x="1377" y="3279"/>
                <a:ext cx="744" cy="425"/>
              </a:xfrm>
              <a:prstGeom prst="line">
                <a:avLst/>
              </a:prstGeom>
              <a:noFill/>
              <a:ln w="12700" cap="sq">
                <a:solidFill>
                  <a:srgbClr val="000000"/>
                </a:solidFill>
                <a:round/>
                <a:headEnd type="arrow" w="sm" len="lg"/>
                <a:tailEnd type="arrow"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ro-RO"/>
              </a:p>
            </p:txBody>
          </p:sp>
          <p:pic>
            <p:nvPicPr>
              <p:cNvPr id="18449" name="Picture 16">
                <a:extLst>
                  <a:ext uri="{FF2B5EF4-FFF2-40B4-BE49-F238E27FC236}">
                    <a16:creationId xmlns:a16="http://schemas.microsoft.com/office/drawing/2014/main" id="{544FC36C-9E48-487D-829A-50187CA0DF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 y="3408"/>
                <a:ext cx="312"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8441" name="Line 17">
              <a:extLst>
                <a:ext uri="{FF2B5EF4-FFF2-40B4-BE49-F238E27FC236}">
                  <a16:creationId xmlns:a16="http://schemas.microsoft.com/office/drawing/2014/main" id="{C5F71E5A-9E8C-44F9-9F3F-9260A527830C}"/>
                </a:ext>
              </a:extLst>
            </p:cNvPr>
            <p:cNvSpPr>
              <a:spLocks noChangeShapeType="1"/>
            </p:cNvSpPr>
            <p:nvPr/>
          </p:nvSpPr>
          <p:spPr bwMode="auto">
            <a:xfrm>
              <a:off x="1440" y="3792"/>
              <a:ext cx="336" cy="192"/>
            </a:xfrm>
            <a:prstGeom prst="line">
              <a:avLst/>
            </a:prstGeom>
            <a:noFill/>
            <a:ln w="12700"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ro-RO"/>
            </a:p>
          </p:txBody>
        </p:sp>
        <p:sp>
          <p:nvSpPr>
            <p:cNvPr id="18442" name="Line 18">
              <a:extLst>
                <a:ext uri="{FF2B5EF4-FFF2-40B4-BE49-F238E27FC236}">
                  <a16:creationId xmlns:a16="http://schemas.microsoft.com/office/drawing/2014/main" id="{E8A17A6D-5E06-48D5-81AE-6C19F58D65C0}"/>
                </a:ext>
              </a:extLst>
            </p:cNvPr>
            <p:cNvSpPr>
              <a:spLocks noChangeShapeType="1"/>
            </p:cNvSpPr>
            <p:nvPr/>
          </p:nvSpPr>
          <p:spPr bwMode="auto">
            <a:xfrm>
              <a:off x="1920" y="3108"/>
              <a:ext cx="336" cy="192"/>
            </a:xfrm>
            <a:prstGeom prst="line">
              <a:avLst/>
            </a:prstGeom>
            <a:noFill/>
            <a:ln w="12700"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ro-RO"/>
            </a:p>
          </p:txBody>
        </p:sp>
      </p:grpSp>
      <p:sp>
        <p:nvSpPr>
          <p:cNvPr id="619542" name="Rectangle 22">
            <a:extLst>
              <a:ext uri="{FF2B5EF4-FFF2-40B4-BE49-F238E27FC236}">
                <a16:creationId xmlns:a16="http://schemas.microsoft.com/office/drawing/2014/main" id="{D9E8325C-12D2-4698-A915-223B794473A7}"/>
              </a:ext>
            </a:extLst>
          </p:cNvPr>
          <p:cNvSpPr>
            <a:spLocks noChangeArrowheads="1"/>
          </p:cNvSpPr>
          <p:nvPr/>
        </p:nvSpPr>
        <p:spPr bwMode="auto">
          <a:xfrm>
            <a:off x="5105400" y="76200"/>
            <a:ext cx="4038600" cy="381000"/>
          </a:xfrm>
          <a:prstGeom prst="rect">
            <a:avLst/>
          </a:prstGeom>
          <a:noFill/>
          <a:ln>
            <a:noFill/>
          </a:ln>
          <a:effectLst/>
        </p:spPr>
        <p:txBody>
          <a:bodyPr anchor="b"/>
          <a:lstStyle/>
          <a:p>
            <a:pPr algn="r">
              <a:defRPr/>
            </a:pPr>
            <a:r>
              <a:rPr lang="en-US" altLang="en-US" sz="1600" b="0" dirty="0">
                <a:solidFill>
                  <a:schemeClr val="tx2"/>
                </a:solidFill>
                <a:effectLst>
                  <a:outerShdw blurRad="38100" dist="38100" dir="2700000" algn="tl">
                    <a:srgbClr val="000000"/>
                  </a:outerShdw>
                </a:effectLst>
                <a:latin typeface="Tahoma" panose="020B0604030504040204" pitchFamily="34" charset="0"/>
              </a:rPr>
              <a:t>Curs 10</a:t>
            </a:r>
            <a:endParaRPr lang="en-US" alt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2" name="Text Box 4">
            <a:extLst>
              <a:ext uri="{FF2B5EF4-FFF2-40B4-BE49-F238E27FC236}">
                <a16:creationId xmlns:a16="http://schemas.microsoft.com/office/drawing/2014/main" id="{7C179C94-1238-47B7-83A8-65AD89ACE476}"/>
              </a:ext>
            </a:extLst>
          </p:cNvPr>
          <p:cNvSpPr txBox="1">
            <a:spLocks noChangeArrowheads="1"/>
          </p:cNvSpPr>
          <p:nvPr/>
        </p:nvSpPr>
        <p:spPr bwMode="auto">
          <a:xfrm>
            <a:off x="0" y="457200"/>
            <a:ext cx="9144000" cy="3306763"/>
          </a:xfrm>
          <a:prstGeom prst="rect">
            <a:avLst/>
          </a:prstGeom>
          <a:solidFill>
            <a:srgbClr val="1763A1">
              <a:alpha val="66000"/>
            </a:srgbClr>
          </a:solidFill>
          <a:ln>
            <a:noFill/>
          </a:ln>
          <a:effectLst/>
        </p:spPr>
        <p:txBody>
          <a:bodyPr tIns="91440">
            <a:spAutoFit/>
          </a:bodyPr>
          <a:lstStyle>
            <a:lvl1pPr marL="722313" indent="-633413">
              <a:tabLst>
                <a:tab pos="1081088" algn="l"/>
              </a:tabLst>
              <a:defRPr sz="2400">
                <a:solidFill>
                  <a:schemeClr val="tx1"/>
                </a:solidFill>
                <a:latin typeface="Times New Roman" panose="02020603050405020304" pitchFamily="18" charset="0"/>
              </a:defRPr>
            </a:lvl1pPr>
            <a:lvl2pPr marL="901700" indent="261938">
              <a:tabLst>
                <a:tab pos="1081088" algn="l"/>
              </a:tabLst>
              <a:defRPr sz="2400">
                <a:solidFill>
                  <a:schemeClr val="tx1"/>
                </a:solidFill>
                <a:latin typeface="Times New Roman" panose="02020603050405020304" pitchFamily="18" charset="0"/>
              </a:defRPr>
            </a:lvl2pPr>
            <a:lvl3pPr marL="1800225" indent="-457200">
              <a:tabLst>
                <a:tab pos="1081088" algn="l"/>
              </a:tabLst>
              <a:defRPr sz="2400">
                <a:solidFill>
                  <a:schemeClr val="tx1"/>
                </a:solidFill>
                <a:latin typeface="Times New Roman" panose="02020603050405020304" pitchFamily="18" charset="0"/>
              </a:defRPr>
            </a:lvl3pPr>
            <a:lvl4pPr marL="1979613" indent="-457200">
              <a:tabLst>
                <a:tab pos="1081088" algn="l"/>
              </a:tabLst>
              <a:defRPr sz="2400">
                <a:solidFill>
                  <a:schemeClr val="tx1"/>
                </a:solidFill>
                <a:latin typeface="Times New Roman" panose="02020603050405020304" pitchFamily="18" charset="0"/>
              </a:defRPr>
            </a:lvl4pPr>
            <a:lvl5pPr marL="2286000" indent="-457200">
              <a:tabLst>
                <a:tab pos="1081088" algn="l"/>
              </a:tabLst>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tabLst>
                <a:tab pos="1081088" algn="l"/>
              </a:tabLst>
              <a:defRPr sz="2400">
                <a:solidFill>
                  <a:schemeClr val="tx1"/>
                </a:solidFill>
                <a:latin typeface="Times New Roman" panose="02020603050405020304" pitchFamily="18" charset="0"/>
              </a:defRPr>
            </a:lvl9pPr>
          </a:lstStyle>
          <a:p>
            <a:pPr algn="ctr">
              <a:defRPr/>
            </a:pPr>
            <a:r>
              <a:rPr kumimoji="1" lang="en-US" altLang="en-US">
                <a:solidFill>
                  <a:srgbClr val="FFFF00"/>
                </a:solidFill>
                <a:sym typeface="Wingdings 2" panose="05020102010507070707" pitchFamily="18" charset="2"/>
              </a:rPr>
              <a:t> </a:t>
            </a:r>
            <a:r>
              <a:rPr kumimoji="1" lang="en-US" altLang="en-US" sz="3600" b="0">
                <a:solidFill>
                  <a:srgbClr val="FFFF00"/>
                </a:solidFill>
                <a:effectLst>
                  <a:outerShdw blurRad="38100" dist="38100" dir="2700000" algn="tl">
                    <a:srgbClr val="000000"/>
                  </a:outerShdw>
                </a:effectLst>
              </a:rPr>
              <a:t>Clasificatorul LDA binar (3)</a:t>
            </a:r>
            <a:endParaRPr kumimoji="1" lang="en-US" altLang="en-US">
              <a:solidFill>
                <a:srgbClr val="FFFF00"/>
              </a:solidFill>
            </a:endParaRPr>
          </a:p>
          <a:p>
            <a:pPr algn="ctr">
              <a:defRPr/>
            </a:pPr>
            <a:endParaRPr kumimoji="1" lang="en-US" altLang="en-US">
              <a:solidFill>
                <a:srgbClr val="FFFF00"/>
              </a:solidFill>
            </a:endParaRPr>
          </a:p>
          <a:p>
            <a:pPr algn="just">
              <a:defRPr/>
            </a:pPr>
            <a:r>
              <a:rPr kumimoji="1" lang="en-US" altLang="en-US">
                <a:sym typeface="Wingdings 2" panose="05020102010507070707" pitchFamily="18" charset="2"/>
              </a:rPr>
              <a:t>	</a:t>
            </a:r>
            <a:r>
              <a:rPr kumimoji="1" lang="en-US" altLang="en-US" sz="2000">
                <a:sym typeface="Wingdings 2" panose="05020102010507070707" pitchFamily="18" charset="2"/>
              </a:rPr>
              <a:t>- </a:t>
            </a:r>
            <a:r>
              <a:rPr kumimoji="1" lang="en-US" altLang="en-US" sz="2000" i="1">
                <a:sym typeface="Wingdings 2" panose="05020102010507070707" pitchFamily="18" charset="2"/>
              </a:rPr>
              <a:t>Consideram acum: </a:t>
            </a:r>
            <a:r>
              <a:rPr kumimoji="1" lang="en-US" altLang="en-US" sz="2000" b="0">
                <a:sym typeface="Wingdings 2" panose="05020102010507070707" pitchFamily="18" charset="2"/>
              </a:rPr>
              <a:t> </a:t>
            </a:r>
          </a:p>
          <a:p>
            <a:pPr lvl="2" algn="just">
              <a:buFontTx/>
              <a:buChar char="•"/>
              <a:defRPr/>
            </a:pPr>
            <a:r>
              <a:rPr kumimoji="1" lang="en-US" altLang="en-US" sz="2000" b="0">
                <a:sym typeface="Wingdings 2" panose="05020102010507070707" pitchFamily="18" charset="2"/>
              </a:rPr>
              <a:t>Un punct din setul de antrenare, </a:t>
            </a:r>
            <a:r>
              <a:rPr kumimoji="1" lang="en-US" altLang="en-US" sz="2000">
                <a:sym typeface="Wingdings 2" panose="05020102010507070707" pitchFamily="18" charset="2"/>
              </a:rPr>
              <a:t>x</a:t>
            </a:r>
            <a:r>
              <a:rPr kumimoji="1" lang="en-US" altLang="en-US" sz="2000" b="0" baseline="-25000">
                <a:sym typeface="Wingdings 2" panose="05020102010507070707" pitchFamily="18" charset="2"/>
              </a:rPr>
              <a:t>t,i</a:t>
            </a:r>
            <a:endParaRPr kumimoji="1" lang="en-US" altLang="en-US" sz="2000" b="0">
              <a:sym typeface="Wingdings 2" panose="05020102010507070707" pitchFamily="18" charset="2"/>
            </a:endParaRPr>
          </a:p>
          <a:p>
            <a:pPr lvl="2" algn="just">
              <a:buFontTx/>
              <a:buChar char="•"/>
              <a:defRPr/>
            </a:pPr>
            <a:r>
              <a:rPr kumimoji="1" lang="en-US" altLang="en-US" sz="2000" b="0">
                <a:sym typeface="Wingdings 2" panose="05020102010507070707" pitchFamily="18" charset="2"/>
              </a:rPr>
              <a:t>Dreapta pe care se proiecteaza </a:t>
            </a:r>
            <a:r>
              <a:rPr kumimoji="1" lang="en-US" altLang="en-US" sz="2000">
                <a:sym typeface="Wingdings 2" panose="05020102010507070707" pitchFamily="18" charset="2"/>
              </a:rPr>
              <a:t>x</a:t>
            </a:r>
            <a:r>
              <a:rPr kumimoji="1" lang="en-US" altLang="en-US" sz="2000" b="0" baseline="-25000">
                <a:sym typeface="Wingdings 2" panose="05020102010507070707" pitchFamily="18" charset="2"/>
              </a:rPr>
              <a:t>t,i</a:t>
            </a:r>
            <a:r>
              <a:rPr kumimoji="1" lang="en-US" altLang="en-US" sz="2000" b="0">
                <a:sym typeface="Wingdings 2" panose="05020102010507070707" pitchFamily="18" charset="2"/>
              </a:rPr>
              <a:t> este </a:t>
            </a:r>
            <a:r>
              <a:rPr kumimoji="1" lang="en-US" altLang="en-US" sz="2000" i="1">
                <a:sym typeface="Wingdings 2" panose="05020102010507070707" pitchFamily="18" charset="2"/>
              </a:rPr>
              <a:t>vectorul normal </a:t>
            </a:r>
            <a:r>
              <a:rPr kumimoji="1" lang="en-US" altLang="en-US" sz="2000">
                <a:sym typeface="Wingdings 2" panose="05020102010507070707" pitchFamily="18" charset="2"/>
              </a:rPr>
              <a:t>w</a:t>
            </a:r>
            <a:r>
              <a:rPr kumimoji="1" lang="en-US" altLang="en-US" sz="2000" b="0">
                <a:sym typeface="Wingdings 2" panose="05020102010507070707" pitchFamily="18" charset="2"/>
              </a:rPr>
              <a:t> </a:t>
            </a:r>
            <a:r>
              <a:rPr kumimoji="1" lang="en-US" altLang="en-US" sz="2000" b="0">
                <a:sym typeface="Wingdings" panose="05000000000000000000" pitchFamily="2" charset="2"/>
              </a:rPr>
              <a:t></a:t>
            </a:r>
            <a:r>
              <a:rPr kumimoji="1" lang="en-US" altLang="en-US" sz="2000" b="0" i="1">
                <a:sym typeface="Wingdings 2" panose="05020102010507070707" pitchFamily="18" charset="2"/>
              </a:rPr>
              <a:t>x</a:t>
            </a:r>
            <a:r>
              <a:rPr kumimoji="1" lang="en-US" altLang="en-US" sz="2000" b="0" baseline="-25000">
                <a:sym typeface="Wingdings 2" panose="05020102010507070707" pitchFamily="18" charset="2"/>
              </a:rPr>
              <a:t>pr,i</a:t>
            </a:r>
            <a:r>
              <a:rPr kumimoji="1" lang="en-US" altLang="en-US" sz="2000" b="0">
                <a:sym typeface="Wingdings 2" panose="05020102010507070707" pitchFamily="18" charset="2"/>
              </a:rPr>
              <a:t>=proiectia lui </a:t>
            </a:r>
            <a:r>
              <a:rPr kumimoji="1" lang="en-US" altLang="en-US" sz="2000">
                <a:sym typeface="Wingdings 2" panose="05020102010507070707" pitchFamily="18" charset="2"/>
              </a:rPr>
              <a:t>x</a:t>
            </a:r>
            <a:r>
              <a:rPr kumimoji="1" lang="en-US" altLang="en-US" sz="2000" b="0" baseline="-25000">
                <a:sym typeface="Wingdings 2" panose="05020102010507070707" pitchFamily="18" charset="2"/>
              </a:rPr>
              <a:t>t,i</a:t>
            </a:r>
            <a:r>
              <a:rPr kumimoji="1" lang="en-US" altLang="en-US" sz="2000" b="0">
                <a:sym typeface="Wingdings 2" panose="05020102010507070707" pitchFamily="18" charset="2"/>
              </a:rPr>
              <a:t> pe dreapta </a:t>
            </a:r>
            <a:r>
              <a:rPr kumimoji="1" lang="en-US" altLang="en-US" sz="2000">
                <a:sym typeface="Wingdings 2" panose="05020102010507070707" pitchFamily="18" charset="2"/>
              </a:rPr>
              <a:t>w</a:t>
            </a:r>
            <a:r>
              <a:rPr kumimoji="1" lang="en-US" altLang="en-US" sz="2000" b="0">
                <a:sym typeface="Wingdings 2" panose="05020102010507070707" pitchFamily="18" charset="2"/>
              </a:rPr>
              <a:t> (</a:t>
            </a:r>
            <a:r>
              <a:rPr kumimoji="1" lang="en-US" altLang="en-US" sz="2000" b="0">
                <a:sym typeface="Wingdings" panose="05000000000000000000" pitchFamily="2" charset="2"/>
              </a:rPr>
              <a:t> pe normala in origine la dreapta </a:t>
            </a:r>
            <a:r>
              <a:rPr kumimoji="1" lang="en-US" altLang="en-US" sz="2000">
                <a:sym typeface="Wingdings" panose="05000000000000000000" pitchFamily="2" charset="2"/>
              </a:rPr>
              <a:t>w</a:t>
            </a:r>
            <a:r>
              <a:rPr kumimoji="1" lang="en-US" altLang="en-US" sz="2000" b="0" baseline="30000">
                <a:sym typeface="Wingdings" panose="05000000000000000000" pitchFamily="2" charset="2"/>
              </a:rPr>
              <a:t>T</a:t>
            </a:r>
            <a:r>
              <a:rPr kumimoji="1" lang="en-US" altLang="en-US" sz="2000">
                <a:sym typeface="Wingdings" panose="05000000000000000000" pitchFamily="2" charset="2"/>
              </a:rPr>
              <a:t>x</a:t>
            </a:r>
            <a:r>
              <a:rPr kumimoji="1" lang="en-US" altLang="en-US" sz="2000" b="0">
                <a:sym typeface="Wingdings" panose="05000000000000000000" pitchFamily="2" charset="2"/>
              </a:rPr>
              <a:t>=0</a:t>
            </a:r>
            <a:r>
              <a:rPr kumimoji="1" lang="en-US" altLang="en-US" sz="2000" b="0">
                <a:sym typeface="Wingdings 2" panose="05020102010507070707" pitchFamily="18" charset="2"/>
              </a:rPr>
              <a:t>) =&gt;:</a:t>
            </a:r>
          </a:p>
          <a:p>
            <a:pPr lvl="2" algn="just">
              <a:defRPr/>
            </a:pPr>
            <a:r>
              <a:rPr kumimoji="1" lang="en-US" altLang="en-US" sz="2000" b="0">
                <a:sym typeface="Wingdings 2" panose="05020102010507070707" pitchFamily="18" charset="2"/>
              </a:rPr>
              <a:t>			</a:t>
            </a:r>
          </a:p>
          <a:p>
            <a:pPr algn="just">
              <a:defRPr/>
            </a:pPr>
            <a:r>
              <a:rPr kumimoji="1" lang="en-US" altLang="en-US">
                <a:solidFill>
                  <a:srgbClr val="FFFF00"/>
                </a:solidFill>
                <a:sym typeface="Wingdings 2" panose="05020102010507070707" pitchFamily="18" charset="2"/>
              </a:rPr>
              <a:t>	</a:t>
            </a:r>
          </a:p>
        </p:txBody>
      </p:sp>
      <p:graphicFrame>
        <p:nvGraphicFramePr>
          <p:cNvPr id="20483" name="Object 5">
            <a:extLst>
              <a:ext uri="{FF2B5EF4-FFF2-40B4-BE49-F238E27FC236}">
                <a16:creationId xmlns:a16="http://schemas.microsoft.com/office/drawing/2014/main" id="{4E81E6F8-BEF7-40F2-ADD1-C2200900ADB1}"/>
              </a:ext>
            </a:extLst>
          </p:cNvPr>
          <p:cNvGraphicFramePr>
            <a:graphicFrameLocks noChangeAspect="1"/>
          </p:cNvGraphicFramePr>
          <p:nvPr/>
        </p:nvGraphicFramePr>
        <p:xfrm>
          <a:off x="4489450" y="2809875"/>
          <a:ext cx="3068638" cy="796925"/>
        </p:xfrm>
        <a:graphic>
          <a:graphicData uri="http://schemas.openxmlformats.org/presentationml/2006/ole">
            <mc:AlternateContent xmlns:mc="http://schemas.openxmlformats.org/markup-compatibility/2006">
              <mc:Choice xmlns:v="urn:schemas-microsoft-com:vml" Requires="v">
                <p:oleObj name="Equation" r:id="rId3" imgW="1993995" imgH="507908" progId="Equation.3">
                  <p:embed/>
                </p:oleObj>
              </mc:Choice>
              <mc:Fallback>
                <p:oleObj name="Equation" r:id="rId3" imgW="1993995" imgH="507908"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9450" y="2809875"/>
                        <a:ext cx="3068638" cy="79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484" name="Group 6">
            <a:extLst>
              <a:ext uri="{FF2B5EF4-FFF2-40B4-BE49-F238E27FC236}">
                <a16:creationId xmlns:a16="http://schemas.microsoft.com/office/drawing/2014/main" id="{ADBD6CD5-B29D-43B5-8338-1F843DD51DFE}"/>
              </a:ext>
            </a:extLst>
          </p:cNvPr>
          <p:cNvGrpSpPr>
            <a:grpSpLocks/>
          </p:cNvGrpSpPr>
          <p:nvPr/>
        </p:nvGrpSpPr>
        <p:grpSpPr bwMode="auto">
          <a:xfrm>
            <a:off x="381000" y="3505200"/>
            <a:ext cx="3916363" cy="2981325"/>
            <a:chOff x="240" y="2208"/>
            <a:chExt cx="2467" cy="1878"/>
          </a:xfrm>
        </p:grpSpPr>
        <p:pic>
          <p:nvPicPr>
            <p:cNvPr id="20492" name="Picture 7">
              <a:extLst>
                <a:ext uri="{FF2B5EF4-FFF2-40B4-BE49-F238E27FC236}">
                  <a16:creationId xmlns:a16="http://schemas.microsoft.com/office/drawing/2014/main" id="{D5E52289-B263-406C-9A2D-CB7CED23FC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 y="2208"/>
              <a:ext cx="2467" cy="1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93" name="Text Box 8">
              <a:extLst>
                <a:ext uri="{FF2B5EF4-FFF2-40B4-BE49-F238E27FC236}">
                  <a16:creationId xmlns:a16="http://schemas.microsoft.com/office/drawing/2014/main" id="{B5CE8C6A-5205-4D18-B645-A6D6EAF626A4}"/>
                </a:ext>
              </a:extLst>
            </p:cNvPr>
            <p:cNvSpPr txBox="1">
              <a:spLocks noChangeArrowheads="1"/>
            </p:cNvSpPr>
            <p:nvPr/>
          </p:nvSpPr>
          <p:spPr bwMode="auto">
            <a:xfrm>
              <a:off x="2208" y="2976"/>
              <a:ext cx="288" cy="192"/>
            </a:xfrm>
            <a:prstGeom prst="rect">
              <a:avLst/>
            </a:prstGeom>
            <a:solidFill>
              <a:schemeClr val="tx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75000"/>
                <a:buFont typeface="Wingdings" panose="05000000000000000000" pitchFamily="2" charset="2"/>
                <a:buChar char="n"/>
                <a:defRPr kumimoji="1" sz="3200">
                  <a:solidFill>
                    <a:schemeClr val="tx1"/>
                  </a:solidFill>
                  <a:latin typeface="Tahoma" panose="020B0604030504040204" pitchFamily="34" charset="0"/>
                </a:defRPr>
              </a:lvl1pPr>
              <a:lvl2pPr marL="742950" indent="-285750">
                <a:spcBef>
                  <a:spcPct val="20000"/>
                </a:spcBef>
                <a:buClr>
                  <a:schemeClr val="accent1"/>
                </a:buClr>
                <a:buSzPct val="75000"/>
                <a:buFont typeface="Wingdings" panose="05000000000000000000" pitchFamily="2" charset="2"/>
                <a:buChar char="n"/>
                <a:defRPr kumimoji="1" sz="2800">
                  <a:solidFill>
                    <a:schemeClr val="tx1"/>
                  </a:solidFill>
                  <a:latin typeface="Tahoma" panose="020B0604030504040204" pitchFamily="34" charset="0"/>
                </a:defRPr>
              </a:lvl2pPr>
              <a:lvl3pPr marL="1143000" indent="-228600">
                <a:spcBef>
                  <a:spcPct val="20000"/>
                </a:spcBef>
                <a:buClr>
                  <a:schemeClr val="accent1"/>
                </a:buClr>
                <a:buSzPct val="75000"/>
                <a:buFont typeface="Wingdings" panose="05000000000000000000" pitchFamily="2" charset="2"/>
                <a:buChar char="n"/>
                <a:defRPr kumimoji="1" sz="2400">
                  <a:solidFill>
                    <a:schemeClr val="tx1"/>
                  </a:solidFill>
                  <a:latin typeface="Tahoma" panose="020B0604030504040204" pitchFamily="34" charset="0"/>
                </a:defRPr>
              </a:lvl3pPr>
              <a:lvl4pPr marL="16002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4pPr>
              <a:lvl5pPr marL="20574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sz="1400">
                  <a:solidFill>
                    <a:srgbClr val="000000"/>
                  </a:solidFill>
                  <a:latin typeface="Times New Roman" panose="02020603050405020304" pitchFamily="18" charset="0"/>
                </a:rPr>
                <a:t>x</a:t>
              </a:r>
              <a:r>
                <a:rPr kumimoji="0" lang="en-US" altLang="en-US" sz="1400" b="0" baseline="-25000">
                  <a:solidFill>
                    <a:srgbClr val="000000"/>
                  </a:solidFill>
                  <a:latin typeface="Times New Roman" panose="02020603050405020304" pitchFamily="18" charset="0"/>
                </a:rPr>
                <a:t>t,i</a:t>
              </a:r>
              <a:endParaRPr kumimoji="0" lang="en-US" altLang="en-US" sz="1400" b="0">
                <a:solidFill>
                  <a:srgbClr val="000000"/>
                </a:solidFill>
                <a:latin typeface="Times New Roman" panose="02020603050405020304" pitchFamily="18" charset="0"/>
              </a:endParaRPr>
            </a:p>
          </p:txBody>
        </p:sp>
        <p:sp>
          <p:nvSpPr>
            <p:cNvPr id="20494" name="Rectangle 9">
              <a:extLst>
                <a:ext uri="{FF2B5EF4-FFF2-40B4-BE49-F238E27FC236}">
                  <a16:creationId xmlns:a16="http://schemas.microsoft.com/office/drawing/2014/main" id="{BA6B4A91-0DE3-4376-A46F-A3561409AA0F}"/>
                </a:ext>
              </a:extLst>
            </p:cNvPr>
            <p:cNvSpPr>
              <a:spLocks noChangeArrowheads="1"/>
            </p:cNvSpPr>
            <p:nvPr/>
          </p:nvSpPr>
          <p:spPr bwMode="auto">
            <a:xfrm>
              <a:off x="1680" y="3648"/>
              <a:ext cx="288" cy="96"/>
            </a:xfrm>
            <a:prstGeom prst="rect">
              <a:avLst/>
            </a:prstGeom>
            <a:solidFill>
              <a:schemeClr val="tx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75000"/>
                <a:buFont typeface="Wingdings" panose="05000000000000000000" pitchFamily="2" charset="2"/>
                <a:buChar char="n"/>
                <a:defRPr kumimoji="1" sz="3200">
                  <a:solidFill>
                    <a:schemeClr val="tx1"/>
                  </a:solidFill>
                  <a:latin typeface="Tahoma" panose="020B0604030504040204" pitchFamily="34" charset="0"/>
                </a:defRPr>
              </a:lvl1pPr>
              <a:lvl2pPr marL="742950" indent="-285750">
                <a:spcBef>
                  <a:spcPct val="20000"/>
                </a:spcBef>
                <a:buClr>
                  <a:schemeClr val="accent1"/>
                </a:buClr>
                <a:buSzPct val="75000"/>
                <a:buFont typeface="Wingdings" panose="05000000000000000000" pitchFamily="2" charset="2"/>
                <a:buChar char="n"/>
                <a:defRPr kumimoji="1" sz="2800">
                  <a:solidFill>
                    <a:schemeClr val="tx1"/>
                  </a:solidFill>
                  <a:latin typeface="Tahoma" panose="020B0604030504040204" pitchFamily="34" charset="0"/>
                </a:defRPr>
              </a:lvl2pPr>
              <a:lvl3pPr marL="1143000" indent="-228600">
                <a:spcBef>
                  <a:spcPct val="20000"/>
                </a:spcBef>
                <a:buClr>
                  <a:schemeClr val="accent1"/>
                </a:buClr>
                <a:buSzPct val="75000"/>
                <a:buFont typeface="Wingdings" panose="05000000000000000000" pitchFamily="2" charset="2"/>
                <a:buChar char="n"/>
                <a:defRPr kumimoji="1" sz="2400">
                  <a:solidFill>
                    <a:schemeClr val="tx1"/>
                  </a:solidFill>
                  <a:latin typeface="Tahoma" panose="020B0604030504040204" pitchFamily="34" charset="0"/>
                </a:defRPr>
              </a:lvl3pPr>
              <a:lvl4pPr marL="16002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4pPr>
              <a:lvl5pPr marL="20574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9pPr>
            </a:lstStyle>
            <a:p>
              <a:pPr>
                <a:spcBef>
                  <a:spcPct val="0"/>
                </a:spcBef>
                <a:buClrTx/>
                <a:buSzTx/>
                <a:buFontTx/>
                <a:buNone/>
              </a:pPr>
              <a:endParaRPr kumimoji="0" lang="en-US" altLang="en-US" sz="2400">
                <a:latin typeface="Times New Roman" panose="02020603050405020304" pitchFamily="18" charset="0"/>
              </a:endParaRPr>
            </a:p>
          </p:txBody>
        </p:sp>
        <p:sp>
          <p:nvSpPr>
            <p:cNvPr id="20495" name="Text Box 10">
              <a:extLst>
                <a:ext uri="{FF2B5EF4-FFF2-40B4-BE49-F238E27FC236}">
                  <a16:creationId xmlns:a16="http://schemas.microsoft.com/office/drawing/2014/main" id="{5A267901-1CC7-4A3A-BFAC-2310DED174DB}"/>
                </a:ext>
              </a:extLst>
            </p:cNvPr>
            <p:cNvSpPr txBox="1">
              <a:spLocks noChangeArrowheads="1"/>
            </p:cNvSpPr>
            <p:nvPr/>
          </p:nvSpPr>
          <p:spPr bwMode="auto">
            <a:xfrm>
              <a:off x="1128" y="2516"/>
              <a:ext cx="288" cy="192"/>
            </a:xfrm>
            <a:prstGeom prst="rect">
              <a:avLst/>
            </a:prstGeom>
            <a:solidFill>
              <a:schemeClr val="tx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75000"/>
                <a:buFont typeface="Wingdings" panose="05000000000000000000" pitchFamily="2" charset="2"/>
                <a:buChar char="n"/>
                <a:defRPr kumimoji="1" sz="3200">
                  <a:solidFill>
                    <a:schemeClr val="tx1"/>
                  </a:solidFill>
                  <a:latin typeface="Tahoma" panose="020B0604030504040204" pitchFamily="34" charset="0"/>
                </a:defRPr>
              </a:lvl1pPr>
              <a:lvl2pPr marL="742950" indent="-285750">
                <a:spcBef>
                  <a:spcPct val="20000"/>
                </a:spcBef>
                <a:buClr>
                  <a:schemeClr val="accent1"/>
                </a:buClr>
                <a:buSzPct val="75000"/>
                <a:buFont typeface="Wingdings" panose="05000000000000000000" pitchFamily="2" charset="2"/>
                <a:buChar char="n"/>
                <a:defRPr kumimoji="1" sz="2800">
                  <a:solidFill>
                    <a:schemeClr val="tx1"/>
                  </a:solidFill>
                  <a:latin typeface="Tahoma" panose="020B0604030504040204" pitchFamily="34" charset="0"/>
                </a:defRPr>
              </a:lvl2pPr>
              <a:lvl3pPr marL="1143000" indent="-228600">
                <a:spcBef>
                  <a:spcPct val="20000"/>
                </a:spcBef>
                <a:buClr>
                  <a:schemeClr val="accent1"/>
                </a:buClr>
                <a:buSzPct val="75000"/>
                <a:buFont typeface="Wingdings" panose="05000000000000000000" pitchFamily="2" charset="2"/>
                <a:buChar char="n"/>
                <a:defRPr kumimoji="1" sz="2400">
                  <a:solidFill>
                    <a:schemeClr val="tx1"/>
                  </a:solidFill>
                  <a:latin typeface="Tahoma" panose="020B0604030504040204" pitchFamily="34" charset="0"/>
                </a:defRPr>
              </a:lvl3pPr>
              <a:lvl4pPr marL="16002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4pPr>
              <a:lvl5pPr marL="20574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sz="1400" b="0" i="1">
                  <a:solidFill>
                    <a:srgbClr val="000000"/>
                  </a:solidFill>
                  <a:latin typeface="Times New Roman" panose="02020603050405020304" pitchFamily="18" charset="0"/>
                </a:rPr>
                <a:t>x</a:t>
              </a:r>
              <a:r>
                <a:rPr kumimoji="0" lang="en-US" altLang="en-US" sz="1400" b="0" baseline="-25000">
                  <a:solidFill>
                    <a:srgbClr val="000000"/>
                  </a:solidFill>
                  <a:latin typeface="Times New Roman" panose="02020603050405020304" pitchFamily="18" charset="0"/>
                </a:rPr>
                <a:t>pr,i</a:t>
              </a:r>
              <a:endParaRPr kumimoji="0" lang="en-US" altLang="en-US" sz="1400" b="0">
                <a:solidFill>
                  <a:srgbClr val="000000"/>
                </a:solidFill>
                <a:latin typeface="Times New Roman" panose="02020603050405020304" pitchFamily="18" charset="0"/>
              </a:endParaRPr>
            </a:p>
          </p:txBody>
        </p:sp>
        <p:sp>
          <p:nvSpPr>
            <p:cNvPr id="20496" name="Rectangle 11">
              <a:extLst>
                <a:ext uri="{FF2B5EF4-FFF2-40B4-BE49-F238E27FC236}">
                  <a16:creationId xmlns:a16="http://schemas.microsoft.com/office/drawing/2014/main" id="{967F3EC6-1A40-47A6-BE29-8F858E5FDFF7}"/>
                </a:ext>
              </a:extLst>
            </p:cNvPr>
            <p:cNvSpPr>
              <a:spLocks noChangeArrowheads="1"/>
            </p:cNvSpPr>
            <p:nvPr/>
          </p:nvSpPr>
          <p:spPr bwMode="auto">
            <a:xfrm>
              <a:off x="2136" y="3276"/>
              <a:ext cx="384" cy="192"/>
            </a:xfrm>
            <a:prstGeom prst="rect">
              <a:avLst/>
            </a:prstGeom>
            <a:solidFill>
              <a:schemeClr val="tx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75000"/>
                <a:buFont typeface="Wingdings" panose="05000000000000000000" pitchFamily="2" charset="2"/>
                <a:buChar char="n"/>
                <a:defRPr kumimoji="1" sz="3200">
                  <a:solidFill>
                    <a:schemeClr val="tx1"/>
                  </a:solidFill>
                  <a:latin typeface="Tahoma" panose="020B0604030504040204" pitchFamily="34" charset="0"/>
                </a:defRPr>
              </a:lvl1pPr>
              <a:lvl2pPr marL="742950" indent="-285750">
                <a:spcBef>
                  <a:spcPct val="20000"/>
                </a:spcBef>
                <a:buClr>
                  <a:schemeClr val="accent1"/>
                </a:buClr>
                <a:buSzPct val="75000"/>
                <a:buFont typeface="Wingdings" panose="05000000000000000000" pitchFamily="2" charset="2"/>
                <a:buChar char="n"/>
                <a:defRPr kumimoji="1" sz="2800">
                  <a:solidFill>
                    <a:schemeClr val="tx1"/>
                  </a:solidFill>
                  <a:latin typeface="Tahoma" panose="020B0604030504040204" pitchFamily="34" charset="0"/>
                </a:defRPr>
              </a:lvl2pPr>
              <a:lvl3pPr marL="1143000" indent="-228600">
                <a:spcBef>
                  <a:spcPct val="20000"/>
                </a:spcBef>
                <a:buClr>
                  <a:schemeClr val="accent1"/>
                </a:buClr>
                <a:buSzPct val="75000"/>
                <a:buFont typeface="Wingdings" panose="05000000000000000000" pitchFamily="2" charset="2"/>
                <a:buChar char="n"/>
                <a:defRPr kumimoji="1" sz="2400">
                  <a:solidFill>
                    <a:schemeClr val="tx1"/>
                  </a:solidFill>
                  <a:latin typeface="Tahoma" panose="020B0604030504040204" pitchFamily="34" charset="0"/>
                </a:defRPr>
              </a:lvl3pPr>
              <a:lvl4pPr marL="16002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4pPr>
              <a:lvl5pPr marL="20574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9pPr>
            </a:lstStyle>
            <a:p>
              <a:pPr>
                <a:spcBef>
                  <a:spcPct val="0"/>
                </a:spcBef>
                <a:buClrTx/>
                <a:buSzTx/>
                <a:buFontTx/>
                <a:buNone/>
              </a:pPr>
              <a:endParaRPr kumimoji="0" lang="en-US" altLang="en-US" sz="2400">
                <a:latin typeface="Times New Roman" panose="02020603050405020304" pitchFamily="18" charset="0"/>
              </a:endParaRPr>
            </a:p>
          </p:txBody>
        </p:sp>
      </p:grpSp>
      <p:sp>
        <p:nvSpPr>
          <p:cNvPr id="20485" name="Text Box 12">
            <a:extLst>
              <a:ext uri="{FF2B5EF4-FFF2-40B4-BE49-F238E27FC236}">
                <a16:creationId xmlns:a16="http://schemas.microsoft.com/office/drawing/2014/main" id="{BF3DFAC9-52B5-4B64-B330-DF2195B9E1CD}"/>
              </a:ext>
            </a:extLst>
          </p:cNvPr>
          <p:cNvSpPr txBox="1">
            <a:spLocks noChangeArrowheads="1"/>
          </p:cNvSpPr>
          <p:nvPr/>
        </p:nvSpPr>
        <p:spPr bwMode="auto">
          <a:xfrm>
            <a:off x="5486400" y="4191000"/>
            <a:ext cx="24542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75000"/>
              <a:buFont typeface="Wingdings" panose="05000000000000000000" pitchFamily="2" charset="2"/>
              <a:buChar char="n"/>
              <a:defRPr kumimoji="1" sz="3200">
                <a:solidFill>
                  <a:schemeClr val="tx1"/>
                </a:solidFill>
                <a:latin typeface="Tahoma" panose="020B0604030504040204" pitchFamily="34" charset="0"/>
              </a:defRPr>
            </a:lvl1pPr>
            <a:lvl2pPr marL="742950" indent="-285750">
              <a:spcBef>
                <a:spcPct val="20000"/>
              </a:spcBef>
              <a:buClr>
                <a:schemeClr val="accent1"/>
              </a:buClr>
              <a:buSzPct val="75000"/>
              <a:buFont typeface="Wingdings" panose="05000000000000000000" pitchFamily="2" charset="2"/>
              <a:buChar char="n"/>
              <a:defRPr kumimoji="1" sz="2800">
                <a:solidFill>
                  <a:schemeClr val="tx1"/>
                </a:solidFill>
                <a:latin typeface="Tahoma" panose="020B0604030504040204" pitchFamily="34" charset="0"/>
              </a:defRPr>
            </a:lvl2pPr>
            <a:lvl3pPr marL="1143000" indent="-228600">
              <a:spcBef>
                <a:spcPct val="20000"/>
              </a:spcBef>
              <a:buClr>
                <a:schemeClr val="accent1"/>
              </a:buClr>
              <a:buSzPct val="75000"/>
              <a:buFont typeface="Wingdings" panose="05000000000000000000" pitchFamily="2" charset="2"/>
              <a:buChar char="n"/>
              <a:defRPr kumimoji="1" sz="2400">
                <a:solidFill>
                  <a:schemeClr val="tx1"/>
                </a:solidFill>
                <a:latin typeface="Tahoma" panose="020B0604030504040204" pitchFamily="34" charset="0"/>
              </a:defRPr>
            </a:lvl3pPr>
            <a:lvl4pPr marL="16002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4pPr>
            <a:lvl5pPr marL="20574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sz="2000" b="0">
                <a:solidFill>
                  <a:srgbClr val="000000"/>
                </a:solidFill>
                <a:latin typeface="Times New Roman" panose="02020603050405020304" pitchFamily="18" charset="0"/>
              </a:rPr>
              <a:t>Dreapta pe care se proiecteaza datele</a:t>
            </a:r>
          </a:p>
        </p:txBody>
      </p:sp>
      <p:sp>
        <p:nvSpPr>
          <p:cNvPr id="20486" name="Freeform 13">
            <a:extLst>
              <a:ext uri="{FF2B5EF4-FFF2-40B4-BE49-F238E27FC236}">
                <a16:creationId xmlns:a16="http://schemas.microsoft.com/office/drawing/2014/main" id="{E6F5B9E0-49F0-45A3-B8A7-9FD89E7A48AB}"/>
              </a:ext>
            </a:extLst>
          </p:cNvPr>
          <p:cNvSpPr>
            <a:spLocks/>
          </p:cNvSpPr>
          <p:nvPr/>
        </p:nvSpPr>
        <p:spPr bwMode="auto">
          <a:xfrm>
            <a:off x="2209800" y="4330700"/>
            <a:ext cx="3276600" cy="190500"/>
          </a:xfrm>
          <a:custGeom>
            <a:avLst/>
            <a:gdLst>
              <a:gd name="T0" fmla="*/ 0 w 2064"/>
              <a:gd name="T1" fmla="*/ 262096250 h 120"/>
              <a:gd name="T2" fmla="*/ 2056447500 w 2064"/>
              <a:gd name="T3" fmla="*/ 262096250 h 120"/>
              <a:gd name="T4" fmla="*/ 2147483646 w 2064"/>
              <a:gd name="T5" fmla="*/ 20161250 h 120"/>
              <a:gd name="T6" fmla="*/ 2147483646 w 2064"/>
              <a:gd name="T7" fmla="*/ 141128750 h 1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64" h="120">
                <a:moveTo>
                  <a:pt x="0" y="104"/>
                </a:moveTo>
                <a:cubicBezTo>
                  <a:pt x="288" y="112"/>
                  <a:pt x="576" y="120"/>
                  <a:pt x="816" y="104"/>
                </a:cubicBezTo>
                <a:cubicBezTo>
                  <a:pt x="1056" y="88"/>
                  <a:pt x="1232" y="16"/>
                  <a:pt x="1440" y="8"/>
                </a:cubicBezTo>
                <a:cubicBezTo>
                  <a:pt x="1648" y="0"/>
                  <a:pt x="1960" y="48"/>
                  <a:pt x="2064" y="56"/>
                </a:cubicBezTo>
              </a:path>
            </a:pathLst>
          </a:custGeom>
          <a:noFill/>
          <a:ln w="12700" cap="sq" cmpd="sng">
            <a:solidFill>
              <a:srgbClr val="000000"/>
            </a:solidFill>
            <a:prstDash val="solid"/>
            <a:round/>
            <a:headEnd type="none" w="sm" len="sm"/>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ro-RO"/>
          </a:p>
        </p:txBody>
      </p:sp>
      <p:sp>
        <p:nvSpPr>
          <p:cNvPr id="20487" name="Freeform 14">
            <a:extLst>
              <a:ext uri="{FF2B5EF4-FFF2-40B4-BE49-F238E27FC236}">
                <a16:creationId xmlns:a16="http://schemas.microsoft.com/office/drawing/2014/main" id="{128B5CD0-374F-42E1-8254-00DF950572B7}"/>
              </a:ext>
            </a:extLst>
          </p:cNvPr>
          <p:cNvSpPr>
            <a:spLocks/>
          </p:cNvSpPr>
          <p:nvPr/>
        </p:nvSpPr>
        <p:spPr bwMode="auto">
          <a:xfrm rot="-956723">
            <a:off x="3352800" y="5232400"/>
            <a:ext cx="1524000" cy="482600"/>
          </a:xfrm>
          <a:custGeom>
            <a:avLst/>
            <a:gdLst>
              <a:gd name="T0" fmla="*/ 0 w 1488"/>
              <a:gd name="T1" fmla="*/ 582256900 h 400"/>
              <a:gd name="T2" fmla="*/ 805611185 w 1488"/>
              <a:gd name="T3" fmla="*/ 23290276 h 400"/>
              <a:gd name="T4" fmla="*/ 1560870968 w 1488"/>
              <a:gd name="T5" fmla="*/ 442515244 h 400"/>
              <a:gd name="T6" fmla="*/ 0 60000 65536"/>
              <a:gd name="T7" fmla="*/ 0 60000 65536"/>
              <a:gd name="T8" fmla="*/ 0 60000 65536"/>
            </a:gdLst>
            <a:ahLst/>
            <a:cxnLst>
              <a:cxn ang="T6">
                <a:pos x="T0" y="T1"/>
              </a:cxn>
              <a:cxn ang="T7">
                <a:pos x="T2" y="T3"/>
              </a:cxn>
              <a:cxn ang="T8">
                <a:pos x="T4" y="T5"/>
              </a:cxn>
            </a:cxnLst>
            <a:rect l="0" t="0" r="r" b="b"/>
            <a:pathLst>
              <a:path w="1488" h="400">
                <a:moveTo>
                  <a:pt x="0" y="400"/>
                </a:moveTo>
                <a:cubicBezTo>
                  <a:pt x="260" y="216"/>
                  <a:pt x="520" y="32"/>
                  <a:pt x="768" y="16"/>
                </a:cubicBezTo>
                <a:cubicBezTo>
                  <a:pt x="1016" y="0"/>
                  <a:pt x="1252" y="152"/>
                  <a:pt x="1488" y="304"/>
                </a:cubicBezTo>
              </a:path>
            </a:pathLst>
          </a:custGeom>
          <a:noFill/>
          <a:ln w="12700" cap="sq" cmpd="sng">
            <a:solidFill>
              <a:srgbClr val="FF0000"/>
            </a:solidFill>
            <a:prstDash val="solid"/>
            <a:round/>
            <a:headEnd type="none" w="sm" len="sm"/>
            <a:tailEnd type="arrow"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ro-RO"/>
          </a:p>
        </p:txBody>
      </p:sp>
      <p:sp>
        <p:nvSpPr>
          <p:cNvPr id="20488" name="Text Box 15">
            <a:extLst>
              <a:ext uri="{FF2B5EF4-FFF2-40B4-BE49-F238E27FC236}">
                <a16:creationId xmlns:a16="http://schemas.microsoft.com/office/drawing/2014/main" id="{A6DFD5E1-79CE-47D3-A209-DE30336163E8}"/>
              </a:ext>
            </a:extLst>
          </p:cNvPr>
          <p:cNvSpPr txBox="1">
            <a:spLocks noChangeArrowheads="1"/>
          </p:cNvSpPr>
          <p:nvPr/>
        </p:nvSpPr>
        <p:spPr bwMode="auto">
          <a:xfrm>
            <a:off x="4876800" y="5181600"/>
            <a:ext cx="3733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SzPct val="75000"/>
              <a:buFont typeface="Wingdings" panose="05000000000000000000" pitchFamily="2" charset="2"/>
              <a:buChar char="n"/>
              <a:defRPr kumimoji="1" sz="3200">
                <a:solidFill>
                  <a:schemeClr val="tx1"/>
                </a:solidFill>
                <a:latin typeface="Tahoma" panose="020B0604030504040204" pitchFamily="34" charset="0"/>
              </a:defRPr>
            </a:lvl1pPr>
            <a:lvl2pPr marL="742950" indent="-285750">
              <a:spcBef>
                <a:spcPct val="20000"/>
              </a:spcBef>
              <a:buClr>
                <a:schemeClr val="accent1"/>
              </a:buClr>
              <a:buSzPct val="75000"/>
              <a:buFont typeface="Wingdings" panose="05000000000000000000" pitchFamily="2" charset="2"/>
              <a:buChar char="n"/>
              <a:defRPr kumimoji="1" sz="2800">
                <a:solidFill>
                  <a:schemeClr val="tx1"/>
                </a:solidFill>
                <a:latin typeface="Tahoma" panose="020B0604030504040204" pitchFamily="34" charset="0"/>
              </a:defRPr>
            </a:lvl2pPr>
            <a:lvl3pPr marL="1143000" indent="-228600">
              <a:spcBef>
                <a:spcPct val="20000"/>
              </a:spcBef>
              <a:buClr>
                <a:schemeClr val="accent1"/>
              </a:buClr>
              <a:buSzPct val="75000"/>
              <a:buFont typeface="Wingdings" panose="05000000000000000000" pitchFamily="2" charset="2"/>
              <a:buChar char="n"/>
              <a:defRPr kumimoji="1" sz="2400">
                <a:solidFill>
                  <a:schemeClr val="tx1"/>
                </a:solidFill>
                <a:latin typeface="Tahoma" panose="020B0604030504040204" pitchFamily="34" charset="0"/>
              </a:defRPr>
            </a:lvl3pPr>
            <a:lvl4pPr marL="16002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4pPr>
            <a:lvl5pPr marL="2057400" indent="-228600">
              <a:spcBef>
                <a:spcPct val="20000"/>
              </a:spcBef>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sz="2000" b="0">
                <a:latin typeface="Times New Roman" panose="02020603050405020304" pitchFamily="18" charset="0"/>
              </a:rPr>
              <a:t>Dreapta “separatoare” a datelor intre clase =&gt; Discriminantul (pragul) intre clase = -</a:t>
            </a:r>
            <a:r>
              <a:rPr kumimoji="0" lang="en-US" altLang="en-US" sz="2000" b="0" i="1">
                <a:latin typeface="Monotype Corsiva" panose="03010101010201010101" pitchFamily="66" charset="0"/>
                <a:cs typeface="Times New Roman" panose="02020603050405020304" pitchFamily="18" charset="0"/>
              </a:rPr>
              <a:t>w</a:t>
            </a:r>
            <a:r>
              <a:rPr kumimoji="0" lang="en-US" altLang="en-US" sz="2000" b="0" baseline="-25000">
                <a:latin typeface="Times New Roman" panose="02020603050405020304" pitchFamily="18" charset="0"/>
              </a:rPr>
              <a:t>0 </a:t>
            </a:r>
            <a:r>
              <a:rPr kumimoji="0" lang="en-US" altLang="en-US" sz="2000" b="0" i="1">
                <a:latin typeface="Times New Roman" panose="02020603050405020304" pitchFamily="18" charset="0"/>
              </a:rPr>
              <a:t>/</a:t>
            </a:r>
            <a:r>
              <a:rPr kumimoji="0" lang="en-US" altLang="en-US" sz="2000" b="0">
                <a:latin typeface="Times New Roman" panose="02020603050405020304" pitchFamily="18" charset="0"/>
              </a:rPr>
              <a:t> ||</a:t>
            </a:r>
            <a:r>
              <a:rPr kumimoji="0" lang="en-US" altLang="en-US" sz="2000">
                <a:latin typeface="Times New Roman" panose="02020603050405020304" pitchFamily="18" charset="0"/>
              </a:rPr>
              <a:t>w</a:t>
            </a:r>
            <a:r>
              <a:rPr kumimoji="0" lang="en-US" altLang="en-US" sz="2000" b="0">
                <a:latin typeface="Times New Roman" panose="02020603050405020304" pitchFamily="18" charset="0"/>
              </a:rPr>
              <a:t>||</a:t>
            </a:r>
          </a:p>
        </p:txBody>
      </p:sp>
      <p:sp>
        <p:nvSpPr>
          <p:cNvPr id="20489" name="Line 16">
            <a:extLst>
              <a:ext uri="{FF2B5EF4-FFF2-40B4-BE49-F238E27FC236}">
                <a16:creationId xmlns:a16="http://schemas.microsoft.com/office/drawing/2014/main" id="{2E64306E-E257-4022-BE2C-046F8D6D3E0E}"/>
              </a:ext>
            </a:extLst>
          </p:cNvPr>
          <p:cNvSpPr>
            <a:spLocks noChangeShapeType="1"/>
          </p:cNvSpPr>
          <p:nvPr/>
        </p:nvSpPr>
        <p:spPr bwMode="auto">
          <a:xfrm>
            <a:off x="2133600" y="4140200"/>
            <a:ext cx="304800" cy="203200"/>
          </a:xfrm>
          <a:prstGeom prst="line">
            <a:avLst/>
          </a:prstGeom>
          <a:noFill/>
          <a:ln w="12700" cap="sq">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ro-RO"/>
          </a:p>
        </p:txBody>
      </p:sp>
      <p:sp>
        <p:nvSpPr>
          <p:cNvPr id="20490" name="Line 17">
            <a:extLst>
              <a:ext uri="{FF2B5EF4-FFF2-40B4-BE49-F238E27FC236}">
                <a16:creationId xmlns:a16="http://schemas.microsoft.com/office/drawing/2014/main" id="{B7144B81-1D9B-47FA-85BA-C4A9B2017C60}"/>
              </a:ext>
            </a:extLst>
          </p:cNvPr>
          <p:cNvSpPr>
            <a:spLocks noChangeShapeType="1"/>
          </p:cNvSpPr>
          <p:nvPr/>
        </p:nvSpPr>
        <p:spPr bwMode="auto">
          <a:xfrm rot="-5400000">
            <a:off x="722313" y="4506912"/>
            <a:ext cx="1816100" cy="1209675"/>
          </a:xfrm>
          <a:prstGeom prst="line">
            <a:avLst/>
          </a:prstGeom>
          <a:noFill/>
          <a:ln w="12700" cap="sq">
            <a:solidFill>
              <a:srgbClr val="000000"/>
            </a:solidFill>
            <a:round/>
            <a:headEnd type="arrow" w="lg" len="lg"/>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ro-RO"/>
          </a:p>
        </p:txBody>
      </p:sp>
      <p:sp>
        <p:nvSpPr>
          <p:cNvPr id="621589" name="Rectangle 21">
            <a:extLst>
              <a:ext uri="{FF2B5EF4-FFF2-40B4-BE49-F238E27FC236}">
                <a16:creationId xmlns:a16="http://schemas.microsoft.com/office/drawing/2014/main" id="{62FE7A2D-C0B6-42CF-8BA7-CD04DE1ED345}"/>
              </a:ext>
            </a:extLst>
          </p:cNvPr>
          <p:cNvSpPr>
            <a:spLocks noChangeArrowheads="1"/>
          </p:cNvSpPr>
          <p:nvPr/>
        </p:nvSpPr>
        <p:spPr bwMode="auto">
          <a:xfrm>
            <a:off x="5105400" y="76200"/>
            <a:ext cx="4038600" cy="381000"/>
          </a:xfrm>
          <a:prstGeom prst="rect">
            <a:avLst/>
          </a:prstGeom>
          <a:noFill/>
          <a:ln>
            <a:noFill/>
          </a:ln>
          <a:effectLst/>
        </p:spPr>
        <p:txBody>
          <a:bodyPr anchor="b"/>
          <a:lstStyle/>
          <a:p>
            <a:pPr algn="r">
              <a:defRPr/>
            </a:pPr>
            <a:r>
              <a:rPr lang="en-US" altLang="en-US" sz="1600" b="0" dirty="0">
                <a:solidFill>
                  <a:schemeClr val="tx2"/>
                </a:solidFill>
                <a:effectLst>
                  <a:outerShdw blurRad="38100" dist="38100" dir="2700000" algn="tl">
                    <a:srgbClr val="000000"/>
                  </a:outerShdw>
                </a:effectLst>
                <a:latin typeface="Tahoma" panose="020B0604030504040204" pitchFamily="34" charset="0"/>
              </a:rPr>
              <a:t>Curs 10</a:t>
            </a:r>
            <a:endParaRPr lang="en-US" altLang="en-US" dirty="0"/>
          </a:p>
        </p:txBody>
      </p:sp>
    </p:spTree>
  </p:cSld>
  <p:clrMapOvr>
    <a:masterClrMapping/>
  </p:clrMapOvr>
  <p:transition/>
</p:sld>
</file>

<file path=ppt/theme/theme1.xml><?xml version="1.0" encoding="utf-8"?>
<a:theme xmlns:a="http://schemas.openxmlformats.org/drawingml/2006/main" name="Central business district design template">
  <a:themeElements>
    <a:clrScheme name="Central business district design template 1">
      <a:dk1>
        <a:srgbClr val="000066"/>
      </a:dk1>
      <a:lt1>
        <a:srgbClr val="FFFFFF"/>
      </a:lt1>
      <a:dk2>
        <a:srgbClr val="003366"/>
      </a:dk2>
      <a:lt2>
        <a:srgbClr val="FFFFFF"/>
      </a:lt2>
      <a:accent1>
        <a:srgbClr val="8EB3C8"/>
      </a:accent1>
      <a:accent2>
        <a:srgbClr val="6F97B3"/>
      </a:accent2>
      <a:accent3>
        <a:srgbClr val="AAADB8"/>
      </a:accent3>
      <a:accent4>
        <a:srgbClr val="DADADA"/>
      </a:accent4>
      <a:accent5>
        <a:srgbClr val="C6D6E0"/>
      </a:accent5>
      <a:accent6>
        <a:srgbClr val="6488A2"/>
      </a:accent6>
      <a:hlink>
        <a:srgbClr val="556575"/>
      </a:hlink>
      <a:folHlink>
        <a:srgbClr val="3D556F"/>
      </a:folHlink>
    </a:clrScheme>
    <a:fontScheme name="Central business district design 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Central business district design template 1">
        <a:dk1>
          <a:srgbClr val="000066"/>
        </a:dk1>
        <a:lt1>
          <a:srgbClr val="FFFFFF"/>
        </a:lt1>
        <a:dk2>
          <a:srgbClr val="003366"/>
        </a:dk2>
        <a:lt2>
          <a:srgbClr val="FFFFFF"/>
        </a:lt2>
        <a:accent1>
          <a:srgbClr val="8EB3C8"/>
        </a:accent1>
        <a:accent2>
          <a:srgbClr val="6F97B3"/>
        </a:accent2>
        <a:accent3>
          <a:srgbClr val="AAADB8"/>
        </a:accent3>
        <a:accent4>
          <a:srgbClr val="DADADA"/>
        </a:accent4>
        <a:accent5>
          <a:srgbClr val="C6D6E0"/>
        </a:accent5>
        <a:accent6>
          <a:srgbClr val="6488A2"/>
        </a:accent6>
        <a:hlink>
          <a:srgbClr val="556575"/>
        </a:hlink>
        <a:folHlink>
          <a:srgbClr val="3D556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Central business district design template</Template>
  <TotalTime>6599</TotalTime>
  <Words>3287</Words>
  <Application>Microsoft Office PowerPoint</Application>
  <PresentationFormat>On-screen Show (4:3)</PresentationFormat>
  <Paragraphs>398</Paragraphs>
  <Slides>32</Slides>
  <Notes>30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2" baseType="lpstr">
      <vt:lpstr>Arial</vt:lpstr>
      <vt:lpstr>Castellar</vt:lpstr>
      <vt:lpstr>Monotype Corsiva</vt:lpstr>
      <vt:lpstr>Symbol</vt:lpstr>
      <vt:lpstr>Tahoma</vt:lpstr>
      <vt:lpstr>Times New Roman</vt:lpstr>
      <vt:lpstr>Wingdings</vt:lpstr>
      <vt:lpstr>Wingdings 2</vt:lpstr>
      <vt:lpstr>Central business district design template</vt:lpstr>
      <vt:lpstr>Equation</vt:lpstr>
      <vt:lpstr>Sisteme instruibile pentru analiza imaginilor (SIAI)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Image Processing</dc:title>
  <dc:subject/>
  <dc:creator>Mihaela</dc:creator>
  <cp:keywords/>
  <dc:description/>
  <cp:lastModifiedBy>Mihaela Laura Gordan</cp:lastModifiedBy>
  <cp:revision>328</cp:revision>
  <dcterms:created xsi:type="dcterms:W3CDTF">2007-10-02T18:34:09Z</dcterms:created>
  <dcterms:modified xsi:type="dcterms:W3CDTF">2021-05-18T13:51:52Z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TC011408041033</vt:lpwstr>
  </property>
  <property fmtid="{D5CDD505-2E9C-101B-9397-08002B2CF9AE}" pid="3" name="Description0">
    <vt:lpwstr/>
  </property>
</Properties>
</file>