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5"/>
  </p:sldMasterIdLst>
  <p:notesMasterIdLst>
    <p:notesMasterId r:id="rId21"/>
  </p:notesMasterIdLst>
  <p:sldIdLst>
    <p:sldId id="256" r:id="rId6"/>
    <p:sldId id="257" r:id="rId7"/>
    <p:sldId id="258" r:id="rId8"/>
    <p:sldId id="278" r:id="rId9"/>
    <p:sldId id="279" r:id="rId10"/>
    <p:sldId id="280" r:id="rId11"/>
    <p:sldId id="281" r:id="rId12"/>
    <p:sldId id="282" r:id="rId13"/>
    <p:sldId id="283" r:id="rId14"/>
    <p:sldId id="289" r:id="rId15"/>
    <p:sldId id="284" r:id="rId16"/>
    <p:sldId id="285" r:id="rId17"/>
    <p:sldId id="286" r:id="rId18"/>
    <p:sldId id="290" r:id="rId19"/>
    <p:sldId id="29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4F2"/>
    <a:srgbClr val="45441B"/>
    <a:srgbClr val="1763A1"/>
    <a:srgbClr val="1C79C6"/>
    <a:srgbClr val="FFD3A7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325" autoAdjust="0"/>
  </p:normalViewPr>
  <p:slideViewPr>
    <p:cSldViewPr>
      <p:cViewPr varScale="1">
        <p:scale>
          <a:sx n="74" d="100"/>
          <a:sy n="74" d="100"/>
        </p:scale>
        <p:origin x="10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4:14:46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7035 9197 232 0,'0'0'34'0,"0"0"-12"0,0 0-7 0,0 0 3 15,0 0-1-15,0 0-5 0,0 0-4 16,0 0-3-16,0 0 1 0,0 0-1 0,-25-23 3 0,25 23 4 16,0 0 6-16,0 0 11 0,0 0 7 15,0 0 4-15,0 0 0 0,0 0-4 0,0 0-1 16,0 0 4-16,0 0 5 0,0 0-1 0,0 0-2 16,0 0-8-16,0 0-13 0,0 0-9 15,0 0-6-15,0 0-2 0,0 0 11 0,1 0 10 16,1 0 4-16,0 0 7 0,2 0-4 0,1 0-7 15,-1 0 0-15,0 1-4 0,0-1-1 0,2 1-1 16,0-1-2-16,1 0-2 0,0 1-5 16,1-1 2-16,0 0-4 0,0 0 5 0,2 0 2 15,-1 0-4-15,0-1 3 0,2-1-4 0,-1-1-4 16,-2 1 1-16,3 0 1 0,-2 0-1 16,1 0 3-16,1 0-1 0,-2 1-5 0,1 1 1 15,0 0-3-15,-4 0-2 0,2 0 3 0,-1 0-2 16,0 1 5-16,-1 0 2 0,1 0 2 0,0 1-2 15,-1 1 0-15,2-1-1 0,-1-1-2 16,0 2 1-16,1-1-3 0,1-1 0 0,-1 1-1 16,1 1 0-16,-2-2 1 0,2 1-4 0,0 1 3 15,-1-2-2-15,1 0-1 0,1-1 5 0,-1 0-3 16,-1 1 1-16,4-1-1 0,-2 0-2 0,-1 0 4 16,4 0-2-16,-2-2 5 0,2-1-1 0,-2 0-2 15,4-1 0-15,-2 1-4 0,1 1 0 16,4-2 2-16,-3 2 1 0,2-1 2 0,1 2-1 15,0 0-1-15,2 0 1 0,-1 1-4 0,1-1 1 16,1 1 2-16,-1 0-2 0,1-1 1 0,0 1 1 16,2-2-1-16,-1 1-1 0,2 0 1 15,0 0 0-15,-2 0-2 0,1-1 4 0,1 0-2 16,0-1 0-16,-3 0 3 0,0-1-4 0,1 1 2 16,-2 1-3-16,1-1 1 0,1 1 1 15,-5 1-4-15,2 0 6 0,-1 1-4 0,-3 0 4 16,3 0 1-16,-5 0-5 0,2 1 3 0,-2 0-3 15,1 1-1-15,-1 1 4 0,-1-1-1 16,0-1-2-16,-1 1 3 0,1 1-1 0,0-1-2 16,-1 0 5-16,1 1-3 0,-1-2-1 0,0 1 4 15,0-1-3-15,-1 0 0 0,0 0 1 0,2 0-1 16,-2 0-1-16,0 1 1 0,1-1-1 0,-1-1 0 16,3 1 3-16,-3-1 0 0,0 0 0 0,1 0-2 15,0 0 1-15,1 0 0 0,0 0-4 0,-1 0 6 16,3-1-5-16,1 0 3 0,0-1 1 15,1 0-4-15,1 0 5 0,1 1-3 0,-1-2-1 16,1 0 2-16,-1 0-1 0,-1-1 4 0,3 0-1 16,-1 0 0-16,-1 0-3 0,1 0-2 15,0 1 4-15,2-2-3 0,-3 2 3 0,2-1 0 16,-3 1-1-16,4-1 0 0,-1 2 0 0,-3-1 0 16,2 2-2-16,0-2 3 0,1 1-3 15,-5 1 1-15,4 0 2 0,-3 0-1 0,0-1-1 16,2 1-1-16,-3 1-2 0,4-1 2 0,-4 1 2 15,3 0 2-15,-4 0-1 0,4 0 2 0,-4 0-5 16,3 0 2-16,-2 0-2 0,-2 2 0 16,4 1 1-16,-4-1-3 0,1 0 4 0,2 1-1 15,-2-3 2-15,0 3 0 0,3-1-3 0,-3-1 0 16,1 1 0-16,1 1 1 0,-1-2 0 16,2 1 2-16,-5 1-1 0,2-1-2 0,0-1 2 0,0 1-3 15,-1 1 4-15,-2-2-1 0,1 1-2 0,0-1 2 16,-1 0-1-16,3 2 1 0,-2-2-1 15,1 0 0-15,0 1-3 0,-1 0 1 0,2-1 1 16,0 0 0-16,0 0 2 0,0 0-2 0,1 0 1 16,2-1-1-16,-2 0 0 0,2 0 0 0,-1 0-2 15,1 0 3-15,1 0-3 0,-1-1 3 16,1 0 0-16,1-1-2 0,-3 1 3 0,2-2-3 16,0 2 3-16,-1 0 0 0,3 0 1 15,-2 0 1-15,-1 1-3 0,1-2 3 0,1 2-5 16,-3-1-1-16,3 1 4 0,0-1-2 0,-4 1 2 15,4 0 1-15,-4 0 0 0,4 0-4 0,-4 0 4 16,3 0-2-16,-1 0-3 0,-1 0 6 16,2 0-5-16,-2-1 2 0,1 1 2 0,-2-1-1 15,1 0 0-15,-2-1-1 0,-2 2-1 0,1-1-1 16,2 1 4-16,-3 0-1 0,1 0 0 0,-2 0 0 16,0 0-1-16,1 0-1 0,-1 0 0 0,-1 0 2 15,2 0-3-15,-1 3 3 0,1-2 0 0,0 1-3 16,-1-1 4-16,1 2-3 0,1-2-1 15,2 1 2-15,-1-1-2 0,-1 0 4 16,3 2-2-16,-1-2 2 0,3-1-3 0,-2 0-4 16,3 0 9-16,-1 0-4 0,-1 0 3 0,2 0 3 0,1 0-6 15,-1 0 0-15,-2 0 0 0,3 0 1 16,0 0-2-16,-1 0 4 0,1 0-4 0,-2 0 1 16,2 0 2-16,-2 2-4 0,-1-1 5 0,1 2-2 15,3-2-1-15,-3 1 0 0,4-1 1 16,-1 1 0-16,0-1 0 0,1-1 3 0,-1 1-4 15,0-1 2-15,0 0-2 0,0 0 0 0,0 0 2 16,1-1-2-16,-1-2 3 0,0 1-4 0,1 0 3 16,-1-1 1-16,0 1-4 0,-2 1 6 15,1-1-7-15,1 0 2 0,-1 1 0 0,0 0 0 16,-1 0 0-16,-4 0 0 0,2 1 6 0,-3 0-6 16,0-1 4-16,1 1-1 0,0 0-5 15,-2-2 4-15,2 2-2 0,0 0 1 0,-2-1 0 16,4-1 3-16,-3 1-4 0,1-2 0 0,3 0 1 15,0 1-5-15,-3-2 8 0,4 1-1 0,-4-1 0 16,5 1 3-16,-3-1-5 0,0 1-1 0,2 1 0 16,-2-1 2-16,0 1-1 0,-1 0 2 0,0 1-1 15,1 1-2-15,-2 0 3 0,-3 0-2 0,1 0 0 16,2 0 0-16,-2 0-1 0,-1 0 2 16,0 0 1-16,1 0 0 0,2 0-4 0,-3 0-1 15,-1 0 0-15,3 0 1 0,-2 0 3 16,-1 0 1-16,1 0-1 0,0 0-4 0,0 0 2 15,-2 0 0-15,0-1-3 0,0 1 9 0,-1-1-7 16,-2 1 1-16,2-2 5 0,-1 2-8 0,-3-1 5 16,5 0-1-16,-2 1-3 0,-2-1 3 0,3 1 1 15,0 0-1-15,-3 0 2 0,3 0-2 16,0 0-1-16,2 0-1 0,-2 0 1 0,-2 0 1 16,2 0 0-16,1 0 4 0,-1 0-1 0,-2 0-5 15,2 0 5-15,2 0-5 0,-1 0-1 0,0 1 8 16,1 0-5-16,0 0 2 0,-1 1 1 0,2-1-3 15,-1 0 0-15,-1 1 1 0,2-1 3 16,-1 1-3-16,1-1 2 0,1 0 0 0,-1 0-4 16,-1 0 0-16,2-1 1 0,-1 0 1 0,-1 1 0 15,4-1 2-15,-3 0-2 0,0 0 0 16,0 0 1-16,-1 0-4 0,1 0 4 0,-1 0 1 16,-1-1-2-16,0 0 1 0,-3 0-2 0,1 1 1 15,-1-1-1-15,-2 1 2 0,-2-1-2 16,2 1 1-16,-1 0 5 0,-3 0 9 0,0 0 13 15,0 0 11-15,0 0 3 0,0 0-2 0,0 0 1 16,0-2-8-16,0 2 0 0,0 0-5 0,0 0-12 16,0 0-4-16,0 0-6 0,0 0-6 0,0 0 1 15,0 0-4-15,0 0 2 0,0 0 0 16,0 0 0-16,0 0 0 0,0 0-2 0,0 0 4 16,0 0-1-16,0 0 2 0,0 0 0 0,0 0-9 15,0 0-4-15,0 0-9 0,0 0-13 0,0 0-15 16,0 0-27-16,0 0-35 0,0 0-51 0,0 0-93 15,-1 3-29-15,-3-1 28 0,2 0-408 0</inkml:trace>
  <inkml:trace contextRef="#ctx0" brushRef="#br0" timeOffset="84196.36">4774 11607 368 0,'0'0'32'0,"0"0"-15"0,0 0-5 0,0 0-2 16,0 0-1-16,0 0 0 0,0 0 2 0,0 0 1 15,0 0 5-15,0 0 7 0,0 0 11 0,0 0 10 16,-11-24 1-16,11 21 3 0,0 1-2 16,0 0-4-16,0 1 8 0,0-2 2 0,0 1 5 15,0 0-1-15,0 1-3 0,0-1-6 16,0 2-5-16,0 0 2 0,1-1-4 0,-1 1 0 16,0 0-5-16,0 0-7 0,0 0 0 0,0 0-7 15,0 0-6-15,0 0-5 0,0 0-9 0,0 0-4 16,1 0-3-16,0 0 1 0,1 0 3 15,3 1 2-15,-2 2 0 0,2-1 0 0,0 0-1 16,0 1 2-16,1-1-1 0,1 0 0 0,0 1 2 16,-1-2-3-16,0 1 1 0,-1 0 1 0,3 0-1 15,1-1 1-15,-1-1-2 0,-1 1 2 0,5-1-1 16,0 1 1-16,-1-1 3 0,2 0-1 16,-2 1 1-16,2-1-3 0,2 1-1 0,-3 1-2 15,4-1 1-15,-3 0 0 0,-1 1-1 0,2-1 2 16,0 2-2-16,-2-1 1 0,-1-1 1 0,1 0-3 15,0 2 3-15,1-2-3 0,-3 1 0 16,-1 0 4-16,1 0-3 0,-3 1 0 0,2-1 0 16,0-1-1-16,1 1 0 0,-1 1 2 15,0-2 1-15,1 0-1 0,0 0-1 0,0 0 1 16,2-1 1-16,0 0 1 0,-1 0 2 0,4 0-2 16,-1 0-1-16,0-1 1 0,1-1-1 15,1 1 1-15,0 0-1 0,1-2 2 0,0 2-2 0,1-1-1 16,3-1 1-16,-1 2-2 0,2-1 2 0,-1 1 0 15,-1 0-1-15,1 1 1 0,3-1-1 16,-4 0 0-16,1 0 1 0,0 0-2 0,-1-1 2 16,2 1-1-16,-1 0 1 0,-1 0 0 0,3 1 0 15,0-1 1-15,-2 1-3 0,-4 0 2 16,1 0 1-16,1 0-1 0,-4 0 1 0,1 0-2 16,2 0 0-16,-3 0 1 0,1 0-1 0,-1 0 1 15,1 0 3-15,-2 0-3 0,1 1 0 0,-3 0 3 16,-1-1-2-16,-1 1-1 0,0 0 1 0,0 1-2 15,-2-1 2-15,0 0 3 0,0 1 0 16,0 0 2-16,1 0 0 0,1 1-2 0,0-1 0 16,-1-1-2-16,0 1-1 0,0 1 2 0,-2-2 2 15,1 1 3-15,1-1 0 0,2 1 4 16,-1-1 2-16,0 0-2 0,3 0 5 0,-2-1-4 0,1 1 1 16,1 0 0-16,-1 1-1 0,4-2-3 15,-2 1 0-15,1 0 0 0,1-1-5 16,1 0 3-16,-1 1-1 0,2-1-5 0,1 1 3 15,0 0-2-15,2-1-2 0,0 1 2 0,0-1 2 0,2 0-5 16,1 0 1-16,-1 0 0 0,1 0-3 16,1 0 5-16,-2 0-2 0,0 0 0 0,1 0 1 15,-1 0-2-15,-1 0-1 0,1 0-2 0,0 0 4 16,-1 0-2-16,0 0 1 0,-1 0 1 16,0 2-4-16,1-2 3 0,-5 1-2 15,4 0 1-15,-2 0 0 0,-1 1-1 0,1 0 2 16,0 0-1-16,2-1 2 0,0 0-3 0,1 0 0 0,-1 1 1 15,1-2-2-15,0 1 3 0,-2-1 0 16,2 1 1-16,-1-1-2 0,-1 0-1 0,4 0 0 16,-2 0 0-16,0 1 2 0,-1-1-1 0,-1 0-1 15,-2 0 3-15,1 1-4 0,-2-1 3 16,-2 0 0-16,1 0-2 0,-1 1 2 0,0-1-1 16,0 1 0-16,0-1 1 0,-1 0 3 0,2 1-6 15,-3-1 1-15,5 0 1 0,-3 0-1 16,1 0 1-16,1 0 2 0,2 0-2 0,-1 0-3 15,0 0 4-15,1 0-2 0,-2 0 0 0,2 0 7 16,-2 0-8-16,1 0 2 0,1 0 2 0,-2 0-6 16,-1 0 6-16,2-1-2 0,-2 1 1 0,0 0 0 15,3 0 1-15,-4-1 2 0,2 1-5 0,1-1 3 16,0 0-3-16,2 0 1 0,-1-1 1 0,3 0 2 16,2 0-1-16,-2 0-1 0,3-1 0 15,-1 1-6-15,-1 0 7 0,1-1 0 0,0 1-3 16,-1 0 6-16,1 0-6 0,1 0 0 0,-3 1 2 15,6-1-2-15,-2 1 2 0,0-3 0 0,4 2 1 16,-1-2-3-16,-1 1 2 0,2-1-1 16,0 1 0-16,1 1 4 0,-1 0-3 0,0 0 1 15,1-1-1-15,-3 1 0 0,2 0-1 16,0 0 2-16,0 1-1 0,1 1-2 0,-1 0 2 16,0 0-2-16,-2 0 1 0,-1 0 0 0,-1 0 0 15,1 1-1-15,-3 2-1 0,4-1 3 0,-5 2-3 16,4-3 0-16,0 1 2 0,0-1-4 15,1 0 4-15,-4 0-3 0,3-1-1 0,-6 0 3 16,4 0-2-16,-3 0 3 0,1 0 0 0,-3 0 0 16,0 0 0-16,-3-1-2 0,1 0 2 0,0 0-2 15,-2 0 3-15,0 0-1 0,0 0 0 0,-3 1 1 16,2 0-1-16,0 0 1 0,-3 0-1 0,2 0 0 16,1 0-2-16,-2 0 2 0,4 0-1 15,-3 2-1-15,3-1 2 0,-3 0 0 0,3 0-1 16,2 0 2-16,-5 0-1 0,4-1 1 0,0 0-1 15,-1 0 2-15,-1 0-1 0,4 0-2 0,-3 0 2 16,-1 0-1-16,3 0-1 0,-1 0 3 16,0-1-1-16,-3 1-1 0,4-1 2 0,-3 1-1 15,3 0-2-15,-2 0 2 0,1 0-3 0,1 0 0 16,-3 0 2-16,2 0-2 0,0 0 3 16,2 0 0-16,0 0 0 0,-2 0 0 0,1 0 0 15,-2 0 1-15,3 0-3 0,0 0 2 0,-2 0-1 16,3 0-1-16,-2 0 2 0,0 0-1 0,1 0 0 15,-4 0 0-15,4-1 0 0,0 1 2 16,-1-1 0-16,1 0 0 0,0 0-3 0,0 0 0 16,1-1 0-16,-1 1 0 0,1-1 1 0,0 1 3 15,1-2-3-15,1 2 0 0,-2 0 1 0,0 1-3 16,1-1 3-16,-2 1-2 0,2 0 0 0,-1 0 1 16,-1 0-1-16,2 0 3 0,-1 0 0 0,-1 0-1 15,1 0 1-15,1 0-2 0,-1 0 0 16,0 0-2-16,-4 0 3 0,1 0 0 0,-1 0-3 15,-4 0 4-15,0 0-4 0,1 0 0 0,-4 0 1 16,0 0-1-16,-4 0 1 0,2 0 0 16,-1 0 1-16,-1 0-1 0,0 0 0 0,-3 1-2 15,2 0-2-15,-2 2 0 0,-1-2 1 0,2 0 3 16,-2 1-1-16,0-1 0 0,2 1-1 0,1 0 1 16,-2-1 2-16,2 1 1 0,-1-1 0 15,-1 0 0-15,3 0 0 0,2 0 0 0,-4 1-1 16,5-2 1-16,-1 1-3 0,3-1 1 0,-1 1 0 15,2-1 2-15,0 0 1 0,3 0 0 0,-1 0 0 16,0 0-2-16,2 0-1 0,-3 0 0 16,5 0 1-16,-2 0 1 0,-1 0-2 0,3 0 4 0,0 0-4 15,-4-1-1-15,6 1 2 0,-1 0-3 16,-1-1 4-16,-2-1 1 0,2 0-2 0,1 1 3 16,-6 0-3-16,6 0 1 0,-7-1-2 0,3 1-4 15,-4 0 5-15,0-1 0 0,-2 1 1 16,-4 1 4-16,3 0-3 0,-4 0-3 15,2 0 1-15,-5 0-3 0,1 0 3 0,2 0 0 16,-2 0 0-16,0 0 0 0,-1 0-1 0,3 0 0 0,-1 1 1 16,-1 1-1-16,4 0 2 0,-2-1-1 15,-1 0 0-15,3 0-1 0,-3 0 2 0,4 0 1 16,-4-1-2-16,4 1 1 0,-2-1 0 0,2 1 0 16,1-1 1-16,0 2-2 0,2-1 1 15,-3 0-1-15,3 0 1 0,1 0 0 0,-2 0 0 16,0 1-1-16,3-1-2 0,-3 0 2 0,-1 0-2 15,3 0 1-15,-3 0 0 0,0 1-2 0,-3-1 1 16,4 0-2-16,-3-1 1 0,-2 1-1 16,-1 0-2-16,3 0-5 0,-5 1-9 0,2 0-10 0,-1-1-20 15,1 0-25-15,-2 0-34 0,1 0-53 16,-2 2-77-16,0 0-9 0,0 0-54 0,0-1-204 0</inkml:trace>
  <inkml:trace contextRef="#ctx0" brushRef="#br0" timeOffset="87422.17">4695 12450 293 0,'0'0'76'15,"0"0"-47"-15,0 0-10 0,0 0-4 0,0 0-6 16,0 0-1-16,0 0 0 0,0 0 0 0,0 0 1 16,0 0 0-16,0 0 6 0,0 0 8 0,20-40 17 15,-20 37 24-15,1 1 18 0,-1 1 16 16,2 0 8-16,-2-1 6 0,0 2-1 0,0 0-8 16,0-1-17-16,0 1-28 0,0 0-19 0,0 0-19 15,0 0-9-15,0 0-5 0,0 0-6 16,0 0 0-16,0 0 0 0,0 0 0 0,2 1 0 15,1 1 3-15,0-1 1 0,-1 1 1 0,5 0 3 16,0 1 1-16,0-2 1 0,1 1-1 0,2-1 0 16,1 0 0-16,2 0-3 0,1 0 2 0,0 0-2 15,3-1 2-15,2 0-1 0,0 0-3 16,1 0 0-16,2 0-2 0,0 0-2 0,-1 0-1 16,5 0 1-16,-2 0 0 0,-2 0 0 0,0 0 1 15,0 0-1-15,1 0 2 0,-1 0-2 0,-1 2-2 16,0 0 2-16,-1-1-3 0,-1 0 1 0,1 2 0 15,-2-2 0-15,-1 0 1 0,3 1-1 16,-2-1 1-16,0 1-1 0,-4-2 0 0,4 1 1 16,-5-1 0-16,5 1 0 0,-4 1 0 0,3 0 0 15,-2 1 0-15,1-2-1 0,1 1 1 16,2-1 1-16,-1 1 0 0,0-2 0 0,2 1-2 16,-1-1 0-16,2 0 1 0,-1 0-2 0,-1 0 2 15,1 0 1-15,0 0-2 0,1 0 2 16,-1 0 0-16,1 0 0 0,-2 0 0 0,2-1-2 15,-1-1 2-15,-1 1 0 0,1-1-1 0,0 1 2 16,-2 0-1-16,3-1 0 0,2 0-2 0,-2 1 1 16,2-1-1-16,3-1 0 0,-1 0 2 0,2-1-2 15,-3 1 2-15,5-1 0 0,-1 1-1 16,-1-1 3-16,1 0 0 0,2 0-1 0,-1 0 0 16,0 1-2-16,0-2 1 0,-1 2 3 0,-1-1 1 15,3 1 1-15,1-1-1 0,-1 2 2 0,1-2-2 16,-2 1 1-16,1 0 0 0,-2 1-1 0,-1 0-2 15,1 0 2-15,-1 0-4 0,0 2 0 16,0-1 0-16,0 1-2 0,-3 0 2 0,3 0-1 16,-3 0 2-16,0 0-1 0,1 0 0 0,-2 0 0 15,-2 0-2-15,2 0 3 0,1 0-2 0,-3 1 1 16,0-1 1-16,2 2-2 16,-5-2 2-16,4 0-2 0,-3 0 2 0,-1 0 1 15,2 0-1-15,-4 0 1 0,3 0-1 0,1 0-1 0,-3 0 0 16,2 0-1-16,-2 0 1 0,1 0-2 15,-1 1 1-15,-2 0 1 0,1 0 0 0,-2 1 2 16,0-1-3-16,1 2 1 0,-2-1-1 0,2 0-2 16,-1 1 2-16,3-1 1 0,-2 2-1 0,3-3 3 15,2 1-1-15,-3-1-3 0,2 0 2 16,-2 1-2-16,2-2 2 0,1 1 1 0,0-1-1 16,0 0 1-16,1 0-2 0,-1 0 1 0,0 0-1 15,1 0-1-15,-1 0 2 0,1 0 0 0,1 0 1 16,0 0 1-16,-1 0-1 0,0 0 1 0,-2 0-3 15,-1-1 4-15,0 1-2 0,2 0 1 16,-2-2-2-16,0 1 1 0,0 0 1 0,1 0 0 16,2 0 2-16,0 0 0 0,-2-1 0 0,1 1-3 15,0 1 1-15,-1-1 0 0,-1 1 0 16,-1-1 0-16,2 1 0 0,-1-1-3 0,-1 1 1 16,1-1 0-16,-2 1 2 0,3-2 0 15,-3 2 0-15,1-1-1 0,2 1 0 0,-3-1 0 0,1 1 1 16,0-1 1-16,-1 0-3 0,-1 1 2 0,-2-1-3 15,1 1 1-15,0 0 1 0,-3 0 0 16,1 0-1-16,1 0 0 0,0 0 1 0,-1 0-2 16,-1 1 3-16,3-1 0 0,-3 1-2 0,2-1 2 15,-1 1-4-15,-1-1 3 0,2 0 1 0,0 0-1 16,-1 0 0-16,0 0 2 0,-1 0-2 16,0 0 3-16,2-1 1 0,-3 0-1 0,2 0-1 15,-2-2 0-15,0 2-2 0,-1 1 0 0,3 0 1 16,-3 0 0-16,1 0-3 0,1 0 2 0,-1 0-2 15,0 0 1-15,1 2 2 0,-1 0-2 0,1 0 0 16,0 0 0-16,-1 1-1 0,1-1 2 16,0 0-2-16,0 1 2 0,2-2-2 0,2 0 1 15,-3 0 1-15,3-1 0 0,0 1 1 16,0-1-1-16,0 1-2 0,1-1 0 0,-1 0 1 16,2 0 0-16,-1 0 0 0,2 0 2 0,-2 2-5 15,-1-1 3-15,3 0 1 0,-5 1-2 16,5-1 4-16,-6 1-4 0,3 0 0 0,-1 0 1 15,-1-1 0-15,2 2 0 0,-1-1 1 0,4-1 1 16,-5 0-3-16,6 1 2 0,-4-1 0 0,2 0 0 16,2-1 1-16,-3 1 0 0,1-1-1 0,1 0 0 15,1 0 3-15,-3 0-4 0,1 0 2 0,2 0 0 16,-3 0-4-16,2 0 6 0,-1 0-3 16,3 0-1-16,-2 0 4 0,-2 0-4 0,2 0 2 15,0-1-2-15,-1 0 2 0,-1 0-2 0,2-1 0 16,-4 1 2-16,4 0-2 0,-3 0 2 0,1 0 0 15,-1 0-2-15,0 1 0 0,2-2 1 0,-2 1 2 16,2 1 0-16,-2-1 1 0,2 1-4 16,2-1-1-16,-2 1 2 0,-1-1-1 0,3 1 2 15,-2 0-1-15,-2 0-1 0,3 0 2 16,-2 0-2-16,0 0 0 0,4 0 0 0,-1 0 2 16,-1 0-1-16,1 0 0 0,1 0 0 0,2 0-4 15,-1 0 4-15,1 0-1 0,-1 0 1 16,1 0 0-16,2 0 0 0,0 0 0 0,-2 0 0 15,1 0 2-15,3 0-3 0,-4 0 0 0,1 0 0 16,-3 0 2-16,1-1-2 0,0 1 1 0,-3-2 1 0,1 2-6 16,0 0 5-16,-1 0 0 0,-4 0 0 15,4 0 3-15,-5 0-5 0,4 0 2 0,-4 0-1 16,2 0 0-16,0 0 2 0,-2 2-2 0,1-2 0 16,0 1-1-16,-3-1 2 0,0 0 0 15,2 1 0-15,-1-1-1 0,-1 1 0 0,1 0 0 16,-1 0-1-16,1 1 5 0,-1-2-5 0,4 1 1 15,-3-1 0-15,-1 1-6 0,0 0 8 16,0-1-2-16,-1 1 0 0,2-1 2 0,-2 1-2 16,0 1 0-16,0-1 0 0,0 0 1 0,-2 0-1 15,1 0 0-15,2 0 0 0,-3-1-1 0,1 1 2 16,1-1-1-16,-1 1 1 0,1-1-2 0,2 0 2 16,-1 1 0-16,0-1-1 0,1 0 4 15,3 0-4-15,0 0 0 0,-1 0 2 0,2 0-4 16,-3 0 5-16,4 0 0 0,-4-1-3 15,4 0 1-15,-4 0-2 0,5 0 1 0,-2 1 0 16,-1 0 1-16,1 0-1 0,-1 0 0 0,2 0 0 16,-2 0-3-16,2 0 4 0,1 0-1 0,-4 0-1 15,4 0 1-15,-3 1 0 0,2-1 0 0,-1 1 0 16,0-1 2-16,2 1-1 0,-4-1 0 0,5 0 2 16,-3 0-1-16,-1 0-1 0,2 0 1 0,1 0 0 15,-4 0-2-15,3 0 2 0,-4 0-2 16,0 0 0-16,1 0 3 0,-3 0-2 0,1 0 1 15,-2 0 1-15,-1 0-3 0,2 0 1 0,-6 0-1 16,2 0 1-16,0 0-1 0,-3 0 1 16,2 0-1-16,-3 0-1 0,-1 0 3 0,2 0-3 15,-1 0 1-15,-1 0 0 0,-1 0 0 0,2 0 0 16,0 0 1-16,0 0 1 0,-2 0 1 16,1 0 2-16,2 0-1 0,-2 0 1 0,0 0-1 15,0 0-2-15,3 0 0 0,-3 0-1 0,3 0-1 16,1 0 2-16,-3 0-2 0,3 0 1 0,-3 0 0 15,3 0 1-15,-2-1 0 0,5 1 1 16,-2 0 1-16,1-1 2 0,-1 1 0 0,3 0-1 16,3 0-1-16,-1 0-1 0,0 0 3 0,-1 0 1 0,2 0 1 15,2 0 1-15,-2 0-2 0,3 0-1 16,-2 1 1-16,4-1-1 0,-3 1 0 0,3-1-1 16,-1 0 3-16,-2 0-2 0,4 0 1 0,-2 0 4 15,-1 0-1-15,0 0 6 0,-1-1 0 16,2 0-2-16,-5-1 6 0,3 0-5 0,-2 1 1 15,-2 1 1-15,-2-2-8 0,2 2 1 0,-3 0-5 16,-4 0-1-16,2 0 3 0,-4 0-5 0,1 0 0 16,2 0-1-16,-3 0-1 0,-1 0-1 15,0 0 1-15,0 0-2 0,-1 0 1 0,1 0 1 16,3 0 0-16,-2 2 1 0,-1 0-2 0,3-1 2 16,1 1-1-16,-3-1 0 0,5 1 2 15,-4-1-2-15,2 2 3 0,-1-2-3 0,-1 0 1 16,3 0-1-16,-2 0-1 0,4 1 3 0,-4-2-3 15,1 1 3-15,-3-1 1 0,3 0 1 0,-3 0 0 16,0 0-4-16,0 0-2 0,-2 0-6 16,0 0-8-16,4 0-11 0,-4 1-32 0,0 0-41 15,0 0-53-15,-4 3-127 0,2-1-85 0,0-1-743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4:21:02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4928 15846 172 0,'0'0'165'16,"0"0"-146"-16,0 0-7 0,0 0 0 0,0 0-3 15,0 0 4-15,0 0-2 0,0 0 0 0,0 0 0 16,0 0 3-16,0 0 5 0,0 0 8 0,-33-11 22 15,33 10 14-15,0 0 23 0,0 1 25 16,-1 0 7-16,1 0 15 0,-2 0-18 0,0 0-31 0,1 0-30 16,-1 0-31-16,0 0-16 0,-4 0-7 15,4 0 5-15,-3 0-5 0,0 0 12 0,1 0 6 16,-1 0-3-16,1 0 8 0,-2 1 2 16,4-1 6-16,-5 0 13 0,4 0 12 0,1 0 8 15,-1 0 5-15,0-1 5 0,2-1-2 16,1 1-3-16,0 1-5 0,0-1-15 0,0 0-13 0,0 0-11 15,0 0-7-15,0 1-4 0,0 0-1 16,0 0-5-16,0 0-4 0,0 0 3 0,0 0-6 16,0 0 5-16,0 0 0 0,0 0-2 0,0 0 2 15,0 0-1-15,0 0 1 0,0 0 0 0,0 0 1 16,0 0-1-16,0 0-1 0,0 0 2 0,0 0-4 16,0-1 7-16,4 1 11 0,1-2 13 15,4 1 15-15,1-1-2 0,1 0-8 0,2-2-12 16,3 1-10-16,-2-1-6 0,3 2-3 0,-4-1 1 15,1 2-5-15,0 0 5 0,-2 1-2 16,-2 0-5-16,1 0 2 0,-1 1-3 0,0 3 2 16,1-1-1-16,-3 1 3 0,1 0-5 0,1 1 0 15,0 0 5-15,0-1-5 0,2 1 5 0,0-2 1 16,-1 0-5-16,4-2 6 0,-2-1-2 0,-1 1-1 16,3-1-1-16,-2 0-1 0,-1 0-1 15,2 0 1-15,0 0 2 0,-2 0-1 16,1 0 1-16,1 0-1 0,-3 0-2 0,2 0 1 15,-3 0-2-15,3 0 3 0,1 0 1 0,0 0-1 16,-3 0-2-16,2 0-1 0,2 1 2 0,-3-1 0 16,5 0 2-16,-4 0 3 0,6 0-5 0,-2 0 3 15,5 0-1-15,-2 0-1 0,2-2 1 0,0-2 1 16,0 1 0-16,4-2-1 0,-3 2 2 0,6 1-5 16,-3-2 3-16,1 2-1 0,0-1-3 15,-3 0 4-15,3 1-2 0,-4 0 0 0,1 1 1 16,0 1-2-16,-1 0-1 0,-3 0-1 0,2 0 1 15,-1 0-2-15,0 0 6 0,-2 3 0 0,1-1-4 16,-3 0 4-16,-1-1-6 0,0 2-1 16,-1-2 5-16,-1 1-5 0,0 1 5 0,2-1-1 15,-2-1 0-15,-1 1 1 0,2-1 0 0,-3-1-1 16,0 2-2-16,1-2 2 0,-1 1-1 0,1 0-2 16,-3-1 5-16,1 1-3 0,0-1 0 15,-1 1 2-15,0 0-2 0,3 1 0 0,-2-1 3 16,1 0-1-16,0 1-2 0,-1-1 0 15,0 1-3-15,0-1 3 0,-1 1-1 0,4-1 2 16,-1 0 3-16,0-1-4 0,-2 1 1 0,3-1-1 16,0 0-2-16,-1 0 5 0,3 0-2 0,-3 0 3 15,2 0-2-15,1 0-3 0,1 0 3 0,-3 0-2 16,4 0-2-16,-3 0 5 0,3 0-2 0,1 0-2 16,1 0 6-16,1 0-3 0,0 0-4 0,3 0 5 15,1 0-7-15,-1 0 2 0,3 0 7 16,-3 0-8-16,3 0 4 0,3 1 1 0,-1-1-5 15,-1 1 3-15,2 0 2 0,-2 2 0 0,0-2-2 16,-3 0 4-16,2 0-7 0,-3 2 0 16,1-2 5-16,0 1-7 0,-1-1 8 0,-2-1 1 15,-2 1-4-15,0-1 1 0,-1 0-1 0,-1 0 0 16,0 0-2-16,-2 0 4 0,1 0-4 0,-2 0 0 16,1 0 5-16,1 0-4 0,-2-2 3 15,0 1 0-15,-2 1-4 0,2-1 1 0,-1 0 1 16,-2 1 0-16,-1-2 2 0,2 1 0 0,-3 1-4 15,-2-1 0-15,3 1 3 0,-4 0-3 16,1 0 3-16,-2 0 1 0,-1 0-2 0,0 0 0 16,-2 0 1-16,0 0-1 0,0 0-1 0,-1 0 4 15,2 0-5-15,-3 0-1 0,4 0 7 0,-1 0-7 16,-2 0 3-16,3 0 3 0,-1 0-5 0,1-1 2 16,0 1 3-16,-1-1-3 0,3 1-1 0,0 0 4 15,-1 0-8-15,0 0 2 0,1 0 8 0,1 0-9 16,-2 0 8-16,3 0 1 0,-2 0-7 15,0 0 4-15,1 0-5 0,1-1 3 0,-2 1-2 16,1-2 4-16,-3 2-2 0,1 0-3 0,-1 0 4 16,-1 0-5-16,1 0 8 0,-2 0-1 15,1 0-4-15,0-1 4 0,0 1-5 0,-1 0 0 16,0 0 3-16,1 0-3 0,-2 0 2 0,1 0 1 16,1 0 1-16,0-1 0 0,0 0 0 15,0-1 1-15,-1 1-4 0,0-1 2 0,1 1 0 16,-2 0 0-16,1 0 0 0,-3 0 1 0,0 1-1 15,1 0-4-15,-1 0 3 0,0 0-6 0,0 0 2 16,0 0-8-16,0 0-39 0,-4 0-44 16,-2 0-49-16,-2 1-70 0,-3 2-87 0,-2 2-104 15,-4 1-38-15,4-2 51 0,4 0-272 0</inkml:trace>
  <inkml:trace contextRef="#ctx0" brushRef="#br0" timeOffset="1416.34">4746 15965 344 0,'0'0'19'0,"0"0"-6"0,0 0-2 0,0 0-2 16,0 0 0-16,0 0-4 0,0 0 4 0,0 0 2 15,0 0 6-15,0 0 8 0,0 0 9 0,0 0 7 16,0 0 4-16,0 0 8 0,65 2 0 16,-55-2 4-16,0 0 7 0,3 0-2 15,-1 0 3-15,-1-1 1 0,6-2-4 0,-2 2 3 16,0-2-2-16,-1 2 1 0,1 0-3 0,-1 1-1 15,-1-1-7-15,3 1-9 0,-3 0-8 0,-1 0-14 16,1 0-3-16,1 0-3 0,-3 0 0 0,1 0 3 16,-1 0 4-16,2 0 3 0,1 0-1 0,-2 0 5 15,3 0-5-15,0-1-3 0,2 0 3 16,-3-2-6-16,4 2 2 0,-1-1 1 0,0-1-4 16,2 1 1-16,-4 1-2 0,2-3-2 0,-1 2-2 15,-1-1 4-15,2 0-1 0,-1 0 1 16,-1 1 6-16,1-1-3 0,-1 1 4 0,-2 0-3 0,2 0-5 15,-1 0 3-15,0 0 1 0,1 1 5 0,-2-2-3 16,3 2 2-16,-2 0-10 0,2-1-2 16,-2 1-1-16,1 0-6 0,0 1 3 0,1-1-3 15,-1 1 1-15,3-1 1 0,2-1-1 0,0 0 3 16,1 0-3-16,0-1 4 0,0 1-3 16,-1-1-2-16,2 0 3 0,1 1-5 15,1 0 1-15,-3 0 1 0,1 1-2 0,2 0 0 16,0 0 1-16,-1 0 0 0,1 0-4 0,2-2 4 15,-1 2-3-15,1-1-1 0,-2 1 8 0,3-2-7 16,0 2 4-16,-2-1 1 0,4 1-5 0,0-2 2 16,-2 1 2-16,2 1 2 0,-1-1-4 0,3-1 6 15,-1 2-7-15,0-1-3 0,1 0 8 16,-1 0-9-16,-2-1 8 0,-1 2 1 0,1-1-5 16,-5 1 4-16,1-1-4 0,-4 2-1 0,0 0-2 15,-3 0 2-15,-1 3-3 0,-2-1 2 0,0 0 1 16,-4 1 0-16,3-2 0 0,-3 1 0 0,-2-1-1 15,3 0-3-15,-2-1 3 0,0 1 2 0,-1 0-1 16,1-1 3-16,0 0-4 0,-1 0-2 16,1 0 4-16,-1 0-3 0,-1 0 2 0,2 0 1 15,1 0-1-15,-2 0 0 0,1-1 0 0,3 1 1 16,0-1-4-16,2 1 4 0,-2 0-2 0,1 0-3 16,0 0 6-16,2 0-6 15,0-1 2-15,1 1 3 0,2 0-2 0,-2-1 0 16,2 0 4-16,1 1-2 0,0-1-4 0,1 0 4 15,1 0-6-15,0-1 1 0,1 1 6 0,0 0-5 16,-2 1 5-16,-1-1-1 0,-1 1-5 0,-3 0 4 16,2 0-3-16,-4 0 2 0,-2 0-1 0,3 0 3 15,-4 0-2-15,0 0-3 0,0 0 4 0,-2 0-4 16,-1 0 5-16,1 0 1 0,-4 0-3 16,1 0 2-16,-1 0-1 0,-3 0-1 0,2 0-1 15,-2 0 1-15,0 0-1 0,1 0 0 0,0 0 4 16,0-1-2-16,2 0 0 0,1-1-2 0,0 0 1 15,0 1-2-15,4 0 0 0,-2-1 4 0,3 0-4 16,0 0 4-16,1 0-3 0,0 1-5 16,-1-2-1-16,-1 2-10 0,0 0-6 0,-2 0-14 15,-1 1-22-15,0 0-23 0,0 0-26 0,-4 0-25 16,1 1-18-16,-2 1-21 0,-1 2-11 0,0-1-6 16,0 2-25-16,-1-1-27 0,-3 2 35 15,0-1 39-15,1-3-276 0</inkml:trace>
  <inkml:trace contextRef="#ctx0" brushRef="#br0" timeOffset="83952.12">16382 11946 532 0,'0'0'22'16,"0"0"9"-16,0 0 33 0,0 0 20 0,0 0-18 15,0 0-27-15,0 0-15 0,0 0 9 0,0 0 22 16,0 0 7-16,0 0-7 0,0 0-2 0,17 39 2 16,-5-34 3-16,0 0 4 0,-1-2-3 15,4 2-8-15,0-1-5 0,1-2-6 0,1 0-6 16,2-2-6-16,-2 0-2 0,-2 0-5 16,1 0-3-16,-3-3 1 0,1-2-5 0,-1 0 2 15,-1 0 0-15,-3-2-2 0,0 0 3 0,0-1-3 16,0-1-2-16,-2 1-2 0,3 0-2 0,-1 1-5 15,-2 0-1-15,-2 1-2 0,1 2-4 16,-2 2-3-16,-1 1-10 0,0 1-10 0,-2 0 0 16,0 1 3-16,-1 5 12 0,0 2 13 0,0 4 7 15,0 1 3-15,0 4 1 0,-4 2-2 0,-1 2-3 16,-2 4 1-16,1 0-2 0,-2 3-1 16,2 1 1-16,-2 1-3 0,1-1 1 0,-1-2 1 15,2 0-3-15,0-1 1 0,0-2-1 0,1-1 1 16,0 0 1-16,0-2 2 0,0-2 3 0,0 0 4 15,-3-3 6-15,4-1 8 0,-3-2 11 0,1-2 9 16,0-2 9-16,-3 0 9 0,1-4 7 0,1 1 6 16,-1-3 2-16,0-2 0 0,-1 0-4 15,1-1-10-15,-2 0-6 0,4-2-12 0,-2-4-9 16,0 1-10-16,1-3-8 0,0-1-9 16,-1-2-8-16,1 0-4 0,2-2-5 0,-3 1-4 15,3-1-5-15,0 2-19 0,3 1-19 0,-2 2-36 16,1 2-58-16,2 2-87 0,0 0-201 0,0 2-57 15,1 1-676-15</inkml:trace>
  <inkml:trace contextRef="#ctx0" brushRef="#br0" timeOffset="85651.07">16673 12422 0 0,'0'0'423'0,"0"0"-416"0,0 0 37 0,0 0 64 15,0 0 33-15,0 0 6 0,0 0-7 0,0 0-18 16,0 0-12-16,0 0-14 0,118-93-14 0,-104 81-7 16,0 2-15-16,-1 1-10 0,0 2-6 15,0 1-13-15,-2 3-9 0,-1 0-11 0,1 3-7 16,-3 0-8-16,-3 1-2 0,3 5 1 0,-2 2 2 16,-1 2 4-16,-4 3 5 0,0 1-1 0,-1 2-1 15,0 0-4-15,-2 1-3 0,-1 0-2 16,-5-1 1-16,2 0 2 0,0-2 5 0,-2-2 1 15,2 0 3-15,0-2 0 0,-3-2-1 0,4-1 2 16,1-2 2-16,1-2 8 0,0-2 15 0,1-1 16 16,2 0 10-16,0 0-14 0,0-1-18 0,0-6-20 15,2-2-15-15,3-4 6 0,3-3 0 16,0-2 2-16,6-2-3 0,-2-3 1 16,6 0-2-16,-1 0-2 0,2 0 2 0,-1 3-1 15,1 4 1-15,-1 2 3 0,-5 4-2 0,1 3 3 16,-4 4-2-16,-2 2-1 0,0 1-3 0,0 0 4 15,-6 7 5-15,2 4 6 0,-1 3 6 0,-3 4-2 16,0 2-4-16,0 2-4 0,-2 1-2 0,-3-1-1 16,0 1 2-16,0-1-2 0,-3-1 1 15,4-2 1-15,-4-2-1 0,3-2 0 0,-1-2 2 16,0-2-1-16,2-3 0 0,3-3-1 0,0-2-5 16,1 0 3-16,0-3 11 0,0 0 20 0,2-4 11 15,6-4 7-15,0-3-11 0,4-3-17 16,1-4-9-16,2-3-6 0,-1-2-1 0,6-1-2 15,-1-3-3-15,-1 1-2 0,0-1-1 0,1 2 0 16,0 3-2-16,-2 4 4 0,-3 3-1 0,0 2-1 16,0 4 2-16,-3 2-4 0,-1 3-2 0,-2 1-3 15,-3 2-5-15,2 1-2 0,-5 0 1 16,2 6 4-16,-1 0 8 0,-3 4 6 16,0 1 2-16,-3 2 0 0,-2 1 0 0,3 0-2 15,-4 2 1-15,3 0 0 0,-3 0-3 0,3 0 0 16,1 0 0-16,-2 0-1 0,4-2 1 0,0-1 1 15,0-1-4-15,0-1 0 0,6-3-1 16,-1 0-5-16,2-3 6 0,1-1 1 0,3-2 4 0,1-2 7 16,3 0 0-16,-2 0 2 0,7-6-3 0,-2-1-2 15,2-3-3-15,2-1-1 0,-1-1-2 16,1-2 1-16,4 2 0 0,-5-2 1 0,1 0 2 16,-3 1-1-16,-5 0 0 0,3 0 2 15,-5 0 1-15,-1 1 4 0,-2 1 0 0,-2 1 5 16,-3 2 8-16,-4 2 4 0,0 0 15 0,0 3 2 15,-3 1-6-15,-5 0-5 0,-4 2-18 0,-2 0-6 16,0 0-1-16,-4 2 0 0,2 2 3 0,-2 1-1 16,-1 2 0-16,0 1-3 0,2 0-2 15,2 2-1-15,-3 1-5 0,6-1 1 0,-1 2-2 16,4-2 0-16,0-1-3 0,7 0-3 16,0-2-7-16,2 0-3 0,0-1-2 0,4-1-1 15,1-1 6-15,2-1 3 0,1-1 1 0,3-2 7 16,0 0-1-16,4 0 2 0,-1 0 1 0,3-2-1 15,-2-3-3-15,4 0-1 0,-4-1-2 16,1 2-5-16,0-2 6 0,-2 1 2 0,-4 1 0 16,0 1 7-16,-2 1-2 0,-3 0 0 0,0 2 1 0,-3 0-3 15,-1 0-1-15,0 0-1 0,0 0 0 16,-1 1 0-16,0 1 3 0,2 2 0 0,-2 0 3 16,0 2 3-16,0 0-2 0,0 1 0 0,0 0-1 15,0 1-2-15,0-1 1 0,0-1-2 0,0 1 2 16,3 0-3-16,0-1 1 0,-1 0 1 15,6 0-3-15,-3-2 6 0,2 0-4 0,2-2 3 16,3 1 5-16,3-3 0 0,0 0 3 0,3 0-1 16,3-2 0-16,-2-3-1 0,3-1 1 15,2-2 0-15,0-2-2 0,-2-1-1 0,1 0-6 16,3-3 0-16,-3 0 0 0,-2 0-1 0,0-1 4 16,-2 0 0-16,-4 0 2 0,-4 0-1 0,-5-1 2 15,1 1 0-15,-6-1-3 0,-1 1 3 16,0 1-3-16,-9 3 2 0,-2 3 4 0,-1 2-5 15,-6 2-2-15,3 4-3 0,-4 0 0 0,1 3 1 16,0 4 0-16,4 2-2 0,0 4 0 0,1 0 3 16,1 4-4-16,2 2 3 0,0 1-1 0,-1 4-3 15,3 0 5-15,3 1-2 0,-1 3 2 0,4-1 5 16,2 4 0-16,0 1-1 0,0-1 1 16,4 1-2-16,4-1-2 0,1 0 3 0,1-1 0 15,0-1-3-15,-2-3 4 0,2-2-2 16,-5-1-1-16,2-2 1 0,-3-2-2 0,0-1 1 0,-3-2-1 15,-1-2 4-15,0-2 0 0,-1-2 5 16,-6-2 5-16,-3-3-4 0,-3 0 3 0,-3-2-5 16,-3-1-5-16,3-2 2 0,-3 0-3 0,-1-2-1 15,2-2 0-15,1-2-3 0,2 0-1 16,0-3-6-16,2 1-1 0,2 0-4 0,2 1 0 16,4-1-1-16,-1 2-3 0,4 0 1 0,1 1-11 15,1 1-8-15,0-2 0 0,1 1-2 16,4-2 11-16,3 0 10 0,5-2 4 0,1 0 8 15,3-2-3-15,2-2-1 0,5-1 1 0,0-4 0 16,4-1 3-16,2-3 2 0,1-4 2 0,1-3 1 16,5-2-2-16,-2-2 0 0,3-1-2 0,4-1 1 15,-4 1 5-15,-4 1 2 0,2-1 2 0,-5 4 3 16,-1 3 0-16,-6 4-1 0,-3 2 1 0,-3 6 1 16,-6 2 4-16,-4 6 2 0,-5 3 8 15,-1 2 3-15,-2 2 1 0,0 0-2 0,0 6-6 16,-4 5-8-16,-4 2-4 0,-3 4 0 0,0 0-1 15,-1 1-1-15,-3 2-1 0,3-1-3 16,0 1 0-16,0 0-3 0,-3-2 1 0,8-1 0 16,-1-2-5-16,1 0 0 0,5-2-14 0,0-3-20 15,2-2-37-15,0-2-58 0,2-2-67 16,6-3-139-16,-2-1-182 0,1 0-843 0</inkml:trace>
  <inkml:trace contextRef="#ctx0" brushRef="#br0" timeOffset="85778.75">18415 12072 2329 0,'0'0'-5'0,"0"0"5"0,0 0 5 0,0 0-13 0,0 0-39 16,0 0-58-16,0 0-80 0,0 0-171 16,0 0-95-16,0 0-689 0</inkml:trace>
  <inkml:trace contextRef="#ctx0" brushRef="#br0" timeOffset="86467.92">18283 12564 1364 0,'0'0'276'0,"0"0"-254"0,0 0 63 0,0 0 96 15,0 0-43-15,0 0-36 0,0 0-9 0,113-124-19 16,-89 102-20-16,-2 1-9 0,0 1-7 0,-1 3-1 15,-3 2-1-15,-3 3-5 0,0 4-6 16,-5 4-10-16,-3 1-8 0,0 3-7 0,-4 0-1 16,2 5-1-16,-3 3 1 0,-2 1 3 0,0 4 0 15,0 0 0-15,-1 3 0 0,-5 1-4 16,2 1 1-16,-4 2-2 0,-2 0 0 0,1-2 2 16,2-1 3-16,-2-1 3 0,2-1-1 0,0-1-1 15,4-3-1-15,2-1-2 0,0-2 0 0,1-2-1 16,0-3 3-16,2 0 2 0,1-3 9 15,4 0 10-15,1 0 7 0,1-5 3 0,1-3-2 0,1-2-5 16,2-1-6-16,-2-3 0 0,5-1-7 16,-3 0-2-16,0-3-2 0,3 0-5 0,-1-3 0 15,3-1-3-15,0 1-1 0,1 3 0 16,-4 1 1-16,1 4 0 0,-4 2 0 0,-3 3-1 16,-2 4-2-16,-2 0-1 0,-2 2-4 0,2 2-3 15,-4 0-3-15,0 0-1 0,-1 5 2 0,0 0 5 16,0 3 3-16,-2 3 2 0,-3 0 1 15,0 2 1-15,-1 1-1 0,2 2 0 0,-2-1 0 16,3 1-2-16,0 0 0 0,-1-1 0 0,3-1 0 16,1 0 2-16,0-3-2 0,0 1-4 0,0-2-1 15,7-2-7-15,-3 0 1 0,5-2 0 0,0-3 3 16,4 1 3-16,1-3 5 0,0-1 4 16,2 0 2-16,-1-4 4 0,3-1 0 0,0-4 0 15,-1 0 3-15,1-2-1 0,2 0 2 0,-2-5-1 16,4 0 0-16,-1-1-4 0,-1-3 2 0,1 0-1 15,-1-2-4-15,-1-1 4 0,-2 0-4 0,-4 2-1 16,-1 3 4-16,-3 3 0 0,-6 3 8 16,0 4 7-16,-3 4 3 0,0 0-2 0,-6 3-4 15,-2 1-10-15,-4 0-4 0,1 6-1 0,-6 3-2 16,-2 4 2-16,1 1 2 0,-2 4-3 16,-3 2 0-16,5 0 0 0,-1 1-2 0,1 1-2 15,0 0 2-15,5-2 0 0,3 1-4 0,1-4-6 16,5 0-20-16,3-2-24 0,1-3-31 0,2 1-34 15,4-2-28-15,8 0-74 0,0-3-170 16,3-3-126-16,-7-1-822 0</inkml:trace>
  <inkml:trace contextRef="#ctx0" brushRef="#br0" timeOffset="87026.71">19864 12303 1581 0,'0'0'245'0,"0"0"-265"16,0 0 55-16,0 0 88 0,0 0-6 15,0 0-47-15,0 0-21 0,0 0-8 0,0 0-1 16,0 0-6-16,0 0 1 0,0 0 11 0,0 0 3 15,0 0 11-15,95-59 1 0,-95 53 0 0,0-1-2 16,0-1-9-16,-3 2-7 0,-5 0-15 16,-3 3-10-16,-6-1-14 0,2 3-7 0,-8 1-1 15,-1 0-4-15,0 0 2 0,-3 6-3 0,4 1-2 16,-4 2-2-16,4 3 2 0,0 0 3 0,4 2 2 16,0 1 3-16,2 1-2 0,4 1-3 15,1 1 3-15,2 0-3 0,3-1 4 0,3-1-1 16,0-2-3-16,4 0 0 0,0-3-2 0,6 0 1 15,2-3 2-15,2-1 6 0,1-1 1 0,3-4 4 16,2-1 3-16,1-1-4 0,4-2 3 16,2-5 0-16,0-1-2 0,-2-4 2 0,5-1-3 15,-4-1 0-15,1-1 2 0,-3-2-4 0,0 2 3 16,-1-1 0-16,-6 2 2 0,-3 1 5 16,0 3 6-16,-6 2 9 0,-1 3 5 0,-2 2 4 15,-1 1-1-15,0 2-8 0,-6 0-10 0,1 5-8 16,-5 4-7-16,-1 2-1 0,0 3 4 15,-4 3 0-15,4 0 0 0,0 2 0 0,1 2-2 0,1 0-1 16,1-2 0-16,2 1-1 0,3-2-2 16,3 0-9-16,0-3-14 0,3-3-17 0,1-1-23 15,6-3-36-15,0-3-45 0,0-1-82 0,7-2-202 16,-6-1-108-16,1-1-830 0</inkml:trace>
  <inkml:trace contextRef="#ctx0" brushRef="#br0" timeOffset="87500.83">20227 12216 1982 0,'0'0'114'16,"0"0"6"-16,0 0 24 0,0 0 4 16,0 0-68-16,0 0-29 0,0 0-14 0,0 0-10 15,-117 68-9-15,107-52-8 0,1 1-2 0,0 2-2 16,-2-1-2-16,3 1-2 0,3 2 1 0,-3-1 0 15,8-1-3-15,-1-1 0 0,1-1-8 0,1-2-1 16,6-1-1-16,-2-1-2 0,3-3 2 0,0-1-3 16,1-2 1-16,-3-2-2 0,3-2 5 0,2-2 4 15,2-1 3-15,0-1 4 0,1-5-2 16,2-2 5-16,-2-1-3 0,3-1 2 0,-3-3 3 16,3-1-3-16,-2-1 7 0,2-2-1 0,1-2 0 15,-3 0 4-15,4-1-8 0,0 2-1 16,-1 0-2-16,-1 3-1 0,0 2 2 0,0 1 0 15,-3 4 1-15,0 1-1 0,-1 4 1 0,-3 1 1 16,1 2-2-16,-2 0 1 0,-2 0 1 16,1 4 1-16,0 2 0 0,-2 1 1 0,-2 1 0 15,0 1 4-15,-1 2 2 0,-2-1 2 0,1 1 1 16,-2 1-2-16,0 1 0 0,-2 1-2 0,-2-1 1 16,0 1 3-16,-2-1-3 0,0 1 0 15,-2-2-5-15,-1-1-2 0,-1 0-2 0,3-2-4 16,0 1 1-16,1-4-6 0,4 1-7 0,1-1-8 15,1-2-17-15,0 1-20 0,3-2-18 0,7 0-20 16,0-1-25-16,7-1-29 0,2 0-33 16,2-1-62-16,3 2-118 0,2-2-85 0,-10 0 41 0,-1 0-394 15</inkml:trace>
  <inkml:trace contextRef="#ctx0" brushRef="#br0" timeOffset="89268.63">20832 12380 1106 0,'0'0'410'0,"0"0"-150"0,0 0-4 16,0 0-44-16,0 0-86 0,0 0-47 0,0 0-22 16,0 0-19-16,0 0-12 0,0 0-12 15,0 0-3-15,0 0-3 0,0 0-5 0,-97 41 0 16,91-25 0-16,2 1-2 0,0 0 0 16,2 1 0-16,1-2 1 0,0 0-2 0,-1-1 4 0,2-1-1 15,0-2 1-15,0-1 4 0,2-2 1 16,2-2 4-16,0-2 8 0,1-1 2 0,3-2 8 15,-1-1 5-15,3-1 0 0,3 0-1 0,-2-4-6 16,1-3-8-16,0-1-2 0,1-2-3 0,0-3-5 16,-1 0 0-16,-1-2-4 0,1-1-2 15,-2 0 4-15,0-3-1 0,1-1-3 0,-2-2-2 0,-2-1-6 16,-4 0-4-16,3 0-2 0,-6 2-2 16,0 3 1-16,-8 3 0 0,0 2-4 0,-1 4 0 15,-3 2-4-15,0 3 1 0,0 2 1 0,-3 2-1 16,5 0 4-16,-3 5-1 0,0 2 4 15,-3 3 3-15,4 2-2 0,0 2 1 0,-3-1-2 16,5 3-2-16,2-2-1 0,2 0 0 16,1 0 2-16,2-1-3 0,2-3 4 0,1-1-2 15,0-1 3-15,2-3 5 0,5-2 3 0,2-2 10 16,0-1 2-16,2 0 4 0,4 0 0 16,1-4-2-16,-1-3-2 0,3-1-4 0,1-3 3 15,0 1-4-15,0-2 4 0,2-1 0 0,1-1-5 16,-1-1 0-16,2-1-5 0,3-1-3 0,-2-1-1 15,-1 2-1-15,1 1-3 0,-3 3 0 0,-1 2 0 16,-6 4-1-16,2 3 3 0,-5 2 0 0,-4 1-5 16,-1 0 1-16,0 6-8 0,-5 1 3 0,-1 3 2 15,0 2 1-15,-4 0 4 0,-1 3-4 0,-3 0-2 16,1 0-2-16,1 1 0 0,0 0 2 16,0 2 2-16,1-1 4 0,3 0 0 0,0 0 0 15,1 1 1-15,-1-3 2 0,2-2 0 0,-1-1 2 16,1-3 1-16,0-2 0 0,0-2 7 0,0-3 9 15,0-1 16-15,0-1 16 0,0 0-2 16,0-2-3-16,1-4-15 0,2-2-10 0,-1-1-1 16,2-3-3-16,1 0-1 0,1-2-6 0,2-1-1 15,1-1-2-15,4-1-4 0,3-2 1 16,-1 2-6-16,4-1 0 0,0-1 0 16,-2 3 0-16,0 1 0 0,-2 4 0 0,-1 1 0 0,-3 4-2 15,-1 3 4-15,-3 2-3 0,-1 1-4 0,-2 1 0 16,-1 4-3-16,0 3 1 0,-2 2 7 15,-1 2 2-15,0 2 4 0,0 3 3 0,-5 0 0 16,1 1-3-16,-2 2 3 0,1 1 1 0,-2-2-1 16,4 2 9-16,-1-2-7 0,1 1 1 15,3 0 1-15,-1-3-6 0,1-1 8 0,0-2-1 16,0-4 2-16,0-3 4 0,0-2 6 0,0-3 18 16,0-2 18-16,0 0 9 0,0 0-1 0,0-3-17 15,1-3-17-15,2-3-11 0,1-2-9 0,2-1-3 16,0-1-1-16,2-1-4 0,2-2 3 0,2-2-1 15,2 0-4-15,3-3 2 0,2 1-8 0,1 0-3 16,1 2 3-16,-2 1-4 0,-2 4 4 16,-1 0 0-16,-1 4 0 0,-2 1-3 0,-2 3 2 15,-1 2 0-15,-4 3-5 0,-1 0 5 16,-2 0-4-16,-2 6 0 0,-1 1 7 16,0 2 1-16,0 1 3 0,-1 1 3 0,-3 2-2 15,-1 0-2-15,0 1 3 0,0 0-3 0,0 0 0 16,1 0 2-16,2 0-7 0,2 0-6 0,0 0 0 15,2-2-4-15,5 1-3 0,3-2-3 0,-1-2-9 16,2-1-4-16,1-3-5 0,2-1-2 0,0-3 2 16,-1-1-3-16,4 0 5 0,-1-2 6 0,3-4 6 15,-3-1 9-15,4-2 6 0,-2 0 5 16,-3-2 5-16,1 0 5 0,-3-2 2 0,0-2 2 16,-2 0-1-16,1-2-1 0,0-1-3 0,-2-2-2 15,0 1 1-15,1 1 1 0,-3 2 6 0,-4 2 6 16,-1 3 8-16,-3 0 9 0,0 5 8 0,-1 0 1 15,-5 2-7-15,-2 3-7 0,-4 1-13 0,-1 0-6 16,-1 6 1-16,0 3-4 0,-3 2 2 16,0 3-2-16,-2 1-4 0,2 2 2 0,-1 1-2 15,3-1 0-15,3 1-2 0,3-1 0 16,3-2-3-16,1-3-1 0,3-1 3 0,-1-4-5 16,3-1 5-16,0-2 1 0,0-2-3 15,1-2 9-15,4 0 0 0,3 0 2 0,2 0 4 0,1-5-5 16,2 0 1-16,1-2-1 0,0-2-2 0,1 0 3 15,-2-2-2-15,2 1-2 0,-1-2-1 16,-1 3-4-16,2 0 3 0,-4 1-2 0,-1 2-3 16,2 3-1-16,-3-1-3 0,-3 3-3 0,0 0-2 15,-2 1-5-15,0 0-1 0,-4 2 0 0,0 3 4 16,0 1 8-16,-4 2 5 0,-2 0 4 16,-2 1-2-16,0 1 0 0,-1 2-1 0,-1-2-2 15,3 1 4-15,1-2-1 0,2 0-4 0,0-2 3 16,1-2-5-16,3 1 4 0,0-2 3 0,0 0 1 15,4-1 7-15,2-1 3 0,3-2 8 16,0 0 4-16,7 0 3 0,1 0 2 0,5 0-7 0,-1-2-3 16,2-3-4-16,-1-2-1 0,-1-1 6 15,0-1 1-15,-3-1-1 0,1-3-6 16,0-2-3-16,2-3-4 0,0-1-2 0,3-4 0 16,-1-1-3-16,3-3-3 0,0 0-4 0,1-3-3 15,-2 0-2-15,-2 1 0 0,-6 1 5 0,-3 2 1 16,-4 3 5-16,-4 4 3 0,-5 1 2 0,-1 3 4 15,0 4 0-15,-1 3-5 0,-5 2-3 16,-4 4-6-16,-3 2-1 0,-2 0 1 0,-2 8-1 16,-4 4 3-16,3 3-1 0,1 5 0 0,2 0 2 15,-1 5-3-15,4-1 4 0,0 2 0 0,3 1-1 16,2 0 3-16,0 2-4 0,0-1-1 0,3 0-3 16,-1-2 2-16,3 1-3 0,2-5-1 15,0 0 3-15,0-2-4 0,0-3-1 0,4-3 1 16,0-2-1-16,5-3-1 0,-2-2 6 0,1-3 3 15,1-1 3-15,2-3 6 0,0 0 1 0,3-3 3 16,0-4 2-16,-2-2-1 0,4-1 3 16,0-3 1-16,1-2-2 0,-1-2-3 0,0-3-1 15,3-1-5-15,-2-1-2 0,2-1 0 0,-1 4-3 16,-1 2 0-16,-2 2 1 0,-2 2 4 16,-5 5 3-16,-3 3 5 0,-2 1 4 0,-2 3-1 15,-1 1-2-15,0 0-5 0,-3 3-2 16,-2 4-2-16,-2 3 2 0,-5 2 0 0,1 3 1 15,0 0-2-15,-1 1-1 0,2 1-1 0,2 1-4 0,2-1 1 16,-1 1 0-16,3 0 0 0,4-1-5 16,0-1 1-16,0 1-5 0,4-2-6 0,5 0-11 15,5-2-23-15,1-3-26 0,2-2-58 0,3-3-96 16,3-4-214-16,-7 0-142 0,-4-1-801 0</inkml:trace>
  <inkml:trace contextRef="#ctx0" brushRef="#br0" timeOffset="89427.99">22604 12101 2404 0,'0'0'89'0,"0"0"-5"0,0 0 6 16,0 0 2-16,0 0-44 0,0 0-25 0,0 0-19 16,0 0-18-16,0 0-20 0,0 0-28 0,0 0-50 15,0 0-92-15,0 0-200 0,0 0-170 0,5 1-840 16</inkml:trace>
  <inkml:trace contextRef="#ctx0" brushRef="#br0" timeOffset="89615.93">21901 12140 2712 0,'0'0'3'0,"0"0"3"0,0 0 10 0,0 0 15 15,0 0-7-15,0 0-9 0,0 0-13 0,145 35-12 16,-101-27-23-16,-2-1-35 0,1 3-59 16,3-1-113-16,-2 1-248 0,-11-1-84 15,-8-5-699-15</inkml:trace>
  <inkml:trace contextRef="#ctx0" brushRef="#br0" timeOffset="90218.39">22706 12340 1239 0,'0'0'400'0,"0"0"-203"0,0 0 22 0,0 0 12 16,0 0-92-16,0 0-60 0,0 0-18 0,0 0-21 16,0 0-9-16,0 0-7 0,0 0 5 0,-118 25 3 15,102-15 4-15,0 2 14 0,1 1-12 16,3 1-7-16,4 0-10 0,-1-1-20 0,7 1 0 15,2 0-3-15,0 0-1 0,1 0 5 0,7 0-1 16,0-2 0-16,2 0-3 0,3-2 4 16,0-1-4-16,6-2 2 0,-1 0 2 0,5-2-4 15,0-2 2-15,4 0-1 0,-2-1 0 16,3-2 0-16,1 0 1 0,0 0 2 0,-1 0-3 0,1-2 3 16,-2-3-2-16,2 0-2 0,-4 0 3 15,-1-2-3-15,-2-2 5 0,-1-2 0 0,-5 0 1 16,-1-1 1-16,-4 1 2 0,-2-1-1 0,-4 1 1 15,-4 2 2-15,-1 0-4 0,-1 1 7 0,-8 1-1 16,-1 1-2-16,-4 1-2 0,-2 1-7 16,-2 3-1-16,2 0-2 0,-4 1 2 0,2 0 1 0,-2 3 1 15,-1 2 1-15,4 1-4 0,-3 1-1 16,5 0-1-16,0 1-1 0,5 1 3 0,4 0-2 16,2 0 0-16,0 1 1 0,4-1-1 0,0-1-1 15,0 1 0-15,2-2-1 0,2 0 2 0,4 0 2 16,-1-3 1-16,3 0 2 0,3-2 1 15,-2-1 0-15,5 0 1 0,-2-1-1 0,2 0 2 16,-2 0 1-16,-1 0-1 0,0 0 3 0,-3-1-1 16,0 0-3-16,0 1 2 0,-1 0-6 15,0 0 3-15,0 0-2 0,0 0-2 16,0 0 6-16,-1 4-6 0,-1-1 2 0,-1 3-1 0,-2 0-3 16,-1 0 3-16,0 2 0 0,-1 0-3 15,3 0 4-15,-2 2-2 0,0-1-1 0,4 0-1 16,0-1-5-16,4 0-12 0,1 0-16 0,-1-1-28 15,4 0-45-15,-1-2-50 0,-1-2-78 0,2 0-173 16,-4-2-141-16,-3 0-795 0</inkml:trace>
  <inkml:trace contextRef="#ctx0" brushRef="#br0" timeOffset="90449.34">23145 12117 2289 0,'0'0'95'16,"0"0"11"-16,0 0 18 0,0 0-2 15,0 0-55-15,0 0-34 0,0 0-19 0,0 0-5 16,0 0 0-16,0 0-1 0,0 0 1 0,0 0-6 16,-33 125 0-16,62-105 0 0,3-3-4 15,3 0-6-15,0-3-17 0,1-2-30 0,1-3-45 16,-2-2-61-16,-4-1-111 0,-1-4-275 0,-8 0-460 15,-10 0 280-15</inkml:trace>
  <inkml:trace contextRef="#ctx0" brushRef="#br0" timeOffset="91307.16">16504 13272 2169 0,'0'0'7'0,"0"0"19"0,0 0 27 15,0 0 7-15,0 0-8 0,0 0-13 0,0 0-11 16,0 0-8-16,0 0-5 0,0 0-10 16,120-26-5-16,-92 26-9 0,0 0-15 0,2 1-37 15,1 4-86-15,-1 0-132 0,-1-1-215 0,-10 1-57 16,-7-3-358-16</inkml:trace>
  <inkml:trace contextRef="#ctx0" brushRef="#br0" timeOffset="91500.25">16561 13468 2530 0,'0'0'178'0,"0"0"-204"16,0 0 17-16,0 0 42 0,0 0 12 0,0 0-1 15,0 0-12-15,0 0-12 0,0 0-6 0,140-2-9 16,-102 2-9-16,-3 0-7 0,0 0-18 0,-4 1-31 16,-1 3-45-16,-2 0-66 0,-4 1-96 15,1-1-205-15,-9 0-55 0,-5-2-693 0</inkml:trace>
  <inkml:trace contextRef="#ctx0" brushRef="#br0" timeOffset="92068.38">17472 13525 1139 0,'0'0'222'16,"0"0"-88"-16,0 0 56 0,0 0 31 0,0 0-29 15,0 0-79-15,0 0-52 0,0 0-18 0,0 0-5 16,0 0-6-16,0 0-6 0,0 0-3 16,0 0-2-16,72-82 1 0,-54 64 1 0,0-2-1 15,1-1-1-15,-4-1-2 0,4 0-4 0,-5 1-1 16,1 1 1-16,-5 3 2 0,-2 3 7 0,-3 4 10 15,0 4 5-15,-4 1 4 0,-1 4-3 16,0 0-10-16,-1 1-16 0,-5 0-10 0,2 8-6 16,-5 3-4-16,0 4 4 0,-2 4 1 0,1 2 1 0,0 0 3 15,1 1 0-15,-1 2 3 0,4-3 1 16,1 1-3-16,-1-3 1 0,3-1-3 0,3-2-3 16,-2-2 0-16,2-2-4 0,0-2-8 0,3-2-15 15,4-2-26-15,0-4-37 0,3-2-49 16,4 0-84-16,0-6-182 0,2 0-125 0,-7 0-845 0</inkml:trace>
  <inkml:trace contextRef="#ctx0" brushRef="#br0" timeOffset="92212.9">17794 13049 2122 0,'0'0'70'15,"0"0"-47"-15,0 0 5 0,0 0-1 16,0 0-12-16,0 0-26 0,0 0-15 0,0 0-21 15,0 0-54-15,0 0-74 0,0 0-165 16,0 0-91-16,0 0-578 0</inkml:trace>
  <inkml:trace contextRef="#ctx0" brushRef="#br0" timeOffset="93835">17740 13502 2270 0,'0'0'25'0,"0"0"12"16,0 0 25-16,0 0 12 0,0 0-29 15,0 0-11-15,0 0-5 0,0 0-4 0,0 0 0 16,83-116-9-16,-63 104 2 0,-3 0-1 0,0 3-1 16,0 2 3-16,0 2-5 0,-3 3-4 15,3 1 0-15,-2 1-6 0,0 1-5 0,-1 5-3 16,-1 1-3-16,-4 3-7 0,0 1 2 0,-1 2-1 15,-4-1-2-15,0 3 4 0,-2-1-4 0,-2 1-1 16,0-2 1-16,-4 3 0 0,1-4 2 16,-6 2 4-16,4-2 3 0,-2-1 3 0,-1-1 3 0,2-1 1 15,1-4 2-15,-1-1 3 0,2-2 2 16,3-1 7-16,-1-1 7 0,2 0 4 0,0 0-2 16,0-5-7-16,2-5-6 0,3-1-5 0,2-3-1 15,3-2 1-15,2-2-1 0,4 0-1 0,-2 0-2 16,5-3 1-16,0 1-1 0,2 2 0 0,0 1-1 15,0 4-2-15,-2 1 3 0,1 4-4 16,-3 4 3-16,1 1 0 0,-3 1-4 0,-2 2 1 16,-2 2-4-16,-4 4 0 0,1 3 1 15,-7 4 3-15,-1 1 3 0,0 3 0 0,-1 3 1 16,-7-1 0-16,0 1 2 0,-2-1 1 0,-1 1-2 16,0-1 1-16,1-1-1 0,-1 0 0 0,2 0 4 15,1-4 1-15,3 1 4 0,-3-3 4 16,4-4-2-16,-2-1 0 0,6-3-3 0,-1-1-4 15,1-3 2-15,0 0 10 0,2-2 8 0,6-4 4 16,2-6 0-16,1-2-11 0,2-4-7 0,6 0-5 16,1-2-3-16,-1-3-1 0,2-1 0 0,2-3 0 15,2 0-3-15,-2-1 1 0,-1 4-2 16,1 2 0-16,-5 5-1 0,1 3 0 0,-1 5 0 16,-6 3-2-16,0 3 1 0,-1 2-1 0,-3 1-2 15,0 1-1-15,-5 6-4 0,-1 1 3 0,-2 3 1 16,0 3 3-16,-4 2 5 0,0 3-3 0,-3 0 2 15,-1 2-1-15,-2 1 0 0,5-2-2 16,-2 1 3-16,4-2 0 0,-1-1-2 0,4-2 3 16,0-1-9-16,6-1-2 0,2-3-4 0,2 2-7 15,4-5 3-15,3-1-4 0,3-5-1 16,2-2 2-16,2 0-9 0,3-4-2 0,2-4 2 16,2-2 2-16,0-1 9 0,0-1 7 0,-1 0 6 15,-1-3 4-15,0-2 1 0,-3-1 4 0,0 0 0 16,-3-3 3-16,-2 2 1 0,-3-1 2 15,-7 1 4-15,0 2 6 0,-8 2 6 0,-3 3 4 16,0 0 3-16,-3 1-2 0,-9 4-6 0,-3 0-6 16,-1 3-6-16,-3 3-4 0,-2 1 0 0,-4 1 1 15,2 5 0-15,1 3 3 0,-1 3-5 16,-3 3-2-16,4 2 1 0,0 2-7 0,2 0 4 0,4 1-2 16,3-3 0-16,5-1 1 0,6-1-4 15,2-2 0-15,0-2-4 0,2-1 2 0,5 0-3 16,1-2 0-16,4-4 1 0,-1-1-3 0,3-2 3 15,2-1-1-15,-1 0 4 0,3-5 1 0,1-2 2 16,-2 0 2-16,0-1-2 0,0-1 2 16,-3 0-2-16,0 0 0 0,-1-1 1 15,-3 1-4-15,-2 1 2 0,1 1 1 0,-4 1 0 16,2 1 2-16,-4 0-2 0,2 2-3 0,-1 1-2 16,-4 0 0-16,2 1-1 0,3 1-3 0,-4 0 0 15,1 0-2-15,-1 0 1 0,-1 1 4 0,1 3 2 16,0-1-1-16,0 2 3 0,-1-1-1 0,3 1 1 15,-3 1 2-15,1-1-1 0,1 1-1 16,0 1 1-16,4 0-3 0,-1 0 3 0,4 1 0 16,2 0 4-16,5 0 0 0,-2 0 1 0,5-1 1 15,-1 0-1-15,3-2 3 0,1-1 0 16,-2 0 1-16,7-3 1 0,-3 0-1 0,-1-1 0 16,3 0 1-16,-4-2 0 0,-1-3-1 0,0-1 1 15,-2-2 0-15,-2-2-1 0,-3-1 0 0,-1-1-1 16,0-2 1-16,-3-1-2 0,-3-1 0 0,0-1-3 15,-4-3-2-15,0 0 0 0,-3 0-4 16,0-1-1-16,-6 1 0 0,-4 2-2 0,-2 3-1 16,-3 4-1-16,0 2-2 0,-1 4-3 0,1 3 0 15,-2 2-1-15,3 4 0 0,-2 5 3 0,3 3 0 16,1 4 3-16,-3 2-1 0,3 3 1 0,2 3 1 16,-3 3 2-16,3 2 2 15,0 2 1-15,0 2-1 0,2 3 1 0,4 2 1 0,0 2 3 16,4 0-2-16,0-2 3 0,3 0 2 15,1-2-2-15,-1-3 3 0,3-2 1 0,-4-2-2 16,4-3 1-16,-5-4 0 0,-1-1 0 0,0-2 7 16,-1-5 4-16,-5-2 4 0,-3-3-1 0,0-4 2 15,-4-2-6-15,1 0-2 0,-5-3 2 0,-4 0-8 16,1 0 2-16,-1-5-3 0,0-2-3 0,0-1 1 16,2-1-5-16,5-2-1 0,-1-1-5 15,5 0 1-15,1 0-3 0,4 0-5 0,-3 1 0 16,7-1-5-16,-1 1-1 0,2-1 0 0,0 0-3 15,4 0-2-15,6-1-1 0,0-1-1 0,3 0 0 16,4 1 5-16,4-1 4 0,2 0 4 0,4 0 8 16,-1 2 0-16,4 0 2 0,-3 1 1 15,3 0-3-15,0 1 2 0,1 0 4 0,1 1 0 16,3-2 5-16,-2 0-1 0,-1-1 1 16,5 0 3-16,-3-1 4 0,-3 0 1 0,1-2 4 15,-2 2 2-15,-1 2-1 0,-4 0 3 0,-3-1 0 16,-3 1-4-16,-5 2 0 0,-2 2-1 0,-2 0-1 15,-2 1 1-15,-5 2 6 0,1 2 0 16,-3 1 0-16,-1 1-3 0,0 0-10 0,0 0-3 16,0 1-3-16,-1 4-5 0,-5 2 3 0,1 1-2 15,-1 3-1-15,-1 0 0 0,2 1 0 0,-1 0 0 16,4-1-2-16,0 0 2 0,1 1-4 16,1-3-3-16,0-1-4 0,0-2-8 0,1 0-12 15,1-2-14-15,6-3-19 0,1-1-24 0,3 0-30 16,2-5-49-16,4-4-76 0,3-2-169 0,2-3-159 15,-6 5 39-15,-5 2-468 0</inkml:trace>
  <inkml:trace contextRef="#ctx0" brushRef="#br0" timeOffset="93950.17">19799 13207 1618 0,'0'0'333'0,"0"0"-159"0,0 0-13 0,0 0-21 15,0 0-74-15,0 0-65 0,0 0-26 16,0 0-24-16,0 0-35 0,0 0-53 0,0 0-88 0,0 0-202 15,0 0-23-15,-11 31-646 0</inkml:trace>
  <inkml:trace contextRef="#ctx0" brushRef="#br0" timeOffset="94689.37">19703 13652 2032 0,'0'0'414'0,"0"0"-324"0,0 0 32 0,0 0 0 15,0 0-47-15,0 0-34 0,0 0-17 16,0 0-3-16,0 0-6 0,0 0-3 0,0 0-1 16,0 0-1-16,121-116-3 0,-98 103 2 0,-2 2-1 15,0 0-4-15,4 3-1 0,-4 1-1 0,-2 2-4 16,-3 1 1-16,1 4-1 0,-3 0-2 16,1 0 2-16,-3 0 0 0,-1 4-3 0,-2 2-1 15,0 0-2-15,-5 1-2 0,2 0 0 0,-4 1 0 16,-2 3 2-16,0-1 0 0,-4 2 6 15,-2 0 2-15,-3 1 0 0,0 2 2 0,-1-2-1 16,1-3 1-16,3 0 1 0,0-2-1 0,2-1 1 16,0-1-2-16,3-2 1 0,1-2 2 0,0-1 1 15,0-1 6-15,0 0 8 0,1 0 10 0,5-2 3 16,1-4-2-16,4-2-6 0,1-3-10 0,0-1-3 16,6-3-2-16,-3 0-1 0,4-3 1 0,0 2-2 15,0-3-4-15,4 0-3 0,1 0-1 16,3 1-1-16,-4 0 1 0,1 4 1 0,-3 3 0 15,-7 2 0-15,1 3-2 0,-6 2 1 0,-3 3-4 16,3 1 0-16,-5 0-3 0,0 1-4 0,-3 5 1 16,-1 1 1-16,0 3 3 0,-1 0 3 15,-5 2 3-15,3 1 0 0,-5 1 0 0,4 1 1 16,-3 0 1-16,4 1 1 0,-3-1-1 16,4 1-2-16,0 0 0 0,2 0-1 0,0-1 1 15,0-1 2-15,3-3-2 0,3 0 2 0,-2-3 1 16,4-1-1-16,-1-2 5 0,2-2-1 0,-1-2 3 15,3 0 1-15,4-1 2 0,-1 0-2 0,5-4 0 16,0-2 1-16,2-2-6 0,1-3 3 0,1 0 0 16,0-1-2-16,1-4 3 0,0 1-5 0,2-3 0 15,1 0-3-15,-1-3-3 0,2-1 2 16,1-1-2-16,-2-1-1 0,0 2 1 0,-6 1-1 16,-3 4 2-16,-6 2 2 0,-7 4 3 0,-4 2 0 15,-1 2-1-15,-6 4-7 0,-5 2-1 16,-3 1-3-16,-4 0 3 0,-3 3 3 0,-1 7-2 15,-4 3 5-15,3 3-3 0,-3 4 4 0,1 1 2 16,-2 2 1-16,1 1 2 0,0 0-1 0,3 1 2 16,3 0-5-16,3-1-1 0,5-2 0 15,3-3-8-15,0 0 5 0,8-3-1 0,0-1-1 16,1-3 3-16,1-1-9 0,5-3-9 0,2-2-12 16,0-3-15-16,3-2-13 0,3-1-25 15,-2-1-43-15,1-5-76 0,2-2-172 0,-5 0-219 16,-4 2-856-16</inkml:trace>
  <inkml:trace contextRef="#ctx0" brushRef="#br0" timeOffset="95048.97">19788 13151 2123 0,'0'0'249'0,"0"0"-200"15,0 0 27-15,0 0 21 0,0 0-3 0,0 0-20 16,0 0-14-16,0 0-12 0,0 0-12 0,0 0-14 16,0 0-8-16,0 0-3 0,0 0-3 15,0 0-1-15,105 29-3 0,-102-23-2 0,2-2 2 16,-2-1-1-16,-3 0 1 0,0-1 7 0,-3-1-2 15,-3 1-1-15,-2 0 1 0,-2-1-9 0,-2-1 0 16,4 0 0-16,-1 0-1 0,-2 0 2 0,5-3 0 16,0 0 3-16,-1-2-2 0,4 1 1 0,-3-1-2 15,3-1 0-15,2 0-1 0,-2 2-2 16,3-1-3-16,0 0-8 0,0 2-14 0,0 0-24 16,0-1-41-16,0 1-51 0,0 1-115 0,0-1-238 15,0 2-70-15,0 1-815 0</inkml:trace>
  <inkml:trace contextRef="#ctx0" brushRef="#br0" timeOffset="95777.58">17765 13068 1406 0,'0'0'56'0,"0"0"21"15,0 0 30-15,0 0 19 0,0 0-29 0,0 0-23 16,0 0-16-16,0 0 1 0,0 0-11 16,0 0-13-16,0 0 1 0,0 0-12 0,0 0 0 15,98 12 2-15,-98-8 4 0,0-1 14 0,0 1 5 16,-5-1 1-16,-1 1-8 0,-3 0-7 15,-2-2-6-15,1-1 0 0,-2 1 1 0,3-2-4 16,0 0 0-16,1 0-3 0,0 0-6 0,3-4 1 16,0 0-7-16,3-1-2 0,0 1-8 0,1-2-8 15,1 0-13-15,0-1-23 0,2 0-26 16,2 0-47-16,5 0-65 0,0 1-125 0,-1 2-209 16,-4 2-853-16</inkml:trace>
  <inkml:trace contextRef="#ctx0" brushRef="#br0" timeOffset="97442.7">21617 13496 1356 0,'0'0'156'0,"0"0"-72"0,0 0 49 0,0 0 36 16,0 0 0-16,0 0-52 0,0 0-27 0,0 0-8 16,0 0-3-16,0 0-6 0,0 0-8 0,0 0-2 15,27-25-8-15,-17 14-11 0,0 1-5 16,-2-1-4-16,-2-1-4 0,-4 0 1 0,0 1 0 16,-2-1-5-16,-6 3-5 0,-5 0-10 0,-5 2-12 15,-4 2-6-15,-5 3-5 0,-6 2-2 0,-4 0 3 16,-4 5-2-16,0 3 5 0,0 1 3 0,2 2 1 15,4 2-1-15,5 1-1 0,3 1 0 16,6-2-6-16,7 3 1 0,4-4-3 0,5 1-4 16,3-1 0-16,1-1-1 0,8 0 0 15,3-1 5-15,6-2 2 0,2-2 3 0,4-3 5 16,1-3 3-16,4 0 1 0,0-4 3 0,0-2 0 16,0-2 0-16,-3-1 2 0,-2 1 1 0,-2 0 2 15,-3 2 2-15,-6 0 3 0,1 2-1 16,-6 2-3-16,-1 2-2 0,-4 0-3 0,-1 1 2 15,1 6 1-15,-3 3 1 0,1 4 1 0,-1 4-3 16,0 3-1-16,0 5-4 0,-1 0 2 0,-4 2-2 16,2 1 0-16,0 0 1 0,-1 2-3 0,0 1 2 15,-1-2-1-15,2 2-1 0,-4-1 4 16,4 0-2-16,-1-1 0 0,0-1 1 0,-1-2-1 16,0 0 0-16,-1-2 3 0,1-1 1 0,0 0 0 15,-1-4 3-15,-1-2 2 0,0-2-3 0,-1-3 8 16,-1-4-5-16,-1-2 3 0,1-2 2 0,-3-4-6 15,-1-1 6-15,-1-2-1 0,1-5-3 16,-2-4 6-16,0-2-10 0,2-3 1 0,1-3-5 16,-2-1-3-16,8-2 1 0,-1 1-2 0,3 1 0 15,1 2-1-15,1 0 0 0,2 3-2 16,2-2 1-16,5 1-6 0,2 1 4 0,3-1-1 16,3 1-1-16,1-1 4 0,3 1-1 0,2-2 1 15,2 1-2-15,1-2 0 0,2 0 2 16,2 0-2-16,2-2 3 0,3-2-1 0,1 0 2 15,0-3 0-15,4-1 0 0,-1-4 2 0,1 1-4 16,0-1 0-16,2 3 0 0,-4 5-1 0,-4 3 3 16,-3 4 0-16,-2 3 3 0,-6 3-1 0,-1 2 0 15,-2 3 0-15,-3 1-2 0,-4 0 3 16,-1 3-4-16,-3 0 1 0,-2 0-1 0,-2 4-3 0,-2 0 4 16,-1 3 1-16,0 0 2 0,0 1 2 15,0 1-1-15,-2 2 0 0,-1 0-2 0,0 1 1 16,0 1-3-16,-1 1 0 0,0 1-1 15,1 0-1-15,-1 1-1 0,3-1 3 0,1 0 0 16,0-1-2-16,0-1-1 0,0-3-2 0,6 0 0 16,-1-1-1-16,3-3 3 0,1-1 1 0,2-1-1 15,1-1 5-15,-1-3-3 0,3 0 1 16,1-2 3-16,-2-3-5 0,2-1 6 0,0-2 0 16,0-1-2-16,1 0 7 0,-1-3-5 0,1-1-1 15,-1 0-1-15,0-3-5 0,0-1 3 16,1 1 1-16,-1 0 1 0,0-1 1 0,0 1-1 0,-1-1-2 15,-3 0 1-15,1 2-2 0,-3 1 1 16,-1 5 2-16,-3 0 2 0,-3 5 3 0,-2 0 0 16,0 2 2-16,0 2-1 0,0 0-5 0,-3 0 0 15,-3 3-3-15,-1 3 0 0,-3 4 0 16,0 1 1-16,-1 1 0 0,-2 5-1 0,2 0 1 16,0 2 0-16,0 2 0 0,2 1 2 0,0 2 0 15,1-1 1-15,2-1 1 0,2-1 2 0,2-1-2 16,2-4-1-16,0 1 0 0,2-2-5 0,3-2 2 15,1-3 0-15,5-1 0 0,-1-2 0 16,2-1 0-16,1-3 0 0,1-2 0 0,3-1 2 16,-2-1 1-16,5-4-2 0,0-3 1 0,-3 0-4 15,1-2 2-15,-1-2-1 0,1-2 0 16,-2-2 0-16,1-1-3 0,-2-1-1 0,1-3-1 16,-2 1-3-16,0 0-4 0,-4 0-2 15,-5 5-5-15,0 3-5 0,-4 4-12 0,-1 2-18 0,0 1-39 16,-5 3-70-16,-1 1-180 0,-2 1-301 15,5 0-857-15</inkml:trace>
  <inkml:trace contextRef="#ctx0" brushRef="#br0" timeOffset="97817.18">22578 13115 2272 0,'0'0'549'15,"0"0"-531"-15,0 0 18 0,0 0 18 16,0 0-5-16,0 0-26 0,0 0-18 0,0 0-7 15,0 0-1-15,0 0 0 0,0 0-1 16,0 0 3-16,0 0-2 0,0 0 1 0,10 11 1 16,-6 0-3-16,-2-2-2 0,1 0-1 0,-2 0-1 15,0-2 0-15,0 0 0 0,-1-2 1 0,0-1 0 16,0-1 2-16,-1-3 3 0,-1 0 2 16,0 0 0-16,1 0 0 0,0 0-5 0,0-4-6 15,1-2-12-15,0 2-22 0,0-3-29 0,0 0-46 16,0 0-74-16,1 0-157 0,1 3-212 0,0 1-731 0</inkml:trace>
  <inkml:trace contextRef="#ctx0" brushRef="#br0" timeOffset="100469.23">21256 14090 339 0,'0'0'24'15,"0"0"-6"-15,0 0 42 0,0 0 46 0,0 0 39 16,0 0 34-16,0 0 1 0,0 0-3 0,0 0-22 15,0 0-22-15,0 0-33 0,0 0-21 16,0 0 11-16,-45-37 16 0,58 36 17 0,3 0 1 16,4-2-18-16,5 1-20 0,4 0-16 0,4-2-5 15,4 2-8-15,2-2-6 0,3 2-4 0,4 0-5 16,1-1-1-16,4 0-4 0,3 1-5 16,-1-2-5-16,4 1-4 0,0 0-7 0,2-2-5 15,1 2-2-15,0 0-4 0,0 1 2 0,-2 1 0 16,2 1-2-16,0 0 1 0,-2 1-3 0,-1 1-2 15,-4 2 1-15,-3-1-3 0,-9 1 2 0,-6 0-1 16,-5-1 0-16,-8 2 0 0,-6-2-3 16,-3 1-1-16,-7-2-1 0,-4-1 0 0,-2 1 1 15,0-2-1-15,-1 0-6 0,-5 0-2 16,-3 0-9-16,-3 0-10 0,-1 0-3 0,-5 0-14 16,-1 0-7-16,-5 0-7 0,-2-2-12 0,0 1-14 15,-3 1-26-15,-4 0-29 0,-2 0-34 0,-4 0-47 16,-4 0-64-16,-5 0-47 0,-3 3 23 0,-4-1 75 15,-3 0 101-15,-3 2 98 0,0 0 34 0,1 1 8 16,-1 2 2-16,1 0 0 0,2-1 1 16,2 0 1-16,-1 0 8 0,2-1 23 0,2 1 41 15,3-3 52-15,2 2 48 0,5-1 27 0,4 0 2 16,4-1-15-16,4 0-8 0,4-1-16 16,6-1-22-16,7-1-18 0,4 1-39 0,4 0-37 15,6 1-20-15,3-1-6 0,11-1 10 0,2 0 19 16,10 0 7-16,6 0-5 0,7 0-11 0,4 0-8 15,7-1-7-15,4 1-3 0,3 0-1 0,2 0-6 16,3 0 1-16,0 0-4 0,0 0-3 16,5 0-3-16,0 0-2 0,3 0-5 0,-2 0-3 15,-2-2 1-15,0 0-5 0,-5 1 2 0,-5 1 0 16,-3 0-4-16,-5 0 4 0,-5 0-3 0,-3 2 2 16,-4 2-2-16,-6-1 0 0,-6-1-6 15,-5-1-5-15,-4 0-5 0,-8-1-9 0,-3 0 2 16,-4 0-8-16,0 0-29 0,-4 0-38 0,-3 0-62 15,-6 0-78-15,0 0-120 0,-6 0-114 0,5 0 47 16,3 0-435-16</inkml:trace>
  <inkml:trace contextRef="#ctx0" brushRef="#br0" timeOffset="101402.15">17434 14233 991 0,'0'0'294'16,"0"0"-97"-16,0 0 38 0,0 0 19 0,0 0-37 15,0 0-53-15,-118-10-63 0,94 22-26 0,-1 3-7 16,2 5-8-16,-3 5-10 0,3 3-12 15,0 5-8-15,1 0-11 0,6 3 0 0,-2 1-6 16,6-1-3-16,0 3-2 0,2 0-5 0,1-1-3 16,1-1-1-16,7-1-7 0,-1-3-8 15,2-1-15-15,2-4-25 0,8-1-33 0,1-3-43 16,6-1-74-16,-2-2-88 0,7-3-181 0,-6-5-6 16,-5-5-576-16</inkml:trace>
  <inkml:trace contextRef="#ctx0" brushRef="#br0" timeOffset="102685.16">21024 14239 415 0,'0'0'73'0,"0"0"47"15,0 0 77-15,0 0 41 0,0 0-10 0,0 0-59 16,0 0-77-16,0 0-39 0,0 0-10 16,0 0-8-16,0 0-6 0,0 0-4 0,-126-13-8 15,105 13-4-15,-3 0 1 0,0 2-3 0,-5 0-1 16,-5 2-3-16,-3-1-3 0,-4 0-3 16,-1 0 0-16,-6 0 3 0,-1 1-1 0,-5 0-1 15,-4 1 4-15,-3 0-4 0,-1-1 3 16,-7 1 2-16,-3-1-3 0,1 2-1 0,-3-1 6 0,0-2 5 15,-2 1 17-15,3-2 12 0,2 1 4 16,2-3 1-16,3 0-9 0,1 0-6 0,4 0-3 16,1 0-1-16,4-3 4 0,-1 0 2 0,3-1 0 15,1 1-4-15,-2 0-3 0,2 0-2 16,-5 1-3-16,3-2 3 0,-3 2-4 0,3-1-1 16,-3 2 1-16,4-1-2 0,1 1 2 0,3 0 0 15,2 1-1-15,2 0 0 0,4 0-1 0,6 0 0 16,0 0-3-16,5 0-6 0,3 0 2 0,5 1-3 15,2 1-2-15,1 0 7 0,3 1-7 0,4 0-4 16,2 1 3-16,1-1-10 0,2 1 1 16,3-1 2-16,-1 1-6 0,4 0 2 0,-1 0-5 15,-3 0-4-15,4 1-4 0,0-2-9 0,-2 2-13 16,3-2-20-16,0 1-36 0,1-2-42 16,0-1-38-16,4-1-50 0,3 0-64 0,4-2-68 15,4-5 16-15,0-2 64 0,0 0-98 16,-6 4 129-16</inkml:trace>
  <inkml:trace contextRef="#ctx0" brushRef="#br0" timeOffset="102902.86">18446 14127 411 0,'0'0'88'0,"0"0"54"0,0 0 62 15,0 0 29-15,0 0-1 0,0 0-41 0,0 0-41 16,0 0-23-16,-123-23-21 0,106 24-15 16,1 3-18-16,-3 3-7 0,-2 0-6 0,-1 4-5 15,-5 2-1-15,5 4-7 0,-4 0-3 0,3 2-1 16,2 3-7-16,0 0 0 0,1 2-2 0,0 1-4 15,9 0-3-15,0-1-4 0,2-1-10 0,7-1-3 16,2-2-4-16,2-4-4 0,9 0 2 16,1-3-4-16,8-1-1 0,-1-3-3 0,8-1-4 15,3-3-5-15,2-3-15 0,2-2-20 16,7 0-41-16,-1-1-68 0,0-5-84 0,2-1-179 16,-12 3-41-16,-10-1-707 0</inkml:trace>
  <inkml:trace contextRef="#ctx0" brushRef="#br0" timeOffset="104608.22">17583 14851 2075 0,'0'0'24'0,"0"0"-27"0,0 0 34 16,0 0 40-16,0 0-2 0,0 0-12 0,0 0-20 15,49-125-11-15,-36 114-2 0,3 0-3 16,-3 5-6-16,3 1-4 0,-4 4-2 0,-1 1 0 0,0 0-1 16,-1 3-1-16,2 4-3 0,-2 1-2 15,-1 4-6-15,0-1-1 0,-1 3-2 0,-4 1 1 16,1 1 3-16,-2 0 1 0,-2 1 1 0,-1-2-1 16,0 2 4-16,0-1 0 0,0-2 0 15,-3 1 1-15,-2-1 0 0,3-2 1 0,-1-1-1 16,-1-4 2-16,2 0-4 0,0-2 2 0,2-2 2 15,0 0-5-15,0-2 5 0,0-1 1 0,2 0 5 16,4 0 8-16,-2-5 4 0,5-2 1 16,3-2-8-16,3-2-2 0,-2-1-7 0,2-2-2 15,1 0 1-15,1 2-5 0,-3 0 4 0,5 1-2 16,-3 1-2-16,0 1 0 0,1 2-1 0,-4 3-2 16,-2 1 0-16,0 0 2 0,-3 3-3 15,-2 0 3-15,-3 0-1 0,1 3-4 0,1 1 3 16,-3 0 0-16,-1 2-1 0,0 1 2 0,-1 1 1 15,0 4-1-15,0 0 1 0,0 0 3 0,0 2-4 16,0 0 2-16,0 0 0 0,3-1-1 0,2 0-2 16,-2 0 4-16,4-2-1 0,3 1-4 0,0-2 4 15,0-2-4-15,2-2 0 0,2-1 6 16,2-1-3-16,0-4 2 0,0 0-1 0,3 0 3 16,0-7-2-16,1-1 4 0,-4 0 1 0,1-2-5 15,0-3 5-15,-2-1-4 0,2-1-1 16,0-2 5-16,-2-3-2 0,4-2-1 0,-2-2 0 15,-1-2 1-15,1-1-4 0,-5 1 4 0,-1 2 0 16,-1 1-1-16,-5 3 4 0,-3 5 1 16,-2 4 3-16,-1 3 2 0,-5 3 1 0,-5 4-4 15,1 1-6-15,-1 2-1 0,-6 6-3 16,4 5 2-16,-5 3 0 0,5 2-3 0,-1 4 0 0,0 0-3 16,5 2-1-16,3 1 2 0,0 0 1 15,5-2 1-15,1 0 0 0,0-1 0 0,8-3-1 16,2-2-1-16,2 0 0 0,0-5-1 0,7-1 1 15,2-1 2-15,-2-4-2 0,4-2 2 16,3-1 0-16,-2-3-2 0,2-2 1 0,-1-5 4 16,2-2-3-16,-2-1 6 0,3-1-3 0,-2-4-3 0,-1-2 5 15,0 0-4-15,0-1 3 0,-2-2 3 16,1 2-3-16,-9-2 1 0,2 2 1 0,-6 1 3 16,-3 2-1-16,-4 0 3 0,-1 2 0 0,-3 1-2 15,0 2 2-15,0 2 3 0,-5 2 0 0,-3 4-1 16,-2 1-5-16,-1 1-10 0,1 2-2 15,-1 6 0-15,-1 3-1 0,0 2 4 0,2 3-1 16,-1 3-1-16,3 1 0 0,1 2-1 16,3 4 2-16,-1-1-2 0,1 4 4 0,2 2-1 15,-1 4-3-15,3 3 7 0,0 0-4 0,0 3-2 16,3 0 7-16,-1-2-4 0,-1 0 1 0,-1-1 7 16,0-2-5-16,0-1-5 0,-3-1 5 15,-2-3-6-15,1-2 1 0,-2-4 12 0,-2-4-5 16,2-1 8-16,-3-5 1 0,-1-4-1 0,-6-3 2 15,3-2 0-15,-7-2 2 0,1-4-7 0,-1 0 2 16,0-4-4-16,1-4-5 0,2-4 5 16,1-1-6-16,-2-6 2 0,6 0 1 0,1-3-5 0,3-2 0 15,4-1-4-15,2 1-3 0,2 0-1 16,1 2-3-16,7 3 0 0,2-1-3 0,2 3 3 16,1 2 0-16,6 0-2 0,2 2 1 0,0 0-3 15,7-1-4-15,-2 0 0 0,4-1-3 0,1 0-4 16,3-1 6-16,-1-2 0 0,0-1 3 15,2-1 8-15,-1-2 1 0,-2 0 5 0,4-2 4 16,-3 1 2-16,-1-1 0 0,-1 2 4 0,-1 1 3 16,-2 1-2-16,-5 1 8 0,3 4-4 0,-9 0 1 15,0 3 3-15,-6 3-3 0,-1 3 3 16,-5 1-3-16,-3 4 2 0,-1 0-2 0,-1 1-2 16,0 0 2-16,0 4-7 0,-2 3 1 0,-3 4-1 15,1 1-4-15,-2 3 1 0,3-1-2 16,-6 1-1-16,7 2 1 0,-4-2 1 0,4 0-3 15,-1 1 3-15,-1 0-1 0,2-1-2 0,2-2 0 16,0 1-1-16,0-1-1 0,0-3-1 0,2-1 2 16,4-1-3-16,-2-2-1 0,3-2 4 0,4-3-4 15,-2-1 6-15,2 0 0 0,1-5-3 16,4-3 2-16,-2-1-3 0,3-2 4 0,1-2-2 0,-4-2 2 16,4 0-2-16,-4-1 0 0,4-1 2 15,-5-2-1-15,4 1 2 0,-5 0 1 0,-1 2 0 16,-1 2 1-16,-3 2-3 0,-3 3 2 0,2 2-2 15,-3 3 2-15,-3 2 3 0,0 1 0 16,0 1 0-16,0 0-3 0,0 0-5 16,-7 6-4-16,1 3 2 0,-3 3 0 0,0 2 4 0,-3 3 0 15,2 2-2-15,0-1 5 0,1 1-7 16,0 0 5-16,6-1 1 0,-3 0-2 0,5-1 5 16,1-3-8-16,0-1 0 0,6-3 0 0,-1-1-1 15,3-1 1-15,3-2 0 0,-1-2 5 0,1-4-7 16,5 0 10-16,-3-5 2 0,3-3-5 15,-1-1 9-15,4-4-8 0,-1 1-4 0,1-2 1 16,-2-3-2-16,1 0 3 0,0 0 3 0,-4-1 2 16,3-1-1-16,-5-1 0 0,0 0-1 0,-2 1-2 15,-1 2 3-15,-2 3 1 0,-3 5 2 16,-2 3-1-16,1 3 3 0,-3 2-3 0,0 1 0 16,0 0 1-16,-3 4-5 0,-2 6 2 0,-3 1-2 15,-2 4 1-15,0 2 0 0,-3 3 0 0,2 0 0 16,-1 0-6-16,2 1 6 0,0 0-7 0,1 2-6 15,1-2-5-15,2-2-26 0,4-1-24 16,1-1-37-16,1-2-55 0,0-4-99 0,8-1-203 16,-3-4-84-16,3-1-482 0</inkml:trace>
  <inkml:trace contextRef="#ctx0" brushRef="#br0" timeOffset="104793.33">19888 15012 2572 0,'0'0'64'0,"0"0"1"0,0 0 11 0,0 0-1 15,0 0-39-15,0 0-32 0,0 0-8 16,0 0-9-16,0 0 4 0,0 0-26 0,0 0-39 16,0 0-56-16,0 0-117 0,0 0-198 0,71 8-124 15,-60-7-797-15</inkml:trace>
  <inkml:trace contextRef="#ctx0" brushRef="#br0" timeOffset="104943.05">20255 15014 2383 0,'0'0'116'0,"0"0"0"0,0 0-3 16,0 0-33-16,0 0-58 0,0 0-19 0,0 0-11 15,0 0-23-15,0 0-37 0,0 0-76 0,0 0-127 16,0 0-234-16,0 0-67 0,0 0-662 0</inkml:trace>
  <inkml:trace contextRef="#ctx0" brushRef="#br0" timeOffset="105100.43">20638 15005 1813 0,'0'0'446'0,"0"0"-274"0,0 0 1 0,0 0-26 16,0 0-75-16,0 0-44 0,0 0-16 0,0 0-11 15,0 0-12-15,0 0-17 0,0 0-34 0,0 0-61 16,0 0-125-16,0 0-277 0,30-26-514 16,-29 26 211-16</inkml:trace>
  <inkml:trace contextRef="#ctx0" brushRef="#br0" timeOffset="105851.99">21388 14991 2853 0,'0'0'-17'0,"0"0"34"0,0 0 28 0,0 0 21 16,0 0-23-16,0 0-26 0,0 0-10 15,0 0-3-15,0 0 0 0,0 0-1 0,-7-118 0 16,-2 111 1-16,-1 0-3 0,0 2-2 0,-5 1-1 15,-1 0-6-15,-2 3 1 0,2 1-1 0,-3 0-4 16,1 2-1-16,1 3-3 0,0 2-2 16,1 0 0-16,3 0 2 0,0 2-2 0,-1 1 5 15,2-1 0-15,3 3-2 0,-1 0 2 16,4-3-3-16,1 3 1 0,4-3 1 0,1 1 0 16,0-1 2-16,1-2 0 0,5 0 4 0,1-3 3 15,6 1 3-15,0-2 9 0,4-2-2 16,0-1 5-16,1 0 1 0,3-2-4 0,-3-3 4 15,0-1 1-15,-4 2-3 0,4-1 5 0,-5-1 2 0,-1 1-2 16,-4 0 0-16,1 3 2 0,-3 0-5 16,-2 0 3-16,-2 0-5 0,-2 2-2 0,3 0-6 15,-1 0 1-15,0 0-1 0,-1 0-6 0,1 5 7 16,0 1-3-16,-1 2 3 0,-1 2 6 0,0 1-1 16,0 2-3-16,0 1 6 0,0 0-7 15,0 0-5-15,3 1 3 0,-1-1-7 0,2 0 4 16,2-5 4-16,-1 2-2 0,2-3 4 0,2-2-3 15,2 0 3-15,-1-3 3 0,3-1 0 16,2 0 8-16,1-2 1 0,2 0 2 0,1-6 4 16,0-2-1-16,0-2 4 0,-1-1-1 0,4-3-1 15,0-2-3-15,-2-2-5 0,1-3-5 16,1-1-2-16,-2-4-2 0,6-3-3 0,-1-3 0 16,2-4-3-16,3-5-1 0,0-3 0 0,2-4 0 15,0-1-6-15,-2-1 0 0,-4 5 1 0,-5 3-3 16,-6 6 9-16,-6 5 0 0,-8 8 1 0,2 5 2 15,-3 4 1-15,-4 4-1 0,-5 4-1 16,-3 2-2-16,-4 4-4 0,-6 3 2 0,0 7 0 0,-6 5 1 16,3 4 1-16,-2 5 2 0,1 5-2 15,1 3 1-15,-1 4 5 0,1 3-2 0,1 2 2 16,1 0-1-16,6-1-5 0,3 1 1 0,8-3 1 16,3-1-1-16,3-3 0 0,4-2-1 15,4-1-3-15,5-5 0 0,1 1-3 0,2-5-2 16,-1-1-4-16,2-3-5 0,0-4-13 0,-2-5-13 15,1-2-20-15,0-3-39 0,-1-4-25 0,2 0-86 16,1-4-188-16,-2 0-196 0,-6-1-866 0</inkml:trace>
  <inkml:trace contextRef="#ctx0" brushRef="#br0" timeOffset="106336.8">22298 14512 2548 0,'0'0'27'16,"0"0"17"-16,0 0 16 0,0 0 14 0,0 0-6 16,0 0-26-16,0 0-8 0,0 0-9 0,0 0-3 15,-65 122-1-15,56-93-1 0,-1 3 2 16,-2 2 2-16,0 0-11 0,-3 1 1 0,5-2-1 16,-2-2-8-16,1-2 8 0,1-1-8 0,0-6-1 15,0 0 0-15,1-3 0 0,1-2-2 16,-1-2-4-16,4-1 6 0,0-4-10 0,3-1 5 15,-1-2 3-15,2-1-6 0,0-4 9 0,1-1-7 16,0-1-4-16,0 0 1 0,1-1-2 16,4-3 2-16,4-4 5 0,3-1 3 0,4-2-5 15,2 1 3-15,-2 1-4 0,4-2 1 0,-4 4 1 16,-2 2 1-16,-2 4 1 0,1 1-1 0,-5 0 6 16,-1 0-8-16,1 5 1 0,-4 2 1 15,-1 3-8-15,-1 1 11 0,-2 2-1 0,0 1 3 16,-1 1 1-16,-4 3-2 0,-2-2 0 0,0-3-5 15,0 1 6-15,-2-2-1 0,-1-2-1 16,-3 0 4-16,1-2-5 0,-3-1 6 0,2-1 2 0,-2-1 5 16,1-2 4-16,-2 0 3 0,2-3 2 15,-2 0-5-15,2 0 2 0,-1-1-7 0,1-4 1 16,1-2 0-16,3 0-7 0,1-2 1 0,3-1-6 16,-2-1-3-16,6-3-3 0,1 0-6 0,1-2-7 15,0-3-11-15,3-1-10 0,3 1-18 0,2 0-22 16,1 1-27-16,-1 3-50 0,2 1-74 15,0 2-191-15,-3 3-190 0,-2 4-842 0</inkml:trace>
  <inkml:trace contextRef="#ctx0" brushRef="#br0" timeOffset="106727.78">22640 14402 1511 0,'0'0'373'0,"0"0"-280"0,0 0 28 16,0 0 31-16,0 0 8 0,0 0-46 15,0 0-20-15,0 0-1 0,0 0-10 0,0 0-8 16,0 0-10-16,23 135-9 0,-22-103-4 0,2 2-7 16,-1 3-6-16,-2 3-7 0,0 2-3 0,0 1-2 15,0 3-2-15,-5 1 5 0,4 2-3 16,-2 2-2-16,3 2-1 0,0-2-7 16,0 0-4-16,-2-4-2 0,-3-3-5 0,-3-4-1 15,-4-3 2-15,-2-5-6 0,-5-2 2 0,-4-3 0 16,-4-6-4-16,-6-1-2 0,-4-4-15 0,-5-2-11 15,0-3-21-15,-1-1-24 0,4-2-23 0,3-1-66 16,5 1-87-16,11-3-310 0,7-3-846 0</inkml:trace>
  <inkml:trace contextRef="#ctx0" brushRef="#br0" timeOffset="114485.37">2211 3112 1330 0,'0'0'69'0,"0"0"-20"0,0 0 10 15,0 0 23-15,0 0 12 0,0 0-16 0,0 0 2 16,0 0 16-16,0 0-3 0,0 0-12 15,0 0-41-15,0 0-47 0,-14-105-26 0,15 108-1 16,0 5 20-16,1 6 28 0,0 7 21 0,0 6 5 16,-2 5-10-16,0 2-20 0,0 1-4 0,0 2-4 15,0 1-2-15,-4 2 3 0,1-1-1 16,1 1 1-16,0-3 0 0,-3-3-3 0,2 0 3 16,2-5 1-16,-1-1 0 0,-1-4 1 0,1-2 0 15,2-6-3-15,0-2 1 0,0-5-1 0,0-3-2 16,0-4 6-16,2-1 13 0,0-1 18 0,-1 0 20 15,0-4 9-15,0-5-5 0,0-4-16 16,3-4-12-16,1-8-17 0,-2-1-3 0,3-4-3 16,-3-3-6-16,3-4 2 0,-2-4-3 0,3-3 1 15,-3-3-4-15,4-3 2 0,-3 0-6 16,0 2 1-16,2 4 4 0,-3 5-2 0,-2 7 8 16,1 8 3-16,-3 6 4 0,0 7 5 0,0 3-5 15,0 4 2-15,0 3-8 0,0 1-5 0,0 0-7 16,0 1-20-16,0 3-11 0,0 3-4 15,0 3 9-15,0 6 18 0,0 4 16 0,0 4 4 16,0 3-3-16,4-1-3 0,-2-3-4 0,5 0 1 16,1-2-4-16,1-1 0 0,-1-1 2 0,4-3-3 15,-1-1 5-15,-1-3-2 0,1-2 0 0,-2-3-4 16,-1-3 0-16,2-1 1 0,3-3 1 16,-1 0 13-16,1-4 3 0,-1-4 3 0,3-4 4 15,0-3-5-15,2-4-1 0,2-3-4 0,-2 0-3 16,2-2-3-16,1 0-2 0,1 0 2 0,-3 0-2 15,2 3 2-15,-7 4 0 0,3 3-5 0,-6 5 3 16,-2 3-3-16,-4 3 2 0,1 1-2 16,-3 2-3-16,-1 0 0 0,0 6 6 15,0 2 9-15,-1 5 4 0,2 4 12 0,-2 4-2 0,1 5-1 16,-1 1-1-16,0 3-7 0,0 1-2 16,-1 3-6-16,-1 3 1 0,1 1-7 0,-3 1 0 15,-2-1 5-15,3 0-3 0,-3-1 2 16,2-2 0-16,-2-1-4 0,0-4-4 0,1 0-3 0,0-6-10 15,1-3-21-15,2-3-35 0,1-4-59 16,1-4-75-16,0-2-85 0,3-4-99 0,5-3-106 16,-2-1-46-16,-1 0-24 0</inkml:trace>
  <inkml:trace contextRef="#ctx0" brushRef="#br0" timeOffset="115293.96">2937 3193 1533 0,'0'0'681'0,"0"0"-684"0,0 0 21 0,0 0 43 15,0 0-14-15,0 0-34 0,0 0-10 0,0 0 0 16,0 0-2-16,0 0 5 0,0 0 0 16,0 0-5-16,0 0 7 0,-80 138-5 0,78-115 1 15,0 0 4-15,2 1-2 0,0 0 1 0,0 0-3 16,0 0-3-16,1-5-6 0,2-1 0 0,5-3-5 15,0-2-5-15,-3-3 0 0,4-2-5 0,0-2 1 16,2-4 4-16,0-2 7 0,0 0 9 16,4-5 8-16,-4-6 6 0,2-1 1 0,-3-4 3 15,0-3 0-15,0 0-1 0,-3-3 7 0,-4 0-2 16,-2-1 3-16,-1-3 1 0,0-1-5 16,-2-2-5-16,-6-2-6 0,-1-1-3 0,-1 0-2 15,0 1 3-15,-3 5 5 0,0 4 6 0,-3 7 8 16,3 3 2-16,-3 4-4 0,4 4-14 0,2 3-7 15,-2 1-11-15,3 1-7 0,0 5 3 16,3 3-12-16,-2 5 2 0,1 3 1 0,3 4-7 16,0 3 10-16,3 2-3 0,1-3 2 0,0 1-1 15,8-3-3-15,0-5-5 0,3-2-1 16,0-2 8-16,-1-4 5 0,4-2 13 0,1-4 10 16,-2-2 5-16,0 0 9 0,4-2 7 0,-5-6 4 15,6-3 1-15,-6-1-4 0,4-2-10 0,-3-1-8 16,4-2 0-16,-3-2-4 0,3 0 1 0,-3-2-1 15,4 0-7-15,-4 2 0 0,4 1-4 0,-2 3-4 16,-1 3-2-16,1 3 3 0,-2 2-1 16,-3 2 0-16,0 2 3 0,1 1-4 0,-2 2-3 15,-1 0-2-15,1 5-1 0,-2 3 1 0,0 3 7 16,-4 2 2-16,3 3 0 0,-5 4 9 0,-1 2-2 16,0 1 2-16,-1 2 6 0,0-2-9 15,0 0 0-15,-2-1-1 0,0-2-3 0,-5-2 4 16,5-1 2-16,-2-2 3 0,-2-2-2 0,3-4 6 15,-1-1-4-15,2-2-2 0,1-3 3 0,1 0-8 16,0-3-2-16,0 0 8 0,0 0 4 0,2 0 9 16,4-7 6-16,-3-1-3 0,6-5-8 15,1-2-3-15,0-2-6 0,1-3 0 0,0-2-4 16,1 1 1-16,3-4-4 0,-1 1 1 16,2 0 6-16,-2 3-10 0,-2 5 3 0,3 4-2 15,-4 2-10-15,1 3 11 0,-2 3-1 0,0 0-2 16,1 2 9-16,-1 2-10 0,0 0 2 15,-2 2-1-15,1 4 1 0,-4 3 3 0,3 2 5 16,-1 1 3-16,-1 4 0 0,0 3 4 0,-4 1-3 0,3 0 1 16,-4 2-1-16,-1 0-8 0,0 1-4 15,0-1-5-15,0 0-3 0,0-1-6 0,0-2-9 16,0-1-22-16,1-1-42 0,2-3-46 0,4-3-68 16,3-1-85-16,-1-4-113 0,-2-1-98 15,0-3-553-15</inkml:trace>
  <inkml:trace contextRef="#ctx0" brushRef="#br0" timeOffset="115727.23">3858 3179 2593 0,'0'0'17'0,"0"0"2"0,0 0 34 15,0 0 21-15,0 0-22 0,0 0-14 0,0 0-14 16,0 0-7-16,0 0-12 0,0 0-10 0,0 0 5 15,0 0-4-15,0 0 0 0,-55 98 1 16,53-77-4-16,-1 0 1 0,2 1-2 0,1-1 0 0,0-2-3 16,1 2-2-16,2-1 4 0,4-3-4 0,-2 0 4 15,3-2-5-15,-1-2-4 0,-2-3-2 16,3-2-3-16,-1-1-5 0,-2-3-4 0,4-2 7 16,0-2 5-16,1 0 16 0,1-7 14 0,0-1 4 15,1-3 8-15,3-3-3 0,-3-2 0 16,0-2 1-16,-2-1-1 0,-1 0-1 0,1-2 0 15,-3 0 0-15,-3-3-4 0,-3-1 1 0,0-5-4 16,-1 2-3-16,0-2-2 0,-4 0-4 16,-4 3 1-16,-3 5 3 0,0 2 3 0,0 5 8 15,-5 3 2-15,4 4 5 0,-2 4-6 0,-1 4-3 16,2 0-3-16,1 1-4 0,1 7-2 0,0 3-4 16,1 2-7-16,-2 6-1 0,4 1 3 15,-2 4 0-15,3 3 2 0,-1 2 4 0,5-2-7 16,3 0 2-16,0-4-12 0,10-3-15 0,0-2-15 0,3-4-21 15,5-3-6-15,1-3-13 0,1-3-27 16,4-4-50-16,2-1-86 0,1-5-154 0,-7-2-140 16,-3 2-650-16</inkml:trace>
  <inkml:trace contextRef="#ctx0" brushRef="#br0" timeOffset="116353.2">4259 3117 1473 0,'0'0'14'0,"0"0"-5"0,0 0 135 15,0 0 48-15,0 0-37 0,0 0-17 0,0 0-6 16,0 0 0-16,0 0-11 0,0 0-12 0,0 0-18 15,0 0-27-15,0 0-18 0,0 0-16 0,-5 3-8 16,-1 1-4-16,2-1-8 0,-2 3-2 0,-1 0-6 16,2 1-3-16,-4 0 0 0,2 4 2 0,1 0-3 15,-1 2 3-15,-2 1 0 0,5 1-3 0,-2 1 4 16,4 0-4-16,-1 2 1 0,-1 0-2 16,3-1-1-16,1 0 0 0,0-1-5 0,1 1 0 15,5-2-4-15,-2-2-3 0,4 1 2 0,1-1-3 16,0-1 2-16,1-2 0 0,2-1 1 15,-1-1 0-15,-1-1 2 0,1-3 1 0,-1 0 1 16,0-2 7-16,1-2-2 0,-2 0 9 0,1 0 9 16,1-7 1-16,-1-1 6 0,2-3-6 0,4-3-5 15,-3-2-3-15,5-2 0 0,-4-2 1 16,3-1-6-16,0-3 5 0,-3-1-6 16,-1-2-2-16,3 2 5 0,-4 3-6 0,-1 3 6 0,-1 5 0 15,-1 2-3-15,-3 4 1 0,-2 2-2 16,1 4-3-16,-1 1 0 0,-3 1 0 0,0 0-2 15,-1 0 3-15,1 2 1 0,-1 2 0 0,1 1 4 16,1 2 4-16,-2 1 2 0,2 2 1 0,-1 0 3 16,0 1-2-16,0 3-1 0,-1 1 3 0,0 1-1 15,0 1 3-15,0 1 4 0,0-1 0 16,0-1-1-16,0 1-3 0,0-1-1 0,0-2-7 16,0-1 1-16,1-1-4 0,1-3-8 0,5-1 3 15,1-1-8-15,-2-3 0 0,5 0 1 0,0-2 1 16,3-1 3-16,0-1 7 0,3 0 4 0,3-3-3 15,-2-3 2-15,2 0-9 0,-3 0-32 16,1-1-46-16,-2 1-106 0,-4 0-214 0,-4 2-428 16,-4 2-581-16</inkml:trace>
  <inkml:trace contextRef="#ctx0" brushRef="#br0" timeOffset="118192.96">4983 3217 2243 0,'0'0'-75'0,"0"0"44"0,0 0 114 16,0 0 19-16,0 0-44 0,0 0-11 15,0 0 4-15,0 0-10 0,0 0-18 0,0 0-9 16,0 0-14-16,0 0-6 0,0 0 6 0,0 0-2 15,-63 0 4-15,54 16 0 0,1 3 0 16,0-1 3-16,1 3 1 0,1 0 1 0,2-2-4 16,2 2 3-16,1-2-5 0,1 1 0 0,0-1 4 15,1 0-6-15,5-2 1 0,0-2-3 16,5-1-4-16,-1-2 0 0,0-4 1 16,3-1-1-16,1-3 2 0,-1-2 7 0,-1-2 1 0,3 0 10 15,-2-5 7-15,-2-4 0 0,0-1 5 0,4-3-2 16,-4-1 1-16,0-3-1 0,-4 0-1 15,-1-3-3-15,-2-1-5 0,-1 0 3 0,-3-3-6 16,0-1 0-16,-3-2-5 0,-3-1-7 0,-3 1-4 16,-3 0-6-16,0 3 2 0,-4 4-1 0,3 6 3 15,-4 3 2-15,5 4-3 0,-3 4 3 16,2 2-1-16,2 1-5 0,2 0-4 0,0 4-5 16,4 2-4-16,-1 3 1 0,4 1 7 0,1 3-3 15,1 1 4-15,0 1-2 0,3-2-15 0,6 3 4 16,2-5-4-16,2 1 2 0,2-2 17 0,-1-3 4 15,3-3 7-15,2-1 12 0,0-3 1 0,-2-3 5 16,1-2 5-16,0-4-5 0,1-2 2 16,-1 0-3-16,-2-1-3 0,4-1 2 0,-3 2-4 15,-2-2 1-15,3 3-5 0,-1 0-1 16,-2 1-1-16,2 2-6 0,-2 5 1 0,1-2-4 16,-4 4-5-16,2 0 3 0,-2 1-5 15,-2 6-1-15,1 2-6 0,-4 4 1 0,0 2-1 0,0 2 7 16,-4 2 4-16,-1 4-2 0,0-1 4 0,-2 1-2 15,0-2 2-15,-2 0 3 0,0-3 1 16,-2 0 0-16,-1-4 3 0,2 0 9 0,-2-1 5 16,0-4 12-16,-2-1 10 0,4-3 4 0,-2-2 6 15,2-1 1-15,2-2 3 0,1 0-2 0,0 0-2 16,0-5-12-16,0-3-13 0,0-4-6 16,0 0-11-16,4-4 1 0,3 1-2 0,0-3-4 15,1-1-1-15,3-4-2 0,2-2-3 0,-1-1-7 16,6 1-1-16,-2 0-6 0,1 7 2 0,0 2 5 15,-1 6 0-15,-2 3 3 0,-1 3-3 0,4 4-2 16,-5 0-1-16,-1 5-2 0,1 3 2 16,0 3 1-16,0 3 4 0,-3 2-2 15,-2 4 2-15,1 1 6 0,-4 0 4 0,-1 0 5 16,-2 0 0-16,-1-2-2 0,0 1-4 0,-6-1 4 16,2-2 0-16,-3-2 2 0,-3 0 5 0,3-4 2 15,-2 1 9-15,2-3 8 0,-1-2 7 0,2-3 7 16,1-1 1-16,2-2-1 0,-1-1-1 0,3 0-4 15,1 0-6-15,0-2-10 0,0-5-8 0,0-4-11 16,6 0-1-16,-2-4-1 0,4 0-1 16,1-3 2-16,0 0-5 0,1-2 1 0,3-3-1 15,-1 0-1-15,6-4 3 0,-1 3-5 0,-1 3-1 16,2 5-2-16,-5 5-2 0,1 3 6 16,-3 2 0-16,-3 2-1 0,1 3-1 0,-2 1-6 15,3 0-3-15,-2 5 2 0,-2 2-5 0,1 2 1 16,0 2 0-16,-4 4-3 0,3 2 11 0,-3 1 0 15,-2-2 4-15,3 1 1 0,-1 0-1 16,0-3 1-16,-2 2-3 0,5-1 3 0,-2 1-1 0,0-4 0 16,2 1 6-16,0-2-2 0,2-1-1 15,-1-1 1-15,3-2-1 0,0 1 0 16,3-3 2-16,0 0 3 0,0-4 0 0,-1-1 5 16,4 0 0-16,-3-2 4 0,0-4 4 0,3-1 0 15,-4-2 5-15,3 0-6 0,-2-2 1 0,0 0-1 16,-2-1-1-16,1-1 0 0,-2-1-5 0,-2-1 0 15,0-2-2-15,0 2-2 0,-4-2 2 0,2-1-1 16,-3 0-3-16,-2 0 1 0,-1 1 1 16,0 2-2-16,-3 3 4 0,-5 1 2 0,-3 4-4 15,0 4 3-15,-4 0-6 0,0 3-3 0,-3 1 0 16,2 5 0-16,0 4 0 0,1 0 1 0,0 3 2 16,3 4-3-16,-2 0 4 0,4 2 1 15,0 1-4-15,3-1 9 0,-2-1-7 0,4-1 1 16,2-1 3-16,3-2-5 0,0-4 4 0,3 0-6 15,3-5 1-15,3 0-4 0,-1-1 0 16,0-3 4-16,2-1 2 0,1 0 2 0,1-1 3 0,1-4-5 16,-2-2 0-16,2 0 2 0,2 0-4 15,-3-2 2-15,0 1 3 0,1 0-6 16,-3 0 4-16,1 1-1 0,-2 0-4 0,-2 2 2 16,2 1-6-16,-2 1-1 0,-2 1-6 0,2 2-5 15,-4 0-2-15,4 0-8 0,-4 1 5 0,1 4-1 16,-1 1 5-16,0 2 7 0,-1 2 3 0,2 2 4 15,-2 1 4-15,0 0 3 0,3 0-1 16,-1 1 3-16,-2-2-2 0,5 1-3 0,-2-2 5 16,2-1-3-16,4-2 3 0,-2-2 6 0,1-2-1 15,1 0 7-15,3-3-1 0,1-1 6 0,-3 0 0 16,6-1 3-16,-4-6 3 0,1 0-6 0,-1-3 4 16,1 0-6-16,-2-2 2 0,-2 0 2 15,0-1-1-15,0-2 1 0,-2-1-2 0,2-1-1 16,-1-3-7-16,3-3-1 0,2-3-5 0,-2-4-3 15,5-3-1-15,-3-3-2 0,3-2-2 0,-1-4-3 16,2 0-5-16,-2 1-7 0,-1 0-3 16,-2 6 2-16,-4 4 3 0,-3 7 10 0,-3 8 6 15,-1 6 3-15,-3 5 8 0,0 4-4 0,0 1-4 16,-6 7-7-16,-2 5-1 0,-2 5 1 16,-3 4 5-16,-1 7 7 0,-2 4-6 0,3 4 5 15,-2 1-4-15,2 3-2 0,-2 2 7 0,2-2-2 16,1 0 8-16,0 0 1 0,3-5-3 0,3-4-4 15,3-3-8-15,3-4 2 0,2-3-4 0,5-4 2 16,1-1-1-16,1-5-3 0,-1 0 2 0,2-4-3 16,3-1 2-16,1-4-4 0,3-2 6 15,2 0-1-15,1-2 0 0,0-5 3 0,1-3-3 16,-1 0 0-16,0 0 0 0,-2-1-3 0,-1-3 1 16,2 0-2-16,-3-2 1 0,0 1 0 0,0-3 3 15,-3 0 0-15,-2 0 1 0,2-1 5 16,-3 1-3-16,-1 1 2 0,-3 2-2 0,-1 4 4 15,-4 4 1-15,-1 5 6 0,0 1 5 0,0 1-4 16,0 0 6-16,0 2-6 0,-3 5-4 16,-3 3 4-16,-4 3-9 0,2 2 0 0,-2 1-2 15,0 0-1-15,1 1-2 0,1-2 3 0,1 0 0 16,1 0-6-16,2 1 4 0,3-4-6 16,1-1-4-16,0 0-1 0,5-1-10 0,5 0-10 15,3-3-12-15,4 0-16 0,1-1-37 0,5-4-53 16,1-2-100-16,3 0-184 0,-7-2-184 0,-6-2-755 0</inkml:trace>
  <inkml:trace contextRef="#ctx0" brushRef="#br0" timeOffset="118360.4">6964 2945 2762 0,'0'0'60'0,"0"0"10"0,0 0 5 16,0 0-16-16,0 0-34 0,0 0-14 0,0 0-8 15,0 0-17-15,0 0-10 0,0 0-15 0,0 0-23 16,0 0-26-16,0 0-44 0,0 0-81 0,-30 46-115 16,36-39-208-16,-3-2-660 0</inkml:trace>
  <inkml:trace contextRef="#ctx0" brushRef="#br0" timeOffset="118556.52">6169 3204 3034 0,'0'0'-56'0,"0"0"9"15,0 0 21-15,0 0 37 0,0 0-4 0,0 0 1 0,130 8-10 16,-80-15-16-16,9-3-22 0,0 1-44 16,4 0-48-16,-4 3-56 0,-2 2-66 0,0 4-113 15,-17 0-182-15,-15 0-748 0</inkml:trace>
  <inkml:trace contextRef="#ctx0" brushRef="#br0" timeOffset="118870.56">7328 3217 2020 0,'0'0'28'0,"0"0"22"0,0 0 72 0,0 0 19 16,0 0-40-16,0 0-10 0,0 0-8 0,0 0-13 15,0 0-12-15,0 0-13 0,0 0-13 0,0 0-13 16,0 0-7-16,0 0-2 0,-78-44 2 0,65 48 0 16,0 3 2-16,-1 0-2 0,0 1-3 0,1-1 0 15,-2 4-2-15,3-1 1 0,-1 2-1 16,2 1 1-16,1-1 1 0,-1 1 1 0,2 1 6 16,2 0-5-16,2 0 5 0,-1 1-3 0,6 1-5 15,0 1 5-15,0-3-6 0,0 1-2 0,8-1-2 16,0-1-3-16,2-2-4 0,1 0-1 0,3-3-3 15,0-2-7-15,3-2 1 0,3-1-5 16,0-3-11-16,1 0-12 0,1 0-35 0,1-3-60 16,2-1-96-16,0-2-146 0,-4 1-233 0,-8 2-819 0</inkml:trace>
  <inkml:trace contextRef="#ctx0" brushRef="#br0" timeOffset="119114.04">8069 3107 2678 0,'0'0'-9'15,"0"0"9"-15,0 0 11 0,0 0 30 0,0 0 6 16,0 0-4-16,0 0-7 0,0 0 0 0,0 0-14 15,0 0-10-15,117 5-4 0,-92-5-8 16,-1 1-5-16,3 0-21 0,-4 1-39 0,2 0-64 16,-1-1-104-16,-3 3-159 0,-7-3-224 15,-4 1-824-15</inkml:trace>
  <inkml:trace contextRef="#ctx0" brushRef="#br0" timeOffset="119313.5">8034 3369 2244 0,'0'0'684'0,"0"0"-724"15,0 0 26-15,0 0 40 0,0 0 24 16,0 0-1-16,0 0-5 0,0 0-5 0,0 0-13 16,0 0-5-16,0 0-11 0,0 0-8 0,128 15-7 15,-100-19-25-15,0 2-26 0,2-1-46 0,0 2-72 16,2 0-91-16,-7 1-180 0,-7 0-686 0</inkml:trace>
  <inkml:trace contextRef="#ctx0" brushRef="#br0" timeOffset="120041.27">9294 3240 1399 0,'0'0'347'0,"0"0"-334"0,0 0 34 0,0 0 58 15,0 0 12-15,0 0-12 0,0 0-22 16,0 0-7-16,0 0-13 0,0 0-16 0,0 0-8 16,0 0-9-16,0 0-10 0,-56-107-13 0,37 107-2 15,-2 4-7-15,0 4 1 0,-1 0 5 0,0 4 0 16,3 1 5-16,1 2 4 0,3 1 2 16,2 1-10-16,2 3 1 0,4 0-3 0,2 1-8 15,1-1 13-15,1-1-7 0,3 0 0 0,2-1 8 16,3-1-10-16,5 1-2 0,3-3-1 0,3-1-3 15,4-2 5-15,2-3 5 0,1-2 0 0,5-3 2 16,4-3 2-16,3-1-1 0,2-4 2 0,2-4-1 16,-1-2-2-16,-3-3 1 15,2-2 1-15,-8 0 5 0,-4-1-2 0,-4-1 5 0,-3-1 3 16,-8-2-6-16,-1-2 3 0,-6-2-4 16,-1-1-6-16,-2-2-4 0,-4 0-2 0,-6 0-3 15,-6 1-1-15,1 4 6 0,-7 2-5 0,-1 3 3 16,-3 5 6-16,-4 4-4 0,1 5 17 15,2 3 6-15,1 3 3 0,2 7 9 0,6 2-11 16,0 4-7-16,8 2-6 0,-1 0-4 0,7 3-5 16,3 1 3-16,1-1-3 0,6 1-4 0,9 0 4 15,5-4-4-15,9 0-3 0,7-4-1 0,5-4-5 16,2-3-10-16,6-3-17 0,-1-3-29 16,0-1-60-16,-1-1-77 0,2-6-145 0,-16 0-242 15,-7 1-828-15</inkml:trace>
  <inkml:trace contextRef="#ctx0" brushRef="#br0" timeOffset="120646.31">10326 3375 1871 0,'0'0'248'15,"0"0"-182"-15,0 0 29 0,0 0 8 0,0 0-36 16,0 0-35-16,0 0-15 0,12-125-5 0,6 101-8 15,2 2-1-15,2 3 0 0,4 1 2 16,-3 3 3-16,-1 4-1 0,3 2 4 0,-2 3-3 0,-1 4 1 16,-2 2-1-16,1 2-4 0,-2 6-3 15,0 4-6-15,-6 1-5 0,-1 3-8 0,-3 3-6 16,-2 1 1-16,-6 3-4 0,-1 0 8 16,0-1 4-16,-2 1 2 0,-5-3 7 0,-3-3 3 15,0 1 1-15,-3-3 5 0,-2-2 3 0,0 0 3 16,-2-4 10-16,3-2 1 0,2-1 3 0,-2-4 6 15,6 0-2-15,3-2 5 0,0 0 0 0,3-4-4 16,2-4-8-16,0-1-9 0,0-4-7 0,8-2-7 16,1-2 1-16,4-3-4 0,4-2-2 15,4-2 3-15,2-1-4 0,3 0 2 0,2-2-3 16,-1 3 1-16,2 2 0 0,1 3 4 0,-2 4 2 16,-4 3-1-16,2 5 5 0,-5 2-5 0,-2 3 6 15,-5 2 4-15,2 0 1 0,-6 7 6 16,-3 2-1-16,1 3 4 0,-2 1 0 0,-3 4-1 15,-2 0 4-15,-1 1-4 0,0 3 0 0,0-1-1 16,-4-1-3-16,-2-2-3 0,-2 1-1 16,2-3-6-16,-1-3-1 0,-2 0-10 0,0-2-20 15,4-3-22-15,-2 0-45 0,5-2-71 0,2-3-109 16,0-2-162-16,0 0-97 0,2 0-629 0</inkml:trace>
  <inkml:trace contextRef="#ctx0" brushRef="#br0" timeOffset="120795.69">10925 2870 2528 0,'0'0'10'0,"0"0"4"0,0 0-15 0,0 0-29 16,0 0-24-16,0 0-26 0,0 0-36 0,0 0-56 16,0 0-84-16,0 0-117 0,0 0-77 0,0 0-159 15,0 0 198-15</inkml:trace>
  <inkml:trace contextRef="#ctx0" brushRef="#br0" timeOffset="122510.85">10882 3403 2209 0,'0'0'139'0,"0"0"8"0,0 0 7 0,0 0-59 16,0 0-41-16,0 0-15 0,0 0-10 15,0 0-9-15,0 0-9 0,0 0-5 0,84-139 1 16,-57 115-6-16,-3 0-1 0,4 1 2 0,-3 4-4 15,3 3 1-15,-6 4-4 0,2 6 0 0,-3 1-5 16,-6 4-4-16,2 1-5 0,-5 1-12 0,1 6-2 16,-3 2-5-16,-2 2-7 0,1 1-2 0,-5 2-11 15,2 2-3-15,-5 1-2 0,0 1 11 16,-1 0 12-16,0-1 17 0,-1-2 16 0,-1 1 3 16,-4-4 11-16,4-2-1 0,-3 1 8 0,0-4 10 15,4-2 5-15,-1 0 9 0,2-3 2 0,0-2 5 16,0 0 2-16,0 0 5 0,3-2 1 15,5-3-11-15,0 0-9 0,-1-2-14 0,8-3-9 16,-3 1-1-16,-1-1-1 0,2 0 0 0,1-2-2 16,-1 0 2-16,-1 1-7 0,4-3 2 15,-2 1-2-15,4-1-4 0,-5 1 2 0,3-1-3 16,-2 3 2-16,-3-1-4 0,-1 3 2 0,-1 2-4 16,-3 1-4-16,-2 3-1 0,0 0-11 0,0 3-4 15,-1 0-9-15,2 0-4 0,-2 1 4 16,-1 4 2-16,3 2 12 0,-3 2 3 0,0 2 9 15,-1 0 3-15,1 1 0 0,2 0 8 0,0 2-4 16,-1 0 5-16,4-1-1 0,3-1-3 0,1 0 4 16,1-3 1-16,4 0 1 0,2-3 3 0,-1 0 4 15,1-2-1-15,3-2 5 0,-2-2 6 0,2 0-1 16,1-1 4-16,-2-5-1 0,-1 0 1 16,1-1-6-16,-4-2-2 0,-2-1 1 0,-2 0-12 15,-2-2 5-15,1-1-2 0,-3-1-5 0,-2-1 8 16,-4 2-9-16,0-1-6 0,-2-1-10 0,0-1-18 15,-4 3-18-15,-4 0-17 0,-2 0-17 16,-2 4-16-16,-2 1-1 0,1 1-3 0,-1 6 7 16,-3 1 20-16,3 3 15 0,-3 8 22 0,-1 3 15 15,3 3 9-15,-2 5 1 0,2 2 3 16,0 3 4-16,3 5 2 0,1 2 23 16,2 3 17-16,1 1 15 0,4 2 18 0,-1 2 5 0,5-1 2 15,0 0 6-15,0-1 2 0,6 0-11 16,-2-3 3-16,2-3-7 0,-3-1-9 0,2-4 4 15,-4-2-9-15,0-3-6 0,-1-3-2 0,-1-4-4 16,-6-3 0-16,-2-4-1 0,-4-2 2 0,-4-2-11 16,1-2-7-16,-5-2-7 0,-2-2-12 0,0 0 3 15,-1-2-5-15,-2-4 1 0,4-2 3 0,1-2-3 16,2 2-1-16,8-2-3 0,2 0-4 16,4-2-4-16,2 0-4 0,3-1-2 0,4 1-1 15,3-4 3-15,6 2-3 0,2-1 4 0,3-2-3 16,4 1 0-16,1-1 3 0,3-1-4 0,-1 0 5 15,4-1-2-15,2 1 3 0,0-2 1 16,3 1 4-16,-1 1 3 0,-2 1 0 0,0 0 0 16,-1 2-4-16,-3-2 6 0,-1 2-1 15,3 0 5-15,-1 0 4 0,-3-2-4 0,3 1 0 16,-5 0 2-16,4-1 1 0,-5-1-2 16,1 0 5-16,-3 0-5 0,0-2-4 0,-1 1 7 0,-2 1-4 15,-2 0 2-15,0 0-1 0,-2 4-4 0,-3 1 0 16,-2 3 0-16,-3 3 3 0,-1 2-3 15,-3 3 3-15,-1 2-4 0,0 0-10 0,-4 1 3 16,-1 6-5-16,-3 3 2 0,-2 2 8 0,-1 3-3 16,1 2 3-16,0 1 0 0,0 3 1 15,5 0 0-15,-2 0 3 0,0-2-3 0,5 1-1 16,0-2 2-16,2-2-3 0,0-1 3 0,1-2 0 16,2-2-1-16,6 0-2 0,0-4 0 0,2-3 6 15,0-2-5-15,5-2 8 0,-2 0-1 0,2-3 1 16,-2-4 3-16,4-3-1 0,-5-3 1 0,0-3-2 15,2 0 2-15,-4-3-3 0,1 1 2 0,-2-2 0 16,1-3-5-16,0-1 1 0,-2-1-5 16,1-2 1-16,0 2 0 0,-1 2-1 15,-2 3 0-15,-3 3 0 0,1 5 3 0,-2 3-4 16,-3 5 4-16,0 3-7 0,0 1-11 16,0 1 3-16,-2 6-2 0,-5 4 6 0,1 6 10 15,-1 1 0-15,-1 3 1 0,-1 3-2 0,5 0 0 0,-2 1-1 16,5-1 2-16,0-2 0 0,1-1-2 0,0-1 2 15,2-3-2-15,4-1 1 0,-2-1 0 16,4-4 1-16,0 0-4 0,-2-3 3 0,3-2 2 16,1-3 2-16,0-2 9 0,0-1 3 0,1 0 3 15,-1-4-1-15,1-3-3 0,2-2-2 16,0-2-2-16,0-1 2 0,-2-2-3 0,0-1 3 16,4-4-3-16,-3 0-6 0,2-3 1 0,3-2-7 15,-1-3 2-15,1-1-2 0,3 2-1 0,0 2 0 16,-1 2-6-16,-1 6 5 0,-5 3-3 0,0 5 3 15,-4 2 3-15,-1 4-3 0,-2 2 0 16,-3 0-1-16,-1 0-2 0,0 7-1 0,-2 1 4 16,0 1-2-16,0 4 4 0,-2 2 4 15,0 0-3-15,-3 2 6 0,2 0-5 0,1-1 0 0,0 2-2 16,1 0 0-16,1-1 2 0,0 1-2 16,0-2 4-16,3-1-3 0,2-1 0 0,2 0 4 15,4-3-5-15,0 2 1 0,7-4-1 16,0-1 2-16,4-1-2 0,3-4 4 0,3 0 1 15,2-3-3-15,1 0 4 0,0 0-4 0,2-5 1 16,0-1 1-16,-3-1-2 0,0 0 6 0,-4-4-2 16,1-1 4-16,-5 0 1 0,-1-2-2 0,-3-2 5 15,-5-3-3-15,0 0 2 0,0-2-1 0,-5 0-6 16,-1 2 1-16,0 1-1 0,-4 1-2 16,-3 3 3-16,0 3 4 0,-3 1-4 0,-6 3 0 15,-2 1-9-15,-2 3-9 0,-2 3 2 0,-3 0-4 16,3 0 5-16,-4 5 1 0,1 2 3 15,3 3 3-15,-2 0-2 0,3 1 5 0,-1 1-2 0,2 1 1 16,3-1 1-16,1-1-3 16,2 2 1-16,3-1-2 0,2-1 1 0,1-1-3 15,1-1-3-15,0-3-2 0,1-1-4 0,1-1 4 16,0-1 1-16,5 1 5 0,-4-3 7 0,4 1-1 16,-2-1 3-16,2-1-1 0,4 1-1 0,-1 1-1 15,3-1 1-15,1 0-2 0,-2 1 0 0,1 1 0 16,2 0-2-16,-1 2 1 0,2-1-2 0,-2 0 3 15,-2 2-3-15,4 0-1 0,-3 1 2 0,-1-1-2 16,4 1 1-16,-3 0-5 0,4 0-7 16,-3 0-11-16,3-3-27 0,-2 0-32 0,0 0-50 15,-2-2-77-15,3 1-138 0,-6-2-223 0,-5 0-833 0</inkml:trace>
  <inkml:trace contextRef="#ctx0" brushRef="#br0" timeOffset="122730.71">13069 2875 2745 0,'0'0'141'16,"0"0"-136"-16,0 0 13 0,0 0 9 15,0 0 0-15,0 0-4 0,0 0-3 0,0 0-4 16,0 0-5-16,0 0-9 0,0 0-11 0,50 124-3 15,-22-111-16-15,1 0-15 0,0-2-23 16,5-1-39-16,-1 1-57 0,0-2-89 0,-5-3-202 16,-10-3-751-16</inkml:trace>
  <inkml:trace contextRef="#ctx0" brushRef="#br0" timeOffset="125444.76">14088 3100 1022 0,'0'0'115'0,"0"0"-8"0,0 0 68 16,0 0 56-16,0 0-11 0,0 0-56 0,0 0-33 15,0 0-20-15,0 0-13 0,0 0-14 16,0 0-23-16,0 0-20 0,0 0-23 0,-56-10-9 16,45 22-3-16,-1 0 0 0,0 5 1 0,0 1 1 15,2 2-1-15,1 0-3 0,2 2 1 0,0 1-3 16,4 2-3-16,0-2 0 0,2 1-2 15,1-4-1-15,0 1-3 0,1-2-1 0,5-3-4 16,3 0-5-16,1-2-3 0,4-4-4 0,3-2 4 16,4-3 8-16,0-1 3 0,7-4 8 15,2-1 5-15,1-7-2 0,0-3 2 16,-1-3 0-16,-1-3 1 0,-2 2 5 0,-1-4 5 0,-3-1 4 16,-2 0 3-16,-2-3 2 0,-2-2-1 15,-1 1-2-15,-1-1-3 0,-2 1-1 0,-3 2 1 16,-2 2 3-16,-2 4 2 0,-2 5 7 0,-2 1 4 15,-2 6-3-15,0 1-1 0,0 2-13 0,0 1-13 16,0 0-15-16,0 3-14 0,-2 1-3 0,0 4 0 16,-2 4 12-16,-4 3 8 0,2 3 5 15,-2 4 4-15,2 1-3 0,-1 0 0 0,1 2 2 16,4-4-5-16,1 0-5 0,1-3-1 0,0-2-12 16,4-2 1-16,4-2 0 0,1-4-6 0,1-2 6 15,3-1 1-15,-1-4 6 0,5-1 10 0,0-2 5 16,2-4 8-16,-1-5-1 0,3-2 4 15,-1-2-1-15,-1 0 0 0,0-2 3 0,-3 0 3 16,-1-2 5-16,-4 1-5 0,1-2 1 0,-2 1-9 16,-1 1-5-16,1 1 3 0,-3 2-4 0,-3 4 8 15,0 2-2-15,-3 3 5 0,-1 3 6 16,0 1 1-16,0 2 3 0,0 0-10 0,-1 0-15 16,-1 3-15-16,-2 3-7 0,-1 2 5 0,0 2 5 15,-2 4 9-15,0 1 2 0,1 1-1 16,1 2-1-16,0 1-2 0,2 0-1 0,2-1 2 15,1 0 4-15,0-3-3 0,0-2 1 0,4 0-9 16,3-2-9-16,2-2-2 0,1-2 0 0,4-3 9 16,3-1 9-16,3-3 10 0,2 0 11 0,3-6 1 15,4-3 5-15,0-3-3 0,4-2-2 0,0-3 0 16,-2 0 1-16,-1-4-2 0,0-1-2 16,-2-1-2-16,1 0-7 0,1-2 3 0,-5-3-2 15,1-2-3-15,-4-3 1 0,-2-2-5 0,0-1 1 16,-4-2 1-16,-4 3-2 0,-5 1 0 15,-3 2 3-15,-2 5 1 0,-2 5 9 0,-3 6 11 16,-5 4-1-16,-1 6-1 0,-3 3-8 16,2 3-12-16,-5 3-1 0,-3 6-3 0,-1 4 6 15,1 5-4-15,0 3-1 0,0 2 4 0,1 4-6 16,2 3 6-16,1 0-4 0,3 3-1 0,-1 1 4 16,4 1-2-16,0 1 4 0,2-2-2 0,-1-2 0 15,5-1-7-15,1-3-3 0,1-1-1 0,1-3-7 16,6-3-1-16,0-4-1 0,2-3-1 15,2-3 3-15,1-3 3 0,0-2 6 0,3-2 4 16,-3-3 8-16,4-1 6 0,1-2 2 0,1-5 6 16,0-3-4-16,4-1-2 0,-1-4-3 0,-2-2-1 15,3-3 1-15,-1 0-3 0,-1-2 0 16,0-1-5-16,0 4 1 0,-2-1-2 0,-4 4 1 16,-2 3 1-16,-2 1-2 0,-3 4 1 0,-1 2 0 15,-4 3 3-15,0 0-3 0,-2 3 5 0,0 0-5 16,0 2-12-16,-2 2 1 0,-3 3-5 0,0 4 4 15,-5 2 10-15,2 2 1 0,1 4-1 0,-1-1 0 16,0 2 2-16,3 1-3 0,1-1 3 16,1 0 0-16,3-2-6 0,0-2 2 0,2-1-5 15,4-2 0-15,0-2 2 0,5-1 3 16,-2-2 5-16,2-2 3 0,2-2 7 0,-1-2 0 16,2-2 6-16,-3 0 5 0,2-1-1 0,0-5 5 15,-1 0-2-15,-1-2 0 0,-1-3 1 0,-2 1 2 16,1-3-1-16,0 0 0 0,-3-3 1 15,0 0-8-15,-2-2 0 0,-1-3-6 0,3-2-9 16,-5 0 0-16,-1-1-3 0,0-1-2 0,-5 3-6 16,-1 1 3-16,-4 1-6 0,-3 4 1 0,0 2 5 15,-2 3-5-15,-3 3 3 0,2 2 3 0,1 3-3 16,4 3 1-16,0 0-2 0,3 0-8 16,4 0-12-16,1 3-5 0,1 1-11 0,2 1 1 15,0 1 3-15,0 1-5 0,5 1 6 0,2 0 6 16,0 0 9-16,4 0 11 0,2-2 6 0,0 1 1 15,1-3 2-15,5 0 5 0,0-2 5 0,2 0 4 16,5-2 2-16,2 0-2 0,2 0 0 16,3 0 3-16,0-2 4 0,2-1-6 0,3-1 0 15,-4 1-3-15,3 0-9 0,-4-1 9 16,-4 0-1-16,-3 2 1 0,-5-1 9 0,-6 1 0 16,-3 0 3-16,-5 0 12 0,-2 1 13 0,-4 1 13 15,-1 0 14-15,0-1-8 0,-4 1-15 0,-2-1-24 16,-3 1-20-16,-3 0-8 0,-1 0-9 15,-1 0 4-15,-3 1 0 0,3 3-2 0,-2 1 8 16,2 0-8-16,0 3 4 0,-1-1 0 0,4 3-4 16,-2-1 3-16,-1 3-3 0,3 0-1 0,0 3 0 15,0 0 4-15,1 1-2 0,2 0 3 0,2 2 2 16,1 0-8-16,3-1 0 0,2-1-6 0,0-2-8 16,0-2-5-16,1-3 0 0,5-2-1 15,-1-2 1-15,3 0 13 0,-1-1 1 0,4-3 11 16,1-1 9-16,-1 0-7 0,5-5 3 15,0-2-2-15,3-2-2 0,-3-1 6 0,3-3 6 16,-3-2 3-16,-1 0 1 0,-1-2 6 0,-2-2-2 16,-2 1-3-16,0 0 0 0,0-2-8 0,0 0-3 15,-4 1-1-15,-1 3 1 0,1 2-2 16,-3 3 4-16,-2 6-1 0,-1 2-4 0,0 3 2 16,0 0-16-16,0 0-12 0,0 1-9 0,-2 4-3 15,-2 5 9-15,-1 3 11 0,0 2 10 0,0 3-4 16,-2 1 2-16,4 2-5 0,-2-1-3 0,1 2 6 15,3-1 2-15,0-1 3 0,1-3 1 16,0-2-4-16,1-3-7 0,5-2-2 0,-1-3 0 16,3-2 5-16,-1-1 14 0,4-3 14 0,-1-1 15 15,2 0 14-15,2-3 2 0,4-6-1 0,-2 0-6 16,1-2-2-16,1-2-4 0,1-1 4 16,-5 0-2-16,3-1-6 0,-5 0-3 0,3-3-8 15,-1 2-4-15,-2-1-4 0,5 0-4 0,-5 0-4 16,3 3 0-16,-1 0 0 0,-2 3-3 0,-2 4 3 15,-1 0-1-15,-3 3-3 0,0 3 0 0,-1-1-4 16,-2 2-5-16,-1 0-6 0,-1 0 0 0,0 5-3 16,1-2 4-16,-2 3 3 0,0 1 2 15,0 3 6-15,0-1-1 0,0 1 4 16,0 3 2-16,0-1-3 0,0 1 2 0,0 0-4 16,0-2 3-16,0 2-1 0,1 0 0 0,3-1 4 15,-1 2-4-15,3-1 3 0,-2-2 1 0,4 0-3 16,-2-2 2-16,1-3 1 0,1 0 2 15,2-3 3-15,-1 0 5 0,2-2 2 0,-1 0 2 0,1-1 4 16,3 0-1-16,-1-1 2 0,0-2-8 16,1-1 1-16,2-2-5 0,-1-1-1 0,1-3 4 15,0 1-6-15,3-2 3 0,-2-1-5 0,2-1 1 16,1-1 0-16,-2-3-2 0,0 2 0 0,-2-4-1 16,3 0-2-16,-6-1-4 0,1 0 2 15,-5-1-2-15,-4 2-2 0,-3 2 7 0,-2 2-3 16,-2 2 3-16,-7 4 3 0,-2 2-1 15,-5 2 4-15,-3 4 2 0,2 1 10 0,-3 3 1 16,1 6 0-16,0 3-5 0,0 3-11 16,6 4 2-16,-2 0-3 0,4 4 3 0,1-1 1 0,3 2 0 15,-2 1-1-15,4-2-2 0,1 1 0 0,4-1-6 16,0-3-2-16,7-1-11 0,1-2-6 16,6-2-6-16,2-1-9 0,4-3-9 0,6-1-17 15,2-2-20-15,1-5-36 0,1 0-35 0,0-3-65 16,1 0-116-16,-9-1-185 0,-8-2-813 0</inkml:trace>
  <inkml:trace contextRef="#ctx0" brushRef="#br0" timeOffset="125886.74">17383 2792 1669 0,'0'0'424'0,"0"0"-329"15,0 0 39-15,0 0 31 0,0 0-18 0,0 0-46 16,0 0-18-16,0 0-19 0,0 0-17 0,0 0-11 16,0 0-8-16,0 0-12 0,0 0 4 0,0 0-4 15,-97 10-4-15,75 5 3 0,-3 5-3 16,2 2 6-16,-4 3-2 0,3 4 3 0,-2 2 1 16,1 3-8-16,-1 2 5 0,2 1-7 0,1 1 0 15,0 1 3-15,4 0-8 0,1 0 0 16,0 1-2-16,7-2-4 0,0-4-2 0,4-2-3 15,5-3-7-15,2-2-7 0,2-2-5 0,7-2-7 16,4 0 0-16,1-2-3 0,4-3-7 16,1-2-6-16,2-3-16 0,3-4-25 0,-1-2-43 15,5-2-76-15,-5-3-134 0,-3-1-256 0,-5-1-840 16</inkml:trace>
  <inkml:trace contextRef="#ctx0" brushRef="#br0" timeOffset="127549.34">17318 3166 564 0,'0'0'201'0,"0"0"-16"0,0 0 77 0,0 0 46 15,0 0-26-15,0 0-67 0,0 0-78 16,0 0-54-16,0 0-36 0,0 0-9 0,0 0 16 16,0 0 10-16,5-2 4 0,13 0-14 0,6-2-19 15,0 1-14-15,3-1-9 0,1-1-2 0,1 0-3 16,5 1-6-16,-2-1-4 0,0 0-13 16,-1 2-22-16,0 0-36 0,-2 1-59 0,-5 2-87 15,-4 0-125-15,-4 0-173 0,-8 1-783 0</inkml:trace>
  <inkml:trace contextRef="#ctx0" brushRef="#br0" timeOffset="127764.39">17370 3385 2698 0,'0'0'-70'0,"0"0"-46"16,0 0 80-16,0 0 81 0,0 0 26 0,0 0-14 15,0 0-19-15,0 0-10 0,0 0-7 0,138-16-4 16,-104 11-10-16,3 1-3 0,-3-1-4 16,0 0-16-16,-1 2-11 0,-2 0-25 0,-4 0-35 15,0 1-65-15,-5 2-86 0,-1 0-136 0,-6 0-166 16,-6 0-738-16</inkml:trace>
  <inkml:trace contextRef="#ctx0" brushRef="#br0" timeOffset="130314.24">18560 3003 549 0,'0'0'248'0,"0"0"-205"0,0 0 89 16,0 0 76-16,0 0 29 0,0 0-34 0,0 0-68 16,0 0-48-16,0 0-33 0,0 0-19 0,0 0-23 15,0 0-10-15,-67-55-4 0,50 60-1 0,-1 5 2 16,-2 1 0-16,2 4 3 0,-1 0-1 16,0 2 9-16,2 1-1 0,2 2-2 0,0 0 0 15,3 1-4-15,3 0-3 0,1 0-2 0,5 0 2 16,-2 0-2-16,3-2-2 0,0 2 2 15,2-3-7-15,2-1 0 0,4-3-5 0,2-1-1 16,2-3 3-16,3-1 11 0,0-4 9 0,6-1 7 16,0-4 8-16,2 0 1 0,1-5 4 0,2-4 3 15,-1-3-1-15,-1-2 5 0,-1-1 5 16,-1-4 9-16,0 0 5 0,-2 0 3 0,-3-2-6 16,0-1-10-16,-2-2-6 0,-3-2-10 15,-2-3-5-15,0-1-2 0,-4-1-5 0,-3 0 0 0,-1 3 3 16,0 3 4-16,-5 4 1 0,-6 5 6 0,2 3 4 15,-4 3-6-15,0 4 0 0,0 1-10 16,-4 4-9-16,5 1-4 0,-1 1-7 0,2 5-3 16,1 4-5-16,1-1 0 0,1 4-3 0,2 1 1 15,3 1 6-15,2 3-1 0,1 0 2 0,0 0-1 16,4-1-10-16,5-1-1 0,8-2 0 16,0-2 1-16,5 0 3 0,2-2-13 0,5-1-26 15,0-2-38-15,2-2-60 0,2-3-93 0,-2 0-194 16,-4-2-391-16,-12 1 173 0</inkml:trace>
  <inkml:trace contextRef="#ctx0" brushRef="#br0" timeOffset="130920.33">19228 3218 2545 0,'0'0'-13'0,"0"0"58"0,0 0 33 0,0 0-12 15,0 0-45-15,0 0-19 0,0 0-2 0,0 0-5 16,37-120 3-16,-17 104-6 0,-1 4 1 16,-1 1 3-16,0 4-2 0,2 3 0 0,-4 1-2 15,-1 3-2-15,3 0-4 0,-5 4-2 0,1 4-8 16,-2 1-12-16,-2 3-7 0,-4 0-6 0,1 4-1 15,-5-1 5-15,-1 3-2 0,-1-2-7 0,0 1 0 16,-4-1 0-16,-5-1 4 0,0-1 12 16,-1-3 11-16,-1 1 10 0,1-2 18 0,2-1 11 15,1-3 10-15,1-1 10 0,3-3 6 0,-1-1 11 16,3-1 4-16,1 0 5 0,0-1-7 0,0-5-17 16,4-1-19-16,0-4-15 0,3-2-4 15,4-3 1-15,1-2 5 0,5-2-2 0,-1-1 1 16,5 0-2-16,3 0-2 0,-3-2 3 0,2 3-3 15,-1 3 3-15,-1 3 0 0,-2 2-1 0,0 6 3 16,-1 1-1-16,-4 3 1 0,1 2-3 16,-2 0 4-16,-4 2-5 0,-2 4 2 0,-1 3 6 15,-4 4 1-15,-1 2 6 0,-1 1 0 0,-3 3 0 16,-1 0-6-16,-4 0-7 0,-1-1-11 16,-1-1-28-16,1-1-31 0,1-1-70 0,3-4-121 15,-2-2-247-15,5-4-684 0</inkml:trace>
  <inkml:trace contextRef="#ctx0" brushRef="#br0" timeOffset="131067.23">19714 2791 2664 0,'0'0'-36'0,"0"0"23"0,0 0 17 0,0 0-13 15,0 0-75-15,0 0-65 0,0 0-52 16,0 0-78-16,0 0-83 0,0 0-95 0,0 0-621 0</inkml:trace>
  <inkml:trace contextRef="#ctx0" brushRef="#br0" timeOffset="132719.13">19755 3213 2299 0,'0'0'0'0,"0"0"42"0,0 0 41 0,0 0-8 0,0 0-27 16,0 0-9-16,0 0-4 0,78-126-11 15,-57 102-1-15,0-1-11 0,-2 4-1 0,2 1-4 16,-3 4-11-16,-3 4 11 0,-3 2-7 0,-1 3-1 16,-1 3 7-16,-1 0-14 0,-2 3-7 0,-3 1-8 15,1 0-11-15,-2 0-6 0,-2 3 1 16,-1 3 4-16,0 2 5 0,0 3 13 0,0-1 7 16,0 3 4-16,0-2 2 0,0 2 1 0,0-1 0 15,0-3 1-15,0 2 4 0,0-2-9 16,0 1 1-16,2-4-5 0,3 1-3 0,-3-2 6 15,6-2-2-15,-4 1 7 0,2-3 5 0,-1 1 7 16,3-2 9-16,2 0 8 0,-1 0 6 0,0-5-2 16,0 1 0-16,-1 0-5 0,0-2-6 15,2 0 1-15,-1-2-7 0,1 1-3 0,0-1-5 16,1 1 0-16,-1 1-5 0,-2 1 3 0,0 0 3 16,-2 2-9-16,1 0 5 0,0 1-7 15,-2 1-2-15,3 0-1 0,-1 1-7 0,-2 0-1 16,1 0-7-16,-2 0 5 0,3 2-2 0,-3 3 4 15,3 0 7-15,-2 2-2 0,2 1 5 0,1 0 1 16,-2 1 0-16,1 1 2 0,3-1 2 0,0-1-2 16,0 0 2-16,2 0 4 0,3-2-1 0,-1-2 6 15,4 0 4-15,-1-2 4 0,4-2 8 0,0 0 7 16,2 0 4-16,-1-2-3 0,3-3 0 16,-3-2-5-16,-2 1-4 0,0-3 4 0,-4 3 0 15,0-3 1-15,-3 0 6 0,-3 1-2 0,-2-1 0 16,-3 1-4-16,0-2-5 0,-2-1-11 15,-3 0-6-15,0-1-16 0,0-1-9 0,-8 1-10 16,1-1-8-16,-3 4 1 0,-4 2-1 0,2 3 0 16,-3 3-2-16,-1 1 4 0,2 3 3 15,-2 6 1-15,0 4 3 0,0 2-5 0,-1 5-6 16,3 3-2-16,-2 2 3 0,3 3 4 0,3 2 5 16,0 1 9-16,3 4 5 0,3 0 10 0,3 2 10 15,1 1 1-15,0-1 7 0,2-2 3 16,4-3 5-16,-1-2 1 0,3-4 4 0,-3-2-1 15,-1-1 3-15,-3-4 3 0,-1-2 3 0,0-2 8 16,-3-4 4-16,-3-1 5 0,-3-3 1 0,4-2-5 16,-4 0-3-16,-1-3-8 0,-2-2-9 0,-1 0-11 15,-1-4-9-15,2-6-1 0,-4 0-6 0,5-1 2 16,2-2-1-16,2 1-8 0,2 0-7 16,2-1-8-16,3 1-4 0,0-1-4 0,2-1 3 15,6 0-2-15,1 2 4 0,3-2 2 0,1-1-1 16,4 1 6-16,2-1 0 0,0 1 4 0,3 0 4 15,1 2 2-15,0-1 0 0,5-1 2 16,-4 0 2-16,3 0 2 0,0-1 4 0,-1 1 0 16,3-1-1-16,-1 0 1 0,0 0 1 15,-1-1 5-15,1 1-2 0,3-2 4 0,-4 2-2 16,-3 0-3-16,-1-1 5 0,-2 3-4 0,-5 1 3 16,-1 2 1-16,-5 2 1 0,-3 1 3 0,-1 2 6 15,-5 3 7-15,-1 1 1 0,0 1 2 16,0 0-11-16,0 0-13 0,0 0-7 0,-2 2-17 15,-1 0-1-15,0 3-3 0,-3 1 3 0,2 1 7 16,-3 1 2-16,1 1 4 0,1 0-3 0,1 0 2 16,1-1-2-16,-2-1 0 0,5 0-1 0,0-1-4 15,0 0-13-15,0-1-3 0,0-4 2 0,5 2 2 16,0-2 20-16,1-1 6 0,4 0 4 16,0 0 10-16,1-4-7 0,3 0 5 0,-1-1-1 15,3-2-2-15,-4-2 7 0,5 0-9 0,-4 1 1 16,3-4-4-16,-4 4-5 0,-1-3 4 0,0 1-2 15,-2 0-1-15,0 1 0 0,-3 1-3 16,1 3-5-16,-3 0 2 0,0 4-8 0,-3 0-5 16,0 1-4-16,-1 0-15 0,0 0-4 0,0 3 2 15,0 1 8-15,0 1 15 0,-2 3 13 16,0 3 7-16,-3 1 1 0,2 2 2 0,-3 2-1 16,3-1-4-16,1 0 2 0,1-1 0 0,1 0-1 15,0-2 0-15,0 0 2 0,3-3-2 0,4 1 5 16,-2-5 8-16,2-1 3 0,2 0 13 15,1-3 6-15,0-1 5 0,1 0 8 0,2-1 0 16,-2-4-5-16,6-2-8 0,-4-1-5 0,4-2-9 16,-2 0-2-16,0-2 1 0,-1 1-7 0,-1 0-3 15,2-2-4-15,0-1-5 0,1 1-3 0,-1-2-1 16,-1 4-2-16,-2-1-3 0,-1 2 1 0,-1 2-4 16,-2 2-2-16,-3 1 0 0,2 1-5 15,-4 2-4-15,-1 1-4 0,1 1-10 0,-2 0-3 16,0 0-3-16,-1 2 2 0,1 1 5 0,-1 3 8 15,0 1 8-15,0 1 7 0,0 1 7 0,0 2 0 16,0 0 1-16,0 0-1 0,0 2 1 16,5-3-4-16,0 2 2 0,3 0-1 0,0-2-3 15,2 0 4-15,4-1-3 0,-1-1 3 16,5-2 6-16,-1-1 2 0,3-4 7 0,-2-1 2 16,4 0 6-16,-1 0-2 0,-1-5 2 0,1 0 1 15,-1-2 1-15,-1-1 4 0,-1-2-2 0,-1 2-1 16,3-3-6-16,-2-1-3 0,-2-2-3 0,0-1-1 15,-2 0 4-15,0-3-6 0,-3 0 1 16,-1-2-4-16,-2 1-5 0,-2-1 0 0,-1 2 0 16,-4 3 2-16,-1 1-1 0,-4 2 2 0,-4 5-4 15,-3 0-2-15,1 3 0 0,-2 2-3 0,-2 2 1 16,0 0-1-16,-1 0 0 0,2 7-1 0,-1 0 1 16,1 5-3-16,2 1-6 0,3 0 4 15,0 1-6-15,4-1 0 0,1 1 5 0,2-3-5 16,1 0 4-16,0-2 1 0,3-1 2 0,1 0 5 15,2-1 4-15,1 0 4 0,0-2 2 0,1-1 5 16,0 0 2-16,2-2 2 0,1 0 6 16,-1-1-3-16,1 1 3 0,0-1-3 0,2 0-6 15,-2-1 1-15,1 1-3 0,-1 0 1 16,0 0-4-16,0 2 2 0,-2-1-5 0,4 1-1 16,-1 1 1-16,-1 0-2 0,0 1 1 0,1-1-2 15,0 1 5-15,-1-1-7 0,-1 0 1 16,1 1-5-16,-1-2-13 0,-1 2-8 0,0-1-19 0,-2 0-25 15,0 0-42-15,0-3-63 0,1 2-95 16,-1-1-146-16,-1-2-83 0,-2 1-614 0</inkml:trace>
  <inkml:trace contextRef="#ctx0" brushRef="#br0" timeOffset="132943.87">21740 2632 3015 0,'0'0'-53'0,"0"0"-2"0,0 0 18 16,0 0 22-16,0 0 1 0,0 0 17 0,0 0 3 16,0 0-1-16,121 53 3 0,-81-42-9 0,3 0-6 15,2-1-15-15,0 1-26 0,-3-1-50 0,3-1-77 16,-3 1-106-16,2-1-175 0,-13-2-99 0,-11-3-665 15</inkml:trace>
  <inkml:trace contextRef="#ctx0" brushRef="#br0" timeOffset="135435.79">22380 3105 291 0,'0'0'39'0,"0"0"85"0,0 0 49 16,0 0 36-16,0 0-1 0,0 0-44 15,0 0-16-15,0 0-15 0,0 0-11 0,0 0-18 16,0 0-15-16,0 0-5 0,0 0-5 0,0 0 16 16,12 9 17-16,-2-16 6 0,7-3-10 0,2-5-27 15,6-2-30-15,3-3-18 0,-2 0-2 16,0-1 0-16,0-1 6 0,-2-1 2 0,0-1-3 16,-3-1-9-16,-1-2-5 0,-2-1-6 0,0-3-8 15,-2-1 1-15,-2 0-6 0,-2 0-2 0,-3 0 0 16,-3 4 0-16,-3 5 3 0,-3 4 0 15,0 2 6-15,-5 7-5 0,-2 3-4 0,-2 3-7 16,-3 4-21-16,-2 0-6 0,-4 10-6 0,-6 4 7 16,-1 6 8-16,-2 5 12 0,-1 5 5 15,1 2-4-15,1 4 4 0,4 3-6 0,0 1 2 16,4 1 2-16,2 1-3 0,4-2 3 0,4-1-6 16,4-3-1-16,4-1-9 0,0-3 1 0,8-3 0 15,5-5-1-15,6-2 10 0,2-2 1 16,3-4 5-16,2-3 4 0,2-4 6 0,1-3 3 15,0-4 5-15,-1-2 10 0,0 0 1 0,-4-7 6 16,-2-3 1-16,0-3-5 0,-1-1 0 0,-1-3-2 16,-2-2 0-16,-1-2-5 0,1-4 3 0,-1-3-6 15,-1-3-6-15,2 0 7 0,-3-1-12 0,-1 4 5 16,-2 2-2-16,-3 5-4 0,-4 6 5 16,1 2 4-16,-5 4 1 0,-1 4 3 0,0 3 2 15,0 2-12-15,0 0-11 0,0 1-13 0,-3 5-13 16,-4 3 8-16,-2 5 9 0,-1 5 13 0,-2 3 1 15,1 3 2-15,1 0-3 0,0-2-10 16,2-1 8-16,4 1-6 0,2-4 0 0,1-1 5 16,1-1-8-16,0-3-1 0,3-3-1 15,1-3-2-15,1-1 1 0,1-3 5 0,1 0 3 16,-2-3 5-16,1-1 17 0,1 0 6 0,3-2 8 16,0-4 2-16,3-2-8 0,-1-1-3 0,2-3-4 15,1 0 2-15,-2-5-8 0,4-1 2 16,-4 0-9-16,2-3-7 0,-1 0 5 0,2 0-3 15,-2 3 5-15,-3 2 0 0,0 2-2 0,-2 4-1 16,-4 4 3-16,-2 1 3 0,-1 4-7 0,-2 1-2 16,0 0-9-16,0 0-19 0,0 1-6 0,-5 5 1 15,0 5 6-15,-4 3 16 0,-1 2 13 16,2 4 1-16,-2 2 1 0,1 0 0 0,2-1-7 16,0 0 2-16,5-1-5 0,-1-1-2 0,3-3 0 15,0-4-1-15,0 0 1 0,1-3-2 0,2-1 7 16,3-3 0-16,-1-2 7 0,3-2 13 0,-1-1 6 15,1 0 18-15,3-1 10 0,0-6 4 16,2-1-1-16,0-2-12 0,2-3-9 0,0 0-11 16,1-1-2-16,2-3-6 0,-2 0-4 0,5 2-5 15,-1 1-3-15,-3 3-4 0,2 3-3 16,-4 2 0-16,1 3-8 0,-3 3-3 16,-1 0-6-16,-2 0-8 0,-1 5 4 0,-1 3 2 0,-3 2 6 15,0 1 6-15,-2 3 4 0,-2 0 3 16,-1 3 7-16,0-1 4 0,-2 1-1 0,-3-3 2 15,0 2-1-15,-3-2-1 0,6-1 2 0,-3-2-1 16,1 0 0-16,3-3 1 0,0-2 3 0,1-2 0 16,0 0 7-16,0-3 15 0,0-1 16 0,0 0 19 15,2-1 8-15,2-4-1 0,2-3-12 16,4-4-11-16,0-2-14 0,3-1-14 0,1-4-3 16,1-1-8-16,3 0 0 0,-2-1-2 0,2-2-4 15,2 2-2-15,-1 2-2 0,1 1-3 0,-5 4 0 16,1 1 1-16,-2 4-7 0,-2 0-3 0,0 4-3 15,0 1-10-15,-3 1-4 0,-2 3-6 0,1 0-10 16,-1 0-2-16,-5 3 3 0,2 3 7 16,-1 2 10-16,-2 1 15 0,-1 2 5 0,0 2 7 15,0-1 4-15,0 1-1 0,1-1 0 16,2 0 0-16,1-2-1 0,1-1 0 0,3 0 2 16,1-3 2-16,-1-1 5 0,0-2 11 0,2 0 5 15,-3-3 14-15,2 0 12 0,1 0 0 0,0-5 0 16,1-2-16-16,3-3-13 0,0 1-10 0,1-3-3 15,1 1-1-15,4-1-2 0,-2-1 0 16,0 1-1-16,0-2 0 0,0 0 0 0,1 0 3 16,-6 1-4-16,3 0 1 0,-6 3 3 0,-4 0-1 15,-2 4 11-15,-2 2 4 0,-2 1 5 16,0 2 4-16,0 1-6 0,-4 0-14 0,-2 0-15 16,-2 1-13-16,-3 5-5 0,-2 4 10 0,-6 1 3 15,0 6 0-15,-2 2 5 0,0 3-10 0,2 3 4 16,0 2 4-16,5 2 3 0,-4 5 10 0,4 0-1 15,-1 3 4-15,2 1-3 0,0 1-4 0,-1-2 5 16,4-2-3-16,3-2 1 0,-1-2 2 16,1-2-3-16,2-1 0 0,-1-2 2 15,0-3-3-15,1-2 3 0,0-4 5 0,-1-3 0 16,-2-1 14-16,-1-5 3 0,2-3 3 0,-3-1 5 16,-2-3-7-16,-1-1 5 0,2 0-7 0,-1-5 0 15,2-1-5-15,1-3-11 0,-1-2-4 0,6-2-13 16,0-2-8-16,3-1-5 0,1 0-8 0,0-2 0 15,8-1 0-15,0-1 2 0,6 2 0 16,1 0 2-16,3 0-2 0,1 1-2 0,1 2 0 16,1 0 0-16,2 3 5 0,-1 0 3 0,2 1 6 15,-1 0-2-15,2 1 3 0,-2-2 5 0,3 2 1 16,0-1 7-16,3-1 1 0,-3 1 1 16,1-1 2-16,2-1 1 0,-3 0 2 0,-1-1 0 15,3-1 1-15,-3 0-1 0,2-1 3 0,-4 1 3 16,1 1-4-16,-5-1 4 0,-2 4-3 0,-7 2 1 15,-1 3 7-15,-3 1 7 0,-5 4 2 16,-1 1-1-16,0 0-7 0,0 1-16 0,0 4-8 16,-5 3 0-16,2 2-1 0,-3 3 8 0,2 4 2 15,-3-1-1-15,4 2-1 0,-1 0 0 16,0-1-1-16,4-1-6 0,-2-1-3 0,2-1-9 16,0-3-13-16,2 0-17 0,4-2-33 0,0-4-41 15,2-2-62-15,3-3-100 0,3 0-214 0,-4-6-137 16,-1 2-319-16</inkml:trace>
  <inkml:trace contextRef="#ctx0" brushRef="#br0" timeOffset="135562.5">24380 2722 2436 0,'0'0'50'0,"0"0"17"0,0 0 5 16,0 0-15-16,0 0-58 0,0 0-59 0,0 0-25 15,0 0-31-15,0 0-55 0,0 0-81 0,0 0-154 16,0 0-92-16,0 0-595 0</inkml:trace>
  <inkml:trace contextRef="#ctx0" brushRef="#br0" timeOffset="136370.88">24279 3248 2041 0,'0'0'8'0,"0"0"21"0,0 0 95 15,0 0 14-15,0 0-74 0,0 0-20 0,94-118-3 16,-67 97-4-16,-4 0-2 0,3 5-2 0,-3 3 1 15,-2 4-7-15,-6 4-7 0,-1 3-6 0,-4 2-8 16,-2 0-3-16,-3 2-6 0,3 4-4 16,-6 3-2-16,2 4 1 0,-4 2 8 0,0 2 1 15,0 2 4-15,-3 1-1 0,-1 0-5 0,-3 0 1 16,3 0-2-16,0 0-1 0,0-3-1 0,3-2 2 16,0-2-1-16,1-4 0 0,0-1 6 15,0-2-5-15,0-3 4 0,0-2 3 0,0 1 6 16,0-2 22-16,1 0 18 0,0-2 14 0,3-2 2 15,1-2-6-15,1-5-17 0,4 0-15 0,0-5-7 16,3-2-13-16,0-3 0 0,4-2-5 16,1 1 0-16,2 0-4 0,0 3-4 0,1 2-3 15,-1 2-8-15,-4 6 3 0,0 4-4 0,-4 1-7 16,-2 3-2-16,-2 1-11 0,-2 0-8 16,1 6-4-16,-5 2 9 0,0 3 4 0,1 3 15 15,-3 2 10-15,0 3-3 0,0 1 5 0,-5 1 0 16,2 2-1-16,-4-2 0 0,1 0 3 0,0-2-1 15,-1-2 3-15,4 0 7 0,-1-4-7 16,2-1 5-16,1-3-1 0,1-2-5 0,0-4 12 0,0 0 13 16,0-2 19-16,0-1 25 0,0 0 13 15,1-1 0-15,4-3-13 0,-2-3-22 16,4-2-20-16,1-3-12 0,2-1-7 0,3-3 1 0,1-1-4 16,4 0 1-16,0 0-1 0,2-3-10 15,0 2 10-15,2 1-7 0,-1 2 1 0,-1 2 6 16,-4 2-10-16,0 4 1 0,-1 0-2 0,-3 3-6 15,-4 3-3-15,-2 1-3 0,-2 0-8 0,-3 1-7 16,-1 4 9-16,0 0 4 0,-1 1 12 16,-4 1 12-16,-4 4 1 0,1 1 1 0,-2 2 0 15,2 1-1-15,-1 0-6 0,0 0 4 0,2 0-5 16,1-1 0-16,0-1 5 0,4 0-4 16,0 0-1-16,2-1-1 0,0-2-5 0,4 0-7 15,3-1 3-15,0-2 4 0,3-1 1 0,6-2 9 16,-3-2 3-16,5-1 0 0,-2-1 6 0,3 0-1 15,0-5 1-15,2 0-1 0,-1-2 6 0,-1-3 0 16,1 0 5-16,-1-1 3 0,-3-2-9 0,2-1 2 16,1-3-5-16,-3-1-3 0,-1-4-2 0,2-3-1 15,-5 1-3-15,0 1 1 0,-4 5 11 16,-4 3 7-16,-4 4 17 0,0 4 6 0,-6 3-4 16,-2 1-10-16,-3 3-9 0,-2 0-10 0,-4 7-6 15,-1 5 0-15,-2 2-6 0,-1 4 0 16,1 4 6-16,2 1-4 0,2 2 5 0,-1 0-5 15,6-1-6-15,1 0-8 0,9-1-7 0,1 1-9 16,0-1-12-16,11 2-7 0,2-1-14 16,4-2-32-16,2-1-57 0,1-2-107 0,-5-5-239 15,-6-7-865-15</inkml:trace>
  <inkml:trace contextRef="#ctx0" brushRef="#br0" timeOffset="137237.48">21952 3790 2060 0,'0'0'-17'0,"0"0"59"15,0 0 95-15,0 0-2 0,0 0-53 16,0 0-11-16,0 0-3 0,0 0-12 0,0 0-27 15,0 0-19-15,0 0-9 0,0 0-3 0,0 0 5 16,0 0 2-16,11-88 9 0,-11 75 8 0,0 1 6 16,-4 2 1-16,-5 0-4 0,-4 1-9 0,-6-1-12 15,-4 3-8-15,-5 1-9 0,-1 4-2 0,-4 2 1 16,-4 0 2-16,2 6 5 0,-3 2-2 16,3 1 7-16,3 3-2 0,6-1 5 0,2 2-1 15,5 1-7-15,5 0-2 0,4 0-8 0,-1 0-4 16,8 0-7-16,2 0-5 0,1-3-6 15,4 0-1-15,7-2 14 0,2-1 12 0,4-3 16 16,3-4 17-16,4-1 7 0,2-1 4 0,3-9 0 16,3-2-2-16,1-4-6 0,2-1 0 15,-1-3 1-15,0-2-1 0,1-1 4 0,-1-3-3 16,-1-1 1-16,0-3-2 0,-2-6-4 0,0-1-6 16,-3-4-3-16,1-3-4 0,-2 1-7 0,1-1 3 15,-6 2-5-15,-3 6 2 0,-7 5 5 16,-4 5 3-16,-3 8 11 0,-5 7 6 0,0 4 5 15,-4 4-8-15,-2 3-15 0,0 1-14 0,-5 9-13 16,-4 5 1-16,-6 8 8 0,0 5 5 0,-2 5 5 16,-1 2 1-16,3 2-2 0,4 3-1 0,0 2 5 15,4 0-1-15,1 2 5 0,3 0 2 0,1-3 0 16,2-3 3-16,2-2-5 0,3-5-2 16,1-2-5-16,2-5-10 0,7-3-1 0,2-4-9 15,3-4 8-15,3-2 2 0,4-4 4 0,3-5 8 16,3-2-2-16,3-4 6 0,3-8 1 0,-1-1 1 15,1-4 0-15,-5 0 3 0,-1-4 3 16,-5 1-4-16,-1-4 6 0,-2-1-4 0,-3-1-2 16,-1-1 3-16,-4 2-5 0,-2 2 4 15,-5 3 8-15,-4 3 6 0,0 5 5 0,-3 5 5 16,-2 2-9-16,-3 3-9 0,-2 2-6 16,-2 0-9-16,-3 6-1 0,-1 3-5 0,0 5 3 0,-4 5-3 15,-1 0-2-15,5 2 5 0,-2 2-8 16,2 2 3-16,0 1 0 0,2-1-12 0,2-1-7 15,7 0-27-15,1-3-32 0,4 0-33 0,4-2-33 16,9-1-37-16,4 0-63 0,6-1-143 0,-3-5-114 16,-6-4-691-16</inkml:trace>
  <inkml:trace contextRef="#ctx0" brushRef="#br0" timeOffset="138952.67">22876 3917 1190 0,'0'0'-44'0,"0"0"63"0,0 0 130 15,0 0 96-15,0 0-72 0,0 0-43 0,0 0-4 16,0 0 7-16,0 0-4 0,0 0-18 0,92-117-9 16,-79 95-22-16,1 1-19 0,0-4-16 0,0 2-18 15,-2-1-8-15,2 0-7 0,-3 4 1 0,-3 1 0 16,0 4 11-16,-4 5 11 0,-4 4-2 16,0 3 10-16,0 2-15 0,0 1-17 0,-3 0-16 15,-3 3-19-15,1 4-7 0,-2 5 6 0,-3 3 11 16,-3 5 9-16,2 2 7 0,-2 1-4 0,1 2-3 15,1 2-1-15,0-1-1 0,2 0 0 0,3 0-1 16,2-3-7-16,3-2-11 0,1-3-7 16,0-2-7-16,6-2-3 0,3-1 11 0,3-4 9 15,1-3 12-15,1-3 13 0,2-3 4 16,1 0 6-16,2-7 3 0,2-2 4 0,0-3-1 16,0-2 3-16,-1-1 3 0,0-3 1 0,-4-1 2 15,2-2-4-15,-5-2-7 0,2-3-5 0,-2 0-4 16,-3-2-3-16,1 3 0 0,-5 2 1 0,-1 5 3 15,-1 3 3-15,-3 4 1 0,0 6 2 16,-1 1-1-16,0 4-6 0,0 0-7 0,0 0-22 16,-1 1-8-16,-3 6-3 0,1 5 5 0,-4 4 16 15,2 3 6-15,-3 6 5 0,1 0-1 16,4 2-1-16,-2 0 1 0,1-2 0 0,4 0 0 16,0-2-1-16,0-3 0 0,0-2-3 0,0 0-2 15,5-3-3-15,0-3-3 0,0-2-2 0,1-3 2 16,3-3 6-16,-2 0 6 0,2-4 13 0,2 0 7 15,-1-1 5-15,0-6 3 0,4-3-3 0,-3-2-1 16,5-2-2-16,-2-2-5 0,3-1-2 0,0-3-6 16,1 0-3-16,0 1-5 0,2 1 1 15,-4 1-3-15,1 5-5 0,-2 3 2 16,-1 2-6-16,-2 2-3 0,1 4 3 0,-3 1-5 16,0 0-3-16,1 1-4 0,-4 6-3 0,1 1-2 15,-2 2 8-15,-1 3 6 0,-3 2 5 16,0 1 7-16,-2 1-1 0,0 1 2 0,-4-1 0 0,-2-1 3 15,-1 0-3-15,-1 0 1 0,2-2 2 0,1 0-2 16,-3-2 6-16,5-1 6 0,-1-3 5 16,1-2 8-16,2-3-1 0,1 0-3 0,0-2-1 15,0-1 9-15,0 0 2 0,1-2 10 0,3-3 8 16,1-4-6-16,5-3-1 0,0-3-9 16,5-2-12-16,1-3-7 0,1 0-2 0,1-1-4 15,3-1-3-15,-2 0 1 0,5 1-5 0,-1 3-1 16,-3 2-2-16,0 3-2 0,-1 4-2 0,-4 3 2 15,2 2-3-15,-3 2-2 0,1 2-1 0,-4 0-8 16,-1 4-1-16,1 4-1 0,-3 1-3 16,-4 2 6-16,2 2 6 0,-4 2 6 0,0 0 2 15,-2 1 5-15,0 2-4 0,0-1-7 16,0-1-5-16,-2 0-9 0,1 0-2 0,1-2-3 16,0 0-4-16,0 0-2 0,1-3-1 0,7 1-5 15,-1-2-1-15,5-2 4 0,2-2 5 0,5-2 10 16,1 0 10-16,2-4 8 0,3 0-1 15,0 0 4-15,1-6 0 0,0-2 0 0,3-1 4 0,-6-1 6 16,1-3 1-16,-4 0 13 0,-3-2-3 16,0 0 4-16,-3-1 0 0,-1-1-2 0,0 0 1 15,-6-2-3-15,-1 2 3 0,-3 0 2 0,-3 3 4 16,0 0 7-16,-4 4-1 0,-6-1-2 0,-2 3-9 16,-6 3-11-16,-3 0-11 0,-4 3 0 15,-2 2 0-15,-3 0-1 0,-1 1 4 0,3 7-4 16,5 1-2-16,-3 4 3 0,5 0-2 0,4 4 2 15,1-2 2-15,1 4-1 0,1 0 1 16,4-1 1-16,1 1 2 0,3 2-3 0,4-1 2 16,2-2-4-16,0-2-9 0,8 0-4 0,4-7-4 15,4 0 3-15,3-5 6 0,3-3 10 16,4-1 1-16,0-2 4 0,3-7 0 0,0-2-1 16,2-4 5-16,-2-3 4 0,-4-1 7 0,-1-2 4 15,0-2 2-15,-3-1-4 0,0-4-7 0,3-2-2 16,0-4-10-16,-1-3-3 0,4-4 0 0,-2-2-5 15,3-1-4-15,-5 2-3 0,-1 1 2 0,-5 9-2 16,-5 7 11-16,-2 6 1 0,-3 8-3 0,-5 2 6 16,-1 6-4-16,-1 3 0 0,0 0-5 15,-2 1-3-15,-4 8-6 0,-4 4 6 0,-3 7 4 16,-4 4 0-16,0 4 5 0,-3 0-5 0,0 5 2 16,0-1 2-16,-1 1-1 0,1 2 5 15,0-1-4-15,0 1 3 0,1-2-1 0,4-1-2 16,4-3 1-16,4-1-8 0,1-4-4 0,6-2-9 15,2-2-10-15,6-2-2 0,4-3 2 0,3-2 4 16,-1-5 5-16,6-1 5 0,2-3-2 16,3-3 3-16,1-1 1 0,1 0-4 0,3-3 3 15,0-4 0-15,0-2 3 0,0-2 4 0,0 0 4 16,-2-3 2-16,1 1-2 0,-3 0 4 16,-5 0-2-16,-1 0 4 0,-3 0 5 0,-5 2 6 15,-4 1 6-15,-4-1 6 0,-2 2 9 0,-2 2-1 16,0 0 5-16,-2 0 1 0,-6 2-11 15,0 1-4-15,-6 2-11 0,1 1-5 0,-5 0-5 0,-2 1 1 16,0 0-3-16,0 4-4 0,3 0 7 0,-3 3-8 16,2 3 2-16,0 0 2 0,0 3-8 0,4 0 6 15,-3 1-2-15,6 1 0 0,1 1 0 16,1-3-5-16,6-1-8 0,2-1-12 0,1-2-6 16,1 0-7-16,5-4 7 0,4 0 10 0,1-1 6 15,4-3 8-15,0-1 5 0,2 0 5 16,2-5 2-16,0-1 7 0,-4 0-2 0,2-1 2 15,-2 2 3-15,-1-1-4 0,-3 1-2 0,2 1-2 16,-1 0-2-16,0 3-3 0,-1 0 0 16,-1 1 0-16,-3 0-8 0,1 2 6 0,0 3-1 15,0 2 1-15,-4 0 2 0,5 1-2 0,-5 1-1 16,1 2-2-16,-3-3 2 0,4 2-2 0,-3-1 2 16,-1-1-2-16,4-1-6 0,-3 0-4 15,2 1-16-15,0-3-15 0,2-1-28 0,0-2-39 16,3 0-60-16,0 0-94 0,1-2-160 0,1 0-107 15,-7 0-595-15</inkml:trace>
  <inkml:trace contextRef="#ctx0" brushRef="#br0" timeOffset="139151.57">24878 3507 2937 0,'0'0'-45'0,"0"0"27"0,0 0 25 16,0 0 8-16,0 0-13 0,0 0-14 0,0 0 2 16,0 0 11-16,0 0-4 0,0 0 10 15,0 0-1-15,154 105-11 0,-110-92 0 0,0 0-20 16,-2-1-26-16,0-2-33 0,-3 0-68 0,-5 0-100 16,-6-2-214-16,-11-4-634 0</inkml:trace>
  <inkml:trace contextRef="#ctx0" brushRef="#br0" timeOffset="140537.29">25202 3649 726 0,'0'0'522'0,"0"0"-399"0,0 0 71 0,0 0 47 15,0 0 12-15,0 0-79 0,0 0-67 16,0 0-49-16,0 0-27 0,0 0-22 0,0 0-15 16,0 0 4-16,0 3 7 0,0 12 21 0,0 7 15 15,0 3 13-15,0 6 8 0,0 2-4 0,0 3-3 16,-1 2-15-16,-5 1-10 0,2 3-9 15,-4-1-4-15,-3 2-3 0,-2-1-3 0,-3-2 1 0,-3 0-6 16,-1-2 2-16,-1 1-4 0,-2-1 1 16,-4-2-2-16,2-2 1 0,-4-1 1 0,-2-2-5 15,0-3 4-15,-1-2-6 0,-3-2-8 0,4-1-10 16,1-2-28-16,3 0-38 0,2-1-61 16,4-1-80-16,0-4-114 0,6-3-228 0,6-4-834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4:29:08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22287 14487 289 0,'0'0'29'0,"0"0"-18"15,0 0-1-15,0 0 6 0,0 0 7 16,0 0 25-16,0 0 38 0,0 0 31 0,0 0 30 16,0 0 6-16,0 0-17 0,0 0-6 0,94-77-11 15,-92 75-15-15,-2-1-6 0,0 2-25 0,0 0-23 16,-2-1-22-16,0 1-27 0,-4-2-8 15,-1 2-13-15,-3 1 1 0,-1 0 11 0,-5 0 5 16,5 0 13-16,-6 0 6 0,1 4-1 0,-2-1 3 16,-1 2-5-16,-1-1-2 0,-1 2-1 15,2-1-4-15,-2 1-1 0,0 0-2 16,1 0 1-16,-1 0-4 0,0-1 4 0,-2 1-1 16,0 0 0-16,-2 0 6 0,1-1-8 0,-2 1 1 15,2 0 0-15,-3 0-7 0,1-1 8 0,1 1-3 16,-1 0 2-16,-1-1 3 0,5-1-1 0,-6 1-2 15,3 0 0-15,-2-1 0 0,-1-1 0 0,-1 2 0 16,2-2 0-16,-4 2 1 0,-2-2-2 0,1 1 0 16,-1 1 4-16,0-2-3 0,1 1 3 0,-1-2 0 15,0 1-3-15,2 0 4 0,1 0-4 16,-1 1-1-16,1-1-1 0,-1 0-3 0,0 2 3 16,1-1 0-16,0 2-2 0,0 0 1 0,2 0-2 15,1 1 0-15,0 0-1 0,-3 0 0 0,6 1-2 16,-3-1 2-16,0 2 0 0,2 0-1 15,-1-1 5-15,1 1-3 0,-4 1 0 0,2 0-2 16,-2 0 0-16,-3 2 3 0,3-2-2 0,-5 2 4 16,2-1-1-16,1 0 0 0,-4 1 4 15,-1 0-4-15,2 0 3 0,-3-1-1 0,3 1 2 16,-2 1-2-16,4-1 2 0,-1-1 3 0,-2 1-6 16,1-1 7-16,0 0-4 0,-1 1-3 0,2 1 7 15,0-1-5-15,-2 2 4 0,2 0 3 16,-1 0 0-16,-2 0-1 0,4 2 4 0,-3-1-3 15,1 0-4-15,2-1 2 0,1 1-4 0,-1-1 0 16,-1 2 2-16,-2-2-2 0,3 1 1 0,0 0 1 16,1 0-1-16,1 0 1 0,0 0 2 0,1 0 0 15,0 1-1-15,4 1 1 0,-2 1-2 16,3-1 0-16,0 0 2 0,1 1-4 0,2 0 3 16,1 0 1-16,-2 1-1 0,0-1 0 0,2 2 0 15,-2 0 1-15,-1 1-1 0,2 1 4 0,-1 2 1 16,0 0-3-16,-1 1 3 0,-2 0-1 0,4 0-4 15,-7 2 1-15,5-2-2 0,-3 2-4 16,-2-1 5-16,0 1-3 0,4 1-2 0,-2 1 3 16,1 0-4-16,-1-2 0 0,2-2 7 0,-1 1-3 15,2-3 4-15,-1 1 3 0,-2-1-5 16,3 1 3-16,-3 1-3 0,2-1-1 0,-3 1 1 16,2 1 1-16,-3 1 0 0,-2 1-3 15,1-1 6-15,2 0-9 0,0 0 11 0,-1 0 1 0,1-1-4 16,1 1 4-16,-2 0-6 0,3-1 0 15,-2 1-1-15,-1 0 5 0,2 0-6 0,-4 1 2 16,0-1 5-16,2 1-6 0,-1-1 7 0,5 0-4 16,-3-1-6-16,4-2 4 0,2-1-5 0,-1-3 4 15,1-1 1-15,2 0-1 0,0-4 1 16,0 0-4-16,6-1 7 0,-1 0-7 0,1-3 4 16,3 0 1-16,0-3-3 0,1-1 1 0,1 0-2 15,0 0-4-15,0-1-4 0,-2 1-1 0,1-1-7 16,-1 2 1-16,1-2-1 0,2 1-9 0,1-2-3 15,-3 1-17-15,4-3-24 0,1-1-22 16,1 1-36-16,-2-3-22 0,4 0-44 0,0 0-64 16,1 0-92-16,0-5 24 0,0-3 65 0,0 0 71 15,0 2-66-15</inkml:trace>
  <inkml:trace contextRef="#ctx0" brushRef="#br0" timeOffset="341.46">17734 16536 318 0,'0'0'57'0,"0"0"62"0,0 0 64 0,0 0 43 15,0 0 3-15,0 0-40 0,0 0-46 16,0 0-32-16,0 0-11 0,0 0-14 0,0 0-9 16,0 0-14-16,-78 117-20 0,69-88-4 0,2 0-12 15,-1 0-1-15,1 0-2 0,5 0-7 0,-1-1-3 16,2-2-7-16,1-2-3 0,0-1-4 0,5 1 5 15,4-5-2-15,0 0-6 0,3-4 8 16,1-3-12-16,4-2 5 0,0-2 11 16,1-3-3-16,3-3 11 0,4-2 2 0,1-1 4 15,-1-6-8-15,5-2 2 0,-1-2-4 0,0-2-12 16,-3-1 12-16,1 0-13 0,-6 2 2 0,0-1 4 16,-4 0-9-16,-3 3 3 0,-3 1-6 15,-1 2-8-15,0 0-11 0,-2 3-14 0,-2-1-27 0,-2 3-35 16,-1-1-31-16,2 2-50 0,-3 1-69 0,-1 0-98 15,1 0 10-15,0 0-294 0,-2 0 529 0</inkml:trace>
  <inkml:trace contextRef="#ctx0" brushRef="#br0" timeOffset="3316.65">15133 17663 274 0,'0'0'79'16,"0"0"47"-16,0 0 35 0,0 0 33 0,0 0-35 15,0 0-30-15,0 0-13 0,0 0-35 16,0 0-4-16,0 0-11 0,0 0-12 0,0 0 9 15,-15-134-5-15,22 106-4 0,3-5-6 0,2-1 1 16,0-5-16-16,0-3-2 0,1 1 7 0,2-1-16 16,-1 2 13-16,-1 4-6 0,-2 3-8 15,-1 5 8-15,-1 7-6 0,-3 8 6 0,-3 4-3 16,-1 4-1-16,0 5-6 0,-1 0-8 0,-1 2 8 16,0 9-10-16,1 2 8 0,-1 7-1 15,0 3-12-15,1 3 1 0,-1 2-5 0,2 1-3 16,-1-1-3-16,0-1 2 0,2 1-7 0,1-2 1 15,-1 2 6-15,1-3-10 0,-2-2 10 0,1-4-3 16,-3-4-2-16,0-1 6 0,0-1-2 0,0 0 0 16,-3-2 1-16,-2 1 6 0,0-2-6 0,-2-2 1 15,-1-1 8-15,1-1-14 0,-2-2 10 16,-1-2-2-16,1-1-14 0,1 0 10 0,-2-1-6 16,1 0-2-16,3 0 0 0,-1-2-1 0,1-3-8 15,3 2 5-15,1-2 5 0,1 2-12 0,1-3 11 16,0 1-12-16,1-1-1 0,2-1 13 15,5 2-5-15,1-1 16 0,1-1-1 0,3 0 2 16,-1 0 1-16,4-1-7 0,-2 0 13 0,2-1-6 16,-1-1 8-16,1 2 5 0,-3-3-15 15,1 0 10-15,0-1-8 0,-1-1 2 0,1 0 6 16,-2 0-4-16,2-1 2 0,-4 1 2 16,1 0-1-16,3-1-4 0,-3-1 5 0,-1 1-2 0,2-1-3 15,-3 0 8-15,-2 0-3 0,1 1 1 16,-2 2 4-16,-2 0 0 0,-2 2 2 0,0 3 4 15,-1 1 11-15,-1 3-3 0,0 1 5 0,-1 2-8 16,-3 0-16-16,1 0-5 0,-2 0-10 0,2 5-2 16,-5 2 3-16,3 4-1 0,-1-2 2 0,2 2 2 15,-1 2 0-15,0-1-7 0,0 1 8 16,3 2-9-16,-1 0 2 0,1 1 3 0,-1 0-8 16,2 0 6-16,0-1-7 0,1 2 4 0,0-2 1 15,0 0 0-15,0-2 0 0,2 0-10 0,5-4 7 16,-3-1-9-16,5-2 4 0,-1-2 10 0,1 1-7 15,-1-3 11-15,2-1 0 0,-1-1-4 16,1 0 12-16,-3-2 4 0,2-4 8 0,0-4 5 16,-2-2-4-16,3-3-4 0,-1-3-9 0,0-2 7 15,6-1-8-15,-4-1 9 0,2 0 4 16,-1 0-10-16,-1 2 7 0,-3 0-6 0,-1 1 0 16,0 4 1-16,-3 1-1 0,0 3-3 0,-2 4 2 15,-2 3 8-15,0 2-4 0,0 2 2 16,0 3-9-16,-6 5-12 0,2 2 1 0,-3 6-5 15,-1 0 9-15,1 4-2 0,-1 1 2 0,1 3-1 16,1 0-9-16,0 2 10 0,-1 2-14 0,5 1 11 16,1-2 3-16,1-5-13 0,0-2 7 0,1-1-7 15,4-3 0-15,2-2 5 0,2-1 6 16,-3-2-5-16,2-4 4 0,-1-4 14 0,2-2-10 16,-2-1 22-16,1 0 6 0,2-7-3 0,0-4 12 15,1-3-7-15,3-5-4 0,-1-3-3 0,3-3-1 16,-2-1-8-16,4-2-2 0,-5-3 6 0,3 1-11 15,-3 3 9-15,2 1-2 0,-1 3-11 16,-3 2 10-16,2 5-12 0,-3 3 2 0,-1 2 2 16,1 4-3-16,-2 4 1 0,-2 1-7 0,0 2 5 15,3 0-9-15,-4 0 7 0,1 3 3 16,-1 1-8-16,0 0 8 0,1 2-3 0,-1 1-1 16,0-1 5-16,-1 3 0 0,1 0-4 15,-3-1 0-15,1 2 1 0,-3 2-3 0,0 0 8 0,0 3 2 16,0 1-5-16,0 0 2 0,-5 2-8 15,0 2-1-15,-2 1 2 0,3 2 2 0,-4-1-3 16,5-1-3-16,0-1 5 0,3-3-13 0,0-1 11 16,0-2 2-16,3-3-10 0,5-1 10 0,-3-5-7 15,4-2 0-15,-2-2 9 0,2-1 7 16,0 0 6-16,1-6 10 0,3-4 10 0,0-6-7 16,2 1 7-16,1-5-4 0,0 0-14 0,0-4 9 15,3-1-14-15,-1-4 0 0,0-1 8 16,0 2-11-16,0-3 7 0,1 4-7 0,-3 3 2 0,-1 4-5 15,-3 4 3-15,-2 5 3 0,-2 4-9 16,0 1 5-16,-6 3-8 0,2 2-3 0,-2 1 4 16,1 3 2-16,-2 4 8 0,-1 2 5 15,1 1 4-15,1 3-4 0,-1 2-1 0,0 0-5 16,3 1-9-16,-2 0 4 0,-1 2-8 0,3 0 1 16,1 0 4-16,1 2-3 0,2-2 6 0,1 1-4 15,0-1 2-15,0-3-4 0,1-2 2 0,-1-1 5 16,-4-2-7-16,0-1 10 0,-4-1 1 0,-1-2 7 15,0-1 10-15,-1 2 6 0,-6-2-1 16,0 0 0-16,-3 1 2 0,-1-4-12 0,1-1 5 16,-2 1-2-16,0-2-12 0,2 0 8 0,-2-3-19 15,2-1 1-15,1-1 4 0,2 2-6 16,1-3 7-16,2 2-11 0,1-2-1 0,3 0-6 16,0 1-2-16,0 1 5 0,7 0-9 0,1 1 11 15,2-2-4-15,3 0 0 0,0 0 14 0,4 1-9 16,0-2 6-16,-1 1 2 0,4-1-3 0,0 0 1 15,0-1 4-15,1-1 2 0,-1 0-5 0,1 0 8 16,3-1-10-16,1 2 0 0,-2 0 9 16,1 2-8-16,0-2 8 0,-1 0 2 0,2 0-10 15,0-1 7-15,-4 0 0 0,0 1-3 16,-1 0-1-16,-4 1 3 0,-5 2-10 0,-1-2 8 16,-7 2 17-16,-2 1-1 0,-1-1 10 0,0 2-3 15,-6 0-14-15,-3-1-5 0,-3 2 3 0,-2 1-2 16,-2 0-5-16,-1 0 8 0,-2 0-15 15,0 4 0-15,2 0 13 0,-1 4-12 0,1 1 10 16,-2 2-3-16,4 3-5 0,-1-1 5 0,5 3-4 16,0-1 2-16,2-1-8 0,4-1 0 0,2-1-13 15,3-2 0-15,0 1 9 0,0-3-9 0,5-1 17 16,-2-2-7-16,5 0-9 0,-3-3 7 16,6 0-12-16,-1-2 7 0,1 0 3 0,3 0 3 15,-2-3 4-15,2-2 0 0,0 2 8 0,-2 0-6 16,-2-1 6-16,-2 3 2 0,-2 1-6 0,1 0 4 15,0 0 0-15,-4 0-3 16,4 0-2-16,-3 2 6 0,3 1-9 0,-2 1 2 0,2 2 11 16,1-2-10-16,-2 1 10 0,3-2-2 15,0 1-10-15,1-3 1 0,2 0-8 0,2-1-14 16,-1 0-21-16,0 0-17 0,3-4-29 0,-3-1-18 16,1-2-12-16,1 1-62 0,-4 0-60 0,-1-2-85 15,1-1-6-15,-2-1 76 0,0 2 85 16,-7 2-17-16</inkml:trace>
  <inkml:trace contextRef="#ctx0" brushRef="#br0" timeOffset="3493.66">16746 16972 1448 0,'0'0'6'0,"0"0"21"0,0 0 53 0,0 0 44 16,0 0 17-16,0 0-31 0,0 0-34 0,0 0-11 15,0 0-14-15,0 0-9 0,0 0-12 0,144 92-21 16,-113-88-26-16,-1-1-38 0,-1-1-50 16,-5-2-104-16,3 0-189 0,-10 0-45 0,-5 0-539 0</inkml:trace>
  <inkml:trace contextRef="#ctx0" brushRef="#br0" timeOffset="4450.27">15153 18045 1069 0,'0'0'-130'0,"0"0"53"0,0 0 86 16,0 0 81-16,0 0-3 0,0 0-13 0,0 0 1 15,36-125-46-15,-21 106 2 0,5 2-3 0,0-1-14 16,1 3 5-16,0 4 6 0,-1 3 5 0,2 3-16 16,-2 4 22-16,0 1-24 0,-1 4-12 15,1 4 29-15,-3 3-33 0,-1 3 17 0,-1 2 2 16,-1 2-9-16,-4-2 3 0,-1 3 5 16,1 0 0-16,-7-1-22 0,0 0 11 0,-2 1-11 15,-1-2 8-15,0-1 30 0,-6 0-5 0,-1-2 13 16,3-3-8-16,-4 0-4 0,2-4 14 0,0-1-4 15,-2-3 19-15,5-2-3 0,-1-1-24 0,1 0-6 16,2-4-22-16,1-5 8 0,0-1 3 0,1-3 6 16,6-5 10-16,0-3-13 0,5-3 10 0,1-4-3 15,4-1-5-15,6-10-12 0,3-3 12 16,1 1-21-16,2 3-4 0,-8 17 12 0,-7 11-18 16,0 6 22-16,-7 4 5 0,-2 0-6 0,1 0 18 15,-2 5 0-15,-2 2 6 0,1 2-17 16,1 3 3-16,-3 1-27 0,0 4-8 0,0 2 31 15,1 1-33-15,-1 2 34 0,-1 1-6 0,0-2-17 16,0 0 11-16,0 0-10 0,0-1 5 0,0-1-14 16,0-1 22-16,0-3-22 0,0 0 15 15,0-3 17-15,0-1-32 0,0-3 35 0,0-1-22 16,0-4-8-16,1 0 19 0,3-2-17 0,0-1 21 16,3-2 4-16,1-7 14 0,0-1-3 15,4-3-14-15,0-5 19 0,2 1-25 0,1-3 19 16,-3 1-2-16,3 0-21 0,-4 2 8 0,-1 1-9 15,0 2 9-15,-1 1-7 0,-2 5 9 0,1-1-16 16,-2 2-6-16,-1 3 26 0,-1 1-18 0,1 2 28 16,-3 1 1-16,1 0-15 0,0 1 19 0,0 5-16 15,-2 2-5-15,4 2-3 0,-2 2-1 16,-1 2-15-16,0 2-1 0,2 2 22 0,-1 1-39 16,2-1 24-16,0 2-27 0,1-2-62 0,-1 0-22 15,4-1-92-15,-2-1-54 0,3-1-125 0,0-2-90 16,-3-4 67-16,0-3 28 0</inkml:trace>
  <inkml:trace contextRef="#ctx0" brushRef="#br0" timeOffset="5089.85">16327 17961 0 0,'0'0'24'0,"0"0"63"0,0 0 76 0,0 0 80 16,0 0 34-16,0 0-16 0,0 0-37 0,0 0-30 15,0 0-56-15,0 0-8 0,0 0-30 16,0 0-31-16,0 0 0 0,0 0-24 0,-71-55 2 16,62 55-3-16,-1 0-9 0,-1 3-1 0,0 3-34 15,0 2 6-15,1 2-20 0,0 2 8 16,1 1 19-16,-1 1-26 0,2 2 20 0,0 2-25 15,0 0-7-15,5 0 15 0,-1 2-11 0,1-1 6 16,3 1 3-16,0 0 9 0,0-2-16 0,6-1 20 16,-2 0-8-16,5-2-27 0,0-4 32 0,0-1-30 15,2-3 19-15,-1-2 30 0,1-3-12 0,2-2 19 16,0 0-14-16,2-6 1 0,-3-3-12 16,4-5 22-16,-4 0 13 0,1-6-23 0,-1-2 19 15,-1-2-16-15,-2-4-8 0,-2 0 26 0,0-3-10 16,-5-2-7-16,-2-9 3 0,0-6-15 0,-2-4 4 15,-6 9 2-15,-3 11 2 0,0 12 1 16,-1 7 9-16,-1 7-12 0,0 4 0 0,0 2 7 16,-3 5-14-16,3 8 6 0,1 0-4 0,1 4-7 15,2-2 6-15,1 3 11 0,3 2-6 16,0 2-8-16,1 4 7 0,3-1-27 0,1 3 10 16,0-2 6-16,5 0-11 0,5-3 6 0,0-4-17 15,6-2 12-15,-1-1-38 0,5-6 14 0,0-2-34 16,0-5-64-16,1-3-12 0,1 0-142 15,0-7-135-15,2-3-8 0,-8 1 36 0,-4 2 110 0</inkml:trace>
  <inkml:trace contextRef="#ctx0" brushRef="#br0" timeOffset="5974.52">16432 18134 0 0,'0'0'0'0,"0"0"0"15,0 0 0-15,0 0 0 0,0 0 34 0,0 0 79 16,0 0-25-16,0 0-12 0,0 0 6 0,0 0-30 16,0 0 7-16,0 0 8 0,0 0 16 0,0 0-3 15,25-104 15-15,-14 90-8 0,0 0-28 0,0 0 11 16,1 3-9-16,1-1 8 0,-3 2 2 16,0 2 8-16,2 2-13 0,-2 0-20 0,0 3 18 15,1 2-38-15,-1 0 16 0,-1 1-4 0,1 0-30 16,0 3 17-16,-1 2-24 0,0 1 2 0,-1 1 3 15,0 2-3-15,-2 0-8 0,1 1-10 16,-3 1 25-16,0 0-23 0,-1 1 26 0,-2 0 7 0,-1 0-27 16,0-1 28-16,0 0-15 0,0-1 7 15,-1-1 5-15,-2 0 1 0,-1-1-4 16,1-2-7-16,-1 0 29 0,1-1-20 0,2-3 31 16,-1-1-6-16,0 0-39 0,2-1 22 0,0 0-26 15,0 0 18-15,0-4 9 0,3-1-22 0,-1-2 15 16,4-1-21-16,-1-3 24 0,4 0-3 0,-1-1 5 15,1-2 15-15,3-1-29 0,-2 0 21 0,2 1-21 16,-1 0-10-16,2 1 9 0,-1 2 2 16,1 2 15-16,-3 2-7 0,2 2 14 0,-3 3-17 15,1 1-1-15,0 1 7 0,-2 0-23 0,-3 4 18 16,3 3-19-16,0 2 14 0,-3 0 3 16,1 4-5-16,-2 0-5 0,2 2-22 0,-4 1 14 0,2 1-28 15,-1 2 14-15,-1 0-3 0,-2 1-48 16,0 0 11-16,0-1-52 0,0 1-53 0,0-3-55 15,0 0-123-15,0-3-100 0,0-1 16 0,0-4 90 16,0-3 220-16</inkml:trace>
  <inkml:trace contextRef="#ctx0" brushRef="#br0" timeOffset="6792.36">17239 17983 27 0,'0'0'30'0,"0"0"-32"16,0 0 56-16,0 0 55 0,0 0 45 15,0 0 23-15,0 0-9 0,0 0-34 0,0 0-48 16,0 0-1-16,0 0-38 0,0 0-2 0,0 0 14 15,0 0-21-15,-39-39 10 0,35 39-8 0,-5 3 2 16,5 2-8-16,-4-1 10 0,0 3 1 0,2 1-34 16,-2 1 19-16,0 2-29 0,2 2 2 15,0 0 28-15,-3 2-14 0,6 1 15 0,-4 3-10 16,5-2-7-16,-1 3-12 0,1-2 3 16,2 0 3-16,0 1-24 0,0-2 21 0,4-1-23 15,-1 0-9-15,4-2 25 0,-2-1-24 0,4-3 21 16,-1-1 6-16,1-3-2 0,0-1 8 0,3-3 20 15,-1-2 3-15,1 0-10 0,-1-6 21 0,5-3-36 16,-3-2 8-16,-2-3 24 0,4-4-28 0,-1 0 22 16,-2-3-7-16,-1-2-9 0,-1-2-2 0,0-3 16 15,-1 0-1-15,-4-4-25 0,0 0 19 16,-4-5-20-16,-1-3 5 0,-2 3 28 0,-7 5-6 16,-1 13 5-16,-4 11-1 0,-1 5-12 0,1 3-2 15,0 1-7-15,-1 5-9 0,4 2-3 16,0 1 14-16,-3 3-20 0,1 3 16 0,1 2 3 15,2 2-23-15,0 2 17 0,0 3-19 0,4-2-2 16,2 2-2-16,4-3-3 0,0-1 3 0,5-2-5 16,5-2 18-16,3-1 2 0,1-3-26 15,3-2-13-15,3-3-43 0,0-2-30 0,2-4-11 16,0-1-39-16,1 0-67 0,2-7-99 0,0-3-50 16,-6 2 41-16,-8 2 72 0</inkml:trace>
  <inkml:trace contextRef="#ctx0" brushRef="#br0" timeOffset="7541.63">17786 17912 328 0,'0'0'55'0,"0"0"62"0,0 0 76 0,0 0 15 16,0 0 17-16,0 0-45 0,0 0-52 0,0 0-27 15,0 0-25-15,0 0-25 0,0 0-7 0,0 0 13 16,0 0-25-16,0 0 21 0,-124-11 0 15,113 20-29-15,2 1 20 0,0 3-19 0,0 1-5 16,2 1-3-16,1 2 1 0,1 1-24 16,1 0 1-16,-1 2 24 0,2 1-34 0,1 1 35 15,2 1-12-15,-2 0-28 0,2-1 18 16,0 0-19-16,0-1 15 0,3-2-10 0,3 0 14 0,-1-3-21 16,3-3-12-16,3-1 42 0,0-4-32 0,4-2 50 15,-1-3 15-15,3-3-42 0,-1 0 38 16,1-6-31-16,3-5-9 0,-1-2 16 0,-2-1 3 15,1-5-9-15,0-2 9 0,1 0 30 0,0-4-41 16,-4 1 38-16,3 0-16 0,-3 0-31 0,1 2 25 16,-4 1-24-16,3 4 19 0,-5 2-1 0,0 2 2 15,-3 4-9-15,0 2-14 0,0 1 21 16,-4 4-20-16,1 0 19 0,-1 2 12 0,0 0-17 16,-2 0 13-16,0 2-3 0,4 4-9 0,-3 1-5 15,-1 0-4-15,0 2-8 0,1 0 8 0,2 2 17 16,-1 0-7-16,0 0 8 0,3 2-11 0,-3 0-18 15,5-1 7-15,-1 2-12 0,-2-1 10 16,3 1-14-16,1 0-13 0,-4 0-14 0,3-1-31 16,1 0-1-16,0 0-49 0,-1-3-10 0,-3 0-22 15,5-1-82-15,-4 0 6 0,-1-2-38 16,2-2-15-16,-3 1 47 0,3-2 36 16,0-3 59-16,-3-1 105 0,2 0 42 0,-3 0 0 0</inkml:trace>
  <inkml:trace contextRef="#ctx0" brushRef="#br0" timeOffset="8021.73">18432 18047 357 0,'0'0'260'0,"0"0"-20"0,0 0 53 0,0 0-15 16,0 0-42-16,0 0-56 0,0 0-53 16,0 0-6-16,0 0-43 0,0 0-1 0,0 0-25 15,0 0-11-15,0 0-27 0,-44-76-4 0,38 76 19 16,-2 2-31-16,0 3 35 0,1 2-23 0,0 1-33 15,-1 3 23-15,0 0-31 0,1 3 23 0,1 2 16 16,-2 1 1-16,5 0-7 0,0 2-14 16,-1-1 7-16,3 0-38 0,1 0 37 15,0-1-6-15,7-2-25 0,-3 0 41 0,4-1-30 16,2-3 8-16,0 0 8 0,0-2-2 0,2-2-1 16,-1-2 6-16,3-1 28 0,0-3-23 0,-3-1 37 15,5 0-4-15,-4-2-23 0,0-4 24 0,-1-2-15 16,-2-1 12-16,1-3 0 0,-3 1 14 15,-2-4-15-15,1 0-15 0,-3-2 19 0,-2-2-31 16,0 0 20-16,-1-1-2 0,0-1-21 0,0 1 11 16,-1 0-3-16,-2 0 8 0,-3 5-10 0,1 0 16 15,-2 2-27-15,-3 2-9 0,1 3 30 16,0 3-40-16,1 3 28 0,-1 2-6 0,0 0-23 16,0 1 14-16,-1 4-7 0,2 2 7 0,0 2-11 15,4 2 18-15,-3-1-25 0,5 2-1 0,2-1 41 16,0 0-37-16,0 0 41 0,4-1-4 0,3 0-38 15,3-1 26-15,0-3-21 0,1 1 19 0,1-2-2 16,5 0 4-16,-4-3-24 0,5-1-48 16,-1 0-6-16,-1-1-72 0,2 0-31 0,2-3-69 15,0-2-174-15,-7 2-4 0,-3-1-269 16</inkml:trace>
  <inkml:trace contextRef="#ctx0" brushRef="#br0" timeOffset="9634.7">18615 18135 591 0,'0'0'-26'0,"0"0"67"16,0 0 95-16,0 0 38 0,0 0-20 16,0 0-25-16,0 0-14 0,0 0-52 0,0 0 2 15,0 0-39-15,0 0-8 0,0 0 36 0,0 0-13 16,0 0 13-16,66-118 9 0,-51 108 0 0,-1 2-16 15,-2 1 0-15,4 3-8 0,-4 3-47 0,1 1 27 16,1 0-5-16,-2 6-20 0,0 3 28 16,0 3-22-16,2 1-11 0,-3 4 12 0,-1 1-5 15,0 0-13-15,-3 3 21 0,0-1-8 0,0-1-9 16,-4 1 32-16,-2-3-26 0,-1-1 1 16,0-1 17-16,0-2-16 0,0-3 11 0,-1-1 26 15,0-2 9-15,-2-2 8 0,-1-3 16 0,3 0 2 16,0-2-38-16,1 0 6 0,0-1-12 0,0-5-24 15,0-1 17-15,1-4-11 0,5-3-11 0,-2-2-1 16,6-2 11-16,-1-4-19 0,1 0 24 16,1 0 10-16,1 0-23 0,3 2 21 0,-3 1-17 15,-2 4-10-15,2 4 7 0,-2 1-7 16,0 6-6-16,-2 2 3 0,-3 2 13 0,3 1-15 16,-3 6 27-16,0 2 1 0,-5 4-18 0,2 2 16 15,3 1-27-15,-5 2 4 0,1 1 3 0,-1 0 6 16,0 1 4-16,0-2-13 0,0 1 18 0,0-3-22 15,0-1 23-15,0-3 8 0,0-1-34 0,0-4 36 16,0 0-36-16,0-2 11 0,0-1 26 16,0-2-14-16,0-2 35 0,0 0-2 0,2 0 4 15,0-4-11-15,3-3-7 0,0-1-2 0,2-3-24 16,2-3 22-16,0 0-20 0,0-3-6 0,2 1 17 16,0-1-15-16,0-1 10 0,2 4-2 15,-2-1 6-15,4 2-11 0,-3 1 8 0,-1 4 1 16,1 2-34-16,-3 1 23 0,0 3-28 0,0 2 5 15,-4 0 23-15,1 1-15 0,-3 4 14 16,3 1-12-16,-4 2 0 0,-1 3-13 0,0-1 26 0,-1 2 12 16,4-1-21-16,-4 1 32 0,2 0-39 15,-2 1-9-15,0-1 18 0,1-1-14 0,0 0 4 16,1 0 5-16,0-1 24 0,3 1-30 16,-2-3 39-16,4 0-2 0,2-2-51 0,-3 1 53 15,4-2-49-15,1-2 18 0,2 0 32 0,-2-3-14 16,1 0 16-16,0 0-15 0,-1-1 7 15,5-4-14-15,-4-2 19 0,1 0 13 0,2-1-32 0,-1-1 29 16,-3 0-26-16,4-1-9 0,-3 1 21 0,-2 0-16 16,0 0 10-16,-1 0 11 0,-4 1 9 15,2 0-9-15,-4-1 16 0,0 1-5 0,-1 1-23 16,-2 0 19-16,0 0-24 0,-2 0 3 0,-3 1 8 16,-3 0-13-16,0 2-1 0,0-1 2 15,-2 1-4-15,-3 2-11 0,1 1 18 0,1 1-3 16,0 0-14-16,-2 0 23 0,2 5-22 0,-3-1 0 15,4 4 8-15,1 2-1 0,1 0-6 0,1 1-4 16,-1 2 26-16,5 0-34 0,1 1 38 0,-2-2 1 16,4 1-34-16,0-2 33 0,5 0-37 15,0-2-1-15,4-1 22 0,2-1-9 0,-1-3 15 16,0 0-2-16,5-3 13 0,-4-1-19 16,1 0 21-16,-1-1-11 0,0-4-16 0,0-1 31 15,-1-2-24-15,-1-2 18 0,1 1 1 0,-1-3-12 16,-1 1 4-16,-2-3-6 0,3 0 11 0,0 0-21 15,-2 0 16-15,-2 1 3 0,4 0-21 0,-6 3 30 16,3 2-25-16,-4 1-5 0,0 3 8 0,2 2-27 16,-4 2 14-16,0 0 3 0,0 1 18 0,0 5-4 15,0 1 20-15,0 1-10 0,-1 2-33 16,-2 1 32-16,1 0-43 0,1 2 17 0,0 0 24 16,0-2-13-16,0 1 13 0,1-1-15 0,0-1 11 15,1 0-24-15,2-2 31 0,3-1 6 16,1-1-35-16,1-3 42 0,1 1-35 0,2-2 5 15,1-2 28-15,1 0-12 0,-1 0 7 0,1-1 2 16,2-5 12-16,0-1-30 0,-1-1 33 16,3-3-9-16,-1 0-39 0,0-2 34 0,2-2-38 15,0-2 15-15,-1-2 21 0,-1 0-8 0,2-3 13 16,-4-1-20-16,3-1 11 0,-4-2-19 16,4 1 13-16,-5 0 13 0,-2 1-28 0,0 2 22 15,-3 3-18-15,-3 4-2 0,-2 2 10 0,1 5 1 16,-3 3-14-16,0 3-3 0,-5 2 14 0,-1 1-25 15,0 5 34-15,-3 3-5 0,0 1-27 0,0 3 22 16,0 2-19-16,-2 1 7 0,5 1 11 0,-2 1 2 16,-1 2-15-16,1 1-4 0,4-1 23 0,-2 1-28 15,4-1 38-15,-1-1-1 0,2 0-39 16,1-3 30-16,0 0-15 0,1-3-2 0,3-2 12 16,2-1 1-16,-2-2-20 0,3-4 0 0,3 1 29 15,-3-3-32-15,1-1 31 0,6-1 11 0,-4 0-34 16,1-1 34-16,2-4-24 0,-2 0 0 15,5-2 8-15,-3-1 9 0,-1-1-5 0,5-2 3 16,-5-1 27-16,1 1-33 0,1 0 29 0,-1-1-8 16,-2 1-38-16,-2 0 23 0,0 1-19 15,-4 2 22-15,1 1 22 0,-3 2-2 16,-2 2 6-16,1 3-38 0,-2 0 7 0,0 0-26 16,-2 3 1-16,0 3 21 0,-2 1-25 0,-2 2 25 15,-3 3-16-15,5-1 3 0,-3 3 4 0,3 1-4 16,-2 0-8-16,4 0-2 0,-2 1 23 0,4 0-31 15,0-1 37-15,0 1-13 0,6-2-30 0,2 0 22 16,2-3-43-16,3 0 5 0,0-3-26 0,4-1-28 16,-1-4-63-16,-1-3-102 0,1 0-121 0,-1-1-237 15,-5-4 83-15,-1 2 39 0</inkml:trace>
  <inkml:trace contextRef="#ctx0" brushRef="#br0" timeOffset="9777.04">20383 17794 1057 0,'0'0'221'0,"0"0"6"0,0 0 5 16,0 0-61-16,0 0-59 0,0 0-64 0,0 0-33 15,0 0-23-15,0 0-51 0,0 0-53 16,0 0-100-16,0 0-222 0,0 0-56 16,0 0-278-16</inkml:trace>
  <inkml:trace contextRef="#ctx0" brushRef="#br0" timeOffset="9992.69">19603 17837 2144 0,'0'0'-52'0,"0"0"-17"0,0 0 87 15,0 0 64-15,0 0 15 0,0 0-36 0,0 0-33 16,0 0-9-16,0 0-24 0,134 32-7 0,-95-24 6 15,1 0-8-15,0 2-36 0,-1 1-33 16,1 0-70-16,-5 1-133 0,-3-1-166 0,0 2-53 16,-8-4-257-16,-11-4 762 0</inkml:trace>
  <inkml:trace contextRef="#ctx0" brushRef="#br0" timeOffset="10383.99">20413 18033 453 0,'0'0'482'0,"0"0"-360"16,0 0 69-16,0 0 51 0,0 0 9 0,0 0-69 16,0 0-19-16,0 0-44 0,0 0 5 0,0 0-14 15,0 0-54-15,0 0 24 0,0 0-46 0,0 0-16 16,4-11 13-16,-4 11-5 0,0 0-7 0,0 0-1 15,0 0 18-15,-1 2-47 0,-1 0 45 0,-4 2-16 16,2 0-46-16,-3 1 46 0,0 2-47 16,-2-1 15-16,1 2 31 0,-1 0-19 15,0 0 5-15,0 1-21 0,2 0 12 0,1 1-22 16,-2-1 31-16,5 1 18 0,-1 1-35 16,1-1 28-16,3 1-24 0,-1 1-12 0,1 1 14 0,0-2-9 15,1 0-1-15,5 1-3 0,-1 0 9 16,5-3-20-16,0 0 14 0,2 0 1 0,5-2-28 15,-1 0 21-15,0 0-24 0,4-2-4 0,1 0-6 16,4-1-27-16,-2-1-34 0,1 1-35 0,2-3-45 16,0 0-118-16,1-1-151 0,1 0-8 0,-8 0 43 15,-8 0 351-15</inkml:trace>
  <inkml:trace contextRef="#ctx0" brushRef="#br0" timeOffset="10907.6">20864 18161 0 0,'0'0'81'0,"0"0"173"0,0 0 61 16,0 0 4-16,0 0-78 0,0 0-11 16,0 0-47-16,0 0-38 0,0 0 2 0,0 0-25 15,0 0-13-15,0 0-14 0,0 0-16 0,0 0-23 16,10-38 16-16,-10 32-18 0,0 2-24 0,-1-2 13 15,-3 1-34-15,-2 1 8 0,-3 1-6 16,2 1-6-16,-1 0-5 0,-2 2-14 0,-1 0 36 16,-1 0-34-16,-1 0 33 0,2 3 8 0,-2 2-45 15,-1 0 37-15,0 1-35 0,-2 1-8 16,3 0 7-16,0 3-11 0,1-2 23 0,1 3-10 16,-1 1 34-16,4-1-29 0,1 1 10 0,0-1 3 15,6 2-45-15,-2-2 43 0,3 0-40 0,0 0 16 16,3-2 23-16,4 0-4 0,1 0 5 0,0-4-17 15,4 1 19-15,-1-2-25 0,1-2 30 0,1-2 12 16,0 0-27-16,1 0 19 0,-1-4-18 0,0-1-1 16,-2-2 4-16,1 0 11 0,0-3-10 15,-2 2 13-15,-1-4 18 0,1 0-27 16,-2 1 32-16,-1-2-16 0,1 2-17 0,-3-1 21 16,0 3-18-16,-3 1 21 0,-1 1-7 0,-1 2 21 15,0 2-22-15,0 3-20 0,0 0 26 0,-2 0-46 16,-2 4 36-16,-2 3 0 0,-1 2-32 0,2 1 27 15,-3 2-20-15,1 0 10 0,0 3-4 0,1-1 12 16,1 1-27-16,0 0 16 0,2-1 12 16,1-1-39-16,2 0 33 0,0-1-39 0,0-2-29 15,4-1-9-15,2-3-58 0,0-1-35 0,6-2-38 16,-2-3-69-16,1 0-157 0,-1 0-127 16,-3-2-239-16</inkml:trace>
  <inkml:trace contextRef="#ctx0" brushRef="#br0" timeOffset="11170.86">20879 17881 1154 0,'0'0'141'0,"0"0"12"0,0 0 104 15,0 0 5-15,0 0-64 0,0 0-59 0,0 0-24 16,0 0-37-16,0 0-21 0,0 0 4 16,0 0-43-16,0 0 9 0,0 0-14 0,0 0-25 15,51 112-1-15,-46-104-10 0,3-1-6 0,1 0-42 16,-3-2-17-16,1-1-73 0,3-2-64 0,-1-1-50 16,1-1-172-16,2 0-60 0,-3 0 55 15,-4 0 82-15</inkml:trace>
  <inkml:trace contextRef="#ctx0" brushRef="#br0" timeOffset="11868.64">20243 17933 0 0,'0'0'12'0,"0"0"123"16,0 0 51-16,0 0 17 0,0 0-16 16,0 0-29-16,0 0-32 0,0 0-37 0,0 0-3 15,0 0-30-15,0 0 14 0,0 0 29 0,0 0-7 16,0 0 6-16,-3 2-12 0,3-2-9 0,0 0-19 15,0 0 15-15,0 0-11 0,0 0-20 0,0 0 22 16,0 0-38-16,-3 0 5 0,3-1 8 0,0-1-17 16,0 1 4-16,0-1-3 0,0 0-7 15,0 0-18-15,0 0 14 0,0 1-11 0,0-2-14 16,0 2 27-16,3 0-21 0,-1 0 2 0,0 0 15 16,-1-1-8-16,2 2 4 0,0 0 12 0,-2 0-4 15,1 0-17-15,-2 0 19 0,1 0-23 16,1 0-8-16,-2 0 24 0,0 0-22 0,0 2 23 15,0 0 14-15,0 0-14 0,0 1 10 0,0-1-3 16,-3 0-12-16,1-1-7 0,-2 2 15 0,0-2-18 16,1 0 8-16,-4 0 16 0,4-1-13 15,-1 1 16-15,1-1-6 0,2 0-1 0,-1 0-4 16,1 0 8-16,0 0 10 0,1-1-20 0,0-2 23 16,0 0-30-16,0 0-15 0,0-2 26 15,0 2-29-15,0-1 22 0,2 0 14 0,0 1-13 16,-1-2 2-16,2 2 6 0,0-1-14 0,0 2-20 15,-2-1 23-15,1 1-42 0,-1 1-6 0,-1 0 1 16,0 1-72-16,0 0-21 0,0 0-77 0,0 1-137 16,0 2-155-16,0 0 10 0,0-1-147 0</inkml:trace>
  <inkml:trace contextRef="#ctx0" brushRef="#br0" timeOffset="30217.72">10952 11247 0 0,'0'0'159'0,"0"0"-105"16,0 0-36-16,0 0-6 0,0 0-1 0,0 0-1 15,0 0 3-15,0 0 9 0,0 0 16 0,0 0 16 16,0 0 22-16,0 0 10 0,5-17 1 0,-5 17-11 16,0 0-29-16,0 2-25 0,0 3-13 0,0 5-2 15,-1 1 12-15,-2 3 10 0,-3 2-1 16,4 0-5-16,0 3-5 0,1-1-5 0,0 2-7 16,1 1-2-16,0-1-3 0,0 1-3 0,0-2-1 15,1 0-7-15,1-2-4 0,0 1-11 0,-1-3-15 16,3 0-28-16,-3-1-37 0,-1-2-31 0,0-1 10 15,0-3-287-15,0-3 413 0</inkml:trace>
  <inkml:trace contextRef="#ctx0" brushRef="#br0" timeOffset="33251.37">12512 11361 0 0,'0'0'148'0,"0"0"-104"15,0 0-24-15,0 0-8 0,0 0-7 16,0 0-1-16,0 0-1 0,0 0 1 0,0 0-2 16,0 0 1-16,0 0 0 0,0 0-2 15,0 0 2-15,0 0-3 0,2-11 1 0,-2 10 1 16,0 0-2-16,0 0 4 0,0 0-1 0,0-2 2 16,0 1 4-16,0 1 5 0,0-2 10 0,0 1 3 15,0 1 10-15,2-1 0 0,-2 2 1 0,0-2 6 16,0 2-6-16,0 0-1 0,0-1-5 15,0 0-5-15,0 0 0 0,0 1 1 0,0 0-1 16,0 0-3-16,0 0-1 0,0 0-2 0,0 0-1 16,0 0 0-16,0 0-2 0,0 0-4 0,0 0-7 15,0 0-6-15,0 2 4 0,0 2 10 0,0 3 14 16,0 2 13-16,-2 3 3 0,-1 2-3 16,2 0-3-16,-1 4-2 0,0-1-7 0,2 0-2 15,-4 2-6-15,4-1-5 0,0 1-5 0,0 0-3 16,0 1-2-16,0-1-4 0,0 2 1 0,0-1-1 15,0-2-3-15,4 0-1 0,-3-2-6 0,2 0-3 16,-1-2-5-16,3-1-10 0,-3-1-30 16,0-1-64-16,-2-2-92 0,0-2-10 0,0-2-365 0</inkml:trace>
  <inkml:trace contextRef="#ctx0" brushRef="#br0" timeOffset="38177.57">10948 8514 117 0,'0'0'174'0,"0"0"-156"0,0 0 0 15,0 0-2-15,0 0 0 0,0 0 2 0,0 0 12 16,0 0 10-16,0 0 10 0,0 0 3 0,0 0-10 16,0 0-12-16,16-77-14 0,-14 76-11 15,0 1-8-15,3 0-5 0,-3 1-5 0,-1 2-2 16,1 3-5-16,2 0-7 0,-3 2-15 0,-1 1-8 16,0 1 0-16,0 1 4 0,0-2 5 0,-1-3-303 15</inkml:trace>
  <inkml:trace contextRef="#ctx0" brushRef="#br0" timeOffset="38358.01">10927 8820 240 0,'0'0'56'0,"0"0"-46"15,0 0 2-15,0 0-1 0,0 0 2 0,0 0-1 16,0 0 1-16,0 0 3 0,0 0-4 0,0 0-1 15,0 0-9-15,0 0-12 0,0 0-8 0,0 0-5 16,30 121-1-16,-26-115-26 0,-2-3-233 0</inkml:trace>
  <inkml:trace contextRef="#ctx0" brushRef="#br0" timeOffset="38528.79">10896 9274 260 0,'0'0'17'16,"0"0"-20"-16,0 0 6 0,0 0-1 16,0 0-4-16,0 0 4 0,0 0-4 0,0 0-1 15,0 0 2-15,0 0-2 0,0 0-3 0,0 0-2 16,0 0-5-16,0 0-115 0,55 70 13 0</inkml:trace>
  <inkml:trace contextRef="#ctx0" brushRef="#br0" timeOffset="38691.28">10903 9649 0 0,'0'0'129'0,"0"0"-64"0,0 0-44 16,0 0-16-16,0 0-4 0,0 0 0 0,0 0-5 15,0 0 4-15,0 0-7 0,0 0-171 0,0 0 145 16</inkml:trace>
  <inkml:trace contextRef="#ctx0" brushRef="#br0" timeOffset="38896.71">10895 10037 0 0,'0'0'173'0,"0"0"-145"16,0 0-15-16,0 0-7 0,0 0-2 0,0 0-4 16,0 0 1-16,0 0-1 0,0 0-3 0,0 0 3 15,0 0-2-15,0 0-3 0,0 0 0 16,0 0-78-16,21 55-44 0</inkml:trace>
  <inkml:trace contextRef="#ctx0" brushRef="#br0" timeOffset="39092.74">10862 10382 0 0,'0'0'161'0,"0"0"-137"0,0 0-15 0,0 0-5 16,0 0 0-16,0 0 0 0,0 0-1 15,0 0 1-15,0 0-3 0,0 0 0 0,0 0-4 0,0 0 3 16,0 0 0-16,0 0-5 0,9 72 3 15,-8-66-2-15,1-1-4 0,0-1-43 0,2 0-91 0</inkml:trace>
  <inkml:trace contextRef="#ctx0" brushRef="#br0" timeOffset="39566.26">10906 10729 0 0,'0'0'162'0,"0"0"-143"16,0 0-7-16,0 0 4 0,0 0-2 0,0 0 8 16,0 0 4-16,0 0-1 0,0 0 0 15,0 0-7-15,0 0-4 0,0 0-5 0,0 0-3 16,0 0-1-16,36 100-3 0,-36-94-8 0,-1 1-8 16,-4-2-12-16,3 0-7 0,2 0 3 0,0-1 4 15,0 1 9-15,0-2 8 0,0 0 2 0,0 0 2 16,0 0 1-16,0-1-5 0,2 1-3 15,3-1-27-15,-3-1-99 0,0 2 138 0,-1 0 0 16,0-1 0-16,0 3 0 0,-1 0 0 0,0-1 0 16,0 2 0-16,0 0 0 0,-2 0 32 0,0-1 67 15,-1 1-79-15,-2 0-11 0,3 0-1 0,0 0 3 16,-1 0-4-16,1 0-1 0,1 1 5 16,0 0-1-16,1-1 28 0,0 1 33 0,0 2 31 15,0-1 23-15,4-1-6 0,0 1-1 0,0-1 12 16,5 1 10-16,-1 1-7 0,0-1-17 0,-2 1-33 15,3-1-31-15,0-1-13 0,-1 1-15 16,0 0-13-16,-3 0-6 0,2-1-6 0,-4 0 2 16,3 0-1-16,-4 0-1 0,-1-1-5 0,-1-2-7 15,0 2-3-15,0-1-9 0,0-1 2 16,-1-1 0-16,-2 2-6 0,-2-1-1 0,3-1-8 16,-1 2-14-16,-1-2-25 0,2 1-36 0,1-2-36 15,-1 2-34-15,2-2-13 0,0-1 32 16,0 2 40-16,0-3-133 0</inkml:trace>
  <inkml:trace contextRef="#ctx0" brushRef="#br0" timeOffset="41027.26">12612 8411 285 0,'0'0'22'0,"0"0"-13"0,0 0 1 0,0 0 3 16,0 0-2-16,0 0 2 0,0 0 7 0,0 0-1 15,0 0 0-15,0 0-3 0,0 0-6 16,0 0-1-16,0 0 1 0,0 0 2 16,-17-4 0-16,17 8-4 0,0 2-6 0,0 1-7 15,2 1-11-15,0 0-13 0,1 2-4 0,-2 0-1 16,0 0 6-16,-1-2-12 0,2-2-275 0</inkml:trace>
  <inkml:trace contextRef="#ctx0" brushRef="#br0" timeOffset="41176.48">12611 8735 225 0,'0'0'64'16,"0"0"-53"-16,0 0 0 0,0 0 4 15,0 0-5-15,0 0-7 0,0 0 1 0,0 0-6 16,0 0-2-16,-28 121 2 0,27-110-5 0,0 1 3 16,1 1-2-16,0 1-1 0,0-2-5 0,0-2-37 15,0-2-201-15</inkml:trace>
  <inkml:trace contextRef="#ctx0" brushRef="#br0" timeOffset="41327.73">12557 9296 237 0,'0'0'24'15,"0"0"-9"-15,0 0 11 0,0 0 18 0,0 0 14 16,0 0 15-16,-37 124-5 0,34-109-10 0,-2-1-17 16,4 0-21-16,0-1-13 0,1 0-9 15,0-1-6-15,0 1-6 0,1-1-11 0,5-1-19 16,-2 1-19-16,3-2-21 0,-1 0 3 0,1-1 11 15,-3-4-210-15</inkml:trace>
  <inkml:trace contextRef="#ctx0" brushRef="#br0" timeOffset="41492.6">12476 9974 218 0,'0'0'2'0,"0"0"-4"0,0 0 1 0,0 0 0 15,0 0 1-15,0 0-2 0,0 0 3 0,0 0 0 16,0 0-3-16,0 0-1 0,0 0-2 0,0 0-5 16,0 0-163-16,14 119 150 0</inkml:trace>
  <inkml:trace contextRef="#ctx0" brushRef="#br0" timeOffset="41886.48">12430 10447 209 0,'0'0'11'0,"0"0"-4"16,0 0 25-16,0 0 20 0,0 0 15 0,0 0 16 15,0 0-3-15,0 0-2 0,0 0-12 0,0 0-11 16,0 0-12-16,0 0-14 0,0 0-3 16,0 0-12-16,4 117-7 0,-2-111-10 0,0 0-11 15,-1 0 2-15,0-1-8 0,2 2-17 16,0-1-30-16,-2 1-41 0,2 0-25 0,-3 0 14 15,1 1 36-15,-1 0 37 0,2 2 33 0,-2 0 7 16,0 1 2-16,0 0 1 0,0 1-3 0,0-2-8 16,0 1-10-16,0 2-40 0,0 0-19 15,-2-1 83-15,1-1 0 0,-4 0 0 0,0 1 0 16,2 0 0-16,0-2 51 0,-2 1 27 0,4 0-35 16,-1-2-23-16,-1 0-9 0,3 0-2 0,0-2-1 15,0 0 1-15,0-2 11 0,0 0 8 0,0-1 19 16,0 0 12-16,2 0 7 0,-1-1 2 15,1 1-9-15,-1-2-8 0,0 2-20 0,3-2-10 0,-3 2-13 16,0-2-8-16,-1 1-3 0,1 1-19 16,-1-1-26-16,0 1-34 0,0 0-26 0,0 1 10 15,0-2 20-15,0-1-170 0</inkml:trace>
  <inkml:trace contextRef="#ctx0" brushRef="#br0" timeOffset="42108.39">12396 11172 206 0,'0'0'27'0,"0"0"-5"0,0 0 5 16,0 0-4-16,0 0-12 0,0 0-3 0,0 0-6 16,0 0-2-16,0 0-3 0,0 0-4 0,0 0-6 15,0 0-2-15,0 0-3 0,0 0 0 16,10 79 4-16,-10-74 2 0,0-1 3 0,0 0 4 15,0 1 1-15,0-2 1 0,0 0-2 0,0 0 1 16,1 0-4-16,0-1-1 0,1 1-32 0,0-2-97 0</inkml:trace>
  <inkml:trace contextRef="#ctx0" brushRef="#br0" timeOffset="42318.36">12449 11349 194 0,'0'0'8'0,"0"0"8"0,0 0 27 16,0 0 30-16,0 0 32 0,0 0 25 0,0 0 1 15,0 0-9-15,0 0-15 0,0 0-18 16,0 0-19-16,0 0-12 0,0 0-7 0,4 75-5 16,-1-70 6-16,0-2 25 0,1 3 43 0,1-1 25 15,0 0-9-15,2 2-33 0,0-1-55 16,-3 0-31-16,2-1-8 0,-3 1-6 0,3 0-3 16,-4-1-10-16,1-2-19 0,-2 1-26 0,1-2-43 15,-2-2-39-15,0 2-57 0,0-1-73 0,0 0-52 16,-3 0 25-16,3-1-105 0,-3 1 248 0</inkml:trace>
  <inkml:trace contextRef="#ctx0" brushRef="#br0" timeOffset="44743.85">11006 8559 64 0,'0'0'164'0,"0"0"-141"0,0 0-14 0,0 0 3 16,0 0-3-16,0 0 2 0,0 0-1 0,0 0 1 15,0 0 4-15,0 0 10 0,0 0 15 0,0 0 13 16,0 0 14-16,0 0 9 0,-27 8 10 0,26-7 14 16,1-1 21-16,0 0 17 0,0 0 11 15,-1 0-3-15,1 2-15 0,-1-2-15 0,1 0-11 16,-1 0-5-16,0 0-5 0,0 0-6 0,1 0-12 16,0 0-9-16,0 0-2 0,0 0-2 15,0 0 3-15,0 0 0 0,0 0-9 0,0-2-8 0,1 0-9 16,1 0-8-16,-1-2-5 0,1 1-2 15,2-1-2-15,-1 1-3 0,-3-1 4 0,2 3 0 16,2-1-1-16,-3 2 0 0,0-1-2 0,0 1 1 16,1-2-4-16,-2 2 4 0,1 0-1 15,4 0 0-15,-3 0 4 0,0 0-3 0,3-1 4 16,-1 1 0-16,-1 0-3 0,4-1 2 16,1 0-4-16,-2 1 1 0,2-1-3 0,1 1 2 0,2-1-3 15,-2 1-4-15,2-2 1 0,0 2-3 16,0-1 1-16,-1 1 1 0,1 0-1 0,-1-1-3 15,0 1 3-15,0 0-2 0,-2-1 0 0,1 1 2 16,-1 0-6-16,-3 0-1 0,3 0 1 0,-2 0-3 16,-1 0 4-16,4 0-2 0,-1 0 2 15,0 0 0-15,-2 0 1 0,4 0 1 0,-1 0-3 16,1 0 5-16,2 0-6 0,-2 0-2 0,1 0 2 16,0 0-7-16,-1 0 5 0,0 0-1 0,1-1 0 15,2 1 0-15,-3-1 1 0,2-1 1 0,-1 2-4 16,1 0 5-16,-2 0-7 0,0 0 0 15,2 0 4-15,-2 0-4 0,1 0 5 0,0 0 0 16,2 0-2-16,-3 0-1 0,1 0-1 0,-1 0-2 16,0 0 0-16,1 0 6 0,-1 0-7 15,0 0 3-15,1 0 3 0,-1 0-4 0,1 0 4 16,0 0-3-16,0 2 0 0,0-1-5 16,-2 0 6-16,1 0-2 0,0 0-2 0,0 0 11 15,-1 1-12-15,-1-2 4 0,4 1 2 0,-3-1-7 16,1 0 9-16,0 0-4 0,0 0 2 0,0 0 0 15,1 0-1-15,-1 0 2 0,0 0-1 0,0 0 2 16,0 0-4-16,0 0 3 0,0-1-2 0,-3 1 0 16,3 0 0-16,-1 0-1 0,1-2 2 15,-1 2-4-15,1 0 4 0,2 0-3 0,-1 0-1 16,3 0 4-16,-3 0-4 0,2 0 5 0,-2 0-3 16,2-1 1-16,1 0-1 0,-2 0 0 0,-2 0 2 15,1 0-8-15,-1-1 7 0,1 1-3 0,-1 0-1 16,-1 1 11-16,-1 0-11 0,1 0 5 15,-3-2 1-15,2 2-7 0,1 0 5 0,-1-1 0 16,-3 1-2-16,3-1 0 0,-1 1 1 0,-3 0 0 16,5 0 0-16,-4 0 3 0,1 0-4 15,0 0-1-15,-2 0 1 0,4 0 0 0,-4 0 1 16,2 0-1-16,-2 0 2 0,3 0-3 0,-2 0 3 16,2 0-2-16,0 0-3 0,-2 0 5 15,3 0-4-15,1 0 3 0,-1 0 3 0,-3 0-4 0,3 0 2 16,1 0 0-16,-5 0 0 0,4 0-2 15,-2 0 2-15,-2 0-4 0,4 0-2 0,-5 0 4 16,3 0-1-16,-2 0 5 0,2 0-1 0,-3 0 0 16,3 0-1-16,-1 0-1 0,-1 0 2 0,2-1-5 15,0 1 6-15,-1-1-4 0,5 0-2 16,-1-2 8-16,-1 2-8 0,1 0 6 0,1-1 0 16,-4 0-2-16,2 1 1 0,2 0 1 0,-2-1-1 15,-2 1-2-15,1-2 2 16,0 2-3-16,0 0 0 0,-1 0 4 0,-1 0-4 0,0 0 2 15,-3-1 1-15,4 1-2 0,-2 0 0 0,2 0 0 16,-2 0 0-16,2 0-1 0,-3-1 4 0,4 1-6 16,-3 0 2-16,2 0 2 0,-2 0-3 0,2 0 3 15,-2 1-3-15,3-2 3 0,-1 1-3 16,-1 0 3-16,0 0 3 0,0-1-6 0,-2 0 4 16,3 1-4-16,-3 0-1 0,1-1 4 0,0 1-1 15,-2-1 1-15,0 1-1 0,3-2 1 0,-2 1-2 16,0 1 1-16,1-1 1 0,0 0-5 15,-1 1 5-15,0 0-4 0,-1 0 0 0,0 0 7 16,-2 1-5-16,1-1 2 0,1 1-2 0,1 0-5 16,-2 0 4-16,0 0 1 0,0 0 1 0,0 0 3 15,-1 0-3-15,1-2-2 0,-1 2 0 16,0 0-1-16,0 0 1 0,0 0 1 0,0 0 2 16,0 0-2-16,0 0-1 0,0 0 3 0,0 0-2 15,0 0 3-15,0 0-1 0,0 0-2 0,0 0 1 16,-2 0 0-16,0 0 0 0,-4 0-1 15,2 0-2-15,-3 0 0 0,-4 2 0 0,2 0 4 16,-2 0-2-16,0 1-1 0,-1-2 2 0,0 1-4 16,-3 0 2-16,3 1 3 0,-2-1-5 15,-1 1 1-15,2 0-4 0,-3 1-1 0,2-2 1 16,-2 2 4-16,2-2 2 0,-4 0-5 0,2 1 4 16,-1-2-4-16,-2 1 0 0,0-1 5 0,0 1-2 15,2 0 0-15,-2-1-1 0,-2 0 0 16,-2 0-1-16,-1-1 5 0,4 1-3 0,-3 1 1 15,0-2 1-15,-1 1-3 0,4-1 3 0,0 1 1 16,3-1-2-16,-2 1-3 0,1 0 1 0,1-1-2 16,2 0 0-16,-1 1 6 0,4-1-2 0,-2 0 0 15,-1 0 1-15,3 0-2 0,1 0 0 0,-2 0-2 16,-2 0 4-16,1 0-3 0,2 0 1 16,-4 0 3-16,1 0-5 0,-2 0 5 0,0 0-1 15,1 0-3-15,0 0 4 0,-3 0-2 0,6 0 2 16,-5 0 3-16,5 0-3 0,-5 0-1 15,5 0-3-15,-5 0-1 0,5-1 4 0,-3 0 1 16,4 0 2-16,-1-1 0 0,1 0-4 0,-2 1 0 16,2-1 1-16,1 1 0 0,-1 0 0 0,0 0-1 15,-2 1-1-15,2-2 0 0,0 2 2 16,-4-1 1-16,4 0 0 0,-2 1-1 0,-1 0 0 16,4-1 0-16,-3 1 0 0,0-1 2 0,0 0-1 15,3-1-1-15,-2 1-1 0,-1 0-1 16,2-1 0-16,1-1 3 0,0 1-3 0,0 0 3 15,0-1-1-15,1 1-2 0,-2 0 3 0,2 1-2 0,1 0 1 16,0 1-2-16,-1 0 0 0,1 0 3 16,0 0-4-16,-1 0 5 0,2 0-2 0,4 0-2 15,-3 0 2-15,4 0 0 0,0 1 2 0,-1 0-4 16,2 1 5-16,0 0-6 0,-1 0 0 0,-1 0 6 16,3-1-7-16,-2 0 8 0,-3 0-3 15,3 1-3-15,-5 0 1 0,4-1-1 0,-4 1-1 16,0 0-3-16,-3 0-5 0,2 0-16 0,0-1-10 15,3 1-12-15,-3-1-15 16,1 0-11-16,4 0-23 0,-1 0-31 0,2 1-44 0,1 1-59 16,-3-1-108-16,5 2-211 0,0-1 1 15,0-1-641-15</inkml:trace>
  <inkml:trace contextRef="#ctx0" brushRef="#br0" timeOffset="46027.72">10955 8499 0 0,'0'0'326'15,"0"0"-313"-15,0 0-5 0,0 0-3 0,0 0 2 16,0 0-3-16,0 0-5 0,0 0 2 0,0 0-2 16,0 0-1-16,0 0 1 0,0 0-1 0,0 0-1 15,0 0 1-15,-32 51 0 0,30-44-4 16,-1 1 1-16,2-2-18 0,0-3-293 0</inkml:trace>
  <inkml:trace contextRef="#ctx0" brushRef="#br0" timeOffset="46183.34">10864 8824 283 0,'0'0'22'0,"0"0"-12"0,0 0-7 0,0 0 1 16,0 0-2-16,0 0 0 0,0 0-3 0,0 0-1 0,0 0 3 16,0 0-4-16,0 0 2 0,0 0-2 15,-17 125-4-15,13-112-13 0,2-3-270 0,1-3 290 16</inkml:trace>
  <inkml:trace contextRef="#ctx0" brushRef="#br0" timeOffset="46373.89">10725 9276 530 0,'0'0'74'0,"0"0"-53"16,0 0 2-16,0 0 11 0,0 0 0 0,0 0-6 15,0 0-24-15,0 0-7 0,0 0-16 0,0 0-23 16,7 122-17-16,-7-105-28 0,0 1-2 0,0 1 17 16,0 1 17-16,0 1 21 0,-1-6-213 0,0-4 206 0</inkml:trace>
  <inkml:trace contextRef="#ctx0" brushRef="#br0" timeOffset="46577.5">10622 9817 263 0,'0'0'18'0,"0"0"28"0,0 0 34 16,0 0 27-16,0 0 26 0,0 0-5 0,0 0-9 16,-19 118-19-16,15-104-22 0,2 0-22 15,-4 0-24-15,3 0-10 0,-3 1-14 0,3-2-4 16,0 1-11-16,-2 2-14 0,1-3-11 0,-1 2-19 16,2-1-7-16,2 1-7 0,0 0-14 0,0 0-18 15,1 0-21-15,0 1-10 0,0 1 14 16,0 0 32-16,2 2 30 0,-1 0 23 0,1-4-232 15,-1-5 261-15</inkml:trace>
  <inkml:trace contextRef="#ctx0" brushRef="#br0" timeOffset="46732.19">10491 10544 183 0,'0'0'44'0,"0"0"-36"16,0 0-5-16,0 0 1 0,0 0-4 0,0 0 0 15,0 0 3-15,-1 126-6 0,6-109 5 0,-2-1-4 16,-1 2 0-16,2-2-1 0,-2-1-2 15,0 1 0-15,-2-1-8 0,0 1-51 0,0-3-86 16,0-6 150-16</inkml:trace>
  <inkml:trace contextRef="#ctx0" brushRef="#br0" timeOffset="46995.76">10439 11287 95 0,'0'0'145'0,"0"0"-127"16,0 0 11-16,0 0 21 0,0 0 23 0,0 0 18 15,0 0 0-15,0 0-19 0,0 0-24 0,0 0-24 16,0 0-10-16,0 0 19 0,-73 120 22 16,72-110 27-16,0 1 30 0,0-1 15 0,1 0 21 15,-2 0 28-15,2 1 22 0,-2-1 3 0,0 1-21 16,1-3-43-16,-1 1-45 0,-4-2-33 15,4-2-27-15,0 1-15 0,0-2-10 0,-2-1-13 16,2 0-22-16,2-2-49 0,-1-1-108 0,1 0-184 16,0 0-138-16,0-3-420 0,0 1 620 0</inkml:trace>
  <inkml:trace contextRef="#ctx0" brushRef="#br0" timeOffset="47542.44">12446 8566 572 0,'0'0'92'0,"0"0"-70"15,0 0 32-15,0 0-2 0,0 0-12 0,0 0-4 16,0 0-25-16,0 0 8 0,0 0 11 16,0 0 1-16,0 0-8 0,0 0-11 0,0 0-5 15,0 0-10-15,51 41-15 0,-37-28-29 0,1 0-48 16,0 0-49-16,2 2-9 0,-2 0 25 16,2 3 41-16,-5-6-94 0,-4-3 36 0</inkml:trace>
  <inkml:trace contextRef="#ctx0" brushRef="#br0" timeOffset="47697.48">12753 9240 14 0,'0'0'176'16,"0"0"-152"-16,0 0-20 0,0 0-4 0,0 0 0 16,21 125-4-16,-19-104 4 0,3 1-3 0,-2 1-1 15,4-2 5-15,-3 1-6 0,3 0 3 16,-1 1-7-16,1 0-37 0,0-7-100 0,-4-5 146 0</inkml:trace>
  <inkml:trace contextRef="#ctx0" brushRef="#br0" timeOffset="47985.24">13116 10654 0 0,'0'0'0'0,"0"0"0"16,33 117 0-16,-21-76 0 0,-2-1 42 16,0-1 32-16,3-1-40 0,-2 0-27 0,2 1-7 15,-2-1 1-15,0 1-4 0,1-1 7 0,-1-1 5 16,3 0 0-16,0 0 2 0,-2-2-2 0,5-1-1 16,-4 0 4-16,5 0 13 0,-5-2 14 0,5-1 13 15,-1-2 6-15,-1-3-10 0,3 1-16 16,-1-3-16-16,1-1-10 0,-1-1-10 0,2-1-3 15,1-2-10-15,-1-2-18 0,1-2-17 0,2-1-10 16,-2 0 9-16,2-4 11 0,-6-2 11 0,-6-3-159 0</inkml:trace>
  <inkml:trace contextRef="#ctx0" brushRef="#br0" timeOffset="48802.05">11815 8350 581 0,'0'0'61'16,"0"0"0"-16,0 0 30 0,0 0 22 0,0 0 20 15,0 0 3-15,0 0-4 0,0 0 6 0,0 0-1 16,0 0-7-16,82-139-17 0,-61 110-12 0,2 0 0 16,4-6-7-16,0-2 1 0,3-3-7 15,4-5-8-15,-1-2-6 0,1-4-10 0,4-4-11 16,1-2-10-16,2-1-4 0,2-1-9 0,4 0 1 16,-2 2 0-16,5 3-8 0,1 3 6 0,-1 4-5 15,5 1 0-15,-1 6-1 0,-1 2-6 0,-1 3-2 16,-2 4-2-16,-5 2 2 0,-1 4 0 15,-7 3 4-15,-2 2-3 0,-3 3 0 0,-2 3-3 16,-3 0-4-16,-3 0 0 0,-3 2-7 16,0 1 2-16,-2 0-1 0,-4 2-3 0,0 0 4 15,-3 0-6-15,-1 0 0 0,2 2-4 0,-4 0-7 16,-2 0-7-16,1 2-13 0,-5 2-21 0,-3 0-26 16,0 3-38-16,0 0-65 0,-4 2-107 15,-5 3-202-15,1 1-40 0,4-2-625 0</inkml:trace>
  <inkml:trace contextRef="#ctx0" brushRef="#br0" timeOffset="49161.62">11950 7920 1445 0,'0'0'62'0,"0"0"38"15,0 0 36-15,0 0 21 0,0 0-2 16,0 0-28-16,0 0-24 0,-71 125-17 0,65-105-11 16,3 0-14-16,3-1-13 0,0 1-6 15,0-1-5-15,3 1-5 0,4-2 1 0,3 0-6 0,-1-2-4 16,2 0-3-16,0-2-2 0,5-2 0 15,-3-1-1-15,5-2-2 0,2-3-4 0,0-3 0 16,4-1-2-16,3-2 2 0,-1 0-2 0,3-6-3 16,1-4 2-16,0-1-5 0,-1-4-1 0,1 0-7 15,1-2-19-15,1-2-21 0,0 0-35 16,-2-2-43-16,1-1-65 0,0 2-103 0,-1-1-234 16,-7 4-437-16,-7 7 298 0</inkml:trace>
  <inkml:trace contextRef="#ctx0" brushRef="#br0" timeOffset="49935.75">11815 7989 1533 0,'0'0'63'15,"0"0"50"-15,0 0 40 0,0 0 17 0,0 0-19 16,0 0-45-16,0 0-37 0,0 0-23 0,0 0-11 16,0 0-7-16,0 0-7 0,0 0-2 15,-67 65-1-15,67-46 3 0,0 2 2 0,3 1-1 16,4 0 1-16,0 1-7 0,2-1-3 0,-4 3 1 16,4-1-6-16,-2 0 2 0,-2-1-3 15,3-1 0-15,-5-2 2 0,4-2 1 0,-4-2 0 16,3-2-1-16,2-2 1 0,-3-2-1 0,3-2-1 15,1-3 4-15,2-2-1 0,1-3 8 0,4-1 5 16,-1-7 1-16,5-5 2 0,1-3-2 0,5-3-4 16,-2-3-4-16,5-3-4 0,-1 1-6 0,-1-1-1 15,3 0 3-15,0-1-4 0,1 2 0 16,0 1-1-16,1 2-7 0,0 2-8 0,-5 2-10 16,1 1-25-16,-7 3-26 0,1 0-36 0,-1 1-64 15,-3-1-88-15,2 0-180 0,-8 4-103 16,-3 3-765-16</inkml:trace>
  <inkml:trace contextRef="#ctx0" brushRef="#br0" timeOffset="50652.62">13518 6663 1568 0,'0'0'81'16,"0"0"39"-16,0 0 38 0,0 0 24 16,0 0-16-16,0 0-51 0,0 0-25 0,0 0-12 15,28-117-11-15,-28 102-13 0,0-1-8 16,0 0-7-16,-3 1-4 0,-3-1-5 0,2 2-3 15,-3 1-5-15,-3 1 0 0,0 4-6 0,0 1 1 16,-4 5-4-16,-2 2-7 0,1 1-3 0,-4 7-8 16,1 5-2-16,-3 2 0 0,1 3 0 0,-2 3 3 15,1 4-1-15,2 1 0 0,1 2-1 0,3 1 1 16,2 3 3-16,4-1-1 0,4 0 2 16,3-3-3-16,2-1-3 0,3-3-1 0,6-3 2 15,2-5 0-15,3-4 0 0,3-3 4 0,1-5 0 16,0-3 3-16,0-1 4 0,-1-3-1 15,1-5-1-15,-3-4 1 0,-1-2-1 0,0-4 3 16,0-3 4-16,0-1-1 0,-1-5 2 0,1 1-2 16,1-3-3-16,-4-2-1 0,2-2-1 15,-2 0 1-15,-1-1 0 0,0 0-2 0,-2 4 0 16,0 4 0-16,-2 6 6 0,-3 6 4 0,0 6 4 16,-3 4 3-16,0 4-5 0,0 0-1 0,0 6 1 15,0 7-1-15,0 7 6 0,0 6 1 16,0 5-1-16,-4 5 1 0,2 1 3 0,-1-1-4 15,3 3-2-15,0-4-3 0,0 0-6 0,1-3-3 0,7-4 0 16,0-3-5-16,2-4-2 0,1-5-5 16,2-3-11-16,1-5-22 0,1-4-28 0,0-1-51 15,3-3-72-15,-1-5-126 0,6-7-270 0,-6 3-334 16,-6 1-74-16</inkml:trace>
  <inkml:trace contextRef="#ctx0" brushRef="#br0" timeOffset="52741.92">14057 6306 2864 0,'0'0'10'16,"0"0"19"-16,0 0 6 0,0 0 10 16,0 0-5-16,0 0-15 0,0 0-6 0,0 0 2 15,0 0-3-15,0 0-5 0,-122 113-2 0,114-91-3 16,1-1 2-16,1 1 2 0,2 1-3 15,2-2 2-15,2 3-5 0,0-2-2 0,1-2-2 0,4 1-2 16,2-1 5-16,2-2-7 0,0-1 3 16,1-2-3-16,4-1-8 0,0-3 5 0,3-1-2 15,1-5-2-15,2-2 2 0,2-3-2 0,-1-1-1 16,2-8 1-16,1-3 4 0,-1-3-1 0,1-4 5 16,-1-1 1-16,0-3 3 0,0-2-2 15,-1-1 0-15,0-3 0 0,0 0-4 0,-3-4 7 16,-1-1-2-16,2-6 0 0,-3 2 3 0,1 2-5 15,-4 2 2-15,0 8-1 0,-4 6 0 0,-2 7 1 16,-4 6 0-16,0 5 2 0,-3 2-2 16,-1 2 3-16,0 8 1 0,0 2 0 15,0 5 2-15,-3 3-4 0,-2 3 0 0,1 3-1 16,-1 0-1-16,1 2-1 0,1 0 2 0,-1 0-2 16,4-3-4-16,0 0 6 0,0-4-3 0,1-1 0 15,4-3 3-15,0-3-4 0,3-4 3 0,1-2-1 16,0-3 4-16,3-3-3 0,1-2 3 15,3 0 3-15,2-8-5 0,0-2 3 0,3-2-1 16,0-5-1-16,-2-1 4 0,0-1 0 0,1-2-1 16,0-1 0-16,0-1 1 0,-2-3-2 0,0 4 0 15,-2-2 0-15,-1 5-3 0,-3 2 3 0,-1 2-3 16,-4 2 2-16,0 4-5 0,-1 2 2 0,-1 1-1 16,-1 3-1-16,-2 2 7 0,0 1-8 0,0 0 2 15,-1 1-1-15,0 6-5 0,-1 0 8 16,1 4-2-16,0-1 1 0,1 3 1 0,0-1-3 15,2 2 1-15,0 0 0 0,3 1 1 0,-1-1-2 16,2 1 2-16,1 0-2 0,3-2-2 16,1-2 2-16,0 0 0 0,1-1 0 0,1-3 0 15,0-2 0-15,0-1-1 0,-2-2 1 16,0-2 6-16,2 0-4 0,-4-4 4 0,1-3 2 16,-2-1-3-16,-1-4 4 0,1 1 0 0,-2-4-1 15,-2-2-1-15,-1 1 3 0,0-1-1 0,-5-1-3 16,0-3 4-16,0 0-8 0,0-3 1 0,-5-1-2 15,-4-3-4-15,-3 0 1 0,-5-1-4 0,-4 1 1 16,-5 4-6-16,0 3 5 0,-3 4 1 16,-1 4 2-16,0 4 8 0,2 3-7 0,2 4 1 15,4 2-2-15,4 0-4 0,2 6 1 0,3 3-1 16,1 1 0-16,6 3 0 0,3 2-1 0,2 2-2 16,1 1 0-16,2-2 0 0,6 2 4 0,3-2 2 15,1-2 0-15,2-3 4 0,2 0-2 16,2-4 3-16,1-3 1 0,3-1-4 0,-2-3 6 15,0 0-1-15,-2-4 0 0,2-4 3 16,-2-3-2-16,2-1 1 0,-2-2-2 0,2-2 2 0,0-1-2 16,-1-1-1-16,2-2 2 15,0-1-5-15,-1 1 2 0,4-1-3 0,-3 1 0 16,2 3 4-16,-2 2-5 0,0 3 3 0,-2 3-2 0,-2 3-3 16,0 3 2-16,-3 3-2 0,-4 0 1 15,1 1-2-15,-3 6 1 0,-3 3 0 0,0 2 1 16,-3 3 1-16,1 1 0 0,0 2 1 0,-1 1-1 15,-1 0 1-15,0 1 0 0,0 1 1 0,2-2 1 16,1 0-2-16,-3-2 3 0,3-3-1 16,-1-3-1-16,0-2 3 0,-1-3-2 0,3-2 1 15,-4-2 0-15,2-2 3 0,-3 0 4 0,1 0 4 16,2-1 2-16,-1-6-5 0,1-3-1 0,-1-2-6 16,2-3-1-16,1-1 1 0,4-3-2 0,-2 0-2 15,4-3-1-15,2 1 1 0,0 0-4 0,4 0 2 16,-5 3 1-16,2 2-3 0,-2 6 3 15,-3 1 0-15,-2 4-2 0,1 2-1 0,-2 3-1 16,-2 0-2-16,1 4-2 0,-1 6 3 0,-3 0-2 16,-1 3 5-16,0 1 2 0,0 3-3 15,0 0 1-15,0 1 1 0,-3 2 1 16,2 0 2-16,0-1 1 0,1 1-3 0,0-3 2 0,2 0 1 16,3-3-2-16,3-3 5 0,-1-1-2 0,-1-3 2 15,2-3 1-15,1-2 3 0,-3-2 4 16,0 0 4-16,2-5 3 0,-1-2 0 0,3-2-1 15,-1-3 0-15,1-2-4 0,1-2 1 0,-1-2-1 16,-1-2-6-16,2 0 1 0,3-4-4 16,-2 2-2-16,3-4 1 0,1 2-2 0,2 1-3 15,-2 1 2-15,0 4 0 0,-3 4-3 0,0 5 3 16,-3 2-2-16,0 3-4 0,-4 3 2 0,2 1-4 16,-5 0 0-16,3 0 3 0,-4 3-5 0,0 4-1 15,-1 4 4-15,-1 1-4 0,2 1 8 0,-2 2 2 16,1 0 0-16,3 1-1 0,1 0 1 15,3-1-1-15,5 2 0 0,2-3 1 0,4 0 0 16,2 0-2-16,2-2 0 0,4-2 3 0,0-1-6 16,1-3 1-16,1-3-1 0,0-2-5 15,-3-1 8-15,0-1 2 0,-3-5 1 16,-1-1 6-16,-3-4-4 0,-1-2 0 0,0 1 1 16,-6-3 1-16,1-1 2 0,-2-2 0 0,-4 1 3 0,0-2-8 15,-3-1 5-15,0-2 0 0,-2-1-4 16,-2 1 5-16,0-2-5 0,-4 3-2 0,-1 2 0 15,-4 2 1-15,0 3 1 0,-3 5-3 0,1 2 0 16,-5 3-6-16,2 4 2 0,-4 0 4 0,2 1 1 16,-1 6 4-16,2 1-2 0,-1 3 0 15,2 1-4-15,0 1-1 0,6 1 1 0,3-1-2 16,1-1-2-16,4 1 0 0,0-3-1 0,1-1 2 16,3-1 1-16,4-2 0 0,-1 0 4 0,-1-2-2 15,4-2 1-15,-1-1 1 0,2-1 0 0,-1 0-2 16,0 0 2-16,2-5-2 0,-1 2 2 15,1-2 3-15,0 1-2 0,-3 0 0 16,0 1 0-16,-1 0-2 0,1 2 1 0,-3 1 0 16,0 0-2-16,2 0-3 0,-3 1-1 0,0 3-4 15,1 2 0-15,-1 2 3 0,1 1-1 0,-2 2 3 16,1 1-1-16,-1 1 1 0,-3-1 1 16,1-1 1-16,1 0 2 0,0-1 1 0,-2 0 0 15,1-2-1-15,1-1 0 0,1-3 0 0,-2 0 2 16,1-2-1-16,2-1 3 0,-2-1 3 0,5 0 1 15,2-2 4-15,1-4 1 0,0-2-4 0,7-2-1 16,-2-3-3-16,2 0-1 0,2-2 5 0,-1-1-1 16,2-1 0-16,1-4-3 0,0-1 1 15,3-4-4-15,-1-2 0 0,3-2 2 0,-3-3-3 16,5-3 0-16,-2-2-1 0,0-2-4 0,-1-3 0 16,-1 3-3-16,-4 2-2 0,-5 4 6 0,-6 5 3 15,-1 5 2-15,-8 5 8 0,-1 4-1 16,-2 6-2-16,-8 5-1 0,-1 3-8 0,-7 1-2 15,-2 8 1-15,-3 7 0 0,-4 4 6 0,4 5-3 16,0 3 3-16,3 1-1 0,4 2 1 16,5 1 2-16,2 0-3 0,6 0 1 0,3 1 0 15,0-3-2-15,3 0-2 0,5-2 2 0,1-4-2 16,4-2 0-16,-2-1 2 0,4-4-3 0,-1-2 1 16,2-3 1-16,-1-2-2 0,0-5 1 15,0-2 1-15,-1-2 2 0,2 0 0 0,-2 0 1 16,2-5 0-16,-2-3-3 0,2-4 5 0,-1 1-3 15,2-3 1-15,-1-2 2 0,0 0-2 0,3-2 2 16,-3 1-1-16,0 1 1 0,0 1-1 0,-4 2 2 16,-2 4-1-16,-2 1-1 0,-4 2 3 0,1 3-2 15,-2 2 1-15,-3 1 0 0,0 0-2 16,0 1 1-16,0 5 1 0,-3 3 4 0,-4 4-3 16,1 1 3-16,-1 1-3 0,1 3-5 0,-3-1 3 15,5 1-5-15,-2 0 2 0,5-1 1 0,1 0-2 16,0 0-1-16,8-2-4 0,3 1-4 15,1-4-15-15,6-2-13 0,-1-2-25 0,4-2-45 16,3-5-62-16,-2-1-129 0,5-1-263 0,-9-3-455 16,-4 0-87-16</inkml:trace>
  <inkml:trace contextRef="#ctx0" brushRef="#br0" timeOffset="52897.05">17306 5507 2747 0,'0'0'67'0,"0"0"4"0,0 0-6 16,0 0-6-16,0 0-27 0,0 0-25 0,0 0-8 16,0 0-9-16,0 0-13 0,0 0-26 0,0 0-42 15,0 0-47-15,0 0-66 0,0 0-93 0,52 24-186 16,-45-19-61-16,-5 0-664 0</inkml:trace>
  <inkml:trace contextRef="#ctx0" brushRef="#br0" timeOffset="53085.5">16438 5649 2878 0,'0'0'1'16,"0"0"1"-16,0 0 3 0,0 0 12 16,0 0 5-16,0 0 2 0,0 0-2 0,150 26-5 15,-98-22-3-15,5-1-9 0,4 0-5 0,0 0-11 16,0 1-24-16,0 0-53 0,-3 2-91 0,-3 2-168 15,-13-2-291-15,-14-2-851 0</inkml:trace>
  <inkml:trace contextRef="#ctx0" brushRef="#br0" timeOffset="53388.3">17782 5843 2031 0,'0'0'524'0,"0"0"-448"16,0 0 1-16,0 0 4 0,0 0-27 0,0 0-33 16,0 0-7-16,-118-37-5 0,97 35-2 0,0 2-2 15,-2 0 3-15,-4 4 5 0,1 1 8 16,-1 3 8-16,-1 1 4 0,3 3 1 0,0 3-1 16,3 3-5-16,2 1-2 0,1 3 0 0,4 1-2 15,-1 1-3-15,5 2-5 0,3-1-5 16,5 0-4-16,2 0-2 0,1-1-2 0,2 0 0 15,7-1-2-15,4-1-1 0,5-2-1 0,3-2-2 16,6-3-3-16,1-4-6 0,6-3-7 0,0-3-14 16,4-4-19-16,-2-1-25 0,1-3-45 0,0-7-62 15,-2 0-110-15,2-4-246 0,-13 2-135 0,-6 4-548 0</inkml:trace>
  <inkml:trace contextRef="#ctx0" brushRef="#br0" timeOffset="54296.95">18201 5855 2418 0,'0'0'-31'16,"0"0"12"-16,0 0 9 0,0 0 25 0,0 0 36 16,0 0 6-16,0 0 2 0,0 0-4 15,0 0-6-15,0 0-15 0,143 11-15 0,-107-11-11 16,-1-3-19-16,1 0-12 0,0 0-38 0,-4 1-46 16,2 0-76-16,-7 1-117 0,-3 1-163 0,-10 0-35 15,-5 0-561-15</inkml:trace>
  <inkml:trace contextRef="#ctx0" brushRef="#br0" timeOffset="54483.98">18171 6032 2453 0,'0'0'19'0,"0"0"11"0,0 0 19 16,0 0 32-16,0 0 12 0,0 0-2 0,0 0-9 15,0 0-8-15,0 0-15 0,139 38-23 0,-105-38-14 16,3 0-12-16,-2 0-7 0,3-3-7 0,-4 0-25 15,2-2-32-15,-4 2-44 0,-1-2-64 16,0 1-76-16,0 2-111 0,0 1-198 0,-4 0 2 16,-13 1-475-16</inkml:trace>
  <inkml:trace contextRef="#ctx0" brushRef="#br0" timeOffset="55225.75">19179 5724 2632 0,'0'0'108'0,"0"0"-93"0,0 0 20 15,0 0 17-15,0 0-2 0,0 0-19 0,0 0-19 16,0 0-8-16,0 0-4 0,0 0-2 0,0 0 0 16,0 0 3-16,-117 47 0 0,106-24 5 0,2 1-5 15,2 0-1-15,5 2 1 0,2-1-6 16,0-1 4-16,2 1-1 0,5-3-2 0,-1-2 0 15,8-1-4-15,-1-4-4 0,-1-1-2 16,6-3 0-16,-2-3-1 0,0-5 4 0,3-1 2 16,0-2 3-16,1-3 4 0,-2-5 1 0,2-3 3 15,-4-5 1-15,4 1-1 0,0-5 1 0,0-1 1 16,-1-2-1-16,-2-1 3 0,-2 0 0 0,1 0 1 16,-1-2-3-16,1 3 0 0,-2-1-2 0,4 4-1 15,-5 2 2-15,2 3-1 0,-2 6-1 16,-2 2-2-16,0 3-1 0,-2 4-2 0,-2 0 3 15,-2 6 1-15,2 3 1 0,-2 5 1 0,1 3-1 16,-4 1 0-16,3 3-3 0,-2 0 2 0,-1 0-1 16,0 0 0-16,2 1 3 0,0 0-1 0,-2-1 0 15,3 1 1-15,-4-2-2 0,-1-3 2 16,0-1 3-16,0-2 2 0,-5-2 3 0,-1-3 0 16,-2-1 0-16,-1-3-1 0,-2-2 0 0,-1-2-1 15,0-1-1-15,-2 0 0 0,4-4-1 0,3-2-2 16,0-3 1-16,-1-2-6 0,7-2-3 15,0 0-5-15,1-3-7 0,1-2 0 0,8 0-1 16,0 1 1-16,2 1 4 0,2-1-1 0,2 2 2 16,0-1-1-16,2 1 2 0,2 0 0 15,-3 1-1-15,4-1 2 0,0-2-1 0,1 2 3 16,3-2 4-16,-2 1 1 0,-1-1 4 0,0-1 0 16,-2-1 3-16,-4-2 0 0,1 1 4 15,-4-2-3-15,-3-2 1 0,0 2 4 0,-5-3 0 0,1 3 6 16,-3-2 6-16,-2 2 1 0,0 3 4 0,0 3 0 15,-7 3-2-15,2 5-1 0,-3 3-5 16,-3 3-8-16,1 2-7 0,-4 5-4 0,0 7-3 16,0 6 3-16,-2 5 1 0,1 2 2 0,1 4-1 15,3 2 0-15,-2 3 1 0,3 3 0 16,0 0 2-16,3 1 2 0,4-1-5 0,3-3 3 16,0 0-4-16,3-4-2 0,8-1 1 0,3-3-8 15,1-3-10-15,1-2-9 0,4-2-12 0,-1-4-15 16,3-4-14-16,1-4-11 0,0-4-17 15,5-3-51-15,0 0-84 0,1-4-118 0,-4-6-195 16,-5 2-116-16,-10 2-145 0</inkml:trace>
  <inkml:trace contextRef="#ctx0" brushRef="#br0" timeOffset="55381.27">19612 5574 2598 0,'0'0'16'0,"0"0"2"0,0 0 2 15,0 0 5-15,0 0 5 0,0 0 3 0,0 0 6 0,0 0-1 16,0 0-9-16,0 0-14 0,142 74-11 16,-99-66-10-16,4 0-18 0,-4 1-67 0,3 2-113 15,-3-1-175-15,-11-1-225 0,-11-2-833 0</inkml:trace>
  <inkml:trace contextRef="#ctx0" brushRef="#br0" timeOffset="55547.66">20499 6070 2692 0,'0'0'241'15,"0"0"-164"-15,0 0 13 0,0 0-13 16,0 0-44-16,0 0-39 0,0 0-42 0,0 0-35 16,0 0-49-16,0 0-71 0,0 0-127 0,0 0-242 15,0 0-465-15,0 0 238 0</inkml:trace>
  <inkml:trace contextRef="#ctx0" brushRef="#br0" timeOffset="55922.84">20867 5573 2458 0,'0'0'562'16,"0"0"-554"-16,0 0 5 0,0 0-1 0,0 0-9 15,0 0-3-15,0 0 2 0,0 0 1 16,0 0 3-16,0 0 0 0,0 0-1 0,23 116-3 16,-18-80 5-16,2 1-5 0,-2 0 0 0,0-1 0 15,4 0-2-15,-4-1 1 0,3-3-1 16,-1 0-1-16,-1-4-3 0,2-4 5 0,-1-3-2 16,-1-3-1-16,1-4 4 0,0-5-2 0,-1-2 0 15,-1-3 2-15,0-4 6 0,0 0 2 0,0-7 5 16,3-6 0-16,-1-4-2 0,0-5 0 15,0-4-2-15,2-2 2 0,-3-5 0 0,-1-2-1 16,4-3-2-16,0-2 0 0,0 1 1 0,0 3 1 16,2 1 0-16,-2 4-1 0,1 6-7 0,-2 3 0 15,2 6-5-15,-3 3-4 0,3 5-4 0,-1 3-15 16,-2 2-23-16,0 3-34 0,1 0-40 0,2 1-50 16,-2 5-76-16,0 3-121 0,-4-2-227 15,-1-1-635-15</inkml:trace>
  <inkml:trace contextRef="#ctx0" brushRef="#br0" timeOffset="56151.22">20619 5810 2951 0,'0'0'-72'16,"0"0"35"-16,0 0 32 0,0 0 58 15,0 0 7-15,0 0-4 0,0 0-7 0,154 40 0 16,-109-37-14-16,1-1-15 0,1-1-3 0,3 0-11 16,-1 1-3-16,1-1-4 0,1-1-21 0,-1 0-30 15,2-1-49-15,1-5-81 0,-5 0-113 0,2-3-206 16,-13 2-133-16,-15 3-763 0</inkml:trace>
  <inkml:trace contextRef="#ctx0" brushRef="#br0" timeOffset="56485.28">21756 5332 2503 0,'0'0'-12'0,"0"0"-2"0,0 0 16 0,0 0 12 16,0 0 17-16,0 0 8 0,0 0 11 16,0 0 12-16,0 0 3 0,74 120-3 0,-58-80-13 15,-1 0-6-15,1 3-6 0,-1 2-4 0,1 1-1 16,-1 3-5-16,2-3-4 0,-3 0-9 0,1-3-3 16,-3 0-8-16,-3-1-1 0,4-1 3 15,-3-3-3-15,0-1 0 0,2-2 0 0,2-1-4 16,1-4 0-16,2-2-1 0,-1-7-6 0,0-3-11 15,-2-6-13-15,-1-5-20 0,-1-5-22 0,-3-2-42 16,-2 0-79-16,0-2-146 0,-5-3-277 0,1 1-843 0</inkml:trace>
  <inkml:trace contextRef="#ctx0" brushRef="#br0" timeOffset="56682.87">21946 5909 2487 0,'0'0'71'0,"0"0"20"0,0 0 12 16,0 0 4-16,0 0-17 0,0 0-20 0,0 0-8 16,0 0-7-16,0 0-9 0,-130 82-13 15,114-68-7-15,-2-2-3 0,-3 2-8 0,-1-1-2 16,-4 1-2-16,-1-1-6 0,3 1-4 0,-3 0-9 16,1-1-14-16,2-2-17 0,3 2-32 0,1-2-46 15,0 1-67-15,2 0-124 0,4-5-326 0,5-1-887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4:43:59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8984 6397 198 0,'0'0'153'0,"0"0"-162"0,0 0 2 15,0 0 7-15,0 0 0 0,0 0-2 16,0 0 0-16,0 0-3 0,0 0-3 16,0 0 6-16,0 0 1 0,0 0 1 0,-42 34 0 15,42-19-2-15,1-1-2 0,0 1-1 0,1 3-3 16,1 2-1-16,0 1-2 0,-2-5-8 0,0-4-238 16</inkml:trace>
  <inkml:trace contextRef="#ctx0" brushRef="#br0" timeOffset="182.33">9001 7304 138 0,'0'0'89'0,"0"0"-81"16,0 0-3-16,0 0-1 0,0 0 0 0,0 0 3 15,0 0-5-15,6 127-2 0,-4-112 0 0,-2 1-4 16,0-1 2-16,0-1-1 0,0-1-1 0,0 1-2 15,1-1-4-15,-1-4-22 0,1-2-164 0</inkml:trace>
  <inkml:trace contextRef="#ctx0" brushRef="#br0" timeOffset="381.49">8916 7934 620 0,'0'0'196'0,"0"0"-135"0,0 0-37 0,0 0 33 0,0 0 51 15,0 0 31-15,0 0-4 0,-17 129-40 16,17-116-49-16,0-1-30 0,0 0-7 0,0-2-4 16,0 1-4-16,2-3-4 0,0 2-10 0,0-1-13 15,2-1-32-15,-1-1-38 0,-2 0-57 16,0 1-77-16,0-1-30 0,-1 0 28 0,1 1 58 16,-1-2-93-16,0-2 267 0</inkml:trace>
  <inkml:trace contextRef="#ctx0" brushRef="#br0" timeOffset="537.08">8974 8378 0 0,'0'0'99'0,"0"0"-13"0,0 0-15 16,0 0 6-16,0 0 22 0,0 0 5 15,0 0-23-15,-2 125-5 0,0-114-23 0,1-1-22 16,1-1-17-16,0 2-15 0,0-3-6 0,0 1-5 16,0 1 2-16,0-2-6 0,3-1-17 0,-1 3-38 15,-1-1-44-15,0 3-15 0,2-1 13 0,0 3 39 16,-2-3 34-16,-1-4-113 0</inkml:trace>
  <inkml:trace contextRef="#ctx0" brushRef="#br0" timeOffset="708.05">8959 9199 139 0,'0'0'6'15,"0"0"20"-15,0 0 40 0,0 0 37 0,0 0 17 16,-7 120-9-16,7-103-32 0,0-1-36 15,2 0-17-15,2 0-14 0,1-2-10 0,1 1-10 16,0-1-24-16,2-1-46 0,-2 1-63 0,0 0-4 16,2-3 1-16,-6-4-41 0</inkml:trace>
  <inkml:trace contextRef="#ctx0" brushRef="#br0" timeOffset="886.89">8973 9924 855 0,'0'0'22'0,"0"0"4"0,0 0 50 16,0 0 46-16,0 0 9 0,-54 120-23 16,48-102-47-16,-3 2-33 0,4-2-18 0,0 1-1 15,2-1-14-15,1 1-11 0,2-2-10 0,0 0-28 16,4 0-22-16,2 1-45 0,0-3-65 16,2 4-72-16,2-4 9 0,-4-2 11 0,-3-6 19 0</inkml:trace>
  <inkml:trace contextRef="#ctx0" brushRef="#br0" timeOffset="1085.22">9117 10904 276 0,'0'0'59'0,"0"0"-46"0,0 0 20 0,0 0 57 15,0 0 18-15,0 0-3 0,-31 135-33 0,26-115-41 16,0 1-17-16,1 0-6 0,-1 3-4 0,2-1-2 15,-3 1-4-15,3 2-8 0,-2-1-33 0,1 2-44 16,1-1-58-16,-2 2-15 0,2 1 26 0,2-8-100 16,0-6 234-16</inkml:trace>
  <inkml:trace contextRef="#ctx0" brushRef="#br0" timeOffset="1389.34">9173 12072 1547 0,'0'0'24'0,"0"0"0"0,0 0 55 0,0 0 39 16,-7 129 9-16,3-106-18 0,0 1-36 0,1-1-5 15,-3 2-4-15,3-2 4 0,-2 2-12 0,1-1-22 16,0-1-10-16,0 1-6 0,3 0-6 16,0 2-3-16,1-1-2 0,0 1-3 0,0 1 1 15,0-1-2-15,5-1-3 0,0 1 0 0,0 0-3 16,2 0-2-16,1-2 0 0,2-1-4 0,-1 0 2 15,2 0 1-15,0 0 1 0,-1 0 4 16,1 0 2-16,-2 1-1 0,1-1-1 0,-1-1-1 16,-5-2-11-16,1-2-4 0,-4-2-9 0,-1-1-23 15,0-2-17-15,-6-2-27 0,2-2-22 0,-5 0-6 16,1-5-18-16,1-1-34 0,2-3-51 0,-4 0-83 16,7-10-39-16,0 1 55 0,-1 2-159 0</inkml:trace>
  <inkml:trace contextRef="#ctx0" brushRef="#br0" timeOffset="2021.42">9105 6358 721 0,'0'0'94'0,"0"0"-130"16,0 0 51-16,0 0 13 0,0 0-5 15,0 0 2-15,-126-47-10 0,116 52-16 0,1 5 0 16,3 5 5-16,0 5 8 0,2 7 3 0,2 6-2 16,2 9-12-16,0 4-24 0,2 5-80 0,8 4-55 15,-1-13-15-15,-2-13-298 0</inkml:trace>
  <inkml:trace contextRef="#ctx0" brushRef="#br0" timeOffset="2217.36">9099 7544 1542 0,'0'0'320'0,"0"0"-346"0,0 0 5 0,0 0 30 0,0 0 18 16,0 0 4-16,-25 121-16 0,25-97-14 15,1 2-2-15,0 3-5 0,-1 1-3 0,1 0-11 16,-1 1-25-16,0 2-37 0,0-1-55 16,0 1-73-16,1-1-78 0,1 0-41 0,-1-8 47 15,1-7-207-15</inkml:trace>
  <inkml:trace contextRef="#ctx0" brushRef="#br0" timeOffset="2788.48">11492 5947 1208 0,'0'0'-52'0,"0"0"58"0,0 0 24 0,0 0 19 16,0 0 3-16,0 0-9 0,0 0-13 15,0 0-4-15,0 0 8 0,0 0 8 0,-119 116 8 16,88-75 11-16,-2 6 2 0,-5 5-4 16,3 4-7-16,-4 3-13 0,-2 2-8 0,-5 5-5 15,2-1-8-15,-6 2-2 0,0 1-9 0,-2 0-3 16,-2 0-4-16,-3-3-5 0,3 2 0 0,3-3-1 16,1-4-3-16,3-4-3 0,5-3-14 0,10-9-16 15,5-3-34-15,11-8-63 0,2-4-118 0,9-6-88 16,0-7-71-16,5-6-140 0</inkml:trace>
  <inkml:trace contextRef="#ctx0" brushRef="#br0" timeOffset="3074.98">10357 7075 1706 0,'0'0'-52'0,"0"0"31"0,0 0 19 0,0 0 32 15,0 0 6-15,-72 128 0 0,69-104-11 0,0 1-4 16,1-2 4-16,2-1 5 0,2-2 0 0,4-3-2 16,3-2-6-16,1-2-6 0,2-1 2 15,6-4 0-15,0-1 2 0,3-3 7 0,3-4-1 16,3-3 2-16,3-8-3 0,1-1-3 0,3-6-7 16,-1 0-8-16,5-4-2 0,1-2-10 0,-1-1-2 15,-3-1-12-15,-2 0-25 0,-3 0-32 16,-2 1-51-16,-1 1-67 0,-4 1-113 0,-3 1-70 15,-7 5-372-15,-2 6 513 0</inkml:trace>
  <inkml:trace contextRef="#ctx0" brushRef="#br0" timeOffset="3899.1">11627 6037 1265 0,'0'0'19'15,"0"0"-11"-15,0 0 53 0,0 0 95 0,0 0 6 16,0 0-48-16,0 0-52 0,0 0-27 16,0 0-10-16,0 0-7 0,80-126 0 0,-69 104-3 15,-1-1-5-15,-1-3-1 0,2 1-8 0,-1-2-2 16,-1 1 1-16,2 0-2 0,-3 6 4 15,-3 2 0-15,2 5 3 0,-5 5 0 0,3 3-5 16,-5 4-12-16,1 1-9 0,-1 1 4 0,0 7 5 16,0 5 13-16,0 7 11 0,0 3-1 0,-7 7 0 15,4 1-4-15,-3 2-2 0,3 0-4 16,-3-2 0-16,4-2-2 0,2-3-2 0,0-3 4 16,0-2-1-16,0-4-1 0,5-3 6 0,-1-3-5 15,-1-4 3-15,4-3 5 0,1-3 6 0,-3-1 13 16,3 0 6-16,2-8 1 0,1-3-7 0,0-4-4 15,4-3-7-15,-3-3-2 0,0-3 2 0,0 1-8 16,-1-3-2-16,5 0-3 0,-4-2-6 16,0-1-2-16,5 2-1 0,-6 2-1 0,1 4 0 15,-2 5 6-15,0 7-4 0,-4 3-2 0,-2 3-8 16,1 3-8-16,-2 0 2 0,-1 7 0 0,-1 3 12 16,-1 5 9-16,0 5 2 0,0 3 4 15,-2 4-5-15,-5-1 1 0,3 2-2 0,-3-1 0 16,6-1 4-16,-2-2-5 0,3-1 2 0,0-2 1 15,0-5-4-15,1-3 4 0,2-2-2 16,4-4 3-16,-3-4 7 0,4-2 14 0,0-1 11 16,1-3 2-16,1-5 0 0,0-5-13 0,2-2-8 15,0-3-4-15,-2-2-6 0,4-3 1 0,-2-1-3 16,1-1-2-16,-1-2-3 0,0-1-2 16,3 1-2-16,-2 0 0 0,-1 5 4 0,2 2-6 15,-4 6 3-15,-1 4-2 0,-2 4-9 0,1 4 4 16,-2 2-5-16,-1 0 0 0,-2 4 6 0,2 6 5 15,-3 4 6-15,-1 4 3 0,2 4 6 0,-3 2-5 16,0 1 3-16,0 1-1 0,0 1-4 0,0-2 0 16,0 0-2-16,3-3-1 0,0 1 0 15,3-4 0-15,-1-2 0 0,3-2-2 16,-4-3 2-16,4-3-8 0,0-2-11 0,-4-2-36 16,4-2-69-16,-2-2-123 0,-1 0-1536 0</inkml:trace>
  <inkml:trace contextRef="#ctx0" brushRef="#br0" timeOffset="4087.04">12014 5331 2629 0,'0'0'-64'15,"0"0"60"-15,0 0-23 0,0 0-21 0,0 0-12 16,0 0-40-16,0 0-58 0,0 0-84 0,0 0-129 16,0 0-79-16,0 0-340 0,0 0 475 0</inkml:trace>
  <inkml:trace contextRef="#ctx0" brushRef="#br0" timeOffset="4505.39">12459 5883 2129 0,'0'0'-76'0,"0"0"32"0,0 0 34 0,0 0 68 16,0 0 11-16,0 0-17 0,0 0-17 15,0 0-9-15,122-89 0 0,-97 69 2 0,2-4-3 16,0-1-2-16,2 0-7 0,-1-4-6 0,0-1-6 15,2-2-1-15,0-5-4 0,0-2-5 0,-3-2-8 16,-4-6-11-16,-5 1-9 0,-4 0-7 0,-5 2-7 16,-8 2 2-16,-1 4 3 0,-7 7 10 15,-8 6 11-15,-2 7 5 0,-4 8 5 0,-3 7 1 16,-3 3 4-16,2 12 5 0,-5 9 6 0,-1 8 5 16,0 9 4-16,-1 8 5 0,3 5 0 0,0 8-3 15,2 4 1-15,6 3 0 0,3-1 5 0,5-1 9 16,2 1 8-16,3 1 5 0,3-1-3 15,-1-1-5-15,4-3-9 0,2-3-8 0,0-5-4 16,2-5-4-16,4-3-4 0,-1-2-4 16,-2-4-3-16,1-4-3 0,-2-2-6 0,-1-4-12 15,-1-2-17-15,0-3-21 0,0-2-23 0,-1-5-27 16,-1-4-23-16,-2-4-33 0,0-3-72 0,0-4-146 16,-1-1 14-16,4-1-414 0</inkml:trace>
  <inkml:trace contextRef="#ctx0" brushRef="#br0" timeOffset="4696.71">12380 6060 2038 0,'0'0'250'16,"0"0"-247"-16,0 0 8 0,0 0 18 0,0 0 13 16,0 0 0-16,0 0-5 0,0 0-8 0,0 0-8 15,0 0 0-15,142-65-6 0,-107 55-8 0,-1 1-4 16,0 1-10-16,1 0-21 0,-4-2-35 15,-3 5-52-15,0-2-59 0,-1 1-83 0,0 2-163 16,-9 0-28-16,-5 2-588 0</inkml:trace>
  <inkml:trace contextRef="#ctx0" brushRef="#br0" timeOffset="5596.82">12866 5947 1308 0,'0'0'916'0,"0"0"-920"16,0 0 31-16,0 0 25 0,0 0 6 0,0 0-6 15,0 0-10-15,91-122-2 0,-69 101-4 16,0 2-4-16,1 0-2 0,0 1-6 0,-2 3-5 16,-1 2-9-16,-1 4-5 0,-6 2-5 0,3 3-3 15,-6 2 0-15,-5 2-8 0,3 0-3 0,-5 1-5 16,1 4-5-16,-2 4 2 0,-1 0 3 15,-1 5 2-15,0 3 4 0,0 1-2 16,-2 2-3-16,-3 0-3 0,2 3-3 0,-1-3-4 16,0 0 1-16,3-2 1 0,1-1 3 0,0-1 5 15,0-2-1-15,3-1 1 0,4-1-1 0,-1-2-1 16,0-5-2-16,3 0 5 0,1-4 11 0,3-1 8 16,1 0 13-16,0-6 6 0,3-3-2 0,-1-2 5 15,2-3 1-15,1-2 1 0,0 0 3 0,-1-3-2 16,0 0-3-16,0-2-3 0,0-1-3 15,0-2-3-15,-4 1-1 0,3 0-2 0,-5 0-1 16,0 1-2-16,-2 3-1 0,-3 0 4 0,-2 4 3 16,-1 4 4-16,-3 1 6 0,-1 5 2 15,0 1 3-15,-5 3-8 0,-1 1-9 0,-3 0-9 16,-3 6-10-16,-1 3 4 0,0 3 0 0,-2 0 0 16,0 3 2-16,0 1-1 0,2 1-3 0,0 2 2 15,3-1-2-15,1 1 1 0,3-2-3 0,0 0-2 16,5-2-8-16,0-1-2 0,1-3-6 15,0-1-4-15,2-3-2 0,3-3-2 0,1-1 6 16,3-2 10-16,0-1 13 0,2-1 5 16,0-5 6-16,2-2-1 0,1-3-1 0,-2 0 1 15,0-3-3-15,-2 0-3 0,0-1 0 0,1 1-4 16,-2 0 3-16,-1-1-3 0,-1 2-1 0,2 1-5 16,-2 2-3-16,0 3-2 0,-1 1-10 0,1 3 0 15,-3 2-8-15,0 1-7 0,-1 0 3 0,-1 0-3 16,-1 3 10-16,-1 4 11 0,0 1 8 15,0 2 12-15,-4 2 3 0,1 2-2 0,-3 0-1 16,3 0-1-16,0 0-2 0,3 0 1 0,0-1 2 16,0-1-4-16,5-4 2 0,1 1 0 0,1-2 1 15,1-3 6-15,2 1 5 0,0-2 6 16,2-2 1-16,3 1 5 0,-2-2 2 0,6 0-2 16,-2-3 6-16,-1-2-4 0,0-1 5 0,2-2 1 15,-2-2-1-15,2-1 2 0,-2-2-1 0,0 1-1 16,-1-2 1-16,0 0-7 0,-2 2-4 0,2-2-4 15,-3 1-5-15,-1 0-2 0,-1 2-2 16,-1 0-2-16,-2 2-3 0,-1 1 0 16,-1 3-1-16,-2 1-2 0,-1 3-5 0,1-1 2 15,0 2-4-15,-1 0 1 0,0 0 6 0,4 5-5 16,-3 1 3-16,-1 1 2 0,0 1-3 0,-1 2 6 16,1 3-1-16,-1-1 2 0,1 4-1 0,-1-1-2 15,2-1-2-15,1 1-2 0,-2 0 4 0,7 1-4 16,1-3 1-16,2 2 2 0,5-1-7 0,4 0 1 15,0-2-6-15,2 0-9 0,4-3-15 16,-1-2-22-16,2-3-35 0,1-2-49 0,0-2-60 16,-2-1-101-16,2-5-173 0,-8 0 34 0,-7 3-437 0</inkml:trace>
  <inkml:trace contextRef="#ctx0" brushRef="#br0" timeOffset="6588.34">14299 5614 1805 0,'0'0'95'0,"0"0"12"16,0 0 13-16,0 0-13 0,0 0-24 0,0 0-9 16,0 0-4-16,0 0-3 0,0 0-7 15,0 0-8-15,0 0-11 0,0 0-8 0,0 0-14 16,-82 120-6-16,80-101-4 0,1-1-9 0,1 0 5 16,0 0-5-16,0-2-1 0,2-1 3 0,2-1-4 15,2 0 0-15,1-3 0 0,0-2-3 0,2-2 1 16,1-3 2-16,1-1 5 0,-1-3 5 0,2 0 2 15,0-1 2-15,-1-5-2 0,2-3 2 0,-2-1 0 16,-1-3-1-16,2-1 2 0,-4-1-3 16,-1-1 2-16,-2-3-1 0,-1 0-3 0,-2 0-4 15,-2-4-1-15,0 1-5 0,0 0 0 0,-2 0 1 16,-5 0-6-16,-2 3-1 0,-2 2-5 16,-2 4 0-16,-1 1 3 0,-1 2 2 0,3 3 2 15,-2 3 0-15,2 3-3 0,2 1-2 0,-1 2-1 16,1 6 3-16,1 3-2 0,-2 2 3 0,5 0-1 15,2 2-4-15,3 0-1 0,1 0 0 16,0-2-1-16,1-2 3 0,6-1 4 0,0-3 0 16,2-2 4-16,1-1 6 0,0-3-1 0,6-1 6 15,0 0 1-15,2-5-5 0,0-3 3 16,1-1-1-16,1-4 1 0,-1 0 4 0,-1-5-1 16,2 1-2-16,-1-2-1 0,1-1-2 0,0-1-1 15,0-1 1-15,1-1-2 0,0 1 1 0,-2 1-1 16,-1 1-1-16,0 4 3 0,-3 2-2 0,-4 4 1 15,0 4-2-15,-2 4-2 0,-2 2-1 0,0 0 0 16,0 7 2-16,-2 3 0 0,-1 2 3 16,-2 4 1-16,0 2 0 0,-1 1 0 0,-1-1-1 15,0 0 1-15,0 2 0 0,1 0-1 0,0 0-1 16,0-1-1-16,1 0 1 0,-2-2 0 0,0 1 3 16,0-5-4-16,0 0 2 0,-2-3 2 15,-2-2 4-15,-3-1 8 0,0-1 1 0,-3-3 3 16,1-1-4-16,3-2-3 0,-2 0 1 0,2 0-2 15,2-2-4-15,2-2 1 0,1-2-8 16,1-2-1-16,0-2 0 0,3-2-6 0,5-1 0 16,1-1 2-16,3-3-3 0,2 0 0 0,3-1 3 15,3-1-3-15,-1-2-2 0,6 1 3 16,-3-2-4-16,3-1 0 0,-3 0 4 0,0 2 0 16,-1 2 4-16,-5 3 2 0,0 1-4 0,-2 3 2 15,-2 3 2-15,-3 2-3 0,-3 4 7 0,-1 0-6 16,-3 2-4-16,-2 1-2 0,0 0-6 0,0 4 6 15,-3 2 3-15,-2 5 5 0,0 1 2 0,-3 2-3 16,-1 3 2-16,-1 1-3 0,0-1 1 0,-1 4 2 16,1-3-4-16,-1 2 3 0,2-2-1 15,4-1-2-15,0 0 2 0,3-2-2 0,2-4-2 16,0 0 3-16,2-1 0 0,2-3-1 0,2-2 4 16,5-1-2-16,-2-3 4 0,2-1 2 15,4 0 0-15,0-6 2 0,2-3-1 0,0-3-2 16,1-1 0-16,2-2-1 0,-2-3 0 0,4 0-1 15,-4-1 1-15,0-3 0 0,0-1-2 16,0-3 2-16,-3 1-1 0,-1 0-3 0,-2 1 3 16,-3 4 0-16,-3 3 2 0,-2 3 3 0,-4 4 5 15,0 5 2-15,0 3 1 0,0 2-2 0,-1 0-7 16,-4 5-2-16,-3 6-1 0,-2 4 0 16,-4 2 4-16,2 5-2 0,-3 0-2 0,4 2 0 15,2 0 1-15,3 0-3 0,0-2 1 0,3-1-1 16,2-3-4-16,1 0 2 0,0-1-3 0,2-1-3 15,3-3-4-15,0 3-10 0,3-4-12 0,2 2-29 16,-1-2-44-16,0-2-70 0,-1-1-119 0,-3-2-310 16,-3-3-854-16</inkml:trace>
  <inkml:trace contextRef="#ctx0" brushRef="#br0" timeOffset="6799.42">14408 5974 2549 0,'0'0'70'0,"0"0"-41"0,0 0 28 0,0 0 21 16,0 0-8-16,0 0-6 0,0 0-13 0,-39 133-8 16,32-113-15-16,0-1-14 0,-1 1-6 15,-1-3-5-15,2-1-9 0,-1-2-20 0,2-2-33 16,1-2-68-16,1-3-101 0,1-2-175 0,-1-2-237 15,2-2-826-15</inkml:trace>
  <inkml:trace contextRef="#ctx0" brushRef="#br0" timeOffset="7799.33">11970 5451 520 0,'0'0'26'0,"0"0"-39"16,0 0 30-16,0 0 29 0,0 0 27 0,0 0 20 16,0 0 11-16,0 0 8 0,0 0 3 0,0 0-2 15,0 0-11-15,0 0-20 0,0 0-24 0,0 0-21 16,-29-46-16-16,29 46-9 0,0 0-3 15,0 0 5-15,0 0 6 0,0 4 4 0,0 1 5 16,0 1-1-16,0 0 2 0,-3 0 4 0,-3-2-1 16,2 1 3-16,-3 0-3 0,2-1 0 0,-1 0 4 15,-1-1 4-15,4-1 7 0,0-1 7 16,-3-1 1-16,5 0 1 0,-2 0-4 0,-1 0-7 16,1-1-5-16,2-1-4 0,-2-2-4 0,-2-1-2 15,4-1-1-15,-2-1-8 0,-3 0-2 0,3 0-1 16,3-1-6-16,-2 0 2 0,1 1-2 15,-2 0-2-15,3 1 0 0,0 2-7 0,0 0-5 16,0 2-4-16,3 0-7 0,-1 1 2 16,1 1 1-16,4 0-1 0,-3 0 4 0,4 0-1 15,-1 1 2-15,-1 3 1 0,3 0 0 0,-1 1 1 16,-1 1-3-16,-2 0 0 0,2 1-3 0,-5-1-2 16,-1 0 2-16,-1 0-3 0,0-1-4 0,-1 1-11 15,-6-1-17-15,2 1-25 0,-2 0-34 0,2-1-51 16,-1-1-89-16,2 1-148 0,-2-3-8 15,6-1-560-15</inkml:trace>
  <inkml:trace contextRef="#ctx0" brushRef="#br0" timeOffset="55822.1">10683 6990 0 0,'0'0'196'0,"0"0"-175"0,0 0-24 16,0 0-16-16,0 0-60 0,0 0-37 0</inkml:trace>
  <inkml:trace contextRef="#ctx0" brushRef="#br0" timeOffset="56426.98">10333 6356 254 0,'0'0'25'0,"0"0"-23"16,0 0-1-16,0 0 2 0,0 0 2 15,-97 125 0-15,75-85 2 0,0 6-3 0,-6 5-1 16,-1 6 2-16,-2 5 1 0,-2 6 2 0,0 4 3 15,-4 5-3-15,1 3 0 0,-1 4-4 0,-3 4-1 16,0 3-4-16,-2 5-4 0,-3 2-1 0,0 2-5 16,-2 2 2-16,1 2 1 0,-3 1 4 15,3 0 5-15,-2-1 4 0,0 2 4 0,-3-1 3 16,2-1 6-16,4-2 6 0,-2-4 6 0,7-6 0 16,3-4-3-16,5-7-8 0,5-5-10 15,4-6-5-15,7-6-10 0,2-3-8 0,7-3-14 16,0-6-18-16,5-2-12 0,2-7-2 0,0-5 12 15,0-10 11-15,1-10-172 0</inkml:trace>
  <inkml:trace contextRef="#ctx0" brushRef="#br0" timeOffset="56842.65">11827 6440 197 0,'0'0'58'15,"0"0"-45"-15,0 0 0 0,0 0 4 16,0 0 6-16,0 0 5 0,0 0 1 0,0 0-5 15,-59 116-2-15,27-58 0 0,-7 11 2 0,-5 11 0 16,-8 10-5-16,-6 10-6 0,-6 5-9 16,-5 5-8-16,-4 7-4 0,-3 6-10 0,-1 5-3 15,-3 3-2-15,-5 4 7 0,0 3 15 0,-5 3 11 16,-2 4 7-16,-1 4-1 0,-5 1 0 0,5 1-5 16,3 2 1-16,5-1 1 0,0-4-4 15,6-1 5-15,2-4 2 0,4-5 2 0,10-8 6 0,3-5-4 16,9-7-6-16,4-6-9 0,7-9-8 15,7-4-12-15,3-8-7 0,8-5-7 0,2-5-14 16,3-6-6-16,6-4-10 0,1-7-4 0,6-2 7 16,1-10 9-16,3-4 16 0,0-15-3 0,0-14-169 0</inkml:trace>
  <inkml:trace contextRef="#ctx0" brushRef="#br0" timeOffset="57307.8">12397 6989 162 0,'0'0'109'0,"0"0"-95"0,-128 174-2 15,76-96-1-15,-1 6 6 0,2 8 2 0,-5 7 0 16,-1 6-2-16,-2 6-10 0,-2 2-7 15,0 5-7-15,0-1-3 0,-2 3-1 16,-4 3 5-16,-3 7 4 0,-3 3 2 0,-2 7 3 16,-4 5-5-16,-1 2-2 0,-1 5 2 0,1 2-2 0,3-2 7 15,-3 0 1-15,1 1 1 0,-1-6-2 16,5-1-1-16,-2-5 0 0,4-2-4 0,8-5 3 16,-1-5-4-16,6-2 0 0,6-9 0 0,2-5-2 15,4-7 0-15,5-7-5 0,3-6-5 0,2-6-1 16,7-9-2-16,2-7 3 0,6-7 2 15,2-5 1-15,11-18-6 0,1-14-206 0</inkml:trace>
  <inkml:trace contextRef="#ctx0" brushRef="#br0" timeOffset="57757.02">13172 7913 1063 0,'0'0'-149'0,"0"0"6"16,0 0 0-16,0 0 41 0,0 0 81 0,0 0 35 15,-64 163 12-15,35-97 4 0,-5 13-6 0,-7 10-6 16,-7 11-9-16,-5 9-2 0,-5 5-1 16,-3 6-2-16,-3 8-2 0,-2 4-6 0,1 2 4 15,-3 7 3-15,-3 3 5 0,-4 2 4 0,-3 2-4 16,-3 2 0-16,-1-2 1 0,1-1 0 0,0-4 4 15,5-3 3-15,-1-6 1 0,7-5 1 16,5-3 3-16,3-8-3 0,4-6-3 16,6-6-2-16,5-5-11 0,5-8-8 0,10-5-18 0,3-7-22 15,8-8-23-15,2-4-23 0,8-8-9 16,1-6 7-16,6-5 23 0,3-5 24 0,1-6 19 16,0-11-11-16,0-10-175 0</inkml:trace>
  <inkml:trace contextRef="#ctx0" brushRef="#br0" timeOffset="58073.84">13305 10199 127 0,'0'0'37'0,"0"0"-25"0,-75 165 0 0,39-95 2 16,-1 3 4-16,-7 0 8 0,0 4 2 16,-1 4 3-16,-3-2-7 0,-3 2-5 0,0 3-2 15,1 1-10-15,-1 2 1 0,1 1-5 0,1-2-5 16,4-3 2-16,1-3-15 0,4-7-9 0,2-5-9 15,4-6-3-15,6-5 7 0,3-7 9 16,5-6 6-16,9-11-12 0,1-14-158 0</inkml:trace>
  <inkml:trace contextRef="#ctx0" brushRef="#br0" timeOffset="58339.29">13628 11075 204 0,'0'0'-9'0,"0"0"0"16,0 0 5-16,-79 159 5 0,51-110 10 15,0 4 5-15,-3 3 16 0,0 2 22 0,0 1 18 16,0 2 35-16,0 1 4 0,-2 0-10 0,4 1-20 15,2-2-36-15,0-1-23 0,3-4-22 16,2-3-21-16,3-3-32 0,1-2-41 0,1-4-41 16,4-1-1-16,3-13 23 0,3-11-170 0</inkml:trace>
  <inkml:trace contextRef="#ctx0" brushRef="#br0" timeOffset="58860.44">9751 10729 345 0,'0'0'-18'16,"0"0"13"-16,0 0-1 0,0 0 2 0,0 0 8 15,0 0 2-15,0 0-2 0,0 0-4 16,0 0-4-16,0 0-3 0,0 0-1 0,0 0 3 15,0 0-1-15,-127 62 2 0,109-30 2 0,4 9-1 16,-5 6 5-16,0 6-1 0,-2 7 2 0,1 4 0 16,0 3-5-16,-1 4-3 0,0-1-5 15,2-2-3-15,-2-1 0 0,1-2-1 0,8-18-16 16,3-17-179-16</inkml:trace>
  <inkml:trace contextRef="#ctx0" brushRef="#br0" timeOffset="59353.91">9992 11223 758 0,'0'0'56'0,"0"0"-145"0,0 0 3 0,0 0 17 16,-123 138 20-16,104-105 44 0,0 3-21 0,-2-1-28 16,-1 3-12-16,0 2 0 0,0 0 19 0,-5 1 24 15,5 1 5-15,4-10-198 0,6-10 216 0</inkml:trace>
  <inkml:trace contextRef="#ctx0" brushRef="#br0" timeOffset="59928.37">13392 7616 309 0,'0'0'3'0,"0"0"-1"0,0 0-2 15,0 0 0-15,0 0 2 0,0 0 0 16,0 0 3-16,0 0-2 0,0 0-1 0,0 0-1 16,-40 122-1-16,15-76 1 0,-2 5-1 0,-5 7-1 15,-4 3-1-15,-4 7-1 0,-3 6-2 0,-6 2-3 16,-2 3-5-16,13-19-5 0,12-18-262 15</inkml:trace>
  <inkml:trace contextRef="#ctx0" brushRef="#br0" timeOffset="60528.52">13383 6608 550 0,'0'0'-29'0,"0"0"29"16,0 0-2-16,0 0 9 0,0 0 13 0,0 0 9 0,-120 113-2 15,99-77-2-15,-2 10-9 0,-5 5-5 0,-2 9-6 16,-2 5-8-16,-6 3-7 0,1 6-13 16,-2 5-25-16,-1 1-27 0,-1 4-5 0,11-20 4 15,10-22-268-15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4:32:34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6100 89 0,'0'0'139'0,"0"0"-115"15,0 0-6-15,0 0 4 0,0 0-5 0,0 0-8 16,0 0 2-16,0 0-5 0,0 0 2 0,0 0 1 16,0 0 0-16,0 0 4 0,76-23 7 15,-68 23 9-15,0 0 8 0,0 0 13 0,1 0 8 16,-1 0 4-16,2 0 1 0,0 0-3 0,1 0-4 15,2 0-3-15,0 0 3 0,-1 0-7 16,0 0-5-16,4 1-3 0,-3-1-8 0,2 1 5 16,1 1 0-16,0-1 0 0,-1-1 4 0,1 1-3 15,0-1 1-15,2 0-2 0,2 1 0 0,2-1 0 16,-2 0-5-16,5 0-6 0,-2 0-7 16,-1 0-4-16,-1 0-6 0,2 0 0 0,-1 0-1 15,1 0 2-15,-2 0 1 0,2 0-1 0,0 0 1 16,1-2-4-16,-1 1-1 0,1-2 0 15,1 2-5-15,-2-1 4 0,-2 1-2 0,2-2 1 16,-2 2 3-16,-2 0-3 0,1 0 0 0,-1 0-2 16,0 0-1-16,1 1-1 0,0 0 0 0,-2 0 2 15,0 0-6-15,-2 0 3 0,4 0 0 16,-3 0-1-16,-1 0 3 0,2 0-1 0,-4 1-1 16,3 0-1-16,0 0 3 0,-2 0-2 0,-1-1-1 0,0 0 1 15,-1 1-5-15,-2-1 4 0,2 0-1 16,-3 0-2-16,-3 0 1 0,1 0-9 0,-2 0-16 15,-2 0-29-15,-2 0-40 0,1 0-44 0,-3 0-47 16,0 0-41-16,0 0 4 0,0 0 43 16,0 0-315-16</inkml:trace>
  <inkml:trace contextRef="#ctx0" brushRef="#br0" timeOffset="531.04">5195 6241 322 0,'0'0'3'0,"0"0"0"0,0 0-2 15,0 0 6-15,0 0 1 0,0 0 0 0,0 0 4 16,0 0 5-16,0 0 9 0,0 0 6 0,137-5 11 16,-114 5 3-16,-1 0 2 0,4 0 1 15,-1 0-5-15,3 0-3 0,0 0-2 0,3 0-5 16,0 0-3-16,-2 0-8 0,4 0-5 0,-1 0-3 15,3 0 1-15,0 0 1 0,-3-1 4 16,1 0 4-16,-1-1 1 0,0-1 1 0,-1 0-2 16,0-1-3-16,-1 1-4 0,0 0-3 0,-4-1-4 15,2 1-2-15,-6-1 0 0,3 1 1 0,-4-1 3 16,0 1-2-16,-2-1 0 0,-1 2-4 0,-1-1-3 16,0 2 0-16,-3 0 0 0,2 0 1 0,-3 0-2 15,1 1 0-15,1 0-2 0,-2-1-1 16,0 1 1-16,1 0 0 0,-1 0-1 0,-2 0 0 15,3 0-2-15,-2 0 0 0,0 0 1 0,1 0-1 16,-3 0 0-16,4 0 0 0,-2 1-4 0,-1 1-5 16,2-1-10-16,-2 2-24 0,1-1-39 15,-2 0-42-15,-2 2-47 0,3-1 8 0,-5 1 27 16,-2-2-271-16</inkml:trace>
  <inkml:trace contextRef="#ctx0" brushRef="#br0" timeOffset="26172.19">3635 11030 0 0,'0'0'167'0,"0"0"-129"0,0 0-23 0,0 0-5 0,0 0-5 15,0 0 0-15,0 0-1 0,0 0 1 16,0 0 1-16,0 0 1 0,0 0 3 15,0 0 6-15,-49-10 5 0,43 10 8 0,3 0 1 16,-1 0 9-16,-1 0 0 0,3 0 4 0,-1 0 9 16,-2 0 0-16,4 1 6 0,-1-1-1 0,0 1 0 15,-2 1 7-15,3-2 0 0,1 0-9 0,-2 1-13 16,2-1-24-16,0 0-17 0,0 0-11 0,0 1-6 16,0-1 11-16,0 0 10 0,3 0 25 15,2 0 16-15,-1 1 11 0,3-1 14 0,3 0-2 16,-1 0 4-16,2 0-8 0,1 0-8 0,1-2-7 15,2-1-7-15,0 1-4 0,2 0-5 16,1-1-2-16,-3 1-3 0,4 1 1 0,0-1 1 16,0 0-5-16,1 1 3 0,0 1-6 0,0 0-1 15,-3 0 1-15,1 0-4 0,1 0-1 0,-1 0-3 16,-3 0 1-16,4 0 0 0,-1 0 2 16,0 0-2-16,-2 0 2 0,1 0-1 0,-2 0-2 15,2 0-1-15,1 0-3 0,-4 0-1 0,3 0-2 16,-5 1 3-16,0-1-2 0,4 0-3 15,-4 0 2-15,0 0 0 0,-1 0 0 0,-1 0 4 16,1 0-3-16,-1 0 4 0,-1 0-1 0,1 0 2 16,-1 0-3-16,0 0-4 0,1 0 4 0,-1 0-5 15,0 0 5-15,0 0-1 0,-1 0-3 0,2 0 2 16,0 0-1-16,4 0-1 0,-2-1 2 0,1 1-1 16,-1 0-4-16,5-1-1 0,0 0 3 0,-1 1-4 15,3 0 3-15,1 0-1 0,1 0-3 16,-1 0 1-16,1 0-2 0,1 0 1 0,1 0-2 15,-1 0 3-15,0 0-3 0,-1 0-1 0,0 0 6 16,2 0-7-16,3 0 6 0,-5 0-1 16,1 0-1-16,0 0 0 0,2 0-1 0,-4 0 1 15,2 0-3-15,-1 0 6 0,-2 0-6 0,2 0 2 16,0 0 0-16,-1 0-2 0,1 0 4 16,1 0 1-16,-2 0-2 0,1 0 0 0,-1 0-2 15,-2 1 0-15,1-1 0 0,-2 1 3 0,0-1-2 16,2 1 2-16,-4-1-1 0,2 2-3 0,-1-1 5 15,-1-1-4-15,0 0 0 0,-1 1 2 16,-3-1-3-16,3 0 4 0,-2 1-3 0,-2 0-1 16,0 0 2-16,1-1-2 0,-1 2 1 0,-3-2 3 15,6 1 0-15,-3-1 1 0,1 0-1 0,1 1-2 16,-1-1 1-16,1 0-3 0,-2 0 0 0,5 0 6 16,-1 0-5-16,-2 0 2 0,6 0 3 0,-3 0-10 15,2 0 8-15,1 0 0 0,1 0-4 16,-1 0 2-16,1 0-1 0,0 0 1 0,-1 0-1 15,3-1 5-15,0 1-3 0,-2 0-2 0,3-1 1 16,1 1-4-16,2 0 3 0,-3-2 1 0,2 2 0 16,1 0 1-16,-2 0 0 0,3 0-2 15,-4 0-1-15,0 0 7 0,3 0-8 0,-1 0 3 16,-2 0 1-16,2 0-9 0,0 0 10 0,0 0-1 16,2 2 0-16,-2-2 6 0,0 0-9 0,1 1 2 15,-2-1-3-15,2 1 0 0,-1 0 0 16,0 0 1-16,1-1 4 0,-2 1-2 0,-2-1 3 15,3 0-2-15,-1 0-2 0,-2 2-2 16,1-2 4-16,0 0 0 0,0 0-1 0,-1 0 5 16,0 0-7-16,2 0 0 0,-5 0 1 0,4 0-4 15,-3 0 8-15,1 0 0 0,2 0-2 0,-1 0-1 16,-1-2-1-16,2 1 0 0,0 1-2 0,-1-1 7 16,1 0-5-16,0 1 1 0,2-1 3 0,-3 0-8 15,1-1 5-15,1 2 0 0,-3-1-2 0,1 0 3 16,3 1-2-16,-2-1 2 0,0 1-2 15,2 0 1-15,-2 0-2 0,2 0 0 0,-3 0 2 16,0 0-3-16,0 0 3 0,-3 0 1 0,2 0 0 16,-4 0-2-16,3 0 1 0,-1 1 0 15,-1 1-3-15,0 0 6 0,-1 0-5 0,2-1 1 16,-2 1 3-16,0 0-6 0,-2-1 6 0,1 0-2 16,-2 1-1-16,2-1 2 0,-1 0-2 0,0 1 3 15,1-2-3-15,-1 1 3 0,0 0-1 16,2-1-2-16,0 1 3 0,1-1-5 0,-3 0 3 15,2 0-1-15,-1 0-1 0,1 0 3 16,-4 0-1-16,2 0 1 0,-2 0-3 0,0 0 2 16,-1 0-4-16,-1 0 1 0,-1 0 3 0,2 0 0 15,-3 0 1-15,0-1 0 0,1 1-2 0,1 0-1 16,0-1 1-16,2 1 1 0,-1 0-2 0,2 0 4 16,0 0-3-16,1 0 0 0,1-1 3 0,1 1-4 15,0-2 2-15,1 2 0 0,1-1-1 0,-1 1 0 16,1 0 1-16,0 0 1 0,3-1-2 15,-1 1 2-15,0 0-4 0,1 0 1 0,1-1 2 16,2 1-3-16,-3 0 4 0,3 0 1 0,-2 0-2 16,-1 0 1-16,2 0-1 0,2 0 0 0,-3 0-3 15,1 0 6-15,2 0-5 0,-2 0 1 16,2 0 5-16,0 0-8 0,-1 1 6 0,1 0-3 16,-2 0-3-16,1 1 6 0,1 0-6 0,-4-1 4 15,2 1 0-15,1 1-2 0,-1-2 1 16,-2 0-2-16,1 0 3 0,0 0 0 0,-2 0 0 15,1 0 2-15,1 0-3 0,-2-1 2 16,1 0-2-16,0 2 0 0,-1-2 0 0,5 0-3 0,-4 1 3 16,1-1 1-16,-2 0 0 0,1 0 3 15,-3 0-3-15,2 0-1 0,-1 0 0 0,-3 0-3 16,1 0 4-16,1 1 1 0,-4-1-1 0,3 1 4 16,-2 0-5-16,1-1 0 0,-1 0 1 0,-1 1-3 15,0-1 5-15,0 1-2 0,1-1 2 0,-1 2 1 16,1-1-4-16,-4 0 2 0,1-1-3 15,1 0 1-15,0 1-1 0,0-1 1 0,1 0 2 16,1 0-1-16,-4 1 2 0,2-1-3 0,1 0 0 16,-1 0 1-16,-1 0 0 0,0 0 0 0,2 0-1 15,-2 0 2-15,0 0-3 0,0 0 4 16,1 0 0-16,1 0-2 0,-2-1 0 0,-1 0 0 16,4 0-1-16,-1-2 2 0,-1 2-1 15,2 0 2-15,-1 1-4 0,1-1 2 0,0 0-1 16,0 0 1-16,0 0 1 0,0-1-1 0,1 1 1 15,-2 1 0-15,1 0-1 0,-2-1-2 0,2 1 2 16,-1 0-1-16,-2 0 0 0,4 0 3 0,-3-1-2 16,2 1 2-16,-1 0-2 0,4 0 0 15,-4 0 1-15,4 0 1 0,-4 0-1 0,4 0 0 16,-2 0-1-16,1 0 0 0,1 0 0 0,2 0 1 16,0 0-2-16,-1-1 2 0,0 1-1 0,-1 0-1 15,0 0 3-15,2 0-1 0,-1 0 0 0,0-1 1 16,2 1 0-16,-4 0-2 0,1-1 0 15,-2 0-1-15,2 1 1 0,-4-1 3 0,3 1 0 16,-4 0-1-16,4 0 1 0,-4 0-2 0,4-2-1 16,-5 2 2-16,3 0 0 0,-1-1-1 0,-1 1 2 15,1-1-1-15,1 1-3 0,-3-1 3 0,1 1-2 16,1-1-2-16,-2 1 4 0,-1 0-2 16,0 0 0-16,-2-1 4 0,1 1-5 0,-2 0 0 15,-4 0 0-15,1-2-1 0,-2 2 1 0,-3 0 5 16,1-1-2-16,-1 1 3 0,1 0 1 15,-1 0-3-15,0 0 1 0,0-1-10 0,0 1-8 16,0-1-18-16,0-1-21 0,-1 1-17 0,0-2-27 16,-2 2-30-16,-2 0-42 0,1 0-55 15,-4 1-67-15,1 0-44 0,-2 0 33 0,3 0 68 16,0 0-147-16</inkml:trace>
  <inkml:trace contextRef="#ctx0" brushRef="#br0" timeOffset="27530.95">9005 11292 147 0,'0'0'21'0,"0"0"-10"0,0 0-1 0,0 0 0 16,0 0-3-16,0 0-3 0,0 0 0 0,0 0-2 15,0 0 2-15,0 0 1 0,0 0-1 0,0 0 2 16,0 0-1-16,-69-4 3 0,68 4 2 16,1 0 6-16,0 0 3 0,0 0-1 0,0 0-1 15,0 0-3-15,0 0 7 0,0-1 9 0,0 1 7 16,0 0 5-16,4 0 19 0,0 0 20 15,-1-1 17-15,4 1 12 0,0 0-14 0,5-1-9 16,-2 1-7-16,3 0-2 0,-2 0 2 0,4 0-5 16,-1 0-3-16,4 0-7 0,-1 0-3 15,-1 0-2-15,6 0-3 0,1 0-4 0,-1 0-5 0,1 1-3 16,0 1-6-16,2-1-2 0,-1 0-4 0,-2 2-5 16,0-1-2-16,1 0-2 0,0 1-2 0,-3 0-3 15,2-1-1-15,-2 1-2 0,-1 0-4 16,1 0 0-16,-5-2-7 0,3 1 1 0,-1 0-2 15,-2 0-2-15,1-1 3 0,-1 0 0 0,1 0 0 16,-3-1 5-16,2 1-6 0,0 0 1 16,-1-1-2-16,1 1-3 0,-3-1 3 0,3 1 2 15,-1-1-2-15,-1 0 1 0,1 0-2 0,0 0-1 16,0 0 1-16,1 0-2 0,-1-1 4 16,-1 0 1-16,2-1-3 0,-3 1 4 0,5-1-4 15,-3-1 2-15,4 1 1 0,-2 0 0 0,1-2-1 16,1 1 1-16,-2 0 2 0,0 1 0 15,3 0 7-15,0 2 2 0,0 0-1 0,1 0 1 16,-1 0-7-16,2 0-1 0,0 0-3 0,0 0 0 16,-1 0 2-16,0 1 0 0,-2 0 2 0,0 1 0 15,0-1 0-15,-3 1-1 0,0-1-1 0,-4 0 1 16,0 0 0-16,0-1-1 0,-3 1 0 0,-1-1-1 16,-4 0-3-16,-2 0 4 0,-1 0 3 0,1 0 6 15,-1 0 4-15,0 0 0 0,0 0-3 16,0 0-5-16,0 0-3 0,0 0-4 0,0 0-5 15,0 0-5-15,0 0-9 0,0 0-10 0,0 0-6 16,0 0-10-16,-1 0-9 0,0 0-16 0,0 0-20 16,-3 0-32-16,-1 0-56 0,0 0-73 15,-1 0-97-15,-3 0-44 0,-1 1 58 0,1 1 75 16,5-2-80-16</inkml:trace>
  <inkml:trace contextRef="#ctx0" brushRef="#br0" timeOffset="116690.46">9116 7779 733 0,'0'0'72'0,"0"0"47"15,0 0 24-15,0 0 28 0,0 0-3 16,0 0-45-16,0 0-24 0,0 0 0 0,0 0 5 15,0 0-5-15,0 0-13 0,0 0-18 0,40-108-8 16,-34 102-6-16,-1 4-5 0,3 0-5 0,-5 2-5 16,3 0-4-16,-2 0-7 0,-3 4 1 0,2 2 2 15,0 5 2-15,-2 3 3 16,-1 3-7-16,0 5-5 0,0 2-6 0,-4 1-7 16,-1 4 1-16,-2 2-2 0,0 3 0 0,-1 0 0 15,-1 2-1-15,-2 1-2 0,1 0 0 0,0 2 1 16,-3 0-1-16,3 0-1 0,2 0-1 0,-2-1 0 15,2 0-4-15,0-1 2 0,2-3-2 0,-1 2-2 16,5-4 3-16,-1-1-1 0,1-1 1 0,2-3 0 16,0-2-1-16,2-2-3 0,3-1 0 15,-2-2 0-15,5-3-2 0,-2-2 6 0,0-1 0 16,2-3-1-16,1-1 1 0,0-1-1 0,-1 0 1 16,2-2 0-16,-3 0 0 0,1-3-1 0,0 1-2 15,-2-3 6-15,0 2-5 0,0-3 3 0,-1 1 2 16,0 0-5-16,0 0 6 0,3 0-1 15,-4-1 2-15,4-1 3 0,-3 1 1 0,1-1-1 16,3 0 0-16,-1 0 1 0,-1 0-4 0,0-1 3 16,6-1-1-16,-3 1-1 0,4-2 1 0,-1 2-2 15,4 0 1-15,-2 0-1 0,4 1-1 0,0 0-2 16,1 0-2-16,1 0 1 16,-1 1-3-16,1 1 4 0,1 2 0 0,3-1-1 15,0 0 0-15,4 2-1 0,1-2 0 0,1 2-4 16,1 0 4-16,3 0-3 0,0 1 0 0,5 0 6 15,-4 0-4-15,0 0 3 0,4-1-1 0,-1 0-6 16,0-1 4-16,-3 2-2 0,2-2 3 0,2 0 0 16,-3 0 0-16,0-2-2 0,2 0-2 15,-1-1 1-15,-4 1-1 0,2-1 2 0,-2-1 4 16,-3 0-2-16,1 0 0 0,1 0 0 0,0-1-3 16,-2-1 1-16,0 0 1 0,1 0-1 0,-1-1 0 15,0 1-1-15,1 1-2 0,-1-1 2 0,0 1 3 16,3-1-2-16,-3 1 2 0,2 0-1 15,-2 0 1-15,6 0-1 0,-3-2 0 0,-2 2 0 16,3 0-2-16,-2 0 1 0,-2 0-4 0,1 0 5 16,-2-1 0-16,1 1 0 0,0 1 2 0,0-2-2 15,-1 1 1-15,0 1-1 0,0-1 2 16,0 0-1-16,0 0-2 0,0 0 0 16,1 0-3-16,-1-1 5 0,1 1-1 0,0 0-3 15,-1 1 6-15,1 0-6 0,-1 0 2 0,1 0 0 16,-1 0 0-16,0 0-1 0,-1 0 0 0,0 1 3 15,-4 0-4-15,4 1 3 0,-1 0 0 0,-2-1-1 16,3 1 1-16,-1 1-2 0,0-2 0 0,-3 2 0 16,4-1 3-16,-5-1-3 0,5 2 0 0,0-2 1 15,0 0-6-15,2 0 8 0,-1-1-1 16,1 1-1-16,-1-1 3 0,-1 0-3 0,-1 0-2 16,4 0 2-16,-3 0 1 0,-1 0-3 0,2 0 4 15,0 0-1-15,-2 0-5 0,-2 0 5 16,1 0-2-16,0 0 1 0,-2 0 4 0,4 0-4 15,-1-1 2-15,1 0-4 0,-1-1 3 0,2 0-1 16,-1 0 0-16,1 1 1 0,0 1-4 0,1-1 4 16,2 0-2-16,-1 1 2 0,0-2-2 0,0 1-1 15,-1 1 5-15,1 0-5 0,1 0 7 0,1 0-6 16,0 0 1-16,0 0 4 0,3 0-8 16,-6 0 7-16,3 0-3 0,-3 3-3 15,2-2 4-15,-2 1-1 0,-1-1 1 0,0 2-1 16,-3-2 7-16,-2 0-9 0,-2 1 2 0,-2-1 3 15,-1 1-13-15,-3-2 10 0,-3 1 0 0,-1-1-2 16,-3 0 5-16,-2 0-7 0,1 0-2 0,-3 0-1 16,-2 0 3-16,4 0-9 0,0 0-6 0,-3 0-8 15,4 0-21-15,-3 0-4 0,2 0-17 16,-1-3-26-16,0 2-24 0,-2-1-50 0,1 0-76 16,-1-1-102-16,0 1-137 0,-2 0 45 0,-1-1-346 15</inkml:trace>
  <inkml:trace contextRef="#ctx0" brushRef="#br0" timeOffset="118831.75">9094 7600 586 0,'0'0'115'0,"0"0"-95"0,0 0-12 16,0 0 6-16,0 0 8 0,0 0 10 0,0 0 24 15,0 0 26-15,0 0 13 0,0 0 16 0,0 0 2 16,0 0-1-16,0 0 5 0,0 0-4 16,114 33-7-16,-88-30-6 0,3-2-8 0,2-1-8 15,3 1-4-15,0-1-9 0,5 0-10 0,1 0-7 16,0 0-6-16,2-1-7 0,-1-1-4 16,4 0-3-16,1 1-3 0,1 0-2 0,5 1-1 15,-3-1-3-15,1 1-3 0,4 0-4 0,-1 0-6 16,-3 0-1-16,6 0-2 0,-1 0 0 15,-3 0 1-15,-1 0-3 0,0 2-1 0,0 1 0 16,-1-2 0-16,-1 1 1 0,0 0 2 0,-2 0-2 16,3 0 2-16,-1 0-2 0,2-1 0 0,-1 1 0 15,2-1-3-15,-1 0 1 0,0-1-1 0,1 1-1 16,0-1 4-16,-2 0-4 0,1 0 3 0,3 0-1 16,-4 0-5-16,-2 1 5 0,1-1-2 15,-1 1 0-15,-2 1 4 0,1-1-3 0,2 0-2 16,-4 0-1-16,4 0 1 0,0 0-2 0,0 1 3 15,1-1 0-15,-4 0-4 0,4-1 3 0,-1 0 0 16,3 0-1-16,-1 0 4 0,-2 0-4 16,2 0-1-16,-1 0-2 0,0-1-2 0,-3-2 4 15,1 2 0-15,0-1 4 0,-5-2 2 0,-1 2-3 16,-5 0-1-16,-3-1 0 0,-3 2-4 16,0-1 5-16,-2 0-2 0,0 0 2 0,-3 1 1 15,1 0-2-15,0 0 0 0,-4 0-2 0,4 0-1 16,-3-1 1-16,3 1 0 0,-4 1 3 0,5-1 0 15,-3 1-2-15,4 0-2 0,-1 0-1 16,1 0 2-16,1 0-1 0,0 0 3 0,1 0 1 16,1 0-3-16,0 0 1 0,0 0 0 0,1 0-1 15,-2 0 0-15,0 0 1 0,-3 0-2 0,1 0 0 16,0 0 2-16,-3 0-2 0,0 0 2 0,-3 0 1 16,1 0-4-16,-2 0 4 0,-3 0-3 0,1 0 0 15,-2 0 3-15,-1 0-2 0,0 0 0 16,-2 0 0-16,1 0-2 0,-3 0 1 0,4 0 2 15,-4 0-1-15,3 0 1 0,-4 0-1 0,-1 0 0 16,1-1 0-16,-2 1-1 0,0 0 2 16,3-1-2-16,-3 0 1 0,1 0 0 0,0-2 0 15,0 1 2-15,1-2-2 0,-2 2 0 16,0-1 2-16,1-1-1 0,-1 1 0 0,0-1 1 16,0 0-2-16,-1 1 0 0,-1-2 1 0,-2 1 2 15,4 2-3-15,-5-1 3 0,1 0-1 0,1 0-4 16,-4 2 4-16,1-2-2 0,-1 2 2 0,-1 1 1 15,-1-1 0-15,-1 1-1 0,1 0 1 16,-1 0-1-16,0 0-2 0,0 0 1 0,0 0-2 16,0 0-2-16,0 0-1 0,0 0 1 0,0 0 0 15,0 0 2-15,0 0 2 0,0 0-3 0,0 0 0 16,0 0 0-16,0 0-2 0,0 0 3 0,0 2 1 16,0 1 0-16,0-1 2 0,0 1-2 0,0 1 0 15,0 2 2-15,0-2 1 0,2 2-3 16,-1 0 0-16,1-1 0 0,0 2-3 0,-1-1 5 15,0 1-2-15,1-1 3 0,-1 0 0 0,-1-1-1 16,0 1 1-16,0 1-1 0,0-2 2 0,0 2-1 16,0-1 0-16,0 1 3 0,-1-1-3 15,-1 1 3-15,2-1 0 0,-1 1-3 0,1 0 1 16,0-1-3-16,0 0 0 0,0 0 0 0,0 1 0 16,0-1 1-16,0 1 0 0,0 0 1 15,0 0-2-15,0 0 1 0,0-1-1 0,1 1-3 16,1 0 5-16,0 0-2 0,0 0 1 0,-1 0 0 15,0 0 1-15,1 0-3 0,-2 0 2 0,0 0 0 16,2 0-5-16,0 1 6 0,-1 1-3 16,2-1 1-16,-2 0 2 0,1 0-1 0,0 0-1 15,2 0 0-15,-1 0 4 0,1 1-3 0,1 0 2 16,1 1 0-16,0-2-6 0,0 2 6 0,-2-1-1 16,2 1-1-16,-3 0 2 0,3-1-4 0,-2 1 0 15,-2-1 1-15,0 2 0 0,-1-1-1 0,1-1 3 16,-1 2-1-16,-1-2 0 0,1 1 3 15,-1 1-4-15,0-1 2 0,0-1-1 0,0 2 0 16,0 0 0-16,-1-1-2 0,0 2 4 0,-1 0-3 16,1-2 1-16,-1 1 2 0,1 1-6 0,0-1 7 15,-1 1-3-15,0 0-3 0,0 0 3 16,1-1-4-16,-2 2 2 0,3 0 0 16,0-2 3-16,0 2-3 0,0 0 1 0,-1 1 0 15,1 1-5-15,-1-2 6 0,0 1-3 0,-1 0-1 16,1 1 5-16,-2-1-3 0,2-1 2 0,0 0-1 15,-1 0-1-15,0-1-1 0,-1 0 1 0,3 0 0 16,-2-1-2-16,1 1 3 0,-1-2-1 0,0 1-1 16,0 1 2-16,2 0-2 0,0-1 1 15,0 0 0-15,0 2 1 0,0 0-2 0,0 0 1 16,0-1 0-16,0 1-1 0,2-3 2 0,1 2-3 16,-2-2 3-16,0 1-2 0,0-3 1 0,-1-1 1 15,1 0-2-15,-1 0 3 0,0-2-3 16,0 1 2-16,0 0 2 0,0-2-5 0,-2 2 7 15,0-1-6-15,-3 0 1 0,3 0 4 0,-2-1-5 16,0 1 4-16,2-1-1 0,-1 1-2 0,-1-1 0 16,1 0 2-16,1 1 1 0,-2 0-4 15,-1 0 3-15,5 0-3 0,-3 0-2 0,0 1 6 16,1-1-5-16,0-1 2 0,1 0 0 16,0 1-4-16,0-2 2 0,0 0 4 0,1 0-3 15,0-1 2-15,-2 0 1 0,2 0-4 0,0-2 2 16,-1 1 2-16,1-1-3 0,0 1 2 0,-2-1-2 15,2 1 1-15,0 0 0 0,0-1 2 0,-1 0 0 16,1 1 0-16,-1-1 1 0,0 0-3 0,-1 2 0 16,-1-1-1-16,0 0 3 0,-1 0 2 15,-2-1 0-15,3 1 3 0,-4-1-2 0,3 0-1 16,-3 0 2-16,3 0-4 0,-2 0 3 0,0 0-1 16,1-2 2-16,-4 1 4 0,1-2-8 0,-1 1 2 15,0 0-5-15,-3-1-4 0,0 0 8 0,0 1-1 16,-3-2 6-16,0 2 0 0,-2-2-5 15,-1 2-1-15,-1-1-3 0,-1 0 3 0,0 1-1 16,-1 0 1-16,0 0 2 0,0 1-1 16,2-1-1-16,-1 1 2 0,0 0-1 0,1-1-3 0,-2 1-1 15,0-1-4-15,0 1-3 0,-3 0-3 16,1 1-11-16,1-1-8 0,-3 0-15 0,2 0-15 16,2 0-14-16,2-1-24 0,1 0-39 15,2 1-62-15,-2 0-132 0,5 0-223 0,2-1-360 16,4 1 309-16</inkml:trace>
  <inkml:trace contextRef="#ctx0" brushRef="#br0" timeOffset="-124792.85">9393 18177 0 0,'0'0'0'0,"0"0"0"0,0 0 0 0,0 0 0 16,0 0 0-16,0 0 0 0,0 0 0 0,0 0 0 15,0 0 0-15,0 0 0 0,0 0 0 16,0 0 0-16,-17 8 0 0,14-8 0 0,1 0 0 16,1 0 0-16,-2 0 0 0,-1 0 0 0,2 0 0 15,0 0 0-15,-2-2 0 0,-1 1 0 0,1 0 0 16,-2 0 0-16,0 1 0 0,0-1 0 16,-1-1 0-16,1 2 17 0,-1-1 0 0,-2 1 4 15,2 0-5-15,0 0-12 0,1 0-2 0,-4 0-3 16,2 0 13-16,1 1-16 0,0 3 22 15,-3 0-17-15,0 1-14 0,1-1 22 0,-2 2-21 16,1 1 13-16,0 0 13 0,-1 0-10 0,1 0 0 16,-1 1 5-16,-2 0-8 0,3 1-10 15,-3 0 25-15,3 1-1 0,0-1 15 0,-1 0 24 16,3 0-24-16,-1 0 1 0,2-1-5 0,-2 2-10 16,4-2 9-16,0 1 7 0,3-1-5 0,-3-2-15 15,4-3 11-15,1 0-8 0,0-3 0 0,0 0 22 16,0 5-26-16,0 2-2 0,0-1 7 0,0 1-20 15,0-7 7-15,4 6 3 0,1-1-19 0,2 1 7 16,-3 0 25-16,5-1-24 0,-1 0 22 16,-1 0 0-16,8 4-29 0,-6-4 21 0,-2-2-15 15,9 5 3-15,-7-3 3 0,3 2 1 0,4 0-9 16,-12-5 6-16,9 6 11 0,-5-4-19 16,0 1 25-16,7 4-19 0,-8-3-7 0,1-1 19 15,3 5-17-15,-3-4 9 0,-4-1-3 0,3 0-5 16,-1 2 5-16,0 0-7 0,3 0 17 0,-3 0-18 15,-1-1 9-15,3-1 13 0,-2 1-13 16,1 1 34-16,0-2 1 0,-1-1-3 0,0 1 0 16,7 4-6-16,-6-4-18 0,-2-2 1 0,9 5 16 15,-8-3-25-15,0-1 27 0,7 6 4 0,-5-5-24 16,0 1 19-16,5 7-34 0,-4-6-12 16,5 5 7-16,1 1-7 0,-4-3 22 0,-1 1-14 15,2-1 24-15,-1 2-29 0,1-2 21 0,1 0 66 16,-2 0-43-16,0 1 41 0,1-2-38 0,-1 0-45 15,3 0 22-15,-2 0-10 0,-8-6 8 0,13 4-10 16,-10-4 14-16,0 1-18 0,11 3 25 16,-10-5 6-16,-1 0-26 0,9 3 10 0,-8-4-10 15,-3 0 2-15,12 1 8 0,-11-2 15 0,0 0-23 16,9 0 0-16,-10 0 14 0,2 0-22 0,-2 0 22 16,2 0 3-16,1 0-28 0,-4-2 26 15,4 1-19-15,-8 1-4 0,5-1 16 0,1 0-8 16,3 0 0-16,-3 1 2 0,-6 0 19 0,0 0-28 15,5-1 33-15,3-1-4 0,-2 1-34 16,1 1 35-16,0-2-18 0,-2 1 1 0,3 0 10 16,5-3-4-16,-5 3-21 0,5-1-1 0,2-1 27 15,-3 1-30-15,0 0 35 0,4-1 14 16,-2 1-47-16,3 1 36 0,0 1-36 0,-2-1-4 16,5 1 16-16,-1 0-7 0,-2-1 6 0,1 1-5 15,0 0 27-15,2 0-31 0,0 0 29 0,-2 0-6 16,0 0-37-16,-2 1 36 0,4 1-29 0,-2-2 20 15,-1 1 9-15,0-1-7 0,1 0 7 0,-2 0-18 16,-1 0 22-16,2-1-17 0,-3-1 13 0,1-1 10 16,-1-2-25-16,-2 0 19 0,0 2-13 15,-5 1 10-15,5-5-7 0,-4 3-1 0,-1 0 2 16,-1 0-6-16,2-2 36 0,-3 2-20 0,1-1 19 16,0 0-67-16,-6 5-36 0,0 0 24 15,2-6-29-15,0-1 79 0,0 0 19 0,3 0-11 16,-5 7 8-16,0 0-26 0,0 0 11 0,0-7-18 15,0 1 25-15,-1 0 8 0,-1 1-36 0,2 5 33 16,0 0-35-16,0 0 6 0,0 0 21 16,-4-7-20-16,0 1 15 0,-2 1-14 0,4-1 10 15,2 6-9-15,0 0 13 0,-4-7 14 0,0 0-25 16,1 0 25-16,-2 0-23 0,2 0 3 0,2 0 16 16,-1 0-10-16,-4-5 17 0,5 6 8 15,-1-1-8-15,-4-6 5 0,4 6-9 0,1 1-15 16,-7-8-1-16,6 7 1 0,-1 0 1 0,-4-7 5 15,4 7 3-15,-3 0-6 0,-3-5 1 0,6 5-7 16,-3 0 19-16,0-7-16 0,0 7-2 0,3 0 22 16,-7-5-27-16,2 1 27 0,-1-4-7 0,-3-2-36 15,4 2 3-15,3 2 0 0,-2 2-7 16,3 1 24-16,-2 2 30 0,4 2-33 0,-2 1 41 16,1 1-9-16,1-1-41 0,0 1 35 0,-3 0-31 15,3 0 15-15,0 1 13 0,-3-1-5 16,1 1 8-16,1-1-37 0,-2 1 27 0,3-1-35 15,-1 0 24-15,-3 0 25 0,4 0-32 0,-3-1 34 16,1 2-31-16,2-2 0 0,-2 2 9 16,0-2-2-16,1 2 1 0,-3-2 5 0,4 2 14 15,-5-2-22-15,3 0 18 0,-3 2-7 0,3-2-19 16,-4 0 21-16,2 1-19 0,0 0 10 0,-2-2 1 16,0 1 4-16,0 1 1 0,1-1-15 15,-2 0 19-15,0 1-7 0,-1-1 1 0,-1 0 4 0,0 1-16 16,-1-1-3-16,-2 2 7 0,2-2 3 15,-1 2-6-15,0 0 10 0,-2-2-15 0,3 1 0 16,-2 1 25-16,0-1-28 0,0 1 26 0,-1-1-4 16,2 2-20-16,-2-1 13 0,-1-1-15 0,1 2 13 15,-2-2-10-15,1 2 18 0,0-2-16 16,-1 3-9-16,-1-3 29 0,3 2-15 0,-2-2 12 16,2 1-10-16,-1 1-27 0,3-2 6 0,-3 1 1 15,4-2 19-15,-2 2 3 0,1-2 0 0,1 1 0 16,0 0-18-16,2 0 24 0,-1 0-22 15,0 0 16-15,1 1 14 0,-1 1-25 0,-1 0 23 16,2-1-18-16,-4 1-6 0,3 1 8 16,0 1-6-16,-1 0 4 0,-1 0-1 0,1 0 11 15,-1 0-15-15,2 0 15 0,-2 0 0 0,0 2-23 16,0-1 17-16,1 2-13 0,2-2 10 0,-3 1 1 16,1-1 7-16,-1 0-11 0,2 1-15 15,0 0 26-15,-1 1-26 0,1-1 23 0,0 0 16 16,-2 2-30-16,1-1 23 0,0 1-14 0,1 1-7 15,1-2 1-15,-1 2 9 0,2-2-15 0,0 1 3 16,-2 0 31-16,5 0-39 0,0-1 39 0,-2 1-11 16,1 0-34-16,1-1 35 0,-2 2-36 0,2 0 18 15,0-1 5-15,-3 1-6 0,4 0-10 0,0-2-33 16,-1 1-4-16,2-2-60 0,-1 0-8 16,-1 1-25-16,4-2-66 0,-1-1-23 0,-1 1 7 15,3-1 35-15,0 0 165 0</inkml:trace>
  <inkml:trace contextRef="#ctx0" brushRef="#br0" timeOffset="-122340.86">9273 18302 0 0,'0'0'0'0,"0"0"0"0,0 0 0 0,0 0 0 15,0 0 0-15,0 0 0 0,0 0 0 0,0 0 0 16,0 0 0-16,0 0 0 0,0 0 0 16,0 0 0-16,0 0 0 0,0 0 25 0,-78-1-5 15,72 1 27-15,1-2 2 0,-2 1 8 0,0-1 0 16,2 0-2-16,-3-1 3 0,-2 1-28 15,0 0 7-15,0-2-13 0,-1 1-9 0,-1-1 18 16,-4-2-17-16,3 1 12 0,-7-2-6 16,5 0-15-16,-4-2 14 0,2 0 1 0,-4-2 10 15,0-1-4-15,-2 1 5 0,-1-1-26 0,0-2-2 16,-3 0 14-16,0-1-16 0,-1 0 18 0,-3 0-2 16,-1 0 0-16,-2-1-1 0,0 1-14 0,-5-1 14 15,0-1-18-15,-3 2 19 0,1-3-2 0,-6 0-13 16,2-1 22-16,-4 0-17 0,2-2 19 0,-4 1-1 15,0-2 2-15,-14-7-7 0,-8-5 11 16,-13 0-12-16,0-2-12 0,5 5 21 0,6 4-22 16,7 4 16-16,-2-2 11 0,0 0-15 0,-2 0 5 15,1-1-9-15,0 1-5 0,-3-1 2 0,0 1 7 16,-3-1 2-16,-1-2-3 0,1-2 5 0,0-1-15 16,2-1-2-16,3-1 7 0,2-2-7 15,-1 0 9-15,1 0-1 0,2-2-7 0,1-1-1 16,-5-1 1-16,4-3-1 0,0 0-6 15,3-2 5-15,0-2-8 0,3-1 0 0,1-2 9 16,0 0-5-16,1-2 4 0,1-2-2 0,-2-1-3 16,-2-2 2-16,-1 0 1 0,2-1 2 15,-1 0-3-15,1 0 3 0,0 1-4 0,-1-2-2 16,-2 0 7-16,3 0-2 0,-5 0 2 0,2 2 4 16,-4 0-4-16,2-2-1 0,-2 1 2 0,-2-3 0 15,3-1-1-15,5-2 4 0,1 0 4 0,2-3-6 16,1-1 1-16,5-1-2 0,-1-1-10 0,2-2 4 15,1-1 2-15,0 0-3 0,0-2 5 0,1-1-4 16,3 2-4-16,-2-1 4 0,6 0-3 16,-3 1 1-16,3 0 5 0,-3 0-3 0,4 3 1 15,-1 1-1-15,0 0 1 0,2 2 0 0,0 2 1 16,1 0 1-16,-2-1-5 0,1 2 0 16,2 0 0-16,-1-1-3 0,4 0 2 0,2-1-2 15,0-1-1-15,3-3 0 0,2 2-1 0,0-1-1 16,2 1 2-16,3-1-1 0,-3 0-2 15,6 1 2-15,-5-1-1 0,3 1 1 0,-4 2 2 16,3-1 2-16,-3 2-1 0,3 2 0 0,-1 1 2 16,-3 0-1-16,1 1 2 0,1 1 0 0,-3 0-3 15,-3 2 4-15,1 1-5 0,1-2 1 0,0 1-2 16,3 0-1-16,0-3 1 0,0 2-1 16,1-2 3-16,4 1-3 0,-2-2 3 0,1 0-1 15,3-3-3-15,2 0 3 0,4-2-1 0,-2-1 0 16,4-1-2-16,-2-1 3 0,2 0-1 0,2 1 0 15,1-1 6-15,-2 4-2 0,1 1 5 0,0 2-1 16,2 2 4-16,0 0 1 0,0 2 4 16,1 2 2-16,4-2 0 0,-2 2 0 0,4 0-5 15,-1 0-2-15,1 0 1 0,0 0-2 0,2-1-1 16,0-1-1-16,0 0 0 0,5-1-5 0,-1-1 2 16,4-2 0-16,2 0-3 0,-1-2 5 15,2-1-3-15,1-4 0 0,1 1 1 0,2-1-3 16,-2 0 1-16,5 1 3 0,-3 0 3 0,1 4-3 15,-1 1 4-15,1 4-2 0,1 4-4 16,-3 2 9-16,3 5-7 0,-3 1 1 0,3 3 3 16,-2 1-3-16,3 1 3 0,2 0-1 0,1-1-2 15,0-1-5-15,6 1 0 0,-2-2 0 16,4-1-2-16,2 0 6 0,4-2-3 0,-2-2-2 16,0-2 2-16,4 0-3 0,-2-3 1 0,5 2 1 15,0 1-1-15,2 0-1 0,5 0 2 0,-4 1-2 16,5 1-1-16,-4 3 2 0,5 1-4 0,-2 2 2 15,0 3 2-15,2 3 1 0,0 3 2 0,0 1 1 16,-4 1 1-16,4-1 0 0,0 2 1 0,-3-2 3 16,8 0 4-16,-2 0 7 0,2-2 1 15,5-1 2-15,0-2 1 0,3-2-3 0,1 0 1 16,1 0-3-16,4-1-2 0,-4 0-3 0,3 0-3 16,-4 0-2-16,0 1-4 0,0 1-2 15,0 0-4-15,-4 1-2 0,-3 0 1 0,2 5 2 16,-4 1 0-16,-3 3 1 0,-1 1 1 0,0 0-2 15,-6 1 4-15,2 1-2 0,-4-3 1 0,0 3 3 16,-1-2-2-16,-1 1-2 0,2 1 3 16,-2 0-2-16,2-1 4 0,3-1 5 0,-1-1 1 15,4 0 8-15,0-2 2 0,6-1 4 0,1-3 3 16,3-2-4-16,2-2-5 0,2-4-4 16,1-1-5-16,5-1 0 0,2 1 1 0,3 0 1 15,1 3 2-15,5 0-2 0,-2 3-2 0,3 2-3 16,-2 2-1-16,-2 0-2 0,1 2 1 0,0 0 0 15,-2 2 1-15,4 0 0 0,-1 2-2 0,3-1-1 16,-1 0-4-16,0 0 2 0,0-1 2 0,-2 1-2 16,-1-1 3-16,1 3-2 0,1-1-4 15,-2 1 2-15,3 0 0 0,-1 1-1 0,0-2 2 16,1 1-1-16,-3 0-2 0,1-1 2 0,-4 2 0 16,0 1-2-16,-3 0 1 0,-3 3 0 0,-2 1 0 15,-4 5 1-15,-5 2 3 0,-3 2-2 16,-7 2-1-16,-1 3 1 0,-6 1-3 0,-3 1 0 15,1 2 4-15,-4-1-4 0,2 0 4 0,-4 0-2 16,0 0-2-16,-2 0 2 0,0-1-2 16,0 2 0-16,-3-2 1 0,-1 1-1 0,2-1 0 15,-2 0-2-15,-1 1 2 0,0-3-2 0,-1 0 1 16,-3 2-1-16,1-3-9 0,-2 1-7 0,-1 0-13 16,-2-1-7-16,-2 1-8 0,-2 1-1 15,-3 0 2-15,-3 2 4 0,-2 2 13 0,-1 0 13 16,-4 1 12-16,0-1 8 0,0 1-1 0,0-3 0 0,0 0 0 15,-2 0-7-15,-2-2-2 0,1 2-6 16,-4-3-8-16,2-1 0 0,-3 1-3 0,-3-1-4 16,0-2 2-16,-3 0-1 0,0-2 0 15,1-1 7-15,-5-2 3 0,-1 0 6 0,3-1 4 16,-3-3 5-16,0 1 2 0,-4-2 4 16,1 1 7-16,-2 0 5 0,5 1 10 0,-1 5 13 0,3 0 8 15,1 3 5-15,1 2 2 0,2 1-5 16,5 4-7-16,2-1-7 0,0 3-15 0,4 2-13 15,2 0-26-15,0 1-13 0,1-2 4 0,7 2 4 16,1 0 19-16,4-1 10 0,5 1-6 16,3-1 2-16,2 0 0 0,6 0 0 0,3-2 4 15,5 1-5-15,0-1 3 0,3-2-2 0,4 1-2 16,-2 2 6-16,-1 1-4 0,-1 0 1 0,-6 1 3 16,-3 0-5-16,-3 6-2 0,-8 1 3 15,-2 2 1-15,-7 3 6 0,-7 0 12 0,-2 4 2 16,-2 1 4-16,-7 4-2 0,-6 2-9 0,-5 1-4 15,-5 3-6-15,-1 2-3 0,-5-1-3 0,-1 2-4 16,0-1-7-16,-1 1-13 0,0 0-11 0,0-1-27 16,4 1-27-16,1-3-39 0,2-2-54 0,6 0-51 15,0-5-74-15,7 0 11 0,2-7 57 0,7-5-193 16</inkml:trace>
  <inkml:trace contextRef="#ctx0" brushRef="#br0" timeOffset="-120864.16">9766 3577 1925 0,'0'0'10'0,"0"0"0"16,0 0 4-16,0 0 24 0,-72-117 20 15,63 98 15-15,1 6 4 0,1 2-9 0,2 6-11 0,3 1-27 16,1 4-29-16,1 0-29 0,0 8-6 16,0 8 16-16,4 8 20 0,4 12 22 0,2 7-1 15,0 9-12-15,1 2-3 0,3 0-7 0,3-1-3 16,1-3 0-16,-3-3-4 0,1-4-2 15,-4-1-3-15,-1-6-1 0,-1-1 0 0,-1-6 1 16,-1-3 0-16,-3-7-1 0,2-3-1 0,-5-5-1 16,2-4 6-16,-2-3 22 0,-2-4 23 0,0 0 5 15,-2-6 0-15,-4-7-14 0,-3-3-23 0,-2-7 5 16,-1-5 1-16,-1-4 0 0,-2-4 4 16,4-4-4-16,0-5-3 0,0-5-6 0,3-7 0 15,-2-4-3-15,4-2-1 0,2 0 8 0,2 0-7 16,1 9 6-16,1 8 4 0,0 10 0 15,0 9 4-15,3 8-2 0,5 4-6 0,2 7-10 16,1-1 0-16,4 5-4 0,3 3 2 16,6 1 7-16,2 4-3 0,4 6 4 0,1 3 1 15,4 2-1-15,1 2-1 0,1 1 2 0,-4 0-4 16,-4-2-4-16,-6 0 4 0,-4-1-2 0,-9 0 3 16,-6-1 11-16,-4 1-2 0,0 0 7 0,-8 2 2 15,-8 1-8-15,-5 0 2 0,-7 1-3 0,-2 1-4 16,-1-2-3-16,-2-2 1 0,1 0-2 0,2-2 4 15,2-2 3-15,3-1-8 0,6 0 4 16,3-2-5-16,5 0-2 0,3 0-5 0,6-1-6 16,2 3-2-16,0-1-4 0,7 1 5 0,4 0 2 15,2-2 2-15,7 2 10 0,0-3-3 0,7 1 3 16,-2 0 4-16,4-1-8 0,2-1 5 16,0-3 1-16,3-2 1 0,1-2 4 0,-1 0 2 15,4-4-2-15,-2-6 3 0,0-3 0 0,2-3-5 16,-4-1 3-16,2-1-5 0,-6-2-2 0,-4 1 6 15,-3 0-2-15,-6 1 7 0,-5 1-1 16,-4 0 3-16,1 1 3 0,-7 0-3 0,1-2 7 16,-1-1-11-16,-2-1 1 0,0 2-4 0,-2 0 0 15,-2 2-2-15,-4 0 0 0,4 4-2 16,-5 1-7-16,1 0 6 0,-3 4-2 0,0 4 2 16,1 1 4-16,-2 2-10 0,0 3-1 0,-4 6 0 15,4 4-3-15,-1 2 6 0,-1 1 2 0,3 1-1 16,1 2 1-16,5-1 1 0,-1 3-4 0,5-2 0 15,1 1-2-15,0-2-6 0,6 0 1 16,2-1-3-16,6-1 2 0,-1-2 0 0,7-3 2 16,1-1 0-16,5-4 2 0,-1-2 6 0,4-4 2 15,1 0 5-15,1-5 1 0,0-5-1 0,-1-3 1 16,2-2-1-16,-2-2-2 0,-1-2 3 16,-2-4-3-16,-3 1-1 0,-4-3 2 0,1-3 3 15,-1 0-1-15,-3-3 7 0,-3-3-3 0,2-1-3 16,-2-6-1-16,-2-1-4 0,4-5-2 0,-4-3-6 15,-1 0-1-15,0 0-5 0,-2 5-1 16,-3 3 5-16,-3 6-1 0,-3 6 5 0,0 7 10 16,0 9 4-16,-8 8-7 0,-2 6-11 15,-3 10-12-15,-5 10-6 0,-2 11 15 0,-2 11 9 16,-4 9 8-16,3 9 8 0,2 7-2 0,1 6 2 16,8 2 1-16,3-1-4 0,2 4 2 0,4-2 2 0,2-2 0 15,1 0-2-15,0-2 0 0,4-5-8 16,4-1-4-16,2-4-2 0,3-3-8 0,2-8-5 15,2-4-6-15,-1-7-10 0,4-3-10 0,-1-5-20 16,-5-6-36-16,1-4-68 0,-3-6-102 16,-4-7-162-16,-4-3-20 0,1-3-507 0</inkml:trace>
  <inkml:trace contextRef="#ctx0" brushRef="#br0" timeOffset="-120277.46">10517 3767 1931 0,'0'0'-159'0,"0"0"79"15,0 0 81-15,0 0 92 0,118 18 19 16,-82-18-8-16,5-1-20 0,4-7-12 0,1-2-2 0,3-3-7 16,-5-4-10-16,4-1-12 0,-6-4-6 15,0-1-5-15,-1-4-5 0,-2-1 0 0,-1 0-8 16,-5-5 2-16,-3 1-1 0,-2-1-6 0,-5-3 2 15,-1 1-6-15,-3-5-1 0,0-1 0 0,-5-3-4 16,3-2-1-16,-6 0-4 0,-1 5 1 0,-7 3-2 16,0 3 0-16,-3 8 6 0,-5 2 1 15,-6 8 7-15,1 5 7 0,-4 3-3 0,-2 6-9 16,0 3-8-16,-3 2-11 0,-5 9-2 0,1 4 7 16,1 5-3-16,-4 6 9 0,3 2 0 15,2 4-2-15,2 0 5 0,4 1-8 0,1 2 5 16,2 1-2-16,8 0 0 0,-2 1 2 15,5 0-3-15,1-2 0 0,0-1-6 0,8 0 1 16,3-4-1-16,1 1-6 0,5-5-1 0,-2-1-7 16,4-3-1-16,1-2-3 0,1-4-1 0,0-4-3 15,-1-1-2-15,2-4 1 0,-2-4 4 0,-1-2 6 16,0-1 7-16,0-2 6 0,-2-6 6 16,-1-3 6-16,1-3 1 0,-2-4 1 0,2-1 3 15,0-2 0-15,-4-3 3 0,-1 2 4 0,-1-2 1 16,-2-1 6-16,2 2-5 0,-4-3-3 0,1 3-1 15,-4 0-3-15,1 4 3 0,-1 5 7 0,-2 2 12 16,-2 5 13-16,0 5 5 0,-2 2-3 0,-4 0-16 16,1 8-15-16,-4 5-9 0,-3 5-1 15,-3 4 0-15,2 3 3 0,-4 3 1 0,5 0-5 16,-2 4 1-16,3-3-4 0,0 4-5 0,3-3 1 16,1-2-12-16,5-3-10 0,2-3-20 0,0-3-32 15,3-2-39-15,5-4-47 0,3-4-72 16,4-4-73-16,1-4-103 0,0-1 24 15,-6 0-408-15</inkml:trace>
  <inkml:trace contextRef="#ctx0" brushRef="#br0" timeOffset="-118528.52">11860 3294 1499 0,'0'0'371'0,"0"0"-309"0,0 0 19 16,0 0 31-16,-133 100 12 0,110-72-18 15,2 2-22-15,0 1-12 0,4 0-15 0,5-1-13 16,4-4-19-16,7 0-22 0,1-6-7 0,10-2-14 16,4-3-4-16,5-4 4 0,3-2-1 0,4-3 4 15,-1-4 3-15,3-2 1 0,3-2 1 16,0-7-2-16,5-6 2 0,-3-4-6 0,-1-3 5 16,-1-1 0-16,-1-5 2 0,0-2 6 0,-2-3-1 15,-3-1 3-15,2-3-1 0,-3-3 2 16,2-5-6-16,-3-3 0 0,0-4-5 0,0-2-7 15,-1 0 0-15,-4 1 1 0,-2 5 4 16,-4 4 10-16,-3 7 7 0,-4 7 11 0,-5 8 17 16,0 8 16-16,-7 5 1 0,-3 5-1 0,-1 4-18 15,-3 6-12-15,-2 8-3 0,-4 8 1 0,1 6 7 16,-2 6-1-16,0 5 3 0,2 3-5 0,0 4-1 16,5-2 10-16,2 3-11 0,4-2 1 15,5-4-7-15,3-1-11 0,1-3 0 0,5-2-4 16,8-3-3-16,0-2-3 0,4-2 1 0,1-3-4 15,4-1-1-15,0-4 1 0,4-2-6 0,-4-2 0 16,3-4 3-16,-4-4-7 0,-5-3 1 0,-2-2-3 16,-6-3-6-16,-3 0 3 0,-6-5 1 0,0-2-7 15,-11-2-3-15,-3-1-6 0,-8-4-5 0,-6 0 11 16,-2-2 12-16,-1-1 7 0,0-2 10 16,1-1 1-16,1-1 5 0,5 0 1 0,2 3 6 15,2 0 0-15,2 4 1 0,8 2 5 0,2 2-12 16,6 0-7-16,2 3-16 0,1 3-12 15,9 0 6-15,7 3 6 0,2 0 12 16,3 1 7-16,1 0 2 0,4 0-2 0,-3 0 3 0,4 0 3 16,0 0-4-16,-2 0 5 0,4 0 1 15,0 0 10-15,1 0 18 0,-1 0 1 0,0 0 2 16,0-1-13-16,-2 0-7 0,-2 0-2 0,2-1 3 16,-4 0 6-16,1 1-10 0,-4 0 0 0,-4 1-4 15,-2-1-10-15,-4 1 6 0,-3 0-2 16,-5 0 20-16,-3 0 26 0,0 0 5 0,-5 3-3 15,-6 2-19-15,-5 2-21 0,-4 2-8 0,-2 1 3 16,-1 1-1-16,2 1 1 0,0 1-2 0,1 2 0 16,2 2-3-16,0 1-5 0,2 3 6 0,1 1-1 15,4 0 2-15,2-1 6 0,1-2-10 0,6 1-4 16,2-4-2-16,0-2-11 0,9-4 2 16,0-2 3-16,2-4 3 0,1-3 7 0,3-1 5 15,1-6 2-15,3-4 1 0,1-4 3 0,1-2-2 16,-1-5 0-16,1-1-2 0,0-1-1 15,-1-1 0-15,1-2 2 0,-1-1-4 16,-1-2-2-16,1 1 0 0,-4 1-3 0,-1 2 2 0,-4 2 2 16,-2 3-1-16,-1 6 2 0,-5 3 2 15,-3 5 0-15,0 5-2 0,0 1-12 0,-3 8-6 16,-6 6-1-16,-2 5 5 0,-3 4 14 0,-1 3 5 16,-2 2 1-16,3 0-2 0,1 1-1 0,-2 0 0 15,6-1 0-15,4-3-3 0,-1-1 2 16,5-4-4-16,1-1-4 0,0-4 4 0,7-5-7 15,-3-3 7-15,5-4 4 0,-1-1 4 0,4-2 10 16,-2-4 2-16,7-4-1 0,-3-4-8 0,3-5-2 16,-2 0-6-16,4-2-1 0,-2-2 7 0,2 0-4 15,-4-1 2-15,5-2-1 0,0 0-3 0,-2-1-2 16,4-2-1-16,-2 3 0 0,-2 2-5 16,-4 5 3-16,-1 3-2 0,-6 5 0 0,2 3 1 15,-7 4-10-15,1 2-5 0,-3 0-3 0,0 2 2 16,0 6 12-16,0 3 11 0,-4 1 6 15,-2 4-2-15,-1 3-1 0,-2 0-3 16,1 1 0-16,-2-2 2 0,5 1-3 0,-1-3 1 16,5-1-2-16,1-1-1 0,0-2-5 0,0-2 4 0,5-3-2 15,0-2-1-15,4-2 7 0,-1-1 1 16,0-2 5-16,3 0 7 0,1-6-1 0,-1-2-1 16,1-1-1-16,-1-2-3 0,-1 0-1 0,4-2-1 15,-3 0-1-15,2 1 1 0,-1-2 2 0,0 1-6 16,1-1 3-16,0 1-5 0,-1 1-3 15,-2 1 0-15,-2 3-3 0,-1 1 1 0,1 3-2 16,-4 3-5-16,0 1-6 0,-2 0-9 0,-2 0 2 16,0 5 5-16,0 2 9 0,0 2 15 0,0 4 1 15,0 2 2-15,-2-1-1 0,-2 4-6 0,1-2 0 16,2 1 0-16,1 0-2 0,0 0 0 0,4-2 2 16,2-3-1-16,2-2 3 0,2-2 2 15,0-2 1-15,0-3 5 0,2-3 4 0,-1 0 6 16,0-3 3-16,5-5 2 0,-4-2-6 0,1-3-1 15,0-2 6-15,-1-1-4 0,0-1 6 16,-2-3-4-16,3-2-10 0,-3-1-4 16,3-3-7-16,1-2-1 0,-1-3-4 0,2-2 0 0,0-5-6 15,3-2-8-15,-2-2-4 0,2-2-3 16,-1 1 4-16,-1 1 4 0,-5 4 4 0,-1 5 5 16,-4 7 5-16,-5 5 8 0,-1 8 2 0,0 5 13 15,-2 5-10-15,-6 3-16 0,-2 7-2 0,-1 9-11 16,-6 6 9-16,0 4 12 0,-2 6 3 0,1 4 2 15,-2 0-1-15,6 4 6 0,0 0 0 0,2-1 3 16,4-1-2-16,3-1-8 0,3-2-1 16,2-2-7-16,0-4-4 0,2-3-1 0,5-2-5 15,2-3-6-15,0-4-4 0,2-2-5 0,0-3-5 16,-2-4 2-16,-1-2-12 0,0-4-5 16,-6-1-5-16,1-1-1 0,-3-1-2 0,0-7-23 15,-3-3-29-15,-8-1-38 0,-5-4-17 0,-6 0 30 16,-4-3 37-16,-5 1 55 0,-5-3 51 0,3 1 35 15,0 0 45-15,2 0 33 0,3 2 20 16,3 1 1-16,8 2-15 0,4 3-33 0,7 3-41 16,6 0-44-16,2 4-36 0,10-1-11 15,8 1 3-15,9-1 15 0,5 2 11 0,3 2-1 16,5 2 1-16,1 0-4 0,1 0-2 0,-2 3 0 16,-1 2-6-16,-2 1-24 0,-1 2-53 0,-2 1-39 15,-4 2-25-15,0 5-25 0,-5 1-4 0,-6 1 0 16,-4 2 7-16,-8 1 35 0,-8-1 52 0,-1 1 49 15,-9 0 38-15,-9 2 39 0,-3 0 37 0,-8 2 49 16,-4 0 40-16,-2 3 34 0,-3 1 21 16,1 0-6-16,0 4-21 0,0-1-27 0,-1 3-24 15,-2-1-19-15,3 0-13 0,1 3-14 0,1-2-18 16,2 0-21-16,4-3-16 0,3-1-23 0,5-2-15 16,5-4-24-16,8-1-33 0,5-3-38 15,3-4-51-15,8-3-79 0,2-4-107 0,4-4-139 16,-2-2 0-16,-5-3-466 0</inkml:trace>
  <inkml:trace contextRef="#ctx0" brushRef="#br0" timeOffset="-118159.27">13699 3461 2157 0,'0'0'155'15,"0"0"-25"-15,0 0-9 0,0 0-20 0,0 0-40 16,-117 9-16-16,90 5-5 0,2 2 1 0,0 2-2 15,4 1-7-15,3 0-5 0,5 0-20 0,4-3-15 16,4-1-12-16,2-3-10 0,3 1 2 16,0-1 4-16,6-2 5 0,-2-1-9 0,4-1 6 15,1-2-5-15,3-1 1 0,1-4 18 0,4-1-7 16,-1 0 6-16,3-2 0 0,-1-5-7 16,3-3 10-16,0 0 3 0,0-2 3 0,1-2 4 15,0-3 1-15,-1 0 0 0,0 1 5 0,-2-2 3 16,-2 4 0-16,-2 3 7 0,-4 2 7 0,-2 4 5 15,-4 1 1-15,-1 3-4 0,-2 1-7 16,-2 0-8-16,1 0 4 0,-1 2-5 0,0 5 3 16,0 3 9-16,0 3 3 0,0 3 2 0,-3 3-3 15,-1 1-6-15,2-1-12 0,0-2-3 16,2 1-8-16,0-3-3 0,0-1-12 0,2-1-17 16,6-2-21-16,0-3-32 0,3-2-40 0,1 0-31 15,3-3-50-15,3-1-191 0,-2-1-162 0,-5-1-843 16</inkml:trace>
  <inkml:trace contextRef="#ctx0" brushRef="#br0" timeOffset="-117996.65">14562 3314 3080 0,'0'0'46'0,"0"0"4"0,0 0 8 0,0 0-2 16,0 0-27-16,0 0-34 0,0 0-30 0,0 0-29 15,0 0-41-15,0 0-22 0,0 0-33 16,0 0-65-16,0 0-111 0,24 33-191 0,-16-20-54 16,-4-4-573-16</inkml:trace>
  <inkml:trace contextRef="#ctx0" brushRef="#br0" timeOffset="-117849.27">14392 3710 2565 0,'0'0'179'0,"0"0"-52"0,0 0 9 15,0 0-32-15,0 0-42 0,0 0-39 0,0 0-24 16,0 0-6-16,0 0-3 0,0 0-15 16,0 0-35-16,0 0-61 0,0 0-98 0,116-46-194 15,-98 41-264-15,-5 2-827 0</inkml:trace>
  <inkml:trace contextRef="#ctx0" brushRef="#br0" timeOffset="-116811.77">15427 3127 1004 0,'0'0'77'0,"0"0"63"16,0 0 51-16,0 0 35 0,0 0-2 16,0 0-50-16,0 0-48 0,0 0-29 0,0 0-11 15,0 0-16-15,0 0-6 0,0 0-9 0,0 0-11 16,-28-47-5-16,28 47-14 0,0 0-7 0,0 0-9 16,0 0-8-16,0 0 4 0,0 0-5 0,0 1 4 15,3 3 1-15,0 0 4 0,0 4 6 16,2 1 6-16,-1 3 3 0,1 1-4 0,0 2 2 15,-2 3-1-15,1 3 1 0,0 3 6 0,-3 4-4 16,2 0-1-16,-2 3-4 0,-1-1-1 0,0 1-1 16,0 1 3-16,-3 1-5 0,1 0 0 15,-2 1 2-15,2 1-7 0,-1 1 4 0,1-1-4 16,2-2-2-16,0-2 0 0,0-1-7 0,0-1 5 16,0 1-4-16,0-2 3 0,0 2 3 0,1-1-4 15,0 1 6-15,2-2-5 0,-1 3 0 16,2-2 4-16,-3 2-8 0,2-2 3 0,-1 0-1 15,1 1-4-15,-1-3 3 0,2 0 0 0,-2-1 2 16,1-1-4-16,-1 0 4 0,2 0-3 16,0 0 0-16,-2-1 2 0,1 0-3 0,0 0 2 15,1 0-3-15,1-2 4 0,-1-1-2 0,1 1 0 16,0-3 3-16,1 2-6 0,-1-1 5 16,1-2-1-16,-1 2 1 0,3-1 4 0,-3 0-4 0,0-2 2 15,1 1-1-15,-2 0 4 0,2-1-4 16,-1 0 1-16,-3 0 1 0,2 1-5 0,-1-1 4 15,-1-1-4-15,1-1 1 0,-1-1-2 0,-1-1 2 16,2-3-2-16,-3-1 0 0,0-3 8 0,0-2-9 16,0 0 0-16,0-3-3 0,0 0-16 15,0-1 2-15,0 0-15 0,0 0-19 0,-1 0-22 16,-2-2-37-16,1-2-49 0,-1 0-66 0,1-2-130 16,-1 0-215-16,2 0 7 0,0 3-485 0</inkml:trace>
  <inkml:trace contextRef="#ctx0" brushRef="#br0" timeOffset="-115810.14">15356 4621 875 0,'0'0'65'0,"0"0"61"0,0 0 47 16,0 0 26-16,0 0-1 0,0 0-47 0,0 0-28 15,0 0-14-15,0 0-16 0,0 0-17 0,0 0-14 16,0 0-11-16,0 0-8 0,0 0-11 0,-86-25-10 15,86 25-11-15,0 0-5 0,0 0 2 16,1 0 7-16,3 0 9 0,1 1 12 16,1-1 7-16,3 1 6 0,1-1 3 0,2 0-1 15,3 0-4-15,2 0-2 0,2-2-8 0,4-2-4 16,1 0-2-16,1-1-10 0,3 2 2 0,2-3-2 16,1 2-5-16,0-2 1 0,4 0-2 0,0 0-7 15,-2 2 0-15,2-2-2 0,-1 0 1 0,-2 1 2 16,3 1 2-16,-1-2 2 0,0 2-2 15,4-1 1-15,-2 0-5 0,1 1-4 0,2 0 1 16,0 2-4-16,-5 0 3 0,0 0 3 0,-1 1-5 16,-1 1 1-16,-1 0-2 0,1 0-5 0,2 0 6 15,0 0 1-15,-2 0-2 0,0 0 3 16,-1 0-3-16,2 0-1 0,-1 0 3 0,0 1-1 16,1 1-3-16,-2-1 3 0,0 0-2 0,-1 0-2 15,1 0 5-15,-2 0-1 0,1-1-2 0,0 2 7 16,-3-2-3-16,-1 1-5 0,1-1 4 15,-3 0-7-15,-2 1 3 0,0-1 3 0,0 0-1 16,1 0 4-16,-1 0-2 0,0 0 2 0,4-1-4 16,-2 0 1-16,3-1 2 0,-3 1-6 15,5 0 3-15,-1 0 0 0,0 0-5 0,3 0 5 16,2-1 0-16,-1 1-2 0,1 1 3 0,3 0 1 16,-2 0-3-16,3 0 5 0,-3 0-3 0,4 0-2 15,-3 0 3-15,4 1-3 0,-6 1 0 0,3-1 1 16,-3 0-2-16,1 0 0 0,0 0 2 0,-2-1 2 15,-2 0-3-15,0 1 2 0,-2-1 4 16,-3 0-3-16,3 0 1 0,-5 0 2 0,4 0-5 16,-3 0 0-16,3 0 1 0,-3 0-4 0,3 0 3 15,-3-1 5-15,4 0-4 0,0 0 8 16,0 0-2-16,0 0-2 0,2-1 0 0,0 1-4 16,-1 0 3-16,-2 0-1 0,-2 0 2 0,1 0 1 15,-2-1-3-15,2 1 4 0,-2 0-3 0,-2 0 1 16,0 0 1-16,-1-1-4 0,-1 0 1 15,-1 1 1-15,0 0-2 0,-2-1-1 0,-2 1 3 16,1-2-2-16,-1 2-2 0,1-1 4 0,-1 1-6 16,2 1 1-16,0 0 4 0,-2 0-3 15,2 0 2-15,-2 0-2 0,2 0 0 0,0 0-2 16,-2 0 2-16,5 0 0 0,-3 0 0 0,3 1 2 16,0 0-4-16,-4 0 2 0,4-1 1 0,-2 0-3 15,2 0 4-15,-3 0-1 0,-2 0 0 16,-2 0-1-16,0 0 1 0,-3 0-1 0,-4-1-1 0,2 0 4 15,-5 0-3-15,1-1 2 0,-3 1-1 0,-1 0-2 16,0-1-3-16,0 0-7 0,0 0-6 16,-2-2-15-16,-3 0-12 0,0-1-25 0,-4-1-20 15,0 0-20-15,-2 2-18 0,0-1-15 0,0 0-17 0,1 1-21 16,-1-1-45-16,2 0-87 16,0 0-144-16,1-1 30 0,-1 3-129 0,7 0 272 0</inkml:trace>
  <inkml:trace contextRef="#ctx0" brushRef="#br0" timeOffset="-115560.23">18799 4269 328 0,'0'0'179'0,"0"0"72"0,0 0 44 16,0 0-31-16,0 0-91 0,0 0-72 0,0 0-39 15,0 0-7-15,0 0 11 0,0 0 5 16,0 0 1-16,0 0-8 0,0 0-3 0,0 0 4 16,94 8 5-16,-71 0 1 0,2 1-1 0,-2 2-5 15,0 0-11-15,1 1-9 0,-5-1-8 16,-3 0-5-16,1 1 4 0,-4 0 0 0,-1-1 0 0,-2 2 2 15,-1-1-2-15,-2 1 0 0,-4 1-5 0,1-2 0 16,-3 0-3-16,-1-2 2 0,0 2 6 16,-6-2-9-16,1 1-1 0,-4-2-10 0,-2 0-7 15,-3 0-1-15,0 1-5 0,-4-2-6 0,-2 0-17 16,0 0-23-16,-1 0-40 0,0 0-53 0,-3 0-82 16,-3 0-160-16,9-1-224 0,6-2-834 0</inkml:trace>
  <inkml:trace contextRef="#ctx0" brushRef="#br0" timeOffset="-114669.47">15391 3167 1481 0,'0'0'63'0,"0"0"41"0,0 0 27 15,0 0 13-15,0 0-18 0,0 0-27 0,0 0-22 16,0 0 0-16,0 0 8 0,0 0-16 0,0 0-4 16,0 0-15-16,0 0-24 0,0 0-11 0,-17-50-16 15,14 54-11-15,-1 6-1 0,-1 1 4 16,-1 5 5-16,-3 3 5 0,-1 2 3 0,0 0-2 15,0 0 1-15,-2-1-1 0,2-1 4 0,-2-2-5 16,0 0-1-16,1-4 3 0,0-1-10 16,3-3 10-16,2-2-1 0,2-2-2 0,2-3 6 15,0-1-7-15,2-1 0 0,0 0 10 0,0-1 14 16,2-5 12-16,1-3 8 0,2-4-6 0,3-5-16 16,2-5-5-16,1-3-7 0,2-3-3 0,0-3 5 15,0 1-6-15,-1 1-1 0,1 0 4 0,-2 3 1 16,1 5 0-16,-2 5 6 0,-1 3-3 15,0 4-5-15,-2 4 1 0,2 1-5 16,-1 4-3-16,0 1 1 0,-1 2 3 0,3 8 5 16,2 3 6-16,0 6 4 0,2 2-8 0,-2 2-2 15,2 1-5-15,1 0-1 0,0-1 0 0,0 1-4 16,-2-1-2-16,4 0-9 0,-2-2-8 0,1-2-23 16,-4-1-24-16,3-3-33 0,-2-2-50 15,-1 0-89-15,0-1-166 0,-2-3-155 0,-2-3-805 0</inkml:trace>
  <inkml:trace contextRef="#ctx0" brushRef="#br0" timeOffset="-113443.03">15959 3080 1162 0,'0'0'-86'15,"0"0"-103"-15,0 0 37 0,0 0 146 0,0 0 99 16,0 0 35-16,0 0 14 0,0 0 10 0,0 0 17 15,0 0 3-15,0 0-17 0,128 18-15 0,-109-18-25 16,-2 0-16-16,0-4-7 0,2-2-16 16,-2-2-16-16,-1-1-12 0,2-2-10 0,-2-1-7 15,0-2-2-15,1-2-4 0,-3-2-7 0,0 1-1 16,0-1-2-16,-3-1 2 0,-3 1-2 0,-5 1 3 16,0 0-5-16,-3-1-7 0,-1 2 1 15,-6 1-12-15,-1 2-5 0,-7 1-7 0,1 1-14 16,-4 5-6-16,-3 2-6 0,-1 4 1 0,-3 3 3 15,-1 5 9-15,-2 6 8 0,4 4 7 0,-3 4 14 16,5 4 0-16,0 4 8 0,4 2 3 0,3 5-1 16,4 4 7-16,5 2 3 0,2 7-1 0,3-1-4 15,1 3-4-15,1-1-10 0,4 1 1 16,3-2-4-16,-1-4-2 0,3-2 5 0,-3-3-3 16,1-3 6-16,-2-3 2 0,-1-4 1 0,0-5 6 15,-4-4-1-15,-1-1 6 0,0-5 4 0,0-1 3 16,-6-3 6-16,1-1 0 0,-1-3 4 15,-4-2-3-15,0 0-4 0,-1-2-6 16,-3 1-10-16,-2-3-7 0,-4-1-8 0,0-1-6 16,-1 0-9-16,0 0-2 0,-2-3-4 0,1-3-8 15,1 0-8-15,3-1-19 0,0 0-16 0,2 0-25 16,3 0-30-16,2 0-38 0,1 1-88 0,5 0-153 16,2 3-13-16,2 0-503 0</inkml:trace>
  <inkml:trace contextRef="#ctx0" brushRef="#br0" timeOffset="-113140.6">16682 2817 1997 0,'0'0'-28'0,"0"0"38"16,0 0 32-16,0 0 31 0,0 0 12 16,0 0-27-16,0 0-25 0,0 0-15 0,0 0 4 15,0 0 10-15,0 0 5 0,0 0 5 0,0 0-4 16,-103 147 5-16,89-111-4 0,2 2-7 0,-2 2-6 16,4 1-13-16,-1-2-11 0,1 1-9 0,6-4-13 15,0 1-16-15,1-2-22 0,3-6-31 16,3-1-35-16,5-4-44 0,8-4-55 0,-1-4-59 15,9-4-60-15,1-4-36 0,-2-4 38 0,-8-2-207 0</inkml:trace>
  <inkml:trace contextRef="#ctx0" brushRef="#br0" timeOffset="-112419.22">16983 2861 1892 0,'0'0'33'0,"0"0"45"0,0 0 7 16,0 0-6-16,0 0-25 0,0 0-37 15,0 0-7-15,0 0 11 0,0 0 14 0,0 0-2 16,0 0 0-16,0 0-4 0,-13 138-10 0,24-107 0 16,0-2-2-16,0 2-7 0,4 2-1 15,0-4-8-15,1 1-4 0,-1 0-3 0,2-1 2 16,-5-1-6-16,6-2-11 0,-5-2-3 0,-2-1-21 16,0-3-24-16,-2-4-33 0,1-1-46 0,-3-2-51 15,-3-4-65-15,2-1-104 0,-3-3-12 0,-3-2-451 0</inkml:trace>
  <inkml:trace contextRef="#ctx0" brushRef="#br0" timeOffset="-112201.73">17175 3090 2268 0,'0'0'49'0,"0"0"32"0,0 0 17 15,0 0 3-15,0 0-31 0,0 0-39 0,0 0-17 16,0 0-3-16,0 0-2 0,0 0 3 0,-119 65 0 15,97-46-1-15,0 3 2 0,-5 1-6 16,2 2 1-16,-4-2-5 0,1 1-3 0,1 0-2 16,1-2-5-16,2-3-12 0,-1 0-23 15,4-5-32-15,3 0-47 0,4-2-58 0,3-3-76 16,3-3-118-16,6-3-125 0,1-2-392 0,1-1 552 0</inkml:trace>
  <inkml:trace contextRef="#ctx0" brushRef="#br0" timeOffset="-111935.78">17288 2707 2613 0,'0'0'-92'0,"0"0"41"0,0 0 11 16,0 0 34-16,0 0 22 0,0 0-8 0,0 0-4 15,0 0 7-15,0 0 20 0,0 0 1 0,0 0 9 16,0 0-7-16,0 0-12 0,110 132 2 0,-91-102-3 15,-2 4 1-15,1 1-3 0,0 1-5 16,0 0-6-16,-3-1-3 0,-1 0 2 0,-5 1-5 16,-4-2 0-16,-5 0-6 0,0-1-9 0,-8 0-10 15,-3 1-19-15,-6-2-19 0,-3-1-25 16,-4-1-24-16,1-1-34 0,-2-3-39 0,2-2-58 16,1-3-80-16,3-2-108 0,8-5 5 0,2-6-242 0</inkml:trace>
  <inkml:trace contextRef="#ctx0" brushRef="#br0" timeOffset="-109409.28">19590 3882 2343 0,'0'0'-60'0,"0"0"64"0,0 0-7 0,0 0 6 15,0 0 8-15,0 0-9 0,0 0 5 16,0 0 6-16,0 0 8 0,0 0 7 0,0 0-1 16,0 0-2-16,0 0-3 0,42 146-1 0,-23-109-5 15,2-1-2-15,2-2-7 0,-3 0-4 16,3-1 0-16,-1-1-3 0,0-2 1 0,-5 0-3 16,2-1-2-16,0-3-5 0,-2 0-18 0,-3-2-22 15,0-3-43-15,-1-2-50 0,-1-1-58 0,-4-5-91 16,-4 0-101-16,2-5-22 0,-3-2-472 0</inkml:trace>
  <inkml:trace contextRef="#ctx0" brushRef="#br0" timeOffset="-109195.72">19855 4301 2127 0,'0'0'13'16,"0"0"48"-16,0 0 14 0,0 0 6 0,0 0-11 15,0 0-39-15,0 0-16 0,0 0-4 16,0 0 0-16,0 0 2 0,-132 41 2 0,106-27 5 16,1 4 1-16,-3 0-1 0,-2 1-5 0,0 5-8 15,-1-1-7-15,-1 1-9 0,-1-1-16 0,2 1-19 16,1-2-45-16,3 0-87 0,2-3-133 16,2 1-181-16,9-6-15 0,5-5-454 0</inkml:trace>
  <inkml:trace contextRef="#ctx0" brushRef="#br0" timeOffset="-105728.23">16046 4389 255 0,'0'0'51'0,"0"0"36"0,0 0 57 0,0 0 50 15,0 0 33-15,0 0-7 0,0 0-17 0,0 0-11 16,0 0-22-16,0 0-17 0,0 0-24 0,0 0-27 16,34-100-35-16,-34 100-35 0,0 0-27 0,0 5-8 15,0 7 15-15,0 4 8 0,0 5 6 16,0 5-7-16,0 4-15 0,-1 3 0 15,-1 3-3-15,2 2 1 0,0 2-4 0,-1-1-7 16,1 0-11-16,0-3-28 0,0-1-38 0,0 0-44 16,1-5-48-16,2 1-65 0,4-3-62 0,-3-1-35 15,2-9 25-15,-4-5-325 0</inkml:trace>
  <inkml:trace contextRef="#ctx0" brushRef="#br0" timeOffset="-104911.21">15721 5161 1592 0,'0'0'11'16,"0"0"37"-16,0 0 2 0,0 0-8 15,0 0-18-15,0 0-26 0,0 0 3 0,0 0 8 16,0 0-4-16,0 0 3 0,0 0-2 0,124-38-3 16,-95 38 4-16,-2 0-4 0,-2 1 1 0,1 4-2 15,-2 1-4-15,-4 2 1 0,-7-1-5 16,0 3-2-16,-6 0-1 0,-4 2 4 0,-3 1 1 15,-5 0 0-15,-7 2-4 0,-5 0-6 0,-3 0-5 16,-2 0 1-16,-3 0 9 0,-1 0 5 0,-2-2 5 16,4-1 4-16,-3 0-4 0,6-3 4 15,1 0-2-15,4-1-3 0,6-1-6 0,4-1-25 16,3-2-25-16,3 1-16 0,3-2-2 0,4 0 11 16,4-1 23-16,1 0 20 0,3-2 5 0,3 0 9 15,0 0-3-15,3 0-7 0,0 0 0 0,-2 0 0 16,2 0 1-16,-1 0 5 0,-5 0 6 15,0 3 0-15,-3 0 11 0,-2 1 2 16,0 0 4-16,-2 3 15 0,-3 0 5 0,-1 1 5 16,-2 1 8-16,-2 2-4 0,-5 1-1 0,-4 1-5 15,-1 2-6-15,-5-1-12 0,0 0-1 0,-2 0 1 16,-3-2-7-16,2-1 5 0,0 1-4 0,0 0-5 16,0-2-4-16,3 0-11 0,0-2-27 0,5-2-69 15,2 0-103-15,4-3-108 0,2 0-1 0,2-2 58 16,0-1-168-16</inkml:trace>
  <inkml:trace contextRef="#ctx0" brushRef="#br0" timeOffset="-104652.8">16200 5189 1696 0,'0'0'2'15,"0"0"-60"-15,0 0 29 0,0 0 44 0,0 0 43 16,0 0-11-16,0 0 0 0,0 0 9 15,0 0 6-15,0 0 4 0,0 0-8 0,0 0-5 16,0 0-4-16,121 103-5 0,-101-89-4 16,-4 0-9-16,0 0-6 0,-4 0-11 0,-1 1-3 15,-2-1 4-15,-2 1-2 0,-4 2 5 0,-1 0 0 16,-2 0-2-16,0 1-3 0,-6 2-2 0,-3-4-1 16,-5-1-3-16,-1-1-2 0,-2-4-5 0,1 1-11 15,-3-4-10-15,1 0-23 0,4-1-32 0,-2-2-63 16,3-3-123-16,3-1-197 0,1 0-7 0,3-1-469 15</inkml:trace>
  <inkml:trace contextRef="#ctx0" brushRef="#br0" timeOffset="-104479.85">16164 5099 2416 0,'0'0'-37'0,"0"0"40"16,0 0 13-16,0 0 25 0,0 0 3 15,0 0-23-15,0 0-12 0,0 0-3 0,148-17-3 16,-112 17-8-16,0 0-14 0,2 3-42 0,-5 1-88 16,1 1-124-16,-3 1-179 0,-4 0-49 15,-7-1-27-15,-8-1-6 0</inkml:trace>
  <inkml:trace contextRef="#ctx0" brushRef="#br0" timeOffset="-104120.02">16774 5150 1317 0,'0'0'714'0,"0"0"-694"0,0 0 37 16,0 0 19-16,0 0-1 0,0 0-39 16,0 0-44-16,0 0-17 0,0 0-8 0,0 0 2 15,0 0 11-15,0 0 9 0,0 0 3 0,-127 58 0 16,114-36 1-16,-2 2-4 0,3 1 0 15,1 1-2-15,3 0-3 0,2 1-1 0,3-2-8 16,3 1-4-16,0-2-11 0,6-1-8 0,3-2-6 16,3-1-3-16,0-5 6 0,5-3 10 15,1-4 19-15,4-4 15 0,-1-2 17 0,1-2 11 16,3-2 9-16,-1-6 17 0,-2-2 23 0,-2-3 27 16,1-3 19-16,-6-2 6 0,-1-3-8 0,-4 0-21 15,-4-2-20-15,-2-1-18 0,-3-2-20 0,-1-3-12 16,-5-1-12-16,-2-3-11 0,-5 1-13 0,-4 2-14 15,-1 2-22-15,-2 3-18 0,-4 6-27 16,2 3-49-16,-1 4-90 0,0 5-160 0,6 3-86 16,5 3-642-16</inkml:trace>
  <inkml:trace contextRef="#ctx0" brushRef="#br0" timeOffset="-103383.55">18281 4275 1517 0,'0'0'82'0,"0"0"-42"15,0 0 28-15,0 0 1 0,0 0-9 0,0 0-30 16,0 0-29-16,0 0 20 0,0 0 19 16,0 0 17-16,0 0 8 0,0 0-9 0,-43 121-7 15,44-95-17-15,3 2-14 0,3-1-14 0,-2 1-13 16,2 1-22-16,2-2-36 0,-5-2-42 0,2 1-73 15,-4-2-99-15,0 0-89 0,0-5-9 0,-2-7-402 16</inkml:trace>
  <inkml:trace contextRef="#ctx0" brushRef="#br0" timeOffset="-102247.98">18155 4555 286 0,'0'0'3'0,"0"0"4"0,0 0 13 15,0 0 13-15,0 0 18 0,0 0 11 0,0 0 6 16,0 0 6-16,0 0-1 0,0 0-2 0,0 0-3 16,0 0-5-16,0 0 4 0,0 0 9 0,4 2 8 15,-2 8-2-15,-1 3-6 0,2 3-19 0,0 0-22 16,-1 3-14-16,-1 0-20 0,6 2-14 15,-4 0-22-15,-1 3-38 0,3-1-58 0,-2-2-58 16,3 1-42-16,-2 1 25 0,4-9-93 16,-5-3 98-16</inkml:trace>
  <inkml:trace contextRef="#ctx0" brushRef="#br0" timeOffset="-101243.18">18372 5111 326 0,'0'0'62'0,"0"0"69"16,0 0 33-16,0 0 14 0,0 0-8 16,0 0-44-16,0 0-8 0,0 0 13 0,0 0 13 15,0 0-6-15,0 0-15 0,0 0-16 0,0 0-19 16,0 0-16-16,-16-115-21 0,6 112-18 16,-2 2-21-16,-2 1-9 0,-3 1-3 0,-3 6-5 15,-1 4 8-15,2 3 4 0,-1 2 0 0,6 2 2 16,-2 0-4-16,7 3-3 0,6-1-4 15,1 1-1-15,2 1-4 0,0 0-1 16,5 0-2-16,4 1-3 0,2-1 0 0,5-1 0 0,-3 1 0 16,5-2 2-16,-4-1 0 0,2 0 2 0,-3-2 0 15,2-1 0-15,-4 0 1 0,0 0 1 16,-4-1 2-16,0-1 1 0,1 0 2 0,-1-1-2 16,-2 0 1-16,-3-5-1 0,1 1 1 0,-3-2 1 15,0-2 4-15,-5 0 5 0,-1 0-3 0,-4-1 0 16,-3 0-1-16,-1-2-8 0,-4-1 7 0,-3-1 0 15,0 0 3-15,-1 0 6 0,-4-1-3 0,3-4 1 16,1 0 2-16,3-2-3 0,-1-1 2 16,1-2 1-16,6 0-3 0,-3-4 0 0,4 0 0 15,2-2-1-15,0 0 0 0,6 0-1 0,-1 1-2 16,5 0-5-16,0 0 0 0,5 1-5 0,0 1 2 16,6-1 0-16,2 1-3 0,2 2 0 15,-1 0-3-15,3 2-2 0,1 2-2 0,1 1-1 16,1 0-1-16,0 3-6 0,4-1-4 15,-2 0-17-15,-1 2-35 0,3-1-47 0,-4 0-92 16,-4 0-135-16,3-1-16 0,-4 2 35 0,-7 0-178 16</inkml:trace>
  <inkml:trace contextRef="#ctx0" brushRef="#br0" timeOffset="-100822.43">18759 5225 1725 0,'0'0'-47'0,"0"0"43"0,0 0 58 0,0 0 38 16,0 0-10-16,0 0-39 0,0 0-14 15,0 0 5-15,0 0 9 0,0 0-5 0,0 0-7 16,0 0-14-16,0 0-18 0,11-112-14 0,-26 109-7 15,-1 3-6-15,-3 0 1 0,-1 3 7 16,0 4-1-16,1 2 6 0,4 1 3 0,-2 4-5 16,6 1-1-16,-2 2-6 0,3 2-3 0,2 0-1 15,0 2-2-15,4-1 0 0,3 1-3 16,1 0-2-16,1 1-2 0,8-2-2 0,1-1 5 16,4-1 2-16,-1 1 6 0,6-3 11 0,0-1 9 15,4-1 9-15,2-3 12 0,-1-1 11 0,0-5 16 16,-1 0 29-16,-1-5 33 0,-4 0 29 0,1-7 16 15,-5-2-2-15,-2-1-15 0,-3-1-19 0,0-1-20 16,-2-2-22-16,-5-3-20 0,-2 0-14 16,0 0-16-16,-7-3-10 0,2-2-10 0,-4 1-15 15,-1-4-16-15,-1 1-22 0,0-1-29 0,1 2-32 16,-4 1-40-16,4 2-72 0,1 4-155 0,2 6-120 16,2 4-717-16</inkml:trace>
  <inkml:trace contextRef="#ctx0" brushRef="#br0" timeOffset="-100457.27">19470 5258 2330 0,'0'0'-82'16,"0"0"32"-16,0 0 32 0,0 0 32 0,0 0-16 15,0 0-37-15,0 0-35 0,0 0-38 0,0 0-11 16,-131-87 0-16,111 87 29 0,-3 3 37 0,-3 4 25 16,3 4 15-16,2 2-6 0,1 3-6 15,1 2-13-15,6 3-7 0,3 0-6 0,1 1-8 16,6-1 1-16,0 0 1 0,3 0 8 16,3-1 9-16,3-1 8 0,4-3 8 0,4-1 9 15,2-1 18-15,1-4 11 0,1 0 16 0,-2-5 19 0,4 0 21 16,0-5 42-16,-3 0 32 15,-1-5 29-15,0-3 18 0,-3-1-7 0,1-3-16 16,-4-1-25-16,-3-2-29 0,2-3-36 0,-3-1-25 16,-3-2-20-16,-3-1-16 0,0-2-14 0,0-1-18 15,-3-1-39-15,-3-2-59 0,-3 1-85 0,-1 2-114 16,0 3-136-16,4 6 10 0,-1 7-416 0</inkml:trace>
  <inkml:trace contextRef="#ctx0" brushRef="#br0" timeOffset="-98194.24">15999 3798 222 0,'0'0'30'0,"0"0"-22"16,0 0 2-16,0 0-1 0,0 0 1 16,0 0-1-16,0 0 2 0,0 0 4 0,0 0 10 15,0 0 6-15,0 0 6 0,0 0 26 0,-37-3 20 16,32 1 27-16,2 2 23 0,1 0 0 0,0-1 0 16,0 1-5-16,2 0-5 0,0 0-13 0,0 0-14 15,0 0-14-15,0 0-16 0,0 0 0 16,0 0-10-16,0 0-5 0,0 0-2 0,2 0-1 15,-2-1 5-15,1 1 4 0,-1 0 8 0,0-1-2 16,1 1 5-16,-1 0-1 0,0 0-5 0,0 0-3 16,0 0-7-16,0 0-6 0,0 0-8 15,0-1-1-15,0 1-9 0,0 0-8 0,0 0 0 16,0 0-16-16,0 0 0 0,0 0-1 0,0 0-8 16,2 0 6-16,-2 0-1 0,0 0-1 0,2 0 1 15,3 0 4-15,-1 0-1 0,0 0 3 16,4 0 6-16,1 0-4 0,2 0 4 0,1 0-2 15,3 0 0-15,-1 0 0 0,4 0 2 16,-4 0 3-16,4 0-5 0,1 0 7 0,-1 0-4 16,3 0 0-16,-2-1 5 0,2-2-5 0,0 1 2 15,-2 0-1-15,1-1-4 0,-3 2 2 0,2-1 0 16,0 1-2-16,-4 0-4 0,1 0 2 0,-4 0-5 16,1 1 0-16,1 0 4 0,-4 0-3 0,2 0-1 15,-2 0 1-15,0 0-2 0,1 0 1 16,0 0 3-16,0 0-1 0,3 0 3 0,-1 0 0 15,0 0-5-15,1 0 2 0,1 0-3 0,-3 0-1 16,2 0 3-16,1 0-1 0,-4 0 3 0,3 0-2 16,-1 0 1-16,-1 0-3 0,-1 0-4 15,0 0 6-15,1 0-4 0,0 0 4 0,1 0 0 16,0 0 0-16,-1 0 1 0,4 0 0 0,-4 0 0 16,3 0-2-16,0 0 0 0,-1 0-3 0,1 0 2 15,-3 0 0-15,3 0 0 0,-3 0 1 16,2 0 0-16,-3 0-2 0,1 0 0 0,1 0 2 15,-3 0-2-15,3 0 0 0,-3 0 2 0,1 1-2 16,-1-1 4-16,0 1 0 0,1-1 1 16,-1 0-4-16,1 1 2 0,0-1 0 0,3 0-3 15,-1 0 5-15,0 0-3 0,1 0-1 0,1 0 0 16,-3 1 0-16,5-1 0 0,-4 0 1 0,-1 0-2 16,5 0 1-16,-6 0 1 0,4 0 0 0,-2 0 0 15,-1 0 2-15,-1 0-2 0,-1-1-2 0,1 1 3 16,-2 0-2-16,0 0 0 0,1 0-1 15,-3 0 2-15,0-1-3 0,1 1 2 0,1 0 1 16,-3-1-3-16,1 0 2 0,1 1 0 0,1-1-2 16,0 1 2-16,-1 0-2 0,1 0-2 15,0 0 1-15,0 0 3 0,1 0-4 0,0 0 7 16,1 0-2-16,-1-2-5 0,3 2 4 0,-1-1-6 16,0 0 3-16,-1 1 3 0,-1 0-1 0,2 0 4 15,-3-1-5-15,1 0 2 0,0 0-2 0,0 0-2 16,0-1 5-16,1 1-3 0,0 0 3 15,-1 0 1-15,1 1-6 0,0-1 1 0,-1 0 1 16,1-1-3-16,-1 1 2 0,2 0 4 16,-1 1-6-16,1-1 6 0,-1 0-1 0,2 0-3 15,-3-1 3-15,3 1-1 0,1 0-1 0,-2 1-2 16,1-1 2-16,1 0-5 0,0 1 5 0,-2-1 2 16,2-2-3-16,-1 2 7 0,-1 0-5 0,-1 0-1 15,0-2 1-15,0 2-5 0,-2-1 4 0,0 1-2 16,-2-2 2-16,0 2 2 0,1 0-2 0,0-1 2 15,0 1-2-15,0-1 2 0,-1 2-1 16,2-2 0-16,-2 0-1 0,3 0-2 0,-1 1 2 16,-1 0-2-16,1 0 1 0,1-1 0 0,0 1-1 15,4 0 4-15,-3 1-2 0,2-1 2 16,-2 1-1-16,4-1-2 0,-1 1-1 0,-1-1 2 16,4 1 1-16,-4-2-1 0,4 1 2 0,-5 1-4 15,3-1 0-15,0 1 1 0,-2-1 0 0,5 0 2 16,-1 0-2-16,-2 1 2 0,4-2-2 15,0 1 3-15,0 1 0 0,0-1-4 0,-4 1 1 16,5 0-2-16,-3 0 1 0,-2 0 0 16,2 0-2-16,-3 0-6 0,0 0-13 0,-1 0-14 15,-2 0-21-15,-1 0-21 0,-1 0-33 0,-1 0-53 16,-3 0-86-16,3 0-126 0,-1 1-166 0,-1 3 17 16,1-2-210-16,-4 0 449 0</inkml:trace>
  <inkml:trace contextRef="#ctx0" brushRef="#br0" timeOffset="-94616.42">15999 3841 952 0,'0'0'166'0,"0"0"-169"16,0 0 39-16,0 0 58 0,0 0 39 15,0 0-32-15,0 0-51 0,0 0-19 0,0 0 5 16,0 0-1-16,0 0-2 0,0 0-8 0,16 25-10 15,-14-14-13-15,4-1-8 0,-2 2-24 0,-2 2-47 16,2 3-59-16,-1-1-83 0,-2 2-63 16,1 0 0-16,-2-4 47 0,1-5-204 0</inkml:trace>
  <inkml:trace contextRef="#ctx0" brushRef="#br0" timeOffset="-94460.64">16117 4230 1070 0,'0'0'25'0,"0"0"-94"0,0 0 17 16,0 0 49-16,0 0 12 0,0 0-30 0,0 0-24 15,0 0-37-15,0 0-46 0,0 0-28 0,0 0 8 16,0 0 23-16,0 0-150 0</inkml:trace>
  <inkml:trace contextRef="#ctx0" brushRef="#br0" timeOffset="-94336.55">16095 4485 217 0,'0'0'27'15,"0"0"-34"-15,0 0 1 0,0 0 2 0,0 0-13 16,0 0-193-16</inkml:trace>
  <inkml:trace contextRef="#ctx0" brushRef="#br0" timeOffset="-93724.48">18171 3772 364 0,'0'0'30'0,"0"0"-11"0,0 0 33 0,0 0 26 16,0 0-2-16,0 0-29 0,0 0-55 0,0 0-38 15,0 0-27-15,0 0-3 0,0 0 12 16,0 0 28-16,0 0 18 0,-10 26 8 16,6-12-5-16,-3 2-3 0,-1 1 4 0,3 3-1 15,-1 1 2-15,4-7-7 0,0-2-220 0</inkml:trace>
  <inkml:trace contextRef="#ctx0" brushRef="#br0" timeOffset="-93566.63">18096 4213 101 0,'0'0'105'0,"0"0"-87"0,0 0-7 0,0 0-9 16,0 0 1-16,0 0 1 0,0 0-2 0,0 0 2 15,0 0-4-15,0 0 0 0,0 0-1 16,0 0-2-16,0 0 3 0,0 0-5 0,44 73 2 16,-41-67-2-16,3 1-4 0,-5-3-8 0,0 0-190 0</inkml:trace>
  <inkml:trace contextRef="#ctx0" brushRef="#br0" timeOffset="-91439.98">20847 2692 715 0,'0'0'70'0,"0"0"71"0,0 0 46 16,0 0 31-16,0 0-3 0,0 0-56 15,0 0-33-15,0 0-30 0,0 0-28 0,0 0-32 16,0 0-35-16,0 0-30 0,-17-69-24 0,17 74 12 16,0 2 18-16,0 7 30 0,3 6 34 0,0 5 5 15,2 6 4-15,1 5-6 0,0 2-8 0,5 2 0 16,-1 3-4-16,3 0-6 0,0 3-2 0,-2 0 0 15,0 0-9-15,-1 3 3 0,-1-1-3 16,1 2-5-16,-3 0 8 0,0 0 0 0,0 0-1 16,0-2 1-16,-1-1-3 0,-2 0-2 0,0 1-1 15,-2 2 1-15,-1-1-4 0,-1 0 2 16,0-1-4-16,3 2-1 0,1-1 2 0,-1-1-4 16,3 2 3-16,-2-1-3 0,2-1 5 0,-1 0-2 15,3-2 4-15,0-2 2 0,-1-1-10 0,0-3 2 16,2-1-4-16,2-2-3 0,-1-1 3 0,0-4-3 15,1-2-1-15,-1-3 0 0,1-1-1 16,-1-3-4-16,-1 0-2 0,0-4-2 0,0 0-7 16,-3-3-3-16,1-1-13 0,-1-2-23 15,-2-2-23-15,2-1-25 0,-3-1-25 0,-1 0-18 16,-2-1-31-16,0 0-41 0,0 0-56 0,-2-1-49 16,-1-1 34-16,-3 0 67 0,5-4-149 0</inkml:trace>
  <inkml:trace contextRef="#ctx0" brushRef="#br0" timeOffset="-90543.58">20630 4478 544 0,'0'0'86'0,"0"0"70"0,0 0 53 15,0 0 24-15,0 0-28 0,0 0-92 0,0 0-75 16,0 0-33-16,0 0-15 0,0 0 16 0,0 0 39 16,0 0 29-16,0 0 20 0,0 0 10 0,23-16-7 15,5 14-6-15,3 1-5 0,2-2-10 0,5 0 4 16,2 0-6-16,2 1-15 0,4-2-11 0,2 2-12 15,3-2-8-15,2 2-2 0,2 0-2 16,3-2-8-16,1 1-4 0,0-1 3 0,4 1 3 16,0 0 3-16,3 1 0 0,4 0 0 0,2 0-8 15,2 1-4-15,0 1 0 0,2-1-5 0,2 0 6 16,0 0 1-16,-2 0-4 0,0 1 1 16,-3-1-5-16,0 1-1 0,-2 0 1 0,2 0 2 15,-1 0 0-15,-2 0 1 0,-2 0-1 0,0 0-2 16,0 1 2-16,-5 0-2 0,3-1 1 15,-2 1-2-15,1 1-2 0,1 1-2 16,0-1-1-16,0 1 4 0,3 1-3 0,-4-1 3 16,-3 1-2-16,-2-2-1 0,-5 1 1 0,-4-2 2 0,-4-1-1 15,-3 0 1-15,-4 0-1 0,-3-1-6 16,-5-3 3-16,-2 1 2 0,-2-3 0 0,-5 1 7 16,-2-1-2-16,-1 0-1 0,-2 0 2 0,0-1-4 15,-4 1 2-15,5 2-3 0,0-1-1 0,2 0 2 16,1 2-5-16,5-1 4 0,-4 2-2 0,5 0-1 15,-5 1 2-15,1-1-2 0,-3 1 2 0,-2 1 2 16,-1 0-3-16,1 0 0 0,0 0 2 16,0 0-4-16,-2 0 1 0,1 3 1 0,0-2 0 15,3 1 0-15,-1-1 0 0,-1 2 0 0,1-1-3 16,-3-1 1-16,3 0-1 0,-2-1-8 0,0 1-1 16,3-1-9-16,0 0-6 0,0 0-5 15,-1 0-13-15,-1 0-8 0,-4 0-15 0,-3 0-6 16,-4 0-1-16,-3-1 15 0,-5-1 4 0,0-2-5 15,-3 0-10-15,-5-3-33 0,-6 0-21 16,-1 0-9-16,-6-1-5 0,0-1 20 0,-4 1 27 16,1-1 19-16,1-1 23 0,-2 3 20 0,1-3 20 15,2 1 27-15,3 1 34 0,0 1 26 0,10 2 20 16,4 1 9-16,0 1-13 0,5 2-35 16,0 0-30-16,3 1-16 0,4 0-6 0,2-1 16 0,8 1 9 15,-1 0-1-15,2 0-1 0,2 1-4 16,-1 2-3-16,2 3 0 0,-2 1-3 0,-1 1-2 15,-3 3 4-15,2 0 2 0,-4 2 1 0,0 1 3 16,-3 0 3-16,-2 2 2 0,-1 0 5 0,-4 1 6 16,0 0 3-16,-3 3-1 0,0-1-3 15,-4 1-6-15,-5 1-13 0,-3-1-4 0,-1 0-10 16,-5 1-5-16,-1-3-3 0,-1 0-12 0,-1-4-12 16,1 0-21-16,-3-1-28 0,-4-1-44 15,3-1-80-15,-4-2-151 0,8-2-119 0,6-2-627 0</inkml:trace>
  <inkml:trace contextRef="#ctx0" brushRef="#br0" timeOffset="-89871.81">20766 2499 1073 0,'0'0'79'0,"0"0"22"15,0 0-1-15,0 0-5 0,0 0-7 0,0 0-43 16,0 0-26-16,0 0 3 0,0 0 7 0,0 0 9 16,0 0-1-16,0 0 1 0,0 0 2 0,-76 132 5 15,66-108 7-15,1-2 0 0,-2-1 2 16,5-3-3-16,0 0-5 0,-1-3-4 0,4-2-5 16,0-1-6-16,3-2-5 0,-2-2-3 0,2-2-7 15,0-2 0-15,0-3 7 0,0 1 5 16,0-2 17-16,0 0 19 0,2 0 12 15,-2 0 14-15,3-5-3 0,0 0-18 0,4-6-25 16,1-3-21-16,3-3-16 0,3-4-7 0,3-3 0 16,2-1-3-16,2-1-2 0,2 0 2 0,-2 1 5 15,0 3-6-15,-3 5 4 0,-2 4 0 0,-1 5-7 16,-4 2 8-16,0 3-2 0,-1 3-5 0,3 0 1 16,1 3 1-16,1 6-2 0,2 4 7 15,4 2 2-15,1 2-6 0,-2 3 9 0,4 0-6 16,2 2-2-16,-1 0 7 0,2 0-6 0,3 0-2 15,0 0-5-15,0-3-24 0,0 1-35 0,-2-3-45 16,-4-2-84-16,0-3-134 0,-7-3-238 0,-7-4-764 16</inkml:trace>
  <inkml:trace contextRef="#ctx0" brushRef="#br0" timeOffset="-89526.94">21552 2008 1969 0,'0'0'-113'0,"0"0"84"0,0 0 20 0,0 0 4 16,0 0-2-16,0 0-30 0,0 0-2 0,0 0 20 15,0 0 41-15,0 0 43 0,0 0 8 0,0 0 14 16,0 0 0-16,-60 122-6 0,54-89-4 0,2-2-7 16,2 1-6-16,1-1-19 0,1-1-5 15,0-1-15-15,5-3-11 0,6-1 1 0,1-1-2 16,2-3-1-16,2-1-1 0,1-3-8 0,4-1-3 16,0-3 2-16,5-4-3 0,-3-2-7 0,2-5-11 15,0-2-22-15,-1 0-25 0,-4-7-31 0,-1-2-55 16,-1 0-86-16,-4-3-168 0,-4 2-62 15,-5 5-553-15</inkml:trace>
  <inkml:trace contextRef="#ctx0" brushRef="#br0" timeOffset="-89319.99">21404 2330 2393 0,'0'0'-144'0,"0"0"47"0,0 0 94 0,0 0 99 16,0 0 0-16,0 0-30 0,0 0-23 0,136-7-12 16,-101 1-17-16,7 0-8 0,-4 0-8 15,1-1-12-15,-4 0-26 0,-6 1-48 0,-3-1-62 16,-8-1-99-16,-2 1-151 0,-8 2-81 16,-4 2-463-16</inkml:trace>
  <inkml:trace contextRef="#ctx0" brushRef="#br0" timeOffset="-89131.22">21422 1987 2450 0,'0'0'-91'0,"0"0"62"0,0 0 36 16,0 0 30-16,0 0 26 0,0 0-22 0,0 0-17 15,0 0 1-15,0 0-5 0,142-27-8 0,-114 26-5 16,6-1 0-16,-1 2-14 0,2 2 1 15,0 1-21-15,2 4-62 0,-2 0-87 0,4 1-129 16,-2 2-207-16,-10-5 0 0,-9-1-427 0</inkml:trace>
  <inkml:trace contextRef="#ctx0" brushRef="#br0" timeOffset="-88876.67">22278 1723 2570 0,'0'0'-16'0,"0"0"-5"15,0 0 5-15,0 0 37 0,0 0-3 0,0 0 4 16,0 0 15-16,-87 130-1 0,76-95 0 0,-1 4-10 16,2 2-8-16,-1 4-11 0,4 0 4 0,-1 1-7 15,3 0-10-15,3-1 1 0,0-4-17 0,2 1-8 16,0-4-11-16,3-3-22 0,3 0-16 0,-1-3-28 15,2-1-38-15,2-2-68 0,-1-2-112 16,2-6-151-16,0-6 19 0,-5-7-327 0</inkml:trace>
  <inkml:trace contextRef="#ctx0" brushRef="#br0" timeOffset="-88594.75">22571 1878 1971 0,'0'0'7'0,"0"0"27"16,0 0 10-16,0 0-28 0,0 0-30 16,0 0-21-16,0 0 8 0,0 0 49 0,0 0 22 15,0 0 3-15,0 0 0 0,0 0-8 0,-2 130 5 16,10-101-7-16,3 2-1 0,0 0-12 0,3 1-12 15,-2 1-4-15,6-2-10 0,-5-2 5 16,5-3-6-16,-3-2 1 0,1-1-6 0,-4-3-8 16,0-2-20-16,3-3-32 0,-4-1-28 0,0-4-55 15,-4 0-85-15,1-3-152 0,-4-3-43 0,-2-1-447 0</inkml:trace>
  <inkml:trace contextRef="#ctx0" brushRef="#br0" timeOffset="-88382.21">22684 2225 2386 0,'0'0'-10'15,"0"0"27"-15,0 0 22 0,0 0 3 16,0 0-10-16,0 0-20 0,0 0-7 0,-131 18 2 16,109-10-5-16,-4 1 4 0,1 1-6 0,1-2-2 15,0 0 7-15,3 0-9 0,2 0-5 0,1 0-15 16,2 1-31-16,1-1-40 0,1-1-48 0,3 1-59 15,1 0-81-15,-1-1-106 0,3 0-39 0,3-2-376 16,3-2 699-16</inkml:trace>
  <inkml:trace contextRef="#ctx0" brushRef="#br0" timeOffset="-88077.75">22871 1698 1151 0,'0'0'-168'0,"0"0"62"0,0 0 49 0,0 0 121 16,0 0 67-16,0 0 37 0,0 0 21 0,0 0-10 15,0 0-21-15,28 121-24 0,-20-92-17 0,1 4 4 16,-1 0-7-16,1 2-26 0,-2 3-12 0,1-2-35 15,2 2-15-15,-4 0-2 0,0 1-9 0,1 1-3 16,-3-1-5-16,0-1 4 0,-1-2-7 0,-2 1 1 16,-1-1 5-16,0 1-14 0,0 0-5 15,0-3-18-15,-5 0-31 0,-2-5-40 0,-2-1-82 16,0-2-137-16,1-6-194 0,1-6-659 0</inkml:trace>
  <inkml:trace contextRef="#ctx0" brushRef="#br0" timeOffset="-75846.46">21178 4225 58 0,'0'0'228'0,"0"0"-190"0,0 0-25 0,0 0-4 16,0 0 4-16,0 0 0 0,0 0-1 0,0 0 15 15,0 0 20-15,0 0 32 0,0 0 25 16,0 0 13-16,-4-4-1 0,2 3-13 0,2-1-6 16,0 1-10-16,-1 1-7 0,1-1-9 0,0 0-16 15,0 1-8-15,0-1-9 0,0 1-3 0,0 0 0 16,0 0-2-16,0 0-6 0,0 0-7 0,0 0-3 15,0 0-8-15,0 0-6 0,0 0-7 0,0 0-4 16,0 0-4-16,0 0 1 0,0 0 4 16,0 0-1-16,0 0 7 0,0 0 2 0,0 0 4 15,0 0 5-15,1 0 3 0,1 0 5 0,0 0 2 16,0-1 1-16,1 1-2 0,1-2-2 0,0 2-2 16,3-1-4-16,-3 0 2 0,4 1-6 15,-3 0-1-15,1 0-4 0,3 0-4 0,-4 0 1 16,2 0-4-16,0 0 5 0,-3 0-1 15,5 0 1-15,-2 0 3 0,-2 0-3 0,2 0 4 16,-1 0-2-16,0 0-2 0,-1 1 3 0,-1-1 0 16,0 0 0-16,1 0 0 0,0 0 2 0,0 0 0 15,-1 0 3-15,0 0 1 0,0 0-4 0,0 0 3 16,1 0-3-16,-2 0-2 0,5 0 1 16,-2 0-1-16,-1 0-1 0,2 0 0 0,1 0 2 15,0 0-3-15,-1 1 3 0,3 2-2 0,0-2-3 16,-1 1 3-16,0-1-3 0,0 2 4 0,-1-1-1 15,-2-1 0-15,3 0-1 0,-3-1 0 0,0 2 5 16,1-2-2-16,-4 0 4 0,3 1 1 0,-1-1-3 16,-1 0 0-16,0 0-2 0,-1 0-1 15,1 0 1-15,-1 1 1 0,0-1 0 0,2 0 1 16,-2 0 0-16,3 0-3 0,-1 0 1 0,1 0 0 16,-2 0-3-16,3 0 0 0,-2 0-1 15,0 0-2-15,0 0 1 0,0 0 2 16,-2 0-1-16,0 0 5 0,1 0-1 0,-2 0-2 0,-1 0 1 15,2 0-4-15,0 0 1 0,1 0 0 16,-3 0 0-16,4 0 1 0,-3 0-2 0,2 0 2 16,-2 0-2-16,2 0 1 0,0 0 1 0,1 0-2 15,-1 0 2-15,0 0 1 0,2 0-3 0,-1 0 2 16,-1 0 0-16,2 0-2 0,-2 0 1 16,1 0 3-16,-1 0-3 0,0 0 2 0,1 0 0 15,-2 0 0-15,1 0-1 0,0 0 1 0,-2 0 0 16,5 0-3-16,-3 0 3 0,2 0-3 0,-2 0 0 15,2 0 2-15,0 0-1 0,-1 0 0 0,0 0 0 16,1 0 0-16,-2 0 0 0,2 0 3 0,-1 0-1 16,0 0-3-16,-2 0 2 0,3 0-7 15,-2 0 4-15,2 0 3 0,0 0-1 0,0 0 4 16,0 0-3-16,0 0 1 0,1 0-3 0,0 0 0 16,0 0 1-16,0 0-2 0,1 0 3 0,-2 0 1 15,3 0-4-15,-1 0 4 0,-2 0-2 16,0 0-3-16,4 0 4 0,-3 0-1 0,-1 0 0 15,1 0 3-15,0 0-1 0,-1 0-2 16,-1 0 2-16,0 0-2 0,1 0-2 0,-2 0 3 16,3 0-1-16,-3 0-1 0,1 0 2 0,-1 0 0 15,0 0-1-15,-1 0 2 0,0 0 0 0,3 0-1 16,-3-1 0-16,1 1-3 0,1 0 1 0,-1 0 1 16,0 0 1-16,-2 0 0 0,6 0 0 15,-3 0 1-15,-1-1-2 0,0 1 2 0,0 0 0 16,1-2-1-16,-1 2 3 0,1 0 0 0,-2-1 1 15,0 1 0-15,1-1 1 0,-2 0-1 0,1 1 2 16,-1-1 2-16,1 1-2 0,-1-1 1 0,0-1-2 16,2 2-3-16,-1-1 0 0,-1 0-2 15,0 0 0-15,0 0 0 0,1 0 0 0,0 1-1 16,-1-2-1-16,2 1 2 0,-1 0-1 0,0 0 0 16,2 0 0-16,-2 0 0 0,0 0 0 0,2-1 2 15,-2 1 1-15,0 0-2 0,1 0 1 0,-1 0-2 16,0 0 1-16,2-1 1 15,-1 1 0-15,0 0 1 0,-1 0-1 0,0 0 2 16,1-2-2-16,-1 2 0 0,-1 0 2 0,4 0-2 16,-4 0 2-16,2-2-1 0,-2 2-1 0,1 0 4 15,-1 0 0-15,1 0 3 0,-1 0 0 0,1 0 4 16,-1 0-4-16,0 0 0 0,0-2 1 0,3 2-6 16,-3 0 2-16,1-1-1 0,1-1-3 0,-1 2 1 15,0-1-1-15,2 0 0 0,0-1-4 16,-1 2 5-16,-1-1-3 0,1 1 0 0,0-2 4 15,0 1-4-15,-1 0 2 0,1-1 0 0,1 1-1 16,-1 0 2-16,1 1 1 0,-1-2-1 16,-1 1-3-16,0 1 5 0,1-2-4 0,-2 1 3 15,2 1 3-15,-2-1-4 0,3 0 1 0,-1 0-2 16,-2 1 0-16,2-1 0 0,-1 0 1 0,0 1-1 16,0-2-2-16,1 1 2 0,-3 0 0 0,5-1-1 15,-4 2 1-15,0-1-1 0,2 1 0 16,-3-2 0-16,1 2 3 0,1-1-3 0,-1 0 5 15,1-1-1-15,0 1-3 0,-1 0 4 16,2 0-2-16,-1 0 0 0,0 0 0 0,-1-1 0 16,2 1-2-16,-2 0 0 0,1-1 2 0,-1 1-5 15,2 1 2-15,-1-1-1 0,1 0-4 0,0 0 5 16,-1-1-1-16,1 1 1 0,-1 0-1 0,0 0 1 16,2-2-1-16,-2 1 0 0,0 1 5 0,1 0-5 15,1 0 2-15,-3-2 1 0,2 2-3 16,0-1 6-16,-2 0-2 0,2 1 1 0,-2-1 0 15,0 0 0-15,2 0-4 0,-2 1-1 0,3 0 4 16,-3-1-5-16,2 0 2 0,0 1 0 0,0-1-1 16,-1-1 0-16,0 1 1 0,1-1 1 15,2 1-6-15,-1-1 6 0,0 1-3 0,0-2 2 16,0 2 6-16,0-2-4 0,1 0 2 0,-2 2 0 16,0-2 1-16,2 1 0 0,-3 1 3 0,1-2 0 15,0 2 0-15,1-1 1 0,-3 1-4 16,2-1 0-16,-2 1-2 0,1-1 0 0,-1-1 1 15,2 2-2-15,-1-1 3 0,-1 1-5 16,2-2 3-16,1 2 0 0,-1-1-3 0,-1 0 5 16,1 0-3-16,0-1 1 0,1 0 4 0,-3 1-2 15,2-2-1-15,1 1 0 0,0 1-2 0,-1-2 0 16,1 0 0-16,0 0-2 0,-1 1-1 0,-1 0 3 16,1-1-1-16,0 2 2 0,-1-1-3 0,0 0 3 15,-1 1-1-15,1-1 2 0,-1 0 3 0,1 1-6 16,-2-1 3-16,0 1-3 0,2-1-4 15,-1 2 4-15,1-2-1 0,-2 1 0 0,0-1-1 16,2 0 1-16,0 1-2 0,-1-1 1 0,0 0 3 16,1 2-3-16,-1-2 0 0,1 1-1 15,-2 0-2-15,4-1 3 0,-4 0 1 0,3 1-1 16,0-2 2-16,-1 0 1 0,0 0-3 0,-1 0 2 16,1 1-1-16,1-1-4 0,-3 0 5 0,1 0-4 15,2 1 6-15,0 0-4 0,-3 1 1 0,1 0-2 16,1 1-5-16,-1-1 6 0,1 1-2 15,-1-1 2-15,1-1 4 0,-1 2-6 0,0-1 1 16,0 2 0-16,1-1 4 0,-1-1-3 16,2 0 3-16,-2 1-2 0,1-1-4 0,-1-1 5 15,1 1-2-15,-1-1 0 0,2 1-2 0,0-2 2 16,-2 0-2-16,3 1 4 0,-1-1 6 0,1 2-10 16,-1-2 3-16,1 1-2 0,0-1-7 0,-1 0 10 15,1 0-1-15,-2 0-1 0,2 0 5 0,-1 0-4 16,-2 0-1-16,2 0 2 0,-1 1 0 0,-1-1 0 15,1 1 2-15,0 1-4 0,-3-1 4 16,4 0-1-16,-4 2-1 0,1-1 0 0,-1 1-4 16,1-1 6-16,-1 1-3 0,2-1 3 0,-2 1 4 15,1 0-9-15,0 0 2 0,0 0-1 16,1 0-4-16,-1-1 5 0,1 0 0 0,1-2-1 16,0 1-2-16,-2-1 4 0,1 1-4 0,2-2 4 15,0 1 2-15,-2 0-3 0,2 1 0 16,0-1-1-16,-2 0-1 0,1 0 0 0,-1 0 3 15,-1 1-2-15,2 0-1 0,-3 0 3 0,2 1-3 16,0 0 4-16,-1 0-1 0,0 0-2 0,2 0 0 16,-2 1 1-16,-1-2 2 0,2 1-2 15,-1 0 3-15,1-1-3 0,-1 2-3 0,0-2 3 16,1-1-4-16,-1 1 3 0,1 0 1 0,1-1-1 16,-1 1 1-16,1-1 0 0,-2 1-1 0,2 1-2 15,-2-1 3-15,1 1-3 0,1 1 0 0,-2-2 4 16,1 2-3-16,1-1 2 0,-1 1 0 0,0-1 0 15,-1 2-1-15,0-2 1 0,2 2 1 16,-2 0-2-16,0 0 2 0,2-1-4 0,-2 0 2 16,0 1-1-16,0 0 0 0,2 0-2 0,-2 0-1 15,2 1 3-15,-2-1-3 0,2-1 4 0,1 1 3 16,-1-2-5-16,-1 1 5 0,2 1-5 16,0-2 1-16,-2 1 3 0,2-1-2 0,0 1 2 15,-1 0-1-15,0 0 0 0,1 1-1 0,-3 0 1 16,1 0-2-16,1 0-1 0,-2 1 2 15,2 0-2-15,-2 1 4 0,0-1-2 0,2-1 0 16,-2 0 0-16,3 1 0 0,-4 0 0 0,1-1-2 16,2 1 3-16,0-1-2 0,0 1-3 15,-2 1 2-15,1-1 0 0,1 1-2 0,-1-1 1 16,1 0 4-16,1 1-4 0,-2-1 7 0,0 1-2 16,0-2-8-16,0 1 8 0,3 0-13 0,-2 0 4 15,-2 1 5-15,1-1-4 0,2 0 9 0,0 1-4 16,-2-2 4-16,2 2-4 0,0-1-2 0,2 1 5 15,-2-1-3-15,1 0 2 0,0 0 2 0,-1 0-1 16,2 1-1-16,-4-2 0 0,6 1-3 16,-5 0 1-16,1 1 2 0,0-1-2 0,1 1 4 15,0-1-3-15,0 0 0 0,0-1 2 0,-3 2-1 16,3-1-1-16,-2 1 0 0,1-1 2 16,-1 1-4-16,1 0 2 0,-4-1 2 0,4 1-2 15,-2-2 3-15,1 2-2 0,-2 0-2 0,1 0-1 16,0 0-3-16,0 0 4 0,1 0-3 15,-2 0 4-15,1 0 0 0,2 0-3 0,-1 0 2 16,-1 0-1-16,3 0 2 0,-1 0 1 0,1 0 2 16,0 0-3-16,-1 0 0 0,1 0 2 0,-2 0-3 15,2 0 4-15,-1 0-4 0,1 0 2 16,-1 0 1-16,-2 0-2 0,2 0 3 0,0 0-3 16,-2 2 0-16,3-1-2 0,-2-1 0 0,-1 1 3 15,1 0-3-15,0 1 4 0,0-1-1 0,2 1-1 16,0-1 1-16,1 2-1 0,-1-1 1 0,0 0-1 15,0-1 2-15,-1 2-2 0,1-1 2 0,-2-1 2 16,4 2-5-16,-4-1 3 0,2 0-5 16,-1 1 3-16,0-1 0 0,0 0 2 0,-2 1 3 15,4-1-6-15,-3 0 2 0,-1 1-3 0,1-1 0 16,1 0 1-16,-2 0-1 0,-1 0 1 0,3 1-1 16,-1 0 1-16,-2 2-1 0,1-1 1 15,4 1 0-15,-3 0 0 0,-2-1 1 16,2 1-1-16,-1 0 0 0,1-1 3 0,-1 2-2 15,1-1 1-15,-1 2 0 0,1 0 0 0,-2-1 0 16,3 1 2-16,1-1-1 0,-3 1-3 0,2 0 3 16,0 0-3-16,-2 0 1 0,0 0 2 0,1-1-1 15,1 0-1-15,-3-1-1 0,2-1 4 0,-1 1-4 16,2 0 4-16,-3-1-3 0,0 1-3 16,2-1 4-16,-2 1-2 0,1-1 3 0,0 1-1 15,-1 0 2-15,0-1-2 0,0 1-3 0,1 1 5 16,-1-2-5-16,0 2 3 0,1-1 1 0,-1-1-2 15,0 0 1-15,0 1 0 0,0 0-1 0,2-1 0 16,-2 1 0-16,2 0-1 0,-2-1 0 0,0 1 3 16,0 0-3-16,2-1 2 0,-2 1-1 15,0 1-1-15,2-2 0 0,-2 1 1 0,0-1 1 16,2 1 0-16,-1-1 0 0,1 1-2 0,-2 1 1 16,1-1 0-16,1 0-1 0,1 0 2 0,-3 1-3 15,3-1 2-15,-2-1-1 0,1 0 2 16,-2 1 1-16,3 0-6 0,-2 0 6 15,2 0-4-15,-2 0 2 0,1-1 2 0,1 1-2 16,-2 0 2-16,0-1-2 0,1 0 0 0,1 0 0 16,-3-1 0-16,0 2 2 0,2-2-4 0,-1 2 4 15,1-1-4-15,-2 0 1 0,1 2 2 0,1-1-1 16,2-1 0-16,-4 1 0 0,2 0 2 16,1-1-3-16,-2 2 2 0,0-1 1 0,1 1-7 15,1 0 6-15,-3 0-2 0,4 0 0 0,-4-1 4 16,4 0-3-16,-1 1 0 0,0 0-1 0,-1-1 4 15,2 1-4-15,-2 0 4 0,1-2-1 0,2 1-8 16,-4 0 8-16,1-1-3 0,1 1-1 0,-2-2 7 16,-2 1-4-16,2-1-1 0,1 1 1 15,-2-2 1-15,2 2-4 0,-2 0 4 0,0-1 0 16,0 2-6-16,1-1 6 0,0 1-2 0,2 0 0 16,-3-1 1-16,0 1-1 0,2 1-1 0,-1 0-1 15,1-2 6-15,-2 2-6 0,0-1 4 16,2 1-1-16,-1 0-7 0,1 0 8 15,-2 0-1-15,2-1 0 0,-2 1-1 0,2-1 1 16,0 0-2-16,-3-1 4 0,1 1 2 0,2-1-6 16,-2 1 3-16,2-1-3 0,-2 1-1 0,0 0 2 15,0-1 0-15,2 0 0 0,-2-1 0 0,2 2 2 16,-2-1-2-16,0 1 0 0,0-1 2 0,0 0-1 16,3 0 0-16,-4 1 1 0,4 0-4 15,-3 0 2-15,0 1 0 0,0-1 0 0,2 1 2 16,-2 0-1-16,2-1-1 0,-2 0 1 0,0 0 0 15,2-1-1-15,-2 2 0 0,2-2 0 0,-2 1 1 16,0 1 0-16,0-2 1 0,1 0-4 0,-1 0 1 16,2 1 2-16,-2-1-2 0,1 0 2 15,0 0 1-15,0-1-2 0,0 0 0 0,1 1-1 16,-2-1 2-16,-1 1-1 0,2-1 0 0,0 1 0 16,-1-1 0-16,0 1 2 0,2 0-1 0,-2 0-1 15,-1 0 0-15,2 1 1 0,1 1-1 16,-3-2 2-16,4 1-2 0,-2-1-4 0,-1 1 6 15,2-1-6-15,-1 1 2 0,0-1 4 16,-1 0-4-16,0 0 3 0,0-1-2 0,0 1 3 16,1-1-4-16,-1 1 4 0,1-1 0 0,0 1-3 15,-2-1 4-15,1 0-4 0,2 1 1 0,-2-1 3 16,2 1-2-16,-1-1-1 0,-2-1 3 0,3 2-2 16,0-1-1-16,-2 2 3 0,1-2-1 0,0 1-1 15,-2 1 0-15,1-2 0 0,2 2-1 16,-2-2 2-16,2 1 1 0,-2-1-1 0,0-1-1 15,1 1 2-15,2 1-2 0,-1-1 2 0,-1 1 0 16,2-1-1-16,-1 1 2 0,-1-2-2 0,0 1 0 16,1-1 1-16,0 0 1 0,-1 0 0 15,0 0 1-15,2 0 1 0,-1-1-3 0,0 0 3 16,-2 2-3-16,2-2-3 0,0 1 1 0,-2-1-1 16,0 2 2-16,1-2 0 0,0 0 0 0,0 0-1 15,1 0-1-15,-2 1 4 0,1-1-4 16,1 0 4-16,0 0 0 0,-1-1-2 0,0 2 2 15,1-1 0-15,1 0 0 0,-2 0-2 16,2 0 4-16,0 0-2 0,-1 1 0 0,1-2 1 16,0 1-3-16,-1 0 1 0,1 0 0 0,0-1-1 15,-2 1-1-15,2 0 1 0,-1 1-7 0,-1-1 4 16,2 0 3-16,0 0-3 0,-2-1 9 0,3 1-6 16,0 0 0-16,-3 1 1 0,5-1-2 0,-3-1 2 15,2 1 0-15,-1 0 2 0,0 0-2 16,-2 0-1-16,3 1 1 0,-3-1-3 0,1 0-2 15,1 0 2-15,0 0 0 0,0 2 1 0,-2-2 3 16,3 0-2-16,-3 1-3 0,3-1 2 0,-2 2-3 16,4-2 2-16,-3 1 1 0,1-1 1 15,-2 0-1-15,0 1-1 0,3-1 3 0,-2 0-3 16,0 0 4-16,0-1 0 0,1 1-4 0,0 0 3 16,3 0-2-16,0 0 1 0,0 0 1 0,1 1 0 15,-2-1-1-15,2-1-1 0,0 2 3 16,-1-1-6-16,1 0 4 0,-2 2 1 0,3-2-4 15,-2 1 2-15,1-1-2 0,1 2 0 16,-2-2 1-16,0 1 2 0,2-1 1 0,-2 0-2 16,0-1 4-16,-2 2-4 0,-1-2 2 0,0 0 3 15,-3 0-3-15,2 0 3 0,-1 0 2 0,-3 0-1 16,3 0-1-16,-2-2 1 0,1 2 0 0,-2-1-2 16,0 0 2-16,0 0-4 0,2 0-1 0,0 0-3 15,-1-1-1-15,-1 1-3 0,2 0-1 0,-2 1 1 16,2-1-4-16,-2 0 4 0,0 1-4 15,0 0-3-15,2 0 1 0,-2 0-5 0,3 0-2 16,-3 0-6-16,0 0-12 0,0 0-23 0,0 1-34 16,1 0-46-16,-1 1-70 0,-1 1-106 15,0 0-189-15,0 1 14 0,0-2-473 0</inkml:trace>
  <inkml:trace contextRef="#ctx0" brushRef="#br0" timeOffset="-69595.7">15966 4407 0 0,'0'0'246'0,"0"0"-216"0,0 0-17 16,0 0-1-16,0 0 11 0,0 0 21 0,0 0 19 15,0 0 33-15,0 0 17 0,0 0-11 16,0 0-21-16,0 0-49 0,-19-29-51 0,19 29-36 15,0 0-8-15,1 0 15 0,5 0 23 0,3 2 20 16,1 0 1-16,3 0-13 0,3 0-10 0,1 2-13 16,3-1-21-16,0 1-2 0,0-2 4 15,0 2 12-15,0-2 19 0,-9 0-266 0,-1-1 294 0</inkml:trace>
  <inkml:trace contextRef="#ctx0" brushRef="#br0" timeOffset="-69426.41">16342 4427 34 0,'0'0'225'0,"0"0"-208"0,0 0-6 15,0 0-5-15,0 0-1 0,0 0-5 0,0 0 1 16,0 0-1-16,0 0 0 0,0 0-1 0,0 0 0 16,0 0 0-16,128-5-4 0,-113 5-1 0,-5 0-11 15,-2 0-251-15</inkml:trace>
  <inkml:trace contextRef="#ctx0" brushRef="#br0" timeOffset="-69281.61">16749 4374 273 0,'0'0'7'0,"0"0"1"16,0 0 0-16,0 0 0 0,0 0-5 0,0 0-1 15,0 0-4-15,0 0-1 0,0 0 1 16,0 0-4-16,130-32-2 0,-118 29-4 0,-2 2-264 15,-3 0 276-15</inkml:trace>
  <inkml:trace contextRef="#ctx0" brushRef="#br0" timeOffset="-69126.56">17033 4324 20 0,'0'0'256'15,"0"0"-250"-15,0 0 0 0,0 0 2 0,0 0-4 16,0 0-1-16,0 0-1 0,0 0-3 15,0 0-1-15,0 0-2 0,0 0-2 0,0 0-2 16,0 0-1-16,0 0-143 0,116-77 29 0</inkml:trace>
  <inkml:trace contextRef="#ctx0" brushRef="#br0" timeOffset="-68983.27">17195 4127 257 0,'0'0'18'0,"0"0"-9"15,0 0-1-15,0 0-1 0,0 0-3 0,0 0-2 16,0 0-2-16,0 0 0 0,0 0-5 0,0 0-2 16,0 0-3-16,0 0-40 0,0 0-183 0</inkml:trace>
  <inkml:trace contextRef="#ctx0" brushRef="#br0" timeOffset="-68827.75">17426 3878 323 0,'0'0'56'0,"0"0"32"0,0 0 15 16,0 0-4-16,0 0-35 0,0 0-47 0,0 0-37 15,0 0-24-15,0 0-25 0,0 0-18 16,0 0 3-16,0 0 14 0,0 0 20 0,0 0 20 16,4-80-266-16</inkml:trace>
  <inkml:trace contextRef="#ctx0" brushRef="#br0" timeOffset="-68641.21">17572 3593 342 0,'0'0'13'0,"0"0"8"0,0 0 1 16,0 0-6-16,0 0-11 0,0 0-16 0,0 0-10 15,0 0 3-15,0 0 3 0,0 0 2 0,0 0 5 16,0 0-1-16,0 0 2 0,0 0-1 0,1-117 4 15,6 111-1-15,1-1-10 0,-3 1-270 0,1 3 285 16</inkml:trace>
  <inkml:trace contextRef="#ctx0" brushRef="#br0" timeOffset="-68459.06">17698 3340 254 0,'0'0'79'15,"0"0"-44"-15,0 0 17 0,0 0 21 0,0 0 22 16,0 0 1-16,0 0-17 0,0 0-28 15,0 0-41-15,0 0-29 0,0 0-23 0,0 0-8 16,0 0 1-16,0 0-6 0,44-112-2 0,-37 108-8 16,-1 0 4-16,3 2 11 0,-2 0 14 0,0 0 18 15,1 2-4-15,-1 0-278 0,-5 0 300 16</inkml:trace>
  <inkml:trace contextRef="#ctx0" brushRef="#br0" timeOffset="-68339.01">17879 3196 326 0,'0'0'22'0,"0"0"3"16,0 0-6-16,0 0-20 0,0 0-10 16,0 0-12-16,0 0 3 0,0 0 13 0,0 0 3 15,0 0 0-15,0 0-2 0,0 0-2 0,0 0-14 16,0 0-264-16</inkml:trace>
  <inkml:trace contextRef="#ctx0" brushRef="#br0" timeOffset="-68163.37">18115 3331 183 0,'0'0'86'0,"0"0"-70"0,0 0-9 16,0 0-2-16,0 0-2 0,0 0-1 0,0 0-2 16,0 0-1-16,0 0 2 0,0 0-4 0,0 0 2 15,0 0-2-15,123 54-2 0,-120-47-1 0,-2 0-7 16,0-1-233-16,-1-2 221 0</inkml:trace>
  <inkml:trace contextRef="#ctx0" brushRef="#br0" timeOffset="-67967.72">18342 3751 0 0,'0'0'0'16,"0"0"0"-16,0 0 88 0,0 0-22 0,0 0-31 15,0 0-16-15,0 0-15 0,0 0-11 0,0 0-198 16,0 0 205-16</inkml:trace>
  <inkml:trace contextRef="#ctx0" brushRef="#br0" timeOffset="-67409.18">18476 4050 235 0,'0'0'7'0,"0"0"0"0,0 0-1 16,0 0 3-16,0 0-2 0,0 0-1 0,0 0-1 15,0 0 0-15,0 0 0 0,0 0-3 16,0 0 1-16,0 0-2 0,0 0-3 15,0 0 2-15,71 67-6 0,-65-63 1 0,-2 2-4 16,-1 0 0-16,3 1 1 0,1 0 0 0,-2 1 5 16,3 1-5-16,-1 1 3 0,-1-2-4 0,4 2 2 15,-2-1 4-15,0 0-1 0,0 1 3 0,-1-2 1 16,2-1 0-16,0 1 1 0,-1-1 3 0,-2 2 1 16,2-2 1-16,-1-2 4 0,0 0-1 15,-1 0 1-15,1-2 2 0,-2 2 1 0,2-2 9 16,1 0 19-16,-3 1 28 0,3-2 29 0,0 2 20 15,0-2 5-15,2 1-2 0,0 0-7 0,0 0-4 16,2 1-3-16,-1 0-8 0,1 0-14 0,-1-1-11 16,-1 0-12-16,2 0-11 0,-3 1-11 15,1-1-9-15,-1 1-10 0,1-2-8 0,-2 2-3 16,-3-2-4-16,2 2-4 0,1-2 0 0,-4 2-7 16,3-2-3-16,-4 1 0 0,4 0-7 0,-3 0 7 15,4 2 0-15,-1-2 4 0,-1 2 2 16,3 0 1-16,1-2 1 0,1 2-2 15,3-1 4-15,-2 0-1 0,-1 1 1 0,1-1 3 16,3 0-3-16,-1 0 2 0,-2-1 2 0,0 1 3 16,3-2 2-16,-3 2 0 0,0-2 4 0,-2 0 8 15,1 1 9-15,-2-1 4 0,1-1-5 0,-2 1-6 16,0 1-12-16,-3-2-3 0,1 1-3 0,-3-1-4 16,-2 0-2-16,1 0-4 0,2-1 0 15,-3 0-9-15,1 1-11 0,-2-1-26 0,1 0-53 16,-1 0-96-16,0 0-153 0,2 0-8 0,-2 0-429 0</inkml:trace>
  <inkml:trace contextRef="#ctx0" brushRef="#br0" timeOffset="-64749.03">16648 4380 264 0,'0'0'41'0,"0"0"-9"16,0 0 6-16,0 0 9 0,0 0 5 15,0 0-2-15,0 0 6 0,0 0-4 0,0 0-4 16,0 0-10-16,0 0-19 0,0 0-12 0,52-16-8 15,-38 13-8-15,2-2-22 0,2 2-29 16,3-2-40-16,-1 1-5 0,-1 1-301 16,-8 0 374-16</inkml:trace>
  <inkml:trace contextRef="#ctx0" brushRef="#br0" timeOffset="-64564.38">17061 4200 981 0,'0'0'26'0,"0"0"21"0,0 0 13 16,0 0-4-16,0 0-35 0,0 0-42 0,0 0-20 15,0 0-3-15,0 0-2 0,0 0-6 0,0 0-22 16,0 0-29-16,0 0-30 0,0 0-9 16,104-70 24-16,-91 66 36 0,-2 2-253 0,-4-1 335 0</inkml:trace>
  <inkml:trace contextRef="#ctx0" brushRef="#br0" timeOffset="-64408.6">17337 4072 587 0,'0'0'182'15,"0"0"10"-15,0 0-12 0,0 0-24 16,0 0-65-16,0 0-54 0,0 0-26 0,0 0-39 16,0 0-34-16,0 0-28 0,0 0-34 0,0 0-29 15,0 0-25-15,26-87-7 0,-20 80 34 0,4 0 48 16,-1 0 46-16,-2 1-248 0,-3 3 305 0</inkml:trace>
  <inkml:trace contextRef="#ctx0" brushRef="#br0" timeOffset="-64230.21">17582 3768 402 0,'0'0'86'0,"0"0"48"15,0 0 28-15,0 0 8 0,0 0-44 0,0 0-58 16,0 0-48-16,0 0-44 0,0 0-30 0,0 0-20 15,0 0-17-15,0 0-8 0,0 0 0 16,29-118 2-16,-23 112 6 0,1 0 12 0,1-1 20 16,0 1 14-16,-3-1 22 0,4 1 0 0,-2 0-287 15,-4 3 310-15</inkml:trace>
  <inkml:trace contextRef="#ctx0" brushRef="#br0" timeOffset="-64093.18">17754 3514 285 0,'0'0'38'0,"0"0"-15"0,0 0 7 0,0 0 24 15,0 0 9-15,0 0 0 0,0 0-8 16,0 0-35-16,0 0-26 0,0 0-30 0,0 0-25 16,0 0-8-16,0 0 10 0,0 0 14 0,17-77 19 15,-10 72 10-15,0 1-166 0,-1 1 51 0</inkml:trace>
  <inkml:trace contextRef="#ctx0" brushRef="#br0" timeOffset="-63642.93">17878 3318 432 0,'0'0'73'0,"0"0"42"0,0 0 1 16,0 0-14-16,0 0-37 0,0 0-57 0,0 0-32 15,0 0-6-15,0 0 0 0,0 0 3 16,0 0 6-16,0 0-1 0,0 0-6 0,0 0 2 16,61-26-4-16,-50 26-6 0,3 3-2 0,-2 3-2 15,0 1 2-15,-1 1 9 0,0 1 6 0,4 1-1 16,-2 1 2-16,-1-1 1 0,5 2 0 0,-5-2 6 15,6-1 6-15,-4 2 1 0,-2-3 0 0,3 1 5 16,-3-1-3-16,-1-1 2 0,-2 0 2 16,0-2-3-16,-4 1 1 0,1 0 1 0,-3-1 0 15,3 0 0-15,-3 0 2 0,4 1-1 0,-3-1 0 16,2-1 3-16,-1 1-3 0,3 1 3 16,3 1-1-16,-1 1-1 0,0 2 1 0,2 0-1 15,-2 1 0-15,3-2 0 0,-1 2 2 0,-1 2-4 16,1-2 2-16,-1 0 1 0,-1 0-2 0,1 0 2 15,-2 0 0-15,0 2-3 0,-2 0 1 16,-2-1 1-16,-1 3-2 0,0-1 2 0,-2 1 0 16,-1-1-1-16,0 2 0 0,2-2 2 0,-2 1-2 15,0 0 0-15,0 0-2 0,1 1-5 16,-1-1-2-16,3-1 2 0,0 0 1 0,-2 0 5 16,5 0 3-16,-3-2-2 0,3 2 3 0,0 0-1 15,-2-1-1-15,2-1 3 0,-3 1 0 0,2-1 0 16,-2-1-2-16,2-1 1 0,-2-2-4 0,1 2 1 15,-2-3-7-15,-2-3-213 0</inkml:trace>
  <inkml:trace contextRef="#ctx0" brushRef="#br0" timeOffset="-63497.76">18589 4293 97 0,'0'0'54'0,"0"0"-29"16,0 0-15-16,0 0-13 0,0 0-146 16,0 0 115-16</inkml:trace>
  <inkml:trace contextRef="#ctx0" brushRef="#br0" timeOffset="-56922.27">17262 4027 272 0,'0'0'0'16,"0"0"-1"-16,0 0-1 0,0 0-2 15,0 0-4-15,0 0-17 0,0 0-207 0,0 0 232 0</inkml:trace>
  <inkml:trace contextRef="#ctx0" brushRef="#br0" timeOffset="-55374.94">19177 4599 432 0,'0'0'14'0,"0"0"-2"0,0 0-1 16,0 0 7-16,0 0 15 0,0 0 13 0,0 0 9 16,0 0 1-16,0 0 1 0,0 0 3 0,0 0 3 15,0 0 11-15,112 78 15 0,-80-64 16 16,5 2 8-16,2 1-5 0,6 1-12 0,2-1-17 15,5 2-8-15,3 1-2 0,4-1-4 0,3 0-11 16,4 2-13-16,-1 1-10 0,6 0 6 16,0 2 10-16,7 0 2 0,2 2-1 0,2 0-19 15,3 3-15-15,3-2-2 0,0 1-1 0,0 0 6 16,0 0-4-16,0 0 0 0,-1 0-5 0,-4-2-3 16,-2 1 1-16,-1-3-5 0,-6-2 1 15,-4-2-4-15,-6-4-4 0,-6 0-4 0,-6-4-5 0,-5-1-6 16,-6-4-12-16,-6 0-21 0,-5-2-33 0,-5-2-33 15,-3-1-41-15,-7-2-42 0,-1 0-56 16,-6-3-53-16,-3-3 39 0,-3 2 51 0,-1 0-164 16</inkml:trace>
  <inkml:trace contextRef="#ctx0" brushRef="#br0" timeOffset="-55017.95">22170 4691 1638 0,'0'0'23'0,"0"0"29"0,0 0 13 15,0 0 17-15,0 0 7 0,0 0-35 16,0 0-26-16,0 0-12 0,0 0-14 0,0 0 7 16,0 0-1-16,0 0-1 0,0 0-3 0,-134 129-2 15,107-96 0-15,-2 0-4 0,-1 1 2 0,-2 2-1 16,1 0 0-16,-1 0-1 0,-1-2-3 16,1-2-1-16,0 1-5 0,0-4-4 0,2 0-13 15,2-1-25-15,4-3-42 0,3-2-61 16,5-2-71-16,5-3-80 0,0-2-25 0,9-7 52 15,0-2-280-15</inkml:trace>
  <inkml:trace contextRef="#ctx0" brushRef="#br0" timeOffset="-54735.09">21537 4947 1643 0,'0'0'-112'0,"0"0"53"0,0 0 28 0,0 0 73 16,0 0 25-16,0 0-3 0,0 0 2 0,0 0 3 16,0 0 4-16,0 0 1 0,46 121-12 0,-28-104-4 15,0-1-3-15,5 0-2 0,3-1 0 0,2-1-6 16,3-3-5-16,2-1-8 0,1-4-6 16,0-3-2-16,0-3-2 0,-1 0-2 0,-2-3-1 15,-4-4-3-15,-3 0-2 0,-5-3-2 16,-4 3-2-16,-3-4-2 0,-1 2-5 0,-1-2-9 15,-4 1-10-15,1 1-19 0,0 1-23 16,-5 1-41-16,2 3-59 0,-3 1-87 0,-1 2-176 0,0 1-32 16,0 0-572-16</inkml:trace>
  <inkml:trace contextRef="#ctx0" brushRef="#br0" timeOffset="-54259.99">21280 4999 1580 0,'0'0'-100'0,"0"0"55"0,0 0 20 0,0 0 21 15,0 0 38-15,0 0-4 0,0 0-2 0,0 0 4 16,0 0 2-16,0 0 7 0,0 0-7 15,0 0-5-15,51 121-3 0,-33-100-13 0,-3 0-5 16,1 2-4-16,-4-1-3 0,0 0-1 0,-1-1 1 16,-3-3 0-16,-2 0 1 0,-3-2 0 0,-3-1-2 15,0-3 2-15,-1 0 4 0,-7-2 3 0,-2-1 4 16,-3-2 3-16,-2-1-5 0,-2-2-1 16,-2 0-2-16,-2-2-3 0,-3-1 0 0,0-1-3 15,3 0-4-15,-2 0-5 0,0 0-15 16,2 0-17-16,4 0-33 0,0 0-52 0,5 0-80 15,2 0-94-15,1 0-6 0,5 0 33 0,1 0-199 16</inkml:trace>
  <inkml:trace contextRef="#ctx0" brushRef="#br0" timeOffset="-53706.49">22151 5448 1252 0,'0'0'50'0,"0"0"36"0,0 0 45 16,0 0 21-16,0 0-12 0,0 0-50 15,0 0-12-15,0 0-9 0,0 0-5 0,0 0-10 16,0 0-12-16,0 0-6 0,0 0-3 0,-51-124-3 16,41 116-4-16,-5-2-7 0,1 1-11 0,-3 1-7 15,-4 1-6-15,-2 1-6 0,-3 1-3 16,-4 2-2-16,-2 2-2 0,-2 1 5 0,-2 0 2 0,1 2 4 16,-1 5 2-16,1 1 4 0,-2 4-1 15,3 1 1-15,-1 2 0 0,3 3 1 0,1 1 3 16,2 2-3-16,4 2 2 0,2 0-4 0,2 2 0 15,4 0 1-15,4 0-3 0,5-2 0 16,3 1-2-16,4-1-6 0,1-1 4 0,6 1-3 16,5-1 4-16,2-1 4 0,5-1 3 0,1-1 1 15,5-2 3-15,3-2 2 0,2-2-3 0,3-4 6 16,2-2 0-16,4-4 6 0,1-1 6 16,2-2-1-16,0-3 6 0,-2-4 1 0,4-1 7 15,-4-2 4-15,0-3 3 0,-6-2 2 0,5-1-6 16,-7-1-1-16,-1-4-6 0,-4-1-6 15,0-1-1-15,-4-2-6 0,-1-1-1 0,-4 0-2 16,-3 1 1-16,-5 0 0 0,-5 0-2 0,-3 4-2 16,-1 3-7-16,-6 1-14 0,-5 3-18 0,-4 3-18 15,0 3-23-15,-5 2-16 0,-1 2-42 0,-4 4-80 16,1 0-157-16,4 0-154 0,8 0-487 0</inkml:trace>
  <inkml:trace contextRef="#ctx0" brushRef="#br0" timeOffset="-53349.45">22095 5402 814 0,'0'0'686'0,"0"0"-540"16,0 0 32-16,0 0 12 0,0 0-15 0,0 0-75 15,0 0-37-15,0 0-12 0,0 0-11 16,0 0-9-16,0 0-8 0,0 0-3 0,0 0-1 0,-118 31 0 16,91-19 4-16,-1 3-4 0,-2-1-1 15,1 3-4-15,-2-2-5 0,0 2-4 0,-2-2-3 16,0 0-2-16,-5 0-8 0,0 2-4 0,-2-3-4 15,2 0-3-15,2-1 0 0,5-3-11 0,3 1-17 16,5-2-30-16,5 0-36 0,4-2-41 0,5-1-55 16,3-3-99-16,5 0-113 0,1-3 26 15,0 1-422-15</inkml:trace>
  <inkml:trace contextRef="#ctx0" brushRef="#br0" timeOffset="-53091.18">21552 5338 1267 0,'0'0'168'0,"0"0"-115"0,0 0 9 16,0 0 19-16,0 0 27 0,0 0 8 0,0 0 20 16,0 0 10-16,0 0-11 0,0 0-25 0,0 0-21 15,0 0-18-15,0 0-9 0,90 126-10 0,-69-105-10 16,0-2-12-16,1 1-9 0,1-1-8 15,2 1-5-15,1-1-3 0,-2 1-3 0,2-2-7 16,0 2-6-16,0-1-9 0,0-3-16 0,-4 2-16 16,0-2-37-16,-4 0-62 0,-4-2-110 15,-4 0-224-15,-1-4-392 0,-7-3 87 0</inkml:trace>
  <inkml:trace contextRef="#ctx0" brushRef="#br0" timeOffset="-52408.22">21729 5821 1042 0,'0'0'69'15,"0"0"19"-15,0 0 35 0,0 0 11 0,0 0 10 16,0 0-42-16,0 0-28 0,0 0-11 0,0 0-11 16,0 0-11-16,0 0-16 0,0 0-20 0,0 0-14 15,0 0 7-15,-26-47 15 0,26 57 22 0,0 3 24 16,0 6 6-16,1 4 2 0,1 2-7 16,1 4-6-16,1 3-3 0,2 4-8 0,-1 0-4 15,0 2-9-15,1 2-6 0,-2 2-7 0,2 1-6 16,-4 1 4-16,5-1 0 0,-4 1 0 15,-2-2-2-15,2-1-4 0,1 2-4 16,-2 0-2-16,-1-2 2 0,1 0-3 0,1-1 2 0,0 1-1 16,-2-2-2-16,2-1-2 0,-1-1-1 15,2-2-1-15,-2-1-7 0,0-3 5 0,-1-1-5 16,2-4-7-16,-2 1-2 0,0-4-23 0,0-3-16 16,0-4-20-16,1 0-27 0,-2-4-21 0,2-1-32 15,0-3-35-15,-1-2-47 0,1-2-86 0,-1-1-27 16,2-2 51-16,-2-1-259 0</inkml:trace>
  <inkml:trace contextRef="#ctx0" brushRef="#br0" timeOffset="-52079.89">21569 6800 1726 0,'0'0'50'0,"0"0"28"15,0 0 31-15,0 0 10 16,0 0-9-16,0 0-58 0,0 0-32 0,0 0-6 0,0 0 6 16,0 0 15-16,0 0 1 0,0 0 3 0,0 0-1 15,0 0-6-15,-2 90-2 0,15-70-4 16,3-2-2-16,1-1 1 0,2 1 3 0,2-3-3 16,2-2 0-16,3 1-2 0,-2-2-3 0,1-3-1 15,-2-2-2-15,0-3 0 0,-2-2-1 0,-3-2 3 16,-1 0 0-16,-1-1-1 0,1-4 4 15,-2-3-3-15,1-3-2 0,-3-1 1 0,3-5-7 16,-4 0-1-16,-1-4-7 0,-1-1-5 0,-2-1-10 16,-1 2-9-16,2 1-14 0,-3 4-22 0,-1 3-20 15,0 2-38-15,0 3-71 0,1 2-97 0,-1 3-191 16,-1 2-59-16,-1 0-601 0</inkml:trace>
  <inkml:trace contextRef="#ctx0" brushRef="#br0" timeOffset="-51300.16">20570 6977 612 0,'0'0'148'15,"0"0"-21"-15,0 0 42 0,0 0-7 16,0 0-6-16,0 0-24 0,0 0-33 0,0 0-15 16,0 0-21-16,0 0-20 0,0 0-21 0,0 0-16 15,0 0 1-15,0 0 9 0,-50-20 18 0,49 38 21 16,1 5 15-16,0 5 5 0,0 3-5 16,0 4-11-16,6 4-13 0,1 2-6 0,2 4-8 15,2 1-3-15,1 1-7 0,-1 1-4 0,2 3 2 16,-1 0-5-16,3-2 4 0,-2 2 1 15,0-2-3-15,3-1 2 0,-4-1-8 0,0-4-2 16,-1 0 0-16,-1-2 1 0,0-1 2 0,-3-1 4 16,1-1 1-16,-4 1-4 0,4-2 1 0,-5 0-6 15,2-2-1-15,-2 0 0 0,-2-2-1 0,0-1 2 16,-1-2-1-16,1-1 8 0,1-1-4 16,1-2 6-16,-1 1 4 0,0 0-9 0,5 0 7 15,-3-3-5-15,4 0-1 0,-1-2 1 0,1-3-3 16,-1 0-3-16,2-3-3 0,0-1 4 0,0-2-8 15,-2-3 1-15,-1-1-1 0,3 0-7 16,-2-4 1-16,-2 0-3 0,0-3-5 0,-3 0-8 16,0-1-8-16,-2-1-8 0,1 0 2 0,-1 0 3 15,0 0-11-15,0-2-25 0,0-2-40 0,0-1-45 16,-1-2-49-16,-2 0-47 0,0 0-59 0,-1 3-78 16,0-1 22-16,-2 1 69 0,5 2-176 0</inkml:trace>
  <inkml:trace contextRef="#ctx0" brushRef="#br0" timeOffset="-50656.79">20564 8521 985 0,'0'0'63'0,"0"0"54"16,0 0 35-16,0 0 4 0,0 0-27 16,0 0-68-16,0 0-30 0,0 0 3 0,0 0 16 15,0 0 9-15,0 0 0 0,0 0-1 0,0 0 4 16,0 0 1-16,100-25 1 0,-76 25-2 16,0-1-6-16,3-1-4 0,2 1-4 0,1-1-7 15,1 0-11-15,2-1-3 0,0 1-4 0,7 0 3 16,1 0 7-16,6 2-7 0,0 0 0 15,6 0-12-15,1 0-9 0,2 0-1 0,2 2-3 16,2-1 1-16,2 1-2 0,2-1 1 0,2 2-4 16,3-2-1-16,-1 1 3 0,3 0-5 0,-1 1 4 15,0-1-1-15,-2 0-3 0,1 1 1 0,-5-1 0 16,-2 0-2-16,-2-1 0 0,-3 1 2 16,0-1-2-16,0 0 4 0,-1 0 3 0,-1 1-3 15,-3 1 4-15,-1-1-4 0,-1 0 2 0,-1 0 0 16,-2 2 3-16,-2-2 2 0,-1 0-1 0,-1-1 2 15,0 2-4-15,-1-1 1 0,-3-1-4 0,0 0 1 16,0 1 2-16,-3-2-2 0,0 0 9 0,1 0-4 16,-3 0 5-16,6-2-2 0,-4 0-3 15,0-1 7-15,-1-1-3 0,1 1 3 0,2 0 2 16,0 0-2-16,-1 2 0 0,2-1-3 0,1 1-2 16,0 0-1-16,-1-1 1 0,1 1-1 15,1-1-3-15,-2 0-2 0,-2 0-1 0,2 0-1 16,-2 0 1-16,-2-1 3 0,-2 2-3 0,-3 1 1 15,-1 0 1-15,-3 0-2 0,-4-1 3 16,-4 1-2-16,-5 0 1 0,0-1 0 0,-3 0 1 16,-3 0 1-16,-6 0 0 0,-1-2 3 0,2 2-6 15,-2 0-2-15,0-1-2 0,0 0-7 0,0 0-2 16,0 0-9-16,0-1-13 0,-2 0-17 0,1-1-16 16,-2 1-22-16,-1-1-28 0,2 0-25 0,-3 2-41 15,1-1-51-15,2 0-70 0,-2 0-78 0,-2-1 29 16,5 1 75-16,-3-1 43 0,2 3 63 0</inkml:trace>
  <inkml:trace contextRef="#ctx0" brushRef="#br0" timeOffset="-50436.42">24062 8342 0 0,'0'0'200'15,"0"0"-147"-15,0 0 37 0,0 0 40 0,0 0 38 16,0 0 5-16,0 0-21 0,0 0-20 0,0 0-21 16,0 0-14-16,0 0-10 0,124-25-5 0,-104 30-1 15,1 1-2-15,-2 2 4 0,-2 2-6 16,-1 0-6-16,-1 3-2 0,-1 2-3 0,-3 0 1 15,-1 2-4-15,-3-1-7 0,-2 2-12 0,-3 0-9 16,-2-1-7-16,0 2-8 0,-7-3-6 16,-4 0-4-16,-3-1-8 0,-2-2-6 0,-1 1-7 15,-4-3-10-15,-2 0-14 0,-2-1-22 0,0-1-35 16,-2-2-45-16,-1 0-59 0,4-1-122 16,5-1-112-16,8-3-595 0</inkml:trace>
  <inkml:trace contextRef="#ctx0" brushRef="#br0" timeOffset="-49541.86">20553 6935 777 0,'0'0'10'0,"0"0"50"0,0 0 56 16,0 0 43-16,0 0 23 0,0 0-22 16,0 0-43-16,0 0-27 0,-8-118-16 0,8 116-21 15,0 2-21-15,0 0-19 0,0 0-2 0,-1 7 12 16,-4 3 12-16,3 7 8 0,-5 4-5 15,2 7-13-15,-3 2-5 0,-1 1-8 0,-1-2-2 16,1-2-2-16,0 0-4 0,0-3-1 0,-1 0-3 16,-1-2-1-16,1-2 0 0,0-2 2 0,2-2 0 15,0-3 2-15,1-3 2 0,4-2-4 16,-1-3 3-16,2-1 0 0,2-4 3 0,0 0 4 16,0 0 6-16,4-4 7 0,1-4-1 0,3-4 1 15,3-3-8-15,0-3-5 0,5-3 0 0,-1-2-5 16,0-2 0-16,1-2-1 0,2-2-3 15,0-2 1-15,2 1 0 0,-3-1-1 0,2 4 2 16,0 5 10-16,-2 6 1 0,-3 5 8 0,-1 5 0 16,-3 3-5-16,2 3 0 0,-4 5-3 0,0 6 4 15,2 3-3-15,0 7-1 0,-2 3-4 16,1 3-10-16,-3 1-1 0,0-1-8 0,0 1-11 16,0-2-11-16,2 1-20 0,2-1-27 0,1-1-34 15,0-1-55-15,6 0-82 0,-1-4-143 16,-3-4-25-16,-6-7-523 0</inkml:trace>
  <inkml:trace contextRef="#ctx0" brushRef="#br0" timeOffset="-42643.09">21250 8325 0 0,'0'0'113'0,"0"0"-17"15,0 0-80-15,0 0-4 0,0 0-3 0,0 0-3 16,0 0-3-16,0 0 0 0,0 0-2 0,0 0 1 16,0 0 1-16,0 0-1 0,-7 5 1 0,4-5 0 15,2 1 1-15,-1 0-1 0,0 0-2 0,-3-1 0 16,4 2-1-16,-1-2-2 0,-1 1-1 15,1-1-10-15,0 2-32 0,2-2-173 0,0 0 218 0</inkml:trace>
  <inkml:trace contextRef="#ctx0" brushRef="#br0" timeOffset="-42426.03">21250 8325 334 0</inkml:trace>
  <inkml:trace contextRef="#ctx0" brushRef="#br0" timeOffset="-42241.28">21250 8325 334 0,'-14'-36'7'0,"16"30"18"0,0-1 31 0,1 0 39 0,0 1 42 0,-1 0 27 0,-1 2 7 0,-1-1-4 0,1 2-17 16,-1 0-24-16,0 2-18 0,0 0-20 16,0 1-23-16,0 0-28 0,0 0-26 0,0 1-14 0,0 5 2 15,1 2 10-15,4 2 9 0,-2 4 11 0,1 2 2 16,2 3 2-16,1 0-2 0,0 3-7 16,3-1-5-16,-2 2-8 0,2 1 0 0,2-1-8 15,-4 1-1-15,0-2 1 0,-1 0-5 16,-1-3 1-16,2 1-3 0,-4-2-3 0,1-3-3 15,-2 0-10-15,2-1-30 0,-1 0-42 16,-1-1-57-16,-1-3-80 0,2 1-101 0,-2-3 12 0,1-3-370 16,0-1 627-16</inkml:trace>
  <inkml:trace contextRef="#ctx0" brushRef="#br0" timeOffset="-41208.18">21287 8729 725 0,'0'0'202'0,"0"0"-114"15,0 0 62-15,0 0 35 0,0 0 11 0,0 0-36 16,0 0-49-16,0 0-46 0,0 0-33 0,0 0-21 15,0 0-17-15,0 0 8 0,0 0 11 16,0 0 5-16,0 0 0 0,0 0-6 0,-38 59-1 16,36-40-1-16,0 0 1 0,-1 1 0 0,1-2 1 15,2 0-5-15,-1 1-2 0,1-1-1 0,0-2-4 16,0-1 0-16,1-1 0 0,4-1 0 0,-2-3-1 16,-1-1 0-16,5-1 1 0,-3-2-2 15,3-2 8-15,-1-1 1 0,3-3 3 0,1 0 2 16,1 0-2-16,3-1 1 0,-2-4-6 15,1-2 2-15,2 2-2 0,-2-2-4 0,1 0 5 16,-2 0-4-16,-2 1 3 0,-2 2-1 0,-1 0-2 16,-1 1 0-16,-1 0-2 0,0 1-1 15,-1 1 1-15,-1 0 0 0,-1 1-1 0,1 0 0 0,-2 0 0 16,0 0-1-16,-1 0 1 0,1 0-1 0,-1 0-1 16,0 1 2-16,2 1 2 0,-1-1 0 15,1 2 2-15,-1-1-3 0,0 0 0 0,0 1-1 16,-1-1 0-16,1 0 2 0,-1 1 0 0,0 0 3 15,1 0 4-15,-1-2-3 0,0 2 4 16,0 0 1-16,0 2-5 0,0 1 5 0,0 1-2 16,0 1 1-16,0 1 1 0,0 1-4 0,-1 1-2 15,0 1-5-15,1 0-2 0,0-1 2 0,-1 0 2 16,1-1 3-16,-1-1-2 0,0 1 1 0,-1-1-3 16,-1 0 0-16,3-1 0 0,-2 0 1 15,1 0 0-15,-2 0 1 0,-1 0 0 0,3 0-2 16,-2-1 2-16,-1 0 0 0,2-1-3 15,0-1 3-15,1 0-3 0,0-1 1 0,0-1 0 16,-1-1-4-16,2-1-7 0,0-1-8 0,0 1-8 16,0-1-10-16,0 0-8 0,0 0-12 0,0 0-13 15,0 0-17-15,0 0-40 0,-1 0-67 16,1 0-109-16,0 0-60 0,-2 0 37 0,2 0-243 0</inkml:trace>
  <inkml:trace contextRef="#ctx0" brushRef="#br0" timeOffset="-40591.11">21852 8836 0 0,'0'0'54'0,"0"0"89"0,0 0-112 0,0 0-13 16,0 0 12-16,0 0 31 0,0 0 50 0,0 0 36 16,0 0 26-16,0 0 13 0,0 0-10 15,0 0-7-15,0 0-18 0,0 0-31 0,-16-101-32 16,11 99-30-16,-2 1-21 0,-2 1-18 0,-2 0-12 16,-1 2-3-16,0 5-3 0,-3 2-1 15,-3 4 4-15,5 0-1 0,-2 5 0 0,-1 0 2 16,3 3-2-16,1 1 1 0,2-1 0 15,2 3 0-15,1-1-3 0,0 0-1 0,6-1 1 16,0-1-6-16,1 0 4 0,0-2-3 0,2-2-1 16,5-1-3-16,2-1 0 0,-2-2-2 0,3-2-7 15,1-2 7-15,1-1-3 0,-1-2 5 0,2-1 10 16,0-4-3-16,0-1 10 0,1 0 2 16,0-4 4-16,0-3 4 0,-3-1 8 0,3-1 8 0,-3-2 9 15,-1-2 6-15,1-2-6 0,-3-1-7 0,-2-1-7 16,-2-2-6-16,0-2-7 0,-4 2-2 15,0-1-2-15,0 2-9 0,-1 2 5 0,-4 1-5 16,-1 2-4-16,0 3-1 0,0 2-15 0,-1 1-13 16,0 4-24-16,2 0-30 0,-3 2-45 15,3 1-75-15,0 0-103 0,0 0-73 0,2 1 46 16,0 2-271-16</inkml:trace>
  <inkml:trace contextRef="#ctx0" brushRef="#br0" timeOffset="-39391.9">20908 8732 386 0,'0'0'64'0,"0"0"24"15,0 0 19-15,0 0 15 0,0 0-7 0,0 0-10 16,0 0-7-16,0 0-10 0,0 0-1 16,0 0-3-16,0 0-4 0,118-28-1 0,-95 25-6 15,1 1 2-15,-3 1-1 0,2 1-8 16,-1 0 2-16,0 0-7 0,-1 1-5 0,0 5-3 15,-4 0-10-15,1 2-10 0,-5 0-7 0,3 1-4 16,-3 3-3-16,0-1 1 0,-2 1-1 0,1 2-6 16,0-2 0-16,-2 1-4 0,-2 1-1 0,-2-3 0 15,0 2-1-15,-5 0 1 0,-1-2 2 16,0 2 6-16,-5-2 1 0,-3 2-1 0,-4-1-4 16,1-2-3-16,-5 1-6 0,0 0 2 0,-3-2 0 15,0 0-4-15,1-1 6 0,-2 0-5 16,1-1 2-16,-1 0 1 0,2-1-4 0,5 0 2 15,-1-2-3-15,6 1 0 0,0-2-2 0,1 0 0 16,5-1-4-16,1-1-12 0,1 0-3 0,0 0-6 16,5 1 2-16,3-2 11 0,3 0 4 0,2 0 4 15,3-3 4-15,4 0 1 0,1-1-2 0,-1 0 3 16,1 0-3-16,0 2-2 0,-3 1 4 0,0 1-4 16,-4 0 5-16,4 0 0 0,-4 3 0 15,2 2 0-15,-3 1-2 0,1 1 0 16,0 0-1-16,-1 2 3 0,-1 2-1 0,0 1 1 15,-2 0 1-15,-1 2-1 0,-2 0 2 0,-2 1-2 16,-3 0 7-16,-2-1 0 0,0 3 7 16,-7-3 4-16,-1 1-1 0,-4-3 3 0,-3 1-4 15,-3-2-3-15,-2 1-1 0,-2-3-3 0,0 0 2 16,0-1-5-16,-1-1 0 0,2 0-3 0,2-2-3 16,1-1 0-16,3-1-3 0,-1-1-2 0,4 0-13 15,0-2-19-15,3 0-28 0,5 0-30 0,0 0-56 16,2-1-98-16,2-5-108 0,3-2-70 15,3 0 54-15,-2 2-243 0</inkml:trace>
  <inkml:trace contextRef="#ctx0" brushRef="#br0" timeOffset="-39042.74">21729 8820 1574 0,'0'0'78'0,"0"0"-41"0,0 0 21 0,0 0 3 16,0 0-4-16,0 0-29 0,0 0-12 0,0 0 2 16,0 0 4-16,0 0-3 0,0 0-3 0,0 0-4 15,0 0 0-15,0 0 9 0,-10 73 1 0,14-62 4 16,2 2-2-16,-1-1 2 0,0 1 2 16,2 0-1-16,2 1 4 0,-1-2-6 0,-1 2-3 15,3-1 1-15,0 0-5 0,2-1 8 0,2 1 0 16,0 1 3-16,2 0 2 0,-1-2-1 0,3 2 0 15,-1-1-3-15,-1-1-1 0,-2 1-5 16,-1-1-1-16,-3-1 0 0,-5-1 1 0,-1 0 0 16,-4-2 3-16,0 0 1 0,-2-1-7 0,-6-1 6 15,-3 1-9-15,-4-1-4 0,-3 0-2 0,-1 0-15 16,-5-1-6-16,-2 1-15 0,-2 0-24 0,1-1-26 16,-6-1-34-16,5 1-36 0,2-3-47 15,1-1-87-15,3-1-139 0,8 0-35 0,4 0-519 0</inkml:trace>
  <inkml:trace contextRef="#ctx0" brushRef="#br0" timeOffset="-38848.39">21780 8788 2333 0,'0'0'28'0,"0"0"35"15,0 0 0-15,0 0 8 0,0 0-20 0,0 0-22 16,0 0-2-16,0 0-2 0,0 0-1 0,0 0-5 15,0 0-6-15,127 9-10 0,-97-3-1 16,2-1-4-16,-1-1-11 0,-1 2-19 0,-3 0-30 16,0-1-50-16,-1 2-65 0,-1 1-73 0,-2 2-111 15,0-1-137-15,-8-3 53 0,-4 0-354 0</inkml:trace>
  <inkml:trace contextRef="#ctx0" brushRef="#br0" timeOffset="-38491.26">22298 8829 1240 0,'0'0'111'0,"0"0"37"0,0 0 10 0,0 0-14 15,0 0-65-15,0 0-47 0,0 0-18 16,0 0-12-16,0 0 3 0,0 0-1 0,0 0 6 16,0 0 5-16,0 0 2 0,0 0 0 0,-97 122-4 0,87-98-6 15,1 0-7-15,2 0 0 0,-1 0-3 16,6-1 1-16,-1 0 3 0,2-1-7 0,1 0 0 15,1-3-6-15,5 1-10 0,1-4-3 0,6-2 0 16,0-3 4-16,3-2 9 0,0-2 14 16,3-3 8-16,-2-2 10 0,3-2 13 0,0 0 12 15,-1-6 25-15,-1-1 24 0,1-2 14 0,-1 0 5 16,-1-3-5-16,-1-2-15 0,-2-3-15 16,0-2-15-16,-3-2-17 0,1-3-13 0,-3-2-11 15,0-3-8-15,-2-2-4 0,-2-1-7 0,-1 2-2 16,-4-1-12-16,0 2-2 0,-10 3-11 0,-3 5-14 15,-2 2-11-15,-4 4-31 0,-5 5-37 16,3 3-46-16,-3 2-55 0,-1 5-102 0,3 0-174 16,6 4-105-16,2-1-124 0</inkml:trace>
  <inkml:trace contextRef="#ctx0" brushRef="#br0" timeOffset="-38014.73">23536 8332 1110 0,'0'0'362'16,"0"0"-244"-16,0 0 48 0,0 0 2 15,0 0-17-15,0 0-47 0,0 0-50 0,0 0-19 16,0 0-11-16,0 0 1 0,0 0 12 0,0 0 2 16,0 0 3-16,0 0-8 0,-91 137-7 0,83-98-9 15,5 0-6-15,1 0-6 0,2 0-9 16,0-1-6-16,0-3-17 0,0 0-25 0,3-3-42 15,-1-1-61-15,2 0-114 0,0-2-183 16,-3-9-41-16,1-6-493 0</inkml:trace>
  <inkml:trace contextRef="#ctx0" brushRef="#br0" timeOffset="-37152.59">23620 9042 983 0,'0'0'130'16,"0"0"39"-16,0 0 32 0,0 0 9 0,0 0-45 16,0 0-39-16,0 0-23 0,0 0-9 15,24-120-10-15,-23 107-18 0,-1-1-9 0,0 2-15 16,-2 2-5-16,-3 2-7 0,-4 1-10 0,-1 2-5 16,-2 1-14-16,-6 3-4 0,2 1-7 0,-5 0 1 15,-2 3 1-15,2 4 2 0,0 3-1 0,1 3-1 16,5 2 0-16,0 2-11 0,6-1 4 15,3 4-2-15,4 0-2 0,2 3 8 0,1 0-6 16,5 3 1-16,3 1 3 0,2 1-8 0,0-1 2 16,1 1-1-16,-1-2-1 0,0 0 1 0,-2-3 1 15,1 0 0-15,-3-3 5 0,1-1 4 0,-4-2 1 16,2-2 5-16,-5-5-1 0,-1-1 7 16,0-3 2-16,-7-1 2 0,0-3 6 0,-3-1-6 15,-4-1 5-15,1 0-3 0,-6-1 0 16,2-4 0-16,-3 0-4 0,-1-2 2 0,1-2-3 15,0 1 7-15,2-4 2 0,1 0 2 0,4-1 4 16,2-1-5-16,5 0 0 0,1-1-7 0,4 0-3 16,1-2-5-16,1 0 2 0,6-1 0 15,3 1 0-15,3 0 4 0,1 2-4 0,-1 2 3 16,4 3-1-16,-1 0-4 0,0 2 4 0,4 1-1 16,0 0 0-16,0 1-2 0,1 0-5 0,1 1-9 15,0 2-20-15,4-1-34 0,0 1-53 16,1 0-71-16,1-1-101 0,0 2-138 0,-9 0 25 15,-3-1-361-15</inkml:trace>
  <inkml:trace contextRef="#ctx0" brushRef="#br0" timeOffset="-36743.25">24117 9007 1965 0,'0'0'164'0,"0"0"-132"0,0 0 19 0,0 0 5 15,0 0-11-15,0 0-22 0,0 0-15 16,0 0-4-16,0 0 0 0,0 0-10 0,0 0 0 16,0 0-3-16,0 0-2 0,0 0 4 0,-116-60-2 15,99 68 0-15,-2 1 1 0,4 4-4 0,1-1-5 16,1 5-4-16,4 0-3 0,0 1-4 15,5 3 0-15,0 1-2 0,4 1-1 0,0 1 1 16,0-1 2-16,6 0-4 0,5-2-2 0,0-3 5 16,6-1 2-16,-3-1 13 0,5-4 14 0,-2-2 8 15,-2-2 14-15,2-3 20 0,-1-1 28 16,-1-4 27-16,0 0 19 0,-1-3 3 0,-1-3-8 16,0-2-12-16,-1 0-17 0,-2-5-14 0,-1-1-18 15,-4-1-13-15,2-2-14 0,-3-2-10 0,-3-2-4 16,1-1-11-16,-2-4-5 0,0 0-18 15,0-1-39-15,0 1-40 0,0 2-56 0,-1 3-46 16,-1 4-75-16,1 3-166 0,0 6-60 16,1 2-558-16</inkml:trace>
  <inkml:trace contextRef="#ctx0" brushRef="#br0" timeOffset="-36385.05">24673 9029 2245 0,'0'0'-20'0,"0"0"14"0,0 0 14 0,0 0 5 16,0 0-13-16,0 0-13 0,0 0-11 0,0 0-21 16,0 0-14-16,0 0-11 0,0 0 2 15,0 0 17-15,0 0 14 0,0 0 16 16,-120-80 2-16,99 95 1 0,-1 2 1 0,3 4-7 15,-1 1 2-15,1 3-6 0,1 1-2 0,4 0-1 16,1 2-3-16,2-3 0 0,5-1-4 0,2-2-3 16,4-3-3-16,3 0 6 0,4-4 11 15,7-3 22-15,-2-3 24 0,5-2 19 0,-2-5 27 0,4-2 22 16,1 0 19-16,-2-4 20 0,1-3 4 16,-3-1 0-16,4-3-11 0,-1-2-12 0,-1-2-21 15,-2-2-23-15,-2-1-17 0,-2-3-19 0,-1-3-13 16,-2-2-8-16,2-2-15 0,-4-2-28 0,-4-1-58 15,-1 0-92-15,-2 0-227 0,0 7-151 16,-2 8-699-16</inkml:trace>
  <inkml:trace contextRef="#ctx0" brushRef="#br0" timeOffset="-32991.79">21142 8267 272 0,'0'0'26'0,"0"0"-10"0,0 0 2 0,0 0 8 16,0 0 9-16,0 0 19 0,0 0 9 0,0 0 5 15,0 0-4-15,0 0-13 0,0 0-2 0,0 0 3 16,0 0 9-16,6 16 11 0,-5-15 13 0,2 1 6 16,0 0 5-16,-1-1 8 0,1 0-6 0,2-1 2 15,-1 0-1-15,1 0-10 0,0 0-5 0,1 0-12 16,0 0-11-16,1 0-14 0,-2 0-4 15,0 0-7-15,0 0-4 0,0 0 2 0,-1 0-7 16,2 0 1-16,-1 0-4 0,2 0 2 0,0-1-1 16,-1 0 2-16,2 1 0 0,-1-2-3 15,-1 1 1-15,0 0-2 0,3 0-1 0,-2 0-3 16,0-2-1-16,0 2-3 0,2 0-2 0,-1 0 4 16,0 0-6-16,0-2 1 0,3 2 0 15,-1 0-2-15,0 0 2 0,1-1 3 0,-1 0 0 16,0 1-5-16,0-1 5 0,0 1-2 0,-2-2 0 15,2 2 7-15,-2 0-7 0,0 1 0 16,-2 0 0-16,2 0-4 0,-2 0 0 0,-1 0 1 16,0 0-5-16,1 0-3 0,-2 0 2 0,1 0-4 15,-1 0 1-15,1 0 1 0,1 0 0 0,-1 0 1 16,2 1 0-16,2-1 2 0,-4 0-4 0,4 0 4 16,1 0 1-16,-2 0-6 0,2 0 9 15,-1 0-6-15,3 0 3 0,-3 0 3 0,1 0-3 0,-2 0 1 16,0 0-1-16,-1 0 4 0,-1 0-3 15,2 0 2-15,-2 0 1 0,-2 0-7 0,2 1 4 16,-2-1-3-16,2 0 0 0,-1 0-1 0,1 0 1 16,1 0-1-16,-1 2-2 0,4-2 5 0,-3 0-5 15,2 0 3-15,1 1 0 0,0 0-3 16,0-1 3-16,1 0-1 0,-1 0 2 0,0 0-2 16,-1 0 0-16,2 1-3 0,-2-1-2 0,-2 0 4 15,3 1-3-15,-1-1 5 0,-2 0-3 16,1 0 0-16,-1 0 2 0,0 0-2 0,1 0 1 15,-1 0-3-15,-1 1 3 0,0-1-3 0,-1 0 0 16,2 0 4-16,-2 0-4 0,1 2 3 16,2-2-2-16,-3 1 0 0,2 0 1 0,0-1-1 15,-1 1 3-15,2 0-3 0,0-1 0 0,0 1-1 16,-1-1 0-16,3 2 1 0,-1-2 0 0,-1 0 2 16,1 1-1-16,-3-1 0 0,2 0 0 0,-2 0 2 15,-1 0-2-15,1 0 1 0,-1 0 2 0,0 0-4 16,-1 0 4-16,1 0-3 0,-1 0 2 0,1-3-1 15,-1 2-1-15,0 0 2 0,1-1-3 16,0 1 5-16,0-2-2 0,2 1-1 0,-1 0 1 16,-1-1-3-16,0 1 1 0,-1 0 0 0,-2-1 1 15,0 2-1-15,-1-1-2 0,1 1 6 16,2 0-4-16,-3-1 3 0,0 2-1 0,0-1-4 16,0 0 2-16,1 0 0 0,-2 0 0 0,2 0 5 15,0 0-4-15,-1-1-2 0,1-1 2 16,1 1-5-16,-1-2 2 0,2 2 4 0,-1-1-2 15,2-1 2-15,-2 1-1 0,1-2 0 16,1 0 0-16,-1 2-3 0,1-2 4 0,1 1-5 0,-1-1 3 16,0 0 2-16,-1 2-3 0,1 0 1 15,-2-1-2-15,4 0 1 0,-3 0-2 0,3 2 4 16,-2 0 1-16,0-2-6 0,0 2 7 0,0-2-6 16,1 1 4-16,-1-2 3 0,-3 2-3 0,3-1 1 15,-3 2-3-15,1-2-1 0,1 0 2 0,-1 1 3 16,1-2 2-16,-1 1-2 0,1-2 0 15,-3 1-3-15,2 0 0 0,0 0 2 0,0 0-2 16,1-1-2-16,-1 1 2 0,1 1-4 0,2-2 1 16,-2 2 4-16,1-2-4 0,-1 1 3 0,1 1-2 15,0-2 1-15,-1 0 2 0,1 0-3 0,-1-1 3 16,0 0-3-16,0 2-1 0,0-2 4 16,-1 0-2-16,0 1 1 0,1-2 1 0,-1 1-2 15,1-1 1-15,0 0 0 0,-1 1 1 0,1-2-2 16,0 0 2-16,0 1-4 0,1-1 0 15,1 0 6-15,-2 1-4 0,0 2 0 0,2-2 0 16,0 1-6-16,-2-1 5 0,2 1 2 0,-1-3 0 16,-2 5 4-16,1-2-5 0,1 1 0 0,-2-1 0 15,2 0-3-15,-1 2 3 0,0-2-1 16,0 0 1-16,0 0 4 0,-2 0-4 0,3-1 2 16,-2 0-1-16,2 0-6 0,1 0 7 0,-4 0-4 15,3-1 4-15,-1 2 0 0,0 1-1 0,0-2-2 16,1 1-2-16,1-1 0 0,-1 0 2 15,0 0 2-15,-3-1 0 0,3 0-1 0,-1 2 1 16,0-3-1-16,2 1 2 0,-2 0 0 0,-1 1 0 16,0-1-4-16,1 1 0 0,-1 2 1 0,0-2 0 15,0 1 2-15,1-1-1 0,0 1-2 16,0-2 2-16,0 1 1 0,-1 1 0 0,2-1 3 16,-2-1-2-16,2 1-3 0,1-1 1 0,-2 0-3 15,1-1 1-15,1 2 3 0,-2-3-2 16,2 2 2-16,0 0-1 0,-2 1 2 0,1-1 0 15,-4 2-2-15,3-1 2 0,-2 1-2 0,1 0 0 16,-2 0 0-16,0 0 1 0,1 1-2 16,0 0 1-16,-1-1-1 0,2 2 0 0,-2 0 3 0,-1-1 0 15,1 2-2-15,0-1-1 0,1 1 1 16,0-1 0-16,1 0 1 0,-2 1 0 0,1-2-4 16,1 1 1-16,1 0-2 0,0-1 0 0,1 0 4 15,1 0-1-15,0-1 2 0,0 0-1 0,-1 0 0 16,1 1-1-16,0-1-1 0,1 1 3 0,-2 2-4 15,0-1 3-15,2 0 3 0,-3 2-3 16,1-2 1-16,0 2-2 0,-3-2-2 0,2 0 3 16,0 1 2-16,0-1 0 0,-1 0 1 0,1 1-2 15,-2 0-2-15,1-1 0 0,-1 2 0 0,1-2 1 16,1 1 0-16,0 0-1 0,1 0 1 0,0-1 0 16,1 0 0-16,0-1 1 0,-1-1-1 15,0 1 0-15,0 1-1 0,0-1 2 0,0 0 1 16,0 2-1-16,-1-2 0 0,-1 1-1 15,0 2-3-15,-1-1 2 0,1 2 3 0,-1 0-1 16,0-1 2-16,-1 2-3 0,-1 0-1 0,1 0 0 16,-1 0-1-16,2 0 3 0,0 1-2 0,-1-2 1 15,0 1 2-15,2-1-3 0,-2 0 3 0,1 0-1 16,1-1-3-16,-1 0 2 0,1 0 1 16,1-1 0-16,-2 1 1 0,2 0 0 0,-1 0-3 15,0 0 0-15,0 1-1 0,-2 0 2 0,0-1 2 16,0 2-2-16,2 1 1 0,-2-1-3 15,-1 1 2-15,1-1 1 0,-1 1 0 0,0 0 1 16,0 0-3-16,0 0 0 0,0 0-2 0,0 0 1 16,0 0 0-16,0 0 0 0,2 0 0 0,-2 0 0 15,1 0 1-15,-1 0 1 0,0 0 0 0,2 0-1 16,0 0 0-16,0 0 1 0,-1 1-2 16,2 0 3-16,-2 0-2 0,3 1 3 0,-2-1-2 15,1-1-2-15,-2 0 3 0,1 1-2 16,1-1 3-16,-1 0-2 0,0 1 2 0,-1-1-2 15,1 1-2-15,2 0 4 0,-1 1-4 0,-2-2 4 16,4 1-1-16,-3 0-2 0,1 0 1 0,-1-1-1 16,2 1 0-16,0 0 1 0,-3 1 1 0,3 0-1 15,-2-1 1-15,1 0-2 0,2 0-3 16,-2 1 1-16,0-1-1 0,2 1 2 0,0-1 3 0,-1 1 1 16,0 0 0-16,0-1-2 0,1 1 0 15,-1-1 0-15,1 0-2 0,-1 0 4 0,0 1-4 16,2 0 2-16,-5-1 2 0,5 0-2 0,-2 0 1 15,0 0 3-15,-1 0-2 0,0 1-3 16,1-2 3-16,-2 1-2 0,2 0-1 0,-4 0 3 16,2 0-2-16,1 0-2 0,-1 2 2 0,0-2 2 15,-1 1-4-15,0 0 3 0,0 2 0 0,1-1-4 16,0 2 5-16,1 1-3 0,-2-1 0 16,1 0 2-16,1 1 0 0,-1 1-1 0,2-2 0 15,-4 2-1-15,4 0 0 0,-2 0 2 0,2 0-1 16,-2 0 1-16,2 0 0 0,0-2-1 15,-3 2 0-15,3-2-3 0,-1 1 4 0,-2-1-2 16,-1-1 1-16,3 2 4 0,0 0-5 0,-1 1 2 16,0-1 1-16,-1 2-5 0,-1 2 3 0,2-2 0 15,0 1 0-15,-1-1-3 0,0 2 4 16,0-2-4-16,1 2 0 0,-1 0 9 0,0 0-8 0,0 1 4 16,2 0-2-16,-2 1 0 0,0-2-1 15,2 1 0-15,-3 0 1 0,0 0-2 0,2-1 3 16,1 1-2-16,-2 0 1 0,0-1 3 0,0 1-4 15,1-3 1-15,-2 3-2 0,1-2-1 0,0-1 1 16,0-1 3-16,2 0 1 0,-2-1-2 16,2 0 2-16,-2-1-4 0,-1 0 0 0,1-1 1 15,0 1-1-15,1 0 2 0,-1-1 0 0,0 1 2 16,-1 1-3-16,0 1 1 0,2 0 1 0,-2-1-6 16,0 1 4-16,0 0-2 0,1 1-1 15,1-1-2-15,-1 1-1 0,3 2-2 0,-1-2-2 16,-2-1 1-16,1 1-3 0,1-1 0 15,-1 0-2-15,1 0-8 0,-3-1-1 0,1 1-3 16,-1-1-4-16,0 0 1 0,0 1 2 0,-1 0 4 16,0 0 6-16,-2 1 8 0,2 1 1 0,-2 0 4 15,2 0 0-15,0 0 1 0,0 0 1 0,1-1 1 16,0 2 2-16,0-2-5 0,0 0 4 0,0-1-4 16,1 2 1-16,1 0 2 0,2 0-3 0,0-1 3 15,0 0-1-15,-1 1-2 0,2-3 0 16,0 2-4-16,-1-1-5 0,1 1-11 0,-1-1-4 15,-2 1-7-15,2 1 3 0,-1-2 8 0,-2 2 1 16,2 0 8-16,-1 0 2 0,1 0 1 16,0 0 4-16,-3 1 1 0,2-2-1 0,1 2 2 15,-2-1-3-15,0 0-2 0,2-1 3 0,-2 2-5 16,0-3 1-16,2 3-3 0,-1-1-4 0,1-1 1 16,-3 0-6-16,1 0-12 0,2 1-21 15,-3-3-23-15,0 2-16 0,0 0-3 0,0-1 11 16,-3 1 14-16,2-1 11 0,-2 0 6 0,0 1-1 15,0-1 5-15,2 0 6 0,0 0 10 16,-1-1 11-16,2 1 3 0,0-2 7 0,0 1 3 16,0-1 3-16,0 1 8 0,0-2 1 0,3 2 1 15,-2-2 1-15,3 2-3 0,1-1 2 0,0-2 0 16,1 2-2-16,0-1 1 0,-1 1-3 0,2 0 0 16,-4-2 2-16,5 2 0 0,-6 0 3 0,1-3-3 15,-1 2 4-15,1-1-1 0,-2 1 1 0,0 1 3 16,2-2-1-16,-2 2 1 0,2-2 1 15,-1 2 1-15,-1-2 0 0,3 1 0 0,1 0 4 16,-3 1 3-16,2-1 6 0,-1 0 5 0,-1 0-2 16,2 1-1-16,0 0-6 0,-2 0-4 15,1 0-5-15,1 1-1 0,-1 0-1 0,1 0-5 16,-1 0 2-16,0 1-3 0,-1 0 0 0,1 0 3 16,1 1 0-16,-1-2-1 0,1 1-2 15,1 0 2-15,0-1-2 0,0 1 2 0,0-1 2 16,1 0-2-16,3 1-4 0,0-1-3 0,0-1-7 15,-2 0-11-15,3 1-8 0,-2-2-22 0,0 1-30 16,1 0-53-16,-4-1-98 0,0-1 6 16,-4 0-344-16</inkml:trace>
  <inkml:trace contextRef="#ctx0" brushRef="#br0" timeOffset="-29933.02">23970 6808 716 0,'0'0'163'0,"0"0"-9"0,0 0 29 16,0 0 37-16,0 0 1 0,0 0-64 0,0 0-59 16,0 0-43-16,0 0-24 0,0 0-14 15,0 0-11-15,0 0 8 0,-68-16 4 0,41 33 9 16,2 3 7-16,-3 3 3 0,-1 2 2 0,2 2-2 16,0 3 4-16,-2 0-12 0,-2-1-2 15,1 3-7-15,-1 0-10 0,-1 1 3 0,-5 3-4 16,1 1-3-16,-2 0 2 0,-3-1-3 0,-1 1-5 15,3-1 2-15,-1 0 0 0,0 0-1 16,5 1 3-16,-1-1-1 0,3-1-2 0,4-3 0 16,0-2 0-16,7-4 0 0,1 0 1 0,4-5-1 15,3 0-11-15,3-2-16 0,3-4-22 0,-1-2-29 16,1-1-28-16,5-4-32 0,-2-1-38 16,1-2-52-16,3-2-96 0,-1-3-35 0,2 0 47 0,0 0-306 15</inkml:trace>
  <inkml:trace contextRef="#ctx0" brushRef="#br0" timeOffset="-29667.26">22829 7581 1479 0,'0'0'18'0,"0"0"22"0,0 0 29 15,0 0 24-15,0 0 3 0,0 0-28 16,0 0-7-16,0 0-5 0,0 0-4 0,-8 118-6 15,15-110-4-15,2-1 2 0,1-1 3 0,4-2-1 16,1-1-5-16,2-3-6 0,4 0-5 16,3-4-3-16,3-2-2 0,2-5-5 0,1 0-12 15,0-3-1-15,0-2-5 0,1-2-2 0,0 0 3 16,0-2-9-16,-1 1-9 0,0-1-19 0,-3 1-26 16,1 3-34-16,-7 1-40 0,0 2-46 0,-2 3-80 15,-6 4-138-15,-3 1 3 0,-1 3-484 0</inkml:trace>
  <inkml:trace contextRef="#ctx0" brushRef="#br0" timeOffset="-28742.73">24244 6563 654 0,'0'0'60'0,"0"0"41"0,0 0 38 15,0 0 29-15,0 0-15 0,0 0-20 0,0 0-9 16,0 0-6-16,-62 133-13 0,52-99-21 0,1 4-14 16,-1 1-13-16,1 4-9 0,-3-1-11 0,-2 4-12 15,2-1-7-15,-3 0-6 0,-1-1-1 16,-3-3-1-16,1 0-2 0,0 0-1 0,1-2-2 16,-3-1-3-16,-2-2-1 0,4-2-3 0,-3 0-1 15,1-2 0-15,1-4-3 0,0-1 0 16,5-2-7-16,-3-6-11 0,6-3-9 0,0-2-12 15,2-5-10-15,4-2-13 0,2-4-12 0,2-2-12 16,1-1-17-16,0-3-8 0,6-6-13 0,0-5-24 16,2-3-13-16,1-5-24 0,1-3-1 0,1-3 35 15,-1-3 45-15,-1-5 52 0,1-1 44 16,2-3 12-16,1-1 6 0,2-2 0 0,-2-1-1 16,4 2 4-16,-3 1 11 0,3 0 26 0,-2 4 48 15,1 2 48-15,-1 1 36 0,1 3 11 0,0 2-20 16,3 5-26-16,-2 3-25 0,3 3-21 0,1 4-7 15,-1 3-11-15,1 3-4 0,0 2-2 16,-2 2-10-16,2 3-5 0,-1 1-10 0,-1 2-8 16,1 5-5-16,0 3-1 0,-4-1 3 0,0 2 2 15,-3 1 4-15,-4 1-1 0,-3-1-1 0,-6 1-1 16,0-1 0-16,-8 0 0 0,-2 1-1 16,-3 1-5-16,-5-2-9 0,-3 0-1 0,1-2-7 15,-5-1-4-15,-1-1 0 0,-2-1-8 16,3-1-1-16,-4-1-10 0,0-1-9 0,4-1-19 15,-1 0-24-15,5-1-30 0,1-1-49 0,6 0-53 16,3-1-99-16,3 0-119 0,5 0 27 16,0 0-429-16</inkml:trace>
  <inkml:trace contextRef="#ctx0" brushRef="#br0" timeOffset="-27391.5">24493 6865 2389 0,'0'0'17'0,"0"0"5"0,0 0 21 16,0 0-2-16,0 0-27 0,0 0-17 0,0 0 2 15,0 0-6-15,0 0 7 0,0 0-1 0,0 0 0 16,-123 58 11-16,112-38-3 0,2 0 3 16,0-1 0-16,2 2-4 0,1 0-1 0,0-1-1 15,4 0-1-15,2-2-6 0,0 0 3 0,0 0-5 16,2-2-2-16,6-1 1 0,2-3-3 15,0-2-3-15,4-2 4 0,2-3 3 0,-1-3 0 16,2-2 9-16,3 0 0 0,-1-7-1 16,0-1 4-16,-2-4-1 0,0 0 1 0,0-3 1 0,-5-2-3 15,-1-1-1-15,0 0-2 0,-2-3 5 16,-4 0-7-16,-2-2 0 0,-2 0-4 0,-1-1-6 0,-4 1-2 16,-2 0-2-16,-5 2-1 0,-3 4 0 15,-1 3 5-15,-4 5 0 0,1 2 3 0,1 4 4 16,-1 2-2-16,1 1 2 0,4 1-2 0,3 3-3 15,1 2-4-15,3-1-3 0,2 2-4 16,4 2-1-16,0 0 3 0,0 1 0 0,9 3 4 16,0-2 4-16,1 0 0 0,3-1 2 0,4-1 2 15,3-2 1-15,1 0 0 0,0-2 1 0,1 0 1 16,2-2-1-16,-1-1 5 0,-1 0 1 0,-2-1 3 16,-2 1 0-16,-4 0 0 0,0-1 0 15,0 1-3-15,-4 2 4 0,-3-2-7 0,0 3 3 16,0 0 0-16,-4-1-7 0,0 3 6 15,-2 0-2-15,-1 1 3 0,0 0 3 0,0 2 3 16,-5 1-1-16,0 0-1 0,-2 2 1 0,-2 1-5 16,0 1 0-16,-1 0-1 0,0 1-1 0,1 0 1 15,-1 1 0-15,0 1 1 0,2-2 0 16,-1 3 4-16,0 0 0 0,2-1 0 0,-1 0 3 0,4-1-4 16,-2-1-1-16,4-3-1 0,2 0-1 15,0 0-2-15,0-3 0 0,8-2 1 0,-1 0-3 16,5-5 6-16,2 0 0 0,2-3 3 0,2 0 4 15,3-4-5-15,2-4 1 0,0-1-2 0,2-1-4 16,1-3 2-16,-1-2 1 0,0-1-1 16,4-2-1-16,-2-3 1 0,1-3-5 0,1-4 1 15,1 0-2-15,0-4-4 0,-1 1-4 0,1-1-8 16,-3 0-4-16,-2 3-1 0,-5 3 7 16,-4 4 10-16,-4 5 8 0,-9 5 9 0,0 5 6 15,-3 4 0-15,0 3-5 0,-4 0-7 0,-6 5-7 16,-7 7-2-16,-2 3 8 0,-3 4 5 15,-2 5 7-15,-4 2 0 0,2 2 2 0,-1 2 0 16,-3 4-2-16,0 1 0 0,0 0 0 0,0 1-1 16,1-3-4-16,4 1-2 0,0-3 0 0,7-2-7 15,1 0 2-15,1-4-3 0,4 0-6 16,4-4-3-16,4-3-5 0,0-2-5 0,4-2 1 0,0-4-3 16,0-1-1-16,0-3 2 0,0-3 2 0,0-1 1 15,1-2 3-15,2 0-3 0,-1-4-2 16,2-2-2-16,0-4-3 0,-2-1-1 0,0-3-3 15,0-1-1-15,-2-2 4 0,-2-2 6 0,-2 1 6 16,-2-1 11-16,3 0 1 0,-1 0-1 16,0 1 3-16,3 3-7 0,-2 2 3 0,2 4 1 15,1 2-2-15,0 2 1 0,0 5-16 0,0 0-5 16,4 0 2-16,1 0-1 0,2 2 13 0,5 2 3 16,3 2-1-16,-2 0 4 0,6 2 1 15,-1 0 2-15,2 3 3 0,2 0-1 0,-1 3 0 16,2-2 4-16,4 1 0 0,-4 1 4 0,3-2 2 15,-4 1 2-15,0 0 1 0,-2-3 2 16,-3 1 3-16,-4-2-3 0,-3-2 4 0,-3-2 1 16,-4 0 11-16,-3-3 24 0,0 1 5 0,-10-1-1 15,0 0-16-15,-6 0-21 0,0 0-7 16,-4 0 2-16,0 0 1 0,-1 2-2 0,1 1-2 0,0-1-6 16,1 3 0-16,-1 0-3 0,2 2-4 0,0 1 2 15,1 2-3-15,-1 2 3 0,2-1 3 0,1 4 0 16,-1-1-2-16,4 1-4 0,1-1 0 15,3 0-3-15,1 1 2 0,0-3 1 0,4 1-2 16,0 0-2-16,3-1-2 0,0-1-3 0,3-1-2 16,2-1-3-16,4-2-3 0,3-2-1 15,3 0 5-15,0-4 2 0,3-2 8 0,3-1 5 16,0 0 0-16,0-4 3 0,2-3-1 0,0-3 1 16,-2-1-2-16,-1-2 0 0,-3 0 0 15,-1-3-1-15,2-1 4 0,-6-2 0 16,-2-2-2-16,0-2 0 0,-5-2-6 0,-2-1-2 0,-3 2 0 15,0 3 2-15,-3 1 2 0,-3 4 2 16,-3 3-1-16,-1 3 1 0,1 3 2 0,-2 2-1 16,2 4 0-16,2 1-2 0,2 0-2 0,-4 6-2 15,7 1 4-15,-6 1 0 0,5 2-2 0,-2 1 1 16,3 1-3-16,1 2-2 0,1 0-1 0,0-1-4 16,1 3-4-16,7-3-3 0,2 1-4 0,0 0-10 15,2-1-13-15,1-2-26 0,1 1-40 0,-1-3-57 16,0 0-82-16,2-1-117 0,-1 0-135 15,-4-2-409-15,-1-3 619 0</inkml:trace>
  <inkml:trace contextRef="#ctx0" brushRef="#br0" timeOffset="-25975.45">25243 7853 1138 0,'0'0'218'0,"0"0"-11"15,0 0 10-15,0 0-66 0,0 0-80 0,0 0-22 16,0 0-8-16,0 0-11 0,0 0-6 16,-121 15-7-16,102-6 2 0,0-1 4 0,-1 1 9 15,2 1 9-15,-2 3 9 0,2 1 5 0,-1 2-8 16,-1 0 4-16,0 1-7 0,3 0-7 0,2 1 1 16,-1 1-16-16,3 0-8 0,2 0-8 0,2-1-5 15,1 0-3-15,5-2-1 0,2-2-5 16,1-1-6-16,2 0-8 0,7-1-8 0,1-3-4 15,1-2-3-15,5-2 6 0,-1-1 7 0,4-2 3 16,0-2 8-16,0 0-1 0,2 0 3 0,-2-1 1 16,-2-4 2-16,2 1 4 0,-5-2 1 15,1 0 6-15,-4 0 2 0,-1 0 7 0,-2 0 7 16,-5-1 4-16,-2 1 10 0,0-1-4 0,-1 0 1 16,0 2 0-16,-4 0-6 0,-5 1 1 0,-1 0-6 15,-3 2-4-15,-5 0-8 0,-2 2 0 16,0-1-3-16,-1 1-2 0,0 0 4 0,0 0-6 15,1 4 2-15,1 2-2 0,4-1-2 0,0 2 0 16,5 0 0-16,0 0 1 0,6 1-5 16,-3-1-3-16,7 1-5 0,0-1-6 0,0 0-4 15,5-1 0-15,2-2-2 0,2-1 4 0,3-1 6 16,0-2-1-16,2 1 4 0,-2-1-1 0,-1 0-2 16,1 0 4-16,1 0 1 0,-2 0 6 0,1 0 1 15,-3 1-3-15,-3 2 0 0,1-1-4 0,-2 3 0 16,-1-1-5-16,-2 2-3 0,-2 1 0 15,0 1 1-15,0 2 5 0,0 3 2 0,0 0-2 16,-1 2 2-16,-3 2 0 0,-1 0 0 0,4 3 6 16,-1-1-1-16,1 0 2 0,-1-1 4 0,0-2-1 15,1-1 4-15,1-1-1 0,0-1 1 0,0-3 2 16,0-2-2-16,1 0-1 0,4-1-4 16,-2-2 2-16,6-2-3 0,-1-1 4 0,1-1 3 15,2-1 0-15,1 0 6 0,1 0-6 0,5-3 2 16,0-2-2-16,0 0-6 0,2-2 3 15,3 1-4-15,-1-2-2 0,1 1 4 0,4 0-7 16,-4-1-2-16,4 0-2 0,-5 0-8 0,0 0-2 16,-2 1 0-16,-4 0-1 0,-4 0 6 0,-7 2 10 15,-1 0 11-15,-4 0 11 0,-7 2 1 16,-6 0 5-16,-3 2-2 0,-4 1 7 0,-1 0 8 16,1 1 0-16,-2 4-3 0,1 2-10 0,0 0-7 15,-1 2-2-15,-1 1 3 0,0 2 2 16,2 1 5-16,0 1 4 0,1 0 1 0,0 2 7 15,-1 2-2-15,1 0-8 0,1-1 0 0,2 1-15 16,3-2-8-16,0 1 4 0,2-2-6 0,4 1 2 16,0-1 0-16,1-1-8 0,5 0-4 0,1-3-7 15,1 1 1-15,0-3 0 0,3 0 1 0,3-2 2 16,0-1-4-16,0-2 3 0,1-1 2 16,0-2 4-16,2-1 5 0,0 0 4 0,0 0-1 15,1 0 2-15,1-1 0 0,0-2-2 16,4 0-2-16,-2-1-5 0,-2 1 1 0,1 1 1 15,-2-1 4-15,-2 2 4 0,-3 1 2 0,-2-1 1 16,-1 1-3-16,-2 0 0 0,0 0-2 0,0 0 0 16,0 0 2-16,-5 1 1 0,-2 3 2 15,-2 0-4-15,-1 2 3 0,0 0-2 0,-2 0-4 16,2 1 4-16,-2 0-4 0,1 0 4 0,0-1 1 16,-1 2 1-16,4 0-4 0,0 2-2 0,-3-2 0 15,2 2 0-15,1 1 2 0,-2 1 3 0,7 0 1 16,-3-2-1-16,5-1 2 0,1-1-3 0,0-2-5 15,0-2 4-15,0 0-7 0,2-2 3 16,5-1 3-16,-1-1-1 0,0 0 6 0,4 0 0 16,0-1 1-16,2-2-4 0,1-1 0 0,1-1-2 15,-1 1-3-15,4 0 3 0,-3-1-5 0,5-1 1 16,-3 2 1-16,-1-2 0 0,-2 2 1 0,-1 0-3 16,-1 1 7-16,-6 0-4 0,2 2 4 15,-6 0 3-15,2-1-4 0,-3 2 4 16,0 0-1-16,0 0 2 0,0 0-4 0,-1 0 3 15,-3 2-5-15,-3 0-1 0,1 3 3 0,-1-1-5 16,-3 2 3-16,1 0-1 0,-1 0 0 0,-2-1 1 16,-1 2 1-16,-1 0 2 0,3 0-3 0,2 1 3 15,-2 0-6-15,1 0 1 0,1 0 2 0,2 0-2 16,0 0 5-16,1-1-4 0,4-1 4 16,1 0-7-16,1-2-2 0,0 0-3 0,0-1-8 15,6-2 4-15,0 1-6 0,5-2 1 0,0 0 5 16,4 0-1-16,-2-5 2 0,3 0-3 0,-1 1-4 15,3-1-5-15,-4 0 7 0,4 0 6 16,-5-1 5-16,4-1 7 0,-4 2-3 0,3 0 1 16,-3 0 1-16,-2 1 3 0,-1 0-1 0,-1 2 1 15,-2 1 3-15,-4 1-7 0,-1 0 10 0,0 0 9 16,-2 0 7-16,0 3 12 0,0 2-3 0,-4 2 1 16,1 0-8-16,-4 0-4 0,0 1-5 15,1 1-5-15,-2 0-1 0,-1 0-6 16,3 0 3-16,-1 1-1 0,-2 1-2 0,0 2 6 15,2 2 14-15,4 0-2 0,0 0-3 0,-2-1-3 16,5 0-23-16,0 0-4 0,5-3-13 16,-1 0-32-16,3-3-38 0,0-2-68 0,2-3-121 15,-2-2-286-15,-1-1-829 0</inkml:trace>
  <inkml:trace contextRef="#ctx0" brushRef="#br0" timeOffset="-25781.31">25124 8568 2853 0,'0'0'23'0,"0"0"3"0,0 0 5 16,0 0 1-16,0 0-20 0,0 0-10 0,0 0-7 16,0 0-2-16,0 0-6 0,0 0-13 15,0 0-22-15,0 0-33 0,0 0-44 0,0 0-78 16,54 43-125-16,-41-39-262 0,-3 0-830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4:51:57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14869 10505 175 0,'0'0'49'0,"0"0"-42"15,0 0 4-15,0 0 2 0,0 0 1 0,0 0 4 16,0 0 13-16,0 0 22 0,0 0 17 0,0 0 6 16,0 0-8-16,0 0-19 0,1 0-18 0,-1 0-7 15,1 0-4-15,-1 0 5 0,0 0 11 16,2 0 10-16,-2 0 17 0,0 0 19 0,0 0 17 15,0 0 15-15,0 0 7 0,0 0 0 0,0 0-8 16,0 0-12-16,0 0-14 0,0 0-15 0,0 0-11 16,0 0-7-16,0 0-4 0,0 0-9 15,0 0-2-15,0 0-13 0,0 0-9 0,0 0-2 16,0 0-9-16,0 0 3 0,0 0-2 0,1 0-5 16,-1 0 0-16,0 0-5 0,0 0-2 0,0 0 1 15,0 0 0-15,0 0 2 0,0 0 1 16,0 2 3-16,0-2-3 0,0 0 4 0,0 0-3 15,0 0-6-15,0 0 6 0,0 0-5 16,0 0 3-16,0 0 3 0,0 0-4 0,0 0 2 0,0 0-3 16,0 0 0-16,0 0-3 0,1 0 4 0,0 0 4 15,1 0-1-15,-1 0 5 0,2 1-5 16,0-1-1-16,1 0 3 0,-4 1-3 0,2-1 5 16,-1 0-2-16,1 0-1 0,-1 0-1 0,-1 0 1 15,0 0 2-15,1 0-3 0,-1 0 8 0,0 0-6 16,0 0-2-16,0 0 5 0,1 0-5 15,-1 0 5-15,0 0 1 0,2 0-2 0,-2 1 4 16,0-1-4-16,0 0 3 0,0 0 1 0,0 0-2 16,0 0 6-16,0 0-3 0,0 0 2 15,0 1-2-15,0-1-2 0,0 0-1 0,0 1-4 16,0-1 5-16,1 0-1 0,0 2 1 0,1-1 3 16,-1-1-5-16,0 0 1 0,0 1 0 15,1-1 1-15,-2 0 1 0,0 0 4 0,1 0 1 16,-1 0 1-16,0 0 5 0,0 0-3 0,0 0-1 0,0 0 1 15,0 0-4-15,0 0 2 0,0 0-3 16,0 0-5-16,0 0-2 0,1 0-4 16,1 0-1-16,1 0 0 0,-1 0 2 0,1 0-1 15,-2 0-3-15,0 0-3 0,2 0-17 0,-2 0-23 16,0 0-50-16,1 0-56 0,-1 0-91 0,0 0-157 16,2 0-36-16,-1 0-51 0,-1 0-39 0</inkml:trace>
  <inkml:trace contextRef="#ctx0" brushRef="#br0" timeOffset="6374.34">20712 10191 231 0,'0'0'17'0,"0"0"-6"0,0 0 4 0,0 0 5 16,0 0 12-16,0 0 12 0,0 0 24 0,0 0 26 16,0 0 15-16,0 0 9 0,0 0-17 15,0 0-26-15,0 0-25 0,-14-4-25 0,10 4-10 16,0 0-11-16,0 0-1 0,-2 0-4 0,0 0 0 15,0 0 2-15,-1 0-6 0,4 0 10 16,-2 0-2-16,2 0 9 0,1 0 16 0,0 0 2 16,0 0 14-16,2 0 5 0,-2 0-1 0,2 0 5 15,-1 0-4-15,1 0-6 0,-2 0-11 0,1 0-7 16,-2 0-9-16,1 0-7 0,0-1 0 0,1-1-4 16,0 1 7-16,0 0 4 0,0 1 1 15,1-1 4-15,0 1-5 0,0 0-8 0,0 0-5 16,0 0-8-16,0-1-14 0,0 1-7 0,1 0 1 15,1-1 3-15,3 1 19 0,1-1 11 0,2-2 4 16,1 2 9-16,0-1-7 0,-2 1 5 16,0-1 1-16,0 1-4 0,-1-1-1 0,0 1-8 15,-1-2-3-15,1 2-6 0,-2 0-10 0,2 0-21 16,-2 0-54-16,0 0-82 0,0 0-107 0,1 1-21 16,-3-2 42-16,-1 2-229 0</inkml:trace>
  <inkml:trace contextRef="#ctx0" brushRef="#br0" timeOffset="9044.54">21355 10260 28 0,'0'0'159'16,"0"0"-142"-16,0 0-10 0,0 0-1 16,0 0-2-16,0 0-1 0,0 0 1 0,0 0-3 15,0 0 2-15,0 0-4 0,0 0 0 0,0 0 2 16,0 0-5-16,0 0 4 0,-1 0-2 16,1 0-1-16,0 0 2 0,0 0-2 0,0 0 4 15,0 0-1-15,0 0 0 0,0 0-1 0,-2 1-1 16,2 0 2-16,0-1-3 0,0 2 1 0,0 0-3 15,-1-1-59-15,1-1-78 0</inkml:trace>
  <inkml:trace contextRef="#ctx0" brushRef="#br0" timeOffset="10836.72">20637 10130 242 0,'0'0'15'0,"0"0"-4"0,0 0 8 0,0 0 7 16,0 0 18-16,0 0 37 0,0 0 29 0,0 0 32 16,0 0 29-16,0 0 11 0,0 0 12 0,0 0-7 15,0 0-19-15,-9 0-20 0,8 0-19 16,1 0-12-16,-1 0-7 0,0 0-10 0,-1 0-11 16,-1 0-9-16,2 0-9 0,-1 0-8 0,-2-1-4 15,1 0 0-15,-1-1-2 0,1 1-1 16,2 1-6-16,-1 0-6 0,2-1-5 0,0 1-12 15,0-2-2-15,0 2-11 0,0 0-2 0,2 0 1 16,3-1-6-16,3 1 7 0,0 0-4 16,4-1 1-16,3 0 2 0,2 1-6 0,0-1 2 0,1 0-2 15,1-1 0-15,2 1 2 0,-1-1-1 16,0 1 4-16,0 0-4 0,-1-2 3 0,0 2-1 16,1-1-2-16,-1 1 2 0,2-2-2 0,-1 2-1 15,0 0-3-15,-1 0 1 0,3 0 1 0,-2-2-2 16,1 1 3-16,1 1-3 0,0-2 1 0,2 1-1 15,1 0-3-15,-1 1 1 0,4-3-4 16,-6 1 4-16,4-1 1 0,-4 0-4 0,-2 1 7 16,-3-2-6-16,2 2 2 0,-2-1 0 0,1-1-2 15,-3 2 1-15,1-1-1 0,-3 1 3 16,-1 1-5-16,-1-1 0 0,-2 1 4 0,0 0-4 16,0-1 5-16,-1 1 0 0,0 0-4 0,-1 0 4 15,-1 1-5-15,-4 1 1 0,3-1 3 0,-3 1-4 16,-1 0 4-16,-1 0-4 0,0 0 1 15,0 0 0-15,0 0 3 0,0 0 4 0,0 0-4 16,0 0 2-16,-1 0-6 0,-1 0-4 0,-3 0 5 16,1 0-2-16,-2 0 5 0,-4 0 0 15,2 2-2-15,-2 1 1 0,-3-1-1 0,3 0 0 16,-1 1 0-16,-1-1 2 0,0 0-3 0,-4 1-1 16,4-1 2-16,-6 0-4 0,4 1 3 0,-5 0-1 15,1 0-2-15,-2-1 3 0,-1 1-5 0,0 0-2 16,-2 0-3-16,-3-1-3 0,2 1-5 0,-2 0-6 15,2-1-2-15,-4-1-10 0,5 2-7 0,-2-2-18 16,5 0-25-16,0 0-30 0,2 1-49 16,2 0-74-16,3 0-145 0,1 0-160 0,4-1 40 15,3 0-378-15</inkml:trace>
  <inkml:trace contextRef="#ctx0" brushRef="#br0" timeOffset="12982.58">20696 10056 274 0,'0'0'16'15,"0"0"1"-15,0 0 40 0,0 0 50 0,0 0 49 16,0 0 30-16,0 0 3 0,0 0-13 15,0 0-24-15,0 0-10 0,0 0-28 0,0 0-28 16,0 0-21-16,0 0-22 0,86-31-1 0,-86 31 1 16,0 1 8-16,0 2 8 0,0-1 3 0,0 2 7 15,-2 0-5-15,-5 2-5 0,2 0-10 16,-5 1-10-16,-1 0-4 0,-3-1-7 0,1 1-5 16,-2-1-1-16,0 0-6 0,-1 0 2 0,1-1 1 0,-2 1 0 15,3 0 2-15,1 0-1 0,-3 0-1 16,4-1-7-16,-3 0 1 0,2-1-8 0,0 1-1 15,2-2 4-15,1 0-4 0,2 0 3 0,0-2 2 16,6 2-3-16,0-2-2 0,1-1-4 0,0 1 0 16,1-1-3-16,0 0 4 0,0 1 1 15,0 0 5-15,2 0 6 0,1 1-3 0,0 0 7 16,4 0-1-16,0 1-1 0,-2 0 5 0,4-1-5 16,2 2 2-16,-1-2 0 0,5 1-5 15,-3 1 1-15,0-1-2 0,5 2 1 0,-3-1-5 16,2 1 2-16,-2 0-1 0,4 1-6 15,-4-1 5-15,4 1-5 0,-3 0-3 0,1 0 5 16,0 0-9-16,-2 0 5 0,-3-2-2 0,0 0 1 16,-1 1 5-16,-2-2-3 0,-3 0 2 0,0-1-6 15,-3 0 1-15,-2-1-1 0,0 1-1 0,3-2 8 16,-3 0 2-16,0 1 4 0,0-1 7 16,0 0 1-16,0 0 2 0,0 0-6 0,-3 0-3 15,2-3-7-15,-2 1-1 0,-3-1-1 0,4-2-1 16,-3 0 3-16,1 0-2 0,0-2 2 0,-2-2 0 15,0 2-4-15,2-1 0 0,-2-3-2 0,1 0 0 16,-4-2 4-16,4 2 0 0,-2-1-2 0,-2 1 1 16,-1-1 0-16,1 0-1 0,4 2 4 15,-3 1-1-15,1 1-3 0,1 1 4 0,0 1-6 16,2 0 4-16,-1 3 2 0,2-1-3 0,-1 2 3 16,2 1-4-16,1 0 2 0,1 1-4 0,0 0-2 15,0 0-5-15,0 0-3 0,0 0 3 16,1 3 2-16,4 3 6 0,-1 0 1 15,1 2 3-15,0 1 0 0,3 1-2 0,1-2-1 16,-2 3-2-16,2-1 0 0,0 1 2 0,0-1-1 16,1 1 5-16,-1-2-6 0,1 1 1 0,-2 0 3 15,-1-2-6-15,-1 1 6 0,2-2-3 0,-4-2-1 16,2-1 0-16,-4-2-1 0,-1 1 2 0,-1-2 1 16,0-1 6-16,0 0 3 0,0 0 4 15,0 0 0-15,0-2-6 0,0-3-1 0,-1-2-8 16,-3-1 2-16,-1-2 2 0,1-1-6 0,-3-1 6 15,4 0-2-15,-1-2-2 0,1-1 4 0,3-2-2 16,0 3 2-16,0-1-1 0,0 1-2 0,0 2 1 16,0 1-5-16,0 2 4 0,0 2-1 15,0 0 4-15,0 3 2 0,0 1-2 0,0 2-1 16,0 1-6-16,0 0-7 0,0 0-2 0,0 0-7 16,0 0 2-16,0 0 5 0,0 3 3 0,0 2 5 15,0 2 3-15,0-1-1 0,0 2 2 16,0-2 3-16,0 2-5 0,0-1 2 15,0 1-2-15,0-2 0 0,0 1 3 0,0-2-2 16,-2 0 0-16,0-1 3 0,-1 0 1 0,0-3 2 16,-1 2 4-16,-2-1-1 0,2-1-3 0,-2 0 1 15,3-1-3-15,-4 0 1 0,4 0 4 0,-1 0-2 16,-1 0 2-16,2-2-1 0,0-1-3 0,0-1 1 16,3-1-3-16,0-2-3 0,0 0-1 15,0 0 1-15,4-1 2 0,1-1-2 0,2-1 3 16,-2 3 0-16,5-3-4 0,-2 1 3 0,2 1-4 15,-1 1 2-15,0 0 1 0,2 1 0 0,-1 0 2 16,-1 2-2-16,-1 1-1 0,-2-1-1 0,1 1 1 16,-3 0 3-16,0 1-3 0,1 1 6 15,-4 1-4-15,-1 0 2 0,0 0 5 0,0 0-2 16,0 0 3-16,0 0-3 0,-1 0 0 0,-7 1-1 16,4 1 2-16,-3 2 0 0,-3 1-3 0,0-2 3 15,0 2-7-15,0-2-2 0,2 1 5 16,1 0-3-16,0-2 7 0,1 0-2 15,1 1-3-15,2-2 1 0,1-1-1 0,0 0 0 16,1 0 0-16,1 0 3 0,0 0-1 0,0 0 3 0,0 0 1 16,0-1-6-16,0-3 3 0,0 0-3 15,0-1-3-15,0 0 5 0,0 0-6 0,0 0 3 16,0 0 2-16,0 0-2 0,0 0 3 0,-1 1-4 16,0 0 1-16,0 2 0 0,-1 1 2 0,0 0 0 15,0 1 1-15,2 0 0 0,-1 0-7 16,1 0 1-16,0 0-4 0,0 0-1 0,-1 0 4 15,0 0-1-15,0 1 3 0,0 3 0 0,-2 1 3 16,1 0-2-16,0 0 0 0,2 2 3 0,0 0-5 16,0 0 4-16,0 2 0 0,0 0-3 15,0 2 4-15,0 1 1 0,0 0 0 0,0 1 2 16,2 0-2-16,2 1-1 0,-2 0-1 0,0 0 1 16,0 0-2-16,4 0-1 0,-3 0 4 15,0-3-6-15,0 1 6 0,1-1 0 0,2-2-4 0,-3-1 5 16,-1-1-6-16,4-1 3 0,-3-1-2 15,0 0-1-15,1-1 0 0,-2-2-2 16,-1-1 7-16,0 0-5 0,-1-1 6 0,3 1 4 0,-3-1-2 16,0 0 8-16,0 0-1 0,0 0 2 15,0 0 4-15,0 0-5 0,0 0 0 0,0 0-7 16,0-2-2-16,0 0-5 0,0 1 5 0,0-2 1 16,0 1-6-16,0-2 6 0,0 2-9 0,0-1 0 15,0 0 7-15,0 0-7 0,0 1 6 16,0 0-1-16,0-1-1 0,0 1 1 0,0 1-3 15,0-1 6-15,-3 0-3 0,2 1 2 0,1 0-2 16,-3 0-5-16,2 1 1 0,-2-1-2 0,0 1 4 16,0 0-1-16,-1 0-3 0,2 0 2 0,1 0-5 15,0 0-2-15,1 0-1 0,0 0 0 16,0 0-2-16,0 1 3 0,0 1 3 0,0 1-5 16,1-1 8-16,0 1 1 0,5 2-2 15,-3-2 7-15,3 0-8 0,-2 2 2 0,2-1 0 16,-2-1-6-16,-2 1 6 0,4-2-1 0,-4 1 0 15,-1 0 4-15,0-1-2 0,-1-1 4 0,0-1 1 16,0 1 6-16,0-1 3 0,0 0 2 16,-2 0-1-16,-6 0-7 0,0 0 0 0,-5-1-5 15,0-1-1-15,-5-2 3 0,-3 0 0 0,2-1 4 16,-1 0-1-16,0-2-1 0,2 2-3 0,-1-2-2 16,3 1 5-16,1-1-6 0,2 3 6 0,5-1 0 15,1 0-3-15,1 3 3 0,5 0-8 0,1 1-6 16,0 1-6-16,0-2-1 0,1 1-3 15,6 0 5-15,1 0 5 0,-2 1-5 0,5 0 9 16,0 0-2-16,2 0-3 0,-2 0 9 0,1 0-7 16,-1 0 6-16,0 0 1 0,-2 0-1 15,-1 0 4-15,-2 0-4 0,0 0 1 0,-3 0 1 16,2 0 3-16,-3 0 4 0,-2 0 0 0,0 1 11 16,0-1-1-16,0 0 2 0,-1 0 1 15,-5 0-10-15,-1 0-3 0,-2 0-3 0,-4 0-2 16,-1 0-1-16,2 0 1 0,-3 0 3 0,2 1-7 15,3-1 4-15,-1 1-3 0,2 1-1 0,4-1 6 16,-1 0-8-16,2 0 2 0,-2 0-5 16,5-1-13-16,0 0-7 0,0 1-33 0,1 1-41 15,0-1-52-15,0 0-55 0,0 0-100 0,2 0-152 16,2 0-13-16,3 1-337 0,-5-2 565 0</inkml:trace>
  <inkml:trace contextRef="#ctx0" brushRef="#br0" timeOffset="13606.42">20729 10150 248 0,'0'0'11'0,"0"0"0"0,0 0 9 16,0 0 7-16,0 0 5 0,0 0 0 15,0 0 3-15,0 0 21 0,0 0 35 0,0 0 41 16,0 0 32-16,0 0 11 0,0 0-9 0,0 0-15 15,29 19-18-15,-11-19-21 0,2-3-9 16,0-1-10-16,0 0 1 0,3-1 8 0,-1 1-6 16,1-2-1-16,1 0-11 0,2 0-12 0,-1 0-11 15,2 1-9-15,0-2-5 0,0 1-9 0,0-1-1 16,1 1-4-16,-1-1-5 0,0 2 0 16,0-2-5-16,-4 1-4 0,3 2 0 0,-4-1-6 15,0 1 1-15,-3 0 0 0,1 1-1 0,-2-1 1 16,-2 1-4-16,4-1-3 0,-3 1-3 15,2 0 0-15,-4 0 1 0,4-1 1 0,-1 1 4 16,1-1 0-16,-1 2-3 0,1 0-1 0,0-1-2 16,1 0-6-16,0 1 7 0,2-1-3 0,-1 0 1 15,-3 1 4-15,4 1-6 0,-5-2 4 16,1 1 0-16,-2 1 0 0,-1-1 3 0,-2-1-1 16,-2 1 0-16,-1 1-1 0,-2 0 0 0,-2 0 1 15,-2-1-3-15,0 2 1 0,-4-1-3 0,0 1 4 16,1 0 0-16,-1 0-1 0,0 0-1 0,0 0-7 15,0 0-2-15,0 0-8 0,0 0-3 0,0 0-10 16,-1 0-12-16,-2 0-8 0,-2 0-22 16,-1 0-20-16,-4 3-33 0,-1-1-44 0,-4-1-53 15,1 1-109-15,-3 1-142 0,4-2 15 0,3 0-454 0</inkml:trace>
  <inkml:trace contextRef="#ctx0" brushRef="#br0" timeOffset="14574.03">20809 10032 320 0,'0'0'62'15,"0"0"61"-15,0 0 47 0,0 0 32 0,0 0-10 16,0 0-27-16,0 0-15 0,0 0-7 0,0 0-4 16,0 0-5-16,0 0-10 0,0 0-17 15,0 0-35-15,56-27-22 0,-57 27-15 0,-1 0-14 16,-3 3-1-16,0 0-5 0,-4 2 2 15,2 1 0-15,-3 0-3 0,-2 1-2 0,1 0-3 16,-3 0 2-16,0 0-5 0,-1 1 1 0,0-1 3 16,1 1-4-16,1-1 7 0,0 1-2 0,0 1-3 15,2-2 5-15,1 1-8 0,-1-1 3 0,1 0-2 16,1 1-1-16,1 2 1 0,3-2 1 16,-2 0-3-16,6 0-2 0,-1-1 2 0,2 1-4 15,0-3 2-15,0 1 1 0,0 0-3 0,0-1 6 16,2-2 1-16,-1 1 0 0,3-2 1 0,-1-1 5 15,0 0 3-15,4-1 3 0,1 0 5 0,-3 0-7 16,4 0-1-16,2 0 0 0,-2 0-9 0,0 0 5 16,0 0-6-16,1 0-3 0,-1 0 2 15,1 0-6-15,-2 0 3 0,0 0 0 0,2 0-1 16,-1 0-1-16,-1 2-3 0,-2-1 1 0,0-1-3 16,-2 0 4-16,-1 1 0 0,0-1-1 15,1 0 5-15,-1 0-6 0,-2 0 2 0,-1 0 1 16,0 0 0-16,0 0 3 0,0 0 3 0,0 0 4 15,0 0-6-15,0 0 3 0,-2 0-7 16,-3 0-8-16,3 0 7 0,-4 0-10 0,1-2 5 16,-2-1 1-16,0 0-3 0,-1-1 8 0,0 0-2 15,-1 0 4-15,-1-2-2 0,3 2 2 0,0-2 0 16,0-1-4-16,0 0 5 0,3 0-4 16,-1-1 0-16,2 0 6 0,1-1-4 0,0 1 3 0,2 0 1 15,0 1-3-15,0 3 1 0,0-1 0 16,0 0-1-16,1 3-2 0,1-2 3 0,-1 3-4 15,2 0-4-15,1 1 6 0,-2 0-10 0,0 0 9 16,1 0 0-16,1 2-2 0,-1 3 2 0,2 0-2 16,-1 2-1-16,4 0 0 0,-4 1 5 15,5 2-2-15,0-1 2 0,-2 1 1 0,3 1-7 16,-2-1 7-16,1 1-3 0,-2 0-3 0,3 1 4 16,-2-3-4-16,0 1 2 0,-3-1 1 0,3-1-1 15,-5-1 2-15,3-1-3 0,-3-3 1 16,0 1 1-16,0-2 1 0,0-1 5 15,-3 1 6-15,0-2 15 0,0 0 10 0,0 0-2 16,0-2-3-16,0-2-14 0,-3-1-10 0,-2-3 1 16,2 0-2-16,-2-3-2 0,0 0 2 0,-3 0-3 15,-1-2-2-15,1-1 6 0,-2 1-8 0,-1-1-1 16,-1 0 6-16,1 1-10 0,1 2 11 0,0 3 1 16,1 1-1-16,1 1 5 0,4 2-10 15,0 2-1-15,1 2-6 0,1 0-6 0,2 0-3 16,-1 4 0-16,-1 3 2 0,0 1 1 0,0 2-2 15,0 1-12-15,1 1-24 0,1 2-30 0,0-1-55 16,0 0-62-16,0 1-125 0,0-1-198 0,3-3 33 16,0-3-473-16</inkml:trace>
  <inkml:trace contextRef="#ctx0" brushRef="#br0" timeOffset="18259.93">20514 9871 119 0,'0'0'79'0,"0"0"-50"0,0 0-18 15,0 0-2-15,0 0-1 0,0 0-4 0,0 0 4 16,0 0-2-16,0 0-2 0,0 0-1 0,0 0 0 16,0 0 1-16,-1-41 1 0,1 39 3 15,0-2 0-15,0 1 8 0,0-1 5 0,0 1 9 16,0-2 11-16,0 2 7 0,0-1 12 0,0 1 9 16,0-1-3-16,-2 1-4 0,-1-1-6 0,3 2-9 15,-2-2 5-15,0 3-6 0,1-2 0 16,-3 1-8-16,3 1-11 0,0-2-1 0,0 1-12 15,0 1-1-15,-2-3-6 0,0 3-3 0,2 0-3 16,0 1-4-16,-2-1-2 0,0 0-3 16,0 0-5-16,1-1-4 0,-1 2-4 0,-2-1-6 15,3 1 2-15,-1 0 1 0,-2 0-2 0,3 0-3 16,0 0-22-16,0 0-34 0,-2 0-28 0,3 0-15 16,-2 3 18-16,-1-1 31 0,1 0 28 15,1 2-232-15</inkml:trace>
  <inkml:trace contextRef="#ctx0" brushRef="#br0" timeOffset="18783.36">20335 9785 298 0,'0'0'38'16,"0"0"-9"-16,0 0 38 0,0 0 25 15,0 0 20-15,0 0-4 0,0 0-29 0,0 0-22 16,0 0-20-16,0 0-25 0,0 0-25 0,0 0-26 15,0 0-11-15,-22-13 1 0,20 17 5 0,-3 1 11 16,3 0-10-16,-2 2-7 0,-1 1-4 16,1 1 5-16,-2 0 8 0,-1 2 1 0,1 0 5 15,-3 2 1-15,0 1 3 0,-1 0 10 0,0 0 7 16,0-1 2-16,0 1 5 0,0-1 5 0,5-2-1 16,-2 2 1-16,0-2 3 0,5 1-7 0,0-1 6 15,2 1 0-15,0-3-5 0,0 0 11 16,0 0-8-16,0 0 0 0,2-1 4 0,-1-1-6 15,4 1 4-15,-3-2 2 0,0 2-2 0,-2 0 0 16,0 2 0-16,0-1 1 0,0 0-1 0,0 1 4 16,0 0-3-16,-2-1-1 0,0 1 3 15,-2 1-2-15,3-1 4 0,0 0 2 0,0-1 3 16,0 2 0-16,1-2 9 0,0 1 14 0,0-2 18 16,0 0 24-16,0 1 6 0,0-4 10 0,0 0 4 15,0 0-8-15,0-2-5 0,0 1-13 16,0-2-18-16,1 0-8 0,-1-1-8 15,1 2-5-15,-1-1-4 0,0 0 1 0,0 1-6 16,0-1-5-16,0 2-5 0,0-1-12 0,0 1-4 16,0 1-6-16,0 1-5 0,-1-1-4 0,1 1-6 15,0 1-11-15,0-1-23 0,0 0-33 0,0 1-40 16,0-1-24-16,0 0 0 0,0 0 31 0,1 0 49 16,1-2 37-16,2 2 23 0,-2-1 12 0,0-1-6 15,-1 1-1-15,3 1-2 0,-3-2-42 16,0 0-110-16,-1-2 166 0</inkml:trace>
  <inkml:trace contextRef="#ctx0" brushRef="#br0" timeOffset="19582.14">20298 10495 91 0,'0'0'107'0,"0"0"-87"0,0 0-11 0,0 0 0 16,0 0-5-16,0 0 4 0,0 0 3 15,0 0 13-15,0 0 18 0,0 0 10 16,0 0 13-16,0 0 5 0,0 0-2 0,0 0-3 0,49 4-8 16,-41-4-9-16,0-3-6 0,-2 1-1 0,1 0-1 15,-1-2 1-15,-2 2 4 0,1-2 7 16,0 0 2-16,-3 0-4 0,3-1-4 0,-2 1-6 16,-1 0-2-16,3-1-2 0,-2 0-5 0,-1 1-8 15,3 0-12-15,-1 0-9 0,-1 0-8 16,0 1 0-16,0 0-5 0,-2 1-3 0,2 0-5 15,0 1-10-15,-2-1-9 0,0 2-8 0,0-1-9 16,-1 1 0-16,0 0-4 0,0 0-8 0,0 0-7 16,0 0-12-16,0-1-1 0,0 1 6 15,1-1 11-15,0 0 8 0,4-2 6 0,0 2 5 16,0-1 9-16,-1 0 14 0,0 0 13 0,1-1 9 16,-3 0 8-16,4 1 2 0,-2-2 5 15,-1 1 9-15,2-2 13 0,-3 2 13 0,3-2 17 16,-2-1 17-16,-1 1 18 0,1 0 20 0,0-2 21 15,0 1 9-15,-2 1 3 0,0-1-16 16,-1-1-18-16,1 1-26 0,3-1-22 0,-3 1-10 16,1-1-13-16,-1 0 0 0,0 2-2 0,2-2-6 15,0 0-12-15,-1 1-5 0,-1 0-6 0,2 1-4 16,0-2-2-16,1 1-6 0,-3-1 2 0,0-2-5 16,2 2 1-16,-1 0-3 0,-1-1 0 0,0 0 0 15,0 0-4-15,0-2-1 0,-1 3-3 0,0-2 2 16,1-1 4-16,1 2 1 0,-2 0 2 15,0 0-4-15,2 1-2 0,-2 1 2 0,0-1 1 16,0-2 5-16,0 2-2 0,0 0 2 0,-4-1 2 16,3 0-3-16,1 1 4 0,-1 1-1 15,0-1-2-15,0 1 1 0,0 0-3 0,-1 0 2 16,2 1-3-16,0 0 0 0,0-1-1 0,0 1-3 16,0 0 4-16,0 1 1 0,0-1 4 0,0 0 3 15,0 1 2-15,0-1 3 0,0 1 0 16,-1 0 2-16,-2 0 2 0,2 0 2 0,-2 0 1 15,-3 0-1-15,4-1 4 0,-3 1-4 0,1 0 2 16,0 0 3-16,-1-2-5 0,0 1 9 16,-1 1 2-16,4-2 4 0,-3 0 5 0,1 0-1 15,-1 0 1-15,1 1-5 0,-1-1-2 0,-1-1-4 16,2 1-2-16,-2 1-1 0,-2 0-5 0,3 0-4 16,-2 2-7-16,3 1-6 0,-2-1-2 0,4 1-1 15,-2 1 1-15,0 0-3 0,3-1-2 0,-2 1-6 16,2 0-3-16,-3 1-7 0,3-1-15 0,1 1-25 15,-2 0-34-15,0-1-30 0,-1 1-39 16,-1 0-41-16,0 0-47 0,-1 0-32 0,-1 1 18 16,0 1 62-16,-2 2 79 0,5-2 46 0,-1 0-173 0</inkml:trace>
  <inkml:trace contextRef="#ctx0" brushRef="#br0" timeOffset="20474.16">20264 9908 263 0,'0'0'2'16,"0"0"3"-16,0 0 4 0,0 0 1 0,0 0 3 16,0 0 0-16,0 0 3 0,0 0 7 0,0 0 15 15,0 0 11-15,0 0 4 0,0 0 10 0,0 0-9 16,0 0-4-16,-65 110-7 0,59-98-15 0,3 0 0 16,-2 0 1-16,3 2 1 0,1 0-1 15,0 0-4-15,0 1-11 0,0-1-8 0,1 0-1 16,0 0-5-16,-3 1-2 0,3 0 3 0,0-1-4 15,0 1 3-15,0-1 1 0,0 0-2 16,0-1 1-16,0 1-3 0,0-2 0 0,0-1 2 16,0 0 4-16,0-1-3 0,0 0 2 0,0-1 0 15,0 1-6-15,0-1 6 0,0 0 0 16,0-1 0-16,0 0 4 0,4-1-5 0,-2 1 5 16,0-1 1-16,3 0 6 0,-1 1 9 0,1-1 0 15,-1 0 1-15,0-2-1 0,2 2 4 16,-1-2 6-16,1 1 2 0,1-1 10 0,-1-2 0 0,2 2-1 15,2-1-4-15,-2 0-7 0,1-1-4 16,-2 0-2-16,0 0 4 0,2-1 7 0,-1 0 2 16,-3-1 0-16,3 1-4 0,-2-1-8 15,-2 1-9-15,4-1-4 0,-4 2-5 0,3-2-2 16,-4 0-1-16,4 0-1 0,-4 0 2 0,5-1-2 16,-4 1 6-16,2-1-1 0,0 0 0 0,-1 0 5 15,1 0-8-15,-1 0 1 0,0 0-1 0,-1 0-5 16,-2 0 3-16,2 0-2 0,-1 0-1 0,-1 0 4 15,4-1 1-15,-2 0 4 0,2-1 0 0,-2 1 4 16,3-2-3-16,-1 1 2 0,1 0 5 16,0-2-4-16,-3 1 1 0,1-2 0 0,-1 1-3 15,-1-1 1-15,1 1 0 0,-1-2-3 0,-1 0-2 16,0 0-3-16,1 0-5 0,-2-2-1 16,0 1 0-16,0 0-6 0,0 0 5 0,-1-1-2 15,0-1-2-15,1 0 3 0,-1 0-3 16,2 1-2-16,1-2 1 0,1-12-2 15,-3 10 5-15,3-1 1 0,-2 2-5 0,0 0 4 16,-1 0 5-16,-1 2-2 0,0-2 6 0,1 1-3 16,-1-1-5-16,0 0 1 0,0 1-3 0,0-2 4 15,1 2 2-15,1 0-1 0,-2-1 0 16,2 1 1-16,-1 1-1 0,-1-2 0 0,1 1 2 0,-1 1-5 16,0-1 1-16,1 0 2 0,-1 0-4 15,0-1 2-15,1 0-1 0,-1 1 1 0,0-2 0 16,1 1 2-16,-1 0 0 0,0 1-2 0,0 0 3 15,0-1-4-15,0 1 2 0,0-1 2 0,0 1-4 16,0 1 6-16,-1 0-2 0,0 1-2 16,-1 0 0-16,-1-1-6 0,0 1 4 0,2 0-1 15,-3 1 4-15,-1-3-3 0,2 2-2 0,-2 0 3 16,0 0-7-16,-3 1 5 0,0 0 1 0,-1 1-6 16,1 2 2-16,-5-1-6 0,1 3-3 15,1-1 0-15,-1 1 2 0,0 1-2 0,0 1-1 16,2 0 0-16,-2 0-8 0,0 4 0 15,2 2-2-15,-1-1-4 0,0 4 1 0,1 0-11 16,-2 3-12-16,0 1-17 0,1 0-30 0,-2-1-36 16,5-1-44-16,-1 2-27 0,0-1-2 0,1 0 43 15,0 1 55-15,4 1 47 0,0-4-220 0,1-2 283 0</inkml:trace>
  <inkml:trace contextRef="#ctx0" brushRef="#br0" timeOffset="20900.62">20088 10262 83 0,'0'0'116'0,"0"0"-86"16,0 0-17-16,0 0 3 0,0 0 6 0,0 0 8 16,0 0 6-16,0 0-1 0,0 0-7 15,0 0-5-15,0 0-11 0,52 126 0 16,-47-114-4-16,2-2-3 0,-1 0 0 0,-1 0-5 15,2 1 0-15,-4-1-2 0,6 1-4 0,-6-1 3 16,4-1 1-16,-1 0 2 0,-1 0 1 0,4-1-2 16,-2-1-1-16,1 0-2 0,2-2-1 0,3-1-2 15,-2 1 3-15,1-3 4 0,0 1 1 0,-1-2 4 16,5-1 0-16,-3 0 2 0,3 0 3 16,-2-2 1-16,0-1 5 0,0 0 1 0,-2-2 4 15,-1 1 6-15,-1-2 7 0,1 0 9 0,-2-1 6 16,1 1 8-16,0-4-2 0,-1 1 3 0,1-2-4 15,-1-1-9-15,1-2-8 0,0-1-10 0,0-1-9 16,1-2-4-16,-2-1 4 0,-1-1-1 0,-1 1 7 16,0 0 1-16,-3 1-1 0,1 1 5 15,-3 0-5-15,-1 2-1 0,-1-2 1 0,0 3-10 16,0 0-1-16,-4 1-8 0,-1 2-6 0,-1 1-10 16,-1-1-19-16,-1 2-26 0,-1 0-47 0,0 0-67 15,-2 2-48-15,0 1 15 0,2 1-39 16,4 3-14-16</inkml:trace>
  <inkml:trace contextRef="#ctx0" brushRef="#br0" timeOffset="23733.09">21724 9224 653 0,'0'0'-71'16,"0"0"13"-16,0 0 42 0,0 0 80 16,0 0 52-16,0 0 17 0,0 0 1 0,0 0-10 15,0 0-4-15,0 0-5 0,0 0-7 0,0 0-1 16,68 54-10-16,-48-54-8 0,2 0-9 16,5-2-12-16,1-4-14 0,2-3-14 0,3 0-13 0,-2-4-14 15,-1 0 3-15,-1-3-4 0,-2-1-5 16,-1-1 7-16,-5-3-7 0,2 0 1 0,-5-1 1 15,-3 0-8-15,-3-2 1 0,-4 0-2 0,-4-1-7 16,-4-2-4-16,0 1-10 0,-8-2-3 0,-5 2 4 16,-4 0 6-16,-2 7 11 0,-7 4 3 15,2 6 3-15,-5 5 1 0,-3 4 6 0,-3 8 5 16,0 9 8-16,-1 4 6 0,2 8 6 0,2 6 8 16,1 5-1-16,4 6 7 0,5 5-12 0,2 4-5 15,3 3-3-15,7-1-8 16,0 3 10-16,4-2 2 0,3-1 3 0,3 0 1 15,0-3-9-15,3-3-5 0,7-4-11 0,1-3-5 16,2-3-9-16,1-7-9 0,1-2-5 0,-1-4-16 16,-3-5-7-16,-1-5-21 0,-3-1-27 0,-4-6-21 15,0-4-29-15,-3-3-13 0,0-4-45 0,-5 0-96 16,-2-5-92-16,0-2 21 0,4 2-317 0</inkml:trace>
  <inkml:trace contextRef="#ctx0" brushRef="#br0" timeOffset="23941.64">21435 9475 2228 0,'0'0'-62'0,"0"0"44"16,0 0 55-16,0 0 55 0,0 0 9 0,0 0-34 16,143 23-12-16,-106-20-13 0,2 0-13 15,4-1-4-15,-1 0-7 0,1 1-13 0,-4-1-3 16,-2 0-16-16,-4 1-24 0,-6-2-21 15,-3 1-38-15,-4-1-39 0,-2 1-53 0,-2-2-89 0,1 0-125 16,-4 1-31-16,-1-1 60 0,-6 0-225 0</inkml:trace>
  <inkml:trace contextRef="#ctx0" brushRef="#br0" timeOffset="24973.65">22175 9386 2181 0,'0'0'-50'0,"0"0"33"16,0 0 36-16,0 0 35 0,0 0-15 15,0 0-31-15,0 0 4 0,0 0 0 0,0 0 2 0,0 0 6 16,0 0 3-16,0 0-3 0,0 0-1 16,-53 109-6-16,54-93-2 0,5 0 0 0,0-2-2 15,1-1 2-15,2 0 2 0,0-1 0 16,-1-2 4-16,4-2-2 0,-1-1-2 0,0-2 3 15,1-2-3-15,0-2 5 0,0-1 0 16,-1 0-1-16,2-1 1 0,0-4-3 0,-3-3 5 0,0-2 1 16,-1-1 5-16,-4-1 0 0,0-1-4 15,-1-1 1-15,-4-4-10 0,0 0-2 0,0-2-4 16,-3-2-4-16,-3 0-2 0,-5 1-3 0,2-1 2 16,-4 0-7-16,-2 1 5 0,-1 3-1 0,-2 2-4 15,3 2 7-15,-1 2-7 0,2 3 1 16,0 4 2-16,3 2-6 0,0 3-4 0,4 0-4 15,1 0-5-15,2 5 0 0,0 0 4 0,2 5 5 16,1-2 2-16,0 1 3 0,1 2-2 0,0 0-2 16,5-1 0-16,4 2 1 0,0-3 7 0,5-1 1 15,0 0 4-15,2-4 3 0,0 1 0 16,3-3 3-16,-2-1 1 0,1-1 0 0,2 0-3 16,-3 0 0-16,1-1-1 0,-3-3 0 15,2 0 2-15,-3 0 0 0,1-1-2 0,-4 2-1 16,0-1 1-16,-3 2-1 0,-1 0 1 0,1 1-3 15,-3 0 0-15,1 1-3 0,0 0-3 0,0 0 0 16,2 2-1-16,-3 1 0 0,1 3 3 0,-1 2 0 16,-1 0-1-16,-1 2 3 0,0 3 0 15,-2 1 2-15,0 1 0 0,-1 1 0 0,0 1 2 16,2 0-4-16,-1-1 6 0,1 1-4 0,4-1 0 16,-3-3 1-16,2 1-2 0,0-1 1 0,0-1-1 15,0-2 2-15,2-2 0 0,-2-1 1 0,3-1 8 16,-1-3-1-16,1-1 9 0,-1-2 5 15,1 0-1-15,-3-1 9 0,0-5-7 0,2-2-1 16,-1-2-1-16,-1-1-7 0,-1-2 3 0,0-2-5 16,-2-1 1-16,1 0-3 0,-2-3-2 15,1 0 0-15,1-2-7 0,1-2 1 0,-3 0-4 16,3 0-3-16,1 1 5 0,-3 3 0 0,2 1-1 16,-1 5 2-16,-2 4 0 0,0 3-2 0,-1 3 0 15,0 2-6-15,0 1-13 0,0 0-5 16,1 0-2-16,-1 4 5 0,3 2 12 0,-3 1 6 15,2 2 2-15,1 3 1 0,-2 2-1 0,4-1 0 16,-1 1 1-16,3 0-1 0,2 0 0 16,0 0 3-16,1 0-5 0,2-2 2 0,-1 0 2 15,0-2-4-15,2 0 7 0,-1-4-4 0,1 0 2 16,4-3 3-16,-2-1 1 0,1-2 2 0,3 0 0 16,-4 0 0-16,1-5-1 0,0-2-3 0,-1 1 2 15,0-3-3-15,-2 0 4 0,2-1 0 0,-1-1 0 16,-2 0-1-16,0 0-3 0,1-2 1 0,-3 0-4 15,-2 0 4-15,0 2-1 0,-1-1 2 16,-4 2 5-16,-2 0-4 0,-1 1 7 0,0 2-2 16,-1 2-5-16,-6 2 4 0,-2 0-10 0,-1 3 2 15,-5 0 0-15,1 2-2 0,-3 3 4 16,-1 3 0-16,2 2 2 0,0 2 1 0,0 1 0 16,2 1 4-16,-1 1-6 0,2 3 5 15,1-1-6-15,1 1 1 0,1 1 3 0,2-2-5 16,2 1 3-16,3-1-4 0,1-1 0 0,2-1-8 15,5-2 1-15,1 1-1 0,3-2-8 0,1 0 5 16,4-4-23-16,1 1-15 0,0-2-12 0,1-3-36 16,4 0-30-16,-3-3-46 0,3-1-79 0,0 0-133 15,-1 0-134-15,-3 0 42 0,-6 0-296 0</inkml:trace>
  <inkml:trace contextRef="#ctx0" brushRef="#br0" timeOffset="25566.25">23385 9661 1375 0,'0'0'254'16,"0"0"-303"-16,0 0 52 0,0 0 117 0,0 0 35 16,0 0-38-16,0 0-26 0,0 0-19 15,0 0-7-15,0 0-11 0,0 0-2 0,0 0 3 16,0 0-13-16,0 0-3 0,117-58-4 0,-108 48-5 16,-3-1 0-16,-1 0-6 0,-2-1 0 0,-3 2-5 15,0-2-5-15,-8 1-8 0,-1-1-8 0,-3 1-3 16,-5 1-10-16,-2 0 1 0,-5 3-2 0,-2 3-1 15,0 3 6-15,-3 1 0 0,0 0 3 0,5 7 1 16,0 2 2-16,5 1-5 0,2 3-4 16,3 2 4-16,0 0-2 0,4 1 7 0,3 0 1 15,1 1-2-15,3 0-2 0,3-2-2 0,3 0 2 16,8 0 1-16,1-2 6 0,7-2 2 16,0-1 4-16,2-3 0 0,2-3 0 0,1-1 5 15,-1-3-3-15,0 0 4 0,2 0 1 16,0-3-2-16,-4-3 5 0,3-1 0 0,-3-1 3 15,-1 1 0-15,-1-3 2 0,-2 2-1 0,-2 1-1 16,-4 0 1-16,1 3-3 0,-6 0-1 0,0 3 0 16,-4 0-7-16,1 1-1 0,-2 0-3 0,-1 3 0 15,0 4 6-15,0 0 6 0,-1 4 6 16,-4 2-1-16,0 0 0 0,-1 3-6 0,-2 0-7 16,2 1 1-16,1 0-9 0,4-1 1 0,1 1 1 15,0-2-5-15,1-1 2 0,8-1-5 0,0-2-5 16,1-2-4-16,2-1-13 0,-1-1-11 0,2-2-28 15,3-2-45-15,-3-2-68 0,4-1-154 0,-6 0-243 16,-3 0-837-16</inkml:trace>
  <inkml:trace contextRef="#ctx0" brushRef="#br0" timeOffset="26211.54">22399 10233 2293 0,'0'0'68'0,"0"0"-117"16,0 0 7-16,0 0 34 15,0 0 35-15,0 0 11 0,0 0-4 0,0 0-7 0,0 0-10 16,0 0-7-16,116 14-4 0,-85-9-11 16,0 0-42-16,-2 2-69 0,3 0-125 0,-6 0-233 15,-6 0-34-15,-9-3-522 0</inkml:trace>
  <inkml:trace contextRef="#ctx0" brushRef="#br0" timeOffset="26392.95">22348 10475 2406 0,'0'0'-90'0,"0"0"39"0,0 0 60 0,0 0 73 15,0 0-6-15,0 0-33 0,0 0-16 16,127 17-9-16,-91-16-13 0,1 0-6 0,2-1-15 16,-3 1-21-16,-1 0-47 0,-2 2-70 15,-3-2-107-15,-2 1-204 0,-9-1-34 16,-7-1-509-16</inkml:trace>
  <inkml:trace contextRef="#ctx0" brushRef="#br0" timeOffset="27135.54">23278 10441 1609 0,'0'0'142'16,"0"0"36"-16,0 0 30 0,0 0-1 0,0 0-54 15,0 0-52-15,0 0-26 0,0 0-30 16,0 0-25-16,0 0-7 0,0 0-5 0,0 0 3 16,0 0 2-16,0 0-1 0,-70 55-6 0,66-30 2 15,2-2-5-15,1 2-6 0,1-1 1 16,0-1-12-16,2-2-13 0,6-3-20 0,-1-3-39 16,4-1-53-16,-1-5-79 0,2-1-136 0,0-4-199 15,-3-1 28-15,-3-2-319 0</inkml:trace>
  <inkml:trace contextRef="#ctx0" brushRef="#br0" timeOffset="27280.47">23365 10217 1672 0,'0'0'184'16,"0"0"-34"-16,0 0-8 0,0 0-8 0,0 0-58 16,0 0-58-16,0 0-31 0,0 0-20 15,0 0-23-15,0 0-37 0,0 0-58 0,0 0-120 16,0 0-202-16,0 0 20 0,27 20-380 0</inkml:trace>
  <inkml:trace contextRef="#ctx0" brushRef="#br0" timeOffset="28134.19">23334 10660 1970 0,'0'0'324'0,"0"0"-292"0,0 0 23 0,0 0 10 16,0 0-16-16,0 0-12 0,0 0-5 15,45-117-5-15,-24 100-4 0,1 1-3 0,2 3-3 16,-4 4 3-16,0 2-3 0,-4 5-4 0,0 2-2 16,-1 0-4-16,-1 4-1 0,-4 6-3 0,-3 1-2 15,-1 3-5-15,-2 3 0 0,-2 1-1 16,-2 1-2-16,0 2 7 0,-2 0-4 0,-3 0 0 0,3-2 1 16,-2-2-4-16,3-1 5 0,1-1-3 15,0-2 2-15,1-2 3 0,4-2-1 0,-3-5 3 16,4 0 2-16,-4-3 7 0,3-1 8 0,0 0 4 15,4-6 7-15,-3-2-4 0,2-4 4 0,0-1 0 16,2 0 0-16,-1-2-5 0,0-1-7 16,-1-3-5-16,3 1-8 0,-1-1 4 0,-2 2-6 15,3 3 0-15,-4 1 4 0,1 3-9 0,-2 3 6 16,0 2 0-16,1 1-8 0,-3 3 5 16,3 1-9-16,-3 0-2 0,3 0 0 0,-3 3-1 15,0 3 4-15,-1 1-5 0,0 3 8 0,1 1-6 16,-3 1 5-16,0 2 1 0,0 0-3 15,-1 1 5-15,1-1-5 0,1 0 1 0,-1 0 1 16,3-3-4-16,-1 2 3 0,4-3-4 0,-1 0 1 16,1 0-2-16,4-3 6 0,2-3 4 0,0 0 1 15,1-3 9-15,2-1-8 0,-1 0 2 16,2 0 3-16,0-5 0 0,-3 0 5 0,1-5 2 16,-3 1 5-16,1 0-1 0,-4-1 0 0,-2-1-3 15,-2 0-4-15,2-1-3 0,-3-2-1 0,0 0 0 16,0-3-2-16,-2 0 4 0,-1 0-6 0,0 0-3 15,-1 1 2-15,0 2-6 0,0 3 6 0,-2 3 1 16,-3 2-5-16,0 4-1 0,0 2-10 16,-3 0-4-16,-1 1 3 0,-2 7 4 0,-5 3 6 15,4 2 1-15,-3 5 0 0,1 2-5 0,1 0 3 16,0 3 1-16,2 0-6 0,0-1 7 0,2 0-5 16,3-3-2-16,1 1 1 0,5-5-15 15,0-1 2-15,6-3 1 0,3 0 1 0,7-3 14 16,1-3 5-16,6-2 5 0,2-2 3 15,2-1 2-15,3-1 0 0,1-6 2 0,2-1 3 16,-1-3 4-16,4 0 6 0,0-4 1 0,1-2-2 16,-4-5-2-16,7-2-7 0,-1-5-5 0,1-6-4 15,2-2-4-15,0-7-2 0,-1 0-4 0,0-3-3 16,-6 1-1-16,-4 2 4 0,-6 3 1 16,-6 7 5-16,-7 4 10 0,-5 5-4 0,-6 6 6 15,-1 6 0-15,-6 5-9 0,-6 4 0 0,-1 4-2 16,-10 1-1-16,-4 10 3 0,-3 7 6 0,-5 6-3 15,0 6-1-15,-3 5 5 0,3 3-4 0,-3 2 3 16,5 3 1-16,0 0-3 0,6 0 2 0,6-2-5 16,2-1 0-16,9-4-4 0,6-1-2 15,4-4-4-15,2-3-10 0,5-1-8 0,4-4-17 16,4-2-15-16,0-3-12 0,2-2-32 16,2-1-46-16,3-3-101 0,1-2-247 0,-7-3-93 15,-2-2-621-15</inkml:trace>
  <inkml:trace contextRef="#ctx0" brushRef="#br0" timeOffset="28983.48">22495 11369 1726 0,'0'0'31'0,"0"0"41"16,0 0 52-16,0 0 37 0,0 0-27 0,0 0-42 15,0 0-9-15,0 0-11 0,0 0-5 16,0 0-8-16,88-118-9 0,-79 103-10 0,1 0-9 15,1 2-9-15,-1-1-3 0,-3 1-3 0,1 3-3 16,-2 1 3-16,-2 4-1 0,-2 2-1 0,-1 2-5 16,-1 1-10-16,0 0-9 0,0 0-7 15,0 2 5-15,-1 7 4 0,-3 1 4 0,1 3 4 16,-5 2-5-16,3 1 1 0,0 0 0 0,2 0-1 16,0 1 4-16,2-2-1 0,1 1-1 15,0 0 2-15,2-4-3 0,3-1 2 0,3-1 0 16,-1-3 2-16,3-4-1 0,1 0 2 0,2-3 3 15,2 0-1-15,2-4 5 0,1-3-3 16,2-3 2-16,-2-2 1 0,1 1-2 0,0-3 1 0,-3 1-1 16,0 2 1-16,-2 0-1 0,-1 0-3 15,-3 3 2-15,0 1-4 0,-2 2 3 0,-1 2-2 16,-3 2-4-16,-1 1 0 0,-1 0-6 0,1 0-1 16,-2 4 1-16,-1 2 1 0,0 2 4 0,0 3 1 15,-1 0 2-15,-4 2-4 0,1 2 6 16,-1-1-2-16,-1 0-3 0,2 0 4 0,-1 0-5 15,4-2 1-15,-2-2 2 0,3-1-2 0,0-3 2 16,0-1 0-16,0-1-1 0,4-2 0 0,-2-2 6 16,5 0 4-16,0 0 2 0,2-2 4 15,1-4-5-15,3-2-3 0,0-2 1 0,0 0 0 16,1-3 3-16,0 0 2 0,3 0-1 0,-3 2-5 16,2 2 3-16,-3 1-6 0,-1 3-1 15,-1 2 7-15,2 2-9 0,-3 1 3 0,0 0 0 16,0 5-6-16,0 2 5 0,-3 4-3 0,2 0 2 15,0 2-1-15,-3 1 1 0,-1 1 0 16,-1 0-4-16,-1-1 0 0,1 3-7 0,-4-2-9 16,0-2-13-16,0 1-22 0,0-2-37 0,0-3-45 15,0-1-33-15,-5-2-99 0,-1 0-260 0,1-5-11 16,1 2-544-16</inkml:trace>
  <inkml:trace contextRef="#ctx0" brushRef="#br0" timeOffset="29175.21">22294 10804 2658 0,'0'0'82'16,"0"0"-130"-16,0 0 6 0,0 0 33 0,0 0 17 16,0 0-1-16,129-11-7 0,-75 24-3 0,7 3 3 15,4 4-10-15,6 2-25 0,-1 4-45 16,-1 4-61-16,0 3-52 0,-1 3-77 0,-2 1-109 15,-2 1-90-15,-17-9 46 0,-17-10-230 0</inkml:trace>
  <inkml:trace contextRef="#ctx0" brushRef="#br0" timeOffset="30532.88">23544 11361 1219 0,'0'0'353'0,"0"0"-54"0,0 0-32 0,0 0-100 15,0 0-78-15,0 0-22 0,0 0-17 0,-139-72-13 16,113 68-10-16,0 0-9 0,-1 4-3 15,3 0-2-15,-3 0-2 0,4 6-5 0,4 1 2 16,3 1-1-16,5 2-5 0,3 2 1 0,4-1-4 16,4 3-5-16,4 0 5 0,6-1-4 15,3-1 2-15,3-2 1 0,1 0-1 0,4-2 0 16,3-2 1-16,-2-2 0 0,1 0-1 0,0-3 2 16,2 0-2-16,-2-1 1 0,-3 0 4 0,-2 1-1 15,-3 1 2-15,0-1 0 0,-2 2-1 16,-2 1 0-16,-3 2 0 0,-2 3-1 0,-1 1 0 15,-2 2 0-15,0 2-1 0,1 2 2 0,-3 3 1 16,0 2-1-16,-1 1 1 0,0 4-1 0,0 0-1 16,-1 3 0-16,-4 3 2 0,0 1 1 0,1-1 2 15,-1 0 1-15,-1 0-4 0,0-1 1 16,-4 0 0-16,0-2 1 0,-1-1 3 0,-3-4 0 16,1-2 3-16,0-4 6 0,-2-4 2 0,-1-4 6 15,-2-3-1-15,1-3-2 0,-1-4-1 0,1 0-2 16,1-5 1-16,2-3 0 0,3-3-4 15,-2-3-3-15,6-4-5 0,-1-1-2 0,5-3-3 16,1-3-2-16,2-3-1 0,3-2-5 0,4 0 1 16,5 0-2-16,2 3 2 0,2 2 0 0,0 5 5 15,0 1 0-15,5 3-2 0,0 0 2 16,3 2-4-16,2 2 2 0,2-1 1 0,-1 1-5 16,0 0 5-16,3 0-2 0,0 0 3 0,1-2 5 15,1 0-5-15,3-1 1 0,-1 0-2 16,3-1-6-16,-2 1 4 0,-4 0-3 0,-1 1 3 15,-3 0 4-15,-4 3-2 0,-4 1 1 0,-7 0-1 16,-2 3 1-16,-2 3 3 0,-6 0 3 0,-2 3-2 16,0 1-1-16,-2 0-4 0,-7 0-5 15,-1 2 1-15,-4 4 2 0,-2 1 1 0,2 4-2 16,-2 0 3-16,4 2-3 0,-1 2 2 0,5 0 3 0,0 0-3 16,4 1 0-16,2 0-1 0,2-1 1 15,0-3 0-15,5 0-2 0,1-3 3 0,3-1 1 16,3-2 1-16,2-1 2 0,2-4-1 0,0-1 1 15,4 0-2-15,-4 0 1 0,3-6 0 16,-3-1 1-16,2-1 3 0,-1-2-3 0,-2-3 3 16,1-1-1-16,-2-1-2 0,2-1 0 0,-1-1-2 15,0 0 1-15,-2-1-1 0,-3 2-2 16,-2 3 2-16,-2 1-2 0,-2 5 3 0,-2 2 1 16,0 3 1-16,-2 1-4 0,0 1-5 0,-2 1 1 15,-5 6-1-15,1 2 2 0,-4 4 4 0,1 2-4 16,-2 2 2-16,1 2 0 0,0 1 0 15,1 1 2-15,2 1-2 0,1-2 0 0,2 1-1 16,4 0-4-16,0-3 3 0,0 0 0 0,4-3 0 16,2-3 4-16,3 0-5 0,-1-3 2 15,1-2 2-15,2-4-3 0,3 0 7 0,1-3-2 16,1-1 0-16,4-6 2 0,-1-2-5 0,2-2 2 16,0-1-1-16,-2-4 0 0,2 1 1 0,0-3-1 15,-1-1-1-15,3-4-2 0,1 2 1 0,1-1 0 16,-4 2-2-16,2 2 3 0,-2 4-3 0,-5 5 0 15,2 2 1-15,-7 5-3 0,0 2 4 0,-3 0-1 16,-3 8 0-16,2 2 2 0,-5 4 1 16,2 2-1-16,-1 2-1 0,-3 3 3 0,0 1-3 15,0 1 4-15,0 0 2 0,0 1-4 0,-3 1 3 16,0-2-3-16,1 0-3 0,0-4 2 16,-4-2 0-16,2-2 3 0,-3-2 1 0,-3-2 7 15,2-3-3-15,-4-1 6 0,0-3 0 0,0-3-3 16,-5-1 2-16,4 0-6 0,-6-5-1 15,4-3-1-15,-1-2 1 0,1-1-1 0,2-2-1 16,6-1-1-16,2 0-4 0,5 1 2 0,0-3-2 16,0 1-2-16,5 0 1 0,4 3-3 0,0 1-1 15,3 2 1-15,3 1 0 0,-3 2 1 16,6 0 2-16,-2 3 1 0,1 0-3 0,2 0 3 16,-1 0 0-16,-2 1-1 0,1-2 6 0,-3 2-6 15,2-3 1-15,-1 0 1 0,2-2-3 0,2-3 5 16,1-1-2-16,1-2 2 0,-1-3 0 0,2-2 0 15,2-4 0-15,-1-2-4 0,0-4 3 0,-3-3-4 16,0-2 1-16,-1-3 1 0,-3 0-2 16,-1 3 4-16,-3 4 0 0,-3 4 3 0,-4 3-1 15,-2 5 5-15,-2 5 1 0,-1 3-4 0,0 3 5 16,0 2-5-16,0 3-3 0,0 1-1 0,-4 0-6 16,-1 4 3-16,0 7 3 0,-2 4 3 15,-2 7 4-15,0 1 4 0,0 3 3 16,2 2-1-16,0 4 5 0,-1 1-6 0,0 2-1 0,1-2 4 15,2 0-8-15,-3-1 3 0,5-1-2 16,0 0-6-16,-1-2 1 0,3 1-1 0,0-1-3 16,1-1 3-16,0-1 2 0,1-2-6 0,4-2 2 15,-1-2-3-15,4-1-6 0,-1-2-1 16,-1-3-3-16,3-2-9 0,-2-3-6 0,-1-1-12 16,1-6-10-16,-4-1-9 0,3-2-9 0,-4 0-29 15,2-7-46-15,-1-1-52 0,-3-3-109 0,0-3-180 16,0 2-84-16,-3 5-576 0</inkml:trace>
  <inkml:trace contextRef="#ctx0" brushRef="#br0" timeOffset="30743.59">24521 11280 1716 0,'0'0'547'0,"0"0"-521"0,0 0 44 0,0 0 37 16,0 0 14-16,129 76-9 0,-94-62-4 0,1 1-4 15,0-2-25-15,3 1-11 0,1 0-12 0,0-1-15 16,1-1-5-16,-3 0-19 0,-1 1-7 16,-1-3-3-16,-5 1-5 0,-6-4-4 0,-2 1-6 15,-6-2-7-15,-1 0-23 0,-5-1-21 0,-3 1-35 16,-5-2-58-16,3 0-85 0,-4-1-141 16,-2-1-285-16,0 1-817 0</inkml:trace>
  <inkml:trace contextRef="#ctx0" brushRef="#br0" timeOffset="42627.08">20384 9754 0 0,'0'0'167'0,"0"0"-153"15,0 0-9-15,0 0-2 0,0 0 2 0,0 0 2 16,0 0-3-16,0 0 0 0,0 0-2 16,0 0-1-16,0 0 1 0,0 0-1 0,3-4 0 15,-3 4-3-15,0 0 2 0,0 0-3 0,0 0 2 16,-1 3 0-16,0 0-2 0,-1 1 2 16,-2-1-6-16,1 3-6 0,0-3-54 15,2 0-51-15</inkml:trace>
  <inkml:trace contextRef="#ctx0" brushRef="#br0" timeOffset="42974.13">20384 9754 179 0,'19'58'18'15,"-16"-60"3"-15,1 0 15 0,1 0 22 0,-3-1 23 16,4 2 22-16,-2 0 17 0,-1-1 12 0,1 0 8 16,-1 0-4-16,-2 0-17 0,4 1-21 15,-4-2-23-15,1 2-7 0,-2 1-6 0,0 0-1 16,0 0-7-16,0 0-17 0,0 0-12 0,0 0-19 16,0 0-8-16,-1 0-1 15,-1 0 1-15,-3 1 11 0,2 2 4 0,-2-1 4 0,-2 1 2 16,0 0 1-16,-2 0 2 0,2 0 3 15,-1 0-3-15,0 0-6 0,-1 0-6 0,0 0-7 16,1 1-4-16,2-2-1 0,-1 0-6 0,-1 2-14 16,2-2-28-16,-1 2-52 0,1-2-82 0,1 0-89 15,-1 1-57-15,4-2 38 0,1 2-242 0,0-3 534 0</inkml:trace>
  <inkml:trace contextRef="#ctx0" brushRef="#br0" timeOffset="43227.23">20285 9832 231 0,'0'0'45'0,"0"0"44"0,0 0 30 0,0 0 15 16,0 0-7-16,0 0-32 0,0 0 0 15,0 0 8-15,0 0 8 0,0 0 9 0,0 0-11 16,0 0-14-16,0 0-18 0,0 0-20 0,-86 51-16 16,76-44-13-16,-6-1-8 0,5 0-9 15,-1 0-1-15,-4-2-3 0,4 2-6 0,0-1 4 16,0 0-8-16,-4 0 0 0,4 0 1 0,-3 1-5 15,-1 0-1-15,3-1-10 0,-3 1-12 0,4 1-16 16,0-1-21-16,1-1-28 0,1 1-33 16,-1 0-34-16,2-1-37 0,-1-1-35 0,0 2 27 15,1-1 45-15,0-2 60 0,-2 1 62 0,4 0-110 16,4-2 83-16</inkml:trace>
  <inkml:trace contextRef="#ctx0" brushRef="#br0" timeOffset="43525.79">19793 10083 0 0,'0'0'227'0,"0"0"-190"15,0 0 23-15,0 0 36 0,0 0 36 0,0 0 21 16,0 0 12-16,0 0-5 0,0 0-1 0,0 0-7 16,0 0-12-16,0 0-12 0,0 0-18 15,0 0-18-15,-86 45-23 0,83-42-13 0,0-1-13 16,-2 1-9-16,3-1-2 0,-1 0-8 0,-2 1-4 16,1-1-2-16,-2 2-2 0,2-1 0 0,-3 1-2 15,-1-1-4-15,2 0-3 16,-4 1 0-16,1-1-2 0,-1 1-2 0,1-1 5 15,0 1-8-15,0-1 4 0,1 0-3 0,3 1-5 0,-2-1 6 16,3 1-7-16,-2-1 4 0,4 0 0 0,-2-1-2 16,-1 0-1-16,4 1-7 0,0-2-1 15,0 0-9-15,0-1-1 0,1 0-4 0,0 1-17 16,0-1-9-16,0 0-25 0,0 0-28 0,0 0-25 16,0 0-39-16,0 0-45 0,0 0-44 15,0 0-13-15,0-1 33 0,3 0 69 0,-1 0 43 16,2-1-112-16</inkml:trace>
  <inkml:trace contextRef="#ctx0" brushRef="#br0" timeOffset="43777.79">19627 10240 241 0,'0'0'60'0,"0"0"35"16,0 0 35-16,0 0 23 0,0 0-16 0,0 0-38 16,0 0-31-16,0 0-21 0,0 0-17 15,0 0-1-15,0 0-5 0,0 0-11 0,0 0-9 16,28 13-4-16,-19-10-4 0,2-1-9 0,1 0-13 16,3 0-30-16,0 2-27 0,3-2-38 0,0 1-32 15,-5-1-2-15,4 1 19 0,-4 2 42 16,-2-1 39-16,-1-1-36 0,-4-1-52 0</inkml:trace>
  <inkml:trace contextRef="#ctx0" brushRef="#br0" timeOffset="44250.51">19986 10343 157 0,'0'0'36'15,"0"0"-25"-15,0 0-3 0,0 0-1 16,0 0-3-16,0 0-1 0,0 0-2 0,0 0-1 15,0 0-2-15,0 0 1 0,0 0 2 16,0 0-2-16,0 0-1 0,0 0-2 0,97 26-2 16,-88-23-1-16,-1-2 2 0,-1 1 3 0,-1-1-1 0,2 1 4 15,0-1-3-15,-4 1-1 0,4-1 2 16,-4 2-3-16,3-2 4 0,-3 1-1 0,0-1 0 16,-1 2 1-16,2-2-1 0,-2 1 1 0,-1 0-2 15,4 0 0-15,-2 0 0 0,0 0 1 0,1 0 3 16,-2 1 1-16,4-1-1 0,1-1 0 15,-3 1-2-15,4 0 0 0,0 1 1 0,0-1 0 16,0 0 3-16,-1 1 3 0,-2 0 2 0,4-2 6 16,-2 2 17-16,0-1 17 0,-1 0 26 15,0 2 23-15,2-2 11 0,-3 0 5 0,-1 2-3 16,4-2-7-16,-4 1-5 0,2-1 0 0,-1 0 2 16,-2 1 3-16,4-1-2 0,-3-1-3 15,1 0-4-15,0 0-11 0,-1 1-7 0,1-1-10 16,-1 0-13-16,1-1-8 0,-2 3-12 0,2-2-9 15,-2 1-4-15,2-1-7 0,-2 1 2 0,2-1 3 16,-2 0-6-16,1 0-2 0,-2-1-6 0,-1 1-6 16,1-1 2-16,0 0-1 0,-2 1 1 15,-1-1 4-15,0 0-6 0,0 0-7 0,0 0-30 0,-2 0-60 16,-3 0-73-16,-2 0-98 0,-2-1-86 16,-1-2-17-16,2 2 63 0,2-2-175 0</inkml:trace>
  <inkml:trace contextRef="#ctx0" brushRef="#br0" timeOffset="45024.51">20034 9942 0 0,'0'0'43'0,"0"0"49"0,0 0-50 16,0 0-30-16,0 0-1 0,0 0-2 16,0 0 2-16,0 0 4 0,0 0 5 0,0 0 13 15,0 0 11-15,0 0 11 0,0 0 6 0,0 0 4 16,-73 64 1-16,62-58 1 0,-1 3 3 15,-2-2-7-15,-1 0-5 0,-1 1-10 0,0-1-13 16,-2 1-5-16,3-1-12 0,-3-1-6 0,1 1-6 16,2 0-5-16,-3-1-3 0,5 0-4 15,-2-2 0-15,2 1-4 0,2-1-3 0,-2-1-1 0,5-1-7 16,0 1 0-16,1-2-7 0,5-1-6 16,-2 1-8-16,2-1-17 0,-1 0-26 0,3 0-26 15,0 0 0-15,0 0 16 0,-1 0 31 0,1 0-201 16,0 0 265-16</inkml:trace>
  <inkml:trace contextRef="#ctx0" brushRef="#br0" timeOffset="45245.28">19677 10110 229 0,'0'0'12'0,"0"0"-7"0,0 0 4 15,0 0 2-15,0 0-3 0,0 0-5 16,0 0 1-16,0 0-4 0,0 0 0 0,0 0 4 16,0 0-9-16,0 0 7 0,119-34-2 0,-108 33-3 15,0-2 5-15,4 0-6 0,-1 1-1 16,-1-1-3-16,5-1 0 0,-1 0-2 0,4-1 1 16,1 0-3-16,-6 1-69 0,-4 0-63 0</inkml:trace>
  <inkml:trace contextRef="#ctx0" brushRef="#br0" timeOffset="45452.68">20278 9915 161 0,'0'0'60'16,"0"0"-34"-16,0 0 16 0,0 0 26 0,0 0 36 15,0 0 30-15,0 0 18 0,0 0 1 0,0 0-2 16,0 0-13-16,127-22-16 0,-115 21-15 0,5 1-27 16,-4 0-22-16,1 0-25 0,-1 0-17 15,-3 0-10-15,0 0-8 0,-5 0 0 0,2 0-10 16,-4 1-5-16,2 0-13 0,-2-1-28 0,-2 2-22 15,-1-2-24-15,0 0-5 0,0 0 6 16,0 0 9-16,0 1-8 0,0-1-25 0,0 0-26 16,0 0-4-16,0 0 30 0,-1 0-207 0</inkml:trace>
  <inkml:trace contextRef="#ctx0" brushRef="#br0" timeOffset="46011.75">19726 10240 146 0,'0'0'33'16,"0"0"-29"-16,0 0-8 0,0 0 2 0,0 0-1 16,130 55 2-16,-107-45 0 0,3-1-1 15,-3 2-4-15,-8-3-33 0,-4-2-86 0</inkml:trace>
  <inkml:trace contextRef="#ctx0" brushRef="#br0" timeOffset="47484.26">19704 9756 205 0,'0'0'19'16,"0"0"9"-16,0 0 33 0,0 0 45 0,0 0 37 15,0 0 29-15,0 0-12 0,0 0-36 16,0 0-43-16,0 0-35 0,0 0-5 0,0 0 9 15,0 0 15-15,0 0 11 0,7-5 4 0,3 14-7 16,0 2-3-16,0 1-6 0,2 1-3 0,-1 2 1 16,0 3-6-16,1 0-6 0,-2 2-9 0,0-1-11 15,2 1-4-15,-2-1-7 0,1 0-3 0,-2-1 1 16,-1-1-4-16,-1 1-2 0,-3-1-1 0,3 0-2 16,-4-1-5-16,1 2 2 0,-1-1-1 15,-1 0-4-15,-1 2 5 0,0-2-5 16,0 0 0-16,2 0 2 0,-2 0-5 0,-1 1 5 0,0-2-1 15,1 0-3-15,-1 0 2 0,0-1-3 16,0 0 0-16,0 0 0 0,0 0 0 0,0 0-2 16,0 0 4-16,0 0-1 0,0-1 2 0,0 1-1 15,-2-1-2-15,-1-1 2 0,1 1-2 16,0 0 2-16,-2 1 0 0,0-2 1 0,1 1-3 16,-4 0 1-16,4 0 0 0,-3 0 0 0,2-2 2 15,-3 1-3-15,3 0 0 0,-3 0-3 16,4-2-2-16,-3 1 5 0,4-1-1 0,-3-2 1 15,1 1 2-15,1-2-2 0,-4-2 2 0,5 0 1 16,-4 0-1-16,4-3-4 0,0 0-16 0,0-2-19 16,-2 0-21-16,3-1-24 0,0 0-25 15,-1 0-30-15,1 0-36 0,-1 0-54 0,-1-3-40 0,2-2 3 16,1 0 50-16,0 1 70 0,0 0-110 0</inkml:trace>
  <inkml:trace contextRef="#ctx0" brushRef="#br0" timeOffset="47926.47">19797 10365 500 0,'0'0'97'0,"0"0"-31"0,0 0 10 0,0 0 4 15,0 0 8-15,0 0-11 0,0 0 22 0,0 0 28 16,0 0-6-16,0 0-13 0,0 0-15 15,0 0-20-15,0 0-15 0,6 60-17 0,-6-50-10 16,0-1-5-16,-4 1-3 0,2-3-5 0,-1 0 1 16,-2-3 0-16,3 0-3 0,-1 0 4 0,1-2-1 15,-1-1 2-15,2 1 8 0,-1-2 5 16,2 0 9-16,0 0 0 0,0 0-8 0,0-2-10 16,0-3-14-16,0-1-3 0,0-2-4 0,6 0 1 15,-3-2-2-15,1-2-2 0,4 0 1 0,0 1-5 16,1-1 3-16,-2 0-2 0,0 0 1 0,1 2 3 15,0 2-2-15,-4 0 4 0,3 1-3 0,-4 2 1 16,2 1 0-16,-1 0-4 0,-3 3 4 16,3 0-8-16,-2 1 0 0,-2 0 2 0,1 0 2 15,-1 1 5-15,1 3 3 0,-1 1 0 0,1 2-2 16,-1 0-1-16,1 1 1 0,1 0-2 0,3 0 1 16,-1 2-3-16,3-2-2 0,3 0 2 15,-2-1-1-15,0-1-2 0,-1 1-6 0,3-1-17 16,-1-1-29-16,-2-2-42 0,-3-1-65 0,3 1-112 15,-4-1-135-15,-2-2 13 0,0 1-347 0</inkml:trace>
  <inkml:trace contextRef="#ctx0" brushRef="#br0" timeOffset="48430.72">19638 9901 303 0,'0'0'34'0,"0"0"38"16,0 0 36-16,0 0 15 0,0 0-18 0,0 0-43 16,0 0-18-16,0 0 10 0,0 0 28 0,0 0 24 15,0 0 5-15,0 0-8 0,0 0-13 16,0 0-9-16,28 52-10 0,-18-42-11 0,2 1-5 15,1-1-8-15,-3-1-11 0,3 1-1 0,-4-3-10 16,-1-1-5-16,-2 0 0 0,2-2-2 0,-3 0 7 16,0-2 3-16,0-1 8 0,1 1 1 15,2-2 1-15,0 0-1 0,-1 0-7 0,3-4-2 16,0-1 0-16,0 0 2 0,-1-2 6 16,1 0 1-16,0-1-5 0,-3 0-8 0,2-1-7 15,-4 1-8-15,2-2-3 0,-4 2-1 0,3 1-9 16,-3 0 0-16,5 0-21 0,-5 0-20 15,2 1-20-15,-1 1-46 0,-3 2-81 0,0 1-172 16,-1 2-89-16,0 0 28 0,0 0-235 0</inkml:trace>
  <inkml:trace contextRef="#ctx0" brushRef="#br0" timeOffset="49100.69">19214 10737 1269 0,'0'0'134'16,"0"0"16"-16,0 0 38 0,0 0 9 0,0 0-45 16,0 0-51-16,0 0-33 0,0 0-15 15,0 0-14-15,0 0-3 0,0 0 5 0,0 0-5 16,0 0-3-16,0 0-7 0,34-30-4 16,-17 33-5-16,-3 1-1 0,3 3-3 0,-4 0-5 15,0 0 2-15,0 0-7 0,-5 1-3 0,-1-1 0 16,0 3-9-16,-4-1 5 0,-1 1-5 15,1 2-1-15,-2 0 1 0,-1-1-7 0,0 0 0 16,-6 0-2-16,1-1-1 0,-3 1 4 0,-4-3 1 16,-3 2 2-16,1-2 2 0,-3 0 1 0,-1 0 2 15,4 0 2-15,-4-1-1 0,5 1 4 0,-3-1 2 16,4-1 0-16,1 1 4 0,2-1-2 0,4 0 0 16,-1 1 2-16,3-1-3 0,2 0 1 0,-3-2 2 15,4 1-1-15,0 0 1 0,6 0 6 16,-2 0 0-16,4 1 2 0,2-2 0 0,1 1-5 15,-1 0-4-15,0-1-1 0,5 1-6 0,-3-2-2 16,2 2-12-16,-2-2-17 0,4 0-19 16,-3 1-27-16,4-2-30 0,-4 2-50 0,4-3-110 15,-4 1-186-15,-2-1 2 0,-2-1-396 0</inkml:trace>
  <inkml:trace contextRef="#ctx0" brushRef="#br0" timeOffset="49723.5">19756 10747 601 0,'0'0'230'0,"0"0"-72"0,0 0 23 0,0 0 9 16,0 0-47-16,0 0-50 0,0 0-24 15,0 0-8-15,0 0-11 0,0 0-10 0,0 0-4 16,0 0-7-16,0 0 0 0,-60-26-6 16,52 26 0-16,0 2 1 0,-1 0-7 0,0 1 0 15,-1 0-4-15,0 1-3 0,2 0 2 0,-1 1-1 16,4 0 0-16,-3-1 0 0,2 1-2 0,3 0-4 16,0 1-3-16,-2 0-2 0,4-1-2 0,1 1 0 15,-1 0-1-15,1 1 0 0,0 0-3 0,0-1 1 16,2 0-3-16,3 0 0 0,-1 0 7 15,1-1-1-15,0-1 3 0,2 1 4 0,2-2-6 16,-3 1 9-16,3-2 3 0,1 0 0 0,0 0 5 16,0-2-3-16,1 0 0 0,-1 0 1 0,-1 0 2 15,1 0 4-15,-1 0 7 0,-5-2 8 16,3 1 5-16,-4-2 13 0,1 1 1 16,-1-2 0-16,-1-1-1 0,-1 1-6 0,-1-1-5 15,0-1-5-15,0-1-2 0,0 1-9 0,0-1-7 16,0-1-1-16,-1 0-7 0,-2-1 0 0,0 1 1 15,-2 1-7-15,2 0-1 0,-4 1-7 0,4 0-3 16,-5 0-4-16,4 3-8 0,-2-1-14 16,2 2-26-16,-2 0-42 0,-1 2-67 0,2-1-85 15,-2 1-167-15,4 0-110 0,0 0-645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4:57:41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14367 4910 142 0,'0'0'121'16,"0"0"-105"-16,0 0-3 0,0 0-4 15,0 0 3-15,0 0 17 0,0 0 29 0,0 0 43 16,0 0 43-16,0 0 23 0,0 0 4 0,0 0-8 16,-21 1-19-16,18-1-17 0,1 0-16 0,0 0-22 15,-1 0-12-15,-1 0-6 0,0 0-4 16,0 3 0-16,0-2 1 0,0 0-5 0,2 0-1 15,-1-1-1-15,2 1-8 0,1-1 0 0,0 0-4 16,0 0-7-16,0 0-2 0,0 0-11 16,0 0-5-16,0 0-2 0,0 0-5 0,0 0 7 15,4 0 3-15,0 0 5 0,2 0 6 0,2 0-2 16,1 0 0-16,1 0-7 0,2 0-3 0,2 0-1 16,-1 0-8-16,0 0-1 0,0 0-4 0,-1 0-6 15,-1 0 1-15,1 0-1 0,-2 0 0 16,2 2 2-16,0-2-1 0,0 1 0 0,0 1 1 15,1-2 0-15,0 1 3 0,3-1 2 16,-1 0 0-16,1 0-2 0,-2 0 1 0,2 0-1 16,-2 0 0-16,2-1 1 0,-1-2-5 0,1 3 2 15,-2-3-1-15,2 2-1 0,-1-1 1 0,1 1-1 16,-2-1-1-16,2 2 0 0,-2 0-1 0,2 0-1 16,-2 0 0-16,3 0 0 0,-2 0-1 15,2 0 1-15,-1 0-1 0,1 0 0 0,-1 0 1 16,0 0-5-16,1 0 3 0,0 0 0 0,-2 0-2 15,4 0 4-15,-3 0 1 0,0 0 2 0,3 0-2 16,-3 0 2-16,1 0-1 0,0 0-3 0,0 0 5 16,-1 0-3-16,1 0 0 0,-1 0 1 15,1-1-2-15,0 1-1 0,0-1 1 0,0 0 0 16,2-1-1-16,1 1 4 0,-1-2-1 0,1 2-3 16,0 0 4-16,-2 0-5 0,0-2 0 15,1 2 3-15,0 0-3 0,-1 0 4 0,0 0-3 16,2 0-1-16,0-1-1 0,-3 2 0 0,2-1 1 15,1 1-2-15,-4 0 3 0,0 0-3 0,-1 0 0 16,0 0 5-16,1 0-5 0,-1 0 3 16,0-1 1-16,0 0-5 0,0 1 6 0,0-1-2 15,-3 1 1-15,4-1 1 0,-2-1-2 0,3 0 2 16,0 1-1-16,-2-1 1 0,4 0-2 0,-2 1 0 16,-1 1 0-16,3-1-3 0,-2 1 3 0,1-1-2 15,-2 0 0-15,3 0 2 0,-2-1-3 0,-1 1 2 16,3 1 1-16,-3-1-4 0,3 0 4 15,-2 0-3-15,2 0 2 0,1-1 0 0,-4 1 1 16,1 0-2-16,0 1 1 0,0-2 3 0,-1 2-5 16,1 0 2-16,-3-1 1 0,3 0-4 15,-3 0 4-15,4 0 2 0,-3 0-2 0,2-2 3 16,2 2-2-16,-3 0-3 0,0 0-1 0,2 0 2 16,-2 1-1-16,0-2 2 0,2 2 1 0,-4 0-6 15,4-1 6-15,-3 1-6 0,1 0 2 16,2-1 5-16,-4 1-6 0,4 0 3 0,-3-1-3 15,2 1-1-15,-2-1 4 0,0 0-1 0,2 1 3 16,-3-2-4-16,1 1 1 0,0 0-3 16,-1 0 0-16,0 1 6 0,-2-1-4 0,2 0 3 15,1 0 0-15,-2-1-5 0,5 2 4 0,-2-1-4 16,1 1 1-16,3 0 3 0,-1-1-2 0,2 1 0 16,-2 0 0-16,1 0 2 0,0-1-2 0,0 1 1 15,0 0 1-15,0 0-8 0,0 0 7 0,0 0-1 16,-1 0-1-16,-2 0 3 0,1 0-3 15,-1 0 3-15,-3 0-3 0,-2 0 4 0,1 0-3 16,-3 0 2-16,-1 0 2 0,2 0-10 0,-3 0 8 16,1 0-2-16,-1 0-2 0,3 0 7 0,-1 0-8 15,0 0 1-15,5 0 0 0,-2-1-2 16,0 0 6-16,2-2-1 0,1 1 2 0,0 1-3 16,-2-2 0-16,1 1 3 0,0 0-4 0,2-1 10 15,-2 2-9-15,2 0 4 0,-2-2 1 16,2 1-2-16,-4 0 2 0,3-2-3 0,-3 2 0 15,3-1-4-15,-2 0 4 0,3-1 0 16,-2 1 0-16,3-2 5 0,0 2-5 0,-3-1 1 16,3 1-1-16,-1 0-9 0,-3 0 9 0,0 1-3 15,0-1 0-15,-2 1 9 0,-1 0-9 0,-1 1 1 16,0 1 2-16,0 0-6 0,-2-1 5 0,-1 1 0 16,-1-1 0-16,2 0 0 0,1 1 1 0,-4 0-3 15,3 0 0-15,1 0 2 0,2 0-3 0,-1 0 5 16,2 0-3-16,1-2-2 0,1 2 4 0,-1 0-4 15,0 0 1-15,2 0 5 0,-3 0-5 16,-2-1 3-16,2 1-2 0,-2 0-1 0,-1 0 0 16,1 0 3-16,-2 0 3 0,-2 0-1 0,1 0 0 15,3 0-3-15,0 0-3 0,2 0 3 0,2 0-3 16,-1 0 4-16,-2 0-1 0,1 0-3 16,3 0 3-16,-3 1-1 0,-2-1 1 0,8 2 0 15,-5-2-1-15,1 1 0 0,3 0-2 0,-2 0 3 16,0 0-3-16,2 0 3 0,-3 1-1 15,3-1 0-15,-3 1 0 0,-1-1 0 0,3-1 1 16,-2 0-1-16,2 1 1 0,-3-1-2 0,3 1 3 16,-3 0 0-16,-2-1-2 0,2 1 2 15,0 0-2-15,-2-1-2 0,0 2 4 0,0-2-4 16,0 1 2-16,1-1 1 0,-2 1-2 0,3 0 2 16,1 0-1-16,-2 0-1 0,0 1 1 0,0 0 1 15,1-1-1-15,-1 0 0 0,-1 2 1 0,0-2-1 16,-1 0 0-16,1 0 2 0,0 0-5 0,-1 0 4 15,-1 2-1-15,2-2 0 0,-1 0 4 16,-1-1-6-16,0 0 2 0,0 0 2 0,-3 0-4 16,2 0 3-16,-1 1 0 0,-2-1-3 0,2 0 0 15,-5 0 2-15,4 0-2 0,-3 0 4 0,2 1 0 16,-1-1-3-16,0 2 2 0,2-2 1 16,-3 1-4-16,2-1 4 0,-1 1-2 0,1 0-4 15,1 0 5-15,1-1-2 0,-2 1 0 0,2-1 5 16,2 0-3-16,-1 2-2 0,-2-2 3 0,2 0-3 15,0 1-1-15,0-1 4 0,-3 0-3 16,3 0 1-16,-2 1 1 0,-1-1-1 0,2 0 0 16,-3 0 4-16,2 0-3 0,-2 0 0 0,2 0 0 15,0 0-6-15,1 0 5 0,-3 0 1 16,3 0 0-16,-2 0 6 0,0 0-4 0,1 0-1 16,-1 0-1-16,1 0-6 0,-1 0 6 0,3 0-2 15,1 0 0-15,-1 0 3 0,1 0-2 0,-1 0 2 16,1 0-1-16,1 0 0 0,-1 0 1 15,2 0-4-15,-1 0 5 0,0 0 0 0,1 0-3 16,-2 0 5-16,-1 0-4 0,3 0 0 0,-3 0 3 16,0 0-2-16,-3 0-1 0,4 0 1 0,-5 0 3 15,4 0-3-15,-3 0 4 0,0 0-3 0,1 0-2 16,-2 0 1-16,2 0-1 0,-1 0 3 0,2 0 1 16,-3 0-4-16,4 0 4 0,-5 0-4 15,4 0 0-15,-4-1 3 0,2 1-3 0,-3 0 2 16,6 0 0-16,-5 0 1 0,2 0-4 0,-1 0 4 15,-2 0 0-15,3 0-1 0,-1 0 3 16,-2-1-3-16,4 1-1 0,-3 0 2 16,-1 0-1-16,2 0 0 0,-1 0 0 0,-1 0-1 0,3 0-2 15,-2 0 2-15,-1 0-2 0,-1 0 2 0,5 0 0 16,-4 0-2-16,-2 0-1 0,2 0 3 16,2 0-2-16,-3 0 2 0,0 0 1 0,0 0-4 15,0 0 2-15,-1 0 1 0,1 0-3 0,0 0 1 16,2 0 2-16,-2 0-4 0,0 0 2 0,1 0 2 15,-1 0-3-15,1 0 2 0,2 0 1 16,-2 0-4-16,0 0 4 0,-1 0-2 0,0 0-1 16,3 0 2-16,-3 0 1 0,1 0-1 0,-1 0 0 15,0 0 1-15,-1 0-2 0,2 0 1 0,1 0-1 16,-2 0-2-16,1 0 5 0,-1 0-2 0,0 0-3 16,1 0 4-16,2-2-5 0,-3 2 2 15,-1-1 3-15,0 0-5 0,1 1-1 0,-1-1-2 16,0 1-4-16,0-1-2 0,0 1 0 0,0-1-7 15,0 1-5-15,0 0-5 0,0 0-16 16,0-2-10-16,-2 2-17 0,-4 0-32 16,5-1-26-16,-2 1-52 0,-4 0-70 0,-3 0-153 0,0 0-212 15,1 0-832-15</inkml:trace>
  <inkml:trace contextRef="#ctx0" brushRef="#br0" timeOffset="8474.87">16013 7936 435 0,'0'0'61'0,"0"0"-29"0,0 0 26 15,0 0 58-15,0 0 23 0,0 0 5 16,0 0-13-16,0 0-21 0,0 0 0 0,0 0-1 16,0 0-16-16,0 0-16 0,-26-19 1 0,26 17 11 15,4 2 18-15,0-1 6 0,-1 0-2 0,4-1-9 16,0 1-12-16,0-2-10 0,3 2-7 0,-1-1-9 16,1 1-7-16,1 0-6 0,-1 1-6 0,0-2-4 15,2 1-5-15,1 0-2 0,2 0-2 0,0 0-4 16,2 1 0-16,1 0-8 0,-1 0-1 15,3 0-1-15,-1 0 1 0,2 0 1 0,2 0-1 16,-1 0 1-16,1 0-3 0,3 0 2 0,-3 0-3 16,1 1 0-16,0 0-2 0,-1 0-3 15,-1 0-1-15,1 1-3 0,-2-1 2 0,3 0 2 16,-2 0-3-16,-2 0 4 0,2 0-3 0,-1 0 1 16,-1-1 0-16,2 2-1 0,-3-1 0 15,1 0-3-15,3 0-1 0,0 0-1 0,-1 0 2 16,0 1 3-16,3-1 0 0,0 0 2 0,-3-1-2 15,2 0-3-15,1 1 0 0,-3-1-3 0,2 0 1 16,-2 0 2-16,-1 0-1 0,1 0 2 16,-3 0 0-16,2 0 2 0,0 0 0 0,-1 0-5 15,0 0 4-15,0 0-5 0,-3-1 0 0,1 1 3 16,1-1-4-16,0 1 3 0,1-1-1 0,-1-1-4 16,1 1 4-16,1 0 0 0,0 0 1 0,1 0 2 15,2-2-3-15,1 2-4 0,-4 0 0 0,2 0 0 16,2 1 0-16,-2-1 4 0,-1 1 0 15,3 0-4-15,-3 0 1 0,0 0 0 0,-2 0 0 16,1 0 5-16,0 0-4 0,-1 0 1 0,0 0-3 16,1 0 2-16,-1 0-1 0,0-1 4 0,0 0 1 15,0-1-4-15,0 1 3 0,0 0-4 16,1 0-2-16,0 0 5 0,-2 0-4 0,2 0 2 16,-1 0 3-16,-1 0-4 0,3 1 1 0,-1-2 1 15,-1 2-3-15,2 0 1 0,1 0 1 16,0 0-1-16,-2 0 1 0,0 0 0 0,1 0-3 15,-2 0 3-15,1 0-1 0,0 0 0 0,-1 0 3 16,2 0-4-16,-1 0 0 0,-1 0 1 16,0 0 1-16,-1 0 0 0,-1 0-2 0,0 0 0 15,-4 0-2-15,4 0 4 0,-5-1 0 0,4 0 1 16,-4 0 0-16,3 0-3 0,-2 0 0 0,-1-1-2 16,3 1 3-16,-1 0 0 0,2-1 1 0,3 1 1 15,-2 0-4-15,2-2 4 0,1 2-3 0,-1 0 1 16,1 0 2-16,0 1-5 0,-1 0 1 0,1 0 0 15,1 0-1-15,0 0 2 0,1 0 0 16,-2 0 1-16,0 0 1 0,-2 1-1 0,-2-1 1 16,2 0-3-16,1 0 2 0,-1 0-3 0,-1 0 2 15,-1 0 0-15,1 0-2 0,2 0 5 16,0 0-3-16,-2 0 1 0,1-1 2 0,-5 1-4 16,4 0 2-16,-4 0-1 0,2 0-1 0,-4 0 2 15,5 0-2-15,-4 0 2 0,0 0-2 0,3 0 1 16,-2 0 2-16,3 0-3 15,-2 0 2-15,2 0-3 0,1 0-1 0,-4 0 4 0,4 0 0 16,0 0 1-16,-4 0-2 0,4 0 2 0,-4 0-4 16,4 0 2-16,-2 0 1 0,0 0-4 15,2 0 1-15,1 0 0 0,0 0 1 0,-2 1 3 16,2 0 0-16,-1 0 0 0,0 0-4 0,-4 1 0 16,4-2 3-16,-4 2-2 0,3-1 1 0,-4 0 0 15,3 1 2-15,-3 0-2 0,-1 0 2 0,2-1-1 16,-3 1-4-16,1 0 5 0,-2 0-5 0,1-1 2 15,0 0 2-15,0 0-2 0,4 0 1 16,-4 0 1-16,-1 0 0 0,2 1-1 0,-2-2-2 16,1 1 3-16,1 0-4 0,0 0 4 0,5 0 0 15,-4 0-3-15,4 0 7 0,-3 1-6 0,4-1 1 16,-1 0 2-16,3 0-5 0,-5-1 4 16,4 0-2-16,-1 1 1 0,-4-1 1 0,4 0 0 15,-6 0 0-15,3 0-3 0,-4 0 5 0,-1 0-4 16,1 0 3-16,-4 0 1 0,-1 0-7 15,2 0 4-15,0 0-1 0,-3 0-2 0,2 0 6 16,-1 0-3-16,2 0 1 0,0 0 0 0,0 0 0 16,1 0-1-16,-2 0-1 0,2 0 2 0,0 0-4 15,1 0 3-15,-1 0 1 0,-1 0-1 16,0 0 6-16,-3-1-6 0,4 1 1 0,-2 0-1 16,1 0-4-16,1-1 5 0,0 1 0 0,0-1 2 15,1 1-2-15,-1 0 1 0,-2-1-1 0,-1 1-2 16,3 0 5-16,1 0-6 0,-1 0 5 15,1 0-1-15,1 0-3 0,0 0 4 0,-1 0-4 16,3 0 4-16,-3 1-2 0,-3 0 0 0,3-1 1 16,-4 0-1-16,-2 0 2 0,-2 0 1 0,3 0 1 15,-3 0 3-15,0 0-3 0,2-1 1 0,-3 0-5 16,2-1 1-16,-2 1 0 0,0 0-1 16,-1 0 3-16,1 0-1 0,1 0 1 0,-1 0-6 15,-1-1 2-15,2 1-2 0,-2 0-11 0,0-1-2 16,0 0-18-16,0-2-21 0,0 1-16 0,-2-1-38 15,-2 1-52-15,-5 0-87 0,-1-1-204 16,2 1-234-16,0 0-834 0</inkml:trace>
  <inkml:trace contextRef="#ctx0" brushRef="#br0" timeOffset="11001.94">3202 11776 88 0,'0'0'217'15,"0"0"-191"-15,0 0 32 0,0 0 22 0,0 0 18 16,0 0 10-16,0 0 9 0,0 0 19 15,0 0 29-15,0 0 26 0,0 0 5 0,-115-77 0 16,107 72-17-16,5 3-17 0,-4 0-17 0,4-1-22 16,-3 3-19-16,3-1-18 0,-1 1-12 0,1 0-14 15,2 0-11-15,1 0-6 0,0 0-13 0,0 0-7 16,0 0-9-16,0 0-7 0,0 0 4 16,0 0-3-16,4 0 7 0,2 0 3 0,-1 0 3 15,3 0 3-15,2 0-1 0,4-1 2 16,0 0-3-16,3-1 4 0,2-1 0 0,3 1-4 15,1-2 1-15,6 0-4 0,1 1-5 0,1-2 1 16,1 1-1-16,3-2 0 0,1 1 0 0,1-1-2 16,-1 2-3-16,2-1-1 0,-5 3 0 0,2-2-3 15,-3 2 3-15,-1 1-3 0,-1 0 0 16,1 1 3-16,-1 0-4 0,0 0 1 0,-1 0 2 16,-1 0-5-16,2 0 6 0,-1 0-4 0,1 0-1 15,0 1 3-15,0 1-6 0,0 0 2 0,0 1-1 16,-1-1 1-16,-5 0-1 0,5 1 3 15,1-1 0-15,-1 0-5 0,0 2 5 0,1-2-4 16,-2 0-2-16,1 0 6 0,0 0-5 0,1-1 3 16,-2-1 1-16,1 0-4 0,-1 0 3 0,5 0-1 15,-2 0 1-15,2-1 0 0,-1-1 2 0,1-1-4 16,2 2 2-16,-2-1 2 0,3 1-5 16,-3 0 6-16,0-1 0 0,-3 2-6 0,1-1 6 15,-2 1-5-15,-2 0 2 0,-2 0 0 0,1 0-1 16,-2 0 1-16,-3 0-1 0,5 0 4 15,-4 0-3-15,-2 0 2 0,-1 0-1 0,-2 1-3 16,1 1 3-16,2-1-2 0,-1-1 0 16,-1 1 3-16,2-1-2 0,0 0 0 0,3 0 0 0,0 0 0 15,3-1 0-15,-1-2 2 0,2 1 2 0,0-1-3 16,0 0 0-16,2 1-3 0,-1-2 0 16,-3 2 2-16,3 0 0 0,-5 2 1 0,0-1 0 15,-3 1-1-15,-2 0-2 0,-1 0 0 0,-3 0 0 16,2 0-1-16,-4 0 0 0,2 0 1 0,-1 1 0 15,-1-1 1-15,0 0 2 0,-2 0-1 16,2 0-1-16,0 0 1 0,-1 0-6 0,-1 0 4 16,0 0 1-16,1 0 0 0,-2 0 6 0,1 0-5 15,1 0 0-15,-2 0 2 0,-2 0-6 0,3 0 4 16,-2 0 0-16,-1 0-3 0,0 0 3 0,2 0-4 16,2 0 2-16,-1 0 1 0,4 0-1 0,1 0 2 15,-1 0 1-15,3 0-1 0,3-1 0 16,-1-1 0-16,1 2 0 0,0 0-3 0,0 0 2 15,0 0-3-15,-3 0-1 0,3 0 4 16,-3 0-3-16,2 0 4 0,-1 0 1 0,-1 0-3 16,-1 0 5-16,-3 0-6 0,0 0 1 0,-2 0 0 15,-4 0-7-15,1 2 7 0,0-1-1 0,-3 0 3 16,0-1 5-16,-1 1-6 0,0 0 1 16,-1-1-4-16,-1 1 2 0,4-1-2 0,-3 0 1 15,1 2 3-15,1-2-4 0,-1 1 2 0,3-1 1 16,-2 1-2-16,1-1 3 0,1 1-2 0,-1-1 1 15,2 1-2-15,0 0 1 0,0-1-1 16,2 0 0-16,1 2 2 0,2-2-2 0,3 1 3 16,-1 0-2-16,5 0-1 0,0 0 3 0,0 0-2 15,0 1-1-15,0-1 2 0,-1 0-2 0,1 1-1 16,-4-1 3-16,2 2 0 0,-1-2 2 0,-1 1-1 16,-1-1 0-16,0 2-2 0,-1-2-6 15,0 0 6-15,-2-1-2 0,0 1 2 16,0-1 2-16,-1 1-2 0,0-1 2 0,-2 1-1 15,1 1-3-15,-2-1 1 0,1-1 0 0,-2 0 0 16,3 1 3-16,-2-1-3 0,-3 1 1 0,2-1 1 16,-2 1 0-16,2 0 0 0,-1-1 1 0,-1 0-2 15,-1 1-1-15,-1-1 2 0,0 0 0 0,1 1-2 16,-1 1 2-16,-3 0-2 0,6-2 1 0,-2 1 1 16,-2 0-1-16,4-1 1 0,-2 1-1 15,3-1 2-15,0 1-2 0,1-1 0 0,0 0-2 16,3 1-1-16,-1-1 5 0,6 2-3 0,0-1 3 15,-1 0 1-15,2 0-4 0,0 0 3 16,2 0-2-16,-1 1-2 0,-1-1 2 0,2-1-1 16,-3 1 2-16,3-1 1 0,-4 1-1 0,4-1 0 15,-3 1 0-15,0-1 1 0,-2 1-3 0,-1-1 3 16,-3 0-3-16,-2 0-1 0,-2 0 5 0,-1 0-4 16,-2 0 3-16,-1 0 2 0,-1 0-4 15,3 0 2-15,-2 0-1 0,1 0 0 0,0 0 0 16,1 0 2-16,0 0-2 0,1 0-1 0,0 0 3 15,1 0-2-15,-1 0 3 0,4 0 1 16,-2 0-5-16,0 0 2 0,-1 0-4 0,3 0 0 16,-2 0 6-16,-1 0-4 0,0 0 3 0,1 0-1 15,0 0-1-15,0 0-3 0,0 0 4 16,-1 0 0-16,2 0-1 0,0 0 3 0,1 0-2 16,0 0-3-16,2 0 5 0,0 0-4 0,-1 0 1 0,1 0 2 15,-1 0-1-15,1 0-2 0,2 0 3 16,-3 0-1-16,3 0-2 0,0 0 4 0,-1 0-3 15,1 0 0-15,-1 0 1 0,2 0-4 0,-3 0 4 16,-1 0-2-16,0 0 0 0,-2 0 4 16,-2 0-4-16,-1 0 4 0,2 0-3 0,-2 0 1 15,-1 0-1-15,1 0-3 0,-1 0 4 0,-2 0-5 16,3 0 5-16,-1 0 0 0,-1 0-2 0,1 0 4 16,-1 0-4-16,2 0 0 0,0 0-1 0,-1 0 0 15,1 2 1-15,-1-2-2 0,3 1 4 16,-4 0-4-16,4-1 2 0,-5 1 1 0,4-1-7 15,-2 1 8-15,0-1-10 0,1 0 0 16,-4 1 0-16,3-1-15 0,-3 0 0 0,0 0-11 16,-1 0-12-16,0 0-12 0,0 0-37 0,-5 0-61 15,-4 0-119-15,1 0-284 0,2 0-927 0</inkml:trace>
  <inkml:trace contextRef="#ctx0" brushRef="#br0" timeOffset="-191679.61">9166 14615 446 0,'0'0'13'0,"0"0"-7"0,0 0-4 15,0 0 1-15,0 0 1 0,0 0 1 0,0 0 0 16,0 0-1-16,0 0-1 0,0 0 0 0,0 0-1 16,0 0-1-16,-13-19-1 0,13 19-4 15,0 0 1-15,0 1-2 0,0 4 1 0,0 1 0 16,3 2-5-16,-2-2-14 0,-1-2-422 0</inkml:trace>
  <inkml:trace contextRef="#ctx0" brushRef="#br0" timeOffset="-191029.96">9078 16055 381 0,'0'0'15'0,"0"0"-6"16,0 0-5-16,0 0 5 0,0 0-4 15,0 0 4-15,0 0-2 0,0 0-7 0,0 0 4 16,0 0-8-16,0 0-8 0,0 0 2 0,0 0-8 15,-35 99 6-15,35-91 3 0,0 0-4 0,2-2-67 16,-1-2-205-16</inkml:trace>
  <inkml:trace contextRef="#ctx0" brushRef="#br0" timeOffset="-190844.37">8949 16690 367 0,'0'0'12'0,"0"0"-13"0,0 0-8 15,0 0 8-15,0 0-8 0,0 0-2 16,0 0 1-16,0 0-10 0,0 0 5 0,0 0-5 16,0 0-263-16,0 0 283 0</inkml:trace>
  <inkml:trace contextRef="#ctx0" brushRef="#br0" timeOffset="-190596.95">8838 17333 311 0,'0'0'17'0,"0"0"3"0,0 0 0 0,0 0 5 16,0 0-5-16,0 0-8 0,0 0-11 15,0 0-7-15,0 0-10 0,0 0-4 0,0 0-20 16,0 0-14-16,0 0 9 0,-48 94-2 0,50-91 12 16,0 1-128-16</inkml:trace>
  <inkml:trace contextRef="#ctx0" brushRef="#br0" timeOffset="-189814.37">8935 14661 449 0,'0'0'7'0,"0"0"-2"15,0 0 0-15,0 0 1 0,0 0 7 0,0 0 4 16,0 0-3-16,0 0 0 0,0 0-8 0,0 0-6 16,0 0 2-16,0 0 5 0,0 0 3 15,-7-20 5-15,11 23-3 0,0 0-4 0,4 1-2 16,0 1-5-16,0 0-3 0,1 2-8 0,-1 0-12 16,-1 0-5-16,1 1 0 0,-4-1 2 15,4-2 3-15,-5 0-7 0,3-2-404 0,-4-2 433 0</inkml:trace>
  <inkml:trace contextRef="#ctx0" brushRef="#br0" timeOffset="-189658.84">9000 14684 348 0,'0'0'69'15,"0"0"-51"-15,0 0-12 0,0 0-1 0,0 0-3 16,-35 129 0-16,33-103-1 0,2 3-3 15,0 1-2-15,7 0-3 0,-2-8-20 0,0-7-384 0</inkml:trace>
  <inkml:trace contextRef="#ctx0" brushRef="#br0" timeOffset="-189155.55">9230 14634 512 0,'0'0'-6'0,"0"0"4"0,0 0-4 0,0 0 1 16,0 0 1-16,0 0 0 0,0 0 0 0,0 0-1 16,0 0-3-16,0 0 0 0,-79 134 2 0,75-104-2 15,1 1 4-15,-2 4-6 0,3-9-100 16,0-8-212-16</inkml:trace>
  <inkml:trace contextRef="#ctx0" brushRef="#br0" timeOffset="-187514.03">10438 14838 395 0,'0'0'1'15,"0"0"2"-15,0 0-2 0,0 0 0 0,0 0-1 16,0 0 0-16,0 0 0 0,0 0-1 15,0 0 2-15,0 0-3 0,0 0 1 0,0 0 1 16,-25 47-4-16,21-38 3 0,3 2-2 0,1-2-9 16,0-2-276-16,0-1 198 0</inkml:trace>
  <inkml:trace contextRef="#ctx0" brushRef="#br0" timeOffset="-187263.72">10286 15008 415 0,'0'0'-8'0,"0"0"5"0,0 0 1 0,0 0-3 16,0 0 6-16,0 0 1 0,0 0-2 15,0 0 5-15,0 0-5 0,0 0 1 0,0 0 0 16,0 0-1-16,0 0 0 0,0 0-3 0,44 107 3 15,-38-93-4-15,-2 1 2 0,0 1 0 0,-2 0-5 16,-2 2 5-16,0-1-5 0,0 1-3 0,-1 2-2 16,-1-5-311-16,-1-4 288 0</inkml:trace>
  <inkml:trace contextRef="#ctx0" brushRef="#br0" timeOffset="-187079.43">10359 15700 250 0,'0'0'60'0,"0"0"-42"0,0 0-5 0,0 0-6 15,0 0-5-15,0 0-1 0,0 0-3 0,0 0 2 16,-11 116 1-16,9-101-5 0,2-1 0 16,0 0-4-16,0 0-4 0,0-5-14 0,0-2-270 0</inkml:trace>
  <inkml:trace contextRef="#ctx0" brushRef="#br0" timeOffset="-186900.77">10356 16237 1067 0,'0'0'-16'0,"0"0"-5"15,0 0-2-15,0 0 8 0,0 0 0 0,0 0 1 16,0 0-32-16,0 0-52 0,0 0-39 15,0 0-6-15,0 0 18 0,0 0 48 0,0 0 34 16,-51 104-251-16,52-98 294 0</inkml:trace>
  <inkml:trace contextRef="#ctx0" brushRef="#br0" timeOffset="-186729.07">10378 16680 329 0,'0'0'2'0,"0"0"-8"0,0 0-6 0,0 0 7 16,0 0-5-16,0 0 1 0,0 0-1 0,0 0-6 15,0 0 3-15,0 0 0 0,0 0 1 0,0 0 0 16,0 0 0-16,0 0-9 0,11 118-159 0</inkml:trace>
  <inkml:trace contextRef="#ctx0" brushRef="#br0" timeOffset="-186564.79">10386 17104 167 0,'0'0'3'0,"0"0"1"16,0 0 3-16,0 0-3 0,0 0 1 16,0 0-9-16,0 0-6 0,0 0 9 0,0 0-9 15,0 0 7-15,0 0-4 0,0 0-9 0,0 0-11 16,0 0-85-16</inkml:trace>
  <inkml:trace contextRef="#ctx0" brushRef="#br0" timeOffset="-186378.27">10385 17386 679 0,'0'0'127'0,"0"0"-102"16,0 0 3-16,0 0 11 0,0 0 0 0,0 0-11 15,0 0-21-15,0 0-3 0,0 0-17 0,0 0-3 16,0 0 4-16,0 0-29 0,0 0-20 16,-13 30-43-16,16-27-72 0,-1-2-3 15,0 0 17-15,2 0-50 0</inkml:trace>
  <inkml:trace contextRef="#ctx0" brushRef="#br0" timeOffset="-185678.24">9248 14778 431 0,'0'0'2'0,"0"0"2"15,0 0 3-15,0 0-2 0,0 0 6 0,0 0 2 16,0 0 1-16,0 0-3 0,0 0-4 16,0 0-5-16,0 0-7 0,0 0 3 0,0 0-6 0,0 0 0 15,42-17 0-15,-40 27-5 0,1 3 0 16,-1 1 0-16,-2 2-3 0,0-4-18 0,0-2-353 0</inkml:trace>
  <inkml:trace contextRef="#ctx0" brushRef="#br0" timeOffset="-185275.61">9236 14663 434 0,'0'0'-1'0,"0"0"1"0,0 0 0 15,0 0-1-15,0 0 1 0,0 0-1 0,0 0 0 16,0 0-1-16,0 0-2 0,0 0 2 0,0 0-2 15,-27 126 1-15,35-102 1 0,-4 2-2 0,3 2 1 16,2 0-3-16,-3-4-9 0,0-10-370 0</inkml:trace>
  <inkml:trace contextRef="#ctx0" brushRef="#br0" timeOffset="-185076.91">9239 15538 496 0,'0'0'-42'16,"0"0"20"-16,0 0-4 0,0 0 16 15,0 0 7-15,0 0 2 0,0 0-1 0,0 0 0 16,0 0-6-16,0 0-3 0,0 0 1 0,0 0-12 16,0 0-315-16,0 0 337 0</inkml:trace>
  <inkml:trace contextRef="#ctx0" brushRef="#br0" timeOffset="-184913.3">9224 16127 330 0,'0'0'5'0,"0"0"-6"0,0 0 1 0,0 0 1 15,0 0-3-15,0 0 2 0,0 0-3 0,0 0-3 16,0 0-3-16,0 0-1 0,39 123-3 15,-35-112-4-15,-3-3-95 0,1-2-51 16</inkml:trace>
  <inkml:trace contextRef="#ctx0" brushRef="#br0" timeOffset="-184729.87">9243 16763 222 0,'0'0'27'0,"0"0"-25"0,0 0-2 0,0 0-5 16,0 0 9-16,0 0-11 0,0 0 1 0,0 0 3 15,0 0-5-15,0 0 2 0,0 0-3 16,56 121-27-16,-54-114-139 0</inkml:trace>
  <inkml:trace contextRef="#ctx0" brushRef="#br0" timeOffset="-184497.13">9321 17225 334 0,'0'0'14'16,"0"0"13"-16,0 0 18 0,0 0 12 15,0 0 18-15,0 0-22 0,0 0-18 0,0 0-6 16,0 0-9-16,0 0 4 0,0 0-5 0,0 0-5 15,0 0-11-15,0 0-8 0,-13 121-5 0,15-113-18 16,0-1-3-16,3-1-27 0,-2 0-27 0,2-3-25 16,0 1-7-16,3-3 24 0,-4-1 30 0,3 0-86 15,-5 0 149-15</inkml:trace>
  <inkml:trace contextRef="#ctx0" brushRef="#br0" timeOffset="-183932.29">10234 14867 326 0,'0'0'7'0,"0"0"-6"16,0 0 1-16,0 0 0 0,0 0 8 16,0 0 0-16,0 0-5 0,0 0 0 0,0 0-4 15,0 0 0-15,0 0-1 0,0 0 0 0,0 0-4 16,45 76-3-16,-42-66-23 0,-2-3-299 0</inkml:trace>
  <inkml:trace contextRef="#ctx0" brushRef="#br0" timeOffset="-183515.9">10291 16523 266 0,'0'0'0'16,"0"0"-1"-16,0 0 0 0,0 0 1 0,0 0-2 15,0 0 3-15,0 0-9 0,0 0 2 16,0 0 3-16,0 0-8 0,0 0 4 0,0 0-18 16,0 0-178-16,26 119 203 0</inkml:trace>
  <inkml:trace contextRef="#ctx0" brushRef="#br0" timeOffset="-183264.56">10318 16929 181 0,'0'0'11'0,"0"0"-8"0,0 0 1 15,0 0 0-15,0 0 13 0,0 0 6 16,0 0 13-16,0 0 7 0,0 0 0 0,0 0 7 16,0 0-13-16,0 0-5 0,0 0-9 0,0 0-16 15,10 111-1-15,-4-101-3 0,-3-1-3 0,3 2-1 16,-2-2 0-16,4 0-9 0,-2 1-4 0,-1-3 4 15,2 1-17-15,-4-1 0 0,3-1-16 0,-2 1-23 16,-2-1 9-16,1 0 1 0,-1-2 20 16,-2 0-11-16,1-1-81 0</inkml:trace>
  <inkml:trace contextRef="#ctx0" brushRef="#br0" timeOffset="-137510.16">20156 13036 0 0,'0'0'248'16,"0"0"-177"-16,0 0-25 0,0 0-13 0,0 0-6 16,0 0-6-16,0 0-21 0,0 0-5 0,0 0-3 15,0 0-5-15,0 0 6 0,0 0-6 16,76-17-4-16,-74 17-12 0,0 0-12 0,-1 2-18 15,2-1-3-15,-2 0 19 0,0 0-3 0,-1 0 15 16,0 0 8-16,0 1-26 0,0 0 49 0,0-1 0 16,-1 1 0-16,0-2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02T15:08:20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7935 13598 185 0,'0'0'120'0,"0"0"-76"0,0 0-20 15,0 0-6-15,0 0 7 0,0 0 23 0,0 0 39 16,0 0 33-16,0 0 25 0,0 0-2 16,0 0-11-16,0 0-10 0,-40-16-16 0,40 16-15 15,0 0-22-15,0 0-20 0,0 0-1 0,2 0 17 16,4 0 26-16,1 0 22 0,6 0 8 16,1 0-10-16,3-2-13 0,2-2-12 0,4 1-14 15,2-2-8-15,4 2-7 0,0-2-7 0,2 1-3 16,0-1-7-16,0 1-5 0,2-1-5 0,1 2-2 15,0-2-4-15,-3 1 1 0,0 2-2 0,0 0-2 16,-1 1-1-16,0 1-2 0,-1-2 0 16,-2 2-1-16,-2 0-2 0,1 0 0 0,-1 0-3 15,3 0-2-15,-3 0 1 0,4 0-3 0,0 2 0 16,1-2 1-16,-2 1-3 0,2-1 4 0,-1 0-1 16,2 0 2-16,0 0 1 0,0 0-1 15,3 0-1-15,-2-1-2 0,3-2 1 0,0 1-1 16,-2 1 2-16,4-2 1 0,-3 1-1 0,4 0 1 15,-6-1-3-15,2 2 1 0,-3-1-2 16,-1 1 1-16,0-2 0 0,-2 2-2 0,1 1 2 16,0-3-4-16,-4 2 0 0,1-1 1 15,-2 1-3-15,2 0 2 0,-4-1-1 0,2 1-2 16,2-1 3-16,-2 1-2 0,4 0 0 0,-1-1-1 16,-1 1 0-16,1 0-1 0,3-1 0 0,-2-1 3 15,-2 1-2-15,2-1 2 0,-2 0 2 0,-1 1-4 16,-3 0 3-16,2-1-2 0,0 0-2 0,-2 1 2 15,-3-1-2-15,3 1 2 0,-1 0 1 16,0-1 1-16,4 2 1 0,-1 0-2 0,-1 0-3 16,4 0-1-16,-5 1 0 0,6 0 0 0,-2 0 0 15,0 0 3-15,4 0-2 0,-1 0 2 0,2 0 0 16,1 0-3-16,-1 0 3 0,2 1-3 0,2 0 4 16,-2 1 0-16,-2 1-2 0,2-1 0 15,2 1-2-15,-4 0 1 0,1-1-2 0,-1 2 4 16,-1-2 0-16,1-1-4 0,0 1 4 0,2 0-2 15,1-1-2-15,-3 0 3 0,1 0-3 0,-2-1 1 16,-1 0 2-16,-3 1-1 0,2-1 1 16,2 0 0-16,-2 0 0 0,1 0-1 15,-2 1 0-15,2-1-1 0,0 1 1 0,-1-1 0 16,-1 2-1-16,1-1 2 0,2 0-1 0,0 1-1 16,-2-1 0-16,1 2 0 0,-2-1 0 0,3 2 1 15,-1-2-1-15,0 1-1 0,0 0 1 0,0 0 0 16,-2-1 0-16,2 0 3 0,0 1-4 0,-5-2 0 15,2 0 0-15,-3-1 0 0,3 0 2 0,-2 1 0 16,2-1 0-16,-2 0 0 0,2 0-1 16,-1 0 0-16,2 0 0 0,-3-1 2 0,2 0-1 15,-4 0-1-15,0 1 0 0,0-2-2 0,-1 1 3 16,4 0 0-16,-2 0 0 0,-1-1 2 0,-1 0-2 16,4 1 1-16,-2 1 0 0,-1-3-2 15,-1 2 1-15,5 0 0 0,-2 0-1 0,5 0-1 16,-1 1 3-16,3 0 0 0,0 0 0 0,1 0 1 15,1 0-2-15,2 1-2 0,-1 1 2 0,-1 1 0 16,2-2 1-16,-1 2 0 0,-3-1 0 16,0-1-3-16,-1 0 3 0,-2 0 0 0,-1 1-2 15,-1-2 3-15,-1 1-2 0,0-1-2 16,-3 0 4-16,2 0-5 0,0 0 3 0,-2 0 0 16,0 0 0-16,-1 0 2 0,5 0-1 0,-2 0-1 0,4 0-1 15,0-1 2-15,-1 1-1 0,1 0-1 16,0 0 2-16,-2 0-3 0,0 0 0 0,-3 0 3 15,1 0-2-15,-3 0 3 0,0 0 0 0,-4 0-3 16,1 1 2-16,2-1 0 0,-3 0-2 16,0 1 1-16,0-1-1 0,2 0 0 0,0 0 1 15,2 0 2-15,0 0-2 0,1 0 3 0,-2 0-3 16,1 0-1-16,1 0 1 0,-2 0-1 0,1 0 0 16,-1 0 3-16,0 0-2 0,0 0-3 0,1 0 4 15,-3 0-3-15,2 0 2 0,0 0 6 16,0 0-7-16,1 0 2 0,-1 0 0 0,0 1-10 15,0 0 10-15,-2 0-1 0,-1 1-1 16,-2-1 10-16,4 1-9 0,-4-1-1 0,2 0 3 16,2 1-6-16,-4-1 4 0,1 0 0 0,-2 0-1 15,1-1 0-15,-3 1 2 0,-2-1 0 0,-1 0-1 16,-2 0 6-16,-1 0-8 0,2 0 2 16,-2 0 1-16,3 0-8 0,-1 0 9 0,0 0-1 15,3 0-2-15,-1 0 4 0,0 0-3 0,2 0-1 16,0 0 2-16,-1 0 0 0,4 0-2 0,-1 0 2 15,2 0-2-15,-1 0-2 0,3 1 3 0,-2 1 0 16,0-2 0-16,1 2 4 0,-2-1-2 0,1 0-4 16,1 2 2-16,0-1-5 0,-1 0 4 15,0-2 2-15,2 1-2 0,-1-1 3 0,-2 0 0 16,1 0-2-16,-2 2 0 0,0-2 0 0,-1 0 0 16,1 0 1-16,1 0 0 0,0 0-3 0,2 0 3 15,1-3 0-15,-2 2-2 0,1 0 2 16,-3-1-1-16,2 0 0 0,-3 0 2 0,3 0-2 15,-1-1 0-15,3 1-2 0,-1 0 2 0,1 1 0 16,2 1-1-16,0 0 2 0,3 0 1 16,-2 0-2-16,0 0 1 0,-1 0-1 0,0 0 0 15,-3 0-1-15,1 1 2 0,-3-1-1 0,1 0 0 16,1 0 0-16,2 0 0 0,1 0 1 0,-4 0-1 16,3 0-1-16,-5 0 1 0,0 0 0 0,-1 0 2 15,-4 0 0-15,2-1 0 0,-4-2 0 16,0 1-1-16,-1 1 0 0,1-2-1 0,-2 2 0 15,1 0 2-15,-2 0-2 0,1 0 2 0,-1-2-1 16,1 2 1-16,-2-1-2 0,0 1 1 0,-1 1 0 16,2-1-3-16,0 1 4 0,0 0-4 0,1 0 2 15,-3 0 1-15,3 0-2 0,-2 0 0 16,-2 0 2-16,1 0-2 0,0 0 1 0,-2 0 2 16,1-2-1-16,-1 2-1 0,0 0 0 0,0-1-1 15,0 1-2-15,0 0 1 0,0 0-8 16,0 0-6-16,-3 0-15 0,0-3-27 0,-5 1-27 15,-3-1-53-15,-3 0-81 0,-4 1-169 0,0 0-212 16,6 0-856-16</inkml:trace>
  <inkml:trace contextRef="#ctx0" brushRef="#br0" timeOffset="20165.24">8156 14483 0 0,'0'0'0'0,"0"0"0"0,0 0 191 15,0 0-91-15,0 0-70 0,0 0-12 0,0 0-4 16,0 0 0-16,0 0 4 0,0 0 17 16,0 0 35-16,0 0 38 0,-46-12 29 0,42 12 7 15,-2 0-15-15,3 0-20 0,-2 0-15 0,3 0-15 16,-3 0-8-16,0 0-12 0,0 0-7 0,-1 0-4 16,-2 0-1-16,3 0 1 0,0 0-4 0,-1 0 1 15,0 0-3-15,2-1-1 0,-1 1 5 16,1-1-6-16,-1 1 0 0,2-1 1 0,-1 1-3 15,-2 0 4-15,3 0-1 0,1 0 2 0,-1-2 0 16,2 2-3-16,1 0-1 0,-1-1-6 16,-2 1 1-16,2-1-4 0,0 1-1 0,1 0-1 15,-2 0-4-15,2 0 2 0,0-1-2 0,0 1-2 16,0-1 1-16,0 1-2 0,0-1 1 0,0-1-1 16,0 1 1-16,0 0-4 0,0 0-1 0,3-1 1 15,-1-1-6-15,1 1 5 0,2-2-3 16,-1 1-3-16,4 0 5 0,0-1-5 0,-1 1 2 15,1-1 1-15,4 2-4 0,-3-2 3 0,2 2-3 16,-1 0 0-16,2 0 1 0,2 1 0 16,0 0 1-16,-2 1-3 0,5 0-2 0,-2 0-1 15,2 0 0-15,2 0 1 0,-2 1-5 0,2 0 4 16,0 2 0-16,1-1-2 0,2-1 9 0,-2 2-7 16,2-1 0-16,1 0-1 0,-1 1-5 0,0-1 5 15,2 0-1-15,0 1 3 0,-2-1 3 16,0 0-4-16,2 0 0 0,0 1-3 0,2-1-1 15,0 0 3-15,-1 1-2 0,1-1 1 0,0 0-1 16,-2 1-1-16,-4 0 2 0,0 0-2 16,0-1 1-16,-3 0 1 0,0 0-2 0,0 0-1 15,0-1 2-15,0 2-2 0,0-2-1 0,3 0 4 16,-3 0-3-16,2 0 1 0,-3-1 2 16,3 2-2-16,0-1 3 0,-4 0-2 0,3-1 0 0,0 1-1 15,-1 0-1-15,-2-1 1 0,6 0-1 16,-2 0 1-16,1 0 0 0,2 0 2 0,-1 0 1 15,1 0-3-15,3 0 4 0,-2 0-3 0,2 0-1 16,1 0 0-16,-2 0-2 0,2 0 3 0,-2 0 0 16,2 0 1-16,-2 1 2 0,-2-1-2 15,3 2-1-15,-4-2-1 0,0 0 0 0,-1 0 0 16,1 0 1-16,-2 0 0 0,2 0 0 0,-1 0-1 16,-2 0 0-16,1 0-1 0,-1 0 1 15,0 0 1-15,2 0 1 0,-4 0-3 0,3 0 4 16,-2 1-7-16,1 0 2 0,1 0 2 0,-2-1-4 15,3 1 6-15,1-1-1 0,1 0-3 0,0 0 4 16,0 0-3-16,3 0 1 0,-2 0 0 16,0 0-1-16,-1 0-1 0,-1 0 0 0,1 0 2 15,1 0-2-15,-2 0 3 0,-2 0-1 0,2 0-3 16,-5 0 4-16,3 0-3 0,0 0 0 16,-2 0 1-16,-2 0-1 0,3 0 0 0,-2 0 2 15,0 0 0-15,3-2 0 0,-2 1 1 0,0-2-1 16,2 1-2-16,0 0 2 0,1-1-4 0,1 1 3 15,-1 0 2-15,1-1-3 0,-1 1 4 0,0 0-3 16,0-1-1-16,-2 1 1 0,-1-1-1 0,-1 1 1 16,1 0-1-16,-2-1 2 0,2 1-4 0,-4 0 2 15,2-1 2-15,-3 2-4 0,1-1 6 16,-3 1-1-16,1-2-4 0,0 1 5 0,0 1-4 16,1-3 0-16,0 2 1 0,-2 0-4 0,3-2 3 15,-2 2 1-15,2-2 1 0,2 1 1 0,-3-1-1 16,5 2-1-16,-3-2-2 0,3 1 1 15,-2 0-1-15,4 1 1 0,1 1 2 0,-1 0-2 16,0-1-1-16,1 2 2 0,-4-1-2 0,4 1 2 16,-1 0 1-16,2 0-2 0,0 0 0 15,3 0 0-15,-3 0-3 0,1 0 4 0,1 1 0 16,3 1-1-16,-2-1 3 0,3-1-2 0,-1 1 0 16,2 0 2-16,2 0-2 0,0-1 0 0,0 1 0 15,-1 1-2-15,1-1 1 0,-3 0 0 16,1 0-1-16,-2 0 1 0,-2 0 0 0,-1-1 1 0,3 2 0 15,-3-1-1-15,-1 0 1 0,2-1-3 16,-2 0 2-16,-3 0 0 0,-2 0 0 0,2 0 2 16,-2 0-2-16,-2 0 1 0,0 0 0 0,-2 0-2 15,3 0 0-15,-3 0 1 0,0 0-2 16,3 0 2-16,-2 0 1 0,3 0 0 0,-2 0 0 16,2 0-1-16,1 0-1 0,-3 0 0 0,3 0 2 15,1 0-1-15,-5 0 2 0,4 0 0 0,-1 0-3 16,-2 0 0-16,3 0-1 0,0 0 0 15,1 0 3-15,-4 0 1 0,5 0-1 0,-2 0 1 16,1 0-4-16,-2 0 0 0,1 0 2 16,2 0-1-16,-1 0 0 0,1 0 2 0,1 0 0 15,-1 0-1-15,2 0 3 0,0 0-2 0,2 0-2 16,-2 0 3-16,1 0-1 0,-1 0-3 0,2 0 4 16,-1 0-4-16,-1 0-3 0,4 0 6 15,-4 0-3-15,1 0 2 0,1 0 8 0,0 0-8 0,-2 2 1 16,-1-1 0-16,1 0-9 0,-1 0 7 15,-1 0 2-15,0 0-3 0,-1 1 10 0,1-2-6 16,-2 1-5-16,-2-1 4 0,1 1-2 0,-1-1-1 16,-1 1 3-16,0-1-1 0,0 0-2 0,-2 0 1 15,2 0 1-15,-2 0-1 0,1 0 4 0,0 0-1 16,-1-1-3-16,5 1 3 0,-3-1-6 16,2 0 2-16,2-1 4 0,-2 1-4 0,1 0 2 15,-1 0 3-15,2 1-3 0,-1-1 1 0,-4 0 2 16,1 1-5-16,-1-2 1 0,-2 2 1 15,1 0-5-15,-2 0 5 0,2 0 2 0,-3 0-3 16,1 0 5-16,1 0-4 0,-1 0-3 0,3 0 4 16,0 0-2-16,-1 0 3 0,3 0 0 0,-2-1-3 15,4 0 0-15,-2-1 0 0,2 2 0 16,1 0 1-16,-1 0 2 0,-2 0-3 0,1 0 1 16,0 0 0-16,-3 0-3 0,4 0 2 0,-1-1 2 15,-1 1-2-15,2 0 1 0,0-1 0 16,0 1-2-16,-2 0 2 0,4 0-1 0,-3 0-1 15,1-1 1-15,-2 1 0 0,2 0 0 0,-2-1 1 16,0 1 0-16,-1-1-1 0,0-1 1 0,1 1 0 16,0 0-1-16,1 0 1 0,0 0 0 0,0-2-1 15,0 2 1-15,-1-1-1 0,2 1 0 0,-1 1 0 16,3-1 1-16,-1 1-1 0,0 0 2 0,0 0 0 16,-1 0-3-16,-2 0 3 0,-2 0-1 15,0 0-1-15,2 0 3 0,-2 0-2 0,3 0 0 16,0 0 1-16,-3 0-2 0,4 1 1 0,-3 0 0 15,2-1 0-15,-1 0 0 0,-1 0 2 16,1 0-4-16,-1 0 4 0,2 0-2 0,0 0-2 16,1 0 2-16,0-1-2 0,1 0 2 15,-1-1 2-15,-1 2-2 0,0-1 2 0,0 1-4 16,-3-1 2-16,3 0-2 0,-4 1 3 0,1-2 1 16,-3 2-2-16,1-2 5 0,-1 2-8 0,-1 0 1 15,0 0 2-15,1 0-4 0,0 0 5 0,0 0 1 16,2 0-1-16,-2 0 4 0,1-1-3 15,0 0-2-15,0 1 0 0,0-1-4 0,0 0 1 16,-1 1 3-16,1-1 2 0,2 1-1 0,-2-2 1 16,0 1 0-16,0 1-3 0,1-1 4 0,0 1-4 15,2 0 0-15,2 0 3 0,-1 0-6 0,1 0 5 16,0 0-2-16,1 0 2 0,-2 0 1 0,3 1-1 16,-3 0 2-16,1 1-4 0,0-1 3 15,-1 0-4-15,-2 1 1 0,2 1 2 0,-1-2-7 16,-2 0 8-16,-1-1 0 0,0 1-4 0,-3-1 9 15,-3 0-7-15,1 0 2 0,-3 0 0 0,2 0-5 16,-3 0 3-16,-1 0-1 0,2 0 2 16,-1-1 0-16,-2 1 2 0,3-2 0 15,-1 2-3-15,0-2 3 0,3 1-3 0,-2 1 0 0,1-1 0 16,0 0-3-16,0 0 3 0,1 0 0 16,-1-1 2-16,0 2 1 0,1-1-1 0,-1 1 0 15,1-1-3-15,-2 1 1 0,3 0-1 0,-3 0 2 16,0 0 1-16,0 0 1 0,-2-1-1 15,1 1-2-15,-1 0-1 0,1 0 1 0,-3 0 0 0,4 0 2 16,-2 0-1-16,0-1 0 0,0 1-1 16,-1 0 0-16,-1-1 0 0,1 1-1 0,-1 0 4 15,0 0 0-15,1 0 0 0,-1 0 2 0,0 0-1 16,0 0-1-16,0 0-1 0,0-2 1 0,0 2-2 16,0 0 3-16,0 0-1 0,0 0-1 0,0 0 4 15,0 0-5-15,0 0 0 0,0 0-1 16,0 0 0-16,0 0 0 0,0 0 2 0,0 0-2 15,0 0 1-15,0 0 0 0,0 0 0 0,0 0 1 16,0 0-1-16,0 0-1 0,0 0-1 16,0 0 2-16,0 0-2 0,0 0 0 15,0 0 3-15,0 0-5 0,0 0 6 0,0 0-2 0,0 0-2 16,0 0 4-16,0 0-1 0,0 0 0 16,0 0-1-16,0 0-1 0,0 0-1 0,0 0-1 15,0 0 2-15,0 0-2 0,0 0 3 0,0 0 3 16,0 0-4-16,0 0 4 0,0 0-4 0,0 0-2 15,0 0 2-15,0 0-4 0,0 0 3 0,0 0 2 16,0 0 0-16,0 0 2 0,0 0 0 16,0 0-2-16,0 0-3 0,0 0 1 15,0 0-1-15,0 0 1 0,0 0 4 0,0 0-4 16,0 0 2-16,0 0 0 0,0 0-3 0,0 0 3 0,0 0 1 16,0 0-1-16,0 0 0 0,0 0 0 0,0 0-4 15,0 0 2-15,0 0 2 0,0 0-2 0,0 0 4 16,0 0-1-16,0 0-3 0,0 0 2 15,0 0-3-15,0 0 3 0,0 0-1 0,0 0-1 16,0 0 2-16,0 0-3 0,0 0 2 16,0 0 2-16,0 0-1 0,0 0 0 0,0 0-1 15,0 0 0-15,0 0 0 0,0 0-1 0,0 0 2 16,0 0-1-16,0 0 0 0,0 0 1 16,0 0 0-16,0 0-1 0,0 0 3 0,0 0-3 15,0 0 0-15,0 0-1 0,0 0-1 0,0 0 2 16,0 0 2-16,0 0-1 0,0 0 1 0,0 0-2 15,0 0-3-15,0 0 0 0,-1 0-1 0,1 0-4 16,-1-1-11-16,-2 1-14 0,-1-1-21 16,-3 0-23-16,-2-1-34 0,-3 1-54 0,-4-2-88 15,-4 2-191-15,6 0-249 0,3 0-735 0</inkml:trace>
  <inkml:trace contextRef="#ctx0" brushRef="#br0" timeOffset="83084.62">7955 15276 36 0,'0'0'161'0,"0"0"-130"0,0 0-17 0,0 0-7 15,0 0 1-15,0 0-3 0,0 0-2 0,0 0 1 16,0 0-1-16,-118-21 0 0,106 20 1 16,3-1 1-16,1 1-2 0,1 0 3 0,0 0-1 15,0 0 0-15,3 0 3 0,-2-1-4 0,2 2 1 16,-1-1-1-16,1 0-2 0,-1 1 2 0,1-1 4 16,-1 1 5-16,1 0 3 0,0 0 8 15,-1-1 7-15,1 1 10 0,-2 0 15 0,3-1 10 16,1-1 2-16,0 2 0 0,-1-1-1 15,1 0 5-15,1 1 3 0,-2-1 1 0,2 1 6 0,1-1 3 16,0 1-5-16,0 0-8 0,0 0-12 16,0 0-19-16,0 0-5 0,0-1 8 0,0 1 8 15,4-1 24-15,-1-1 12 0,4 1-1 16,0-1 2-16,3 0-17 0,0-2-14 0,3 2-12 16,-1 0-11-16,2 0-9 0,1-1-4 0,-3 1 1 15,3 1-6-15,-1 1 3 0,1 0 0 0,0 0-5 16,-2 0 8-16,5 0-5 0,-3 1 0 0,1 1 6 15,1 1-10-15,1-2 4 0,0 1-2 0,1 0-2 16,1-1-1-16,1 1 1 0,-1 0-2 0,-1 0-5 16,1-1 4-16,-3 1-7 0,2 1 4 15,-3-2 4-15,3 1-4 0,-4-1 5 0,2-1 2 16,0 1-3-16,-2-1 4 0,3 0-3 0,-5 0-1 16,4 0-1-16,-5 0-1 0,3 0-3 15,1 0-2-15,1 0 4 0,-3 0-4 0,4 0 4 16,-3 0 0-16,2 0-6 0,1 2 4 0,0-1-3 15,1-1-2-15,1 1 6 0,0-1-7 0,1 1 5 16,0 0 0-16,3-1-1 0,-2 1 2 16,1-1 0-16,1 2-1 0,-2-2 0 0,0 1 1 15,-2 0-3-15,1-1 0 0,0 1 3 0,-2 0-2 16,2 0 3-16,0 1-1 0,-1-1-1 16,1-1 1-16,2 1 0 0,0-1-1 0,-1 0 0 15,0 0 1-15,-2 0-2 0,2 1 0 0,0 0 0 16,-4 0-3-16,3 2 4 0,1-2-4 0,-2 0-1 15,1 0 3-15,0 0-3 0,2 1 4 0,-3-1-1 16,2 0 1-16,-1 0 0 0,-1 0-2 0,1-1-2 16,-1 1 2-16,1-1 1 0,1 1-1 0,1-1 2 15,-1 1-1-15,1 0-3 0,-2 0 2 16,0 1-1-16,-2-2-1 0,2 1 2 16,0 0 0-16,-1 0 1 0,1 0-1 0,0 0 0 15,0-1-1-15,4 0-1 0,-2 0 1 0,0 0 1 16,1 0 0-16,0 0 1 0,0 0-1 15,2 0-1-15,-5 0-1 0,2-1 0 0,0 1 0 0,1 0 3 16,-4 0-2-16,2 0 0 0,-1 0 1 16,-3 0-3-16,1 0 2 0,-3 0 2 0,3-1-1 15,1 0-2-15,-2 0 4 0,1 0-3 0,-1-2 3 16,-1 2-2-16,3-1-1 0,-1 1 1 16,1-1-1-16,-1 1-1 0,-1 0 1 0,-2-1 1 15,2 1-2-15,1 0 2 0,-3 0 0 0,1 1-4 16,2-1 6-16,-2 0-4 0,-1-1-4 0,2 2 7 15,0-1-7-15,-3 0 0 0,4 1 7 0,2-1-4 16,4 0 3-16,-1-2 4 0,4 2-3 16,-2 0-1-16,3 1 2 0,1-1-7 0,0 1-1 0,0 0 6 15,1 0-6-15,-1 0 6 0,-1 0 0 16,0 0-6-16,-1 0 3 0,0 0 2 0,1 0-4 16,0 0 4-16,0 0 0 0,0 0-4 0,-3 0 0 15,2 0 4-15,-4-1-5 0,2 0 6 16,-5-2 1-16,2 0-7 0,2 0 8 0,-4 0-7 15,-1 0-1-15,-1-1 6 0,-2 1-6 16,1-1 4-16,-1 1 2 0,-3 0-4 0,1-2 3 16,-1 2-1-16,-3-2-2 0,2 0 2 0,1 2-2 15,-1-2-3-15,-2 2 3 0,0-2 2 0,5 1-1 16,-3 0 3-16,1 0-2 0,3 1-3 0,2-1 2 16,1 2 1-16,1 0-2 0,1 1 3 15,4 1-2-15,-1 0-4 0,2 0 4 0,1 0-1 16,4 0 1-16,-1 0 4 0,-2 0-4 0,-2 2-2 15,3-1 1-15,-1 1-3 0,-2-1 3 0,-1 1 4 16,1-2-4-16,-4 0 2 0,4 1-1 16,-3-1-2-16,3 0 4 0,-4 0-2 0,2 0 3 15,-2 0-1-15,-1 0 1 0,4 0 1 0,-1 0-5 16,1-1 3-16,-2-1-4 0,3 2 0 0,-2-1 4 16,4 0-4-16,-1 0 4 0,0 0 2 15,0 0-5-15,3 1 2 0,-2-1-3 0,1 1 1 16,-1-1 1-16,-2 0 1 0,-2 0-2 0,-1-2 2 15,0 2 0-15,-3 0 0 0,0 1 0 16,0-1-1-16,-3 0 0 0,2-1 0 0,0 2-1 16,-1-1 1-16,2 0 0 0,0 0 1 0,1 0-2 15,-2 0 4-15,2-1-2 0,-1 2-3 16,0-1 2-16,4 1-3 0,-2 0 2 0,-3-1 1 0,3 1-2 16,-3 0 4-16,-1 0-1 0,3 0-1 0,-2 0 3 15,-2 0-3-15,-2 0 0 0,0 0-1 16,1 0 1-16,-3 0-3 0,4 0 3 0,-5 0 2 15,6 0-4-15,-2 0 5 0,-2 0-1 0,3 0-4 16,-2 0 5-16,1 0-5 0,2 0 0 16,0 0 4-16,1 0-3 0,-1 0 2 0,2 0-1 15,0 0 1-15,-2 0-2 0,2 0 1 0,-2 0 0 16,1 0-1-16,1 0 4 0,-2 0-5 0,2 0 2 16,0 0 3-16,-1 0-6 0,2 0 5 0,0 0-2 15,0 1-2-15,1 0 2 0,1-1-2 16,-3 2 2-16,-3-2 0 0,-1 0 2 0,-3 0-2 15,1 0 1-15,0 0 1 0,-2 0-3 0,-1 0 1 16,4-2 0-16,-4 1 0 0,0 1 2 16,1-1-3-16,0 0 0 0,0 0 1 0,-1 1-2 15,0-1 3-15,3 1-1 0,-3 0 1 0,4-1-1 16,0 1 1-16,1 0-1 0,-1 0-1 0,2 0 1 16,-1 0-2-16,-1 0 2 0,1 0 2 0,0 0-1 15,-2 0 1-15,2 0-1 0,-1 0-2 0,0 0-1 16,-1 0 2-16,1 0 0 0,-1 0 1 15,0 0 2-15,-1 0-3 0,0 0 2 0,-1 0 0 16,-2 0-5-16,-1 0 3 0,1-2-3 0,-1 1 0 16,3-1 4-16,0 1-2 0,-1-2 1 15,1 2 0-15,2-1 0 0,-1 1 0 0,0 0 1 16,2-2 2-16,-1 2-4 0,2 0 6 0,1 1-6 16,0 0-1-16,-1 0 4 0,0 0-9 0,0 0 7 15,-1 0 0-15,2 0-1 0,0 0 8 0,1 0-5 16,-3 0 0-16,3 0-3 0,-4 1-3 15,2 0 0-15,-6-1 3 0,0 1 2 16,-2-1-2-16,-2 0 4 0,1 0-1 0,-3 0-4 16,-1 0 8-16,0 0-7 0,-1 0-1 0,1 0 5 15,-2 0-9-15,1 0 8 0,3 0-1 0,-1 0 0 16,1 0-1-16,0-1 2 0,2 0-2 0,2 1-3 16,0 0 8-16,-2 0-9 0,-1 0 0 0,3 0 8 15,-3 0-12-15,1 0 10 0,0 0-1 0,0 0-4 16,-1 0 7-16,1 0-5 0,-1 0 2 15,1 0 1-15,-2 1-3 0,1-1-1 0,-1 0 0 16,0 1 3-16,1-1-2 0,-2 0 4 0,4 2 0 16,0-1-6-16,2 1 7 0,3 0-7 0,0 2 1 15,0-2 2-15,1 2-4 0,-3-2 4 16,0 0 1-16,-1-1 1 0,-1 1 1 0,-1-1-1 16,2 0-1-16,-3 1-4 0,2-1 3 0,2 1-3 15,-2-1 2-15,-2 0 4 0,2 0-3 16,-4 0 1-16,1 0 1 0,-3-1-2 15,-2 0 2-15,-1 0 3 0,0 0-1 0,-1 0 1 0,0 0 0 16,0 0-5-16,0 0 2 0,0 0-1 16,0 0-4-16,0 0 2 0,0 0-7 0,-1-1-1 15,0 0 1-15,-1-1-5 0,0-1-1 0,1 2-3 16,0 0-11-16,-1-1-11 0,0 1-18 0,-1-2-26 16,0 1-34-16,-1 1-48 0,-4 0-93 15,1 0-121-15,1 1-138 0,1 0-734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073AD135-2817-45D7-B9FA-43DB456046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25256A4F-636D-4319-A494-9ED1F895A4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71716" name="Rectangle 4">
            <a:extLst>
              <a:ext uri="{FF2B5EF4-FFF2-40B4-BE49-F238E27FC236}">
                <a16:creationId xmlns:a16="http://schemas.microsoft.com/office/drawing/2014/main" id="{8B0D2011-0AD1-451E-8EED-C0B256A397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70C0813A-D13E-4AF4-8844-28524AF155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2EBD8276-1179-4D92-B37B-EE8749D3EC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6935F026-63AD-4645-BA3D-0D0DFC9C6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CE718-2C89-4B3B-819F-D9B0938E51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980DE5-47AE-41D2-BE98-CBCB5A74C7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87C3D-BD28-4F5B-8633-E77541F4DD2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346B6A5F-AEF2-4454-824A-06C489730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D01AF67A-F90E-4817-984A-C0E69C227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960E3A-CAD2-448A-B543-3BDE4BF24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899A0-FF36-44C6-8BFF-0F130934332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50562" name="Rectangle 7">
            <a:extLst>
              <a:ext uri="{FF2B5EF4-FFF2-40B4-BE49-F238E27FC236}">
                <a16:creationId xmlns:a16="http://schemas.microsoft.com/office/drawing/2014/main" id="{7BBDAB4F-4E8D-4362-8882-928F1BF3AB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2F861F8-3C4C-4FD8-BFE8-F79FD9533684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450563" name="Rectangle 2">
            <a:extLst>
              <a:ext uri="{FF2B5EF4-FFF2-40B4-BE49-F238E27FC236}">
                <a16:creationId xmlns:a16="http://schemas.microsoft.com/office/drawing/2014/main" id="{0AFD539D-293B-412F-B930-6BB3470AD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4" name="Rectangle 3">
            <a:extLst>
              <a:ext uri="{FF2B5EF4-FFF2-40B4-BE49-F238E27FC236}">
                <a16:creationId xmlns:a16="http://schemas.microsoft.com/office/drawing/2014/main" id="{8BF9033A-4BF4-4BAD-9B5D-8FEF0380C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AT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7F982F-C698-4B11-9855-6898AC9C8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6CFBD-8531-48C4-9154-A3DBF89CDA7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A7F9A779-9B91-41D5-B036-0B8F8CB99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8ED9D7FC-A234-4269-9E91-0F3266BA7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E3BC2A-7F6C-4C49-B689-933994F7B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64B66-1D2C-4F86-86D6-CD054DE4CCD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40E91766-8757-4E1B-B224-36723C825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57BAD8A3-B07E-4B08-B9CC-0D57D5FFB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414B3E-B917-4CB8-836B-C2A1FA781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41EC4-2B58-4AF6-A4FC-74106AAC556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0F0F18B4-4122-4D44-8DCB-FDA51D2F9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A179037D-A6A3-4254-B01A-34A6010CD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8D3A3-FF03-46AA-B560-65B7C91DF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D7B22-E029-40FC-A1EF-238841E04D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52610" name="Rectangle 7">
            <a:extLst>
              <a:ext uri="{FF2B5EF4-FFF2-40B4-BE49-F238E27FC236}">
                <a16:creationId xmlns:a16="http://schemas.microsoft.com/office/drawing/2014/main" id="{0AE1DBA2-9CC9-4DC4-B337-E051FC3439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2CF4227-165C-41E1-A6F7-61882E72290C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452611" name="Rectangle 2">
            <a:extLst>
              <a:ext uri="{FF2B5EF4-FFF2-40B4-BE49-F238E27FC236}">
                <a16:creationId xmlns:a16="http://schemas.microsoft.com/office/drawing/2014/main" id="{A9316912-177B-4C6F-8DFB-7973169C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2" name="Rectangle 3">
            <a:extLst>
              <a:ext uri="{FF2B5EF4-FFF2-40B4-BE49-F238E27FC236}">
                <a16:creationId xmlns:a16="http://schemas.microsoft.com/office/drawing/2014/main" id="{948EC7EB-2AA5-4E0D-B2A9-54299B79A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AT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24D28F-384C-417E-8753-910B37B84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5342C-7D23-4A15-B572-EB264C71A79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4658" name="Rectangle 7">
            <a:extLst>
              <a:ext uri="{FF2B5EF4-FFF2-40B4-BE49-F238E27FC236}">
                <a16:creationId xmlns:a16="http://schemas.microsoft.com/office/drawing/2014/main" id="{3FF7A5DC-BC1E-426F-B445-4760996D5CD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089F0D5-B891-43BA-A7F8-A827663C361D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454659" name="Rectangle 2">
            <a:extLst>
              <a:ext uri="{FF2B5EF4-FFF2-40B4-BE49-F238E27FC236}">
                <a16:creationId xmlns:a16="http://schemas.microsoft.com/office/drawing/2014/main" id="{2B4FDEDA-1939-4643-9E74-BEC63CE46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60" name="Rectangle 3">
            <a:extLst>
              <a:ext uri="{FF2B5EF4-FFF2-40B4-BE49-F238E27FC236}">
                <a16:creationId xmlns:a16="http://schemas.microsoft.com/office/drawing/2014/main" id="{F9C23216-BE32-47E6-AB00-96C2E2CFF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A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9DA29-000C-47AC-A888-9797C5537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ACC3F-ECE9-49CA-AC1E-F9EC0A8F12F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14EEA9E1-B4EA-4A5E-814C-F0FF2077B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CD59C12A-D6C6-4C45-9904-4881FC89A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DA5C19-9B43-4D0B-8F7B-8CC312BC6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C0801-0435-4657-A427-C53A4149C85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76834" name="Rectangle 2">
            <a:extLst>
              <a:ext uri="{FF2B5EF4-FFF2-40B4-BE49-F238E27FC236}">
                <a16:creationId xmlns:a16="http://schemas.microsoft.com/office/drawing/2014/main" id="{AAAD2190-D010-49F9-831D-62E887071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9772EA6B-FCAE-4D76-9796-060857E42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078E9A-5AC3-4E55-B037-9F2C2AC9C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2804-0FD4-420A-ABC0-5893A2F3466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416A0E54-7540-40A1-9463-2537A77CD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95A5269C-AFEE-4952-A5A3-FE5CAB307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3F04D6-FBEB-44AD-B422-DCD62F028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2EC22-B894-4522-8D8F-4F750E5E17E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B9AC652B-733A-415A-A1EC-D247C2019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3FB47879-9C04-4404-9B95-34F3F6D62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6849A5-4534-4909-A54B-4420C37BA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18E86-2153-44A7-A40C-8E9CD32CB5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907E8EE0-6E23-41EF-9FBD-B8CB56F98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D676BDE4-E9FD-4BB6-8FF4-2C1E3D684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C47E28-63F1-41C1-9903-A29D0EB2A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9EBBD-DD45-419F-A59C-7698F57BD10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2C675B32-6A03-47C2-B02D-AD5708EF4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C0ED2FD2-3DBB-44F7-AA31-72B1F69AD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30BCF5-852D-41AF-BDEB-B24099133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06C23-AAB2-4BBF-B35A-10485765FC0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B1A48340-E6EB-4111-8E3B-14C355F6F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1921ECA4-80AE-4330-A546-E8E905F5A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0C18A2-3105-4FBF-8D2F-2A8EC6589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6946-35CF-4EBA-8391-CA1ED81516E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865417F9-521A-478E-A21C-B48B8389B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3B2D166E-2D1C-4B36-85FB-666038CC3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A8B15E6F-C1A1-4CC5-95FF-C11EFB36DC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B653B824-3ECB-4B25-A8A8-96C990C96B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68644" name="Rectangle 4">
            <a:extLst>
              <a:ext uri="{FF2B5EF4-FFF2-40B4-BE49-F238E27FC236}">
                <a16:creationId xmlns:a16="http://schemas.microsoft.com/office/drawing/2014/main" id="{D2B01D0F-6B46-4F17-ACEB-C9012D585E6A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D14E0A97-FE7B-42C5-8CDB-DD9BC1A5EC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3FFFEC5A-CBB4-49CD-8873-22C2407F23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fld id="{736CA7A0-51F1-4AC7-ABC8-7A1AB1A094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ACD9-03E4-47DA-A9B8-DFDCDA48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442F1-0858-4CCF-B581-AFA7FBA6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57E2-C631-4E74-8122-2DD9CCF6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201A-9B7A-4025-922C-04B0CC07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BBE7F-357B-459E-A00D-59CFCE93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3F650-08AB-457F-AC09-28AEA862C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33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2CE06-99CC-42EA-97A8-030140B93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19FF-F719-4EA1-8DE4-C6BFFB3BD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A90F-6E57-4CC0-A8AF-848CB0DC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1EB4-EE37-4246-A784-B8655260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E15B-902E-45C0-BC7D-07EE4EB0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F55C4-65EC-4C79-AF65-269D95F0AE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3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E81F-D9EA-4B8E-8BBD-DE7FD0FD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A70E-E73A-42BC-A360-E281B959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C786-6660-4A6D-98D3-B2F0B03D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D60-B985-45B8-A6DD-98C1DFE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1DDF-80C0-4D34-AB0D-BB3E82BE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1F3-A214-473C-A245-6D4BC1B35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29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785F-DD29-4688-BA6F-E239F04E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FE054-9C4A-4FE5-9A25-22A2EBD5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1FB2-014C-46E1-BC08-3C09CFFC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5740-BA4C-4901-8251-B68F0E7C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3E23-14A0-4151-95A4-081646BF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3CA12-993D-4D6D-8EE7-FB1D1B778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91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F141-5420-40F7-9515-135BB9B6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3514-5F74-4685-A8AD-3060A3578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E321F-C546-4C79-A154-45EE3356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223A2-183C-48FE-B15B-9B635FBF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ABFD4-D8CA-46A9-B18E-45F254A2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F6E85-3FA7-409D-80E1-EC49D235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0CF89-4616-4B0C-8595-E815BE6776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5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F577-9AD7-4E24-A0E0-14F56BD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557B-86DC-40D7-95DD-3095B482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5291-264C-45E7-B3D4-B10C4CF2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E685-31FD-4B5C-BE82-B3FA2F15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6B382-663C-4C2A-ACE0-ED285F827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CE7C7-70CC-49C4-8812-E34AE9FE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DFA1-ED6A-4659-8A8E-EA821BB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C0B47-F852-4FC3-AE26-0E65D2BD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CF917-7F0F-4AAF-9A91-64DC7F95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82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F48-4E70-4A3B-B92B-8946C79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B3ECB-9707-429E-97D0-CE2E1A94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951D0-CB71-4425-9B7E-C298027B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A75B8-ACF6-462C-BBA0-6768DF6F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BD044-DA25-440C-8D4B-5D58F69E47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20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6B5F4-79DF-4256-BAAF-E4B591B6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2B39C-7E4E-4811-8BCC-9EE2E2F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ECF9F-DEBC-411A-A4D1-E70604B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A6E11-0E4B-400E-BEE9-CD8CC9C42A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4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2742-C1C2-469B-ABC1-BD4CE882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9D55-F871-495F-8EFD-06028462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04F03-C150-4A2E-9CD2-94029A95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4300-A2EC-4241-88AB-366CE125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29BF-4E7A-4FBA-98EF-22680728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C0B5-89B3-4AA2-A4E4-B100BFC5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FB83A-3CAE-43D8-9FFC-639BE14CA0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57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DDF8-D01B-405D-9EBE-273C54BB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7ECDD-9B62-4865-B2F6-E7B4024F0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51C04-BE7B-462B-BE46-67B690E1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D7A5-559F-4C42-8868-12130D66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F8281-0E0D-40BD-ABC3-7A148E1D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A1D3-A47A-4E70-B640-FFAF1D57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4C79B-5E48-427A-9220-B982E1D9B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3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2CB7EA47-4E29-49D8-BD6A-EC7C99D39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1D4CD184-F2FA-43F9-ABA1-1D5BEE9DC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AA343606-07B2-429D-BCDC-8977E7CD9B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362EE866-7C52-4826-AD08-47AC2ACB80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65DD9ACE-D1CB-4892-B135-F22A03B847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09AA4E29-EA5F-44BC-AC64-2D13B6229D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wmf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customXml" Target="../ink/ink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hyperlink" Target="http://en.wikipedia.org/wiki/Electromagnetic_radiation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wmf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6.x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41755AB7-A1A8-4009-8B8A-A350D72510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181600"/>
            <a:ext cx="9144000" cy="914400"/>
          </a:xfrm>
        </p:spPr>
        <p:txBody>
          <a:bodyPr/>
          <a:lstStyle/>
          <a:p>
            <a:r>
              <a:rPr lang="en-US" altLang="en-US" sz="4000"/>
              <a:t>Sisteme instruibile pentru analiza imaginilor (SIAI)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5BC3BB1B-2891-40C8-9BD3-EFF468A75A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108700"/>
            <a:ext cx="7543800" cy="749300"/>
          </a:xfrm>
        </p:spPr>
        <p:txBody>
          <a:bodyPr/>
          <a:lstStyle/>
          <a:p>
            <a:r>
              <a:rPr lang="en-US" altLang="en-US"/>
              <a:t>Prezentari de curs – sem. II 2020-2021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Text Box 3">
            <a:extLst>
              <a:ext uri="{FF2B5EF4-FFF2-40B4-BE49-F238E27FC236}">
                <a16:creationId xmlns:a16="http://schemas.microsoft.com/office/drawing/2014/main" id="{E9A334ED-6E7C-4DAF-B160-91522012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719638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(8)</a:t>
            </a:r>
          </a:p>
          <a:p>
            <a:pPr algn="ctr"/>
            <a:endParaRPr kumimoji="1" lang="en-US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r>
              <a:rPr kumimoji="1" lang="it-IT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Formarea imaginii si sistemul vizual uman ca si receptor:</a:t>
            </a:r>
            <a:endParaRPr kumimoji="1" lang="it-IT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49541" name="Group 60">
            <a:extLst>
              <a:ext uri="{FF2B5EF4-FFF2-40B4-BE49-F238E27FC236}">
                <a16:creationId xmlns:a16="http://schemas.microsoft.com/office/drawing/2014/main" id="{011F863C-A540-440E-83AF-65B74950C19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09800"/>
            <a:ext cx="8382000" cy="4419600"/>
            <a:chOff x="480" y="1392"/>
            <a:chExt cx="5280" cy="2784"/>
          </a:xfrm>
        </p:grpSpPr>
        <p:pic>
          <p:nvPicPr>
            <p:cNvPr id="449542" name="Picture 55">
              <a:extLst>
                <a:ext uri="{FF2B5EF4-FFF2-40B4-BE49-F238E27FC236}">
                  <a16:creationId xmlns:a16="http://schemas.microsoft.com/office/drawing/2014/main" id="{4690238F-7787-4DD8-969D-A8B17D322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" y="2352"/>
              <a:ext cx="1080" cy="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grpSp>
          <p:nvGrpSpPr>
            <p:cNvPr id="449543" name="Group 26">
              <a:extLst>
                <a:ext uri="{FF2B5EF4-FFF2-40B4-BE49-F238E27FC236}">
                  <a16:creationId xmlns:a16="http://schemas.microsoft.com/office/drawing/2014/main" id="{071C8F8A-2347-48A8-A127-4914FDA4B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392"/>
              <a:ext cx="4224" cy="2784"/>
              <a:chOff x="432" y="695"/>
              <a:chExt cx="4224" cy="2784"/>
            </a:xfrm>
          </p:grpSpPr>
          <p:sp>
            <p:nvSpPr>
              <p:cNvPr id="449544" name="Text Box 27">
                <a:extLst>
                  <a:ext uri="{FF2B5EF4-FFF2-40B4-BE49-F238E27FC236}">
                    <a16:creationId xmlns:a16="http://schemas.microsoft.com/office/drawing/2014/main" id="{BB26F621-2BE2-4C2A-90A8-E6755F86B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695"/>
                <a:ext cx="8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de-AT" altLang="en-US" sz="1800">
                  <a:latin typeface="Arial" panose="020B0604020202020204" pitchFamily="34" charset="0"/>
                </a:endParaRPr>
              </a:p>
            </p:txBody>
          </p:sp>
          <p:pic>
            <p:nvPicPr>
              <p:cNvPr id="437276" name="Picture 28">
                <a:extLst>
                  <a:ext uri="{FF2B5EF4-FFF2-40B4-BE49-F238E27FC236}">
                    <a16:creationId xmlns:a16="http://schemas.microsoft.com/office/drawing/2014/main" id="{5EAEF84F-BC67-4C60-A7D8-3224E1ACA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2" y="709"/>
                <a:ext cx="4224" cy="27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07763" dir="13500000" algn="ctr" rotWithShape="0">
                  <a:srgbClr val="FF9933">
                    <a:alpha val="50000"/>
                  </a:srgbClr>
                </a:outerShdw>
              </a:effectLst>
            </p:spPr>
          </p:pic>
          <p:pic>
            <p:nvPicPr>
              <p:cNvPr id="449546" name="Picture 29" descr="MCj04260720000[1]">
                <a:extLst>
                  <a:ext uri="{FF2B5EF4-FFF2-40B4-BE49-F238E27FC236}">
                    <a16:creationId xmlns:a16="http://schemas.microsoft.com/office/drawing/2014/main" id="{0282491B-8BCE-4E76-9AD7-F4C47FDBC4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16"/>
                <a:ext cx="661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9547" name="Text Box 30">
                <a:extLst>
                  <a:ext uri="{FF2B5EF4-FFF2-40B4-BE49-F238E27FC236}">
                    <a16:creationId xmlns:a16="http://schemas.microsoft.com/office/drawing/2014/main" id="{D5312A5F-9736-4B24-8877-B7EB0C6DC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816"/>
                <a:ext cx="1392" cy="6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Sursa </a:t>
                </a:r>
              </a:p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primara de radiatie</a:t>
                </a:r>
              </a:p>
              <a:p>
                <a:pPr algn="ctr" eaLnBrk="1" hangingPunct="1"/>
                <a:endPara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ctr" eaLnBrk="1" hangingPunct="1"/>
                <a:endParaRPr lang="en-US" altLang="en-US" sz="9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9548" name="Text Box 31">
                <a:extLst>
                  <a:ext uri="{FF2B5EF4-FFF2-40B4-BE49-F238E27FC236}">
                    <a16:creationId xmlns:a16="http://schemas.microsoft.com/office/drawing/2014/main" id="{663FE83C-5734-4B84-8F02-8E52C8689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864"/>
                <a:ext cx="924" cy="2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Ochiul uman</a:t>
                </a:r>
              </a:p>
            </p:txBody>
          </p:sp>
          <p:pic>
            <p:nvPicPr>
              <p:cNvPr id="437280" name="Picture 32" descr="MPj04388040000[1]">
                <a:extLst>
                  <a:ext uri="{FF2B5EF4-FFF2-40B4-BE49-F238E27FC236}">
                    <a16:creationId xmlns:a16="http://schemas.microsoft.com/office/drawing/2014/main" id="{2433914B-6CBE-444E-8E91-7A213143B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584" y="2688"/>
                <a:ext cx="1248" cy="713"/>
              </a:xfrm>
              <a:prstGeom prst="rect">
                <a:avLst/>
              </a:prstGeom>
              <a:noFill/>
              <a:effectLst>
                <a:outerShdw dist="107763" dir="13500000" algn="ctr" rotWithShape="0">
                  <a:srgbClr val="808080">
                    <a:alpha val="50000"/>
                  </a:srgbClr>
                </a:outerShdw>
              </a:effectLst>
            </p:spPr>
          </p:pic>
          <p:sp>
            <p:nvSpPr>
              <p:cNvPr id="449550" name="Text Box 33">
                <a:extLst>
                  <a:ext uri="{FF2B5EF4-FFF2-40B4-BE49-F238E27FC236}">
                    <a16:creationId xmlns:a16="http://schemas.microsoft.com/office/drawing/2014/main" id="{902EF510-96A9-40CA-B448-AAD1A7F12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016"/>
                <a:ext cx="1536" cy="2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Radiatia reflectata</a:t>
                </a:r>
              </a:p>
            </p:txBody>
          </p:sp>
          <p:sp>
            <p:nvSpPr>
              <p:cNvPr id="449551" name="Text Box 34">
                <a:extLst>
                  <a:ext uri="{FF2B5EF4-FFF2-40B4-BE49-F238E27FC236}">
                    <a16:creationId xmlns:a16="http://schemas.microsoft.com/office/drawing/2014/main" id="{8CC0AF6B-B00C-4A6E-BECC-EC3EFFA6B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3231"/>
                <a:ext cx="1920" cy="17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Reflectanta obiectului</a:t>
                </a:r>
              </a:p>
            </p:txBody>
          </p:sp>
          <p:pic>
            <p:nvPicPr>
              <p:cNvPr id="449552" name="Picture 35">
                <a:extLst>
                  <a:ext uri="{FF2B5EF4-FFF2-40B4-BE49-F238E27FC236}">
                    <a16:creationId xmlns:a16="http://schemas.microsoft.com/office/drawing/2014/main" id="{CF06B546-9003-42A4-885B-8D40BDA93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326490">
                <a:off x="3168" y="960"/>
                <a:ext cx="1104" cy="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7284" name="Picture 36" descr="MPj04388040000[1]">
                <a:extLst>
                  <a:ext uri="{FF2B5EF4-FFF2-40B4-BE49-F238E27FC236}">
                    <a16:creationId xmlns:a16="http://schemas.microsoft.com/office/drawing/2014/main" id="{74BE794F-C5A3-43F2-BB10-3915945DDC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 flipV="1">
                <a:off x="3984" y="1632"/>
                <a:ext cx="576" cy="407"/>
              </a:xfrm>
              <a:prstGeom prst="rect">
                <a:avLst/>
              </a:prstGeom>
              <a:noFill/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</p:pic>
        </p:grpSp>
        <p:sp>
          <p:nvSpPr>
            <p:cNvPr id="449554" name="Line 38">
              <a:extLst>
                <a:ext uri="{FF2B5EF4-FFF2-40B4-BE49-F238E27FC236}">
                  <a16:creationId xmlns:a16="http://schemas.microsoft.com/office/drawing/2014/main" id="{91A651EF-A33C-4F31-9311-6C03C926B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872"/>
              <a:ext cx="240" cy="528"/>
            </a:xfrm>
            <a:prstGeom prst="line">
              <a:avLst/>
            </a:prstGeom>
            <a:noFill/>
            <a:ln w="3175" cap="sq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5" name="AutoShape 47">
              <a:extLst>
                <a:ext uri="{FF2B5EF4-FFF2-40B4-BE49-F238E27FC236}">
                  <a16:creationId xmlns:a16="http://schemas.microsoft.com/office/drawing/2014/main" id="{31807D8C-C23F-4296-BBC8-CDF59EA9C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824"/>
              <a:ext cx="1008" cy="384"/>
            </a:xfrm>
            <a:prstGeom prst="borderCallout2">
              <a:avLst>
                <a:gd name="adj1" fmla="val 18750"/>
                <a:gd name="adj2" fmla="val -4764"/>
                <a:gd name="adj3" fmla="val 18750"/>
                <a:gd name="adj4" fmla="val -28176"/>
                <a:gd name="adj5" fmla="val 83856"/>
                <a:gd name="adj6" fmla="val -52481"/>
              </a:avLst>
            </a:prstGeom>
            <a:solidFill>
              <a:schemeClr val="tx1"/>
            </a:solidFill>
            <a:ln w="12700" cap="sq">
              <a:solidFill>
                <a:srgbClr val="000000"/>
              </a:solidFill>
              <a:miter lim="800000"/>
              <a:headEnd type="stealth" w="sm" len="sm"/>
              <a:tailEnd type="none" w="sm" len="sm"/>
            </a:ln>
          </p:spPr>
          <p:txBody>
            <a:bodyPr lIns="0" r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Fotoreceptorii:</a:t>
              </a: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Bastonase si conuri</a:t>
              </a:r>
            </a:p>
          </p:txBody>
        </p:sp>
        <p:sp>
          <p:nvSpPr>
            <p:cNvPr id="449556" name="Line 56">
              <a:extLst>
                <a:ext uri="{FF2B5EF4-FFF2-40B4-BE49-F238E27FC236}">
                  <a16:creationId xmlns:a16="http://schemas.microsoft.com/office/drawing/2014/main" id="{986BB5CD-26D3-415C-A59D-5D59F9B1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160"/>
              <a:ext cx="96" cy="336"/>
            </a:xfrm>
            <a:prstGeom prst="line">
              <a:avLst/>
            </a:prstGeom>
            <a:noFill/>
            <a:ln w="38100" cap="sq" cmpd="dbl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9557" name="Line 57">
              <a:extLst>
                <a:ext uri="{FF2B5EF4-FFF2-40B4-BE49-F238E27FC236}">
                  <a16:creationId xmlns:a16="http://schemas.microsoft.com/office/drawing/2014/main" id="{4030E962-86D5-4DF2-858B-44CC4FA8B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160"/>
              <a:ext cx="192" cy="480"/>
            </a:xfrm>
            <a:prstGeom prst="line">
              <a:avLst/>
            </a:prstGeom>
            <a:noFill/>
            <a:ln w="38100" cap="sq" cmpd="dbl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9563" name="Group 27">
            <a:extLst>
              <a:ext uri="{FF2B5EF4-FFF2-40B4-BE49-F238E27FC236}">
                <a16:creationId xmlns:a16="http://schemas.microsoft.com/office/drawing/2014/main" id="{27046C2D-B3A2-41E4-A17D-B41A3B9D33C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49564" name="Rectangle 28">
              <a:extLst>
                <a:ext uri="{FF2B5EF4-FFF2-40B4-BE49-F238E27FC236}">
                  <a16:creationId xmlns:a16="http://schemas.microsoft.com/office/drawing/2014/main" id="{A0E1669E-3948-44A3-8495-99EDDBC0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49565" name="Rectangle 29">
              <a:extLst>
                <a:ext uri="{FF2B5EF4-FFF2-40B4-BE49-F238E27FC236}">
                  <a16:creationId xmlns:a16="http://schemas.microsoft.com/office/drawing/2014/main" id="{2CE3F69C-1331-4FEF-A4E0-83DE75EF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Text Box 3">
            <a:extLst>
              <a:ext uri="{FF2B5EF4-FFF2-40B4-BE49-F238E27FC236}">
                <a16:creationId xmlns:a16="http://schemas.microsoft.com/office/drawing/2014/main" id="{9770DC79-83C7-4431-BBD8-70019904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000"/>
            <a:ext cx="9144000" cy="624522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(9)</a:t>
            </a:r>
          </a:p>
          <a:p>
            <a:pPr algn="ctr"/>
            <a:endParaRPr kumimoji="1" lang="en-US" alt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1800" b="1">
                <a:solidFill>
                  <a:srgbClr val="FFFF00"/>
                </a:solidFill>
              </a:rPr>
              <a:t>Fotoreceptorii umani (conuri, bastonase):</a:t>
            </a:r>
          </a:p>
          <a:p>
            <a:pPr algn="just">
              <a:buFontTx/>
              <a:buChar char="•"/>
            </a:pPr>
            <a:endParaRPr kumimoji="1" lang="en-US" altLang="en-US" sz="18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/>
            <a:endParaRPr kumimoji="1" lang="en-US" altLang="en-US" sz="1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b="1">
                <a:solidFill>
                  <a:srgbClr val="FFFF00"/>
                </a:solidFill>
              </a:rPr>
              <a:t>=&gt; </a:t>
            </a:r>
            <a:r>
              <a:rPr kumimoji="1" lang="en-US" altLang="en-US" sz="1800" b="1">
                <a:solidFill>
                  <a:srgbClr val="FFFF00"/>
                </a:solidFill>
              </a:rPr>
              <a:t>Senzorii vizuali umani formeaza o matrice discreta</a:t>
            </a:r>
            <a:r>
              <a:rPr kumimoji="1" lang="en-US" altLang="en-US" sz="1800">
                <a:solidFill>
                  <a:srgbClr val="FFFF00"/>
                </a:solidFill>
              </a:rPr>
              <a:t> =&gt;</a:t>
            </a:r>
          </a:p>
          <a:p>
            <a:pPr algn="just"/>
            <a:r>
              <a:rPr kumimoji="1" lang="en-US" altLang="en-US" sz="1800">
                <a:solidFill>
                  <a:srgbClr val="FFFF00"/>
                </a:solidFill>
              </a:rPr>
              <a:t>			(1) </a:t>
            </a:r>
            <a:r>
              <a:rPr kumimoji="1" lang="en-US" altLang="en-US" sz="1800">
                <a:solidFill>
                  <a:schemeClr val="tx2"/>
                </a:solidFill>
              </a:rPr>
              <a:t>se justifica achizitia si prelucrarea imaginilor in forma discreta in 			spatiu (digitala), nu analogica</a:t>
            </a:r>
          </a:p>
          <a:p>
            <a:pPr algn="just"/>
            <a:r>
              <a:rPr kumimoji="1" lang="en-US" altLang="en-US" sz="1800">
                <a:solidFill>
                  <a:srgbClr val="FFFF00"/>
                </a:solidFill>
              </a:rPr>
              <a:t>			(2) </a:t>
            </a:r>
            <a:r>
              <a:rPr kumimoji="1" lang="en-US" altLang="en-US" sz="1800">
                <a:solidFill>
                  <a:schemeClr val="tx2"/>
                </a:solidFill>
              </a:rPr>
              <a:t>rezolutia spatiala a ochiului este finita; senzatia de continuitate spatiala 		= interpolarea spatiala in sistemul vizual uman</a:t>
            </a:r>
            <a:endParaRPr kumimoji="1" lang="en-US" altLang="en-US" sz="1800" b="1">
              <a:solidFill>
                <a:schemeClr val="tx2"/>
              </a:solidFill>
            </a:endParaRPr>
          </a:p>
        </p:txBody>
      </p:sp>
      <p:sp>
        <p:nvSpPr>
          <p:cNvPr id="437253" name="Text Box 5">
            <a:extLst>
              <a:ext uri="{FF2B5EF4-FFF2-40B4-BE49-F238E27FC236}">
                <a16:creationId xmlns:a16="http://schemas.microsoft.com/office/drawing/2014/main" id="{6753EACB-69A6-462F-A6CC-A3575D8E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pSp>
        <p:nvGrpSpPr>
          <p:cNvPr id="437279" name="Group 31">
            <a:extLst>
              <a:ext uri="{FF2B5EF4-FFF2-40B4-BE49-F238E27FC236}">
                <a16:creationId xmlns:a16="http://schemas.microsoft.com/office/drawing/2014/main" id="{69EEC65D-5FFF-4E8F-903E-5978777C36C6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1447800"/>
            <a:ext cx="7532687" cy="3708400"/>
            <a:chOff x="198" y="1248"/>
            <a:chExt cx="5308" cy="2860"/>
          </a:xfrm>
        </p:grpSpPr>
        <p:grpSp>
          <p:nvGrpSpPr>
            <p:cNvPr id="437278" name="Group 30">
              <a:extLst>
                <a:ext uri="{FF2B5EF4-FFF2-40B4-BE49-F238E27FC236}">
                  <a16:creationId xmlns:a16="http://schemas.microsoft.com/office/drawing/2014/main" id="{08C4C01A-8D54-4C89-A7F7-2BBFED680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" y="1248"/>
              <a:ext cx="5046" cy="2860"/>
              <a:chOff x="130" y="1296"/>
              <a:chExt cx="5046" cy="2860"/>
            </a:xfrm>
          </p:grpSpPr>
          <p:pic>
            <p:nvPicPr>
              <p:cNvPr id="437266" name="Picture 18">
                <a:extLst>
                  <a:ext uri="{FF2B5EF4-FFF2-40B4-BE49-F238E27FC236}">
                    <a16:creationId xmlns:a16="http://schemas.microsoft.com/office/drawing/2014/main" id="{9B1AD541-D17B-4A63-BCC0-EEFCB96FB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1296"/>
                <a:ext cx="2016" cy="18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7267" name="Text Box 19">
                <a:extLst>
                  <a:ext uri="{FF2B5EF4-FFF2-40B4-BE49-F238E27FC236}">
                    <a16:creationId xmlns:a16="http://schemas.microsoft.com/office/drawing/2014/main" id="{8F1F0570-4859-4366-9231-007D355D3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" y="3329"/>
                <a:ext cx="2261" cy="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In fovee (inel de excentricitate 2</a:t>
                </a:r>
                <a:r>
                  <a:rPr lang="en-US" altLang="en-US" sz="1600" b="1" baseline="30000">
                    <a:solidFill>
                      <a:srgbClr val="FFFF00"/>
                    </a:solidFill>
                  </a:rPr>
                  <a:t>o</a:t>
                </a:r>
                <a:r>
                  <a:rPr lang="en-US" altLang="en-US" sz="1600" b="1">
                    <a:solidFill>
                      <a:srgbClr val="FFFF00"/>
                    </a:solidFill>
                  </a:rPr>
                  <a:t>): </a:t>
                </a:r>
              </a:p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densitate maxima de conuri;</a:t>
                </a:r>
              </a:p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bastonasele sunt absente</a:t>
                </a:r>
              </a:p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=&gt; “campul vizual central”</a:t>
                </a:r>
              </a:p>
            </p:txBody>
          </p:sp>
          <p:sp>
            <p:nvSpPr>
              <p:cNvPr id="437268" name="AutoShape 20">
                <a:extLst>
                  <a:ext uri="{FF2B5EF4-FFF2-40B4-BE49-F238E27FC236}">
                    <a16:creationId xmlns:a16="http://schemas.microsoft.com/office/drawing/2014/main" id="{692C91D7-EBBB-4230-A88F-98B05E131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192" cy="240"/>
              </a:xfrm>
              <a:prstGeom prst="upArrow">
                <a:avLst>
                  <a:gd name="adj1" fmla="val 50000"/>
                  <a:gd name="adj2" fmla="val 31250"/>
                </a:avLst>
              </a:prstGeom>
              <a:solidFill>
                <a:srgbClr val="FF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7269" name="Picture 21">
                <a:extLst>
                  <a:ext uri="{FF2B5EF4-FFF2-40B4-BE49-F238E27FC236}">
                    <a16:creationId xmlns:a16="http://schemas.microsoft.com/office/drawing/2014/main" id="{367A27C8-48D9-4713-AC8E-7D7961666A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1344"/>
                <a:ext cx="2064" cy="1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7270" name="Text Box 22">
                <a:extLst>
                  <a:ext uri="{FF2B5EF4-FFF2-40B4-BE49-F238E27FC236}">
                    <a16:creationId xmlns:a16="http://schemas.microsoft.com/office/drawing/2014/main" id="{C4368464-7BBB-43DA-937F-86D4F52E7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3331"/>
                <a:ext cx="2898" cy="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In zona periferica (inel de excentricitate 18</a:t>
                </a:r>
                <a:r>
                  <a:rPr lang="en-US" altLang="en-US" sz="1600" b="1" baseline="30000">
                    <a:solidFill>
                      <a:srgbClr val="FFFF00"/>
                    </a:solidFill>
                  </a:rPr>
                  <a:t>o</a:t>
                </a:r>
                <a:r>
                  <a:rPr lang="en-US" altLang="en-US" sz="1600" b="1">
                    <a:solidFill>
                      <a:srgbClr val="FFFF00"/>
                    </a:solidFill>
                  </a:rPr>
                  <a:t>):</a:t>
                </a:r>
              </a:p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densitate minima de conuri; </a:t>
                </a:r>
              </a:p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densitate maxima de bastonase =&gt;</a:t>
                </a:r>
              </a:p>
              <a:p>
                <a:pPr algn="ctr"/>
                <a:r>
                  <a:rPr lang="en-US" altLang="en-US" sz="1600" b="1">
                    <a:solidFill>
                      <a:srgbClr val="FFFF00"/>
                    </a:solidFill>
                  </a:rPr>
                  <a:t>“campul vizual periferic”</a:t>
                </a:r>
              </a:p>
            </p:txBody>
          </p:sp>
          <p:sp>
            <p:nvSpPr>
              <p:cNvPr id="437271" name="AutoShape 23">
                <a:extLst>
                  <a:ext uri="{FF2B5EF4-FFF2-40B4-BE49-F238E27FC236}">
                    <a16:creationId xmlns:a16="http://schemas.microsoft.com/office/drawing/2014/main" id="{592ADE79-7B76-46F8-8716-4B330E4FB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3120"/>
                <a:ext cx="192" cy="240"/>
              </a:xfrm>
              <a:prstGeom prst="upArrow">
                <a:avLst>
                  <a:gd name="adj1" fmla="val 50000"/>
                  <a:gd name="adj2" fmla="val 31250"/>
                </a:avLst>
              </a:prstGeom>
              <a:solidFill>
                <a:srgbClr val="FFCC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7277" name="Group 29">
              <a:extLst>
                <a:ext uri="{FF2B5EF4-FFF2-40B4-BE49-F238E27FC236}">
                  <a16:creationId xmlns:a16="http://schemas.microsoft.com/office/drawing/2014/main" id="{1970EB46-D345-4644-B467-4F21D5CD5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824"/>
              <a:ext cx="1714" cy="864"/>
              <a:chOff x="3744" y="1872"/>
              <a:chExt cx="1714" cy="864"/>
            </a:xfrm>
          </p:grpSpPr>
          <p:sp>
            <p:nvSpPr>
              <p:cNvPr id="437272" name="Line 24">
                <a:extLst>
                  <a:ext uri="{FF2B5EF4-FFF2-40B4-BE49-F238E27FC236}">
                    <a16:creationId xmlns:a16="http://schemas.microsoft.com/office/drawing/2014/main" id="{7373E38A-67E0-44AB-8905-2D603087E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3744" y="2208"/>
                <a:ext cx="1200" cy="240"/>
              </a:xfrm>
              <a:prstGeom prst="line">
                <a:avLst/>
              </a:prstGeom>
              <a:noFill/>
              <a:ln w="12700" cap="sq">
                <a:solidFill>
                  <a:srgbClr val="FF99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273" name="Line 25">
                <a:extLst>
                  <a:ext uri="{FF2B5EF4-FFF2-40B4-BE49-F238E27FC236}">
                    <a16:creationId xmlns:a16="http://schemas.microsoft.com/office/drawing/2014/main" id="{9FB4CE0F-FE2A-4080-B0D5-E45FFE070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320" y="2208"/>
                <a:ext cx="528" cy="528"/>
              </a:xfrm>
              <a:prstGeom prst="line">
                <a:avLst/>
              </a:prstGeom>
              <a:noFill/>
              <a:ln w="12700" cap="sq">
                <a:solidFill>
                  <a:srgbClr val="FF99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7274" name="Text Box 26">
                <a:extLst>
                  <a:ext uri="{FF2B5EF4-FFF2-40B4-BE49-F238E27FC236}">
                    <a16:creationId xmlns:a16="http://schemas.microsoft.com/office/drawing/2014/main" id="{699D5427-CE2D-4A2A-AFDA-6C49157FE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" y="2112"/>
                <a:ext cx="577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800" b="1">
                    <a:solidFill>
                      <a:srgbClr val="FFFF00"/>
                    </a:solidFill>
                  </a:rPr>
                  <a:t>conuri</a:t>
                </a:r>
              </a:p>
            </p:txBody>
          </p:sp>
          <p:sp>
            <p:nvSpPr>
              <p:cNvPr id="437275" name="Text Box 27">
                <a:extLst>
                  <a:ext uri="{FF2B5EF4-FFF2-40B4-BE49-F238E27FC236}">
                    <a16:creationId xmlns:a16="http://schemas.microsoft.com/office/drawing/2014/main" id="{34065C22-8558-4B08-9027-5E274DB90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" y="1872"/>
                <a:ext cx="80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800" b="1">
                    <a:solidFill>
                      <a:srgbClr val="FFFF00"/>
                    </a:solidFill>
                  </a:rPr>
                  <a:t>bastonase</a:t>
                </a:r>
              </a:p>
            </p:txBody>
          </p:sp>
          <p:sp>
            <p:nvSpPr>
              <p:cNvPr id="437276" name="Line 28">
                <a:extLst>
                  <a:ext uri="{FF2B5EF4-FFF2-40B4-BE49-F238E27FC236}">
                    <a16:creationId xmlns:a16="http://schemas.microsoft.com/office/drawing/2014/main" id="{BBA483BC-EA3D-4372-B911-87EE615FD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080" y="2005"/>
                <a:ext cx="624" cy="11"/>
              </a:xfrm>
              <a:prstGeom prst="line">
                <a:avLst/>
              </a:prstGeom>
              <a:noFill/>
              <a:ln w="12700" cap="sq">
                <a:solidFill>
                  <a:srgbClr val="FF99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37287" name="Group 39">
            <a:extLst>
              <a:ext uri="{FF2B5EF4-FFF2-40B4-BE49-F238E27FC236}">
                <a16:creationId xmlns:a16="http://schemas.microsoft.com/office/drawing/2014/main" id="{A8F4D4FF-9701-4BAC-B1BC-A7C155B8DB2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37288" name="Rectangle 40">
              <a:extLst>
                <a:ext uri="{FF2B5EF4-FFF2-40B4-BE49-F238E27FC236}">
                  <a16:creationId xmlns:a16="http://schemas.microsoft.com/office/drawing/2014/main" id="{EC10A5FA-EB50-40F0-A850-AE477DE1F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37289" name="Rectangle 41">
              <a:extLst>
                <a:ext uri="{FF2B5EF4-FFF2-40B4-BE49-F238E27FC236}">
                  <a16:creationId xmlns:a16="http://schemas.microsoft.com/office/drawing/2014/main" id="{D819A520-0A98-492D-B5EE-9DCAB7D4D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Text Box 3">
            <a:extLst>
              <a:ext uri="{FF2B5EF4-FFF2-40B4-BE49-F238E27FC236}">
                <a16:creationId xmlns:a16="http://schemas.microsoft.com/office/drawing/2014/main" id="{05BCA91D-7B14-44E9-8387-F4C940A86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4643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(10)</a:t>
            </a:r>
          </a:p>
          <a:p>
            <a:pPr algn="ctr"/>
            <a:endParaRPr kumimoji="1" lang="en-US" alt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1800" b="1">
                <a:solidFill>
                  <a:srgbClr val="FFFF00"/>
                </a:solidFill>
              </a:rPr>
              <a:t>Bastonasele – </a:t>
            </a:r>
            <a:r>
              <a:rPr kumimoji="1" lang="en-US" altLang="en-US" sz="1800">
                <a:solidFill>
                  <a:schemeClr val="tx2"/>
                </a:solidFill>
              </a:rPr>
              <a:t>sensibile la nivele scazute de iluminare; nu pot percepe culoarea =&gt; sunt responsabile de vederea acromatica </a:t>
            </a:r>
            <a:r>
              <a:rPr kumimoji="1" lang="en-US" altLang="en-US" sz="1800" b="1">
                <a:solidFill>
                  <a:srgbClr val="FFFF00"/>
                </a:solidFill>
              </a:rPr>
              <a:t>(=vederea scotopica)</a:t>
            </a:r>
            <a:r>
              <a:rPr kumimoji="1" lang="en-US" altLang="en-US" sz="1800">
                <a:solidFill>
                  <a:schemeClr val="tx2"/>
                </a:solidFill>
              </a:rPr>
              <a:t>; mai sensibile la variatii ale nivelelor de luminozitate decat conurile; raspund mai bine decat conurile la nivele scazute de radiatie; doar bastonasele sunt</a:t>
            </a:r>
            <a:r>
              <a:rPr kumimoji="1" lang="en-US" altLang="en-US" sz="1800" b="1">
                <a:solidFill>
                  <a:srgbClr val="FFFF00"/>
                </a:solidFill>
              </a:rPr>
              <a:t> </a:t>
            </a:r>
            <a:r>
              <a:rPr kumimoji="1" lang="en-US" altLang="en-US" sz="1800"/>
              <a:t>active la nivele de iluminare &lt;0.01 cd/m</a:t>
            </a:r>
            <a:r>
              <a:rPr kumimoji="1" lang="en-US" altLang="en-US" sz="1800" baseline="30000"/>
              <a:t>2</a:t>
            </a:r>
            <a:r>
              <a:rPr kumimoji="1" lang="en-US" altLang="en-US" sz="1800"/>
              <a:t>, nu si conurile</a:t>
            </a:r>
            <a:endParaRPr kumimoji="1" lang="en-US" altLang="en-US" sz="18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r>
              <a:rPr kumimoji="1" lang="en-US" altLang="en-US" sz="1800" b="1">
                <a:solidFill>
                  <a:srgbClr val="FFFF00"/>
                </a:solidFill>
              </a:rPr>
              <a:t>Conurile – </a:t>
            </a:r>
            <a:r>
              <a:rPr kumimoji="1" lang="en-US" altLang="en-US" sz="1800">
                <a:solidFill>
                  <a:schemeClr val="tx2"/>
                </a:solidFill>
              </a:rPr>
              <a:t>responsabile de vederea in culori </a:t>
            </a:r>
            <a:r>
              <a:rPr kumimoji="1" lang="en-US" altLang="en-US" sz="1800" b="1">
                <a:solidFill>
                  <a:srgbClr val="FFFF00"/>
                </a:solidFill>
              </a:rPr>
              <a:t>(=vederea fotopica)</a:t>
            </a:r>
            <a:r>
              <a:rPr kumimoji="1" lang="en-US" altLang="en-US" sz="1800">
                <a:solidFill>
                  <a:srgbClr val="FFFF00"/>
                </a:solidFill>
              </a:rPr>
              <a:t>;</a:t>
            </a:r>
            <a:r>
              <a:rPr kumimoji="1" lang="en-US" altLang="en-US" sz="1800" b="1">
                <a:solidFill>
                  <a:srgbClr val="FFFF00"/>
                </a:solidFill>
              </a:rPr>
              <a:t> 3 tipuri de conuri, </a:t>
            </a:r>
            <a:r>
              <a:rPr kumimoji="1" lang="en-US" altLang="en-US" sz="1800">
                <a:solidFill>
                  <a:schemeClr val="tx2"/>
                </a:solidFill>
              </a:rPr>
              <a:t>cu raspuns spectral (caracteristici de absorbtie) diferite: </a:t>
            </a:r>
            <a:r>
              <a:rPr kumimoji="1" lang="el-GR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α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 (maximul raspunsului spectral pt. </a:t>
            </a:r>
            <a:r>
              <a:rPr kumimoji="1" lang="en-US" altLang="en-US" sz="1800" b="1">
                <a:solidFill>
                  <a:srgbClr val="FFFF00"/>
                </a:solidFill>
                <a:cs typeface="Times New Roman" panose="02020603050405020304" pitchFamily="18" charset="0"/>
              </a:rPr>
              <a:t>albastru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), </a:t>
            </a:r>
            <a:r>
              <a:rPr kumimoji="1" lang="el-GR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β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 (maximul raspunsului spectral pt. </a:t>
            </a:r>
            <a:r>
              <a:rPr kumimoji="1" lang="en-US" altLang="en-US" sz="1800" b="1">
                <a:solidFill>
                  <a:srgbClr val="FFFF00"/>
                </a:solidFill>
                <a:cs typeface="Times New Roman" panose="02020603050405020304" pitchFamily="18" charset="0"/>
              </a:rPr>
              <a:t>verde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) si </a:t>
            </a:r>
            <a:r>
              <a:rPr kumimoji="1" lang="el-GR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γ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 (maximul raspunsului spectral pt. </a:t>
            </a:r>
            <a:r>
              <a:rPr kumimoji="1" lang="en-US" altLang="en-US" sz="1800" b="1">
                <a:solidFill>
                  <a:srgbClr val="FFFF00"/>
                </a:solidFill>
                <a:cs typeface="Times New Roman" panose="02020603050405020304" pitchFamily="18" charset="0"/>
              </a:rPr>
              <a:t>rosu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); doar conurile sunt active la nivele de iluminare &gt; </a:t>
            </a:r>
            <a:r>
              <a:rPr kumimoji="1" lang="el-GR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kumimoji="1" lang="el-GR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 cd/m</a:t>
            </a:r>
            <a:r>
              <a:rPr kumimoji="1" lang="el-GR" altLang="en-US" sz="1800" baseline="3000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, nu si bastonasele</a:t>
            </a:r>
          </a:p>
          <a:p>
            <a:pPr algn="just">
              <a:buFontTx/>
              <a:buChar char="•"/>
            </a:pPr>
            <a:r>
              <a:rPr kumimoji="1" lang="en-US" altLang="en-US" sz="1800" b="1">
                <a:solidFill>
                  <a:srgbClr val="FFFF00"/>
                </a:solidFill>
                <a:cs typeface="Times New Roman" panose="02020603050405020304" pitchFamily="18" charset="0"/>
              </a:rPr>
              <a:t>Vederea mezopica</a:t>
            </a:r>
            <a:r>
              <a:rPr kumimoji="1" lang="en-US" altLang="en-US" sz="180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en-US" sz="1800">
                <a:cs typeface="Times New Roman" panose="02020603050405020304" pitchFamily="18" charset="0"/>
              </a:rPr>
              <a:t>= sunt active si conurile, si bastonasele (nivele de iluminare intre 0.01 cd/m</a:t>
            </a:r>
            <a:r>
              <a:rPr kumimoji="1" lang="en-US" altLang="en-US" sz="1800" baseline="30000">
                <a:cs typeface="Times New Roman" panose="02020603050405020304" pitchFamily="18" charset="0"/>
              </a:rPr>
              <a:t>2</a:t>
            </a:r>
            <a:r>
              <a:rPr kumimoji="1" lang="en-US" altLang="en-US" sz="1800">
                <a:cs typeface="Times New Roman" panose="02020603050405020304" pitchFamily="18" charset="0"/>
              </a:rPr>
              <a:t> si 10 cd/m</a:t>
            </a:r>
            <a:r>
              <a:rPr kumimoji="1" lang="en-US" altLang="en-US" sz="1800" baseline="30000">
                <a:cs typeface="Times New Roman" panose="02020603050405020304" pitchFamily="18" charset="0"/>
              </a:rPr>
              <a:t>2</a:t>
            </a:r>
            <a:r>
              <a:rPr kumimoji="1" lang="en-US" altLang="en-US" sz="1800">
                <a:cs typeface="Times New Roman" panose="02020603050405020304" pitchFamily="18" charset="0"/>
              </a:rPr>
              <a:t>)</a:t>
            </a:r>
            <a:endParaRPr kumimoji="1" lang="el-GR" altLang="en-US" sz="1800" b="1">
              <a:cs typeface="Times New Roman" panose="02020603050405020304" pitchFamily="18" charset="0"/>
            </a:endParaRPr>
          </a:p>
          <a:p>
            <a:pPr algn="just">
              <a:buFontTx/>
              <a:buChar char="•"/>
            </a:pPr>
            <a:endParaRPr kumimoji="1" lang="en-US" altLang="en-US" sz="2000"/>
          </a:p>
          <a:p>
            <a:pPr algn="just">
              <a:buFontTx/>
              <a:buChar char="•"/>
            </a:pPr>
            <a:endParaRPr kumimoji="1" lang="en-US" altLang="en-US" sz="2000"/>
          </a:p>
          <a:p>
            <a:pPr algn="just"/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</p:txBody>
      </p:sp>
      <p:sp>
        <p:nvSpPr>
          <p:cNvPr id="439301" name="Text Box 5">
            <a:extLst>
              <a:ext uri="{FF2B5EF4-FFF2-40B4-BE49-F238E27FC236}">
                <a16:creationId xmlns:a16="http://schemas.microsoft.com/office/drawing/2014/main" id="{C6798843-2CED-4C72-88A7-9C18DFC4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pSp>
        <p:nvGrpSpPr>
          <p:cNvPr id="439320" name="Group 24">
            <a:extLst>
              <a:ext uri="{FF2B5EF4-FFF2-40B4-BE49-F238E27FC236}">
                <a16:creationId xmlns:a16="http://schemas.microsoft.com/office/drawing/2014/main" id="{7C4D8B1E-AABE-4E88-B51B-588A690A8A6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73575"/>
            <a:ext cx="8001000" cy="2384425"/>
            <a:chOff x="576" y="2256"/>
            <a:chExt cx="5184" cy="2003"/>
          </a:xfrm>
        </p:grpSpPr>
        <p:pic>
          <p:nvPicPr>
            <p:cNvPr id="439316" name="Picture 20">
              <a:extLst>
                <a:ext uri="{FF2B5EF4-FFF2-40B4-BE49-F238E27FC236}">
                  <a16:creationId xmlns:a16="http://schemas.microsoft.com/office/drawing/2014/main" id="{0D63D0CF-BA53-48C4-A2A7-B5F989278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304"/>
              <a:ext cx="2688" cy="1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9317" name="Text Box 21">
              <a:extLst>
                <a:ext uri="{FF2B5EF4-FFF2-40B4-BE49-F238E27FC236}">
                  <a16:creationId xmlns:a16="http://schemas.microsoft.com/office/drawing/2014/main" id="{82FA66E6-4AAB-476B-80DD-B7C199A0C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951"/>
              <a:ext cx="210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FFFF00"/>
                  </a:solidFill>
                </a:rPr>
                <a:t>Raspunsul spectral al conurilor</a:t>
              </a:r>
            </a:p>
          </p:txBody>
        </p:sp>
        <p:pic>
          <p:nvPicPr>
            <p:cNvPr id="439318" name="Picture 22">
              <a:extLst>
                <a:ext uri="{FF2B5EF4-FFF2-40B4-BE49-F238E27FC236}">
                  <a16:creationId xmlns:a16="http://schemas.microsoft.com/office/drawing/2014/main" id="{DFECB7EB-C997-4AC7-8C60-0FDE032F3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256"/>
              <a:ext cx="1968" cy="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9319" name="Text Box 23">
              <a:extLst>
                <a:ext uri="{FF2B5EF4-FFF2-40B4-BE49-F238E27FC236}">
                  <a16:creationId xmlns:a16="http://schemas.microsoft.com/office/drawing/2014/main" id="{2134F0CF-C5EB-4CF6-8941-91037F6D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936"/>
              <a:ext cx="249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altLang="en-US" sz="1800" b="1">
                  <a:solidFill>
                    <a:srgbClr val="FFFF00"/>
                  </a:solidFill>
                </a:rPr>
                <a:t>Sensibilitatea conurilor si bastonaselor</a:t>
              </a:r>
            </a:p>
          </p:txBody>
        </p:sp>
      </p:grpSp>
      <p:grpSp>
        <p:nvGrpSpPr>
          <p:cNvPr id="439325" name="Group 29">
            <a:extLst>
              <a:ext uri="{FF2B5EF4-FFF2-40B4-BE49-F238E27FC236}">
                <a16:creationId xmlns:a16="http://schemas.microsoft.com/office/drawing/2014/main" id="{68F9B63B-E377-4A14-B39C-A6761D26BB6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39326" name="Rectangle 30">
              <a:extLst>
                <a:ext uri="{FF2B5EF4-FFF2-40B4-BE49-F238E27FC236}">
                  <a16:creationId xmlns:a16="http://schemas.microsoft.com/office/drawing/2014/main" id="{8E44743B-96C0-43F4-9C7D-9896CCD9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39327" name="Rectangle 31">
              <a:extLst>
                <a:ext uri="{FF2B5EF4-FFF2-40B4-BE49-F238E27FC236}">
                  <a16:creationId xmlns:a16="http://schemas.microsoft.com/office/drawing/2014/main" id="{B64F93D4-DA66-491A-859D-E8A122B7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534547-878A-4C0F-8240-D346BA011AE7}"/>
                  </a:ext>
                </a:extLst>
              </p14:cNvPr>
              <p14:cNvContentPartPr/>
              <p14:nvPr/>
            </p14:nvContentPartPr>
            <p14:xfrm>
              <a:off x="1097640" y="1707120"/>
              <a:ext cx="6258600" cy="456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534547-878A-4C0F-8240-D346BA011A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8280" y="1697760"/>
                <a:ext cx="6277320" cy="458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Text Box 3">
            <a:extLst>
              <a:ext uri="{FF2B5EF4-FFF2-40B4-BE49-F238E27FC236}">
                <a16:creationId xmlns:a16="http://schemas.microsoft.com/office/drawing/2014/main" id="{8D883ECA-6951-4E95-9D13-E0061EFE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484822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(11)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sz="1800" b="1">
                <a:solidFill>
                  <a:srgbClr val="FFFF00"/>
                </a:solidFill>
              </a:rPr>
              <a:t>Raspunsul ochiului la variatii ale intensitatii radiatiei luminoase este neliniar; </a:t>
            </a:r>
            <a:r>
              <a:rPr kumimoji="1" lang="en-US" altLang="en-US" sz="1800">
                <a:solidFill>
                  <a:schemeClr val="tx2"/>
                </a:solidFill>
              </a:rPr>
              <a:t>se considera ca atat raspunsul conurilor, cat si bastonaselor este de fapt </a:t>
            </a:r>
            <a:r>
              <a:rPr kumimoji="1" lang="en-US" altLang="en-US" sz="1800">
                <a:solidFill>
                  <a:srgbClr val="FFFF00"/>
                </a:solidFill>
              </a:rPr>
              <a:t>logaritmic.</a:t>
            </a:r>
          </a:p>
          <a:p>
            <a:pPr algn="just"/>
            <a:r>
              <a:rPr kumimoji="1" lang="en-US" altLang="en-US" sz="1800" b="1">
                <a:solidFill>
                  <a:srgbClr val="FFFF00"/>
                </a:solidFill>
              </a:rPr>
              <a:t>		- Numarul conurilor si bastonaselor in retina este &gt; 100,000,000; </a:t>
            </a:r>
          </a:p>
          <a:p>
            <a:pPr algn="just"/>
            <a:r>
              <a:rPr kumimoji="1" lang="en-US" altLang="en-US" sz="1800" b="1">
                <a:solidFill>
                  <a:srgbClr val="FFFF00"/>
                </a:solidFill>
              </a:rPr>
              <a:t>	- Numarul fibrelor nervului optic este aprox. 800,000</a:t>
            </a:r>
          </a:p>
          <a:p>
            <a:pPr algn="just"/>
            <a:r>
              <a:rPr kumimoji="1" lang="en-US" altLang="en-US" sz="1800" b="1">
                <a:solidFill>
                  <a:srgbClr val="FFFF00"/>
                </a:solidFill>
              </a:rPr>
              <a:t>         </a:t>
            </a:r>
            <a:r>
              <a:rPr kumimoji="1" lang="en-US" altLang="en-US" sz="1800">
                <a:solidFill>
                  <a:srgbClr val="FFFF00"/>
                </a:solidFill>
              </a:rPr>
              <a:t>interconectarea conurilor si bastonaselor (fotoreceptorilor) la 		      cortexul vizual este de tipul multe-la-unu</a:t>
            </a:r>
          </a:p>
          <a:p>
            <a:pPr algn="just">
              <a:buFontTx/>
              <a:buChar char="•"/>
            </a:pPr>
            <a:r>
              <a:rPr kumimoji="1" lang="en-US" altLang="en-US" sz="1800" b="1">
                <a:solidFill>
                  <a:srgbClr val="FFFF00"/>
                </a:solidFill>
              </a:rPr>
              <a:t>Modele simplificate </a:t>
            </a:r>
            <a:r>
              <a:rPr kumimoji="1" lang="en-US" altLang="en-US" sz="1800">
                <a:solidFill>
                  <a:schemeClr val="tx2"/>
                </a:solidFill>
              </a:rPr>
              <a:t>ale perceptiei vizuale umane:</a:t>
            </a:r>
          </a:p>
          <a:p>
            <a:pPr algn="just"/>
            <a:r>
              <a:rPr kumimoji="1" lang="en-US" altLang="en-US" sz="1800" b="1">
                <a:solidFill>
                  <a:schemeClr val="tx2"/>
                </a:solidFill>
              </a:rPr>
              <a:t>(1) Acromatica:				(2) Color:</a:t>
            </a:r>
          </a:p>
          <a:p>
            <a:pPr algn="just">
              <a:buFontTx/>
              <a:buChar char="•"/>
            </a:pPr>
            <a:endParaRPr kumimoji="1" lang="en-US" altLang="en-US" sz="1800" b="1">
              <a:solidFill>
                <a:schemeClr val="tx2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</a:pPr>
            <a:endParaRPr kumimoji="1" lang="en-US" altLang="en-US" b="1">
              <a:solidFill>
                <a:srgbClr val="FFFF00"/>
              </a:solidFill>
            </a:endParaRPr>
          </a:p>
        </p:txBody>
      </p:sp>
      <p:sp>
        <p:nvSpPr>
          <p:cNvPr id="441349" name="Text Box 5">
            <a:extLst>
              <a:ext uri="{FF2B5EF4-FFF2-40B4-BE49-F238E27FC236}">
                <a16:creationId xmlns:a16="http://schemas.microsoft.com/office/drawing/2014/main" id="{4553A3CA-C374-49AE-811B-4661D04F5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pSp>
        <p:nvGrpSpPr>
          <p:cNvPr id="441358" name="Group 14">
            <a:extLst>
              <a:ext uri="{FF2B5EF4-FFF2-40B4-BE49-F238E27FC236}">
                <a16:creationId xmlns:a16="http://schemas.microsoft.com/office/drawing/2014/main" id="{75D0BD56-2BBE-424A-9687-5B3B3B38E80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457200" cy="762000"/>
            <a:chOff x="480" y="1440"/>
            <a:chExt cx="336" cy="528"/>
          </a:xfrm>
        </p:grpSpPr>
        <p:sp>
          <p:nvSpPr>
            <p:cNvPr id="441356" name="AutoShape 12">
              <a:extLst>
                <a:ext uri="{FF2B5EF4-FFF2-40B4-BE49-F238E27FC236}">
                  <a16:creationId xmlns:a16="http://schemas.microsoft.com/office/drawing/2014/main" id="{7E01B93B-4FE5-4593-8856-C2D94DEC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440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76200">
              <a:solidFill>
                <a:srgbClr val="FF9900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>
              <a:extLst>
                <a:ext uri="{FF2B5EF4-FFF2-40B4-BE49-F238E27FC236}">
                  <a16:creationId xmlns:a16="http://schemas.microsoft.com/office/drawing/2014/main" id="{B08B821E-4CAF-4323-8A65-0C36DCCB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41366" name="Picture 22">
            <a:extLst>
              <a:ext uri="{FF2B5EF4-FFF2-40B4-BE49-F238E27FC236}">
                <a16:creationId xmlns:a16="http://schemas.microsoft.com/office/drawing/2014/main" id="{A2DF822F-CC80-435A-B557-6B154426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32766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367" name="Picture 23">
            <a:extLst>
              <a:ext uri="{FF2B5EF4-FFF2-40B4-BE49-F238E27FC236}">
                <a16:creationId xmlns:a16="http://schemas.microsoft.com/office/drawing/2014/main" id="{9197F949-87AD-46E4-BE77-D97D0A15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33800"/>
            <a:ext cx="46482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1372" name="Group 28">
            <a:extLst>
              <a:ext uri="{FF2B5EF4-FFF2-40B4-BE49-F238E27FC236}">
                <a16:creationId xmlns:a16="http://schemas.microsoft.com/office/drawing/2014/main" id="{1864EF94-FF8A-4C20-9473-760DDA382FA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41373" name="Rectangle 29">
              <a:extLst>
                <a:ext uri="{FF2B5EF4-FFF2-40B4-BE49-F238E27FC236}">
                  <a16:creationId xmlns:a16="http://schemas.microsoft.com/office/drawing/2014/main" id="{ADC9186B-A43E-464F-912E-DCF30141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41374" name="Rectangle 30">
              <a:extLst>
                <a:ext uri="{FF2B5EF4-FFF2-40B4-BE49-F238E27FC236}">
                  <a16:creationId xmlns:a16="http://schemas.microsoft.com/office/drawing/2014/main" id="{4C7541F3-8557-4F4A-A8B0-EE06ED56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Text Box 3">
            <a:extLst>
              <a:ext uri="{FF2B5EF4-FFF2-40B4-BE49-F238E27FC236}">
                <a16:creationId xmlns:a16="http://schemas.microsoft.com/office/drawing/2014/main" id="{3D11A6A3-D1C2-4EC6-8396-B6D46E9F0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6062663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(12)</a:t>
            </a:r>
          </a:p>
          <a:p>
            <a:pPr algn="ctr"/>
            <a:endParaRPr kumimoji="1" lang="en-US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r>
              <a:rPr kumimoji="1" lang="it-IT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Alte modele ale perceptiei vizuale color – </a:t>
            </a:r>
          </a:p>
          <a:p>
            <a:r>
              <a:rPr kumimoji="1" lang="it-IT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procesele vizuale de baza:</a:t>
            </a:r>
            <a:endParaRPr kumimoji="1" lang="it-IT" altLang="en-US"/>
          </a:p>
          <a:p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endParaRPr kumimoji="1" lang="it-IT" alt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r>
              <a:rPr kumimoji="1" lang="it-IT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Perceptia spatiala si temporala:</a:t>
            </a:r>
          </a:p>
          <a:p>
            <a:pPr lvl="1">
              <a:buFontTx/>
              <a:buChar char="•"/>
            </a:pPr>
            <a:r>
              <a:rPr kumimoji="1" lang="it-IT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Informatia vizuala – prelucrata simultan in mai multe “canale vizuale”:</a:t>
            </a:r>
            <a:r>
              <a:rPr kumimoji="1" lang="it-IT" altLang="en-US" sz="2000"/>
              <a:t> </a:t>
            </a:r>
          </a:p>
          <a:p>
            <a:pPr lvl="1"/>
            <a:r>
              <a:rPr kumimoji="1" lang="it-IT" altLang="en-US" sz="2000"/>
              <a:t>		- </a:t>
            </a:r>
            <a:r>
              <a:rPr kumimoji="1" lang="it-IT" altLang="en-US" sz="2000" b="1"/>
              <a:t>canale active la frecventa spatiala inalta</a:t>
            </a:r>
            <a:r>
              <a:rPr kumimoji="1" lang="it-IT" altLang="en-US" sz="2000"/>
              <a:t> (canale P): perceptia detaliilor</a:t>
            </a:r>
          </a:p>
          <a:p>
            <a:pPr lvl="1"/>
            <a:r>
              <a:rPr kumimoji="1" lang="it-IT" altLang="en-US" sz="2000"/>
              <a:t>		- </a:t>
            </a:r>
            <a:r>
              <a:rPr kumimoji="1" lang="it-IT" altLang="en-US" sz="2000" b="1"/>
              <a:t>canale active la frecventa spatiala medie</a:t>
            </a:r>
            <a:r>
              <a:rPr kumimoji="1" lang="it-IT" altLang="en-US" sz="2000"/>
              <a:t>: recunoasterea formelor</a:t>
            </a:r>
          </a:p>
          <a:p>
            <a:pPr lvl="1"/>
            <a:r>
              <a:rPr kumimoji="1" lang="it-IT" altLang="en-US" sz="2000"/>
              <a:t>		- </a:t>
            </a:r>
            <a:r>
              <a:rPr kumimoji="1" lang="it-IT" altLang="en-US" sz="2000" b="1"/>
              <a:t>canale active la frecventa spatiala joasa </a:t>
            </a:r>
            <a:r>
              <a:rPr kumimoji="1" lang="it-IT" altLang="en-US" sz="2000"/>
              <a:t>(canale M): perceptia miscarii</a:t>
            </a:r>
          </a:p>
          <a:p>
            <a:pPr lvl="1"/>
            <a:r>
              <a:rPr kumimoji="1" lang="it-IT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=&gt; Rezultatele simultane ale celor 3 canale, acromatice si cromatice, sunt:</a:t>
            </a:r>
          </a:p>
          <a:p>
            <a:pPr lvl="1"/>
            <a:r>
              <a:rPr kumimoji="1" lang="it-IT" altLang="en-US" sz="2000"/>
              <a:t>		- filtrate prin functii specifice de sensibilitate la contrast (spatiale si temporale) 	(CSF), acromatice si cromatice</a:t>
            </a:r>
          </a:p>
          <a:p>
            <a:pPr lvl="2"/>
            <a:r>
              <a:rPr kumimoji="1" lang="it-IT" altLang="en-US" sz="2000"/>
              <a:t>- combinate in procesul de viziune umana </a:t>
            </a:r>
          </a:p>
        </p:txBody>
      </p:sp>
      <p:grpSp>
        <p:nvGrpSpPr>
          <p:cNvPr id="451589" name="Group 23">
            <a:extLst>
              <a:ext uri="{FF2B5EF4-FFF2-40B4-BE49-F238E27FC236}">
                <a16:creationId xmlns:a16="http://schemas.microsoft.com/office/drawing/2014/main" id="{5EBB6CA5-BA29-4A8E-966D-12C48D7BC4A1}"/>
              </a:ext>
            </a:extLst>
          </p:cNvPr>
          <p:cNvGrpSpPr>
            <a:grpSpLocks/>
          </p:cNvGrpSpPr>
          <p:nvPr/>
        </p:nvGrpSpPr>
        <p:grpSpPr bwMode="auto">
          <a:xfrm>
            <a:off x="1025525" y="1676400"/>
            <a:ext cx="8229600" cy="2349500"/>
            <a:chOff x="672" y="816"/>
            <a:chExt cx="5184" cy="1480"/>
          </a:xfrm>
        </p:grpSpPr>
        <p:grpSp>
          <p:nvGrpSpPr>
            <p:cNvPr id="451590" name="Group 6">
              <a:extLst>
                <a:ext uri="{FF2B5EF4-FFF2-40B4-BE49-F238E27FC236}">
                  <a16:creationId xmlns:a16="http://schemas.microsoft.com/office/drawing/2014/main" id="{3D17383F-4D23-4574-A71B-06638294E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4608" cy="856"/>
              <a:chOff x="1152" y="432"/>
              <a:chExt cx="4608" cy="856"/>
            </a:xfrm>
          </p:grpSpPr>
          <p:pic>
            <p:nvPicPr>
              <p:cNvPr id="451591" name="Picture 7" descr="MCj01978360000[1]">
                <a:extLst>
                  <a:ext uri="{FF2B5EF4-FFF2-40B4-BE49-F238E27FC236}">
                    <a16:creationId xmlns:a16="http://schemas.microsoft.com/office/drawing/2014/main" id="{352476D9-6E04-4C3C-A756-2A75ABDCFE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8" y="432"/>
                <a:ext cx="942" cy="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1592" name="AutoShape 8">
                <a:extLst>
                  <a:ext uri="{FF2B5EF4-FFF2-40B4-BE49-F238E27FC236}">
                    <a16:creationId xmlns:a16="http://schemas.microsoft.com/office/drawing/2014/main" id="{206D0CC2-36D3-495B-A720-A910D57EF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3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1353" name="AutoShape 9">
                <a:extLst>
                  <a:ext uri="{FF2B5EF4-FFF2-40B4-BE49-F238E27FC236}">
                    <a16:creationId xmlns:a16="http://schemas.microsoft.com/office/drawing/2014/main" id="{A79318A4-892D-470F-ACF6-C5D8A98B8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2" y="720"/>
                <a:ext cx="1152" cy="336"/>
              </a:xfrm>
              <a:prstGeom prst="flowChartMagneticDrum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>
                      <a:alpha val="50000"/>
                    </a:srgbClr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pic>
            <p:nvPicPr>
              <p:cNvPr id="451596" name="Picture 10">
                <a:extLst>
                  <a:ext uri="{FF2B5EF4-FFF2-40B4-BE49-F238E27FC236}">
                    <a16:creationId xmlns:a16="http://schemas.microsoft.com/office/drawing/2014/main" id="{DB371297-7D4B-4D17-B8B6-A8E52AD2C9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486"/>
                <a:ext cx="888" cy="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451597" name="Line 11">
                <a:extLst>
                  <a:ext uri="{FF2B5EF4-FFF2-40B4-BE49-F238E27FC236}">
                    <a16:creationId xmlns:a16="http://schemas.microsoft.com/office/drawing/2014/main" id="{03038423-C8A6-4F43-B789-CBE1611FD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720"/>
                <a:ext cx="720" cy="0"/>
              </a:xfrm>
              <a:prstGeom prst="line">
                <a:avLst/>
              </a:prstGeom>
              <a:noFill/>
              <a:ln w="38100" cmpd="tri">
                <a:solidFill>
                  <a:srgbClr val="00FF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8" name="Line 12">
                <a:extLst>
                  <a:ext uri="{FF2B5EF4-FFF2-40B4-BE49-F238E27FC236}">
                    <a16:creationId xmlns:a16="http://schemas.microsoft.com/office/drawing/2014/main" id="{C24B277E-806B-4227-AE45-5495E5F1C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864"/>
                <a:ext cx="912" cy="0"/>
              </a:xfrm>
              <a:prstGeom prst="line">
                <a:avLst/>
              </a:prstGeom>
              <a:noFill/>
              <a:ln w="38100" cmpd="tri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9" name="Line 13">
                <a:extLst>
                  <a:ext uri="{FF2B5EF4-FFF2-40B4-BE49-F238E27FC236}">
                    <a16:creationId xmlns:a16="http://schemas.microsoft.com/office/drawing/2014/main" id="{99A58978-90EF-4087-9081-0268B714D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056"/>
                <a:ext cx="1152" cy="0"/>
              </a:xfrm>
              <a:prstGeom prst="line">
                <a:avLst/>
              </a:prstGeom>
              <a:noFill/>
              <a:ln w="38100" cmpd="tri">
                <a:solidFill>
                  <a:srgbClr val="0000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0" name="Line 14">
                <a:extLst>
                  <a:ext uri="{FF2B5EF4-FFF2-40B4-BE49-F238E27FC236}">
                    <a16:creationId xmlns:a16="http://schemas.microsoft.com/office/drawing/2014/main" id="{6CFEDCE6-A08D-48EC-A6B8-3FA076A41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1296" cy="0"/>
              </a:xfrm>
              <a:prstGeom prst="line">
                <a:avLst/>
              </a:prstGeom>
              <a:noFill/>
              <a:ln w="38100" cmpd="tri">
                <a:solidFill>
                  <a:srgbClr val="FF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1" name="AutoShape 15">
                <a:extLst>
                  <a:ext uri="{FF2B5EF4-FFF2-40B4-BE49-F238E27FC236}">
                    <a16:creationId xmlns:a16="http://schemas.microsoft.com/office/drawing/2014/main" id="{86ACE914-7282-4F3B-8DBC-8F16308EE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528"/>
                <a:ext cx="816" cy="624"/>
              </a:xfrm>
              <a:prstGeom prst="flowChartPredefined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</a:rPr>
                  <a:t>Luminanta;</a:t>
                </a:r>
              </a:p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</a:rPr>
                  <a:t>Canale de </a:t>
                </a:r>
              </a:p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</a:rPr>
                  <a:t>crominanta  </a:t>
                </a:r>
              </a:p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</a:rPr>
                  <a:t>“oponente”</a:t>
                </a:r>
              </a:p>
            </p:txBody>
          </p:sp>
          <p:sp>
            <p:nvSpPr>
              <p:cNvPr id="451602" name="Line 16">
                <a:extLst>
                  <a:ext uri="{FF2B5EF4-FFF2-40B4-BE49-F238E27FC236}">
                    <a16:creationId xmlns:a16="http://schemas.microsoft.com/office/drawing/2014/main" id="{692B62D4-EC03-4F7F-8EB8-4158EEC1D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76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3" name="Line 17">
                <a:extLst>
                  <a:ext uri="{FF2B5EF4-FFF2-40B4-BE49-F238E27FC236}">
                    <a16:creationId xmlns:a16="http://schemas.microsoft.com/office/drawing/2014/main" id="{C3FA9D5A-EC56-4767-995D-B4BA2F3F2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960"/>
                <a:ext cx="480" cy="0"/>
              </a:xfrm>
              <a:prstGeom prst="line">
                <a:avLst/>
              </a:prstGeom>
              <a:noFill/>
              <a:ln w="76200">
                <a:pattFill prst="wdUpDiag">
                  <a:fgClr>
                    <a:srgbClr val="FFFF00"/>
                  </a:fgClr>
                  <a:bgClr>
                    <a:srgbClr val="0000FF"/>
                  </a:bgClr>
                </a:patt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4" name="Line 18">
                <a:extLst>
                  <a:ext uri="{FF2B5EF4-FFF2-40B4-BE49-F238E27FC236}">
                    <a16:creationId xmlns:a16="http://schemas.microsoft.com/office/drawing/2014/main" id="{6EEC0637-256E-4D76-B59A-AA5130D8A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864"/>
                <a:ext cx="480" cy="0"/>
              </a:xfrm>
              <a:prstGeom prst="line">
                <a:avLst/>
              </a:prstGeom>
              <a:noFill/>
              <a:ln w="76200">
                <a:pattFill prst="wdUpDiag">
                  <a:fgClr>
                    <a:srgbClr val="FF0000"/>
                  </a:fgClr>
                  <a:bgClr>
                    <a:srgbClr val="99FF33"/>
                  </a:bgClr>
                </a:patt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5" name="Text Box 19">
                <a:extLst>
                  <a:ext uri="{FF2B5EF4-FFF2-40B4-BE49-F238E27FC236}">
                    <a16:creationId xmlns:a16="http://schemas.microsoft.com/office/drawing/2014/main" id="{6D62A906-5099-472F-801E-B484BAE3C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455"/>
                <a:ext cx="7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Arial" panose="020B0604020202020204" pitchFamily="34" charset="0"/>
                  </a:rPr>
                  <a:t>Nerv optic</a:t>
                </a:r>
              </a:p>
            </p:txBody>
          </p:sp>
        </p:grpSp>
        <p:sp>
          <p:nvSpPr>
            <p:cNvPr id="451606" name="AutoShape 21">
              <a:extLst>
                <a:ext uri="{FF2B5EF4-FFF2-40B4-BE49-F238E27FC236}">
                  <a16:creationId xmlns:a16="http://schemas.microsoft.com/office/drawing/2014/main" id="{9B2DBD2D-602D-441B-AFD2-5965123CC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833"/>
              <a:ext cx="1284" cy="559"/>
            </a:xfrm>
            <a:prstGeom prst="wedgeRoundRectCallout">
              <a:avLst>
                <a:gd name="adj1" fmla="val -20329"/>
                <a:gd name="adj2" fmla="val 94722"/>
                <a:gd name="adj3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de-AT" altLang="en-US" sz="1800"/>
            </a:p>
          </p:txBody>
        </p:sp>
        <p:sp>
          <p:nvSpPr>
            <p:cNvPr id="451607" name="Text Box 22">
              <a:extLst>
                <a:ext uri="{FF2B5EF4-FFF2-40B4-BE49-F238E27FC236}">
                  <a16:creationId xmlns:a16="http://schemas.microsoft.com/office/drawing/2014/main" id="{131A4105-9917-463A-AD75-D3BFA1C2E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816"/>
              <a:ext cx="13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Prelucrari de baza;</a:t>
              </a:r>
            </a:p>
            <a:p>
              <a:r>
                <a:rPr lang="en-US" altLang="en-US" sz="1800"/>
                <a:t>Extragere trasaturi;</a:t>
              </a:r>
            </a:p>
            <a:p>
              <a:r>
                <a:rPr lang="en-US" altLang="en-US" sz="1800"/>
                <a:t>Functii cognitive</a:t>
              </a:r>
            </a:p>
          </p:txBody>
        </p:sp>
      </p:grpSp>
      <p:grpSp>
        <p:nvGrpSpPr>
          <p:cNvPr id="451613" name="Group 29">
            <a:extLst>
              <a:ext uri="{FF2B5EF4-FFF2-40B4-BE49-F238E27FC236}">
                <a16:creationId xmlns:a16="http://schemas.microsoft.com/office/drawing/2014/main" id="{0877DDBA-4B6B-42CF-BD38-6A13FC5C88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51614" name="Rectangle 30">
              <a:extLst>
                <a:ext uri="{FF2B5EF4-FFF2-40B4-BE49-F238E27FC236}">
                  <a16:creationId xmlns:a16="http://schemas.microsoft.com/office/drawing/2014/main" id="{7D09FF40-72AA-4762-AC9C-A89DFDD1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51615" name="Rectangle 31">
              <a:extLst>
                <a:ext uri="{FF2B5EF4-FFF2-40B4-BE49-F238E27FC236}">
                  <a16:creationId xmlns:a16="http://schemas.microsoft.com/office/drawing/2014/main" id="{F5CE8D79-EB49-46ED-B44A-A0D223BA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5F83D-1D54-445E-AB0B-C2D37AB3E0DD}"/>
                  </a:ext>
                </a:extLst>
              </p14:cNvPr>
              <p14:cNvContentPartPr/>
              <p14:nvPr/>
            </p14:nvContentPartPr>
            <p14:xfrm>
              <a:off x="2775600" y="4839480"/>
              <a:ext cx="2707560" cy="66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5F83D-1D54-445E-AB0B-C2D37AB3E0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6240" y="4830120"/>
                <a:ext cx="2726280" cy="68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Text Box 3">
            <a:extLst>
              <a:ext uri="{FF2B5EF4-FFF2-40B4-BE49-F238E27FC236}">
                <a16:creationId xmlns:a16="http://schemas.microsoft.com/office/drawing/2014/main" id="{2EB5E7F2-AD30-410D-A85A-16FC30EEC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1738313"/>
          </a:xfrm>
          <a:prstGeom prst="rect">
            <a:avLst/>
          </a:prstGeom>
          <a:solidFill>
            <a:srgbClr val="1763A1">
              <a:alpha val="66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(13)</a:t>
            </a:r>
          </a:p>
          <a:p>
            <a:pPr algn="ctr"/>
            <a:endParaRPr kumimoji="1" lang="en-US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r>
              <a:rPr kumimoji="1" lang="it-IT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Alt model al perceptiei vizuale color:</a:t>
            </a:r>
          </a:p>
          <a:p>
            <a:pPr lvl="2">
              <a:buFontTx/>
              <a:buChar char="•"/>
            </a:pPr>
            <a:r>
              <a:rPr kumimoji="1" lang="it-IT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Modelul mixt bazat pe imagine si bazat pe invatare:</a:t>
            </a:r>
          </a:p>
        </p:txBody>
      </p:sp>
      <p:grpSp>
        <p:nvGrpSpPr>
          <p:cNvPr id="453637" name="Group 52">
            <a:extLst>
              <a:ext uri="{FF2B5EF4-FFF2-40B4-BE49-F238E27FC236}">
                <a16:creationId xmlns:a16="http://schemas.microsoft.com/office/drawing/2014/main" id="{70B484EC-A61A-49D2-901C-09AB1BE32E3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90800"/>
            <a:ext cx="8815388" cy="3810000"/>
            <a:chOff x="288" y="1872"/>
            <a:chExt cx="5553" cy="2208"/>
          </a:xfrm>
        </p:grpSpPr>
        <p:sp>
          <p:nvSpPr>
            <p:cNvPr id="453638" name="Rectangle 25">
              <a:extLst>
                <a:ext uri="{FF2B5EF4-FFF2-40B4-BE49-F238E27FC236}">
                  <a16:creationId xmlns:a16="http://schemas.microsoft.com/office/drawing/2014/main" id="{5223120E-097F-40DE-B495-4C0657DB5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968"/>
              <a:ext cx="1488" cy="81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de-AT" altLang="en-US"/>
            </a:p>
          </p:txBody>
        </p:sp>
        <p:sp>
          <p:nvSpPr>
            <p:cNvPr id="453639" name="Rectangle 41">
              <a:extLst>
                <a:ext uri="{FF2B5EF4-FFF2-40B4-BE49-F238E27FC236}">
                  <a16:creationId xmlns:a16="http://schemas.microsoft.com/office/drawing/2014/main" id="{EEA074B1-A7E2-473E-9612-ED1FF6C02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80"/>
              <a:ext cx="1488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de-AT" altLang="en-US"/>
            </a:p>
          </p:txBody>
        </p:sp>
        <p:grpSp>
          <p:nvGrpSpPr>
            <p:cNvPr id="453640" name="Group 51">
              <a:extLst>
                <a:ext uri="{FF2B5EF4-FFF2-40B4-BE49-F238E27FC236}">
                  <a16:creationId xmlns:a16="http://schemas.microsoft.com/office/drawing/2014/main" id="{E0BB1D37-2D23-4123-A1D8-154A2114A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872"/>
              <a:ext cx="5553" cy="2208"/>
              <a:chOff x="288" y="1872"/>
              <a:chExt cx="5553" cy="2208"/>
            </a:xfrm>
          </p:grpSpPr>
          <p:pic>
            <p:nvPicPr>
              <p:cNvPr id="453641" name="Picture 7" descr="MCj01978360000[1]">
                <a:extLst>
                  <a:ext uri="{FF2B5EF4-FFF2-40B4-BE49-F238E27FC236}">
                    <a16:creationId xmlns:a16="http://schemas.microsoft.com/office/drawing/2014/main" id="{C73DC4C2-F4FB-4F65-99B8-A12CE2D32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2160"/>
                <a:ext cx="942" cy="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3642" name="AutoShape 8">
                <a:extLst>
                  <a:ext uri="{FF2B5EF4-FFF2-40B4-BE49-F238E27FC236}">
                    <a16:creationId xmlns:a16="http://schemas.microsoft.com/office/drawing/2014/main" id="{80A31F0F-9FF4-40FD-9C17-8C7D7765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75390">
                <a:off x="2138" y="2488"/>
                <a:ext cx="57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643" name="AutoShape 22">
                <a:extLst>
                  <a:ext uri="{FF2B5EF4-FFF2-40B4-BE49-F238E27FC236}">
                    <a16:creationId xmlns:a16="http://schemas.microsoft.com/office/drawing/2014/main" id="{DB956484-4F6E-4A01-A525-32AD0FBC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1872"/>
                <a:ext cx="384" cy="1824"/>
              </a:xfrm>
              <a:prstGeom prst="leftBrace">
                <a:avLst>
                  <a:gd name="adj1" fmla="val 29050"/>
                  <a:gd name="adj2" fmla="val 50000"/>
                </a:avLst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644" name="AutoShape 23">
                <a:extLst>
                  <a:ext uri="{FF2B5EF4-FFF2-40B4-BE49-F238E27FC236}">
                    <a16:creationId xmlns:a16="http://schemas.microsoft.com/office/drawing/2014/main" id="{32988637-8234-48E5-8DD8-7F6B9FB9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432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CC99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645" name="AutoShape 24">
                <a:extLst>
                  <a:ext uri="{FF2B5EF4-FFF2-40B4-BE49-F238E27FC236}">
                    <a16:creationId xmlns:a16="http://schemas.microsoft.com/office/drawing/2014/main" id="{6EFF6C8A-0ADE-4090-BF31-E2583DDF0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264"/>
                <a:ext cx="432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pic>
            <p:nvPicPr>
              <p:cNvPr id="453646" name="Picture 27" descr="MPj04328450000[1]">
                <a:extLst>
                  <a:ext uri="{FF2B5EF4-FFF2-40B4-BE49-F238E27FC236}">
                    <a16:creationId xmlns:a16="http://schemas.microsoft.com/office/drawing/2014/main" id="{798CD80E-33F9-48C7-88B0-13B483710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3120"/>
                <a:ext cx="655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3647" name="Picture 36" descr="MCj04039970000[1]">
                <a:extLst>
                  <a:ext uri="{FF2B5EF4-FFF2-40B4-BE49-F238E27FC236}">
                    <a16:creationId xmlns:a16="http://schemas.microsoft.com/office/drawing/2014/main" id="{28082D6C-6E71-4351-8F5F-BD574B3DF3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42946">
                <a:off x="912" y="2688"/>
                <a:ext cx="676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3648" name="AutoShape 37">
                <a:extLst>
                  <a:ext uri="{FF2B5EF4-FFF2-40B4-BE49-F238E27FC236}">
                    <a16:creationId xmlns:a16="http://schemas.microsoft.com/office/drawing/2014/main" id="{574330C0-90C4-49DA-BB46-4D5FA11A5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632602">
                <a:off x="1385" y="2642"/>
                <a:ext cx="432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0 w 21600"/>
                  <a:gd name="T13" fmla="*/ 5486 h 21600"/>
                  <a:gd name="T14" fmla="*/ 18900 w 21600"/>
                  <a:gd name="T15" fmla="*/ 162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649" name="AutoShape 38">
                <a:extLst>
                  <a:ext uri="{FF2B5EF4-FFF2-40B4-BE49-F238E27FC236}">
                    <a16:creationId xmlns:a16="http://schemas.microsoft.com/office/drawing/2014/main" id="{16F5AADD-35AB-459D-93DA-4B7BAB93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632602">
                <a:off x="713" y="3218"/>
                <a:ext cx="432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0 w 21600"/>
                  <a:gd name="T13" fmla="*/ 5486 h 21600"/>
                  <a:gd name="T14" fmla="*/ 18900 w 21600"/>
                  <a:gd name="T15" fmla="*/ 162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3434" name="Text Box 42">
                <a:extLst>
                  <a:ext uri="{FF2B5EF4-FFF2-40B4-BE49-F238E27FC236}">
                    <a16:creationId xmlns:a16="http://schemas.microsoft.com/office/drawing/2014/main" id="{D8C83A52-2B09-4C1B-96E9-6B1D5CA8A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8" y="2016"/>
                <a:ext cx="1628" cy="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Etapa de pre-atentie:</a:t>
                </a:r>
              </a:p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</a:rPr>
                  <a:t>Extragerea trasaturilor pt. </a:t>
                </a:r>
              </a:p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</a:rPr>
                  <a:t>recunoasterea obiectelor: </a:t>
                </a:r>
              </a:p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</a:rPr>
                  <a:t>forma, culoare, textura</a:t>
                </a:r>
              </a:p>
            </p:txBody>
          </p:sp>
          <p:sp>
            <p:nvSpPr>
              <p:cNvPr id="443435" name="Text Box 43">
                <a:extLst>
                  <a:ext uri="{FF2B5EF4-FFF2-40B4-BE49-F238E27FC236}">
                    <a16:creationId xmlns:a16="http://schemas.microsoft.com/office/drawing/2014/main" id="{0E424E82-A6D3-44E3-B3CD-42D4CCF80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2" y="2928"/>
                <a:ext cx="1560" cy="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8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Etapa de interpretare:</a:t>
                </a:r>
              </a:p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</a:rPr>
                  <a:t>Extragerea informatiei </a:t>
                </a:r>
              </a:p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</a:rPr>
                  <a:t>de nivel inalt pt. </a:t>
                </a:r>
              </a:p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</a:rPr>
                  <a:t>recunoasterea obiectelor:</a:t>
                </a:r>
              </a:p>
              <a:p>
                <a:pPr algn="ctr"/>
                <a:r>
                  <a:rPr lang="en-US" altLang="en-US" sz="1800">
                    <a:solidFill>
                      <a:srgbClr val="000000"/>
                    </a:solidFill>
                  </a:rPr>
                  <a:t>informatie semantica</a:t>
                </a:r>
                <a:endParaRPr lang="en-US" altLang="en-US" sz="1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53652" name="AutoShape 44">
                <a:extLst>
                  <a:ext uri="{FF2B5EF4-FFF2-40B4-BE49-F238E27FC236}">
                    <a16:creationId xmlns:a16="http://schemas.microsoft.com/office/drawing/2014/main" id="{F499EEE2-EB30-4375-B138-8181FD22B5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00" y="1968"/>
                <a:ext cx="432" cy="1824"/>
              </a:xfrm>
              <a:prstGeom prst="leftBrace">
                <a:avLst>
                  <a:gd name="adj1" fmla="val 25822"/>
                  <a:gd name="adj2" fmla="val 50000"/>
                </a:avLst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653" name="AutoShape 45">
                <a:extLst>
                  <a:ext uri="{FF2B5EF4-FFF2-40B4-BE49-F238E27FC236}">
                    <a16:creationId xmlns:a16="http://schemas.microsoft.com/office/drawing/2014/main" id="{5EFAB256-8B23-44B7-A0DA-0BC8FB7B5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430973">
                <a:off x="4692" y="2988"/>
                <a:ext cx="432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654" name="AutoShape 46">
                <a:extLst>
                  <a:ext uri="{FF2B5EF4-FFF2-40B4-BE49-F238E27FC236}">
                    <a16:creationId xmlns:a16="http://schemas.microsoft.com/office/drawing/2014/main" id="{DFCF0B97-65D8-4B64-9FE5-66CC42D96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688313">
                <a:off x="4704" y="2688"/>
                <a:ext cx="432" cy="1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0 w 21600"/>
                  <a:gd name="T13" fmla="*/ 5400 h 21600"/>
                  <a:gd name="T14" fmla="*/ 18900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CC99FF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3655" name="AutoShape 49">
                <a:extLst>
                  <a:ext uri="{FF2B5EF4-FFF2-40B4-BE49-F238E27FC236}">
                    <a16:creationId xmlns:a16="http://schemas.microsoft.com/office/drawing/2014/main" id="{6A8CC295-9869-4158-A3A9-5D11CEB36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12"/>
                <a:ext cx="864" cy="720"/>
              </a:xfrm>
              <a:prstGeom prst="cloudCallout">
                <a:avLst>
                  <a:gd name="adj1" fmla="val -13542"/>
                  <a:gd name="adj2" fmla="val 54028"/>
                </a:avLst>
              </a:prstGeom>
              <a:solidFill>
                <a:srgbClr val="FF9900">
                  <a:alpha val="59999"/>
                </a:srgbClr>
              </a:solidFill>
              <a:ln w="12700" cap="sq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de-AT" altLang="en-US"/>
              </a:p>
            </p:txBody>
          </p:sp>
          <p:sp>
            <p:nvSpPr>
              <p:cNvPr id="453656" name="Text Box 50">
                <a:extLst>
                  <a:ext uri="{FF2B5EF4-FFF2-40B4-BE49-F238E27FC236}">
                    <a16:creationId xmlns:a16="http://schemas.microsoft.com/office/drawing/2014/main" id="{98780595-A120-407B-8EC0-58BB19ED9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8" y="2160"/>
                <a:ext cx="883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</a:rPr>
                  <a:t>In partea de jos </a:t>
                </a:r>
              </a:p>
              <a:p>
                <a:r>
                  <a:rPr lang="en-US" altLang="en-US" sz="1200">
                    <a:solidFill>
                      <a:srgbClr val="000000"/>
                    </a:solidFill>
                  </a:rPr>
                  <a:t>in mijlocul imaginii</a:t>
                </a:r>
              </a:p>
              <a:p>
                <a:r>
                  <a:rPr lang="en-US" altLang="en-US" sz="1200">
                    <a:solidFill>
                      <a:srgbClr val="000000"/>
                    </a:solidFill>
                  </a:rPr>
                  <a:t>este o plasa cu </a:t>
                </a:r>
              </a:p>
              <a:p>
                <a:r>
                  <a:rPr lang="en-US" altLang="en-US" sz="1200">
                    <a:solidFill>
                      <a:srgbClr val="000000"/>
                    </a:solidFill>
                  </a:rPr>
                  <a:t>lamii proaspete</a:t>
                </a:r>
              </a:p>
            </p:txBody>
          </p:sp>
        </p:grpSp>
      </p:grpSp>
      <p:grpSp>
        <p:nvGrpSpPr>
          <p:cNvPr id="453662" name="Group 30">
            <a:extLst>
              <a:ext uri="{FF2B5EF4-FFF2-40B4-BE49-F238E27FC236}">
                <a16:creationId xmlns:a16="http://schemas.microsoft.com/office/drawing/2014/main" id="{9F0877ED-31A4-42D3-9ACB-65765FD52B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53663" name="Rectangle 31">
              <a:extLst>
                <a:ext uri="{FF2B5EF4-FFF2-40B4-BE49-F238E27FC236}">
                  <a16:creationId xmlns:a16="http://schemas.microsoft.com/office/drawing/2014/main" id="{B83B2F25-367B-4381-987B-79B677D1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53664" name="Rectangle 32">
              <a:extLst>
                <a:ext uri="{FF2B5EF4-FFF2-40B4-BE49-F238E27FC236}">
                  <a16:creationId xmlns:a16="http://schemas.microsoft.com/office/drawing/2014/main" id="{B338D223-BDFB-497F-97C0-64DB88BC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 algn="ctr"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Text Box 4">
            <a:extLst>
              <a:ext uri="{FF2B5EF4-FFF2-40B4-BE49-F238E27FC236}">
                <a16:creationId xmlns:a16="http://schemas.microsoft.com/office/drawing/2014/main" id="{690283D2-3B0B-4DF7-8D4A-07C3257A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34417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en-US"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Curs 2</a:t>
            </a:r>
          </a:p>
          <a:p>
            <a:pPr algn="ctr"/>
            <a:endParaRPr kumimoji="1" lang="en-US" alt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</a:pPr>
            <a:r>
              <a:rPr kumimoji="1" lang="it-IT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Psihofizica vederii umane</a:t>
            </a:r>
          </a:p>
          <a:p>
            <a:pPr>
              <a:buFontTx/>
              <a:buChar char="•"/>
            </a:pPr>
            <a:r>
              <a:rPr kumimoji="1" lang="it-IT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Reprezentarea imaginilor digitale                               </a:t>
            </a:r>
          </a:p>
          <a:p>
            <a:pPr>
              <a:buFontTx/>
              <a:buChar char="•"/>
            </a:pPr>
            <a:r>
              <a:rPr kumimoji="1" lang="it-IT" alt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 Reprezentarea culorii</a:t>
            </a:r>
            <a:endParaRPr kumimoji="1" lang="en-US" alt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73771" name="Group 11">
            <a:extLst>
              <a:ext uri="{FF2B5EF4-FFF2-40B4-BE49-F238E27FC236}">
                <a16:creationId xmlns:a16="http://schemas.microsoft.com/office/drawing/2014/main" id="{FA59CF74-69E9-40FC-A7C1-4E7200BFA7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373772" name="Rectangle 12">
              <a:extLst>
                <a:ext uri="{FF2B5EF4-FFF2-40B4-BE49-F238E27FC236}">
                  <a16:creationId xmlns:a16="http://schemas.microsoft.com/office/drawing/2014/main" id="{C44303B2-466C-4D88-9262-9C0C75493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373773" name="Rectangle 13">
              <a:extLst>
                <a:ext uri="{FF2B5EF4-FFF2-40B4-BE49-F238E27FC236}">
                  <a16:creationId xmlns:a16="http://schemas.microsoft.com/office/drawing/2014/main" id="{4B86741B-4E1C-4186-83B9-17900F9DA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Text Box 3">
            <a:extLst>
              <a:ext uri="{FF2B5EF4-FFF2-40B4-BE49-F238E27FC236}">
                <a16:creationId xmlns:a16="http://schemas.microsoft.com/office/drawing/2014/main" id="{66AD182D-4AC3-4634-BBC3-9114E6E82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3119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(1)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b="1">
                <a:solidFill>
                  <a:srgbClr val="FFFF00"/>
                </a:solidFill>
              </a:rPr>
              <a:t>Psihofizica vederii umane = mecanismele fizice ale perceptiei vizuale umane</a:t>
            </a:r>
          </a:p>
          <a:p>
            <a:pPr lvl="1" algn="just">
              <a:buFontTx/>
              <a:buChar char="-"/>
            </a:pPr>
            <a:r>
              <a:rPr kumimoji="1" lang="en-US" altLang="en-US" sz="2000" b="1"/>
              <a:t>Principiile ei trebuie intelese, in contextul proiectarii sistemelor de intepretare a imaginilor, care adesea “imita” si “invata” din modul de interpretare umana a realitatii vizuale</a:t>
            </a:r>
          </a:p>
          <a:p>
            <a:pPr lvl="1" algn="just">
              <a:buFontTx/>
              <a:buChar char="-"/>
            </a:pPr>
            <a:r>
              <a:rPr kumimoji="1" lang="en-US" altLang="en-US" sz="2000" b="1"/>
              <a:t> </a:t>
            </a:r>
            <a:r>
              <a:rPr kumimoji="1" lang="en-US" altLang="en-US" sz="2000" b="1">
                <a:solidFill>
                  <a:srgbClr val="FFFF00"/>
                </a:solidFill>
              </a:rPr>
              <a:t>Imaginea</a:t>
            </a:r>
            <a:r>
              <a:rPr kumimoji="1" lang="en-US" altLang="en-US" sz="2000" b="1"/>
              <a:t> (bi-dimensionala) = reprezentare vizuala 2-D a unei scene, prin </a:t>
            </a:r>
            <a:r>
              <a:rPr kumimoji="1" lang="en-US" altLang="en-US" sz="2000" b="1">
                <a:solidFill>
                  <a:srgbClr val="FFFF00"/>
                </a:solidFill>
              </a:rPr>
              <a:t>radiatia emisa, reflectata de suprafete sau transmisa prin suprafete translucide: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kumimoji="1" lang="en-US" altLang="en-US" sz="1800" b="1"/>
              <a:t> </a:t>
            </a:r>
            <a:r>
              <a:rPr kumimoji="1" lang="en-US" altLang="en-US" sz="1800" b="1">
                <a:solidFill>
                  <a:srgbClr val="FFFF00"/>
                </a:solidFill>
              </a:rPr>
              <a:t>surse primare de radiatie:</a:t>
            </a:r>
            <a:r>
              <a:rPr kumimoji="1" lang="en-US" altLang="en-US" sz="1800" b="1"/>
              <a:t> surse capabile sa emita radiatie proprie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kumimoji="1" lang="en-US" altLang="en-US" sz="1800" b="1"/>
              <a:t> </a:t>
            </a:r>
            <a:r>
              <a:rPr kumimoji="1" lang="en-US" altLang="en-US" sz="1800" b="1">
                <a:solidFill>
                  <a:srgbClr val="FFFF00"/>
                </a:solidFill>
              </a:rPr>
              <a:t>surse secundare de radiatie:</a:t>
            </a:r>
            <a:r>
              <a:rPr kumimoji="1" lang="en-US" altLang="en-US" sz="1800" b="1"/>
              <a:t> suprafete care reflecta radiatie sau transmit   radiatie (sunt translucide) incidenta de la o sursa primara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kumimoji="1" lang="en-US" altLang="en-US" sz="2000" b="1">
                <a:solidFill>
                  <a:srgbClr val="FFFF00"/>
                </a:solidFill>
              </a:rPr>
              <a:t>- Dupa lungimea de unda: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kumimoji="1" lang="en-US" altLang="en-US" sz="2000" b="1"/>
              <a:t> </a:t>
            </a:r>
            <a:r>
              <a:rPr kumimoji="1" lang="en-US" altLang="en-US" sz="1800" b="1">
                <a:solidFill>
                  <a:srgbClr val="FFFF00"/>
                </a:solidFill>
              </a:rPr>
              <a:t>radiatie in domeniul vizibil</a:t>
            </a:r>
            <a:r>
              <a:rPr kumimoji="1" lang="en-US" altLang="en-US" sz="1800" b="1"/>
              <a:t> = lumina =&gt; singura perceputa de sistemul vizual uman =&gt; implicit: imaginea = realitate vizuala perceputa in domeniul vizibil (350nm…780 nm)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kumimoji="1" lang="en-US" altLang="en-US" sz="1800" b="1"/>
              <a:t> </a:t>
            </a:r>
            <a:r>
              <a:rPr kumimoji="1" lang="en-US" altLang="en-US" sz="1800" b="1">
                <a:solidFill>
                  <a:srgbClr val="FFFF00"/>
                </a:solidFill>
              </a:rPr>
              <a:t>radiatie in alte domenii de lungimi de unda </a:t>
            </a:r>
            <a:r>
              <a:rPr kumimoji="1" lang="en-US" altLang="en-US" sz="1800" b="1"/>
              <a:t>(IR, ultrasunete, raze X etc.)</a:t>
            </a:r>
          </a:p>
          <a:p>
            <a:pPr lvl="1" algn="just">
              <a:buFontTx/>
              <a:buChar char="-"/>
            </a:pPr>
            <a:r>
              <a:rPr kumimoji="1" lang="en-US" altLang="en-US" sz="2000" b="1">
                <a:solidFill>
                  <a:srgbClr val="FFFF00"/>
                </a:solidFill>
              </a:rPr>
              <a:t>Dupa energia emisa: </a:t>
            </a:r>
            <a:r>
              <a:rPr kumimoji="1" lang="en-US" altLang="en-US" sz="1800" b="1"/>
              <a:t>intensitatea radianta = energia radianta emisa la 			fiecare lungime de unda din spectrul sursei</a:t>
            </a:r>
          </a:p>
        </p:txBody>
      </p:sp>
      <p:grpSp>
        <p:nvGrpSpPr>
          <p:cNvPr id="375819" name="Group 11">
            <a:extLst>
              <a:ext uri="{FF2B5EF4-FFF2-40B4-BE49-F238E27FC236}">
                <a16:creationId xmlns:a16="http://schemas.microsoft.com/office/drawing/2014/main" id="{06202560-5850-4A75-9C6B-398A425CAD1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375820" name="Rectangle 12">
              <a:extLst>
                <a:ext uri="{FF2B5EF4-FFF2-40B4-BE49-F238E27FC236}">
                  <a16:creationId xmlns:a16="http://schemas.microsoft.com/office/drawing/2014/main" id="{9B8649DF-7BA5-4EFC-A096-AA7A032E0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375821" name="Rectangle 13">
              <a:extLst>
                <a:ext uri="{FF2B5EF4-FFF2-40B4-BE49-F238E27FC236}">
                  <a16:creationId xmlns:a16="http://schemas.microsoft.com/office/drawing/2014/main" id="{85105C61-30B1-4ADD-A393-9415F7BC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BD7202-B968-41B5-AC5B-E7C4B8C89E57}"/>
                  </a:ext>
                </a:extLst>
              </p14:cNvPr>
              <p14:cNvContentPartPr/>
              <p14:nvPr/>
            </p14:nvContentPartPr>
            <p14:xfrm>
              <a:off x="1690200" y="3267360"/>
              <a:ext cx="2714400" cy="121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BD7202-B968-41B5-AC5B-E7C4B8C89E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0840" y="3258000"/>
                <a:ext cx="2733120" cy="123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Text Box 3">
            <a:extLst>
              <a:ext uri="{FF2B5EF4-FFF2-40B4-BE49-F238E27FC236}">
                <a16:creationId xmlns:a16="http://schemas.microsoft.com/office/drawing/2014/main" id="{77CCC425-0EDC-4D15-B506-251F2E62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9461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(2)</a:t>
            </a:r>
          </a:p>
          <a:p>
            <a:pPr algn="ctr"/>
            <a:endParaRPr kumimoji="1" lang="en-US" altLang="en-US" sz="2000" b="1"/>
          </a:p>
        </p:txBody>
      </p:sp>
      <p:sp>
        <p:nvSpPr>
          <p:cNvPr id="422923" name="Text Box 11">
            <a:extLst>
              <a:ext uri="{FF2B5EF4-FFF2-40B4-BE49-F238E27FC236}">
                <a16:creationId xmlns:a16="http://schemas.microsoft.com/office/drawing/2014/main" id="{08DEF05D-EF39-4E33-A3D3-CD9D02722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0"/>
            <a:ext cx="403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FFFF00"/>
                </a:solidFill>
              </a:rPr>
              <a:t>Lumina alba (acromatica) = </a:t>
            </a:r>
            <a:r>
              <a:rPr lang="en-US" altLang="en-US" sz="2000"/>
              <a:t>radiatie compusa din cantitati egale de energie</a:t>
            </a:r>
            <a:r>
              <a:rPr lang="en-US" altLang="en-US" sz="2000">
                <a:solidFill>
                  <a:srgbClr val="FFFF00"/>
                </a:solidFill>
              </a:rPr>
              <a:t> in toate lungimile de unda</a:t>
            </a:r>
            <a:r>
              <a:rPr lang="en-US" altLang="en-US" sz="2000"/>
              <a:t> din domeniul vizibil</a:t>
            </a:r>
            <a:endParaRPr lang="en-US" altLang="en-US" sz="2000">
              <a:solidFill>
                <a:srgbClr val="FFFF00"/>
              </a:solidFill>
            </a:endParaRPr>
          </a:p>
        </p:txBody>
      </p:sp>
      <p:pic>
        <p:nvPicPr>
          <p:cNvPr id="422924" name="Picture 12">
            <a:extLst>
              <a:ext uri="{FF2B5EF4-FFF2-40B4-BE49-F238E27FC236}">
                <a16:creationId xmlns:a16="http://schemas.microsoft.com/office/drawing/2014/main" id="{5AA727C1-7539-4898-87A9-9E81A2C4F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257800"/>
            <a:ext cx="4648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2929" name="Group 17">
            <a:extLst>
              <a:ext uri="{FF2B5EF4-FFF2-40B4-BE49-F238E27FC236}">
                <a16:creationId xmlns:a16="http://schemas.microsoft.com/office/drawing/2014/main" id="{11305513-421D-4F08-9149-CB7F55F47D5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66800"/>
            <a:ext cx="7772400" cy="4157663"/>
            <a:chOff x="384" y="144"/>
            <a:chExt cx="4896" cy="2619"/>
          </a:xfrm>
        </p:grpSpPr>
        <p:pic>
          <p:nvPicPr>
            <p:cNvPr id="422928" name="Picture 16">
              <a:extLst>
                <a:ext uri="{FF2B5EF4-FFF2-40B4-BE49-F238E27FC236}">
                  <a16:creationId xmlns:a16="http://schemas.microsoft.com/office/drawing/2014/main" id="{7DD7AAAC-D6FF-4BED-AA0E-81BB76668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44"/>
              <a:ext cx="4896" cy="2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2919" name="Text Box 7">
              <a:extLst>
                <a:ext uri="{FF2B5EF4-FFF2-40B4-BE49-F238E27FC236}">
                  <a16:creationId xmlns:a16="http://schemas.microsoft.com/office/drawing/2014/main" id="{C13A2F1E-728E-4463-95A3-7B6F48C02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29"/>
              <a:ext cx="2256" cy="23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solidFill>
                    <a:srgbClr val="000000"/>
                  </a:solidFill>
                </a:rPr>
                <a:t>Lungimea de unda (in nm)</a:t>
              </a:r>
            </a:p>
          </p:txBody>
        </p:sp>
      </p:grpSp>
      <p:sp>
        <p:nvSpPr>
          <p:cNvPr id="422930" name="Text Box 18">
            <a:extLst>
              <a:ext uri="{FF2B5EF4-FFF2-40B4-BE49-F238E27FC236}">
                <a16:creationId xmlns:a16="http://schemas.microsoft.com/office/drawing/2014/main" id="{FBF95546-7259-4A0E-BB98-CB3EA1067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05200"/>
            <a:ext cx="25908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Sursa: </a:t>
            </a:r>
            <a:r>
              <a:rPr lang="en-US" altLang="en-US" sz="1400">
                <a:hlinkClick r:id="rId5"/>
              </a:rPr>
              <a:t>Wikipedia: Electromagnetic Radiation</a:t>
            </a:r>
            <a:r>
              <a:rPr lang="en-US" altLang="en-US"/>
              <a:t> </a:t>
            </a:r>
          </a:p>
        </p:txBody>
      </p:sp>
      <p:grpSp>
        <p:nvGrpSpPr>
          <p:cNvPr id="422935" name="Group 23">
            <a:extLst>
              <a:ext uri="{FF2B5EF4-FFF2-40B4-BE49-F238E27FC236}">
                <a16:creationId xmlns:a16="http://schemas.microsoft.com/office/drawing/2014/main" id="{34A60B12-37AD-44D3-84E9-C0F34D1A74B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22936" name="Rectangle 24">
              <a:extLst>
                <a:ext uri="{FF2B5EF4-FFF2-40B4-BE49-F238E27FC236}">
                  <a16:creationId xmlns:a16="http://schemas.microsoft.com/office/drawing/2014/main" id="{5E65FAAB-92F0-422C-AC7A-487A51ABE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22937" name="Rectangle 25">
              <a:extLst>
                <a:ext uri="{FF2B5EF4-FFF2-40B4-BE49-F238E27FC236}">
                  <a16:creationId xmlns:a16="http://schemas.microsoft.com/office/drawing/2014/main" id="{4AA2C758-1C7D-4DB5-837D-318C74D0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132DEC-0BCA-4064-A744-E067287DF3A7}"/>
                  </a:ext>
                </a:extLst>
              </p14:cNvPr>
              <p14:cNvContentPartPr/>
              <p14:nvPr/>
            </p14:nvContentPartPr>
            <p14:xfrm>
              <a:off x="784080" y="931680"/>
              <a:ext cx="8332200" cy="481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132DEC-0BCA-4064-A744-E067287DF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720" y="922320"/>
                <a:ext cx="8350920" cy="483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Text Box 3">
            <a:extLst>
              <a:ext uri="{FF2B5EF4-FFF2-40B4-BE49-F238E27FC236}">
                <a16:creationId xmlns:a16="http://schemas.microsoft.com/office/drawing/2014/main" id="{505C5006-51BA-4BA9-86ED-1A4FE2F77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237807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(3)</a:t>
            </a:r>
          </a:p>
          <a:p>
            <a:pPr algn="ctr"/>
            <a:endParaRPr kumimoji="1" lang="en-US" altLang="en-US" sz="1400" b="1"/>
          </a:p>
          <a:p>
            <a:pPr algn="just">
              <a:buFontTx/>
              <a:buChar char="•"/>
            </a:pPr>
            <a:r>
              <a:rPr kumimoji="1" lang="en-US" altLang="en-US" sz="2000" b="1">
                <a:solidFill>
                  <a:srgbClr val="FFFF00"/>
                </a:solidFill>
              </a:rPr>
              <a:t>Lumina =unda electromagnetica</a:t>
            </a:r>
            <a:r>
              <a:rPr kumimoji="1" lang="en-US" altLang="en-US" sz="2000" b="1"/>
              <a:t> </a:t>
            </a:r>
            <a:r>
              <a:rPr kumimoji="1" lang="en-US" altLang="en-US" sz="2000"/>
              <a:t>=&gt; sursa de lumina se descrie prin functia </a:t>
            </a:r>
            <a:r>
              <a:rPr kumimoji="1" lang="en-US" altLang="en-US" sz="2000">
                <a:solidFill>
                  <a:srgbClr val="FFFF00"/>
                </a:solidFill>
              </a:rPr>
              <a:t>fluxului radiant per arie, la o 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lungime de unda data (=radianta):</a:t>
            </a:r>
            <a:r>
              <a:rPr kumimoji="1" lang="en-US" altLang="en-US" sz="200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kumimoji="1" lang="en-US" altLang="en-US" sz="2000">
                <a:solidFill>
                  <a:srgbClr val="FFFF00"/>
                </a:solidFill>
              </a:rPr>
              <a:t>	c(x, y, t, </a:t>
            </a:r>
            <a:r>
              <a:rPr kumimoji="1" lang="el-GR" altLang="en-US" sz="2000">
                <a:solidFill>
                  <a:srgbClr val="FFFF00"/>
                </a:solidFill>
              </a:rPr>
              <a:t>λ</a:t>
            </a:r>
            <a:r>
              <a:rPr kumimoji="1" lang="en-US" altLang="en-US" sz="2000">
                <a:solidFill>
                  <a:srgbClr val="FFFF00"/>
                </a:solidFill>
              </a:rPr>
              <a:t>) (in W/m</a:t>
            </a:r>
            <a:r>
              <a:rPr kumimoji="1" lang="en-US" altLang="en-US" sz="2000" baseline="30000">
                <a:solidFill>
                  <a:srgbClr val="FFFF00"/>
                </a:solidFill>
              </a:rPr>
              <a:t>2</a:t>
            </a:r>
            <a:r>
              <a:rPr kumimoji="1" lang="en-US" altLang="en-US" sz="2000">
                <a:solidFill>
                  <a:srgbClr val="FFFF00"/>
                </a:solidFill>
              </a:rPr>
              <a:t>); </a:t>
            </a:r>
            <a:r>
              <a:rPr kumimoji="1" lang="en-US" altLang="en-US" sz="2000"/>
              <a:t>x,y – coordonate spatiale; t – timp; </a:t>
            </a:r>
            <a:r>
              <a:rPr kumimoji="1" lang="el-GR" altLang="en-US" sz="2000"/>
              <a:t>λ</a:t>
            </a:r>
            <a:r>
              <a:rPr kumimoji="1" lang="en-US" altLang="en-US" sz="2000"/>
              <a:t> – lungimea de unda</a:t>
            </a:r>
          </a:p>
          <a:p>
            <a:pPr algn="just">
              <a:buFontTx/>
              <a:buChar char="•"/>
            </a:pPr>
            <a:r>
              <a:rPr kumimoji="1" lang="en-US" altLang="en-US" sz="2000"/>
              <a:t>Pt. x,y,t – fixate =&gt; radianta = </a:t>
            </a:r>
            <a:r>
              <a:rPr kumimoji="1" lang="en-US" altLang="en-US" sz="2000">
                <a:solidFill>
                  <a:srgbClr val="FFFF00"/>
                </a:solidFill>
              </a:rPr>
              <a:t>c(</a:t>
            </a:r>
            <a:r>
              <a:rPr kumimoji="1" lang="el-GR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λ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) = distributia spectrala de energie a sursei</a:t>
            </a:r>
            <a:endParaRPr kumimoji="1" lang="en-US" altLang="en-US" sz="2000" b="1"/>
          </a:p>
        </p:txBody>
      </p:sp>
      <p:grpSp>
        <p:nvGrpSpPr>
          <p:cNvPr id="424974" name="Group 14">
            <a:extLst>
              <a:ext uri="{FF2B5EF4-FFF2-40B4-BE49-F238E27FC236}">
                <a16:creationId xmlns:a16="http://schemas.microsoft.com/office/drawing/2014/main" id="{E97EC5A4-B68E-49F1-A551-D3076908991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90800"/>
            <a:ext cx="8029575" cy="4267200"/>
            <a:chOff x="0" y="1632"/>
            <a:chExt cx="5058" cy="2688"/>
          </a:xfrm>
        </p:grpSpPr>
        <p:pic>
          <p:nvPicPr>
            <p:cNvPr id="424965" name="Picture 5">
              <a:extLst>
                <a:ext uri="{FF2B5EF4-FFF2-40B4-BE49-F238E27FC236}">
                  <a16:creationId xmlns:a16="http://schemas.microsoft.com/office/drawing/2014/main" id="{D3DC4C84-5B0A-4ECF-B7DB-0FEE189E8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632"/>
              <a:ext cx="3312" cy="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4966" name="Picture 6">
              <a:extLst>
                <a:ext uri="{FF2B5EF4-FFF2-40B4-BE49-F238E27FC236}">
                  <a16:creationId xmlns:a16="http://schemas.microsoft.com/office/drawing/2014/main" id="{6B0B4456-B7B5-44D8-AABA-9CF71308C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680"/>
              <a:ext cx="1148" cy="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4970" name="Group 10">
              <a:extLst>
                <a:ext uri="{FF2B5EF4-FFF2-40B4-BE49-F238E27FC236}">
                  <a16:creationId xmlns:a16="http://schemas.microsoft.com/office/drawing/2014/main" id="{B63A24E0-2469-4B1B-B99D-0C84DBB54C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278"/>
              <a:ext cx="1584" cy="1042"/>
              <a:chOff x="1872" y="3072"/>
              <a:chExt cx="1632" cy="1209"/>
            </a:xfrm>
          </p:grpSpPr>
          <p:pic>
            <p:nvPicPr>
              <p:cNvPr id="424968" name="Picture 8">
                <a:extLst>
                  <a:ext uri="{FF2B5EF4-FFF2-40B4-BE49-F238E27FC236}">
                    <a16:creationId xmlns:a16="http://schemas.microsoft.com/office/drawing/2014/main" id="{31C6974F-8CCE-4488-BA0E-57156D3F7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" y="3072"/>
                <a:ext cx="1632" cy="1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24969" name="Text Box 9">
                <a:extLst>
                  <a:ext uri="{FF2B5EF4-FFF2-40B4-BE49-F238E27FC236}">
                    <a16:creationId xmlns:a16="http://schemas.microsoft.com/office/drawing/2014/main" id="{CE6C432A-F58A-4E40-9AB3-782CDE0ED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4080"/>
                <a:ext cx="624" cy="2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200">
                    <a:solidFill>
                      <a:srgbClr val="000000"/>
                    </a:solidFill>
                  </a:rPr>
                  <a:t>Cer albastru</a:t>
                </a:r>
              </a:p>
            </p:txBody>
          </p:sp>
        </p:grpSp>
        <p:pic>
          <p:nvPicPr>
            <p:cNvPr id="424973" name="Picture 13">
              <a:extLst>
                <a:ext uri="{FF2B5EF4-FFF2-40B4-BE49-F238E27FC236}">
                  <a16:creationId xmlns:a16="http://schemas.microsoft.com/office/drawing/2014/main" id="{09325152-90F1-47A1-B81B-7632F9968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928"/>
              <a:ext cx="3264" cy="1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4979" name="Group 19">
            <a:extLst>
              <a:ext uri="{FF2B5EF4-FFF2-40B4-BE49-F238E27FC236}">
                <a16:creationId xmlns:a16="http://schemas.microsoft.com/office/drawing/2014/main" id="{979A33D9-F78D-4E8F-BC1B-AB0BCE615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24980" name="Rectangle 20">
              <a:extLst>
                <a:ext uri="{FF2B5EF4-FFF2-40B4-BE49-F238E27FC236}">
                  <a16:creationId xmlns:a16="http://schemas.microsoft.com/office/drawing/2014/main" id="{32D7D2C0-14B9-437F-9A08-DCF82C1D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24981" name="Rectangle 21">
              <a:extLst>
                <a:ext uri="{FF2B5EF4-FFF2-40B4-BE49-F238E27FC236}">
                  <a16:creationId xmlns:a16="http://schemas.microsoft.com/office/drawing/2014/main" id="{39AC3C95-D00C-48AD-A14C-A85B4262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CEB06D-F8E4-4C62-A940-68A7F924A30C}"/>
                  </a:ext>
                </a:extLst>
              </p14:cNvPr>
              <p14:cNvContentPartPr/>
              <p14:nvPr/>
            </p14:nvContentPartPr>
            <p14:xfrm>
              <a:off x="3720600" y="1919520"/>
              <a:ext cx="4337640" cy="468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CEB06D-F8E4-4C62-A940-68A7F924A3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1240" y="1910160"/>
                <a:ext cx="4356360" cy="470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Text Box 3">
            <a:extLst>
              <a:ext uri="{FF2B5EF4-FFF2-40B4-BE49-F238E27FC236}">
                <a16:creationId xmlns:a16="http://schemas.microsoft.com/office/drawing/2014/main" id="{DEF8450C-A2F9-44F1-B611-248D12A49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2509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(4)</a:t>
            </a:r>
          </a:p>
          <a:p>
            <a:pPr algn="ctr"/>
            <a:endParaRPr kumimoji="1" lang="en-US" altLang="en-US" sz="2000" b="1"/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Exemple de d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istributii spectrale de energie pt. surse primare si secundare:</a:t>
            </a:r>
            <a:endParaRPr kumimoji="1" lang="en-US" altLang="en-US" sz="2000"/>
          </a:p>
        </p:txBody>
      </p:sp>
      <p:grpSp>
        <p:nvGrpSpPr>
          <p:cNvPr id="427023" name="Group 15">
            <a:extLst>
              <a:ext uri="{FF2B5EF4-FFF2-40B4-BE49-F238E27FC236}">
                <a16:creationId xmlns:a16="http://schemas.microsoft.com/office/drawing/2014/main" id="{8510D014-2F6D-4F8B-9DC0-E944CD4B7069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2057400"/>
            <a:ext cx="5105400" cy="4279900"/>
            <a:chOff x="480" y="1248"/>
            <a:chExt cx="3408" cy="2792"/>
          </a:xfrm>
        </p:grpSpPr>
        <p:pic>
          <p:nvPicPr>
            <p:cNvPr id="427021" name="Picture 13">
              <a:extLst>
                <a:ext uri="{FF2B5EF4-FFF2-40B4-BE49-F238E27FC236}">
                  <a16:creationId xmlns:a16="http://schemas.microsoft.com/office/drawing/2014/main" id="{51C952E8-8952-40C8-9EB1-48CE11B99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648"/>
              <a:ext cx="3312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7022" name="Picture 14">
              <a:extLst>
                <a:ext uri="{FF2B5EF4-FFF2-40B4-BE49-F238E27FC236}">
                  <a16:creationId xmlns:a16="http://schemas.microsoft.com/office/drawing/2014/main" id="{577E8FAE-651A-45C3-BB64-3EDB87BDD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6200000">
              <a:off x="1003" y="725"/>
              <a:ext cx="2361" cy="3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7028" name="Group 20">
            <a:extLst>
              <a:ext uri="{FF2B5EF4-FFF2-40B4-BE49-F238E27FC236}">
                <a16:creationId xmlns:a16="http://schemas.microsoft.com/office/drawing/2014/main" id="{BFE3CF71-C35E-41E8-9A30-34AA179D508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41550"/>
            <a:ext cx="3962400" cy="4084638"/>
            <a:chOff x="3264" y="1412"/>
            <a:chExt cx="2496" cy="2573"/>
          </a:xfrm>
        </p:grpSpPr>
        <p:pic>
          <p:nvPicPr>
            <p:cNvPr id="427026" name="Picture 18">
              <a:extLst>
                <a:ext uri="{FF2B5EF4-FFF2-40B4-BE49-F238E27FC236}">
                  <a16:creationId xmlns:a16="http://schemas.microsoft.com/office/drawing/2014/main" id="{F2F34ED9-8C87-4A38-87EE-B020D4B9B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-24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412"/>
              <a:ext cx="2496" cy="1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7027" name="Text Box 19">
              <a:extLst>
                <a:ext uri="{FF2B5EF4-FFF2-40B4-BE49-F238E27FC236}">
                  <a16:creationId xmlns:a16="http://schemas.microsoft.com/office/drawing/2014/main" id="{02BF76A9-7813-4C64-A6D0-2BF2A7A51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408"/>
              <a:ext cx="2064" cy="5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 b="1">
                  <a:solidFill>
                    <a:srgbClr val="000000"/>
                  </a:solidFill>
                </a:rPr>
                <a:t>Puterea spectrala a luminii </a:t>
              </a:r>
            </a:p>
            <a:p>
              <a:pPr algn="ctr"/>
              <a:r>
                <a:rPr lang="en-US" altLang="en-US" sz="1800" b="1">
                  <a:solidFill>
                    <a:srgbClr val="000000"/>
                  </a:solidFill>
                </a:rPr>
                <a:t>variaza in functie de momentul zilei, conditii meteo, anotimp</a:t>
              </a:r>
            </a:p>
          </p:txBody>
        </p:sp>
      </p:grpSp>
      <p:grpSp>
        <p:nvGrpSpPr>
          <p:cNvPr id="427033" name="Group 25">
            <a:extLst>
              <a:ext uri="{FF2B5EF4-FFF2-40B4-BE49-F238E27FC236}">
                <a16:creationId xmlns:a16="http://schemas.microsoft.com/office/drawing/2014/main" id="{AF9E024C-633E-4C47-9515-D045ADC9AD1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27034" name="Rectangle 26">
              <a:extLst>
                <a:ext uri="{FF2B5EF4-FFF2-40B4-BE49-F238E27FC236}">
                  <a16:creationId xmlns:a16="http://schemas.microsoft.com/office/drawing/2014/main" id="{D165D4B6-24BD-4D8A-982C-2BE82C50A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27035" name="Rectangle 27">
              <a:extLst>
                <a:ext uri="{FF2B5EF4-FFF2-40B4-BE49-F238E27FC236}">
                  <a16:creationId xmlns:a16="http://schemas.microsoft.com/office/drawing/2014/main" id="{B54674F8-151B-427D-8DE7-73A922D8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Text Box 3">
            <a:extLst>
              <a:ext uri="{FF2B5EF4-FFF2-40B4-BE49-F238E27FC236}">
                <a16:creationId xmlns:a16="http://schemas.microsoft.com/office/drawing/2014/main" id="{A8DBFE49-6321-4213-88A5-EE2CC256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2509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(5)</a:t>
            </a:r>
          </a:p>
          <a:p>
            <a:pPr algn="ctr"/>
            <a:endParaRPr kumimoji="1" lang="en-US" altLang="en-US" sz="2000" b="1"/>
          </a:p>
          <a:p>
            <a:pPr algn="just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Alte exemple de d</a:t>
            </a:r>
            <a:r>
              <a:rPr kumimoji="1" lang="en-US" alt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istributii spectrale de energie pt. surse secundare:</a:t>
            </a:r>
            <a:endParaRPr kumimoji="1" lang="en-US" altLang="en-US" sz="2000"/>
          </a:p>
        </p:txBody>
      </p:sp>
      <p:grpSp>
        <p:nvGrpSpPr>
          <p:cNvPr id="429072" name="Group 16">
            <a:extLst>
              <a:ext uri="{FF2B5EF4-FFF2-40B4-BE49-F238E27FC236}">
                <a16:creationId xmlns:a16="http://schemas.microsoft.com/office/drawing/2014/main" id="{A5887900-7BA4-4955-8221-D8165BD0372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81200"/>
            <a:ext cx="9144000" cy="3262313"/>
            <a:chOff x="0" y="1104"/>
            <a:chExt cx="5760" cy="2055"/>
          </a:xfrm>
        </p:grpSpPr>
        <p:grpSp>
          <p:nvGrpSpPr>
            <p:cNvPr id="429066" name="Group 10">
              <a:extLst>
                <a:ext uri="{FF2B5EF4-FFF2-40B4-BE49-F238E27FC236}">
                  <a16:creationId xmlns:a16="http://schemas.microsoft.com/office/drawing/2014/main" id="{E794A909-26F8-4436-9FD5-8657EA837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04"/>
              <a:ext cx="3072" cy="1830"/>
              <a:chOff x="0" y="1104"/>
              <a:chExt cx="3072" cy="1830"/>
            </a:xfrm>
          </p:grpSpPr>
          <p:pic>
            <p:nvPicPr>
              <p:cNvPr id="429065" name="Picture 9">
                <a:extLst>
                  <a:ext uri="{FF2B5EF4-FFF2-40B4-BE49-F238E27FC236}">
                    <a16:creationId xmlns:a16="http://schemas.microsoft.com/office/drawing/2014/main" id="{5BBADF05-DA4E-45A0-8957-5690CDC777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04"/>
                <a:ext cx="3072" cy="1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9064" name="Picture 8">
                <a:extLst>
                  <a:ext uri="{FF2B5EF4-FFF2-40B4-BE49-F238E27FC236}">
                    <a16:creationId xmlns:a16="http://schemas.microsoft.com/office/drawing/2014/main" id="{D89D4490-B6BA-46F8-B67E-F0B62DC52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1968"/>
                <a:ext cx="1147" cy="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9067" name="Group 11">
              <a:extLst>
                <a:ext uri="{FF2B5EF4-FFF2-40B4-BE49-F238E27FC236}">
                  <a16:creationId xmlns:a16="http://schemas.microsoft.com/office/drawing/2014/main" id="{22DD9D0B-CADE-410E-ACED-7A941C3FC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104"/>
              <a:ext cx="2256" cy="1815"/>
              <a:chOff x="1008" y="1065"/>
              <a:chExt cx="3552" cy="2871"/>
            </a:xfrm>
          </p:grpSpPr>
          <p:pic>
            <p:nvPicPr>
              <p:cNvPr id="429068" name="Picture 12">
                <a:extLst>
                  <a:ext uri="{FF2B5EF4-FFF2-40B4-BE49-F238E27FC236}">
                    <a16:creationId xmlns:a16="http://schemas.microsoft.com/office/drawing/2014/main" id="{8E75445E-2A55-4B35-AD89-201FECE2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" y="1065"/>
                <a:ext cx="3552" cy="2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9069" name="Picture 13">
                <a:extLst>
                  <a:ext uri="{FF2B5EF4-FFF2-40B4-BE49-F238E27FC236}">
                    <a16:creationId xmlns:a16="http://schemas.microsoft.com/office/drawing/2014/main" id="{7426842A-7299-4447-8090-D6EDF2CB0A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" y="1296"/>
                <a:ext cx="2352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9070" name="Rectangle 14">
              <a:extLst>
                <a:ext uri="{FF2B5EF4-FFF2-40B4-BE49-F238E27FC236}">
                  <a16:creationId xmlns:a16="http://schemas.microsoft.com/office/drawing/2014/main" id="{0BA359AC-08E8-4552-B99E-AB8CF702C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8"/>
              <a:ext cx="2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 b="1">
                  <a:solidFill>
                    <a:srgbClr val="000000"/>
                  </a:solidFill>
                </a:rPr>
                <a:t>Reflectanta pielii</a:t>
              </a:r>
            </a:p>
          </p:txBody>
        </p:sp>
        <p:sp>
          <p:nvSpPr>
            <p:cNvPr id="429071" name="Rectangle 15">
              <a:extLst>
                <a:ext uri="{FF2B5EF4-FFF2-40B4-BE49-F238E27FC236}">
                  <a16:creationId xmlns:a16="http://schemas.microsoft.com/office/drawing/2014/main" id="{CA213A7A-3373-49BE-9E4B-D4B3121A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28"/>
              <a:ext cx="28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 b="1">
                  <a:solidFill>
                    <a:srgbClr val="000000"/>
                  </a:solidFill>
                </a:rPr>
                <a:t>Reflectanta solului si vegetatiei</a:t>
              </a:r>
            </a:p>
          </p:txBody>
        </p:sp>
      </p:grpSp>
      <p:grpSp>
        <p:nvGrpSpPr>
          <p:cNvPr id="429077" name="Group 21">
            <a:extLst>
              <a:ext uri="{FF2B5EF4-FFF2-40B4-BE49-F238E27FC236}">
                <a16:creationId xmlns:a16="http://schemas.microsoft.com/office/drawing/2014/main" id="{872E6A31-0849-4509-920E-769E2F8DEDC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29078" name="Rectangle 22">
              <a:extLst>
                <a:ext uri="{FF2B5EF4-FFF2-40B4-BE49-F238E27FC236}">
                  <a16:creationId xmlns:a16="http://schemas.microsoft.com/office/drawing/2014/main" id="{FB3C609F-DD37-4977-8888-11E595C7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29079" name="Rectangle 23">
              <a:extLst>
                <a:ext uri="{FF2B5EF4-FFF2-40B4-BE49-F238E27FC236}">
                  <a16:creationId xmlns:a16="http://schemas.microsoft.com/office/drawing/2014/main" id="{A31B2A53-8DEA-4CF8-B36D-A669F01D8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87443D-98D5-467A-A437-8D3B21A5F9DF}"/>
                  </a:ext>
                </a:extLst>
              </p14:cNvPr>
              <p14:cNvContentPartPr/>
              <p14:nvPr/>
            </p14:nvContentPartPr>
            <p14:xfrm>
              <a:off x="3200040" y="1851120"/>
              <a:ext cx="2255400" cy="283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87443D-98D5-467A-A437-8D3B21A5F9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0680" y="1841760"/>
                <a:ext cx="2274120" cy="285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182" name="Group 30">
            <a:extLst>
              <a:ext uri="{FF2B5EF4-FFF2-40B4-BE49-F238E27FC236}">
                <a16:creationId xmlns:a16="http://schemas.microsoft.com/office/drawing/2014/main" id="{63D7A85D-7A00-4A97-8868-84B13354A289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"/>
            <a:ext cx="9144000" cy="6400800"/>
            <a:chOff x="0" y="288"/>
            <a:chExt cx="5760" cy="4032"/>
          </a:xfrm>
        </p:grpSpPr>
        <p:sp>
          <p:nvSpPr>
            <p:cNvPr id="433155" name="Text Box 3">
              <a:extLst>
                <a:ext uri="{FF2B5EF4-FFF2-40B4-BE49-F238E27FC236}">
                  <a16:creationId xmlns:a16="http://schemas.microsoft.com/office/drawing/2014/main" id="{2E02E349-ED19-4F51-9FFE-73FA31F7E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5760" cy="3590"/>
            </a:xfrm>
            <a:prstGeom prst="rect">
              <a:avLst/>
            </a:prstGeom>
            <a:solidFill>
              <a:srgbClr val="1763A1">
                <a:alpha val="66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378000">
              <a:spAutoFit/>
            </a:bodyPr>
            <a:lstStyle>
              <a:lvl1pPr marL="903288" indent="-2825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1636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430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24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4754563" indent="5318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5211763" indent="531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5668963" indent="531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6126163" indent="531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6583363" indent="531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kumimoji="1" lang="en-US" altLang="en-US" sz="3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Psihofizica vederii umane (6)</a:t>
              </a:r>
            </a:p>
            <a:p>
              <a:pPr algn="ctr"/>
              <a:endParaRPr kumimoji="1" lang="en-US" alt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lvl="4" algn="just"/>
              <a:endParaRPr kumimoji="1" lang="en-US" altLang="en-US" b="1">
                <a:solidFill>
                  <a:srgbClr val="FFFF00"/>
                </a:solidFill>
              </a:endParaRPr>
            </a:p>
            <a:p>
              <a:pPr lvl="4" algn="just"/>
              <a:endParaRPr kumimoji="1" lang="en-US" altLang="en-US" b="1">
                <a:solidFill>
                  <a:srgbClr val="FFFF00"/>
                </a:solidFill>
              </a:endParaRPr>
            </a:p>
            <a:p>
              <a:pPr lvl="4" algn="just"/>
              <a:r>
                <a:rPr kumimoji="1" lang="en-US" altLang="en-US" b="1">
                  <a:solidFill>
                    <a:srgbClr val="FFFF00"/>
                  </a:solidFill>
                </a:rPr>
                <a:t>Perceptia vizuala umana</a:t>
              </a:r>
            </a:p>
            <a:p>
              <a:pPr algn="just">
                <a:buFontTx/>
                <a:buChar char="•"/>
              </a:pPr>
              <a:endParaRPr kumimoji="1" lang="en-US" altLang="en-US" b="1">
                <a:solidFill>
                  <a:srgbClr val="FFFF00"/>
                </a:solidFill>
              </a:endParaRPr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>
                <a:buFontTx/>
                <a:buChar char="-"/>
              </a:pPr>
              <a:endParaRPr kumimoji="1" lang="en-US" altLang="en-US" sz="2000" b="1"/>
            </a:p>
            <a:p>
              <a:pPr lvl="1" algn="just"/>
              <a:endParaRPr kumimoji="1" lang="en-US" altLang="en-US" sz="1800" b="1"/>
            </a:p>
          </p:txBody>
        </p:sp>
        <p:pic>
          <p:nvPicPr>
            <p:cNvPr id="433172" name="Picture 20">
              <a:extLst>
                <a:ext uri="{FF2B5EF4-FFF2-40B4-BE49-F238E27FC236}">
                  <a16:creationId xmlns:a16="http://schemas.microsoft.com/office/drawing/2014/main" id="{400541AC-44CE-4B84-B313-11D7314E3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720"/>
              <a:ext cx="2736" cy="17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FF9933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33173" name="Picture 21">
              <a:extLst>
                <a:ext uri="{FF2B5EF4-FFF2-40B4-BE49-F238E27FC236}">
                  <a16:creationId xmlns:a16="http://schemas.microsoft.com/office/drawing/2014/main" id="{EE6EA990-60FE-46C8-A636-7F64D6A62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32"/>
              <a:ext cx="2928" cy="1732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FF9933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33174" name="AutoShape 22">
              <a:extLst>
                <a:ext uri="{FF2B5EF4-FFF2-40B4-BE49-F238E27FC236}">
                  <a16:creationId xmlns:a16="http://schemas.microsoft.com/office/drawing/2014/main" id="{1AF507D2-D324-40D5-9C67-FE7FA30FE2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88313">
              <a:off x="3120" y="1584"/>
              <a:ext cx="528" cy="192"/>
            </a:xfrm>
            <a:prstGeom prst="left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AutoShape 23">
              <a:extLst>
                <a:ext uri="{FF2B5EF4-FFF2-40B4-BE49-F238E27FC236}">
                  <a16:creationId xmlns:a16="http://schemas.microsoft.com/office/drawing/2014/main" id="{556C292C-457E-449C-A351-5DA9F9D4F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04" y="1704"/>
              <a:ext cx="432" cy="192"/>
            </a:xfrm>
            <a:prstGeom prst="left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3181" name="Group 29">
              <a:extLst>
                <a:ext uri="{FF2B5EF4-FFF2-40B4-BE49-F238E27FC236}">
                  <a16:creationId xmlns:a16="http://schemas.microsoft.com/office/drawing/2014/main" id="{775D988D-7DEE-4A0F-A429-E4696447B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44"/>
              <a:ext cx="2256" cy="1776"/>
              <a:chOff x="432" y="2544"/>
              <a:chExt cx="2256" cy="1776"/>
            </a:xfrm>
          </p:grpSpPr>
          <p:pic>
            <p:nvPicPr>
              <p:cNvPr id="433178" name="Picture 26">
                <a:extLst>
                  <a:ext uri="{FF2B5EF4-FFF2-40B4-BE49-F238E27FC236}">
                    <a16:creationId xmlns:a16="http://schemas.microsoft.com/office/drawing/2014/main" id="{92F15737-B381-4E2E-8A99-C8880C67E9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544"/>
                <a:ext cx="2256" cy="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3179" name="Picture 27">
                <a:extLst>
                  <a:ext uri="{FF2B5EF4-FFF2-40B4-BE49-F238E27FC236}">
                    <a16:creationId xmlns:a16="http://schemas.microsoft.com/office/drawing/2014/main" id="{091CCE67-5F63-4494-B157-ADA627E17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3542"/>
                <a:ext cx="2112" cy="7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433187" name="Group 35">
            <a:extLst>
              <a:ext uri="{FF2B5EF4-FFF2-40B4-BE49-F238E27FC236}">
                <a16:creationId xmlns:a16="http://schemas.microsoft.com/office/drawing/2014/main" id="{C2B73883-454F-4688-A280-BB173682820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33188" name="Rectangle 36">
              <a:extLst>
                <a:ext uri="{FF2B5EF4-FFF2-40B4-BE49-F238E27FC236}">
                  <a16:creationId xmlns:a16="http://schemas.microsoft.com/office/drawing/2014/main" id="{677494B3-89A1-4EB5-B390-FB508B9D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33189" name="Rectangle 37">
              <a:extLst>
                <a:ext uri="{FF2B5EF4-FFF2-40B4-BE49-F238E27FC236}">
                  <a16:creationId xmlns:a16="http://schemas.microsoft.com/office/drawing/2014/main" id="{E956F671-2251-4D19-9315-14DE57AC5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8958C9-6BC6-4B3B-91B2-A13585BECA82}"/>
                  </a:ext>
                </a:extLst>
              </p14:cNvPr>
              <p14:cNvContentPartPr/>
              <p14:nvPr/>
            </p14:nvContentPartPr>
            <p14:xfrm>
              <a:off x="791640" y="611280"/>
              <a:ext cx="8350200" cy="617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8958C9-6BC6-4B3B-91B2-A13585BECA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2280" y="601920"/>
                <a:ext cx="8368920" cy="619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>
            <a:extLst>
              <a:ext uri="{FF2B5EF4-FFF2-40B4-BE49-F238E27FC236}">
                <a16:creationId xmlns:a16="http://schemas.microsoft.com/office/drawing/2014/main" id="{808142F2-9276-4A80-AB93-E3F0EB4FA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46339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78000">
            <a:spAutoFit/>
          </a:bodyPr>
          <a:lstStyle>
            <a:lvl1pPr marL="903288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Psihofizica vederii umane (7)</a:t>
            </a:r>
          </a:p>
          <a:p>
            <a:pPr algn="ctr"/>
            <a:endParaRPr kumimoji="1" lang="en-US" alt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>
              <a:buFontTx/>
              <a:buChar char="•"/>
            </a:pPr>
            <a:r>
              <a:rPr kumimoji="1" lang="en-US" altLang="en-US" b="1">
                <a:solidFill>
                  <a:srgbClr val="FFFF00"/>
                </a:solidFill>
              </a:rPr>
              <a:t>Sistemul vizual uman, ca si receptor:</a:t>
            </a: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 b="1">
              <a:solidFill>
                <a:srgbClr val="FFFF00"/>
              </a:solidFill>
            </a:endParaRPr>
          </a:p>
        </p:txBody>
      </p:sp>
      <p:sp>
        <p:nvSpPr>
          <p:cNvPr id="435211" name="Text Box 11">
            <a:extLst>
              <a:ext uri="{FF2B5EF4-FFF2-40B4-BE49-F238E27FC236}">
                <a16:creationId xmlns:a16="http://schemas.microsoft.com/office/drawing/2014/main" id="{F150095F-9E91-43E0-90B5-768FACE4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grpSp>
        <p:nvGrpSpPr>
          <p:cNvPr id="435216" name="Group 16">
            <a:extLst>
              <a:ext uri="{FF2B5EF4-FFF2-40B4-BE49-F238E27FC236}">
                <a16:creationId xmlns:a16="http://schemas.microsoft.com/office/drawing/2014/main" id="{348A5035-423C-46F1-8DDE-F27B0092A69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33600"/>
            <a:ext cx="8458200" cy="3990975"/>
            <a:chOff x="768" y="1104"/>
            <a:chExt cx="4752" cy="2189"/>
          </a:xfrm>
        </p:grpSpPr>
        <p:pic>
          <p:nvPicPr>
            <p:cNvPr id="435205" name="Picture 5">
              <a:extLst>
                <a:ext uri="{FF2B5EF4-FFF2-40B4-BE49-F238E27FC236}">
                  <a16:creationId xmlns:a16="http://schemas.microsoft.com/office/drawing/2014/main" id="{68179C8B-BE31-4B38-9C65-316F969AF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104"/>
              <a:ext cx="2208" cy="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5206" name="Picture 6">
              <a:extLst>
                <a:ext uri="{FF2B5EF4-FFF2-40B4-BE49-F238E27FC236}">
                  <a16:creationId xmlns:a16="http://schemas.microsoft.com/office/drawing/2014/main" id="{AD81E912-EB81-419B-805C-3F7E8A10641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88"/>
              <a:ext cx="1488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5207" name="AutoShape 7">
              <a:extLst>
                <a:ext uri="{FF2B5EF4-FFF2-40B4-BE49-F238E27FC236}">
                  <a16:creationId xmlns:a16="http://schemas.microsoft.com/office/drawing/2014/main" id="{AD193261-C68C-4202-AE75-BFDF84347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72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08" name="Text Box 8">
              <a:extLst>
                <a:ext uri="{FF2B5EF4-FFF2-40B4-BE49-F238E27FC236}">
                  <a16:creationId xmlns:a16="http://schemas.microsoft.com/office/drawing/2014/main" id="{58D8EC3F-7467-4B50-AB0E-F573A3932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632"/>
              <a:ext cx="63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Perceptie</a:t>
              </a:r>
            </a:p>
          </p:txBody>
        </p:sp>
        <p:sp>
          <p:nvSpPr>
            <p:cNvPr id="435209" name="Oval 9">
              <a:extLst>
                <a:ext uri="{FF2B5EF4-FFF2-40B4-BE49-F238E27FC236}">
                  <a16:creationId xmlns:a16="http://schemas.microsoft.com/office/drawing/2014/main" id="{69F3BEF3-EDB3-4B96-BCDC-7F3E8B8D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720" cy="768"/>
            </a:xfrm>
            <a:prstGeom prst="ellipse">
              <a:avLst/>
            </a:prstGeom>
            <a:noFill/>
            <a:ln w="1905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210" name="Line 10">
              <a:extLst>
                <a:ext uri="{FF2B5EF4-FFF2-40B4-BE49-F238E27FC236}">
                  <a16:creationId xmlns:a16="http://schemas.microsoft.com/office/drawing/2014/main" id="{93DF7BFB-BF89-4A40-ACFD-B69613B72D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640" y="2160"/>
              <a:ext cx="672" cy="384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12" name="Text Box 12">
              <a:extLst>
                <a:ext uri="{FF2B5EF4-FFF2-40B4-BE49-F238E27FC236}">
                  <a16:creationId xmlns:a16="http://schemas.microsoft.com/office/drawing/2014/main" id="{77FA06CA-2B57-4799-8A48-AB11AAD9D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44"/>
              <a:ext cx="1860" cy="5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FF9933"/>
                  </a:solidFill>
                </a:rPr>
                <a:t>Sistem optic:Iris = diafragma</a:t>
              </a:r>
            </a:p>
            <a:p>
              <a:r>
                <a:rPr lang="en-US" altLang="en-US" sz="1800" b="1">
                  <a:solidFill>
                    <a:srgbClr val="FF9933"/>
                  </a:solidFill>
                </a:rPr>
                <a:t>Corneea, cristalinul = focalizare</a:t>
              </a:r>
            </a:p>
            <a:p>
              <a:r>
                <a:rPr lang="en-US" altLang="en-US" sz="1800" b="1">
                  <a:solidFill>
                    <a:srgbClr val="FF9933"/>
                  </a:solidFill>
                </a:rPr>
                <a:t>(cristalinul = lentila)</a:t>
              </a:r>
            </a:p>
          </p:txBody>
        </p:sp>
        <p:sp>
          <p:nvSpPr>
            <p:cNvPr id="435213" name="Text Box 13">
              <a:extLst>
                <a:ext uri="{FF2B5EF4-FFF2-40B4-BE49-F238E27FC236}">
                  <a16:creationId xmlns:a16="http://schemas.microsoft.com/office/drawing/2014/main" id="{E663785B-5697-4618-8CED-AFB9631D3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40"/>
              <a:ext cx="2352" cy="65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b="1">
                  <a:solidFill>
                    <a:srgbClr val="009900"/>
                  </a:solidFill>
                </a:rPr>
                <a:t>Receptori optici:</a:t>
              </a:r>
            </a:p>
            <a:p>
              <a:r>
                <a:rPr lang="en-US" altLang="en-US" sz="1800" b="1">
                  <a:solidFill>
                    <a:srgbClr val="009900"/>
                  </a:solidFill>
                </a:rPr>
                <a:t>Matrice de conuri si bastonase; densitatea maxima de receptori: in fovee</a:t>
              </a:r>
            </a:p>
            <a:p>
              <a:endParaRPr lang="en-US" altLang="en-US" sz="1800" b="1">
                <a:solidFill>
                  <a:srgbClr val="FF9933"/>
                </a:solidFill>
              </a:endParaRPr>
            </a:p>
          </p:txBody>
        </p:sp>
        <p:sp>
          <p:nvSpPr>
            <p:cNvPr id="435214" name="Line 14">
              <a:extLst>
                <a:ext uri="{FF2B5EF4-FFF2-40B4-BE49-F238E27FC236}">
                  <a16:creationId xmlns:a16="http://schemas.microsoft.com/office/drawing/2014/main" id="{F8BFA44C-B0A3-404F-8409-0C3F8791BF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68" y="2496"/>
              <a:ext cx="240" cy="336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5215" name="Line 15">
              <a:extLst>
                <a:ext uri="{FF2B5EF4-FFF2-40B4-BE49-F238E27FC236}">
                  <a16:creationId xmlns:a16="http://schemas.microsoft.com/office/drawing/2014/main" id="{03194109-B174-4EE3-B982-617D40BBE7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608" y="1872"/>
              <a:ext cx="96" cy="960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5221" name="Group 21">
            <a:extLst>
              <a:ext uri="{FF2B5EF4-FFF2-40B4-BE49-F238E27FC236}">
                <a16:creationId xmlns:a16="http://schemas.microsoft.com/office/drawing/2014/main" id="{0585E518-E434-44E8-9E4A-3BD40FA93CB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81000"/>
            <a:chOff x="0" y="0"/>
            <a:chExt cx="5760" cy="240"/>
          </a:xfrm>
        </p:grpSpPr>
        <p:sp>
          <p:nvSpPr>
            <p:cNvPr id="435222" name="Rectangle 22">
              <a:extLst>
                <a:ext uri="{FF2B5EF4-FFF2-40B4-BE49-F238E27FC236}">
                  <a16:creationId xmlns:a16="http://schemas.microsoft.com/office/drawing/2014/main" id="{F2FDD6F1-4D56-40DF-B32D-A4320AF3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/>
                <a:t>Sisteme instruibile pentru analiza imaginilor (SIAI)</a:t>
              </a:r>
            </a:p>
          </p:txBody>
        </p:sp>
        <p:sp>
          <p:nvSpPr>
            <p:cNvPr id="435223" name="Rectangle 23">
              <a:extLst>
                <a:ext uri="{FF2B5EF4-FFF2-40B4-BE49-F238E27FC236}">
                  <a16:creationId xmlns:a16="http://schemas.microsoft.com/office/drawing/2014/main" id="{7D57FA2A-EC18-42E1-9B6B-198D6177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en-US" sz="1600"/>
                <a:t>Curs 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2B616C-E75A-455A-B2A1-FE4A038054D8}"/>
                  </a:ext>
                </a:extLst>
              </p14:cNvPr>
              <p14:cNvContentPartPr/>
              <p14:nvPr/>
            </p14:nvContentPartPr>
            <p14:xfrm>
              <a:off x="5352840" y="3180960"/>
              <a:ext cx="3708720" cy="115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2B616C-E75A-455A-B2A1-FE4A038054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3480" y="3171600"/>
                <a:ext cx="3727440" cy="116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entral business district design template">
  <a:themeElements>
    <a:clrScheme name="Central business district design templat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Central business distric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ntral business district design templat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9ad0113c-5053-4c07-8bbf-b9797d52a95f" xsi:nil="true"/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1A68F951EAC47BFE421037FC9193A" ma:contentTypeVersion="1" ma:contentTypeDescription="Create a new document." ma:contentTypeScope="" ma:versionID="87fac5ccac7d3eb5380680090bbfbe23">
  <xsd:schema xmlns:xsd="http://www.w3.org/2001/XMLSchema" xmlns:xs="http://www.w3.org/2001/XMLSchema" xmlns:p="http://schemas.microsoft.com/office/2006/metadata/properties" xmlns:ns2="9ad0113c-5053-4c07-8bbf-b9797d52a95f" targetNamespace="http://schemas.microsoft.com/office/2006/metadata/properties" ma:root="true" ma:fieldsID="08b32e02a85358330f44676b5463db41" ns2:_="">
    <xsd:import namespace="9ad0113c-5053-4c07-8bbf-b9797d52a95f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0113c-5053-4c07-8bbf-b9797d52a95f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C19F6B-E87D-4B21-B52D-7D8970A46B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2C55D8-61DB-4AD3-BCE7-F007E3E7236F}">
  <ds:schemaRefs>
    <ds:schemaRef ds:uri="http://schemas.microsoft.com/office/2006/metadata/properties"/>
    <ds:schemaRef ds:uri="http://schemas.microsoft.com/office/infopath/2007/PartnerControls"/>
    <ds:schemaRef ds:uri="9ad0113c-5053-4c07-8bbf-b9797d52a95f"/>
  </ds:schemaRefs>
</ds:datastoreItem>
</file>

<file path=customXml/itemProps3.xml><?xml version="1.0" encoding="utf-8"?>
<ds:datastoreItem xmlns:ds="http://schemas.openxmlformats.org/officeDocument/2006/customXml" ds:itemID="{0021D49A-F42F-47F6-9D1F-C1276BD5581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E282B999-3DAF-4485-BBBB-ACE009741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d0113c-5053-4c07-8bbf-b9797d52a9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2136</TotalTime>
  <Words>1243</Words>
  <Application>Microsoft Office PowerPoint</Application>
  <PresentationFormat>On-screen Show (4:3)</PresentationFormat>
  <Paragraphs>225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Central business district design template</vt:lpstr>
      <vt:lpstr>Sisteme instruibile pentru analiza imaginilor (SIAI)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Mihaela</dc:creator>
  <cp:keywords/>
  <dc:description/>
  <cp:lastModifiedBy>Mihaela Laura Gordan</cp:lastModifiedBy>
  <cp:revision>124</cp:revision>
  <dcterms:created xsi:type="dcterms:W3CDTF">2007-10-02T18:34:09Z</dcterms:created>
  <dcterms:modified xsi:type="dcterms:W3CDTF">2021-03-02T15:21:26Z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</Properties>
</file>