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1"/>
  </p:sldMasterIdLst>
  <p:notesMasterIdLst>
    <p:notesMasterId r:id="rId27"/>
  </p:notesMasterIdLst>
  <p:sldIdLst>
    <p:sldId id="256" r:id="rId2"/>
    <p:sldId id="257" r:id="rId3"/>
    <p:sldId id="302" r:id="rId4"/>
    <p:sldId id="303" r:id="rId5"/>
    <p:sldId id="258" r:id="rId6"/>
    <p:sldId id="289" r:id="rId7"/>
    <p:sldId id="290" r:id="rId8"/>
    <p:sldId id="291" r:id="rId9"/>
    <p:sldId id="292" r:id="rId10"/>
    <p:sldId id="294" r:id="rId11"/>
    <p:sldId id="295" r:id="rId12"/>
    <p:sldId id="297" r:id="rId13"/>
    <p:sldId id="296" r:id="rId14"/>
    <p:sldId id="298" r:id="rId15"/>
    <p:sldId id="304" r:id="rId16"/>
    <p:sldId id="305" r:id="rId17"/>
    <p:sldId id="306" r:id="rId18"/>
    <p:sldId id="307" r:id="rId19"/>
    <p:sldId id="299" r:id="rId20"/>
    <p:sldId id="300" r:id="rId21"/>
    <p:sldId id="301" r:id="rId22"/>
    <p:sldId id="311" r:id="rId23"/>
    <p:sldId id="312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4F2"/>
    <a:srgbClr val="45441B"/>
    <a:srgbClr val="1763A1"/>
    <a:srgbClr val="1C79C6"/>
    <a:srgbClr val="FFD3A7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325" autoAdjust="0"/>
  </p:normalViewPr>
  <p:slideViewPr>
    <p:cSldViewPr>
      <p:cViewPr varScale="1">
        <p:scale>
          <a:sx n="74" d="100"/>
          <a:sy n="74" d="100"/>
        </p:scale>
        <p:origin x="10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5:36:03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6300 11028 235 0,'0'0'22'0,"0"0"-7"0,0 0-1 16,0 0 8-16,0 0 19 0,0 0 17 0,0 0 21 15,0 0 15-15,0 0 8 0,0 0 2 16,0 0-3-16,0 0-2 0,-11-8-7 0,11 8-3 15,0 0-4-15,0 0-7 0,0 0-8 0,0 0-4 16,0 0-4-16,0 0 0 0,0 0 0 16,0 0-5-16,0 0-6 0,0 0-9 0,0 0-7 15,1 0-8-15,-1 0-7 0,1 0-7 0,-1 0-2 16,0 0-5-16,2 0 3 0,0-1 12 0,2 1 3 16,1-1 7-16,2 0-3 0,3-1-9 15,-2 1-1-15,2 0-5 0,0 0 2 0,2 1 0 16,-1-1-1-16,1 1-1 0,0 0-2 0,1 0-1 15,1 0-2-15,-1 0 4 0,2 0-2 16,-3 0 1-16,2 0 6 0,-1 1-7 0,-2 0 5 16,2 0-6-16,-3 0-5 0,1 2 4 0,-1-1-5 15,1 0 1-15,-3 1 3 0,2-1-6 16,-2-1 3-16,-1 1-4 0,3 1 1 0,-3-2 0 16,2 1 3-16,0 1 3 0,0-2-3 0,0 1 4 0,-2-1-3 15,3 0 2-15,-1-1 2 0,-1 1-2 16,2-1 2-16,1 0-1 0,1 0-2 0,-1 1-3 15,0-1 3-15,-1 0 0 0,3 1-3 0,-2-1 5 16,-1 2-5-16,1-2-1 0,-1 1 4 0,0-1-4 16,-1 1 4-16,-1 0 2 0,1 0-3 15,0 0 5-15,2-1-2 0,-1 0 0 0,0 1 2 16,2-1 0-16,1 0-1 0,2 0-1 0,-4 0 1 16,4 0-5-16,-1 0 3 0,-2 0-1 15,2 0-3-15,-1 0 2 0,1 0-5 0,-1 0 1 16,0 0 1-16,-2 0-2 0,-1 0 1 0,3 2 1 15,-3-1 0-15,1 0-2 0,0 0 3 16,-1 0 0-16,0 0-2 0,1 1 5 0,0-2-4 16,1 1 0-16,-1-1 1 0,2 0-4 0,0 0 4 15,2 0 1-15,-1 0 0 0,0 0-1 0,-1 0-1 16,0 0-2-16,1 0 0 0,2 0 1 16,-4 0-2-16,4-1 2 0,-2-1 2 0,2 0-7 0,-3 1 6 15,3 0 0-15,-1-2-3 0,-2 2 8 0,2-1-7 16,-2 1 1-16,-1 0 0 0,0 1-5 15,0-1 4-15,-2 1-2 0,0 0 3 0,-2 0-1 16,0 0 1-16,1 0 1 0,1 0-1 0,-3 0 1 16,2 0-3-16,-2 0 0 0,3 0 1 15,-1 0-1-15,0 0 3 0,0 0-2 0,0 1 1 16,0 0-1-16,-1 0-1 0,0-1 2 0,0 1-3 16,-1-1 3-16,0 1-1 0,0-1-2 0,-1 0 5 15,-1 1-8-15,1-1 7 0,-1 2-2 16,2-1-2-16,3 0 6 0,-2 0-6 0,4 0 3 15,0-1 0-15,0 0-1 0,3 1 1 0,-2-1 0 16,2 0 2-16,-2 2-3 0,5-2 2 16,-2 0 0-16,3 0-3 0,2 0 4 0,1 0-3 15,2 0 0-15,1 0 4 0,-3 0-4 0,3 0 3 16,-1-2 1-16,-2 0-4 0,2 1 0 0,0 0 2 16,-1-2 1-16,3 2 0 0,-2-1 3 0,3 0-4 15,-3-1-1-15,5 1 1 0,-3 0-4 0,0 1 5 16,0-1-1-16,-1-1-2 0,0 1 2 15,0 0-2-15,1 1-1 0,-2-1 3 0,0 0 3 16,1 0-4-16,-3 1 4 0,-1-2-2 0,0 2-9 16,-1-1 9-16,0 1-2 0,-2 0-3 0,-1-2 13 15,-2 2-13-15,1-1 3 0,-2 1 3 16,-1-1-7-16,-2 1 7 0,0 0-2 0,-3 0-2 16,-1 0 1-16,-4 1 0 0,0-1 2 0,-1 1-2 15,1-2 5-15,-2 2-4 0,-1 0-3 16,2 0 3-16,-1 0-7 0,-1 0 6 0,2-1 0 15,-1 1-1-15,0 0 2 0,2 0-2 0,-1 0 1 16,2 0-1-16,0 0 3 0,1-1-3 0,0 1 0 16,1 0 0-16,-1 0-5 0,1 0 9 15,-1-1-2-15,1 1 0 0,2 0 5 0,-3-1-8 16,1 1 0-16,0 0 1 0,2 0-2 0,-1-1 3 16,1-1 2-16,-1 1 0 0,3-1-2 0,0 0 2 15,0 0-3-15,0 1 0 0,0 0 2 0,0 1-3 16,0-1 4-16,0 0-2 0,0-1-2 0,-1 1 2 15,2 0-2-15,-1 0 0 0,0-1 0 16,1 2 1-16,1-1 1 0,-1 1-1 0,3-1 1 16,-1 1-3-16,-2-1-2 0,1 1 2 0,-1-1-1 15,3 1 4-15,-1-1 1 0,-2-1-1 16,0 1 0-16,-1 1-2 0,2 0-1 0,-3 0-1 16,0 0 2-16,1 0 0 0,-4 0 0 0,1 0 3 15,1 0-4-15,1 0 2 0,-3 0 1 16,-1 1-4-16,0 1 4 0,0-1-4 0,-1 0 0 15,2 1 3-15,-5-1-6 0,3 1 4 0,-1-1-2 16,-1 0 1-16,0 0 1 0,1 1-2 0,1-1 2 16,-2 1-3-16,3-1 5 0,0 2-4 15,0-2 0-15,0 0 2 0,2 0-3 0,-3 0 4 16,5-1-2-16,-4 2-2 0,1-1-1 0,1-1-5 16,-3 0 1-16,3 0-3 0,-5 0-11 0,0 0-14 15,1 0-27-15,-3 0-34 0,0 0-54 0,0 0-111 16,-1 0-207-16,-3-1-13 0,4-1-481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4:53:50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9497 9084 47 0,'0'0'127'16,"0"0"-83"-16,0 0-23 0,0 0-6 0,0 0-2 15,0 0-3-15,0 0 3 0,0 0-3 16,0 0 5-16,0 0 3 0,0 0 6 0,0 0 11 16,4-1 7-16,-1 1 1 0,4-1-5 0,-3 0-1 15,5-1-11-15,0 1 3 0,1 0-2 0,1 0-3 16,0 0-1-16,5-2-1 0,-1 1-5 0,4 0-1 15,-1-1 0-15,2 0-6 0,0-1 3 0,1 1-6 16,1 1 2-16,3-2-3 0,0 1-4 0,3-1 6 16,-2 1-4-16,2 0 8 0,2 0 5 15,1 1 10-15,0 1 7 0,4-1 5 0,0 0 4 16,5 1-9-16,-1 0-8 0,1 0-8 0,2 1-6 16,-1 0-3-16,1 0 0 15,1 0-4-15,4 0-1 0,0 0 8 0,1-1 2 16,2 1 5-16,2 0-1 0,2-1-7 0,0-1-4 15,-1 1-1-15,4-1 0 0,-3 1-2 0,3-3 3 16,-2 2-1-16,2 0 1 0,-2-2 1 0,3 1-1 16,-4-1 0-16,5 2 1 0,-4-2 1 0,4 2 3 15,1 0 0-15,1-1 2 0,0 1 4 0,0 2-6 16,0 0 2-16,0 0-2 0,0 0-9 16,-1 0 6-16,0 0-7 0,0 0 0 0,0 0 1 15,-3 0 3-15,2 0 2 0,2 0 2 0,-1 0 4 16,1 0-3-16,-3 0 4 0,-2 2 0 0,2 0-1 15,-4 0-3-15,0 0 1 0,0 2-7 0,-1-2 3 16,-3 0-3-16,1 1 3 0,0-2 3 16,-3 1-1-16,2 1-4 0,-5-1-8 0,4 1 3 15,-1 1 0-15,-3-1 11 0,2 1 1 0,-3-3-4 16,2 1 2-16,-1-1-7 0,-3 1 4 0,5-1-1 16,-4-1 1-16,1 0 5 0,0 0 3 15,-1 0 4-15,2 0 2 0,-1-1 4 0,1-1-4 16,-2 1-2-16,1 0-2 0,-2 0 2 15,-1 0-2-15,0 0-2 0,-1 1 2 0,0 0-8 16,0 0 2-16,-2 0-4 0,-1 0-8 0,0 0 0 16,-3 0-1-16,0 0 0 0,2 1 3 0,-2 1 0 15,-3 0-4-15,0 2 0 0,0-1 0 0,0 0 3 16,-1 0-1-16,1 0 3 0,1-1 3 16,-1 1-4-16,0-2 3 0,0 0-3 0,1 0-4 15,1-1-2-15,-1 0-2 0,4 0-11 0,-1 0-12 16,2-1-41-16,3-2-111 0,-4 0-166 0,-8 2-45 15,-11 1-444-15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5:10:44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 14512 543 0,'0'0'9'16,"0"0"-1"-16,0 0-1 0,0 0 0 0,0 0 0 15,0 0 1-15,0 0 0 0,0 0-1 0,0 0-1 16,0 0-3-16,0 0-2 0,-4-11-1 0,4 11 1 15,0 0 1-15,4 0 3 0,-2 0 2 16,0 2 7-16,4-1 3 0,-1 2 5 0,3-2 5 16,0 0 2-16,-2-1 1 0,2 1-1 15,1-1-3-15,1 0-1 0,-1 0-4 0,0 1-2 16,2-1 2-16,-1 1-3 0,1-1 0 0,1 2-2 0,0-1-3 16,4-1-2-16,-4 1-3 0,5-1 3 15,-4 0 0-15,5 0 2 0,-2 0 2 0,3 0 4 16,-1 0 1-16,3-1 0 0,0-2 4 0,-1 1-3 15,1 0 3-15,1-2 1 0,3 2 1 0,-3 0-3 16,2-2-2-16,2 2-1 0,-2-1-7 16,3 1 2-16,-5 0-4 0,5 1 1 0,-3-1-1 15,-1 0-2-15,2 0-2 0,-2 1-3 0,-2-2 1 16,-1 1-3-16,-1 1-2 0,-1 0 0 16,-5 1-2-16,0 0 0 0,0 0 0 0,-6 0-1 15,2 0-1-15,-1 0-2 0,-5 0-1 0,2 0-8 16,-3 0-12-16,-2 2-13 0,0-1-11 0,0 0-9 15,0 0-22-15,0 2-22 0,-3-1-29 0,-3 2 6 16,-2 0 32-16,3 0 16 0,-1-2-457 16</inkml:trace>
  <inkml:trace contextRef="#ctx0" brushRef="#br0" timeOffset="434.84">2761 14662 538 0,'0'0'7'0,"0"0"-4"0,0 0-1 15,0 0 2-15,0 0 3 0,0 0 2 0,0 0 0 16,0 0 3-16,0 0 8 0,0 0 4 16,0 0 13-16,118-24 9 0,-99 22 2 0,6 0 10 15,-2 0-2-15,2 0 1 0,3 1-5 0,-1-1-5 16,-3 2-7-16,5 0-7 0,-2 0 0 0,-1 0-4 15,3 0 1-15,0 0-2 0,1 0 3 0,0 0-3 16,-1 0 1-16,1 0-2 0,-2 0-6 0,2-1-4 16,0-1-7-16,-1 0-2 0,1-1-3 15,-2 0-2-15,1-1 0 0,-5 0-2 0,-1 0-3 16,2 1-3-16,-4-1-14 0,0 3-40 0,-2 0-63 16,-4 1-87-16,0 0-28 0,-9 2-522 0</inkml:trace>
  <inkml:trace contextRef="#ctx0" brushRef="#br0" timeOffset="2533.83">3422 14914 618 0,'0'0'61'0,"0"0"36"0,0 0 42 16,0 0 34-16,0 0-2 0,0 0-33 0,0 0-25 15,0 0-29-15,0 0-19 0,0 0-18 0,0 0-18 16,0 0 1-16,-63 18 15 0,69-3 15 0,4 3 13 16,2 3-3-16,5 2-8 0,1 3-8 15,1 0-11-15,-1 3-5 0,1 0-7 0,2 1-8 16,0 0-1-16,1 0-10 0,-1-1-4 0,0 2 1 15,-1-2-6-15,1 0-1 0,-1 0-2 0,0-2 0 16,1-3-5-16,0-2-3 0,-1-4-5 16,2-1-13-16,0-1-15 0,-2-1-21 0,3-2-31 15,1-3-56-15,-3 1-101 0,-1-2-148 16,-6-2-51-16,-4-4-377 0</inkml:trace>
  <inkml:trace contextRef="#ctx0" brushRef="#br0" timeOffset="3918.13">4308 15544 1637 0,'0'0'-41'0,"0"0"26"0,0 0 19 16,0 0 27-16,0 0-5 0,0 0-9 15,0 0-3-15,0 0 1 0,0 0-1 0,0 0-8 16,41-128-4-16,-29 110 1 0,3 4-3 0,-1 1 0 16,-1 3 4-16,4 1-7 0,-4 5 1 0,3 3 0 15,-4 1-4-15,0 1 4 0,-1 7 0 16,2 4 4-16,-5 2-2 0,1 2 7 0,-1 4-3 15,-2 2 2-15,-2 2 0 0,-1 3-3 16,-1-2 2-16,-2 2-3 0,0-4 5 0,0 1-4 16,0-5-1-16,0-2 1 0,0-3-1 0,2-3 1 15,0-2 0-15,-1-4 2 0,0-2 0 0,-1-1 0 16,2-2 3-16,2 0 7 0,-2 0 8 0,0-3 13 16,0-3 4-16,4-4-8 0,2-3-6 15,-3-5-13-15,4 0-5 0,0-2-5 0,2-3-1 16,-1 1-4-16,0 0-2 0,0 1 4 0,-1 2 0 15,0 2-1-15,1 3 0 0,-4 1-1 0,2 1-3 16,-1 4-2-16,-4 2-3 0,4 3-9 0,-4 3-4 16,-2 0-1-16,4 1 4 0,-3 5 7 0,0 2 9 15,-2 1 3-15,2 3 0 0,0-1 2 16,0 2-1-16,-1 1-3 0,-1 0 0 0,1-1 2 16,1 1 0-16,-1 1 4 0,3 0-1 0,-1 0 1 15,-1 0-1-15,0 0 2 0,5-1 6 16,-3-1-4-16,4 0 5 0,3-1-5 0,-1-3-7 15,1-3 0-15,4-2-2 0,-3 0-1 0,1-3-1 16,3-1 3-16,-2 0-3 0,2 0 4 16,-2-1 3-16,3-3-1 0,-3-1-1 0,1-3 3 15,-1-1-2-15,-2 0-1 0,1-3 5 0,0 1 0 16,-2-3 3-16,1-1-1 0,-2-1 2 0,-1-1-4 16,1 0-1-16,-2-2 6 0,-2 1 0 15,2-2 3-15,-1 2 2 0,-4 1-2 0,-2 2 3 16,-1 0 2-16,0 2 5 0,0 2 0 0,-1 2 3 15,-5 2 2-15,2 2-4 0,-4 3-5 0,3 2-6 16,-3 0-13-16,-1 2-6 0,-1 6-3 0,0 3-2 16,-1 1 3-16,1 3-1 0,1 1 4 0,-2 4-1 15,5-1-4-15,0 4 4 0,-1 1-1 0,3 1 0 16,-2 0 8-16,4 1-4 0,2 0-2 16,-1 0 3-16,1 0-4 0,0-3 2 0,1 0 1 15,7-3-4-15,-1-3-5 0,0 0-3 0,2-5-3 16,3-2-5-16,2-5 1 0,-1-2 0 15,-1-3 7-15,2 0 3 0,1-4 9 0,-3-5 1 16,5-4-3-16,-4-2 4 0,4-3 0 0,-4-2 3 16,4-2 3-16,-3-2 5 0,2-2-3 15,-2-3-1-15,-1 0 3 0,1-2-4 0,-2 1-1 16,-2-1 7-16,-1-1 1 0,-4 1-2 0,3 0 3 16,-6 0-7-16,3-1-3 0,-4 2 2 0,-1 2 0 15,0 1 1-15,0 4-2 0,0 3 1 16,0 1-5-16,0 4-2 0,-3 5 3 0,1 2 4 15,0 5 6-15,1 3-4 0,-3 0-5 0,-2 5-10 16,3 5-8-16,-3 4 5 0,1 3 3 0,-2 3 4 16,-2 2 5-16,3 4-3 0,0 1-2 0,-1 3 4 15,4 2-4-15,-4 2 2 0,4 1 3 0,1 1-1 16,1 1-4-16,1-4 4 0,0-1 0 16,0-3 0-16,3-3 0 0,1-2-5 0,4-5-6 15,1-4-3-15,1-1 1 0,2-3 4 0,-2-1 3 16,4-3 2-16,-2-3-3 0,-2-1-7 0,-3-3-1 15,4 0 2-15,-3-1-1 0,0-5 11 16,2-1 3-16,-3-3 1 0,0 0 5 0,0-3-5 16,-1-1 0-16,0-3 0 0,1 0 0 15,-2-1 0-15,0-1 0 0,-2-2 1 0,3 2-3 16,-3-2 1-16,1 1 0 0,0 2 1 0,-2 1-1 16,1 4 0-16,-2 3 1 0,2 3-3 0,-2 4-7 15,0 1-3-15,-1 2-1 0,1 0 5 0,-1 5 15 16,1 4 10-16,2 4 3 0,-1 4 1 15,0 3-4-15,1 2-1 0,-2 1-5 0,3 1 1 16,-1 1-7-16,-1 0-5 0,5 1 4 0,0-2 18 16,3 0 2-16,0-3-1 0,3-3-8 0,0-3-33 15,1-3-19-15,2-3-42 0,2-5-78 0,1-3-117 16,-6-1-99-16,-3 0-572 0</inkml:trace>
  <inkml:trace contextRef="#ctx0" brushRef="#br0" timeOffset="4086.62">5588 15261 1698 0,'0'0'80'16,"0"0"20"-16,0 0 12 0,0 0-4 16,0 0-57-16,0 0-54 0,0 0-25 0,0 0-11 15,0 0-15-15,0 0-18 0,0 0-51 0,0 0-106 16,0 0-142-16,0 0-142 0,32 39-204 0</inkml:trace>
  <inkml:trace contextRef="#ctx0" brushRef="#br0" timeOffset="4852.1">5579 15744 1624 0,'0'0'70'16,"0"0"-5"-16,0 0 12 0,0 0 10 16,0 0-27-16,0 0-17 0,0 0-4 0,0 0-5 15,0 0-14-15,0 0-11 0,0 0-2 0,50-130-2 16,-39 116-5-16,2 2-3 0,-2 3-2 0,0 1-12 16,-1 3 1-16,-1 4-7 0,-1 1-8 0,2 0-4 15,-2 1-11-15,-1 4-1 0,-3 3-6 0,4 1 6 16,-5 2 2-16,-2 1 4 0,2 0 14 0,-1 2 6 15,-2 1 14-15,0 0 7 0,0-1 7 16,0 0 0-16,-3 2 5 0,0-2 4 0,1-1 2 16,0 0 2-16,-1-1-1 0,0 0-3 0,2-4-9 15,1-1-1-15,0-3-13 0,0-1-4 0,4-2-3 16,-1-1 2-16,0 0 10 0,1 0 4 16,1-6 14-16,-2-2-1 0,3-1 0 0,-2-1-2 15,5-2-10-15,-3-2 1 0,-1 1 0 0,2-1 2 16,0-1-2-16,-1-1 1 0,2 3-1 0,-1 0-1 15,0 1-3-15,1 0 15 0,2 1 9 16,1 0 1-16,3 2 3 0,-1 0-16 0,0 1-13 16,-2 2-3-16,1 2-1 0,0 1 0 15,0 2 0-15,-1 1-1 0,-1 0 2 0,-1 0 2 16,-2 4 4-16,0 2 2 0,-3 0 4 0,0 2 7 16,-3 0-1-16,-1 3 5 0,0-1 0 0,-1 2-2 15,-2 1-3-15,-1 1-1 0,2 0 4 0,-3-1-4 16,1 3 8-16,3-2 1 0,-1 0-6 0,1 0 0 15,1 1-4-15,0-1-6 0,1 0-4 16,2 1 2-16,1-1-5 0,3-2 0 0,0-1-3 16,-1-4-6-16,1-1-4 0,3-4-3 0,-1-2 2 15,0 0-2-15,2-8 1 0,0-2-1 0,0-2 0 16,0-3 0-16,2-2 7 0,0-1 0 0,-3-2-1 16,1 0 5-16,0-1 3 0,0 0 3 15,0-1 5-15,0-2 0 0,-1 1-1 0,0-2 1 16,0 0-1-16,-2 0 0 0,0-2-2 0,-2 3 0 15,2 0-2-15,-1 3-1 0,-1 6 6 16,-1 3-4-16,-2 5 3 0,-1 4 1 0,-2 3-2 16,2 0 8-16,-2 2 7 0,0 6 8 0,0 3 4 15,0 3-4-15,0 4-6 0,0 3 0 16,0-1 4-16,-2 3 0 0,0 1 3 0,1 0-4 16,-1-2-2-16,0-1-3 0,2-1-3 0,0-3-10 15,0-2-5-15,1-4-8 0,3-2-22 0,5-4-23 16,-1-2-26-16,1-3-50 0,1 0-120 0,-2-3-185 15,-2 0-598-15</inkml:trace>
  <inkml:trace contextRef="#ctx0" brushRef="#br0" timeOffset="5011.67">6402 15149 2301 0,'0'0'53'15,"0"0"21"-15,0 0 11 0,0 0-2 0,0 0-41 16,0 0-32-16,0 0-19 0,0 0-31 0,0 0-31 16,0 0-64-16,0 0-110 0,0 0-212 15,0 0-828-15</inkml:trace>
  <inkml:trace contextRef="#ctx0" brushRef="#br0" timeOffset="6189.17">6635 15599 950 0,'0'0'-9'15,"0"0"28"-15,0 0 64 0,0 0 26 0,0 0 0 16,0 0-1-16,0 0 3 0,0 0 1 16,0 0-30-16,0 0-23 0,0 0-1 0,0 0-8 15,0 0 8-15,0 0 7 0,40-89 4 0,-40 81 5 16,0 0-5-16,-2 1-6 0,-3 2-11 0,-4 0-10 16,-1 1-12-16,-1 4-11 0,-3 0-12 15,-2 0-7-15,-1 6-2 0,-1 3-7 0,-2 2 5 16,-1 0-2-16,3 4 0 0,-1 1 0 0,3 2 0 15,-1 1 0-15,2 3-4 0,1 1 6 0,3 1-4 16,1 2 2-16,0-1-1 0,4 0 1 0,2-1-1 16,4-1 2-16,0-3-2 0,2-3-6 15,6-2-6-15,2-4 0 0,1-4 0 0,2-4 5 16,3-3 11-16,-2-1 2 0,4-8 3 0,-3-3 5 16,2-3-1-16,-1-2-1 0,0-3 2 0,-1 1-1 15,-1-3 0-15,0-1-1 0,0-1-1 16,-2 2 2-16,0-3-1 0,-1 3 2 0,-2 0 3 15,1 1-4-15,-1 2 1 0,-3 0-3 0,0 3-2 16,0 2-1-16,1 5-3 0,-3 2-5 16,-1 2-6-16,1 3-3 0,-1 2-6 0,0 0 6 15,1 4 5-15,-1 5 7 0,0 1 6 0,1 4 4 16,-3 1 0-16,1 2-4 0,0 1 1 16,-2 3-4-16,1 0-1 0,2 1 2 0,-1 0 0 15,0 0-1-15,4-3 3 0,-2 0 4 0,4-4-6 16,-2-3 5-16,1-2-3 0,4-3 0 0,0-3-1 15,-1-2 0-15,3-2 3 0,0-1-4 0,1-6 3 16,1-2-1-16,0-3-2 0,-2-1 1 0,2-1 0 16,-1-1-2-16,0-1 1 0,-2 0 0 0,-1-2-1 15,0 2 1-15,-1-1 0 0,-1 1 4 16,-1 0 1-16,-1 0 3 0,0 0-1 0,-2 0-5 16,2 1 0-16,-4 4-2 0,2 0 1 0,-1 1-1 15,1 5-3-15,-1 0-4 0,-3 4-8 16,0 1-2-16,2 0-3 0,-2 0 3 0,1 4 6 15,-2 5 6-15,2 1 4 0,-2 1 5 16,0 2-1-16,0 2-2 0,0 1-2 0,0 0-1 16,0 3-1-16,0-1-2 0,0 0 6 0,1 2 4 15,4-2 1-15,1-1 3 0,2-3-2 0,0 1-9 16,2-2 4-16,3 1 2 0,-1-2-3 0,3-1 3 16,0-2-3-16,2-3-1 0,-1-1 0 15,1-2 2-15,0-1 2 0,1-2-3 0,-2 0 6 16,3 0-2-16,-3-4 3 0,1-3 4 0,1-1 1 15,-3-2-2-15,1 0 1 0,-1-1 3 0,0-1-6 16,-3-1 2-16,-1-1-3 0,1 1-2 0,-4-3 1 16,0 1-2-16,-2-2 2 0,-1 1-1 15,-3-1 2-15,0-1 3 0,-2 0-2 0,0-3-1 0,-2 1 4 16,-4 2-8-16,0-1 6 0,-1 4 2 16,-1 4 1-16,-2 2 10 0,1 5-1 0,-1 3 0 15,0 1-8-15,-1 3-6 0,0 5-7 0,0 3-4 16,1 3 2-16,0 3 1 0,-1 2-1 15,2 2 2-15,2 4 0 0,-1 0-2 16,2 1 1-16,1 1 9 0,2-1 10 0,1-2 0 16,1-1 5-16,1-2-6 0,0-5-12 0,2-3 3 15,3-4-5-15,4-3-2 0,-2-4 2 0,2-2-1 16,0 0 4-16,2-2 4 0,-1-5 2 0,2-4-1 16,0 1-4-16,-2-3-4 0,-1 2 0 0,0 1-4 15,0 0 4-15,-3 2 4 0,3 1-4 16,-2 1 4-16,0 2-5 0,-1 0-1 0,1 0-5 15,2 2 3-15,-1 1-3 0,-1 1-1 0,3 0 3 16,-1 0-4-16,1 1 3 0,1 2-6 0,-3 2 1 16,3-1-7-16,0 1-3 0,-1-1-10 0,0 1-13 15,1 0-11-15,-1-1-10 0,0 1 12 0,1 0 6 16,0-1 6-16,2-1-23 0,0-1-32 16,0 0-48-16,-1-2-81 0,1 0-123 0,-5 0-87 15,-1 0-648-15</inkml:trace>
  <inkml:trace contextRef="#ctx0" brushRef="#br0" timeOffset="6431.51">7336 15074 2036 0,'0'0'48'16,"0"0"23"-16,0 0 25 0,0 0 23 0,0 0-21 16,0 0-41-16,41 127-24 0,-18-117-15 0,0-3-6 15,6-5-7-15,1-2-13 0,5-1-15 0,-3-6-28 16,2-2-44-16,-2 0-48 0,-3-2-71 0,-2 2-80 16,-5-2-122-16,-8 5 3 0,-5 1-523 15</inkml:trace>
  <inkml:trace contextRef="#ctx0" brushRef="#br0" timeOffset="7143.61">5476 15184 1228 0,'0'0'62'0,"0"0"27"0,0 0 37 16,0 0 18-16,0 0-41 0,0 0-36 16,0 0-17-16,0 0-11 0,0 0-7 15,0 0-10-15,0 0-5 0,0 0-6 0,0 0-2 16,0 0-4-16,53-36 1 0,-52 39 10 0,1 2 6 16,-2 0 11-16,0 1 4 0,0 1 0 0,-3 0-5 15,0 1-8-15,-4 0-2 0,3-1-5 0,-3 0-4 16,0-1 2-16,3-2 0 0,-1 1-4 0,1-2 2 15,1 0-5-15,2-2-7 0,-2 0 2 16,1-1-8-16,2 0-19 0,0 0-28 0,0 0-39 16,0-2-63-16,0-3-99 0,6-1-158 0,-3 2-222 15,-2 2-73-15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4:54:07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3761 6270 0 0,'0'0'0'0,"0"0"100"0,0 0 13 0,0 0-78 15,0 0-22-15,0 0-2 0,0 0 0 0,0 0 0 16,0 0-2-16,0 0-1 0,0 0-3 0,0 0 0 15,67 7 0-15,-58-5-1 0,1 0-1 0,1 1 3 16,0-1-2-16,1 0 3 0,2 1-3 16,3-2-1-16,0 2 0 0,-1-2-1 0,4 1 1 15,0-1-1-15,1 0 1 0,0-1-1 0,4 2 0 16,-2-2 2-16,-1 0-2 16,4 0 0-16,-1 0 0 0,4 0-1 0,-1 0-1 0,2 0 2 15,-1 0-1-15,-1 0-2 0,2 0 4 16,1 0 0-16,3 0 0 0,-1 0 1 0,0 0-3 15,5 0-2-15,-1 0 1 0,1 0 3 0,2-2 2 16,0 1 0-16,6-2 0 0,-3 0-1 0,-1 2 1 16,6-3 3-16,-1 1 1 0,0-1-2 0,3 1 3 15,-3-1 0-15,-1 1-2 0,2-1 0 0,0 0-4 16,-3 0-4-16,5-1 0 0,-3 2-2 16,-1-1 2-16,2 2-2 0,-1-1 4 0,1 0 1 15,1 2-2-15,-1-1 2 0,-3 1-2 0,4 0-3 16,-4 1 0-16,2 0 2 0,-5 0-1 0,5 0 3 15,-4 0-2-15,1 0 0 0,1 0 0 0,-2-1 3 16,2-1 2-16,0-1 1 0,1 0 1 16,1-1 2-16,1 0-3 0,-2-2 1 0,3 1 0 15,-2-1-2-15,-1 2 0 0,0-1 1 16,-2 0-3-16,-2 1 1 0,1 0-3 0,0 0 0 0,0 0 1 16,-2 0-2-16,-1 1 2 0,-1-1-2 15,1 2 1-15,-2-1 3 0,1 2-2 0,-1 0 1 16,2 0 0-16,-4 1-1 0,2 0 0 15,-1 0-1-15,-1 0 0 0,1 0 1 0,-3 0-3 16,1 1 3-16,-1 1-2 0,-1 1-2 0,2-2 3 16,0 1-2-16,0 1 0 0,0-2 2 0,-2 1-5 15,1-1 1-15,-2 2 2 0,1-2-2 0,0 0 3 16,1-1 3-16,0 1-2 0,-3-1 2 0,2 0-1 16,0 0 2-16,0 0-2 0,1 0 2 15,1 0 0-15,-3 0-1 0,-1 0 1 0,-1 0-1 16,1 0 1-16,-1 0-2 0,-1 1 2 0,0 0-2 15,1 1 1-15,1-1 0 0,2-1-1 16,0 1-1-16,-1 1 2 0,0-1 3 0,3-1 0 16,-1 0 2-16,2 0 2 0,-1 0 0 0,0 0-1 15,2 0 1-15,-1 0 0 0,-1 0-2 0,1 0 2 16,-2 0 0-16,1 0-1 0,-2 0 1 16,0 0-3-16,-2 0-2 0,0 0-2 0,0 0-2 15,0 0-1-15,-1 0 0 0,-1 0 0 0,3 0-1 0,-3 1 2 16,0 0 0-16,-1 1 1 15,0 1 0-15,2-1 0 0,-1 2 1 0,1-1-1 16,-1-1-1-16,0 1 1 0,-1 0 0 0,-1 0-2 16,2-1 2-16,1 1-1 0,-2 0-1 0,-1-1 2 15,-1 0-1-15,0 1-1 0,0-2-1 0,-3 0 2 16,2 0-1-16,-2-1 2 0,2 1-1 0,0 0-1 16,-2-1 0-16,1 2 0 0,0-2 2 0,0 0-2 15,2 0 2-15,-5 1-4 0,2-1 2 16,2 1 0-16,-2 0 0 0,-2-1 0 0,4 0 0 15,0 0 2-15,-2 0-1 0,3 0 2 0,-4 0 0 16,6 0-1-16,-4 0-2 0,4 0 2 16,-3-1-2-16,3 0-2 0,0 0 2 0,-4 1-1 15,3-2 1-15,-2 2 0 0,1 0 0 0,-2-1-2 16,1 1 1-16,-1 0 1 0,-1 0-2 0,4 0 2 16,-4 0-1-16,3 0-1 0,-3 0 0 0,4 0 0 15,-3 0 2-15,-1 0-1 0,2 0 2 16,-1 1-2-16,4 2 0 0,-4-2-2 0,4 0 3 15,-1-1-2-15,-3 1 1 0,3-1 5 0,0 0-4 16,1 0 1-16,2 0 0 0,-1 1-2 16,0-1 0-16,0 0 0 0,-3 0 1 0,3 0-3 15,-2 0 2-15,-2 0 1 0,1 0 0 0,-2 0-1 16,3 0 2-16,-2 0-2 0,4 0 1 0,-1 0 3 16,-4 0-3-16,5 0 0 0,-1 0 2 0,-3 0 3 15,4-1-4-15,-1 1 4 0,-3 0-5 16,4-1-2-16,-1 1 4 0,-4 0-3 0,4-1 3 15,-1 1-2-15,-2 0 1 0,4 0 0 0,-2 0-1 16,0 0 1-16,2 0-1 0,-2 0 0 0,1 0 0 16,-3 0 2-16,3 0-2 0,-4 0 0 15,3 0 0-15,-4 0-4 0,4 0 4 0,-3 0 0 16,2 0 0-16,-2 0-2 0,-3 0 3 0,3 0-2 16,-1 0 1-16,-2 0 2 0,0 0-4 0,0 0 1 15,1 0 2-15,-2 0 1 0,1 0 0 16,-1 0 0-16,0 0-2 0,1 1 0 0,-1 0 1 15,-1-1 1-15,1 1 0 0,-1-1-6 16,-2 1 5-16,2 0-2 0,1 0 0 0,0 1 3 16,0-1-2-16,-1 1-1 0,1-1 1 0,0 1-1 15,-3 0 0-15,-2-1 1 0,3 0 0 0,-3 1 1 16,1-1 0-16,-1 1 0 0,0-1 1 0,0-1-1 16,1 1 2-16,1-1 0 0,-3 0 2 0,5 0 0 15,-2 0 1-15,3 0-2 0,-3 0 0 0,1 0 1 16,2 0-2-16,-3 0 0 0,-2 0-1 15,1 0 0-15,-1 0 1 0,1-1-1 0,-2 0 2 16,2 1-2-16,-2-2 2 0,-3 2-3 0,4-1 2 16,-3 0-2-16,-2 1-1 0,1-1-1 15,-1 0-3-15,-2 1-2 0,0 0-9 0,-2 0-14 16,0 0-29-16,-3 0-39 0,-2 0-16 0,-1 0 14 16,1 0 26-16,-1 0 35 0,0 0-114 15,0 0-42-15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5:16:38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17175 6412 453 0,'0'0'16'0,"0"0"29"0,0 0 41 0,0 0 37 15,0 0 23-15,0 0 2 0,0 0-15 16,0 0-16-16,0 0-14 0,0 0-15 0,0 0-9 16,0 0-7-16,0-37-4 0,-1 34-6 0,-3-2-10 15,0 2-6-15,2-2-3 0,-2 2-7 16,-1-1-8-16,2 0-6 0,-4 1-6 0,2-2-5 16,-1 0-1-16,-4 1-2 0,0-1-3 0,0 0-2 15,-5 1-2-15,0-2 0 0,-3 0-3 0,1 0 1 16,-2-1-2-16,-4 1-1 0,-2-1 0 0,2 0 2 15,-5 0-2-15,-2-1 0 0,0 0-3 0,-5 0-2 16,-2 0-1-16,-3 0-3 0,-1-1 0 16,1 0 0-16,-3 1 0 0,-3 0 2 0,2-1 0 15,-4 0 0-15,3 1 3 0,-4 0 0 0,2 0 1 16,-1 1 4-16,1 0-6 0,0 0-1 0,1 1-3 16,-2 1-5-16,2 0 5 0,-1 0 2 0,2 1 5 15,0-1 6-15,4 0-4 0,1 2 3 16,3-1 0-16,1 2-3 0,1 1 3 0,0 0-1 15,3 1 1-15,-2 0 3 0,-1 0-3 0,3 0 1 16,-3 2-1-16,0 0 0 0,0 2 2 16,0-1 0-16,2 1 3 0,-2-1-1 0,1 0-1 15,1 0 1-15,-2-2-2 0,1 2-1 0,2-1 2 16,-1-1-2-16,1 0 2 0,1-1 1 16,1 2-1-16,0-2 0 0,3 1 0 0,-2-1-1 15,4 1 1-15,-1 1 2 0,1-1 0 0,0 1-2 16,-1 0 2-16,-1 1 1 0,-2 0 1 0,2 0 3 15,-2 0-3-15,2 2 0 0,-3-1-1 0,0 1 2 16,0 1-1-16,-1 1-1 0,0 1 3 0,0-1-2 16,-1 2 3-16,3-1 0 0,1-1 0 0,4 1 2 15,-2-1-1-15,3 1 0 0,-2 0-3 16,2 0-4-16,-1 0 1 0,2 0-1 0,0 0 1 16,2-1 2-16,-1 0 2 0,1 1-1 0,0-3 1 15,0 2 2-15,-1-1-2 0,2 0 3 16,0 0 0-16,-1 0 0 0,3 1 2 0,0-2 0 15,2 1 0-15,-2 0-2 0,1-1-2 0,-1 1 0 16,1 0-1-16,-1 1 0 0,4-1 1 16,-3 1-2-16,2 0-1 0,-1 0-1 0,0 1-1 15,-2 1-1-15,1 0 0 0,-3 1 0 0,-1 1 0 16,3 0 2-16,-1 0 1 0,2 2 2 16,-2 0 1-16,5 1 2 0,-4 0 0 0,5 3 1 15,-1-1 0-15,1 0-1 0,2 0 0 0,1 1 1 16,2 1 0-16,1 0-3 0,4 2 1 0,2-1 0 15,0 2-2-15,0 1 3 0,8 0-3 0,-1-1 1 16,4 2-1-16,0-2 1 0,1 0-2 0,3 1 1 16,1 0 1-16,2 0-2 0,3 1 0 15,-1-2-1-15,3 0 0 0,2-1-2 0,1-1 1 16,1 1-1-16,-1-1 0 0,1 1 1 0,4 1-1 16,0-2 1-16,3 2-4 0,2 0 2 0,-1-2-1 15,2 1-2-15,2 0 2 0,1-2-2 0,0 0 0 16,2 0 1-16,3-1 0 0,-3-2-3 15,3-1 3-15,0 0-3 0,1-1 1 16,1 0 2-16,-1-1-2 0,0-1 3 0,-1 0-5 16,1-4 5-16,0 2-3 0,3 0 0 0,-2-4 3 15,-1 1-3-15,-1 0 1 0,2-2 0 0,-3-1 2 16,2-2-2-16,-2-1 1 0,3 0 0 0,-2 0-1 16,2 0 1-16,-1 0 0 0,2-1 0 0,-5-2-2 15,4-1 2-15,-2 1-1 0,3-1-1 16,-4-1 1-16,3 2-4 0,-3-1-1 0,2 1 1 15,-3-1 2-15,3 1 1 0,-2 1 2 0,-2-1-1 16,2 2-3-16,0 0 2 0,0 0 0 16,-3 0 0-16,1 0-1 0,-2 0 2 0,0-1-2 15,0-1 1-15,0 1 0 0,-2-2 0 0,-2 1-1 16,1-1-1-16,-3 1 2 0,1-2-2 0,1 1 2 16,-1-2 0-16,0 0 1 0,-2-1 1 0,3 1-1 15,-4 0 3-15,-1-1-11 0,-2 1 7 0,-3-1 3 16,1-2 2-16,1-3 10 0,0-2-6 15,2-3-4-15,0 2-2 0,0-1-1 0,-3 0-1 16,1-1 3-16,-2-1-1 0,-1 2 4 0,-3-2 0 16,-3 2 2-16,-1 1 1 0,-5 1-2 15,0 0 7-15,-4 0 1 0,-1-1 5 0,-2 2 4 16,-2-2 4-16,-4-1 2 0,0-1-1 16,-1-1 1-16,-7-2-5 0,-2 1-5 0,0-4-3 0,-3 2-4 15,-2 1-3-15,1-1-1 0,-3 0 0 16,5 2-3-16,-3-2 3 0,4 0 0 0,0 2 0 15,4-1-4-15,0 0-1 0,5 3-2 0,-1 0-2 16,3 1 2-16,0 1-2 0,0 1 0 0,4 0-1 16,-1 1 2-16,3 1-2 0,-2 2-2 0,4 0 2 15,-2 1-6-15,-1 1 3 0,-1 1 1 16,-1 1-2-16,-2 0 3 0,-1 2-5 0,0 0-7 16,-1-1-7-16,-6 0-15 0,-4 1-11 0,-4-1-17 15,-3 1-18-15,-5 1-9 0,-5 1-32 16,-7 1-38-16,-4-1-86 0,-4 2-154 0,10 0-21 15,8 0-667-15</inkml:trace>
  <inkml:trace contextRef="#ctx0" brushRef="#br0" timeOffset="1000.32">18374 5532 2077 0,'0'0'35'15,"0"0"40"-15,0 0 10 0,0 0 0 0,0 0-16 16,0 0-29-16,0 0-4 0,0 0 7 0,0 0 2 16,0 0-2-16,-49 127-4 0,47-94-2 15,-1 3 0-15,-2 4-9 0,3 0-1 0,-1 1-10 16,-2 0-6-16,4-2-1 0,-2 1-7 0,0-2-5 16,-2-2-3-16,4-2-10 0,-1-1-11 0,1-2-17 15,1-4-27-15,0 0-37 0,0-3-57 16,1-4-98-16,2-3-166 0,-2-7-64 0,3-4-736 0</inkml:trace>
  <inkml:trace contextRef="#ctx0" brushRef="#br0" timeOffset="1239.69">18752 5468 2620 0,'0'0'-10'0,"0"0"30"0,0 0 20 15,0 0 21-15,0 0 5 0,0 0-10 16,0 0-4-16,-32 123-6 0,28-94-10 0,-1 3-6 16,3 1-4-16,-1 2-6 0,-3 2-1 0,2 1-2 15,-3 2-9-15,0-3-2 0,3 0-2 16,-3-1-6-16,3-2-3 0,1-3-12 0,0 0-15 16,3-6-22-16,0-1-25 0,0-2-29 0,3-4-40 15,3-2-46-15,-1-2-90 0,-2-2-152 0,-1-6-67 16,0-2-752-16</inkml:trace>
  <inkml:trace contextRef="#ctx0" brushRef="#br0" timeOffset="1448.63">18395 5903 2404 0,'0'0'-30'0,"0"0"39"0,0 0 27 15,0 0 38-15,0 0 13 0,0 0-18 16,0 0-10-16,0 0-12 0,0 0-14 0,143-39-16 16,-107 30-8-16,-2 0-4 0,-2 1-8 0,-1 0-8 15,-2 0-18-15,-2 2-32 0,-5 1-45 0,-3 2-82 16,-5 2-202-16,-5 0-216 0,-1 1-814 0</inkml:trace>
  <inkml:trace contextRef="#ctx0" brushRef="#br0" timeOffset="1886.46">17420 6500 1981 0,'0'0'-97'0,"0"0"41"16,0 0 42-16,0 0 76 0,0 0 52 0,0 0-13 16,0 0-9-16,0 0-7 0,0 0-12 0,126-105-12 15,-100 80-8-15,-1-2-8 0,1 0-5 16,2-2-6-16,1-1-8 0,-1-1-9 0,4-2-9 16,-1 0-3-16,1 0-4 0,-1-2-3 0,0 2-4 15,0-2-8-15,0 2-15 0,-3 2-18 0,-5 1-26 16,-3 7-39-16,-8 5-45 0,-3 4-70 0,-3 3-111 15,-5 7-88-15,-1 0-774 0</inkml:trace>
  <inkml:trace contextRef="#ctx0" brushRef="#br0" timeOffset="2100.89">17852 5870 1069 0,'0'0'129'0,"0"0"33"16,0 0 41-16,0 0 16 0,0 0-39 0,0 0-43 15,0 0-23-15,0 0-18 0,132-100-18 16,-115 91-18-16,-1 3-22 0,0 3-17 0,-3 3-8 16,-3 0-5-16,-6 5 8 0,2 8 10 0,-5 4 6 15,-1 5-8-15,0 4-9 0,-5 1-13 0,1 2-12 16,-4 0-2-16,3 0-12 0,-2 1-15 16,0-2-25-16,5-1-26 0,-1-2-36 0,-2-2-59 15,4 0-113-15,1-8-154 0,0-5-874 0</inkml:trace>
  <inkml:trace contextRef="#ctx0" brushRef="#br0" timeOffset="2576.62">19360 5700 2648 0,'0'0'-55'16,"0"0"17"-16,0 0 2 0,0 0 18 0,0 0 14 16,0 0 7-16,0 0 8 0,0 0 3 0,0 0-5 15,0 0-5-15,0 0-21 0,123-13-39 16,-92 8-78-16,0 1-137 0,-7 0-233 0,-10 2-888 0</inkml:trace>
  <inkml:trace contextRef="#ctx0" brushRef="#br0" timeOffset="2759.12">19360 5914 2440 0,'0'0'-75'0,"0"0"24"0,0 0 54 16,0 0 44-16,0 0-5 0,0 0-9 15,0 0-9-15,0 0-11 0,143-18-15 0,-112 12-19 16,-1-1-30-16,1 0-56 0,-1 0-107 0,0 2-193 15,-10 2-81-15,-4 1-698 0</inkml:trace>
  <inkml:trace contextRef="#ctx0" brushRef="#br0" timeOffset="4083.53">20103 5876 2591 0,'0'0'-61'0,"0"0"43"0,0 0 62 0,0 0 32 16,0 0-9-16,0 0-20 0,68-116-6 0,-59 96-1 15,0 0-7-15,-3-2-7 0,2-1-3 16,3 2-3-16,-3-2-1 0,0-1-3 0,-1 2-4 15,0-4-4-15,2 1-4 0,-2-3 0 0,-2 2-5 16,4-3 3-16,-3 5-4 0,-1 1-1 16,0 4 2-16,-2 6-1 0,-1 2 2 0,-2 4-2 15,0 4-3-15,0 1-7 0,0 2-12 0,0 0-14 16,0 0-15-16,0 4 0 0,-2 4 9 16,0 6 17-16,-4 4 16 0,3 7 8 0,-3 2 2 15,3 5-3-15,-3 1 4 0,4-1 2 0,1 1 0 16,1-1 0-16,0 1 0 0,3-3-2 0,3-1 0 15,-1-2 0-15,1-1-1 0,-2-3 1 0,1-3-1 16,0-1 1-16,1-4-2 0,-1-3 2 16,0-3 0-16,-1 0 0 0,1-4 1 0,-3-1 0 15,0-2 2-15,4-1 3 0,-4-1 8 0,0 0 6 16,3-1 8-16,-1-5 1 0,4-2-5 0,2-2-9 16,0-2-7-16,2-5-5 0,4 0-4 0,-1-2 0 15,4 0-2-15,-2 0-6 0,-1 1 3 16,2 2-1-16,-4 1-3 0,0 3 8 0,-1 3-9 15,-3 1-3-15,2 4-1 0,-3 0-9 0,0 3 1 16,-1 1-6-16,-3 0-4 0,0 1 2 16,-2 5 4-16,-2 3 13 0,-1 1 13 0,0 4 2 15,0 1 7-15,0 1-3 0,0 0-1 0,0 2 2 16,0-1-3-16,0-1-2 0,0 0 0 0,1-1-3 16,4-2 4-16,-2-2-2 0,4 1 1 15,0-3 0-15,0-1-4 0,3 0 1 0,1-3 0 16,1-1-2-16,2-2 3 0,-1-2 4 0,1 0 1 15,2-2 3-15,-1-3 3 0,2-2-1 0,-1-2 1 16,-1-2 4-16,0 0-2 0,-2-3 0 0,-2 0 1 16,-1-2 0-16,2-1-1 0,-2-2-1 15,5-1-2-15,-4-3-4 0,0 2-2 0,1-2 1 16,-2 1-2-16,-1 2 1 0,0 2 0 0,-5 4-1 16,2 3 1-16,-3 3 3 0,-2 2 2 0,-1 5-1 15,0 1 0-15,0 0-5 0,0 1-4 0,-3 6-3 16,-3 4 1-16,1 3-2 0,-4 4 6 15,0 3 2-15,0 1-2 0,-1 0 4 0,5 1-2 16,-1 1-2-16,3-2 0 0,2 0-2 16,1-1 2-16,0-3-5 0,1-2-1 0,5-2-5 15,2-3-3-15,3-1-1 0,1-3 3 0,2-3 2 16,-2-2 1-16,0-1 7 0,5-1 1 0,-3 0 4 16,3-4 2-16,-2-2 3 0,1-2-3 0,-3-1-1 15,4-1 4-15,-5-3-3 0,3 1 2 16,-1-4 0-16,-1 0-3 0,2-2 1 0,-1-2-1 15,-2-1-2-15,4-2-3 0,-3 2 1 0,-2-1-2 16,-1 2-3-16,-2 3 3 0,-2 3 1 0,-2 4 0 16,-2 1 4-16,-2 5 2 0,0 2 1 15,0 2 3-15,0 0-8 0,-1 0-6 0,-4 3-8 16,-1 4 0-16,-2 2 4 0,-2 4 5 0,0 1 4 16,0 1-1-16,1 1 1 0,1 0-1 0,3 0 0 15,2 0 0-15,0 0-1 0,1-1 3 16,2-1-4-16,0 0 0 0,5-3-3 0,0 1-1 0,4-2 0 15,2 1-1-15,1-4 2 16,2 0 1-16,-1-1 1 0,-1-1 5 0,5-3 2 16,-3 1-2-16,4-2 6 0,-2-1-1 0,0 0 1 15,2 0 3-15,-2-3-1 0,1-1 2 16,-1-1-3-16,0-2 3 0,1 1-3 0,0-4 1 0,-2 1 0 16,3-1-3-16,-3-2 3 0,1-1 0 0,-2 1-1 15,1-2-1-15,-3 0 4 0,0-1-5 16,-3 2 1-16,0-2-1 0,0 1-4 0,0 0 2 15,-3 0-3-15,1 0 6 0,-3 1-3 0,0 2 4 16,0 0 1-16,-4 2 3 0,0 0 5 0,0 2 3 16,-1 3 3-16,-3-1-2 0,-3 2 1 15,0 0-6-15,-1 3-2 0,0 0-5 0,-1 0-1 16,0 1-2-16,0 3 0 0,-2 2 3 0,1 0-7 16,0 2 2-16,-1 0-1 0,1 1-1 0,1 1 3 15,-1 0-1-15,3 2 2 0,1 0-1 0,-1 0 2 16,2 1-1-16,0 0 1 0,4-1-1 15,0 1 0-15,1-1-2 0,0 0-4 0,2 0 4 16,6-1-9-16,0 0 1 0,2-3-2 0,1 2-5 16,2-2-1-16,1-1-1 0,3-1-8 15,0-2-10-15,2 1-4 0,2 0-16 0,3-2-41 16,-1-1-67-16,2 1-135 0,-5-3-324 16,-9 1-874-16</inkml:trace>
  <inkml:trace contextRef="#ctx0" brushRef="#br0" timeOffset="4378.09">22139 5596 2326 0,'0'0'499'0,"0"0"-510"15,0 0 11-15,0 0 28 0,0 0 11 16,0 0-14-16,0 0-12 0,0 0-3 0,0 0 0 16,0 0-5-16,0 0 3 0,0 0-5 15,126-3-3-15,-98 3-7 0,-1 0-15 0,2 2-29 0,1 1-52 16,-2 0-59-16,0 0-102 0,-1 0-195 0,-8 1-122 15,-5-2-725-15</inkml:trace>
  <inkml:trace contextRef="#ctx0" brushRef="#br0" timeOffset="4563.59">22165 5862 1856 0,'0'0'776'0,"0"0"-798"0,0 0 37 0,0 0 77 16,0 0-10-16,0 0-29 0,0 0-17 0,132-16-15 16,-103 8-10-16,3-1-15 0,2 0-11 15,1-2-26-15,-1 2-55 0,-2 0-98 0,-1 2-134 16,-9 1-257-16,-6 3-871 0</inkml:trace>
  <inkml:trace contextRef="#ctx0" brushRef="#br0" timeOffset="5517.55">22838 5687 2496 0,'0'0'-40'0,"0"0"36"16,0 0 34-16,0 0 28 0,0 0-5 0,0 0-18 16,0 0-4-16,0 0-1 0,89-119-9 15,-77 111-11-15,4 1-3 0,-2 2-5 0,2 3 1 16,-2 1 1-16,-1 1-2 0,0 0-2 0,-3 4-7 16,-1 4-2-16,-2 1-1 0,1 3 1 0,-5 2 5 15,3 1 0-15,-3 2-1 0,1 1 1 0,-2 1-2 16,0 0-1-16,-1 1 0 0,-1 0-1 0,0-2 0 15,0-1 3-15,0-1 0 0,0-2 0 0,0-2 5 16,0-1 1-16,0-3-1 0,0-1 2 16,0-2-1-16,0-2 5 0,0-2 2 0,1-1 11 15,-1 0 9-15,1 0 0 0,1 0 6 0,0-3-2 16,2-2-8-16,0-2-2 0,2-2-9 16,5-3-8-16,0-2-2 0,3 1-7 0,0-1 5 15,-1-1-2-15,5-1 0 0,-2 0 4 0,-1 1-7 16,1 1-1-16,-2 0-4 0,-2 4-7 15,1 1 3-15,-3 3-3 0,-2 1-4 0,1 3 0 16,-3 2-12-16,-2 0-4 0,0 1 0 0,-2 4 2 16,0 2 10-16,-2 1 8 0,0 2 6 0,0 3 5 15,-4 1-2-15,0 1 2 0,2-1 2 16,-1 2-4-16,0 0 5 0,1-1 1 0,2-2-1 16,0 0 5-16,0-2-4 0,0 0-1 0,1-3 2 15,4-2-1-15,-1-1 4 0,2-4 0 0,0 2 7 16,2-2 4-16,1-1 5 0,-1 0 5 15,4-1 3-15,-1-3-2 0,0-3-2 0,4-2-2 0,-1-1-7 16,0-2 1-16,2 1-5 0,-3-2 0 0,0 0 1 16,-1-1-3-16,3-2-1 0,-3 1-1 15,4 0-3-15,-4-2 0 0,1 1-3 0,-3 2-1 16,-1 1 2-16,0 1-3 0,-5 3 3 0,0 3 1 16,-3 3 0-16,0 0 2 0,-1 3-4 15,0 0-10-15,-1 0-9 0,-4 5-3 0,0 3 2 16,-5 2 8-16,2 3 7 0,-1 2 2 0,-1 1-1 15,3 2 0-15,1-1 0 0,0 1 0 16,2-1 1-16,-2 0 3 0,3-1-1 0,2-3 1 16,1 1-4-16,0-2-2 0,1-3-3 0,4-2 0 15,1-3 3-15,2 0 0 0,-2-2 8 0,0-1 2 16,4-1 7-16,-1 0 6 0,0-2-1 16,3-3 0-16,-1-3-6 0,2-2 0 0,1-1-3 15,-3-1 1-15,2 0-1 0,0 0 0 0,2-2-3 16,-3 0 0-16,1-2 0 0,3 0-3 15,0 0-1-15,-1 0 1 0,-2 0-2 0,2 2 1 0,-5 2 2 16,-3 3-2-16,-1 3 2 0,-2 3 3 16,-3 2 1-16,0 1 5 0,-1 0-5 0,0 0 4 15,-2 6-1-15,-2 2 4 0,-5 3 4 0,2 3-5 16,-2 1 0-16,0 0-4 0,1 1 0 0,-1-1-4 16,3 1-2-16,1-1-4 0,1 0-7 0,-1 0-6 15,4 0-13-15,1-1-18 0,0 0-25 16,2-3-28-16,7-1-45 0,-1 1-62 0,2-3-89 15,2-1-102-15,3-1-58 0,-2-2 54 0,-5-1-333 0</inkml:trace>
  <inkml:trace contextRef="#ctx0" brushRef="#br0" timeOffset="6553.43">23976 5680 1550 0,'0'0'192'0,"0"0"-13"15,0 0 29-15,0 0-17 0,0 0-55 0,0 0-31 16,0 0-24-16,0 0-19 0,0 0-21 0,0 0-10 16,0 0-10-16,0 0-8 0,0 0-6 15,0 0-1-15,-82 34-4 0,71-19-3 0,-1 3 3 16,2-1-3-16,0 1 0 0,0 0 0 0,1-2-2 16,4-1-1-16,0 0-2 0,3-4 2 0,0 1-4 15,1-4-3-15,1-1-5 0,0-1-2 16,0-2-1-16,4-2 1 0,-1 1 4 0,4-3 3 15,-1 0 8-15,2 0 7 0,1-3 5 0,1-1-3 16,4-3 1-16,-3-1-4 0,3 0-2 0,-1-2 3 16,1-2-5-16,0 0 3 15,0 0 0-15,0-2-1 0,-3 1-2 0,0 1-1 0,-1 2-2 16,-4 0-4-16,-1 5 4 0,-1 0 0 0,-3 3 0 16,1 2-9-16,-2 0-14 0,0 0-15 15,0 2-3-15,-3 5 7 0,-1 1 12 0,0 1 15 16,-2 4 5-16,1-1 5 0,-1 1-3 0,1 1 0 15,1-2-1-15,2 1-4 0,1-1 3 0,-1-2-2 16,2-1-1-16,0-1-2 0,0-1-2 0,4-1-6 16,0-3 2-16,0 1 4 0,1-3 5 0,3-1 9 15,-2 0 6-15,0 0 7 0,3-4 0 16,1 0 2-16,0-1 0 0,-1-2-1 0,2 1-1 16,0-4-2-16,3 2-1 0,0-1-6 0,-1 0-3 15,5-1-3-15,-5 2-1 0,4 0 1 16,-5 1-3-16,0 1-3 0,-2 1-5 0,-1 3-5 15,0 1-11-15,-4 1-8 0,0 0-10 0,-1 2-4 16,-2 4 7-16,1 1 11 0,-3 1 9 16,0 1 8-16,0 1 8 0,0 2 2 0,-4-1 3 15,0 1 3-15,1-1-3 0,-2 1 2 0,2-2 0 16,1 1 0-16,-1-1 3 0,-1-2 3 16,4-3 3-16,0 2 1 0,0-3 3 0,0-3 5 0,0 0 8 15,0-1 12-15,0 0 13 0,1 0 11 16,3 0 3-16,-1-2-10 0,0-3-11 0,4-1-15 15,-1 1-10-15,1-2-1 0,2-1-7 0,1 0 0 16,-1 0-2-16,2-2-10 0,0 1 1 0,2 2-1 16,2-3-5-16,-1 1 3 0,2 1-7 15,-3 0-6-15,1 2 0 0,-1 1-5 0,-2 2 1 16,-4 2-5-16,0 1-4 0,0 0-1 0,-5 0-5 16,1 1 6-16,1 3 6 0,-4 2 5 0,0 1 15 15,0 1 9-15,0 2 4 0,0-1 4 0,-4 1-4 16,0 0-1-16,3 1 0 0,-1-1-5 15,0 0 1-15,1-1-3 0,1-2-1 16,0 2 0-16,1-2 1 0,3-2 0 0,-1 1 0 16,5-2 1-16,-2-1 9 0,3 1 6 0,2-2 6 15,3-1 1-15,-2-1-3 0,5 0-5 16,-4-1-2-16,1-3 5 0,1-1-3 0,-1-2 1 0,2 0 1 16,-2-3 0-16,1-1-1 0,-2-1-2 15,-1-2-3-15,2-2-6 0,0 0 0 0,-1-5-3 16,5-1-6-16,-1-3 0 0,2-4-7 0,2-2-5 15,2-4-5-15,0-1-12 0,4-1-4 0,-4-1-6 16,-1 2 5-16,-4 3 16 0,-2 4 8 0,-6 4 11 16,-5 4 10-16,-1 5 7 0,-3 6 16 0,-1 4 10 15,0 4 0-15,-3 2-8 0,-1 0-18 16,-5 7-8-16,-4 4-3 0,-3 5 3 0,0 5 7 16,0 0 1-16,-3 2 5 0,6 3-1 0,-4 1-5 15,5 2-3-15,0 0-4 0,1-1-4 0,0 2-2 16,4-1-1-16,0 1-6 0,4-1 0 15,2-1-3-15,1-1-1 0,0 0-4 0,2-1-6 16,7-2-5-16,2-1-14 0,1 0-17 16,4-4-19-16,-2-4-23 0,4-2-42 0,-2-3-69 15,2-3-154-15,-5-4-141 0,-3-2-783 0</inkml:trace>
  <inkml:trace contextRef="#ctx0" brushRef="#br0" timeOffset="6743.91">24568 5516 2545 0,'0'0'-47'0,"0"0"18"0,0 0 68 0,0 0 13 16,0 0-21-16,0 0-13 0,0 0-9 0,148 41-6 16,-116-30-1-16,4 2-8 0,-2 0-5 0,2 2-19 15,1 1-44-15,0 1-68 0,-3 3-87 16,3-1-215-16,-14-4-550 0,-6-5 301 0</inkml:trace>
  <inkml:trace contextRef="#ctx0" brushRef="#br0" timeOffset="6910.47">24681 6259 1236 0,'0'0'958'0,"0"0"-888"0,0 0 11 16,0 0-2-16,-119 135-29 0,100-111-31 15,8 1-20-15,0-4-24 0,3 0-36 0,3-3-43 16,2 0-43-16,3-4-81 0,3-1-165 0,2-5-54 16,0-2-640-16</inkml:trace>
  <inkml:trace contextRef="#ctx0" brushRef="#br0" timeOffset="7400.68">25242 6146 2447 0,'0'0'94'0,"0"0"13"0,0 0 11 15,0 0-8-15,0 0-37 0,0 0-13 0,0 0-9 16,0 0-12-16,0 0-6 0,0 0-7 0,0 0-2 16,0 0-9-16,0 0-2 0,-58-110-9 0,50 109-1 15,2 1-4-15,-4 0-1 0,1 2-3 16,-2 4-2-16,0 2 2 0,-1 2-6 0,-1 0 6 0,5 3-1 15,0 0-1-15,-1 0 6 0,1 0-4 16,1 1-1-16,4 0 0 0,0-1-2 0,-2 0-4 16,4-4 0-16,1 0-7 0,0-1 2 0,0-2-5 15,2-2-3-15,4 1 1 0,0-3-6 0,1 0 11 16,6-2 5-16,1 0 4 0,-1 0 5 16,4-4-1-16,-3-2-1 0,1-1 0 0,0-1 4 15,-1 0-1-15,2-2 2 0,0 1 1 0,0-3 0 16,0 1 0-16,-2 2 2 0,2 0 0 15,-2 0-3-15,-1 2 5 0,0 0-1 0,-5 3 1 16,-1 0 2-16,-1 3-1 0,-4 1 1 0,-1 0 1 16,-1 1 6-16,0 4 4 0,0 2 8 15,-1 2 4-15,-4 3 2 0,1 2-6 0,-2 2-4 16,1 1-5-16,-4 0-11 0,7-1 5 0,0-2-4 16,-1-2-2-16,3 1 1 0,0 0-4 0,0-2-4 15,6 1-2-15,1-3 0 0,-1-1-6 0,3-1-6 16,1-1-12-16,2-3-10 0,2 0-24 0,-1 0-38 15,-1-2-65-15,4-1-114 0,-4 0-209 0,-2 0-388 16,-3-1-147-16</inkml:trace>
  <inkml:trace contextRef="#ctx0" brushRef="#br0" timeOffset="7844.23">24942 6137 1137 0,'0'0'245'0,"0"0"-213"0,0 0 18 0,0 0 32 15,0 0-32-15,0 0-37 0,0 0-16 0,0 0-1 16,0 0-2-16,0 0-13 0,0 0-32 16,0 0-86-16,0 0-163 0,0 0-483 0,111-13 477 0</inkml:trace>
  <inkml:trace contextRef="#ctx0" brushRef="#br0" timeOffset="14852.71">20095 6386 1938 0,'0'0'113'15,"0"0"-72"-15,0 0 20 0,0 0 21 0,0 0 11 16,0 0-14-16,-124 79-13 0,102-50-6 15,-1 2-3-15,3 1-2 0,-1 0-1 0,4 1-11 16,3-1-9-16,0-1-9 0,3 0-4 0,5 0-7 16,0 0-2-16,3-2-4 0,3-2-9 15,0-2-3-15,3-1-7 0,6-2-7 0,1 0-12 16,3-3-13-16,3 0-22 0,3-5-22 0,3 0-29 16,0-4-53-16,4-2-72 0,1-4-132 15,-2-1-93-15,-12-3-766 0</inkml:trace>
  <inkml:trace contextRef="#ctx0" brushRef="#br0" timeOffset="16567.75">20431 6771 2356 0,'0'0'-44'0,"0"0"39"0,0 0 38 16,0 0 50-16,0 0 7 0,0 0-24 0,0 0-21 16,0 0-9-16,0 0-8 0,0 0-3 0,0 0-1 15,87-128-2-15,-76 109-6 0,2-1 0 16,1 1-1-16,-4-1-4 0,1 1 0 0,-1-1-2 0,-1 0 0 15,-2 0-3-15,0-1 0 0,1 1-1 0,-5-1-4 16,2 1 1-16,-3 1-2 0,-1 1-2 16,-1 3-5-16,0 3 3 0,-2 1-3 0,-4 4-2 15,2 3 3-15,-3 3-9 0,1 1-9 0,0 0-6 16,-2 7-3-16,-2 3 4 0,-1 4 9 16,1 2 8-16,0 4 2 0,-2 2 4 0,1 1 1 15,0 7 3-15,2-3-2 0,1 3 3 0,4 0-1 16,-1 0-1-16,5-2 3 0,0 0-5 0,2-3 0 15,5-1-4-15,1-4-1 0,3-3-1 16,1 0 3-16,3-5 1 0,0-3 0 0,2-1 5 16,0-3 0-16,1-4 4 0,1-1 5 15,0 0 5-15,-1-5 2 0,-1-3 1 0,-1-2 0 16,-1 0 0-16,-1-3 0 0,-1-1-2 0,-2-1 5 16,2-1-3-16,-3 0 0 0,-1-1 0 0,-2 0-6 15,2-2 1-15,-2 1-3 0,-3-2-2 16,0 1-3-16,1 1 0 0,-3 4-1 0,1 1 0 0,-2 2 4 15,-1 4-2-15,0 4 1 0,0 1-1 0,0 2-8 16,0 0-10-16,-4 5-4 0,2 5-1 0,-3 3 8 16,1 2 8-16,-4 5 3 0,4 2 1 15,-4 1-1-15,4 0 0 0,-2-1 0 0,5 0-1 16,1-1-1-16,0-2 2 0,0 1-3 0,4-4 0 16,2-2 0-16,2 0-1 0,-1-3 0 15,0-2-1-15,3-2-1 0,0-2 3 0,0-2 3 16,0-3 4-16,1 0 5 0,1 0 3 0,0-4-1 15,0-3 1-15,-1-3-1 0,1 1-3 16,-1-3-2-16,0 0-1 0,0-2 2 0,-1 0-2 16,3-1 1-16,-3-1-1 0,-1-1-6 0,-1-2 1 15,3 1 0-15,-2 0-2 0,-1 0 3 0,0 3-4 16,-3 3-1-16,-2 3 0 0,1 3-2 16,-3 2-1-16,-1 4-12 0,0 0-14 0,0 2-4 15,0 5 2-15,0 2 12 0,0 3 17 0,0 4 0 16,-2 3 6-16,-1 2 0 0,2 0 1 0,-1 1 5 15,2 0-5-15,0-1 0 0,0-1-1 0,0-2-1 16,3-2 3-16,2-3-3 0,-1-2 2 0,2-4 1 16,-1-1 2-16,1-3 5 0,-1-1 10 15,1-2 10-15,0 0 10 0,0-1 5 0,2-6-6 16,0 0-8-16,3-5-12 0,1-2-8 0,1-1-1 16,3-1-2-16,-2-1 0 0,2-2-2 0,-2 1-3 15,3-2-2-15,0 1-1 0,-1 0-2 16,3 0-1-16,-1 3-3 0,-2 1-1 0,1 3 0 15,-2 3-2-15,-2 3-2 0,-4 4-2 0,-3 2-2 16,2 0 3-16,-4 4 0 0,-1 4 6 16,-2 3 5-16,-1 1 4 0,0 5 4 0,-4 0 0 15,0 1 0-15,-4 2-2 0,4 0 0 0,-2-1-3 16,2 0 2-16,1-2 0 0,0-1 2 16,1-2 1-16,2-3 4 0,0-1 2 0,0-3 1 15,0-4 1-15,0-1 0 0,0 0 5 0,3-2 5 16,1 0 7-16,-1-2 3 0,5-3-3 0,0-4-3 15,2-2-9-15,1-2-7 0,1 0-4 0,-1-2-4 16,0-1 1-16,1 0 0 0,1-2-2 16,1-2 0-16,0-1-4 0,1 1-5 0,0 0-1 15,-1 4-1-15,-2 3-3 0,-3 1-2 0,-2 4 2 16,0 2-4-16,-1 3 1 0,-2 1-3 0,-1 2-6 16,0 0-1-16,0 4 5 0,-2 3 7 0,2 2 5 15,0 3 9-15,-2-1 1 0,2 3-1 16,-2-1-1-16,-1-1 0 0,3 1 0 0,0-1-2 15,2 1 3-15,-1-1 0 0,2-2-3 16,3-1 2-16,1-2 0 0,2 0 3 0,3-1 3 16,0-3 2-16,2 0 1 0,1-3 0 0,0 0-1 15,3-3 1-15,-2-3-2 0,1-1-1 16,0-1 2-16,-1 0-4 0,-3-2 1 0,-1 0 0 0,-3-1-3 16,-2 0 0-16,-2 1 1 0,0-2-2 15,-3 1-1-15,-1-2 0 0,-3 1-6 0,-1 0-4 16,0-1-4-16,-1 2-5 0,-4 0-1 0,-1 4-1 15,0 4-4-15,-3 1-9 0,1 2-2 0,-1 3-1 16,-3 6 3-16,1 3 10 0,-1 3 6 0,1 2 0 16,0 4 1-16,4 3 7 0,3 3 6 15,3 5 16-15,1 1 8 0,2 2 0 0,5 4 2 16,3 0-4-16,0 1 3 0,1 3 1 0,4-2 2 16,-1-1 1-16,0-1-3 0,-1-2 0 0,2-2-4 15,-3-2-5-15,-1-2-3 0,-4-3 1 0,-2-3-1 16,-3-2 2-16,-2-5 4 0,0-3 3 15,-2-2 4-15,-8-2 3 0,0-3 7 0,-4-2-5 16,-3-3-3-16,-2-1-4 0,-2-2-8 16,0 0-1-16,-1-4-5 0,4-3-1 0,-2-4-3 15,4-1-2-15,1-1-4 0,1-2-2 0,2 0-8 16,4-1-3-16,2-2-5 0,4 0-7 0,2 1 2 16,0-2-7-16,5 3 2 0,0-1 0 15,7 1 1-15,-2 1 2 0,2 0 4 0,4-1 0 16,-2 1 4-16,5-2 1 0,-1 1-1 0,5-3 3 15,1-1-2-15,1-1 5 0,2-1 3 0,0-2 3 16,1-4 7-16,-1 2 0 0,1-3 3 0,0 0 0 16,1-2 2-16,0 0-1 0,1 1 3 15,-2 0 0-15,-1 2 3 0,0 3 7 0,-4 2 2 16,-3 5 6-16,-2 2 0 0,-5 3 2 0,-4 5 3 16,1 2 5-16,-8 3 5 0,1 3-4 0,-3 0-4 15,0 1-8-15,0 7-3 0,-5 4-2 16,-1 4 0-16,-2 4 0 0,1 5-3 0,-2 0-4 15,-2 1-3-15,5-1-1 0,-1 0-11 0,2-2 8 16,3-3-3-16,-1-1-3 0,2-3 5 16,1-4-19-16,0 0-15 0,1-3-23 0,6-3-35 15,0-2-37-15,2-3-59 0,7-1-119 0,-6-1-226 16,-1-3-684-16</inkml:trace>
  <inkml:trace contextRef="#ctx0" brushRef="#br0" timeOffset="16697.41">22411 6327 2153 0,'0'0'13'16,"0"0"0"-16,0 0-9 0,0 0-15 15,0 0-25-15,0 0-15 0,0 0-22 0,0 0-35 16,0 0-74-16,0 0-132 0,0 0-67 0,0 0-629 0</inkml:trace>
  <inkml:trace contextRef="#ctx0" brushRef="#br0" timeOffset="17935.18">22451 6776 1581 0,'0'0'203'0,"0"0"-46"15,0 0 29-15,0 0 1 0,0 0-64 0,0 0-39 16,0 0-25-16,0 0-22 0,0 0-12 0,115-124-5 16,-97 110-5-16,-2 4-3 0,-1 2-3 0,0 3-6 15,-1 3 1-15,-4 2-5 0,-1 0-3 16,1 0-4-16,-4 3-2 0,-1 5-2 0,-4 3 2 15,0 1 5-15,1 4 1 0,-2 2 1 0,0 0 0 16,-2 0-2-16,0 0-1 0,-1 0 4 0,1-2-1 16,1-1 1-16,-1-1 2 0,2-3 0 15,0-2 2-15,0-2 0 0,0-2 3 0,0-3 6 16,0 0 7-16,0-2 13 0,0 0 12 0,3 0 6 16,-1-2 5-16,1-1-6 0,2-4-10 0,1-1-9 15,4-2-12-15,0-2-6 0,0-2-2 0,2 0-2 16,-2 0 2-16,3-1-5 0,-1 0 2 15,1-2-6-15,0 3-2 0,-1 0 0 0,1 1-5 16,-3 3-1-16,-1 1-2 0,-1 5-3 0,-2 1-7 16,2 3-1-16,-4 0-2 0,1 2-3 15,-1 3 5-15,-2 2 4 0,1 3 5 0,-3 0 5 16,0 3 3-16,0 1 1 0,0 2 2 0,-1 0-2 16,-3 0 3-16,3-1-1 0,-2 0 0 0,2-1 3 15,1-1-4-15,0-4 2 0,0 1-1 16,2-3-2-16,1-1 3 0,-2-3 4 0,2-1 8 0,-1-2 10 15,1 0 4-15,-2 0 5 0,2 0 2 16,1-3-3-16,0-3-2 0,2-1-9 0,1-2-6 16,0-1-2-16,3-1-4 0,-3 0 1 0,2-1-3 15,1-2-3-15,-1 1 0 0,2-2 1 16,1 0-2-16,1-2-1 0,-2 3-2 0,3-3-4 16,-4 4-3-16,0 0-2 0,-3 4 0 0,-1 2 0 15,-3 2 2-15,-1 4-2 0,0 0-7 16,-1 1-4-16,-1 0-1 0,1 2-2 0,-1 4 8 15,0 0 7-15,0 2 5 0,0 1 6 0,-1 1-4 16,-2 2-1-16,1-2 1 0,2 1-1 0,0 0 2 16,0-1-3-16,0 2 2 0,0-1 2 15,1 0-3-15,3-2 3 0,1 0-2 0,2-1-4 16,0-1 3-16,0-1 4 0,3 0-1 0,0-3 7 16,1-1-1-16,0-1 3 0,3-1 3 0,-1 0-1 15,0 0 3-15,2-5-1 0,1 0-1 0,2-2 2 16,-1 2-7-16,-1-4 1 0,1 3 0 0,0-3-4 15,-3-2 6-15,-3 1 1 0,4-2-2 16,-4-1 3-16,2 1-7 0,-3-2-1 0,-3-1 0 16,-1-1-4-16,3 1 3 0,-7-1-2 0,1 0-2 15,-3 2 4-15,0 0-2 0,-5 3 2 0,-4 2 4 16,0 2-2-16,1 2 2 0,-3 3-3 16,-1 2-1-16,2 0-4 0,-2 4 2 0,1 3 2 15,0 4 1-15,-3 0 4 0,3 3-1 0,-1 2-1 16,2 1 0-16,3 1 0 0,2 3-3 0,1-1-3 15,3 0-3-15,1 0-4 0,1-1-4 16,3-2-2-16,5-2-10 0,0 0-3 0,2-2-8 16,0-3-3-16,5 0 4 0,-1-1 4 15,5-2 3-15,0-1 0 0,5-1-2 0,1-3-3 0,0-1 3 16,0-1 5-16,2 0 6 0,-5-4 1 16,5-1 1-16,-4-1 3 0,2-1 4 0,-4-1 5 15,-2-1 6-15,-3-1 6 0,-3-2 6 0,-1-1 5 16,-1-3 5-16,-3 0 0 0,-1-2-1 0,0 0 0 15,-3 3 2-15,-1 0 3 0,-3 1 11 0,-1 3 6 16,0 3 2-16,-3 2-2 0,-3 0-6 16,0 2-8-16,-4 3-10 0,2 0-4 0,-3 1-6 15,-1 0-5-15,0 6 2 0,0 0-4 0,0 1-1 16,-1 4-2-16,-1 0 0 0,2 1 0 16,2 2 2-16,0-2 1 0,4 1 0 0,2 0-2 15,2-2 0-15,0-1 0 0,2-3-2 0,0 0 2 16,0-2-1-16,2-1-1 0,0 0 2 15,4-2 1-15,0-2 0 0,3 0 2 0,1 0 3 16,1 0-2-16,2-3 3 0,1-2-2 0,-2 0 3 16,2 0-2-16,0-2-1 0,-1 0 0 0,1 1-6 15,-2 0 4-15,0 0-2 0,-2 1 2 16,-1 2 2-16,-1-1-1 0,-2 3-1 0,2 0-1 16,-4 1 2-16,2 0-3 0,-3 0 1 0,2 3 0 15,-1 2-1-15,1 2 1 0,1-1 0 0,-1 2 0 16,0-1-3-16,3 2 3 0,-2-1-3 0,1 0 1 15,2 0 0-15,1 0 0 0,2 0-3 0,5 0-2 16,1 0-1-16,4-1-7 0,0 0-9 16,1 0-25-16,4-1-29 0,-5-2-51 0,5 0-81 15,-2-3-159-15,-5 0-299 0,-6 0-847 0</inkml:trace>
  <inkml:trace contextRef="#ctx0" brushRef="#br0" timeOffset="18934.5">21495 7628 1606 0,'0'0'74'16,"0"0"29"-16,0 0 39 0,0 0 21 0,0 0-14 15,0 0-45-15,0 0-15 0,0 0-15 0,0 0-11 16,0 0-12-16,0 0-9 0,0 0-8 0,0 0-8 15,-29-104-10-15,28 88-5 0,1 0 0 0,-2-1 0 16,-1 0 4-16,-2 1 0 0,-1 1 0 16,-4-2 0-16,0 3-4 0,-4 3-1 0,-2 1-3 0,-1 3-2 15,-3 2-4-15,1 5-2 0,-1 0-4 16,0 2-2-16,0 8 3 0,-2 1-4 16,1 4 3-16,0 1-1 0,1 3-6 0,0 2 4 0,6 0 0 15,-3 1 1-15,7 0 4 0,1 0-6 16,4-3-1-16,2 0-3 0,3-3-7 0,0-1 1 15,6-5-4-15,3-1 1 0,0-3 11 0,2-2 5 16,2-3 10-16,2-1 8 0,1-1-2 16,0-6 6-16,1-3 2 0,-1-1 0 15,1-1 3-15,-3-4-2 0,2 1-1 0,-3-2 1 0,1 0-2 16,-3-2 2-16,2-2-4 0,0 0-1 0,-2-3-1 16,2-3-6-16,1-3-1 0,-1-2-3 15,-1-2-1-15,0 0-2 0,0 1 2 0,-3 0 0 16,-2 6-2-16,-4 3 4 0,0 5 3 0,-3 5 4 15,0 3 2-15,0 4 0 0,-3 2-4 0,0 3-3 16,1 2-4-16,0 0-8 0,-4 2-8 0,2 7-1 16,-4 2 1-16,-2 5 6 0,0 4 6 0,1 1 1 15,-1 2 1-15,5 2-1 0,-1 1 0 16,3 1 2-16,1-1-5 0,2 1 2 0,0-1-3 16,5 1 1-16,1-2 3 0,2-1-2 0,2-2-4 15,3-3-3-15,2-1-6 0,1-3 0 0,4-2 2 16,0-4 1-16,3-3 3 0,0-1 2 15,0-3 6-15,0-1 3 0,0-1 0 0,-2-1 2 16,-1-5-3-16,0-1 1 0,-1-2 1 16,-1-3 1-16,-1-1 1 0,-1-1 0 0,-3-1 2 15,-1-2 4-15,-2 0 3 0,-3-1 1 0,-3 0 0 16,-1 0-3-16,-2-2 0 0,-1 5 2 0,-1 2 1 16,-5 3 3-16,-2 2 4 0,-1 3-4 0,-1 3-6 15,1 2-6-15,-2 0-7 0,0 7-3 16,0 5-1-16,-3 3-2 0,2 3 5 0,-1 5-3 15,2 2 1-15,2 0 2 0,0 0-1 0,4 0-4 16,5 0-10-16,0-2-14 0,5-2-27 0,9 1-33 16,1-2-45-16,7-3-65 0,3-1-101 15,3-1-158-15,-7-6-50 0,-6-3-620 0</inkml:trace>
  <inkml:trace contextRef="#ctx0" brushRef="#br0" timeOffset="20334.79">22288 7665 1875 0,'0'0'13'16,"0"0"48"-16,0 0 70 0,0 0 0 0,0 0-40 16,0 0-13-16,0 0-4 0,0 0-2 15,0 0-5-15,112-128-9 0,-102 111-2 0,0-1-14 16,1 1-6-16,0 0-9 0,-2-1-3 0,1 3-3 16,-4 0-3-16,-1-1-2 0,-1 5 0 0,0-1-1 15,-4 5 0-15,0 2 2 0,0 0-10 0,0 4 1 16,0 1-7-16,0 0-9 0,0 0-5 0,0 0-16 15,-3 4 1-15,-1 1 4 16,1 4 8-16,-2 5 10 0,-2 2 3 0,-1 2 2 16,0 1 1-16,2 2 0 0,1 1-2 0,4 0 2 15,1-2-7-15,0 0 3 0,6-2-3 0,4-1-4 16,2-2-1-16,0-3-2 0,1-2 4 0,2-2 3 16,-1-3 9-16,3-1 1 0,0-3 3 15,-1-1 3-15,1-1-2 0,2-5 2 0,-2-1 2 0,1-1 0 16,0-2-4-16,-2-1 4 0,1 0-4 15,-3-2 2-15,0-1-1 0,-2 1 0 0,1-4-1 16,-3 1 0-16,-1-1 6 0,1 0-5 0,-4-3-1 16,-1 0 0-16,2 1-6 0,-5 0 1 15,1 4-2-15,0 3 1 0,-3 3-2 0,0 4 4 16,0 3-1-16,0 2-4 0,0 0-7 0,0 0-10 16,-2 4-3-16,-3 5 3 0,1 3 8 0,-2 4 8 15,-1 2 3-15,1 1-2 0,3 0-1 16,-1 1 2-16,4-1 1 0,0 0-1 0,0-2-3 15,1 0 4-15,5-4-6 0,2 1 2 0,-1-2 2 16,2-2-3-16,1-2 3 0,0-2 2 16,1-2 7-16,0-1-3 0,2-3 4 0,0 0-1 15,-1 0 0-15,-1-4 2 0,2-2 2 0,-1 0 0 16,0-3-4-16,2-2 2 0,-2-1-5 0,5-2 1 16,-4 1-6-16,3-1 0 0,-2-1-6 0,4-1-2 15,-5 2 1-15,2 2-3 0,-1 1 5 0,-4 3-3 16,2 3 1-16,-3 2-6 0,0 2-3 15,-1 1-2-15,-1 0-8 0,-1 6 4 0,-1 2-1 16,0 2 3-16,-4 3 3 0,3 0 5 0,-4 4 4 16,1 0 2-16,-1 0 3 0,0-1 2 0,0 0 0 15,0 1 0-15,0-3 4 0,0 0-3 16,0-1 2-16,1 0 1 0,1-3-3 0,-1-1 3 16,0-2 1-16,2-1 4 0,-1-4 8 0,1-1 9 15,-2-1 10-15,3 0 9 0,-2 0 4 0,3-4-2 16,0-3-4-16,1-2-11 0,2-2-1 0,1-1-8 15,0-1-1-15,1-1-1 0,0-1-8 16,3-2 0-16,-2-2-1 0,4-1-3 0,0-2-3 16,4-3-2-16,-3 4-2 0,1 0-1 15,-1 2 1-15,-1 6-1 0,-2 3-1 0,-3 3 0 16,-2 4-3-16,0 2-4 0,-3 1 1 0,0 1-1 16,-4 6 1-16,2 1 5 0,0 4 1 0,-3 0 4 15,0 3-4-15,0 2 3 0,0 0-3 16,-3 0-1-16,2 0-3 0,-1 0-9 0,2-2-9 0,0-1-14 15,3 0-9-15,4-1-13 0,-1-2-14 16,2 0-17-16,1-3-20 0,3-1-14 0,2-2-22 16,2-2-26-16,0-2-28 0,4-1-30 0,-1 0-32 15,-1-1 20-15,4-3 43 0,-1 0-22 16,0-2 51-16,0 0 39 0,0-1 14 0,-2-2 89 16,0 0 28-16,-5-3 2 0,3 0 1 0,-5-4 5 15,-1 0 10-15,-2-4 47 0,0-1 57 0,-4-1 74 16,-1 1 79-16,-3 2 36 0,-1 3 3 15,-1 2-38-15,-6 2-67 0,-2 3-64 0,-1 1-41 16,-3 5-27-16,-1 1-14 0,-2 2-12 0,-3 1-15 16,2 4-6-16,-4 6-4 0,5 1-1 15,-3 2 2-15,0 3 2 0,3 1 7 0,1 1 7 16,0 2 5-16,4-1-2 0,1-1-10 0,4 1-8 16,2-3-10-16,4-2-12 0,0-1-5 0,3-3-6 15,4-2 2-15,3-2 1 0,0-3 5 0,2-2 2 16,4-2 0-16,3-1 5 0,0-7 0 0,2-1 0 15,0-4 1-15,-1 1-2 0,1-4-2 0,-1-1 1 16,-1 0-1-16,0-3-1 0,-2-3-1 16,1-1-4-16,2-5-3 0,-1-2-4 0,3-3-5 15,1-3-5-15,-2-2-10 0,1 0-7 0,-4-1-1 16,-3 4 5-16,-5 4 11 0,-1 6 14 16,-7 7 9-16,-1 3 6 0,-1 8 9 0,0 2 0 15,-1 4-4-15,-5 2-6 0,-2 0-12 0,-1 8-3 16,-4 4 1-16,-2 4 2 0,0 5 7 0,-1 3-2 15,2 3 2-15,-2 1-1 0,5 4-2 16,-1 0 2-16,3 0-5 0,2 0-2 0,5 1-1 16,2-3-12-16,0-1-10 0,6-2-15 0,3-3-26 15,4-2-16-15,-1-5-27 0,4-2-30 16,-1-3-36-16,3-5-49 0,-1-1-59 0,1-4-80 16,0 0-31-16,-3-2 64 0,-6 0-282 0</inkml:trace>
  <inkml:trace contextRef="#ctx0" brushRef="#br0" timeOffset="20718.75">24210 7393 335 0,'0'0'191'0,"0"0"66"0,0 0 49 16,0 0-7-16,0 0-39 0,0 0-32 0,0 0-33 15,0 0-52-15,0 0-51 0,0 0-26 0,0 0-11 16,0 0-3-16,0 0 3 0,0 0-4 0,-106-51-2 16,86 66 0-16,3 2 1 0,1-1 3 15,2 2-4-15,2-2-7 0,3-1-7 0,3-1-13 16,1-2-9-16,5 0-8 0,0-1-6 0,0-4 0 15,0 0-2-15,5-2 2 0,0-2 5 16,4-2-2-16,2-1 7 0,-1 0-1 0,2-1 1 16,5-3 0-16,-4-3-2 0,5-1 1 15,-5 0-3-15,6-1-1 0,-4-2 0 0,0 1-1 16,-3-1-1-16,4 1 2 0,-5 1 0 0,0 0-1 16,-2-1 1-16,-2 3-3 0,-2 0 3 0,4 4 0 15,-6 1-1-15,0-1 0 0,0 3-1 0,-1 0 0 16,-1 0 1-16,-1 5 5 0,0 1 0 0,0 2 3 15,0 2 2-15,0 1 0 0,0 2-4 0,0-2-3 16,0 1-1-16,0 0-5 0,0-1 1 0,2-1-1 16,3-2-5-16,-2 0-5 0,5-1-7 15,-1-1-13-15,0-3-17 0,2-1-20 0,5-2-32 16,-3 0-43-16,2 0-60 0,-2-2-84 0,-1-4-190 16,-4 2-542-16,0 0 286 0</inkml:trace>
  <inkml:trace contextRef="#ctx0" brushRef="#br0" timeOffset="20900.38">24630 7002 2799 0,'0'0'61'0,"0"0"21"0,0 0 8 0,0 0-7 15,0 0-35-15,0 0-22 0,0 0-12 0,0 0-14 16,0 0-8-16,0 0-1 0,-53 120 0 0,79-106-3 15,5 0-8-15,4-1-26 0,6-3-40 0,2 1-68 16,0-5-127-16,-10-1-240 0,-13-1-1007 0</inkml:trace>
  <inkml:trace contextRef="#ctx0" brushRef="#br0" timeOffset="21576.6">24471 7004 867 0,'0'0'225'0,"0"0"9"0,0 0-14 0,0 0-47 16,0 0-53-16,0 0-16 0,0 0-2 15,0 0-2-15,0 0-15 0,0 0-14 16,0 0-4-16,0 0-9 0,0 0-10 0,0 0-10 16,70 91-14-16,-56-83-10 0,2 0-5 0,1-1-6 15,0-1-9-15,3-1-9 0,0 0-24 0,0-1-43 16,0-2-77-16,-1-1-134 0,-5 0-228 0,-5 0-867 16</inkml:trace>
  <inkml:trace contextRef="#ctx0" brushRef="#br0" timeOffset="22400.69">21612 8539 1250 0,'0'0'162'15,"0"0"33"-15,0 0 43 0,0 0 0 0,0 0-64 16,0 0-38-16,0 0-31 0,0 0-23 16,0 0-19-16,0 0-14 0,0 0-5 0,0 0-5 15,0-106-4-15,0 88-1 0,0 1-8 0,0 0-3 16,0 0-3-16,-5 4-7 0,1-2-1 0,-3 3-4 16,-2 3 1-16,2 2-3 0,-2 3-4 0,-4 3-9 15,0 1-9-15,-5 3-9 0,-1 6-1 0,-5 4 4 16,1 5 3-16,-3 1 8 0,3 4-1 15,1 0 3-15,2 2-2 0,4-1-4 0,3-1-5 16,6 0-4-16,2-3 2 0,1 1-3 0,4-3 3 16,0-2 0-16,2-2-3 0,4-3 1 15,2-3 5-15,3-2 7 0,2-4 7 0,4-2 15 16,1-1 4-16,3-8 4 0,1-4 0 0,4-3-1 16,0-3-5-16,2-3-2 0,-1-3 3 15,-2-2 1-15,2 0 7 0,-5-4 4 0,0 2 3 0,0-3-4 16,-4 0 0-16,0-3-7 0,1 0-8 0,-3-3 0 15,-1-1-5-15,-2-2-1 0,0 4 0 16,-3-1-1-16,-5 7 0 0,-2 3 3 16,-1 6 6-16,-2 7 3 0,0 5 3 0,0 4-3 15,-2 5-8-15,-1 1-17 0,-1 4-6 0,-1 10-2 16,-5 6 2-16,-1 7 13 0,-3 7 4 0,0 4 4 16,1 3-1-16,1 4 0 0,3 1-3 0,3 0-6 15,2 1 2-15,1 2-5 0,3-5-8 0,0-1-18 16,3-5-33-16,4-4-48 0,5-4-50 15,5-5-72-15,1-6-104 0,5-2-137 0,-3-7 22 16,-9-5-482-16</inkml:trace>
  <inkml:trace contextRef="#ctx0" brushRef="#br0" timeOffset="23584.26">22024 8291 1547 0,'0'0'172'0,"0"0"0"0,0 0 1 15,0 0-42-15,0 0-64 0,0 0-31 0,0 0-7 16,0 0 0-16,0 0-1 0,0 0-2 16,0 0 1-16,-112 123 7 0,108-98-1 0,3 0 2 15,1-3-2-15,0 0-5 0,5-1-3 0,2-3-6 16,2 0-5-16,5-3-7 0,-2-4 0 0,3-1-1 16,-1-3 2-16,3-2 2 0,-3-4 5 0,3-1 5 15,-3 0 6-15,2-6 9 0,-2-2 3 0,1-2 0 16,-2-1-1-16,-3-3 2 0,2-1-7 0,-2-2 0 15,-3 1-1-15,-2-3-9 0,1-2 0 16,-3 0-8-16,-3-4-1 0,0-1-7 0,0-2-2 16,0 1-4-16,-6-1-7 0,-2 3 0 0,-1 4-1 15,-1 1-1-15,-1 5 0 0,0 3 6 16,0 3-13-16,0 3-2 0,1 5-4 0,1 1-11 16,-1 0 4-16,1 7 1 0,0 2 1 0,0 2 4 15,3 3 2-15,0 0-1 0,4 1 1 0,0-2-3 16,2 1 3-16,0-1 0 0,3-3 1 15,2 1 6-15,3-4-2 0,1-2 7 0,0-3 5 16,0 0 6-16,2-2 7 0,0 0 2 0,1-5 3 16,3 0-3-16,-1-3 3 0,2-3-4 15,-2 2-1-15,3 1-1 0,-2-2-2 0,2 3-2 16,-1 1-1-16,3 0 0 0,-2 2-5 0,0 0 2 16,0 3-2-16,-3 1 0 0,2 0-1 0,-4 2-1 15,3 4 2-15,-2 1-5 0,0 1 4 0,-1 2-4 16,-4 2-1-16,0-1 2 0,-1 4 2 0,-3-2 3 15,-4 2 0-15,0 0 5 0,0 1-3 0,0 1 4 16,-6-1 0-16,1-1 0 0,0-1 2 16,-2-3 5-16,1 0 3 0,1-3 3 0,0-1 8 15,-1-2 2-15,2-2 4 0,2-1-4 0,1 0-3 16,1-2-4-16,0 0-4 0,0 0 6 16,0-3-9-16,0-1 1 0,2-3-6 0,4-1-5 15,1-3 0-15,1-2-3 0,1 0 2 0,3-2-2 16,0-3-1-16,0 2 0 0,3-2-2 15,3 1-3-15,-2-1 1 0,0 1-6 0,1 1 1 16,-3 3 0-16,1 3-6 0,-3 5 4 0,1 1-7 16,-4 3 1-16,-1 1 0 0,-2 0-1 0,2 2 6 15,-4 3-2-15,-2 5 4 0,1 0 3 16,-3 3 1-16,0 3 3 0,0 1 1 0,0 1-2 16,-2 0 2-16,-3 1-1 0,3 1-1 0,-4-1 1 15,1-1 0-15,1-2 3 0,0 0-1 0,2-2 5 16,-2 0 4-16,-1-3-1 0,2-1 7 0,0-3 2 15,2-3-3-15,-2 0 1 0,3-3-2 0,0-1-2 16,0 0 5-16,0 0 4 0,3-4 4 16,-1-3-4-16,4-1-5 0,2-2-5 0,-1-3-4 15,2 0 1-15,1-1-1 0,-1-3 2 0,0 0-5 16,4-2-1-16,1-2 0 0,-1-2-9 0,4 0 3 16,-1 0-9-16,-1 1-2 0,2 0 1 15,-4 6-5-15,0 2 3 0,-1 4-2 0,-4 2-3 16,2 2-4-16,-1 4-2 0,-1 0-3 0,-3 2 3 15,2 0-2-15,-3 5 4 0,-1 1 4 16,0 3 2-16,-3 1 9 0,0 2 1 0,0 2 6 16,0 2 3-16,0 1-1 0,0 0 1 0,0 2-2 15,0 1 1-15,4-1 2 0,-1 2 3 16,1-3 1-16,2-1-2 0,0-2 2 0,1-1 0 16,0-1-2-16,2-3 2 0,2-1-2 0,-1-2-1 15,0-1 5-15,4-2 1 0,-4-3 3 0,1-1 1 16,3 0 2-16,-2-4 0 0,2-3-2 0,0-1 0 15,0-2-2-15,-1-1 2 0,-3-2-3 0,1-1 2 16,-2 0-2-16,1-2-1 0,-2-2 3 16,1-1-5-16,1-3-1 0,1-1 2 0,1-1-6 15,-1-1-2-15,1 0-2 0,-3 5-2 0,1 4 5 16,-8 3 2-16,2 4 4 0,-3 4 3 0,-1 3 0 16,0 2 3-16,0 0 2 0,0 0-3 15,-2 7 4-15,-3 3-2 0,-5 4 1 0,2 2 2 16,0 4-2-16,-2-1-4 0,2 3 1 0,1-1-2 15,2 0 0-15,0-1-4 0,3-1 0 0,0-2-2 16,2-3-7-16,0-3 1 0,0-2-13 16,4-2-12-16,1-2-12 0,0-3-22 15,4 0-20-15,-1-2-39 0,5-2-68 0,0-3-113 0,5-2-152 16,-1-3-43-16,-2 4 24 0,-4 1-280 0</inkml:trace>
  <inkml:trace contextRef="#ctx0" brushRef="#br0" timeOffset="23709.93">23270 7954 2454 0,'0'0'-48'15,"0"0"13"-15,0 0 4 0,0 0-5 0,0 0-28 16,0 0-41-16,0 0-75 0,0 0-174 0,0 0-115 16,0 0-663-16</inkml:trace>
  <inkml:trace contextRef="#ctx0" brushRef="#br0" timeOffset="25337.13">23316 8490 1655 0,'0'0'709'16,"0"0"-591"-16,0 0 27 0,0 0 1 15,0 0-61-15,0 0-41 0,37-122-21 0,-21 101-10 16,2-2-6-16,3 2-2 0,-2 3-4 0,1 2 2 15,-2 3-2-15,-5 5-4 0,-2 3-3 0,-1 4-7 16,-1 1-2-16,0 1-9 0,-3 7 2 0,-2 2-7 16,1 3-4-16,-1 3 2 0,-4 1-2 15,0 2 1-15,0 5 2 0,-3-2 5 0,0 3-1 16,1-2 9-16,1-3 5 0,-1 1 3 0,-1-4 5 16,2-2 4-16,1-1 2 0,0-3 1 0,0-4 9 15,0 0 4-15,0-4 9 0,0-1 17 16,0-2 12-16,0 0 9 0,1 0 1 0,4-5-7 15,-2-2-19-15,6-1-11 0,0-4-11 0,1-2-6 16,2 0-2-16,1-2 0 0,1 0 1 16,-2 0-5-16,1-2 5 0,2 2-7 0,-3-3-3 15,3-1 2-15,0 0-6 0,0 0-5 16,0 0-5-16,-2 5-6 0,0 1-4 0,-4 3 2 0,-1 4-1 16,-1 4-8-16,-4 2-9 0,1 1-7 15,0 0-9-15,-3 3 2 0,0 4 11 0,-1 1 6 16,0 3 13-16,0 0 7 0,-1 3 8 0,0 1 1 15,-2 1 5-15,2 1 4 0,1-1-2 0,0-1 4 16,0 2-1-16,1-4 2 0,3 1-1 0,1-3 3 16,3 0-1-16,1-2 8 0,3-2 2 15,3-1 3-15,-1-2 6 0,5-2-5 0,0 0 6 16,2-2-4-16,1-2-1 0,2-2 0 0,-3-4-7 16,3 0 4-16,-3-1 0 0,-2-2 0 0,-2 0 2 15,-3-1 1-15,1-1-1 0,-2-1-2 0,-2-1 1 16,-3-1-5-16,-2-4-2 0,1 2-5 15,-4-2 3-15,0-1-6 0,-3 0 1 16,0 1 0-16,-9-1-5 0,1 3 2 0,-4 3 2 16,-3 3-2-16,3 4-3 0,-4 4 3 0,2 1-6 15,1 3 1-15,-2 3 0 0,2 4-3 0,3 3-1 16,0 2-1-16,0 2 5 0,2 1-5 0,4 2 5 16,0-2 1-16,2 2 1 0,2-1 1 0,0-2 1 15,0-2 1-15,6 1-4 0,-2-4 6 16,4 0-4-16,0-2 4 0,-1-2 6 0,0-1-1 15,2-3 4-15,3-1 0 0,0 0-1 0,0-1-2 16,2-3 1-16,-3-2-3 0,3 0-1 16,-1 1-1-16,0-1 2 0,-3-1-2 0,1 1-3 15,1 1 2-15,1 1-5 0,-2-1 2 0,-1 3-5 16,-2 0-1-16,-1 1-2 0,-1 1-5 0,-2 0 1 16,1 0-4-16,-2 3 1 0,-1 4 2 0,-1 0 2 15,-1 3 0-15,0 1 4 0,0 1 0 16,0 0 2-16,0 0 2 0,0 1-3 0,0 0 4 15,0-2-1-15,0 1 3 0,0-3 0 0,0-1-1 16,1-1 5-16,1-4-2 0,1 1 10 16,-1-3 6-16,0-1 8 0,3 0 5 0,0 0 4 15,2-3-3-15,-1-3-6 0,0-2-2 0,5-2-6 16,-1 0-5-16,-1 0-1 0,2-2-4 16,-2 2-4-16,0-1-1 0,2 0-1 0,-2 1 0 0,-1-2 0 15,3 2-2-15,1-1 3 0,-2 2-5 16,0 2 2-16,-3 1-1 0,-1 2-7 0,-1 1 2 15,-1 3-6-15,-3 0-3 0,0 0 0 0,-1 1 2 16,0 4 2-16,0-1 3 0,0 3 5 0,0 1 1 16,0 1 2-16,-1 1-1 0,0 2 1 15,0-1-2-15,0-3 2 0,1 2-1 0,0-2-1 16,0 0 1-16,0-1 0 0,2-1 1 0,-1-1-1 16,3 0 2-16,1-3-4 0,-2-1 2 0,3 0 2 15,-3-1 3-15,3 0 3 0,-2 0 0 16,5-3 1-16,-3-1 0 0,0-2 1 0,2-1 0 0,-3 0-1 15,2-1-1-15,1 0 2 0,-2-2-2 16,1 2 0-16,1-2 1 0,-2 0-5 16,0 1 0-16,1-1 0 0,-1 2-3 0,0 2 0 15,-1 2-2-15,-1 1 2 0,-3 2-3 0,0-1 1 16,2 2-4-16,-2 0-7 0,1 2 4 0,-1 1 2 16,0 2 5-16,-1 2 6 0,0 1-2 0,0 2-1 15,0-1 0-15,0 3-5 0,-2-2 3 0,0 0-2 16,2-1-1-16,0 1 7 0,0-2-8 15,0-1 5-15,0 0-1 0,4-3-5 0,-1 0 6 16,5-1 0-16,-2-2 3 0,1-1 5 0,2 0-1 16,2-1 3-16,-1-4 0 0,0-1 0 15,3-2 4-15,-2-2-3 0,1 0 1 0,0-2 4 16,-2 0-4-16,-1-4 3 0,2 1-4 0,-2-3-2 16,1 0-3-16,0-2-1 0,0-3-1 0,0-2-8 15,2-4 1-15,-2-2-7 0,2-2-6 0,0-2-3 16,1-2-9-16,1-2 2 0,-3 0 3 15,-3 1 10-15,-3 2 7 0,0 3 5 0,-4 4 2 16,-1 5 2-16,0 7 1 0,-4 4 5 16,-2 5 3-16,0 4-1 0,1 3-4 0,-3 1-7 15,-3 5-4-15,0 9-1 0,-2 3 4 0,-1 6 2 16,3 5 1-16,1 3 5 0,1 2-1 0,2 4 1 16,2 0 0-16,3 1 1 0,2 0 0 15,0-1 1-15,0 0-2 0,4-3-5 0,3 0-1 16,-1-4-1-16,2-3 0 0,1-2-1 0,2-3-1 0,5 0-7 15,-4-5-5-15,4-3-2 0,-3-5-6 16,-3-2-5-16,-1-4-2 0,-5-3 1 0,-1 0-3 16,-2-6-10-16,-1-3-24 0,-3-4-35 0,-2-3-30 15,-8-3-23-15,-1 1-17 0,-3-4-33 16,0 0-39-16,-4-2-34 0,-4-1 10 0,4-2 66 16,0 0 92-16,0 1 98 0,3 2 80 0,3 1 64 15,2 3 53-15,0 3 51 0,5 2 23 0,3 3-9 16,0 1-27-16,3 5-44 0,2 1-51 0,0 2-44 15,5 1-31-15,2 1-19 0,3 0-9 16,7 1-5-16,0 0-4 0,1 1-8 0,3 4-4 16,0 0-1-16,1 1-3 0,1 2 2 15,-1 0-4-15,3 2 0 0,-1-1-4 0,3 0-6 16,-3 0-19-16,1-1-34 0,-2 1-65 0,-2 1-112 16,-2-1-177-16,-6-2-189 0,-4-2-832 0</inkml:trace>
  <inkml:trace contextRef="#ctx0" brushRef="#br0" timeOffset="25834.46">25176 8208 896 0,'0'0'392'0,"0"0"-84"0,0 0 25 15,0 0-50-15,0 0-76 0,0 0-42 0,0 0-34 16,0 0-27-16,0 0-17 0,0 0-13 0,0 0-14 16,0 0-7-16,0 0-5 0,0 0-13 15,15-59-7-15,-25 55-7 0,-1 1-10 0,-4 2 1 16,3 1-2-16,-4 0 1 0,1 1 1 0,-3 5-2 16,4 1-2-16,-5 2-3 0,1 2-5 0,4 0 2 15,-4 2-1-15,5 1-2 0,2-1 5 0,-2 2-6 16,4-1 0-16,4 0 2 0,0 0 0 0,0-2-2 15,4 1 2-15,1-1-1 0,0-1-4 0,3 1 4 16,4-4-2-16,-1-2 3 0,1-1-3 16,4-2 3-16,1-1 0 0,1-2-3 0,0 0 5 15,-1-4-2-15,5-2-2 0,-6 1 4 0,4-3 1 16,-3-3-3-16,-1 2 3 0,1 0-2 16,-2-2-4-16,-1 2 3 0,-1 2-1 0,-2-2 3 15,1 4-4-15,-5 1 6 0,0 2-4 0,0-1-1 16,0 3 2-16,-2 0-5 0,0 0-1 0,0 3-3 15,0 3 5-15,-2 1-2 0,-1 3 5 16,1 2 5-16,-1 1-2 0,-2 2-2 0,4 0-2 16,-1 0-1-16,2-2-9 0,0-1 4 0,0-1-11 15,0-2-17-15,2-2-24 0,5-2-31 16,0 0-36-16,0-3-47 0,4-2-82 0,-1 0-159 16,-2 0-204-16,0 0-827 0</inkml:trace>
  <inkml:trace contextRef="#ctx0" brushRef="#br0" timeOffset="26043.9">25094 7812 2790 0,'0'0'-39'16,"0"0"0"-16,0 0 7 0,0 0 27 0,0 0 7 15,0 0-2-15,0 0-7 0,0 0-7 16,0 0-19-16,0 0-40 0,76 123-73 16,-58-108-107-16,4 0-178 0,-7-3-100 0,-5-6-658 0</inkml:trace>
  <inkml:trace contextRef="#ctx0" brushRef="#br0" timeOffset="26734.56">22344 9237 2190 0,'0'0'26'0,"0"0"18"16,0 0 38-16,0 0 50 0,0 0 0 0,0 0-46 15,0 0-21-15,0 0-14 0,0 0-8 16,0 0-3-16,42-133-5 0,-39 117-4 0,-2-2-1 15,-1 2-2-15,0 1-7 0,-1 1-3 0,-8 2-5 16,-1 0-6-16,-4 3-3 0,-2 2 0 0,-4 3-5 16,-3 4-6-16,-3 0-1 0,-2 4-6 15,-2 5 1-15,0 3-2 0,3 0 3 0,0 2-2 16,4 2 3-16,3 0 5 0,5 2-5 0,4-1 2 16,1 0-4-16,4-1-4 0,4-1-2 15,2-1-1-15,2-3-2 0,4 0 2 0,6-3 1 16,2-3 7-16,5-2 6 0,1-3 4 0,5 0 5 15,1-1-3-15,2-6 0 0,-1 0 3 0,-3 1-3 16,-2 0 1-16,-4 4 1 0,-5 0 2 0,-2 2 1 16,-2 0 5-16,-2 1-1 0,-3 4 0 0,6 0-2 15,-5 4-1-15,1-1-2 0,2 2-4 16,0 0 2-16,1 2-6 0,1-1-2 0,2 2-11 16,0-2-25-16,4-2-44 0,1 1-78 0,2 0-99 15,0-3-161-15,-3-1-147 0,-6-4-728 0</inkml:trace>
  <inkml:trace contextRef="#ctx0" brushRef="#br0" timeOffset="28676.08">22924 9088 2482 0,'0'0'-5'16,"0"0"13"-16,0 0 28 0,0 0 24 0,0 0-1 16,0 0-23-16,0 0-9 0,0 0-5 0,0 0-15 15,0 0-9-15,0 0 1 0,0 0 1 16,0 0 0-16,0 0 7 0,-37 30 2 0,32-10 0 16,0 0 3-16,0 3-3 0,1-3-1 0,3 1-5 15,0-3 5-15,1 1-5 0,0-3-1 16,3-2 3-16,4 1-5 0,0-5 1 0,4 0-4 15,1-3 4-15,-1-2-4 0,5-3 8 0,-1-1 6 16,1-1-1-16,-1-2 6 0,1-4-4 16,-1-1-2-16,3-3-2 0,-5-1 3 0,3-1-4 15,-2-2 3-15,2 1-1 0,-3-1 1 0,0-1-1 16,-1 1-3-16,-1-1 4 0,-2 0-6 0,-1 1 5 16,1 0-1-16,-3 3-2 0,-2 1-3 0,0 3-2 15,0 2-2-15,-3 3-3 0,-1 0 6 16,1 2-9-16,-1 0-1 0,0 0-2 0,0 4 0 15,0 4 3-15,0 1 4 0,-1 4 5 0,-2 2-5 16,-1 0 5-16,2 1-1 0,-1-1 1 0,1 0-2 16,-2-1 0-16,4 0 0 0,0-3-5 15,0 0 7-15,3 0-5 0,0-3 3 0,1-2 1 16,1 0-1-16,1-3-1 0,1-2-2 0,4 0 4 16,-1-1-3-16,0 0 8 0,1-5 0 0,1-2 0 15,3-2-2-15,-2 0 0 0,3-2-1 0,-3-1-4 16,-1 1 5-16,2-1-5 0,-2-1 1 15,1 1 2-15,-2-1 0 0,0-1-2 0,0-1-1 16,-1-1 2-16,-1 2-4 0,2-2 3 16,-5 2 1-16,-1 3-3 0,0 0-2 0,-2 5 0 15,-1 1 0-15,0 3-3 0,-2 2 0 0,0 0-8 16,0 0-6-16,0 5 3 0,-2 2 5 0,-1 5 4 16,-3 2 8-16,3 3 0 0,-4 0-2 0,4 3 2 15,-3-3-2-15,3 0 5 0,2-1-5 0,1 1 4 16,0-3-2-16,0-1-2 0,4-1 5 15,3-1-2-15,1-3 1 0,-1-2 2 0,5-1 2 16,0-4 0-16,1-1 2 0,5 0 3 0,-2-2 3 16,3-5-2-16,0-3 2 0,0-1-2 15,2-2-7-15,-1 1 4 0,-1-3-3 0,1 0 0 16,-2-2 3-16,-1-1 1 0,-1-1 0 0,0-1 0 16,-1-2 2-16,-3-2-10 0,2 0 1 0,-1-3-3 15,-2-1-3-15,0-4 3 0,-1 0-2 0,-1 0-1 16,-3 1-2-16,-2 2 2 0,-4 5-1 15,0 3 0-15,0 5-1 0,-5 5 5 0,-1 3-3 16,-2 4-2-16,-2 4 2 0,0 0-10 16,-1 6 4-16,-1 5 4 0,-1 3 2 0,-2 6 4 15,2 2 1-15,0 3-1 0,1 4 0 0,1-1 2 16,4 4-1-16,1-2 2 0,0 0 2 0,3-1 4 16,2 0-4-16,1 0 4 0,1-3-4 15,6-3-7-15,0-3 4 0,1-2-8 0,1-5 3 0,4-3 0 16,-1 0 2-16,2-4 4 0,-2-3-5 0,3-2 5 15,-1-1-3-15,0 0 0 0,3-6 6 16,-2-1-2-16,1-1 0 0,-1-2 0 0,1-1 1 16,0-1 1-16,-2-1 0 0,1-2-1 0,0-1 3 15,-2 1-7-15,0 0 5 0,-3 0-2 16,0 2-1-16,0 1 0 0,-4 2-2 0,2 2 1 16,-4 1-4-16,0 2 2 0,-2 3-3 0,1 0-1 15,-3 2 4-15,2 0-8 0,-2 3 2 16,0 3 0-16,0 2-2 0,0 2 8 0,-2 3 1 15,0 0 0-15,1 4 4 0,1 0-5 0,0 1 2 16,0 1 2-16,0-2-6 0,3 1 6 0,3-3-4 16,-2 0 0-16,4 1 5 0,2-2-3 15,1 0 2-15,2 1-3 0,3-3-1 0,-1-3 1 16,1-1 4-16,0-4 1 0,-1 0 3 0,-1-3 0 16,-2-1 3-16,-2 0 0 0,-2-1 0 0,-1-5 3 15,2 1-1-15,-4-2 3 0,0-3 1 0,-3 1-2 16,1-4-4-16,-2 2-2 0,-1-1-4 0,0-2-3 15,0-2 1-15,-3 0-5 0,0-2-3 16,-2-4-4-16,1-1-8 0,-5-1-2 0,2-2-6 16,-5 1 0-16,-2 2 2 0,0 2 2 0,-3 2 9 15,-1 3 6-15,2 2 0 0,1 5 3 0,2 1-2 16,1 4-1-16,4 2 1 0,0 2-5 16,2 0 1-16,2 2-2 0,0 3 1 0,0 2 0 15,3 1-6-15,1 1 3 0,0 1-3 0,1 1 5 16,5-1 5-16,-2 0 2 0,4-2 0 15,2 0 1-15,-1 1 1 0,2-2 1 0,0-2 5 16,1 1 1-16,4-1 5 0,-4-2 2 0,4 0 6 16,0-1 3-16,1-2-2 0,-4 0 4 15,2 0-2-15,0-3-1 0,0-2-4 0,0-1-1 16,-1 0-5-16,1 0-3 0,-3 1 4 0,6-1-5 16,-5-1 0-16,4 0-3 0,-2 2-2 0,1-1-2 15,-4 1 3-15,0 2-1 0,-2 0 0 0,-2 2-2 16,-2 1 0-16,-1 0-2 0,-4 0-3 0,2 0 5 15,-3 4-6-15,0 0 6 0,0 1 2 0,0 2-2 16,0 0 0-16,-2 3-4 0,0 0 3 16,0 1-1-16,-5 0 3 0,6 2 2 0,-1 1-2 15,-2-1-3-15,1 1 2 0,2 0-3 0,1 0 1 16,0 0 4-16,0 0-6 0,0-3 5 16,4-1-2-16,1-1-1 0,-3-2 1 0,7 0-5 15,-3-1 6-15,-1-1-2 0,3-3 4 0,-2 1 3 16,2-3-3-16,1 0 1 0,0 0 1 15,1-3 1-15,0-1-2 0,-1-2 6 0,0-1-4 16,-1-1 5-16,1-1-1 0,-1 0 0 0,2 0-2 16,-1-2-3-16,0-3 3 0,2 0-4 0,-1-2 5 15,0 1-3-15,1-2 2 0,-1 0-5 16,0-1 0-16,1 1 0 0,-2 1-3 0,0 0 6 16,-2 3-2-16,-3 3 2 0,0 3 2 0,-3 1-4 15,1 4 0-15,-2 0-4 0,0 2-2 0,0 0-1 16,0 0-1-16,-2 4 4 0,-2 2 1 0,2 3-2 15,-2 1 4-15,-2 2-5 0,-1 0 0 0,3 2 4 16,-2 1-3-16,3-1 5 0,-3 0-3 16,4 1 1-16,1-1-3 0,1-1-2 0,0-1 2 15,0-2-2-15,0 1 3 0,3-3 1 0,4 0 1 16,-3-2-4-16,2-2 4 0,1 0-2 0,-2-2-1 16,4-1 4-16,0-1-2 0,0 0 4 15,0 0-3-15,1-3 5 0,0-2-4 0,0-2-2 16,1 0 0-16,-1-2 0 0,0 1 1 0,1-3 1 15,-1 3 3-15,-1-4-8 0,2 2 7 16,-2-2-4-16,-1-1-2 0,2 2 4 0,-2-2-2 16,0 2 1-16,1 0 1 0,-1 2 0 0,-5 2-2 15,1 3 2-15,-1 0-2 0,-3 3 4 0,0 1 0 16,0 0 0-16,0 0 5 0,0 1-9 16,-2 4 7-16,-2 0 1 0,1 5-5 0,-4-1 3 15,3 3-2-15,-3-1 0 0,4 1-1 0,0 2 1 16,0 0-5-16,2-1-2 0,1 1 1 0,0-3 2 15,0 1-4-15,4-3-1 0,2 0-4 16,1-2-17-16,1 0-4 0,4-1-20 0,1-2-12 0,5 1-32 16,2-3-66-16,-2-1-75 0,2-1-131 15,-5 0-285-15,-5 0-818 0</inkml:trace>
  <inkml:trace contextRef="#ctx0" brushRef="#br0" timeOffset="28865.57">24907 8772 2696 0,'0'0'83'0,"0"0"-27"16,0 0 13-16,0 0 2 0,0 0-17 16,0 0-29-16,0 0-18 0,0 0-6 0,0 0-8 15,0 0-7-15,0 0-29 0,0 0-55 0,0 0-95 16,0 0-148-16,67 11-309 0,-60-8-852 0</inkml:trace>
  <inkml:trace contextRef="#ctx0" brushRef="#br0" timeOffset="29026.15">25052 8765 1743 0,'0'0'571'0,"0"0"-427"15,0 0 18-15,0 0-1 0,0 0-66 16,0 0-46-16,0 0-26 0,0 0-9 0,0 0-10 15,0 0-10-15,0 0-23 0,0 0-34 16,0 0-67-16,0 0-125 0,110-27-223 0,-108 29-722 16</inkml:trace>
  <inkml:trace contextRef="#ctx0" brushRef="#br0" timeOffset="29367.76">25296 8495 2417 0,'0'0'33'0,"0"0"29"0,0 0 47 15,0 0 26-15,0 0-27 0,0 0-16 16,0 0-14-16,0 0-10 0,0 0-12 0,28 118-4 15,-26-91-8-15,2 5-5 0,1 0-5 0,-3 5-3 16,3 1-2-16,-3 3-7 0,-2 3 1 16,0 0-11-16,0-1-2 0,-7 2 0 0,2 0-6 15,-4 2 0-15,-1-2-6 0,-1 0 0 0,-2-2 0 16,-1-1 4-16,2-4 2 0,-6-1-5 0,-1-3-7 16,1-2-7-16,-6-4-18 0,0-2-20 0,-3-4-17 15,1-2-42-15,1-3-58 0,1-2-141 16,7-5-400-16,7-3-873 0</inkml:trace>
  <inkml:trace contextRef="#ctx0" brushRef="#br0" timeOffset="30903.13">17629 6810 460 0,'0'0'129'0,"0"0"52"16,0 0 43-16,0 0 14 0,0 0-25 15,0 0-26-15,0 0-30 0,0 0-29 0,0 0-23 16,0 0-20-16,0 0-12 0,0 0-9 0,-28-61-6 16,28 56-1-16,1 1-7 0,0 2-8 0,2 0-9 15,0 1-10-15,0 1-5 0,1 0-2 0,2 0 3 16,1 0-2-16,-3 1 1 0,5 5 2 15,0-1 1-15,2 3 1 0,0 2 3 0,4 2-1 16,1 1-2-16,2 2 3 0,0 0-6 0,5 2-2 16,-1 3-3-16,0 0-7 0,3 2 6 15,-1 4 0-15,-1 1-4 0,3 2 6 0,-4 1-6 16,4-1 2-16,-2 2 0 0,-1 1-5 16,2 1 0-16,-2 2-1 0,-2 2-1 0,2 2 2 0,0 0-3 15,-1 0 1-15,1 1-2 0,-1 2-3 0,5-3 3 16,-4 1 0-16,0 1 0 0,2-1 1 15,-2-1-1-15,-3 1 0 0,1 0 0 0,-1-1 0 16,-3 1 2-16,1-2-2 0,-2-1 3 0,4 4 0 16,1-2 1-16,-1 0 1 0,2 3 1 0,4-1 4 15,-2 0-3-15,3 1 3 0,-2 2-2 16,3-2-2-16,1 3-3 0,0-1 4 0,0 3-1 16,2-2-2-16,0 1 5 0,1-1-6 0,0-2 3 15,1 3-1-15,3-3 2 0,-3 2-2 0,4 0 3 16,-3 0-1-16,-2 0 1 0,0 0 2 0,-2-3-4 15,-1 0 4-15,0-1-9 0,-1 0 5 16,-5-3 2-16,4 3-6 0,-3-2 7 16,-2 0-7-16,-2 1-4 0,0-3 1 0,0-1 4 15,-3 0-4-15,-1-4 1 0,0-1 3 0,1-1-6 16,-3-1 3-16,0-2-1 0,1 0 2 0,-2-3-4 16,-3-2 6-16,1-3-1 0,-1-3-5 0,0-2-1 15,-2-2-9-15,-3-3-5 0,2-2-10 16,-5-1-7-16,2-3-20 0,-3-1-15 0,0 0-6 0,-1-2-11 15,0 0-2-15,0 0-11 0,0 0-37 16,-2-3-80-16,-4-1-126 0,3 0-190 0,-1 2-516 0</inkml:trace>
  <inkml:trace contextRef="#ctx0" brushRef="#br0" timeOffset="31235.24">19047 9466 2055 0,'0'0'6'16,"0"0"-12"-16,0 0 16 0,0 0 34 15,0 0 28-15,0 0 12 0,0 0-3 0,0 0-4 16,0 0-6-16,41 120-9 0,-23-103-6 0,2 1-6 16,1 0-10-16,4-1-3 0,0-1-8 0,2 0-9 15,-2-1 4-15,3-2-7 0,0-2 2 0,-3-1-2 16,3-1-5-16,-3-4-2 0,2-2-5 0,-4-3 5 15,3 0 0-15,-3-4 5 0,-2-4 4 16,-1-2 0-16,0-3 1 0,-2-2 6 0,-3 0-1 16,0-2 0-16,-2 0 0 0,-3-3-5 0,-2-2-3 15,0-2-6-15,-3-3-6 0,1 0-9 0,-3-4-10 16,4 0-9-16,-3 0-11 0,3 2-16 16,-3 5-28-16,3 4-46 0,-3 5-71 0,3 4-98 15,0 3-202-15,-3 2-96 0,-2 3-647 0</inkml:trace>
  <inkml:trace contextRef="#ctx0" brushRef="#br0" timeOffset="32550.76">20133 9926 1610 0,'0'0'64'0,"0"0"26"16,0 0 35-16,0 0 26 0,0 0-18 0,0 0-37 16,0 0-12-16,0 0-9 0,0 0-4 0,0 0-14 15,0 0-3-15,38-120-4 0,-40 114-6 0,-4 1-8 16,-3 2-12-16,0 0-5 0,-3 3-8 15,-1 0 0-15,-5 5-4 0,-4 4-3 0,-3 3-2 16,-2 3 2-16,-3 1 0 0,0 2 0 0,0 3 0 16,1 2-3-16,2-1 1 0,3 1-2 15,4-2 3-15,6-1-2 0,3-2 0 0,3 0 1 16,1-2-3-16,7-1 0 0,0-1-1 16,7 0-1-16,4-2 1 0,1 0 2 0,7 0 2 15,-1-4-1-15,5 3-1 0,3-2-5 0,-1-1 1 0,2 2 0 16,-3-1 3-16,4 1-1 0,-5-1 0 15,1 2-1-15,-1-1-2 0,-6 1 4 0,0-2-3 16,-1 3 2-16,-2-2 0 0,-3 0 2 0,-1 0 3 16,-2 0-6-16,-4-1 3 0,1 1-2 0,-5-1 2 15,0 1 6-15,0 0 3 0,-7 0 2 16,-3 0 4-16,-1 1 3 0,-2-2 0 0,-4 0 2 16,0-1 0-16,0-1 1 0,-3 1-3 0,0-1 3 15,-2-1-4-15,-2 1-3 0,2-2-3 16,2 0-4-16,-1 0 1 0,0-1-4 0,2 0 3 15,-2-2-5-15,2 1-2 0,5-1 3 0,-3-1-7 16,6 0-2-16,-1 0-11 0,2-1-14 16,2 0-27-16,3 0-31 0,0 0-70 0,5 0-124 15,0 0-217-15,0 0-965 0</inkml:trace>
  <inkml:trace contextRef="#ctx0" brushRef="#br0" timeOffset="32783.14">20671 10157 2922 0,'0'0'-58'15,"0"0"36"-15,0 0 31 0,0 0 33 0,0 0-6 16,0 0-29-16,0 0-1 0,0 0-7 0,143-46-1 15,-113 42-2-15,0 3-12 0,0 0-10 16,-2 1-30-16,-4 0-44 0,-5 3-70 0,-1 3-112 16,-9-2-252-16,-5-1-928 0</inkml:trace>
  <inkml:trace contextRef="#ctx0" brushRef="#br0" timeOffset="32960.66">20616 10460 2361 0,'0'0'19'0,"0"0"5"0,0 0 48 0,0 0-2 15,0 0-39-15,0 0-14 0,0 0-7 0,135-39-11 16,-108 32-21-16,-2 0-47 0,3 1-50 16,-6-1-123-16,-3 3-315 0,-8 2-860 0</inkml:trace>
  <inkml:trace contextRef="#ctx0" brushRef="#br0" timeOffset="33435.91">21343 10524 2368 0,'0'0'17'0,"0"0"22"16,0 0 17-16,0 0 12 0,0 0-21 0,0 0-19 16,-15-129 5-16,22 102 1 0,4 1-3 15,2-2-9-15,2 1-6 0,3-1-7 0,2 1 0 16,-1 1-1-16,1 3-4 0,1 4 5 0,-2 1-4 15,1 4 1-15,-3 4-4 0,0 3-1 16,-1 5-3-16,-2 2-2 0,-2 1 1 0,3 7-2 16,-4 3-1-16,-1 5-2 0,1 0 1 0,-2 2-9 15,-1 3 5-15,0 1 0 0,-1 1-3 16,-1 0 7-16,-2-1-3 0,-1-2 1 0,0 1 1 16,-3-2 0-16,0-1 3 0,0-2 4 0,-6-1 0 15,0-3 4-15,-1 0 0 0,-3-2 3 0,1-1 4 16,0-4-3-16,0 0 4 0,0-1-4 0,3-2-2 15,2-2 1-15,0 0-7 0,3 0-5 0,1-1-22 16,0-5-20-16,1-1-28 0,5-2-27 16,4-1-23-16,5 0-40 0,0-1-41 0,4 0-58 15,2 0-74-15,0-1-63 0,-4 4 54 0,-5 2-271 0</inkml:trace>
  <inkml:trace contextRef="#ctx0" brushRef="#br0" timeOffset="34618.32">22024 10229 255 0,'0'0'455'0,"0"0"-120"15,0 0 8-15,0 0-74 0,0 0-61 16,0 0-55-16,0 0-42 0,0 0-40 0,0 0-27 16,0 0-16-16,0 0-7 0,0 0-3 0,0 0-3 15,-115-26-4-15,97 37 3 0,4 2-1 0,-1 2-3 16,4 2 1-16,0-1-5 0,2 1-1 16,4-2-1-16,3 2-2 0,0-4-1 0,2 1-4 15,4-1-1-15,4-3-6 0,3-1-3 0,2-2-2 16,1-2 0-16,2-3 4 0,3-2 4 0,-3 0 3 15,3-4 0-15,-2-3 0 0,-1-3-1 0,-2 1 2 16,-2-3 2-16,-2 0-1 0,-1-1 4 0,0-2 1 16,-3 1 2-16,0 0 0 0,-1-1 0 15,-1 1-1-15,-1-2-5 0,-2 2 3 0,-1 3-1 16,0 0 1-16,0 3 1 0,0 2-2 0,-1 4 1 16,-2 2-12-16,1 0-11 0,-1 2 0 0,0 5-2 15,0 4 12-15,-2 1 11 0,2 2-2 16,0 3 0-16,-1 1 0 0,3 0-2 0,1-1 4 15,0 1 4-15,0-1 2 0,3-1-1 16,5-1 0-16,-2-1 0 0,3-4 1 0,2-1 1 16,0-3 6-16,2-3 3 0,0-2 4 0,3-1 1 15,2 0 3-15,1-6-1 0,-1-3 1 0,2-4 4 16,0-1-2-16,0-1 6 0,0-2 1 0,-1-2 2 16,-2 2-2-16,-3-2-1 0,1-1-6 15,-3-2-6-15,-1-2-1 0,1 1-9 0,-4-2-2 16,2-1 2-16,-1-1-6 0,-1-2-1 0,-2-1-4 15,2 0-4-15,-3 0 4 0,-1 2-1 0,-1 2 0 16,-3 2 4-16,0 4-4 0,0 5 2 0,0 6 2 16,-5 3-7-16,0 5 0 0,-2 1-8 0,-1 8 0 15,-1 6 6-15,-3 5 0 0,0 5 5 16,2 2-1-16,-2 2-1 0,6 0 2 0,1 1 2 16,2 1 0-16,2 0 1 0,1-1-1 0,0 0 0 15,4-2 0-15,3-1-1 0,3-4-1 16,3-1-4-16,0-3 0 0,5-5-6 0,-1-2-1 15,1-3-1-15,0-2 0 0,2-4 7 0,-1-2-1 16,1 0 6-16,0-4 0 0,-2-3 0 16,0-1-1-16,-2 0 2 0,0-3-1 0,-2-1 2 15,-1-1 3-15,1-3-1 0,-2 0 1 0,0-2-1 16,-3 1 2-16,2-3-4 0,0 1 1 0,-2-2-1 16,0 0-1-16,-4 3 1 0,1 0 0 15,-4 5 3-15,-1 1-1 0,1 4 4 0,-2 4 3 16,0 2-7-16,0 2-4 0,-3 0-3 0,-2 6-3 15,-2 4 3-15,-3 2 6 0,0 4 0 0,-3 3-1 16,3 2-1-16,2 0 0 0,-1 2-1 0,3 0 2 16,1 0 2-16,5 1-2 0,0-2 3 15,0-2 0-15,2-3-2 0,6-2-1 0,-1-2 0 16,3-2 2-16,1-1-4 0,2-5 6 0,-2 0-3 16,2-3 2-16,0-2 4 0,0 0 0 0,2-2-1 15,0-5-2-15,-2 0 2 0,2-2-6 0,0 0 5 16,-2-2-1-16,0 1 0 0,-2-3 1 15,-2 1 1-15,0-2-1 0,1-1-5 0,-3 0 6 16,1 0-5-16,-2 0 3 0,1 1 0 16,-1 2-3-16,-4 0-2 0,1 2-2 0,-1 3 4 15,-2 3-3-15,0 2 2 0,0 2-6 0,0 0-9 16,0 0-4-16,0 4 4 0,0 3 7 0,-1 3 4 16,-2 1 6-16,1 3-4 0,-2 1 2 0,0 0 0 15,2 1-1-15,-2 2-1 0,4-3 0 16,-1-1 1-16,1-1-2 0,0-2 5 0,1 1-4 15,6-3 2-15,0-1-4 0,-1-1 4 0,2-1 0 16,-1-3 0-16,3 0 8 0,0-3-2 16,0 0 5-16,1 0-2 0,2-5 2 0,0-1-4 15,0-2-3-15,-2 0 5 0,4-2-2 0,-4-1-3 16,3 0-2-16,-3-1 3 0,-1 0-6 0,2-2 6 16,0-2 3-16,1 1-10 0,0-3 6 0,-2 1-4 15,4-1-1-15,-1-1 2 0,-2 1 1 0,-1 1-2 16,0 3-4-16,1 5 1 0,-5 2-2 15,-1 4 0-15,-3 3 1 0,4 0 0 0,-4 4 1 16,-2 4 8-16,-1 4 3 0,0 2 5 16,0 1 1-16,0 3 0 0,-4 0 1 0,-1 1-5 15,3 1 0-15,1 1-8 0,1 1-4 0,0-3 4 16,0 1-4-16,1-1 4 0,10 0 1 0,-1 0 0 16,6-3-4-16,-2 0 1 0,6-2-7 0,-4-5-6 15,3-2-14-15,-3-4-26 0,1-2-42 16,-3-1-88-16,-3 0-210 0,-3-2-800 0</inkml:trace>
  <inkml:trace contextRef="#ctx0" brushRef="#br0" timeOffset="34854.19">22011 9965 2766 0,'0'0'-29'16,"0"0"10"-16,0 0 41 0,0 0 20 15,135 7-8-15,-85-7-6 0,3 0 0 0,7-1-11 16,4 1-3-16,4 0-12 0,2 0-7 0,3 0-7 16,1 3-21-16,-3 1-39 0,2 2-67 15,-4 2-97-15,-3 0-169 0,-17-1-220 0,-17-3-753 0</inkml:trace>
  <inkml:trace contextRef="#ctx0" brushRef="#br0" timeOffset="35802.12">23634 10232 1266 0,'0'0'128'0,"0"0"-4"0,0 0 41 16,0 0 10-16,0 0-47 0,0 0-11 0,0 0-1 15,0 0-13-15,0 0-16 0,117-60-9 0,-112 50-5 16,-1 2-15-16,-3-1-3 0,-1 1-5 0,0 0-11 16,-5 1-5-16,-3 0-9 0,-2 3-15 0,-5-1-4 15,0 3-8-15,-3 1-6 0,-2 1 3 0,-1 1-5 16,2 3 3-16,-2 5-4 0,0 0 0 0,2 3 1 15,0 2-3-15,2 2 4 0,1 1 1 16,0 2 0-16,2 2 4 0,3-1 0 0,1 1 0 16,1-1-3-16,5-2-3 0,3-2-2 0,1-1 0 15,0-2-2-15,4-3 4 0,1-2-1 16,4-3 2-16,2-2 5 0,1-3 3 0,4 0 4 16,2-2-1-16,3-5 1 0,3-3-2 0,1 1 1 15,-3-3 1-15,2-1-1 0,-2-1 4 0,0 2-4 16,-3-1 1-16,0-1 1 0,-3 2-6 15,2-4 4-15,-5 2-1 0,2 0 1 0,-2 0-2 16,-3 1 0-16,0 4-2 0,-3 2-1 0,-2 3 1 16,-3 1-5-16,0 3-6 0,-2 0-1 15,0 4 0-15,0 4 8 0,-2 2 6 0,0 3-1 16,-3 2 6-16,0 1-5 0,1 1 2 0,0-1 1 16,1 1-5-16,2-2 2 0,0-2-1 0,1 0 1 15,1-2 2-15,3-1 3 0,4-2 3 0,1-2 5 16,0-1 9-16,4-3 5 0,-2-1 4 0,7-1 0 15,-3-1-5-15,3-5-5 0,1-1-2 16,2-1-5-16,-1-3-2 0,-1 0-1 0,1-2-1 16,-3 1 2-16,-1-2-1 0,2 0 3 0,-5-2-5 15,3 0-1-15,-4-2 2 0,-1 1-8 0,1-1 1 16,1-2-5-16,0 0-1 0,-5-1 0 16,1-2 1-16,1-1-1 0,-3 1-4 0,1-3-5 15,-3 2 0-15,-1 1-2 0,-1 2-3 0,-3 2 5 16,0 1-1-16,0 4 4 0,-2 3 7 15,-3 3-1-15,1 5-2 0,-4 3-6 0,1 0 0 16,-4 8-2-16,-2 3 7 0,0 5 4 0,-1 3 0 16,0 1 1-16,3 3 3 0,2 1 0 0,3 1 1 15,0 0 1-15,4 1-2 0,1 0 2 16,1-2 0-16,0-1-2 0,3-1-1 0,6-3-3 16,0-1 1-16,1-2 0 0,3-3 1 0,1-1 2 15,1-2-2-15,-2-3-2 0,2-1 2 0,-1-2 0 16,4-3 0-16,-4-1 6 0,3 0-2 0,-3 0-1 15,2-5 2-15,-4 1 1 0,2-2-2 0,0-2 0 16,-3 0-1-16,1-4 0 0,-1 1 2 16,1-1-3-16,-2-1 2 0,-1 1-4 0,0-2 3 15,1 0-1-15,-4 3-2 0,-1 0 5 0,1 4-3 16,-4 1 5-16,-1 2 5 0,-1 3-1 16,0 1-1-16,0 0-5 0,0 0-3 0,-1 3 1 15,-4 2 3-15,0 4 2 0,-2 2-1 0,3 0-4 16,-4 2 1-16,3-1-3 0,0 1 0 0,3 0 1 15,-1 0-4-15,2-2 0 0,1 1-8 16,0 0-9-16,1-3-23 0,4-1-27 0,3-1-28 16,-1-2-41-16,6-1-59 0,-2-3-132 0,0-1-250 15,-5 0-840-15</inkml:trace>
  <inkml:trace contextRef="#ctx0" brushRef="#br0" timeOffset="35977.64">24442 9846 2440 0,'0'0'34'15,"0"0"0"-15,0 0 5 0,0 0-8 0,0 0-14 16,0 0-18-16,0 0-7 0,0 0-10 0,0 0-5 16,0 0-20-16,0 0-44 0,0 0-63 15,0 0-101-15,61-8-231 0,-59 12-763 0</inkml:trace>
  <inkml:trace contextRef="#ctx0" brushRef="#br0" timeOffset="36160.15">23782 10060 2595 0,'0'0'136'0,"0"0"-121"0,0 0-5 16,0 0-3-16,0 0 2 0,0 0-6 0,0 0 2 15,0 0 0-15,0 0-13 0,162 21-16 0,-101-21-32 16,2 0-40-16,5 0-56 0,-5 0-112 0,-14 0-289 16,-18 0-880-16</inkml:trace>
  <inkml:trace contextRef="#ctx0" brushRef="#br0" timeOffset="36344.21">24125 10523 2015 0,'0'0'213'0,"0"0"-117"16,0 0 6-16,0 0 10 0,0 0-47 0,-120 119-30 15,107-103-9-15,4 0-12 0,1-3-17 0,5-1-23 16,3-2-26-16,0-1-41 0,3-1-44 16,6-2-60-16,2-2-103 0,1-2-201 0,-4-2-700 0</inkml:trace>
  <inkml:trace contextRef="#ctx0" brushRef="#br0" timeOffset="36801.91">24818 10256 1936 0,'0'0'144'0,"0"0"6"15,0 0 28-15,0 0-26 0,0 0-57 16,0 0-21-16,0 0-28 0,0 0-23 0,0 0-15 15,0 0-3-15,0 0 0 0,0 0-4 16,0 0 2-16,-105-58-3 0,87 65-2 0,0 1-1 16,3 3 2-16,-1 1-3 0,2 2-1 0,1-2 3 15,2 1-2-15,2 0 1 0,3-2-3 0,1 1 1 16,2-1-6-16,2-1 3 0,1-1-2 0,0-2-10 16,4-1 1-16,2-1-7 0,2-2 3 15,4 0 4-15,-1-3 6 0,1 0 4 0,6 0 4 16,-2-6 4-16,-1 0-3 0,3-3 2 0,-1 1-4 15,-1-2 3-15,1 1-2 0,0-2 4 0,-1 1 4 16,2 0-2-16,-4-1 2 0,3 2 0 16,-5 1 1-16,-2 1 2 0,1 1 13 0,-3 1 2 15,-4 4 10-15,0-1 5 0,-1 2-6 0,-3 0-2 16,0 0 0-16,0 3 1 0,1 4 2 0,-1 2 4 16,2-1-3-16,-2 1 0 0,2 1-2 0,-1 1-7 15,2 0-5-15,-1 1-11 0,2 0-2 0,2 0-4 16,2 0 1-16,1-3-1 0,-1 1 1 15,4-1-4-15,1-1-5 0,0 0-8 0,5-2-18 16,-3 0-17-16,1-3-28 0,1-1-35 16,-3-2-46-16,0 0-80 0,1 0-170 0,-6 0-192 15,-5 0-754-15</inkml:trace>
  <inkml:trace contextRef="#ctx0" brushRef="#br0" timeOffset="38112.91">20567 11079 1671 0,'0'0'48'0,"0"0"43"0,0 0 23 0,0 0 13 15,0 0-22-15,0 0-51 0,0 0-35 16,0 0-6-16,0 0 8 0,0 0 1 0,0 0 1 16,0 0-6-16,41-13-14 0,-21 9-13 0,2 1-23 15,0 2-43-15,0 1-75 0,-1 0-122 0,-5 1-173 16,-4 4-18-16,-3-3-411 0</inkml:trace>
  <inkml:trace contextRef="#ctx0" brushRef="#br0" timeOffset="38302.41">20524 11289 2117 0,'0'0'18'0,"0"0"-19"16,0 0 5-16,0 0 20 0,0 0 10 0,0 0-3 15,0 0 12-15,0 0 7 0,0 0-3 16,0 0-8-16,0 0-10 0,0 0-12 0,117-4-9 16,-86-3-20-16,6-2-29 0,-1 1-52 0,4-3-118 15,-11 4-238-15,-9 3-672 0</inkml:trace>
  <inkml:trace contextRef="#ctx0" brushRef="#br0" timeOffset="39852.79">21149 11412 1124 0,'0'0'127'0,"0"0"39"15,0 0 30-15,0 0-2 0,0 0-67 0,0 0-55 16,0 0-14-16,0 0-2 0,0 0 4 0,0 0-11 16,0 0-7-16,9-122-7 0,8 101-8 15,-1-2-5-15,2 0-5 0,1 2 1 0,-1-1-6 16,-1 2 2-16,-1 4-5 0,-1 4-3 0,-1 2-7 16,-1 5 1-16,-3 1-2 0,0 4-7 0,1 0 6 15,-2 6-8-15,-2 4 2 0,-1 5 5 0,0 3 0 16,-2 6 5-16,-3 2-1 0,0 1 2 15,-1 1-2-15,0-1 1 0,0 1 0 0,-1-2-1 16,-2 1-2-16,1-5 3 0,0-1 2 0,-2-2-3 16,4-6 5-16,0-1-3 0,-2-4 0 15,2-1 2-15,0-4 1 0,0-1 6 0,0-2 16 16,0 0 18-16,0 0 8 0,0-5-8 0,2-4-17 16,2-3-16-16,3-4-14 0,0-2 1 15,3-4 1-15,1-2-2 0,2-1 0 0,0 1-1 16,1 0-1-16,1 0 0 0,0 2 2 0,1 1-6 15,-1 2 2-15,1 4-1 0,-2 1-4 0,-2 5-2 16,1 3-4-16,-2 4-3 0,-3 2-4 0,2 1 4 16,-1 6 3-16,-4 4 5 0,0 4 6 0,0 2 3 15,-5 4 1-15,1 1 2 0,-1 0 2 16,0 2-2-16,-1-2 1 0,-4 1 1 0,2-2-1 16,0-2 1-16,-1 0-2 0,2-2 2 0,-1-2-1 15,0-2 3-15,0-3 4 0,2-2-3 16,-2-2 1-16,3-3-2 0,0-1 0 0,0-1 2 15,0-1 4-15,0 0 3 0,3-4 0 0,1-4-1 16,4-2-3-16,-1-4-4 0,3-2-5 16,2-1 2-16,0-3-4 0,0-1 4 0,1-2-2 15,-2 0-2-15,2 0 2 0,0 0-6 0,3 2-1 16,-2-2-2-16,2 4-2 0,-4 2 0 0,4 1 1 16,-4 4 0-16,-3 3-2 0,3 3-5 0,-4 2-4 15,-2 4-1-15,-1 0-2 0,1 3 6 16,-1 4 6-16,-1 2 3 0,-3 4 6 0,2 2 1 15,-2-1 2-15,-1 3 0 0,1 1 1 0,-1-1 0 16,1 3-1-16,0 0 1 0,1-1-1 0,0-1 0 16,2 1-1-16,2-3-1 0,1-1-2 15,4-1-1-15,-1-3-4 0,3-1-3 0,1-4-7 16,4-1 0-16,-2-4-1 0,5-1 0 0,-1 0 5 16,0-6-2-16,3-3 3 0,2-3-2 0,0-2-3 15,0-1 3-15,-2-1 0 0,0 0 5 0,-2-1 7 16,-2 1 6-16,-3-1 6 0,-3 0 4 0,-2-1 5 15,-3-1 0-15,-4-1 1 16,0-2 0-16,-4-2-3 0,0 0 0 0,-4 1 3 16,-2 0-1-16,-4 1 5 0,-2 4 1 0,-1 2 1 15,-1 4 6-15,1 4-5 0,-3 4-2 0,2 4-5 16,-3 0-9-16,3 4 5 0,-4 5-3 0,2 4 1 16,1 2 2-16,2 2-7 0,0 3 0 0,3 1-3 15,3 1-3-15,1 2 3 0,2 0-3 0,2-1 0 16,2-2 0-16,0-2-2 0,0-2 3 15,5-1-1-15,2-2 0 0,1-4 0 0,3 0 1 16,0-6 1-16,1 0 1 0,1-4 4 0,0 0 1 16,4-4 1-16,-3-3-1 0,5-3-4 15,-4 0-1-15,2-2 0 0,-1 0-1 0,1-1 1 16,-2-1-2-16,1 2 0 0,-1-2 1 0,-3 0-2 16,-1-1 1-16,0-1 1 0,-2 2-3 0,-1 2-2 15,-2 2 2-15,-2 2-2 0,0 4 1 0,-1 1 1 16,-2 3-6-16,-1 0-4 0,0 0-2 15,0 4 2-15,0 4 9 0,0 3 6 0,0 4 4 16,0 2 0-16,0 0-5 0,-1 1-1 16,0-1-2-16,1 1-3 0,0-1 3 0,0-1-3 15,2-1-1-15,2-2 2 0,2 0-5 0,1-2-1 16,-1-3-6-16,4-1-12 0,0-5-9 0,1-2-13 16,5 0-16-16,1-5-28 0,2-4-49 0,1-3-94 15,-1-2-142-15,-2 5-100 0,-8 0-600 0</inkml:trace>
  <inkml:trace contextRef="#ctx0" brushRef="#br0" timeOffset="40053.03">22194 10717 2381 0,'0'0'31'0,"0"0"9"0,0 0 8 15,0 0 2-15,0 0-25 0,0 0-22 0,0 0-7 16,-54 121-5-16,77-104-2 0,8-2-1 0,4 0-11 16,9-1-24-16,1-1-51 0,3 0-106 15,0 0-229-15,-12-2-383 0,-13-5-105 0</inkml:trace>
  <inkml:trace contextRef="#ctx0" brushRef="#br0" timeOffset="41334.97">22603 11350 2194 0,'0'0'46'16,"0"0"16"-16,0 0 6 0,0 0-8 0,0 0-29 15,0 0-14-15,0 0 4 0,29-124-3 0,-12 108-5 16,1 0-4-16,3 3-2 0,0 3 1 0,-1 1-5 15,0 2 0-15,1 5-2 0,-4 0-4 16,2 2 1-16,-4 0 1 0,0 6-5 0,-3 3-2 16,-1 3 1-16,-1 2-5 0,-2 2 0 15,-4-1-2-15,-2 3-5 0,1-1 0 0,-3 1 1 16,0 0 3-16,-3 0 5 0,-2-1 6 0,-2-2 2 16,-1 1 6-16,-1-3 2 0,0-1 6 0,0-3 0 15,0-2 4-15,0-3 7 0,4-1 0 0,0-2 8 16,3-1 2-16,2 0-8 0,0 0-13 0,0-6-8 15,5-2-6-15,1-3-3 0,5-3 5 0,0-2 0 16,5-2-2-16,-2 0-2 0,3-2 1 16,0 0 0-16,2-2 0 0,-2-1 2 0,2 0-3 15,0-1-1-15,-1 3-2 0,-1 3 1 0,-1 1-5 16,-4 4 7-16,0 2 1 0,-3 3-4 16,0 4 3-16,0 0-6 0,-4 4-4 0,0 0-3 15,-4 2 9-15,-1 3-1 0,0 4 7 0,0 3 5 16,0 2-3-16,-4 1 3 0,-1 2-2 0,0 1 0 15,-1 2 1-15,1-1-1 0,0 1 1 16,2-1-1-16,1-1-5 0,2-1 7 0,0-1-2 16,0-1-3-16,0-2 9 0,2-2-13 0,3 0 5 15,3-3 2-15,-1-2-5 0,2-3 5 16,1-2 0-16,1-1 3 0,2 0 1 0,-1-4 3 16,4-4-2-16,-1-3-1 0,3-1-1 0,-2 0-1 15,-1-2 1-15,0 0-1 0,-1-2 4 16,-3 0 0-16,0 0-2 0,-1-3 1 0,0 0 0 0,1-4-4 15,-1 1-1-15,-1 0 0 0,-1 1-3 0,-1 3 2 16,-2 3 2-16,-4 5-2 0,1 4 2 16,-2 3 1-16,0 3-9 0,0 0-9 0,-1 1-2 15,-3 7-2-15,-2 2 8 0,-3 3 7 0,1 3 4 16,-1 2-1-16,0 3-2 0,-2 1 3 0,5 2-1 16,-2-1 1-16,2 1 2 0,1-1-1 15,2-1 0-15,0 1 2 0,3-2-3 0,0-1 0 16,1-3 0-16,4-3-2 0,4-1 1 15,-3-2-2-15,2-3 3 0,0-3 1 0,3-3 4 16,-2-1 9-16,2-1 3 0,1-2 2 0,0-5-2 16,3-3-5-16,3-1-3 0,0-3 3 0,1-1-2 15,1 0-1-15,-2 0 0 0,-1-1-6 16,-1 0 2-16,-1 0-2 0,2-4-1 0,-2 1-2 16,3-2-3-16,-4 1 0 0,4 1-2 0,-3 2 1 15,0 3 0-15,-3 2 0 0,-1 4-2 0,-3 3 1 16,0 1-4-16,-6 3-4 0,2 1-2 0,-4 0 0 15,0 2 10-15,0 3 7 0,0 2 7 0,-4 0 1 16,-4 4-4-16,4-1-3 0,-4 4-3 0,1-1 0 16,0-1-1-16,2 1 1 0,2 1 2 15,-1 1 0-15,1-1 1 0,3 1-1 0,0 0-2 16,3 1 9-16,4 1 9 0,7-1 0 0,3 2 6 16,4-3-8-16,6 0-9 0,0-2 2 15,5-2-6-15,2-3-2 0,0-3-1 0,2-1 0 16,0-2 1-16,1-2 3 0,2 0 0 0,1-4 0 15,-4-2-1-15,1-1 1 0,-2-1 0 0,-1-3-2 16,-4 0 3-16,-7-2-1 0,-2 0 4 16,-3-4 2-16,-6 1 2 0,-2-2 3 0,-1-1-1 15,-3-1 5-15,-2-1-2 0,-4-1 1 0,0 0 0 16,0 2-1-16,-2-2-1 0,-7 4 0 16,0 2 3-16,-2 5-5 0,-3 1-2 0,-1 5-3 15,-2 2-5-15,-1 3-4 0,-1 0 2 0,-2 6-1 16,0 2 1-16,2 4 1 0,-1 0 0 0,2 2 0 15,1 2 0-15,3 3 0 0,-1-2 1 0,6 0 0 16,3 1 0-16,2-3-2 0,3 1 2 0,1-4-4 16,3 1 1-16,1-4 1 0,4 0-4 15,2-2 4-15,0-2 0 0,1-2 5 0,4 0 2 16,-1-3 0-16,-1 0 1 0,5 0 1 0,1-4-3 16,-2 1 0-16,1-1 0 0,0 2-1 15,-6 1 4-15,3-1 2 0,-2 2 2 0,-3 0-3 16,2 0 0-16,2 0-4 0,0 2-4 0,-1 1 3 15,3 1-6-15,1 0 1 0,-1 1 0 16,4 0-1-16,1 2 2 0,3 0-3 0,2 2 0 16,5 1-3-16,3 0-1 0,3 1-2 0,-2-1-1 15,1 1-10-15,0-2-13 0,-1 0-33 0,-4 0-31 16,-1-1-53-16,-1-1-119 0,-10-1-263 16,-8-4-997-16</inkml:trace>
  <inkml:trace contextRef="#ctx0" brushRef="#br0" timeOffset="42918.33">20538 12230 2049 0,'0'0'-22'16,"0"0"24"-16,0 0 22 0,0 0 18 0,0 0 12 15,0 0-2-15,-32 134-3 0,32-92-2 0,0 3-3 16,0 0-7-16,2-1-7 0,-2 1-6 15,0 0-4-15,0-2 5 0,0-1-4 0,-4-1-1 16,-2-2 1-16,3-4-2 0,-1-1 0 16,1-5-5-16,2-5-3 0,-1-5-5 0,2-5 0 15,0-3-2-15,0-4-2 0,0-4-1 0,0-3 1 16,0 0 5-16,0-3 0 0,0-8 1 0,2-6-7 16,2-6-5-16,2-7-2 0,2-4 1 0,-2-5 2 15,2-2 0-15,1-4 3 0,-2-3-2 16,0-6 2-16,0-4 0 0,2-2-2 0,0 2-2 15,1 1 4-15,1 5 3 0,0 7 0 0,5 5 13 16,-1 8-2-16,3 5 5 0,1 8 5 0,2 4-4 16,0 6-3-16,0 4-4 0,1 5-3 15,-1 0-2-15,-2 8-2 0,0 5-1 0,-3 3 3 16,-2 1-6-16,-3 2 4 0,-3 0 1 0,-4-2-3 16,-4 2 8-16,0 0-6 0,-4-1 1 0,-7-1 2 15,-4 2-1-15,-1-4-2 0,-3 2-2 16,-5-3 1-16,1-2-3 0,-2-1 1 0,0-1-1 15,4-3 1-15,0-3-2 0,3-3 3 16,4-1-3-16,3-1-3 0,2-4-1 0,4-4-9 16,2 0-4-16,3-1-4 0,2-3-1 0,7-1 0 15,3-1 1-15,4 1 4 0,2-2-1 0,3 2 3 16,0-2 3-16,1 3 1 0,4 0 1 0,-2 2 5 16,1-2 0-16,0 1 0 0,-3 1 2 0,5 0-2 15,-2-1 0-15,1 0-1 0,-2 1 5 0,2-2-3 16,-2 0 3-16,-2-3 0 0,0 2-2 15,-2 0 3-15,-2-1-1 0,-2 1 3 0,-2 0 0 16,-3 2 1-16,1-1 2 0,-3 2-1 0,-1 1 2 16,-3 3 1-16,-1 2 3 0,-3 3 10 15,-1 2 5-15,0 0 0 0,0 0-5 0,0 1-11 16,-2 4-10-16,-5 4-5 0,-2 4-1 0,-1 4 4 16,-2 4 1-16,0 2 2 0,-2 1 1 0,3 3-2 15,1-2 0-15,4 0-1 0,1 0 0 16,3-3-2-16,2 0 2 0,0-2-2 0,2-4-1 15,5-2-2-15,4-3-3 0,0-4 0 0,6-2 3 16,1-4 6-16,3-1 5 0,1-3 2 16,1-7 1-16,1-1-1 0,0-4-2 0,-1-1-1 15,-3 0-2-15,1-2-3 0,-1 0 3 0,-2 0-1 16,0-1-1-16,-3 0 3 0,1-2-1 0,-3-1 0 16,1 0 0-16,-1 1-1 0,-2 0 0 0,-1 3 0 15,-1 2-1-15,-2 3 0 0,0 4-2 0,-3 3 2 16,-1 4-3-16,-2 1-4 0,-1 1-1 15,0 0 0-15,0 7 5 0,0 2 4 0,-4 5 5 16,0 5-2-16,-5 2-2 0,2 3 1 0,1 1-4 16,-1 3 2-16,3-3 1 0,2-1-2 0,2-1 3 15,0-3-3-15,1 1-1 0,4-2-1 16,4-2-1-16,-1-3 1 0,1-2 4 0,2-1-1 16,0-4 5-16,1-1-4 0,-1-3 3 0,3-3 5 15,1 0-2-15,0-5 6 0,1-4 0 0,1-2-3 16,1-3 2-16,-1 0-8 0,2-1 0 15,-1 0-3-15,-2-1-3 0,1-1 3 0,0 2 0 16,-1-2 0-16,0 1 0 0,-3 0-3 16,3 1-1-16,-2 0 1 0,-2 1-1 0,0 2 0 15,-2 3-1-15,-1 1 3 0,0 2-2 0,-1 1-1 16,-1 3-3-16,-3 1-5 0,-1 1 4 0,1 0-4 16,-3 1 3-16,-1 5 2 0,0 2 1 15,0 2 5-15,0 1 2 0,0 2 1 0,-2 2-1 0,-1-2 0 16,2 0 0-16,-1-1 0 0,2 1 1 0,0 0-2 15,0-1 0-15,0 1 0 0,0-1-3 16,3 0 4-16,2 0-1 0,4-2-1 0,0-2 0 16,1-1-1-16,3-2-1 0,1-1 3 0,2-3 0 15,-1-1 3-15,2-1 1 0,0-5 2 16,-1-2 1-16,0-2-3 0,-1-3-3 0,1 0 0 16,-1-2-2-16,0 1 3 0,0-2 2 0,-4-1 1 15,3-1 2-15,-3-2 0 0,1-3 0 0,1-1-1 16,-3-2-2-16,-1-1 1 0,2 1-4 15,-1 0 3-15,-4 3 1 0,-1 4-4 0,1 4 2 16,-4 4 2-16,0 5 9 0,-2 3 13 0,0 3 4 16,-2 0-2-16,-5 5-11 0,0 6-10 15,-2 2-2-15,-1 6 0 0,-2 1 2 0,3 3-2 16,0 0-2-16,1 2 0 0,1 0 0 0,3-1-1 16,1 0 0-16,0-3-1 0,2-2-2 0,1-3-1 15,0-2-4-15,5-3-10 0,3-3-10 0,0-4-17 16,3-4-12-16,2 0-19 0,2-3-28 0,0-6-34 15,2-3-50-15,1-2-57 0,1-1-65 0,0-1-75 16,-3-2-64-16,2-3 48 0,-3 1 93 16,1-4 103-16,-2 2-39 0,-4 2 240 0,-2 7 0 0</inkml:trace>
  <inkml:trace contextRef="#ctx0" brushRef="#br0" timeOffset="43018.06">22379 11801 621 0,'0'0'442'0,"0"0"24"0,0 0-80 0,0 0-107 15,0 0-82-15,0 0-62 0,0 0-57 0,0 0-41 16,0 0-30-16,0 0-21 0,0 0-15 0,0 0-21 15,0 0-44-15,0 0-83 0,-41-32-174 16,44 37-207-16,2-3-817 0</inkml:trace>
  <inkml:trace contextRef="#ctx0" brushRef="#br0" timeOffset="43284.36">22802 11560 2217 0,'0'0'327'16,"0"0"-298"-16,0 0 18 0,0 0 12 0,0 0-11 15,0 0-11-15,0 0 2 0,-118 130 5 0,108-98-1 16,-1 3-8-16,-1 2-8 0,0 3-5 0,0 1-7 16,-2 2-3-16,3-1-6 0,-1 0-4 15,1-1-4-15,4-2-6 0,-1-2-2 0,5-2-7 16,-1-5-16-16,3-4-19 0,1-4-41 0,0-3-48 15,2-4-57-15,4-3-76 0,2-3-101 16,3-4-137-16,-5-3-20 0,-1 0-230 0</inkml:trace>
  <inkml:trace contextRef="#ctx0" brushRef="#br0" timeOffset="43462.88">22362 12082 1971 0,'0'0'135'0,"0"0"8"0,0 0 1 15,0 0-29-15,0 0-67 0,0 0-31 16,0 0 5-16,0 0 8 0,0 0-1 0,0 0-8 0,0 0-15 16,0 0-1-16,130-24-3 0,-96 20-4 15,2-1-3-15,-1 0-18 0,1 0-29 0,0-1-41 16,0 0-49-16,-5 0-57 0,0 0-86 0,-1 0-122 16,0-1-58-16,-11 2-143 0,-6 2 201 0</inkml:trace>
  <inkml:trace contextRef="#ctx0" brushRef="#br0" timeOffset="43867.8">23041 11929 554 0,'0'0'334'0,"0"0"57"16,0 0-59-16,0 0-68 0,0 0-62 0,0 0-51 0,0 0-36 15,0 0-28-15,0 0-24 0,0 0-20 0,0 0-10 16,0 0-6-16,0 0-3 0,0 0-2 16,-76 15-1-16,65-4-3 0,0 0-4 0,1 2 3 15,0 2-3-15,0 0-1 0,0 2-1 0,0 1-3 16,0 2-2-16,1 1-4 0,2-1 2 0,-1 3-3 15,4-4 0-15,0-1-1 0,4-3-4 0,0-2-7 16,0-3 1-16,5-3-4 0,1-2-3 16,0-2 6-16,2-2 0 0,-1-1 8 0,3 0 7 15,0-8 1-15,1-1 1 0,3-4-3 0,0-1-4 16,2-3 2-16,-4-2 1 0,2 1 0 0,-2-1 3 16,1 0-2-16,-3 0 1 0,1-1 0 0,-2 1-6 15,2 1 2-15,-5 0-3 0,-1 4 0 16,0 4 4-16,-1 2 2 0,-4 4-2 0,1 1-1 15,-1 3-3-15,0 0 1 0,0 3 1 16,0 4 5-16,0 4 4 0,-3 3-2 0,-1 2 1 16,0 1-4-16,1 1 0 0,0 1 1 0,0-1-1 15,2 0 0-15,1 0-4 0,0-2-2 16,0-1-6-16,1-2-5 0,4-4-4 0,0-2-12 0,2-3-10 16,2-2-17-16,1-2-22 0,3-2-37 15,-1-5-74-15,5-2-140 0,2-4-217 0,-5 3 41 16,-2 4-378-16</inkml:trace>
  <inkml:trace contextRef="#ctx0" brushRef="#br0" timeOffset="44045.35">23081 11546 2323 0,'0'0'213'0,"0"0"-176"16,0 0 13-16,0 0 9 0,0 0-1 15,0 0-20-15,-83 136-16 0,84-113-6 0,12-1-14 16,5-3-11-16,7-1-12 0,5-3-27 0,3-3-45 0,4 0-92 16,-1-2-181-16,-5-2-238 0,-11-3-844 15</inkml:trace>
  <inkml:trace contextRef="#ctx0" brushRef="#br0" timeOffset="44838.44">23312 12078 1267 0,'0'0'173'16,"0"0"-94"-16,0 0 19 0,0 0 10 0,0 0-20 15,0 0-28-15,0 0 6 0,0 0 12 0,0 0 0 16,0 0-9-16,0 0-7 0,0 0-6 15,0 0-5-15,94-10 1 0,-74-5-2 0,-1-2-4 16,0-1-7-16,-1-2-3 0,-1 0-5 16,3-2-4-16,0-2-5 0,-1-3-5 0,1 1-6 15,-1-3-2-15,-3-1-1 0,0 1 1 0,-4 3-3 16,-2 3 2-16,-1 3 2 0,-4 5 3 0,-2 5 9 16,-3 3 5-16,0 3 4 0,0 4-5 15,-4 0-9-15,-1 1-11 0,-5 9-11 0,0 4 0 16,-7 5-1-16,3 4 3 0,-4 4 2 0,2 1-2 15,0 4 3-15,2 0-2 0,-2 3 2 0,5 0 1 16,-3 1 0-16,4-2 1 0,3-2 0 16,-1-1-1-16,6-2 1 0,-2-3 0 0,4 0-1 0,0-6 0 15,5-3-5-15,4-3-5 0,1-4 0 16,5-2-4-16,1-2 5 0,4-5 6 0,1-1 5 16,-1-2 3-16,3-7-2 0,1-3-2 0,-2-1-1 15,0-1-2-15,-1-2 5 0,-1 0 1 16,-4-2 0-16,1-2 4 0,-1 1-6 0,-2-2 1 15,0 0-1-15,-1-1 0 0,-1 1 1 0,-2-2 1 16,1 0 2-16,-3 4-1 0,-4-1 1 16,2 5 1-16,-4 3-2 0,-1 4 7 0,-1 3 6 15,0 4-3-15,0 1-4 0,0 0-6 0,-2 7-5 16,-5 4-1-16,2 3 1 0,-4 2 3 0,0 4-4 16,0-1 3-16,2 2-1 0,0 1 0 0,0 1-1 15,5-1-2-15,-2-1 2 0,1-1-2 16,3-1 3-16,0-2-2 0,0-2 0 0,0-2 1 15,4-4-4-15,1-2-1 0,3-2-1 0,2-3-1 16,0-1 3-16,1-1 4 0,1 0 1 0,2-3 3 16,2-4-2-16,-1-1 0 0,1-2-1 0,-1-2-3 15,1 0 3-15,-1 1-1 0,0-3-2 16,-1 1 2-16,1-1-1 0,-4 2-1 0,2 0 0 16,-1 2 1-16,-2-1-1 0,1 4 0 0,-4 2 2 15,0 1-2-15,-4 3-2 0,0 1 2 0,0 0-3 16,-1 0 0-16,-2 1 4 0,2 5-3 15,1 1 3-15,-3 1 1 0,0 3-2 0,0 0 3 16,0 1 0-16,-3 1 1 0,1 0-2 16,0 1 1-16,-1-2-2 0,0 1-2 0,1-1-4 15,1-2-1-15,1-2-8 0,0-1-12 0,0-1-11 16,1-3-26-16,1-1-34 0,3-2-38 0,-2 0-60 16,5 0-117-16,-5-3-261 0,1 1-842 0</inkml:trace>
  <inkml:trace contextRef="#ctx0" brushRef="#br0" timeOffset="44998.01">24146 11701 2340 0,'0'0'73'0,"0"0"-62"0,0 0 1 15,0 0 1-15,0 0-12 0,0 0-13 0,0 0-30 16,0 0-70-16,0 0-146 0,0 0-263 15,0 0-877-15</inkml:trace>
  <inkml:trace contextRef="#ctx0" brushRef="#br0" timeOffset="45176.54">24381 11801 2164 0,'0'0'102'0,"0"0"9"0,0 0 47 0,0 0-7 0,0 0-45 16,0 0-26-16,0 0-20 0,0 0-20 0,126 6-20 15,-103-9-4-15,-5-1-7 0,2 1-10 16,-2-1-8-16,-1 1-18 0,-3 0-27 0,-1 1-39 16,-3 0-59-16,-3 1-95 0,-1-1-178 0,-4 1-204 15,-2 0-751-15</inkml:trace>
  <inkml:trace contextRef="#ctx0" brushRef="#br0" timeOffset="45383.98">23384 11886 2583 0,'0'0'51'0,"0"0"-112"0,0 0 20 15,0 0 65-15,0 0 4 0,135-4-26 0,-90 2-24 16,2 1-47-16,1 0-70 0,-5 1-79 0,-1 0-107 15,-6 3-152-15,-10 2-411 0,-10-1 440 0</inkml:trace>
  <inkml:trace contextRef="#ctx0" brushRef="#br0" timeOffset="45547.54">23546 12435 2092 0,'0'0'156'0,"0"0"7"15,0 0 7-15,0 0-26 0,0 0-65 0,-95 127-40 0,79-104-12 16,2-3-14-16,-1 3-11 0,3-3-17 0,0 1-34 16,1 0-77-16,4 0-136 0,0-6-322 15,5-5-930-15</inkml:trace>
  <inkml:trace contextRef="#ctx0" brushRef="#br0" timeOffset="47801.67">22287 12843 1079 0,'0'0'73'15,"0"0"63"-15,0 0 35 0,0 0 13 0,0 0-27 16,0 0-45-16,0 0-18 0,0 0-12 0,0 0-17 16,0 0-14-16,0 0-6 0,-124 18-4 15,115-3-1-15,-1 3-1 0,3 0-4 0,2 2-1 16,-1-1-1-16,3 1-5 0,1-2-4 0,2 1-6 15,0-2-3-15,0 1-4 0,1-2-5 16,3 1-2-16,3-1-1 0,0-1-5 0,0-4 0 16,4 0-4-16,1-3-4 0,1-2 2 0,1-3 1 15,3-3 1-15,0 0 3 0,0 0 3 16,2-7 0-16,-2-2 3 0,1-2 1 0,-1-1-2 16,2-4-1-16,-2 2 0 0,1-2-1 0,-2-1 0 15,0 1 2-15,-2-3-4 0,1 0 1 0,0 1 0 16,-3 0 1-16,-2 0 0 0,-1 3 0 0,-1 1 0 15,-3 3-1-15,0 3 1 0,-2 3 1 0,-3 2 0 16,1 3-2-16,-1 0 3 0,0 0-2 16,0 0-3-16,0 2 4 0,0 4-3 0,-1 2 4 15,-1 3 2-15,-1 1-1 0,-1 3 1 0,1 1-1 16,0 2 0-16,2-1-3 0,1-1-1 0,0 0 0 16,0 0 0-16,4-1-3 0,2-1 4 0,0-3 0 15,0-1-2-15,0-3 0 0,3-3-2 16,0 0-2-16,1-3 4 0,1-1 4 0,-1 0 0 15,0-6 3-15,2-1-1 0,2-3-1 16,1-2-2-16,-1 1-1 0,2-2 0 0,-3-1-1 16,1 2 4-16,-1-2 0 0,-2 0 0 0,0-1 0 15,-2-1 1-15,-1 0 0 0,-1 0-2 0,1 1 3 16,-3 2-1-16,-2 4 2 0,-2 2 5 16,0 2 3-16,-1 3 5 0,0 2 0 0,0 0-8 15,-1 0-11-15,0 3-5 0,-2 5-3 0,-2 3 2 16,3 2 2-16,-4 3 6 0,2 1-1 0,1 1-2 15,2 1 5-15,0 0-6 0,1 1 0 0,0 0 3 16,2-2-2-16,4 0 3 0,1 0-4 0,0-1 0 16,2-3-3-16,0-3 3 0,3-2 3 15,1-2 1-15,-1-2 0 0,3-4 2 0,1-1 4 16,2-1 0-16,3-7 8 0,-1-4-5 0,1-2 0 16,1-1 0-16,1-3 0 0,-2 0 2 0,-1-1 5 15,-2 0 5-15,-1-2 0 0,0-1 3 16,-3-3 1-16,1-2-6 0,-1-4-3 0,-3-2-5 15,2-5-5-15,-3-1-3 0,-2-1 1 16,1-1-5-16,-6 2 1 0,0 2-2 0,-3 4-3 16,0 5 3-16,0 7 3 0,-5 6 1 0,0 6 3 15,-2 5 1-15,-1 4-4 0,-2 2-6 0,-1 8-8 16,-4 6 5-16,0 4 2 0,0 4 0 0,-1 5 11 16,2 1-7-16,1 2 1 0,0 3 1 15,3 0-7-15,0 3 6 0,4 1-2 0,1-1 1 16,1 1 1-16,2-4-1 0,2-1-1 0,0-6 0 15,6-1-3-15,3-4 0 0,3-5-3 0,4-1-3 16,2-5 1-16,-1-3-2 0,4-3 2 16,0-4 2-16,-1-2 2 0,3 0 1 0,-2-7 1 15,0-3 2-15,-1-2 1 0,1-1 0 0,-1-2 2 16,-4-2 0-16,3 0 0 0,-4-1 1 0,1-2-3 16,-1 0 2-16,-1-2-1 0,-2-2-1 0,-2 3 1 15,2 0-2-15,-3 4 3 0,-2 3-2 16,-4 5 1-16,2 4 3 0,-4 3-4 0,-1 2-1 15,0 0 0-15,0 0-2 0,0 2 4 0,0 5 1 16,-1 2 4-16,-4 3-1 0,3 1 0 16,-2 3-3-16,-1 0 1 0,1 0-2 0,0 0 0 15,2 1 0-15,2 1-3 0,0-3 2 0,0 2-2 16,0-3 1-16,4 0 0 0,1-1 1 0,0 0-1 16,1-2 0-16,4-1 0 0,-3-2-1 15,2-2 0-15,0 0-1 0,1-2 1 0,0-2 3 16,0-2 3-16,5 0 8 0,-2 0 14 0,6-4 1 15,0-3-2-15,0-2-7 0,2-1-14 0,-3 0 1 16,4-3 1-16,-3 0-1 0,-2 0-1 0,1-1 0 16,-3-2-3-16,-2-2 2 0,-3 0 4 15,-4-3-4-15,-1 0 4 0,-5-1-3 0,0-3-4 16,-5 1 0-16,-3 1-5 0,-3 2 2 0,-4 3-2 16,-1 4 1-16,-3 4 3 0,1 3-2 15,-3 4-1-15,-2 3 0 0,0 2-1 0,5 5 3 0,-1 2 2 16,3 1-4-16,0 1 3 0,3 0-4 0,2 3 1 15,2 0-1-15,3 1-5 16,2-1 1-16,3-2-2 0,1-2 1 0,4 0 0 16,3-2 2-16,2-2 1 0,4-2 0 0,-1 0 3 15,2-3 3-15,-2 0 1 0,2-1 2 0,1 0 2 16,-3-4-1-16,5-2 2 0,-5-1 1 0,4-1-3 16,0-2 3-16,2 1-4 0,-2-1 5 0,1 0-1 15,1 0 0-15,-3 0 0 0,1 1-1 16,-1-1 1-16,1 2-2 0,-2 1-2 0,0 0-3 15,-1 1-1-15,0 1 1 0,0-1-1 0,0 3 2 16,-3-2-1-16,3 3 0 0,-3 0 0 0,3 0 0 16,-3 2 0-16,0 0-1 0,0 0 0 15,-2 0 0-15,0 0 0 0,-2 4-2 0,0-1-1 16,-2 2 0-16,0 1 1 0,-3 0 1 0,-1 2 1 16,0 1 2-16,0 1-1 0,-1 3 0 0,-3 0 0 15,0 0 0-15,2 1 0 0,0 0 0 0,0 1 0 16,2-1 2-16,0-1-2 0,0 1 1 15,2 0-1-15,2-2-1 0,3-2 2 0,-1 0-3 16,0-2 2-16,3 2-1 0,2-3-1 16,-1 0-1-16,0-3-2 0,1 0 0 0,-1-2-1 15,0-1 3-15,2-1 2 0,0 0 1 0,0 0 3 16,0-4 0-16,0-2-1 0,-2-2 0 0,0-2-2 16,1 0 2-16,-1-1 1 0,0-2-1 15,1-1 1-15,0 0-3 0,0 0 0 0,-1-3 0 0,3 0-2 16,-3-2 2-16,2 0 0 0,-1-1 1 15,-3 2 1-15,-1 3-1 0,1 1-1 0,-5 4-1 16,2 2 0-16,-3 2 4 0,-2 2 1 0,0 3 2 16,0 1 2-16,0 0-6 0,0 2-2 15,-5 4-3-15,0 1-1 0,-4 4 0 0,0 0 3 16,4 2 2-16,-3 0-1 0,0 3 0 0,4 0-2 16,-3 0 2-16,4 0-3 0,-2-1 4 0,2-1 0 15,2-1-1-15,0 1 2 0,1-1-5 0,0-3 0 16,0 0-2-16,1-2-1 0,2-2-1 0,3 0 1 15,0-1 1-15,1-2-2 0,1 0 2 16,1-2-1-16,-1-1 4 0,2 0 2 16,0-3 4-16,1-1 0 0,2-3-4 0,-2 0 2 15,0-2-1-15,0 0-1 0,0-2 0 0,1 1-1 16,-1-1-1-16,0 0 3 0,0-1 2 16,-1-2-2-16,2-2 1 0,-1 0-1 0,0-3-1 0,-1 0-1 15,1 1 2-15,-1 1-1 0,-2 2 0 0,-1 1 1 16,-1 4 0-16,-2 1 1 0,0 2 0 15,-3 1 2-15,-1 4 4 0,1 0 1 0,-1 2 1 16,0 0-3-16,0 0-7 0,0 4 0 0,0 2 1 16,-2 2 0-16,-1 1 6 0,-1 2-2 0,2 1-1 15,0 1 0-15,-2-1-3 0,2 1 3 16,0 1-1-16,2 0 1 0,-1-1 1 0,1 0-1 16,0 1 0-16,0-3 0 0,0 2-3 0,1-2 1 15,3 0-2-15,3-1 0 0,0-2 2 16,-2-1-4-16,3-1-2 0,2 0-1 0,0-2 0 15,2 0 1-15,5-1-11 0,-3 0-12 0,4-2-19 16,1-1-28-16,-3 0-42 0,0-2-80 16,-4-4-118-16,0-2-219 0,-5 2-238 0,-3 1-279 15</inkml:trace>
  <inkml:trace contextRef="#ctx0" brushRef="#br0" timeOffset="47995.22">24373 12557 2199 0,'0'0'149'0,"0"0"-76"0,0 0 8 16,0 0 7-16,0 0-26 0,0 0-22 16,0 0-11-16,0 0-8 0,0 0-16 0,0 0-12 15,0 0-26-15,0 0-43 0,121-25-90 0,-103 25-114 16,-6 0-256-16,-3 0-891 0</inkml:trace>
  <inkml:trace contextRef="#ctx0" brushRef="#br0" timeOffset="48176.73">24745 12506 2046 0,'0'0'609'0,"0"0"-508"16,0 0 15-16,0 0 5 0,0 0-44 0,0 0-34 15,0 0-11-15,0 0-6 0,0 0-15 0,0 0-4 16,0 0-7-16,0 0-6 0,0 0-8 0,81-28-22 16,-78 28-42-16,-2 0-83 0,-1 0-145 0,0 1-375 15,0 0-874-15</inkml:trace>
  <inkml:trace contextRef="#ctx0" brushRef="#br0" timeOffset="62729.38">17724 7085 324 0,'0'0'13'0,"0"0"-7"16,0 0 1-16,0 0 1 0,0 0 1 0,0 0 2 15,0 0 2-15,0 0 16 0,0 0 15 0,0 0 16 16,0 0 8-16,0 0-7 0,8-76-11 16,-7 76-16-16,-1 0-5 0,0 0 1 0,1 0 10 15,-1 1 18-15,0 2 14 0,1 2 8 0,0 2-1 16,1 2-7-16,0 2-9 0,-2 2-2 16,2 1-7-16,0 1-5 0,-2 0-5 0,3 2-7 0,-1-1-7 15,1 1-2-15,-1 2-2 0,-1-1-3 0,3 2 5 16,0-1 1-16,-1 3 2 0,4 0-1 15,-2 1 0-15,2 3-6 0,2-1 1 0,0 1 0 16,2 3-5-16,0-1-2 0,-1 0-8 0,2 3-4 16,-1-2-4-16,0 1 2 0,-2 1 1 0,1 0-5 15,-1 2 4-15,2-1-2 0,-2 0-1 16,1-1 1-16,0 2 2 0,-1-3 0 0,0 2 0 16,1 0 4-16,-1 0 2 0,-3 0 11 0,2 0 4 15,2 1 2-15,-1 0-7 0,0-1-5 16,2 2-3-16,-2-1-1 0,1 0 3 0,1 3-3 15,-1 1-2-15,-1 0-1 0,1 1 2 0,-2 1-2 16,-1 1 1-16,3 1 2 0,-2 2-5 16,0-1-1-16,1 0-3 0,-2 0-4 0,3-1 2 15,-1 1 1-15,0 0 0 0,2-1-1 0,-2 1 0 16,1-1-1-16,1 0 1 0,-1-1-2 0,0-1 2 16,1 1-4-16,-2-1 2 0,1 1 3 15,-1 0-4-15,-1 0 4 0,-2 1-3 0,2 0-2 16,0-1 4-16,-3 1 2 0,2 0 2 0,-1-1 3 15,-2-1-4-15,4 2-2 0,-5-1 1 0,3-1-3 16,-2 1 5-16,2 0-4 0,-2-1 1 0,4 1 0 16,-5-1-3-16,4 3 2 0,-3-2-1 0,3 1 2 15,0 0-3-15,-2-1 4 0,4-1-2 16,-2-1-1-16,-1-1 2 0,4 0-1 0,-2 1 1 16,1 1-1-16,-1-1 3 0,1 1-5 0,-4-2 0 15,3 1 3-15,-1 0-2 0,-1 0 5 0,0 0-3 16,-2 1 0-16,3 0-1 0,-4 0 1 15,4 0 1-15,-4 0 2 0,3 0-2 16,-3 0 1-16,-2 0 1 0,1-1-4 0,3 0 8 0,-3 1-6 16,-1 0-1-16,0 0 1 0,0 0 0 15,2 0 1-15,-2-1 2 0,0 0 0 0,1 0-1 16,-1 0 1-16,0-1 0 0,1 0 0 0,2 1-2 16,-1-1 1-16,-1 0 0 0,4-2-2 15,-2 1 3-15,4-3-3 0,-1-1 2 0,-2 0-1 16,3-3-1-16,-1 2 2 0,0-2-3 0,0 1 3 0,0 0-3 15,-2 0 3-15,4 0-2 0,-3 0-2 16,-1 1 1-16,2 1 1 0,-3 2 2 0,5-2-2 16,-3 0 0-16,-2-1 1 0,2-1 1 0,-2-1 0 15,2 0 4-15,-2 1-3 0,3-2 2 0,-4 4 3 16,2-4-1-16,-2 1 2 0,-1 0 0 16,5-2-1-16,-5 1 0 0,1-1 1 0,2-2 0 15,-2-1-3-15,0 0 3 0,2-1-3 0,-3 1 1 16,3 1 3-16,-2 0-1 0,-1 2 1 15,4-1-3-15,-3 2 0 0,-1-1 0 0,-1 1 0 16,3-4-2-16,-2-1 1 0,0-3-1 16,0 1 0-16,2 0 1 0,-3 0-2 0,1-2 1 15,-1 1-4-15,2-1-1 0,1 2 1 0,-2-1-1 16,0-1 1-16,-2 0 1 0,1-1 1 0,1-2-3 16,1 2 2-16,-3 0 0 0,0 0 2 0,0 3 4 15,0 0-1-15,0-2 2 0,0 0-5 16,0-3-4-16,0-2 1 0,0-1-3 0,0-1 0 15,0 0 0-15,0-2 0 0,0 1 0 0,0 0 2 16,0 0-2-16,0 1 0 0,0 1-1 0,0-1 0 16,-3 1 2-16,1-1-1 0,0 0 0 0,-1-1-2 15,-3-2-4-15,4 2-5 0,-4-3-8 0,4 1-13 16,-1-2-14-16,-2 0-15 0,3-2-21 0,1 0-32 16,0-4-56-16,0 0-70 0,1-1-85 15,-1 0-83-15,1 0 49 0,-1 0-7 0,1 0-37 0</inkml:trace>
  <inkml:trace contextRef="#ctx0" brushRef="#br0" timeOffset="63084.94">18435 13162 697 0,'0'0'76'0,"0"0"21"15,0 0 3-15,0 0 12 0,0 0-3 0,0 0-29 16,0 0 16-16,0 0 16 0,0 0 1 0,0 0-6 16,0 0-19-16,0 0-19 0,0 0-6 0,53 128-8 15,-38-115-2-15,-1-1 2 0,2 1-11 0,-1-2-8 16,0 0-4-16,0-2-3 0,0-1 0 0,1-2 0 16,0-2-1-16,-1 0-4 0,2-4 2 15,1 0-2-15,-3-1 1 0,4-5-1 0,-1-4 1 16,1-3 4-16,2-5-4 0,-1-2-3 0,3-4-5 15,1-3-7-15,4-2-3 0,1 0-1 16,1-2-5-16,-2 2-3 0,-5-1 1 0,4 1-2 16,-5 5-1-16,-6 3-2 0,2 3-5 15,-7 3-10-15,0 2-5 0,-2 2-19 0,-1 1-31 16,0 1-43-16,-4 1-87 0,-2 3-145 0,2 2-130 16,-3 1-741-16</inkml:trace>
  <inkml:trace contextRef="#ctx0" brushRef="#br0" timeOffset="64568.98">19025 13448 1460 0,'0'0'172'0,"0"0"-137"15,0 0 31-15,0 0 22 0,0 0 0 0,0 0-26 16,0 0-30-16,0 0 7 0,0 0 16 0,0 0 10 16,0 0 8-16,0 0-20 0,11 40-12 0,-5-23-5 15,-4 3-7-15,-1 1 3 0,-1 1 0 16,0 1 3-16,0 1 2 0,-2-2 3 0,-5 2 0 15,3-4-3-15,-3 2-2 0,-3-1-1 0,0-2-6 16,1 2-1-16,-1-2-2 0,-1-2-3 0,2-1 0 16,2-2-1-16,-1-1-2 0,0-2-1 0,3-3-3 15,0 0-2-15,4-2-6 0,1-2 0 0,-1 0-2 16,1-1-4-16,0 0 1 0,1 0 0 0,1 1-2 16,5-1 2-16,-3 0 1 0,5 1 0 15,0 0 1-15,0 1 1 0,3 0 0 0,-1-1 0 16,4 0-1-16,-1-1 0 0,3 1-2 0,-2-1 0 15,4 1 0-15,-1-2-2 0,2 0-1 16,1-1-2-16,0 1 0 0,1-1-1 16,1 0-4-16,2-1-8 0,-2 1-12 0,0 0-17 15,3-1-30-15,-3 0-42 0,-3 0-60 0,1 0-82 16,-1-1-133-16,-4 0-134 0,-7 0-786 0</inkml:trace>
  <inkml:trace contextRef="#ctx0" brushRef="#br0" timeOffset="65068.96">19811 13275 1839 0,'0'0'394'15,"0"0"-374"-15,0 0 38 0,0 0 27 16,0 0 4-16,0 0-23 0,0 0-28 0,0 0-5 0,0 0 6 16,0 0 1-16,0 0-8 0,-96 141-5 0,92-109-2 15,-2 4 1-15,-2 3-1 0,2 3 0 16,-5 4-2-16,2 1-7 0,-2 0-1 0,-4 0-9 15,4 2-4-15,-3 0-2 0,-2 0-5 16,-1 0-4-16,1 1-6 0,-2-2-8 0,4 0-14 16,-3-3-19-16,0-2-30 0,3-3-38 15,1-3-48-15,-2-3-65 0,4-2-127 0,2-9-129 16,6-9-554-16</inkml:trace>
  <inkml:trace contextRef="#ctx0" brushRef="#br0" timeOffset="66836.31">20010 13486 1439 0,'0'0'70'0,"0"0"27"0,0 0 42 16,0 0 24-16,0 0 0 0,0 0-45 0,0 0-31 16,0 0-13-16,0 0-7 0,0 0-13 15,0 0-18-15,0 0-19 0,0 0-16 0,-49-46-3 16,49 53 4-16,4 5 3 0,-1 4 9 0,0 5 0 16,3 2-3-16,-2 2 1 0,3 2-2 0,1 0 2 15,-3 0-4-15,3-1-2 0,0-1-1 16,1-1-4-16,-3-1 4 0,2-3-3 0,-1 1 0 15,-2-1 0-15,4-1-2 0,-3-1 0 0,-1-2 0 16,3-3 0-16,0-1 1 0,-4-2-2 0,4-2 3 16,-3-1 0-16,0-2 0 0,-2-1 3 0,3-2 1 15,-4-2 0-15,-1 0 5 0,1 0 1 0,2 0 9 16,-2 0 5-16,0-5 6 0,5-2 1 16,-4-2-5-16,7-2-2 0,-2-1-7 0,-2-1-3 15,1-1-2-15,1 2-2 0,-2-2 0 0,0-1 0 16,3-2-4-16,0-1-3 0,0-1-1 15,0-2-2-15,2 0 2 0,0-1-4 0,-1-2 1 16,2-1-2-16,-2-3-3 0,1 1-2 0,0-1-6 16,0 3-7-16,-1 1-12 0,3 3-13 15,-3 2-19-15,-3 6-26 0,3 2-33 0,-3 4-50 16,-4 4-65-16,3 1-113 0,-4 2-149 0,0 0-184 16,-2 0 60-16</inkml:trace>
  <inkml:trace contextRef="#ctx0" brushRef="#br0" timeOffset="67237.23">20816 13207 2217 0,'0'0'-4'0,"0"0"36"0,0 0 40 0,0 0 16 16,0 0-13-16,0 0-45 0,0 0-21 15,0 0 3-15,0 0 7 0,0 0 1 0,0 0 5 16,0 0 2-16,-67 122-2 0,58-91 7 0,-2 1-3 16,-1 3-4-16,-2 2-1 0,0 1-6 0,-3 3-5 15,1 2-3-15,-3-1-7 0,1 0-2 0,-2-2-2 16,2-2-4-16,2 0-5 0,0-2-14 0,1-3-20 16,0 1-27-16,1-2-38 0,1-1-59 15,2 0-84-15,3 0-175 0,1-8-82 0,4-8-673 0</inkml:trace>
  <inkml:trace contextRef="#ctx0" brushRef="#br0" timeOffset="67801.72">21060 13496 991 0,'0'0'59'0,"0"0"62"0,0 0 35 16,0 0 16-16,0 0-54 0,0 0-50 16,0 0 5-16,0 0 8 0,0 0 2 0,0 0-14 15,0 0-16-15,0 0-11 0,0 0-2 16,2 131-3-16,-5-107 2 0,1 2-2 0,-1 0-2 16,-2 0-4-16,1-1-4 0,-4-1-4 0,3-1-6 15,-2-1-2-15,-1-1-6 0,1-2-2 0,-1-2-1 16,1-1-4-16,0-3 2 0,2 0-6 0,-3-3 1 15,5-2-3-15,-1-2-5 0,1-2-4 16,1-2-6-16,0-1-7 0,-1-1-12 0,1 0-19 16,-1 0-14-16,-1-2-1 0,-2-3 7 0,-2-1 23 15,4 0 19-15,-3-1 10 0,-2 2 11 0,5 0 7 16,-3 2 11-16,4 0 8 0,-3 2 10 0,4 1 4 16,0 0 1-16,1 0-2 0,-1 0-13 0,2 0-15 15,0 0-12-15,0 1-6 0,4 2 3 16,1 0 10-16,2 2 3 0,3-2-1 15,6 1-4-15,-1-2-1 0,4-1-2 0,1-1-5 16,2 0-6-16,-2 0-28 0,3-3-32 0,1-1-53 16,-3 0-88-16,0-2-113 0,-6 1-81 15,-6 3-443-15</inkml:trace>
  <inkml:trace contextRef="#ctx0" brushRef="#br0" timeOffset="68045.14">20844 13466 2433 0,'0'0'-66'0,"0"0"39"16,0 0 67-16,0 0 38 0,0 0-13 0,0 0-37 15,142 14-11-15,-105-14-4 0,0 1-3 16,0-1-8-16,3 0-10 0,-3 0-32 0,-4 0-76 16,-1 0-115-16,-3 0-197 0,-7 0-127 0,-9 0-660 15</inkml:trace>
  <inkml:trace contextRef="#ctx0" brushRef="#br0" timeOffset="68577.73">21654 13657 2227 0,'0'0'-98'0,"0"0"30"16,0 0 34-16,0 0 72 0,0 0 32 16,0 0-18-16,0 0-19 0,0 0-10 0,0 0-7 15,0 0-7-15,126-14-7 0,-104 12-9 0,3 0-23 16,-1 0-48-16,-3 2-85 0,-1 0-149 16,-5 0-163-16,-8 0-730 0</inkml:trace>
  <inkml:trace contextRef="#ctx0" brushRef="#br0" timeOffset="68794.14">21617 13850 2421 0,'0'0'10'0,"0"0"-46"0,0 0 39 0,0 0 27 15,0 0 15-15,0 0-3 0,0 0-5 16,0 0-3-16,0 0 0 0,0 0-4 0,0 0-12 15,128 22-11-15,-96-24-6 0,2-3-9 0,1 1-26 16,-1-2-41-16,0 0-71 0,-1 1-88 16,-2 0-122-16,-1 0-168 0,-7 3-391 0,-10 0 531 0</inkml:trace>
  <inkml:trace contextRef="#ctx0" brushRef="#br0" timeOffset="70851.73">22125 13999 1021 0,'0'0'-12'0,"0"0"36"0,0 0 60 16,0 0 55-16,0 0 28 0,0 0-20 0,0 0-8 15,0 0-1-15,0 0-17 0,0 0-10 16,0 0-15-16,0 0-14 0,0 0-11 0,0 0-6 16,123-91-10-16,-110 72-4 0,0-2-10 0,-2 0-6 15,1-1-7-15,-1-1-4 0,-1 0-3 0,0 0-5 16,1-1-3-16,-2-3-5 0,-3-1-2 0,1 0-1 16,-2-3-2-16,-2 0-1 0,-1 0-2 15,-2 2 0-15,0 3 0 0,0 5 4 0,-2 1-4 16,-4 5 3-16,-1 3-1 0,0 1-3 0,1 3 6 15,1 2-9-15,-4 3-3 0,4 3-5 16,0 0-11-16,0 2-1 0,-1 7 2 0,0 5 4 16,1 4 9-16,-3 6 2 0,4 2 1 0,-1 3 6 15,3 1-4-15,0 4 3 0,2 0-1 16,0-1 0-16,0 0 1 0,2 1-2 0,-1-1 1 16,2 0-1-16,-1 1-1 0,1-2 0 0,2-2-1 15,1-2-1-15,4-4-4 0,0-4-4 0,1-2 0 16,4-5 0-16,-1-3 1 0,2-3 4 15,-1-2-1-15,2-4 5 0,-2-1 3 0,2-1 2 16,1-7 5-16,-1-3-1 0,2-3 2 0,-1-1-4 16,-1-3 0-16,-2-1-1 0,2 0-1 0,-4-2 4 15,2 0 0-15,-3-1 3 0,-1-1 2 0,1-1-3 16,-5 3 0-16,-1-1-1 0,-1 3-1 16,-1 2 4-16,-4 2 1 0,0 3 2 0,0 4 4 15,0 2 1-15,0 3 4 0,-4 1-3 0,2 2-5 16,-2 0-15-16,0 3-9 0,-2 4-1 0,1 4-2 15,-4 1 8-15,2 5 4 0,1 0-1 16,-1 2 2-16,1 1-1 0,4 2 1 16,-3 1-1-16,3 1 3 0,2 0-2 0,0-1-2 15,3-1-1-15,3-2-2 0,3-2-1 0,1-3-3 16,4-2 0-16,-1-3 0 0,1-3 2 0,0-4 4 16,2-1 3-16,-4-2 3 0,3-2 2 0,-1-4 5 15,0-3-1-15,2-2 2 0,-4-2-3 0,2-2-2 16,-1-1 1-16,-1-2-2 0,-2 0 2 15,-1-2 2-15,-1-2-3 0,1-1 1 0,-2-1-3 16,0-3-2-16,-2 1 0 0,0-1-1 0,-3 3 1 16,-1 2 3-16,-1 5 2 0,0 3 5 0,-1 4 1 15,-2 3 3-15,-2 3-1 0,1 3-6 0,1 1-10 16,-2 1-9-16,0 9-1 0,-1 3 0 16,-3 4 6-16,3 2 4 0,0 3 0 0,1 1-1 15,0 1 0-15,5 2 0 0,-2-1 1 0,2 3-2 16,0-3 2-16,3 0 0 0,3-1-3 15,-1-2 2-15,3-2-1 0,1-3 0 0,0-2-1 16,0-3-2-16,0-3-3 0,1-3 4 0,0-2 1 16,-1-3 6-16,0-1 8 0,0-1 4 15,1-6 2-15,1-2-1 0,1-4-3 0,-1-1-4 0,1-1-2 16,-2-4-1-16,2-1 0 0,-3-1-3 0,1-3-1 16,-1-1-1-16,2-1-3 0,1-2 1 15,-3 3 3-15,4 3-2 0,-3 4 2 0,-2 3-1 16,4 3-2-16,-5 4 1 0,2 2-3 0,0 4 0 15,-2 2-6-15,2 0-1 0,-4 4 1 16,0 4 4-16,1 5 4 0,-2 2 4 0,-2 2-1 16,0 3 0-16,-2 0 0 0,0 0-1 0,0 1 1 15,-2 1 1-15,0-2-1 0,-2 1 0 16,-2-1 3-16,2 0-1 0,-2-1 0 0,1-1 2 16,-1 0 3-16,-2-3-1 0,2 0 1 0,1-4-1 15,1-1-6-15,2-3 3 0,1-2-4 0,1-3-1 16,0-1 3-16,0-1 3 0,1 0 7 0,1-2 11 15,1-5 2-15,3-3-1 0,-1-2-8 16,4-3-6-16,-2-2 0 0,2-2-3 0,2 0-2 16,-1-2 0-16,1 0-5 0,2 3 1 15,-2 1 2-15,-2 3-3 0,3 2 2 0,-2 4-1 0,1 1-1 16,0 1-1-16,-1 2 0 0,0 3-4 16,0 1-4-16,-1 0-2 0,0 3 2 0,1 3-1 15,-4 3 2-15,0 1 4 0,-1 1-3 0,-1 3 2 16,-2 1 2-16,-2 1 1 0,0 1-2 0,0 1 3 15,-3 0 1-15,-2-1-2 0,-1 1 3 0,-2 0 1 16,-3-1-1-16,5-1 3 0,-1 1 2 16,1-3-3-16,2-3 0 0,-1-1 1 0,4-3-4 15,-1-2 3-15,2-3-2 0,0-1-3 0,0-1 1 16,0 0 2-16,0-2 8 0,6-5 3 0,-1-1 3 16,4-5-4-16,1 0-6 0,2-5-1 15,-2 0-2-15,4-2-1 0,1 1 1 0,0-3-2 16,2 0-3-16,-3 2 3 0,2 1 0 0,-3 3 0 15,0 2 4-15,0 1-5 0,-1 3 2 16,-1 0-1-16,-1 3-3 0,1 0 2 0,-2 1-2 16,-3 4-2-16,-2-1 1 0,0 3-3 0,-3 0-4 15,0 2 6-15,-1 3 0 0,0 2 9 16,0 1 3-16,-2 2-1 0,-3 1-3 0,2 0 0 0,-2 2 0 16,2 0-2-16,-1 0 4 0,0 2-3 15,-2 1 0-15,2-1-1 0,2 0-1 0,-1 2 1 16,2-2-3-16,1-1 2 0,0 1-2 0,0-2-4 15,3-1-5-15,1-4-4 0,4-2-3 0,-2-2 1 16,0-1 2-16,2-1 2 0,2-2 6 16,0 0 5-16,0-6 1 0,2-2 3 0,-1-2-3 15,3-2 0-15,0-1 1 0,-2 1 1 0,2-1 2 16,-2-1 2-16,2-1 2 0,-4-2 1 0,1 0 2 16,0-1 3-16,-2 0 1 0,1 0 2 15,0 2 4-15,-2 2 4 0,-2 2 2 0,-1 4 1 16,-3 4 1-16,-1 1-5 0,1 3-5 15,-2 0-2-15,0 0-7 0,0 5 6 0,0 2 3 16,0 2 3-16,0 4 0 0,-3 1-4 0,2 2-6 16,-1 0-3-16,-1 0-1 0,0 0-4 0,1-1 0 15,2 0-2-15,0-1-3 0,0-3-9 0,0 2-12 16,1-3-4-16,6-1-4 0,-1-1-15 16,3-3-59-16,3-3-87 0,1-2-42 0,1 0-20 15,6-7-202-15,-6 2-258 0,-4 0 191 0</inkml:trace>
  <inkml:trace contextRef="#ctx0" brushRef="#br0" timeOffset="70983.88">23830 13618 1322 0,'0'0'148'16,"0"0"-7"-16,0 0 3 0,0 0-32 0,0 0-99 16,0 0-61-16,0 0-17 0,0 0-9 0,0 0-12 15,0 0-70-15,0 0-171 0,0 0-47 16,0 0-376-16</inkml:trace>
  <inkml:trace contextRef="#ctx0" brushRef="#br0" timeOffset="72592.99">23870 14072 1076 0,'0'0'28'0,"0"0"-4"0,0 0 68 0,0 0-17 15,0 0-59-15,0 0-9 0,0 0 9 16,0 0 4-16,0 0 5 0,0 0 10 0,0 0 19 16,0 0 11-16,0 0 7 0,109-121 4 0,-96 110-11 15,0 2-3-15,1 2-12 0,0 1-11 16,-2 0-7-16,-1 2-12 0,1 1-9 0,-2 2-5 15,-1 1-5-15,0 0-1 0,-3 6 4 0,-2 2 1 16,-4 4 5-16,0 2-1 0,0 1-3 16,-7 5-2-16,0 1-6 0,-4 1 5 0,1 2-3 15,-1 2 5-15,0-1 3 0,0 0 0 0,1-1 7 16,2-2 7-16,1-3 5 0,0-4 8 0,4-1 3 16,-1-4-3-16,2-3-8 0,2-3-12 15,0-1-3-15,3-3 3 0,2 0 6 0,4-3 8 16,2-6-3-16,1-3-5 0,6-3-10 0,1-2-5 15,1-2-1-15,-2-3-3 0,2-1 2 0,0-3-1 16,-3 0-2-16,2-4-1 0,0 0-1 0,-2 0-2 16,1 2 1-16,-1 2 0 0,-3 4-1 0,1 6 1 15,-4 3-1-15,-1 5-1 0,-4 4-5 16,-1 2-5-16,-1 2-5 0,-1 2 4 0,-3 5 6 16,0 2 9-16,0 4 3 0,-3 1 0 0,-1 4 1 15,-2 0-1-15,-1 1 1 0,-1 1 1 0,0 0-2 16,1 0 1-16,1 0-1 0,-3 2 1 15,4-1 1-15,0-1-3 0,0 0 2 0,1-1-1 16,3-2-4-16,1-2-2 0,0-4-10 0,1-2-9 16,6-3-9-16,0-1-10 0,2-4-5 15,2-1-7-15,0 0-4 0,2 0-6 0,-1-6-9 16,2 0-5-16,2 0 1 0,3-2 41 0,-2-1 36 16,4 0 13-16,2 0 15 0,-1-2-22 15,0 0-16-15,4-1 8 0,-3-2 1 0,4-3 1 16,-1 1 2-16,3-4 4 0,1-1 1 0,0 2-1 0,-4-2 0 15,-2 2-2-15,-6 2-1 0,-5 3 6 16,-6 3 27-16,-7 4 28 0,0 3 26 0,-12 3 16 16,-3 1-6-16,-4 0-15 0,-2 6-9 0,-3 2-2 15,-2 1-5-15,3 4-7 0,-2-1-8 16,1 3-10-16,3 1-11 0,1 2-7 0,1 1-6 16,1 3-1-16,3 1 3 0,-3 1 0 0,5 0-3 15,2-3-6-15,2-1-4 0,4-3-7 0,5-4-1 16,0-2-2-16,4-3-4 0,2-1-3 15,5-2-4-15,-1-4-6 0,1-1-3 0,2 0 5 16,-1-7-1-16,0-1 1 0,1-1 2 16,2-3 0-16,-4 0 4 0,1-3 2 0,1-1 4 15,-2-2 2-15,1 1-1 0,-2 1 5 0,-2 0-4 16,-1 2 1-16,1 4 2 0,-5 1-3 0,2 2 1 16,-3 3 0-16,-1 1-4 0,-1 1-5 0,0 2-6 15,0 0-7-15,0 0 1 0,0 5 3 16,0 3 8-16,0 4 6 0,-5 2 3 0,1 0 3 15,1 1-1-15,-4 3-1 0,4-2 0 0,1 1-1 16,-3-1-1-16,4 1 1 0,0-3 0 0,1 0-3 16,0-1 2-16,0-1 2 0,0-4-5 0,2 0 1 15,5-2-2-15,-2-2-2 0,2-2 2 0,1-2 2 16,-1 0 2-16,3-3 2 0,0-3 1 16,2-4-1-16,1 2 1 0,-1-3 0 0,1 1-1 15,1-1 2-15,-2 1 0 0,1 1 0 0,2 0 0 16,-2 1-4-16,-2 0 3 0,2 3 0 0,-4 0-2 15,0 4 7-15,0 0-4 16,-2 1-2-16,0 0 2 0,-1 0-2 0,-4 5 2 16,3 0 2-16,-3 3-2 0,-2 1 2 0,0-1-1 0,0 3 1 15,-5 0 0-15,-1 2-2 0,-4 1 1 16,0 1 1-16,0-1 2 0,-2-2 3 0,0 1 0 16,2-2 1-16,0 1 3 0,2 0-1 0,0-1 1 15,0-2-4-15,3 1-2 0,2-4-5 0,0-1-1 16,3-2 0-16,0 0-4 0,0-3-2 15,4 0-1-15,3 0 4 0,2-5 2 0,2-2 0 16,3-2-1-16,0-1-3 0,0-2 0 0,1 2 1 16,-1-2 2-16,0 1-1 0,-1 1 4 0,-1 0-4 15,-2 2 2-15,-3 0 2 0,-1 2 0 0,0 2 2 16,-4 0-1-16,0 2 1 0,0 2-2 0,-2 0 0 16,1 0 0-16,-1 0 2 0,0 4 2 15,0 2 1-15,0 2-2 0,0 0-1 0,0 2-1 16,-1 0-1-16,-2 1 0 0,2 2 1 15,-2 1-2-15,-2 0 2 0,2 2 2 0,-2-1 7 16,1 1-1-16,2 0 2 0,-2 0-2 0,0 2-7 16,2-2 1-16,1-2-1 0,0-3-2 15,1-2 1-15,0-1-3 0,3-2-4 0,2-2 0 16,1-2-5-16,3-1-1 0,2-1 5 0,-1-2 1 16,2-4 4-16,1-2 0 0,2-3 1 0,-2 1-2 15,4-1 2-15,-3-3 0 0,1 0 1 0,0-2 1 16,1-2-2-16,1-2 2 0,-2-3-5 15,4-4 4-15,0-2 0 0,-1-3-3 0,5-3 6 16,-1-4-5-16,-1-2 1 0,2-4-3 0,3 0-3 16,-3-3 2-16,-3 3-1 0,-1 3 0 0,-7 6 2 15,-1 6-1-15,-6 8 6 0,-4 7 5 0,-1 5 5 16,-6 5 3-16,-5 5-1 0,2 0-2 0,-3 5-5 16,-4 5 2-16,1 4-3 0,-3 2-2 15,5 5 1-15,-5 3-5 0,5 2-1 0,-4 5 2 16,3 1 1-16,-4 1 5 0,3 4 5 0,-1 0 10 15,3-1-3-15,-3 0 5 0,5 1-5 16,0-1-3-16,0-2-3 0,3-1-5 0,-1 0-5 16,5-3-6-16,2-5-1 0,2-3-12 0,0-6-7 15,0-3-11-15,2-3-16 0,5-4-9 16,0-2-18-16,1-4-19 0,2 0-38 0,1-3-66 16,0-4-122-16,3-2-220 0,-6 1-30 0,-1 2-413 0</inkml:trace>
  <inkml:trace contextRef="#ctx0" brushRef="#br0" timeOffset="72796.45">25088 13944 2504 0,'0'0'18'0,"0"0"16"15,0 0 5-15,0 0 19 0,0 0 7 0,0 0-7 16,0 0 3-16,0 0-16 0,0 0-14 0,0 0-14 15,137 26-11-15,-110-25-6 0,2-1-10 16,-1 1-24-16,-1 0-39 0,-2 2-60 0,-1 1-83 16,-2 1-75-16,-1 3-113 0,-2-2-156 0,-8-1-655 15</inkml:trace>
  <inkml:trace contextRef="#ctx0" brushRef="#br0" timeOffset="72988.5">24938 14703 2723 0,'0'0'8'15,"0"0"26"-15,0 0 28 0,0 0 0 0,-109 140-5 16,97-111-22-16,3 0-14 0,0 0-13 16,5-1-7-16,1-4-5 0,2-4-9 0,1-2-18 15,0-4-40-15,0-3-64 0,5-2-96 0,2-3-178 16,-2-4-236-16,1 1-813 0</inkml:trace>
  <inkml:trace contextRef="#ctx0" brushRef="#br0" timeOffset="73519.09">25328 14625 1199 0,'0'0'388'0,"0"0"-323"16,0 0 62-16,0 0 33 0,0 0-29 0,0 0-29 15,0 0-20-15,57-123-14 0,-54 112-8 0,2 3-8 16,-4 1 0-16,-1 2 1 0,0 2 0 0,-1 0 0 16,-5 3-8-16,-2 0-11 0,-1 0-11 15,-2 0-7-15,-1 6-4 0,1-1-2 0,0 2 0 16,-1 0 0-16,-1 1-2 0,0 2 2 0,0 0-1 15,0 4 0-15,-3-2 2 0,4 2 5 0,-1 0 3 16,1 1 2-16,1-1 0 0,2-1 0 16,2 0-6-16,0-1 0 0,4-2 1 0,0-1-9 15,0-2-3-15,3-1-3 0,5-2-7 0,0-3 4 16,4-1 2-16,0 0-2 0,6-5 3 16,-1-2-4-16,-1-2 3 0,3-1-3 0,-2-1 0 15,0 1 5-15,0-2-4 0,-4 1 4 0,1-1 4 16,-1 1-7-16,-1 1 0 0,-2 1 2 0,-1 2-4 15,-5 3 4-15,5 0 6 0,-5 3 0 0,-1 1 2 16,0 0-3-16,0 0-2 0,0 0-1 0,0 5-4 16,0 3 4-16,-4 4-1 0,1 0 0 15,2 2 4-15,0 1-5 0,0 1-2 0,1 0 2 16,0 0-4-16,3 0 3 0,5 1 2 0,0-4-2 16,1-1-4-16,2-2-4 0,0-2-1 15,0-1-6-15,2-2-1 0,-2-3-4 0,3 1-12 16,-1-3-10-16,-1 0-20 0,-1 0-27 0,-1-5-31 15,0 1-58-15,0-1-106 0,0 0-190 0,-4 0-99 16,-3 3-544-16</inkml:trace>
  <inkml:trace contextRef="#ctx0" brushRef="#br0" timeOffset="74077.59">24917 13824 689 0,'0'0'18'0,"0"0"62"0,0 0 58 0,0 0 63 16,0 0 32-16,0 0-43 0,0 0-32 0,0 0-15 15,0 0-13-15,0 0-13 0,0 0-14 16,0 0-12-16,118-9-10 0,-97 16-6 0,2 2-12 15,0 1-13-15,4 1-15 0,-1 1-9 0,3 2-10 16,1-1-6-16,0 0-6 0,1 0-4 16,-1 0-3-16,1-3-7 0,-1 1-9 0,1-4-15 15,-1 0-21-15,-2-1-24 0,-2-2-31 0,2-2-46 16,-6-1-68-16,2-1-104 0,-9 0-157 0,-5 0-663 0</inkml:trace>
  <inkml:trace contextRef="#ctx0" brushRef="#br0" timeOffset="-83888.75">18633 5123 370 0,'0'0'70'0,"0"0"-46"0,0 0-14 16,0 0 26-16,0 0 50 0,0 0 26 0,0 0 6 16,-58-120-4-16,49 112-13 0,0 2-16 0,-4 3-10 15,-2 1-11-15,2 2-3 0,-5 0-4 16,1 1-4-16,-1 3-3 0,-3 5-1 0,-1 0-6 16,-2 2-8-16,2 1-6 0,-2 3-8 0,-2 1-6 15,3 1-4-15,-5 4 0 0,0 2-3 16,1 4 5-16,-3 3 6 0,1 4 0 0,0 4 0 15,5 2-3-15,-1 5-2 0,6 3-3 0,2 5 0 0,0 6 0 16,3 2 0-16,0 2-2 0,7 4-1 16,2 0 1-16,2 2-7 0,3 1 4 0,3 0-4 15,6-2-5-15,3-2-2 0,6-4-8 0,1-3-4 16,3-6-3-16,1-6-3 0,6-6-2 16,1-5-1-16,2-3-2 0,0-4 2 0,3-4-5 15,-3-1-3-15,0-6-1 0,-1-1-2 0,1-3 5 16,2-4 2-16,-3-1 2 0,1-4 4 0,-2-3 2 15,-1-1 6-15,-3-1 10 0,2-4 10 16,-4-5 12-16,2-4 12 0,-2-4 5 0,3-4 4 16,-3-4 3-16,4-5 3 0,0-5 1 0,-2-2-5 15,3-3-2-15,1-2-5 0,0-2-5 16,0-1-2-16,-2 0-2 0,-3-1-2 0,0 1 1 16,-3-1 2-16,-3-1-3 0,-2-1 4 0,1-1 0 15,-3 0-1-15,-3-3 3 0,-1 0 3 0,-4-2 7 16,-2 0 6-16,-5 0 8 0,0-1 2 0,-2-1-2 15,-7 2 0-15,-3 4-4 0,-5 3-2 16,-2 3 0-16,-3 5-3 0,-1 3-11 0,-7 5-11 0,-3 3-2 16,-7 4 0-16,-7 3-5 0,-4 4-3 15,-2 4-10-15,-8 5-19 0,0 5 3 0,0 3-2 16,0 1-6-16,3 7-7 0,5 3-23 0,4 0-40 16,10 3-64-16,8-1-107 0,9 1-165 15,9-3-52-15,7-4-556 0</inkml:trace>
  <inkml:trace contextRef="#ctx0" brushRef="#br0" timeOffset="-83407.53">18437 4655 2346 0,'0'0'1'0,"0"0"-2"16,0 0-13-16,0 0 6 0,0 0-1 16,0 0-8-16,0 0-5 0,0 0 16 0,0 0 11 15,0 0-1-15,0 0-3 0,0 0-15 0,146-89-19 16,-104 65-36-16,1-2-52 0,-1 0-99 16,-2 2-123-16,0 2-77 0,-12 6 35 0,-12 5-290 0</inkml:trace>
  <inkml:trace contextRef="#ctx0" brushRef="#br0" timeOffset="-81372.06">18860 4682 1899 0,'0'0'-228'0,"0"0"80"16,0 0 117-16,0 0 118 0,0 0 21 0,0 0-54 15,0 0-25-15,0 0-6 0,0 0-1 0,0 0-7 16,0 0 5-16,95-127 3 0,-80 99-1 0,-2-1 2 16,-2 0-3-16,0-1-3 0,0-1-3 15,0-2-2-15,-1-3 0 0,-1 0-2 0,0-1 4 16,-1 0 0-16,-4 2-2 0,3 4 9 0,-5 5 10 15,-2 5 14-15,0 5 11 0,0 4 2 0,0 6-2 16,-1 3-14-16,-1 3-19 0,1 0-26 16,0 0-37-16,1 0-22 0,-4 6-6 15,3 2 12-15,-1 5 21 0,-2 5 15 0,-1 4 11 0,2 3-3 16,-2 2 2-16,4-1-5 0,1 0-2 16,0 1-2-16,1-3-3 0,7-2-5 0,-1-2-5 15,2-4-8-15,-2-4-6 0,6-3 5 0,0-3 4 16,-1-2 10-16,-2-3 10 0,3-1 9 0,0 0 12 15,-2-5 8-15,-1-3 16 0,0-2 8 16,1-4 4-16,0-3-2 0,0-4-9 0,0-1-7 0,0-1-5 16,-2-1 0-16,1 1 2 0,-3 0-1 15,-2 1-2-15,0 2-3 0,-2 1-6 0,-2 2 0 16,1 3-3-16,-2 3 3 0,0 4 2 0,0 2-1 16,0 3-4-16,0 2-16 0,0 0-23 0,0 0-42 15,-1 3-34-15,1 2-1 0,-1 4 18 16,0 5 43-16,-1 3 38 0,-2 4 14 0,2 2-1 15,2-1-3-15,-1-2-3 0,1 1-5 0,0-3 2 16,0 0-4-16,2-2-4 0,5-2-8 16,-4-3-9-16,6-3 0 0,0-2 9 0,-1-2 12 15,2-4 16-15,0 0 24 0,1-3 17 16,1-4 16-16,-1-3 10 0,0-3-6 0,1-2-10 0,1-2-8 16,-2-2-9-16,1 1-6 0,-3-1-6 15,0-1-1-15,1 2-8 0,-4 0-7 0,2 1-3 16,1 1-10-16,-5 2-4 0,4 2-3 0,-2 2-6 15,-2 4-5-15,-2 2-14 0,2 3-17 0,-1-1-22 16,-2 2-15-16,0 0 1 0,-1 2 8 16,2 2 28-16,2 2 27 0,-2 2 17 0,-1 3 12 15,0 0 7-15,1 2-2 0,2 2 1 0,-2-1-1 16,-1 0-5-16,3-2-3 0,0-1-4 0,-1 0 0 16,3-4-4-16,-2-1 6 0,2-3 6 0,-2-1 7 15,2-2 14-15,-1 0 16 0,3 0 17 16,0-4 8-16,0-4 1 0,4-3-10 0,0-3-19 15,1 1-9-15,0-3-8 0,1-1-4 0,-1 1 0 16,-3-2 0-16,2 1-4 0,-2-2 1 0,-1 1-7 16,0-1-2-16,-1 3-3 0,-3 2-2 15,2 2 0-15,-4 3-5 0,1 3 3 0,-2 2-5 16,-1 3-1-16,-1 1-3 0,0 0-17 0,0 0-16 16,0 0-16-16,0 4-4 0,0 0 23 15,0 3 31-15,0 4 25 0,0 0 11 0,0 3-8 16,0 0-10-16,0 0-9 0,0-3-8 0,2 0-3 15,0-1-8-15,4-1-5 0,-1-1-3 0,1-2-4 16,2 0-1-16,1-3 2 0,0-2 7 0,1 0 9 16,2-1 15-16,0 0 15 0,5-5 14 0,-2-2 6 15,4-4 5-15,-1 0-5 0,2-2-3 16,-2-1 4-16,-2-2 0 0,2 1 6 0,-5-1 0 16,1-1-2-16,-1-1-4 0,-3 2-6 0,-1 0-1 15,-4 1 1-15,0 3 8 0,-3 0 3 16,-1 0 7-16,-1 4-2 0,0-1-3 0,0 2 2 15,-1 3-10-15,-1 0-8 0,-3 3-16 0,1 0-25 16,-4 1-19-16,4 0-16 0,-4 2-5 0,0 6 2 16,-3 3 11-16,2 5 6 0,-1 2 5 15,0 4 3-15,2 2 0 0,4 4 2 0,2 1 8 16,0 1 11-16,2 3 6 0,3 1 10 0,1 0 0 16,5 1-1-16,2 1 1 0,-1 1 0 0,4-1 5 15,0 1-1-15,-3-3 0 0,2 0-2 16,-1-2-4-16,-4-1-1 0,1-4 2 0,-2-1 4 15,-4-3 4-15,-2-2 11 0,-1-4 5 0,0-4 9 16,0 0 6-16,-4-2 2 0,-3-3 3 0,-4-2-5 16,2 0-6-16,-1-2-8 0,-2-1-9 15,0-2-8-15,-1-1-8 0,0 0-6 0,3 0-5 16,4-3-7-16,-2-2-13 0,2-2-13 0,4-2-24 16,0 0-10-16,2-3-7 0,0-3 7 15,1-3 13-15,5-1 11 0,1-4 7 0,3-2 2 0,4 1 7 16,-1-1 2-16,0-3 5 0,4 1 2 0,-3-1 3 15,5-2 1-15,-2-1 5 0,2 0 5 16,-3 0-3-16,3 0 4 0,-1 0-1 0,-2 0 1 16,1 1 3-16,0-1 3 0,-3-1 1 0,3-2-1 15,-3 2 1-15,1-1-1 16,-1 3 1-16,0-2-1 0,1 4 0 0,-3 0-2 0,-2 3 0 16,1 4 5-16,-2 3 5 0,-5 5 11 0,0 4 11 15,-3 3 9-15,-1 4 2 0,0 0-6 16,0 2-14-16,0 0-12 0,-1 0-9 0,0 0-14 15,-2 3-20-15,0-1-24 0,0 4-15 0,-4 1 1 16,1 3 15-16,-2 4 20 0,0 2 11 0,0 3 1 16,4-1 1-16,-2 0 1 0,5 1 7 0,0 0 8 15,1 1 6-15,0 0 2 0,1 0 0 16,2 1-2-16,3 0-2 0,1-3-2 0,-3-2-1 16,5-3-2-16,0 0-1 0,-1-5 7 0,-2-3 3 15,3-2 8-15,2 0 8 0,-2-2 2 0,1-1 7 16,1 0 4-16,-1-2 5 0,0-4 7 15,0-2 0-15,-1-2-3 0,1-1-7 0,0-3-9 16,0-1-4-16,-1 0-9 0,0-2-2 0,1 2 0 16,-5 3-5-16,3 2-2 0,-4 0-4 15,2 3-2-15,-4 3-3 0,-1 1-2 0,1 1-8 16,-2 2-12-16,0 0-9 0,0 0-15 0,0 0-17 16,0 1 0-16,0 4 22 0,0-1 25 0,0 5 30 15,0 1 17-15,0 1-6 0,0 2-6 0,-2 2-6 16,2-1 0-16,-1-1-6 0,1 1 0 15,0-2-2-15,0-1-1 0,0 1 4 0,0-1 3 16,0 0 1-16,1-1-1 0,3 1 5 0,-2-2 1 16,0 0 1-16,-1-2 5 0,2-2-4 0,0 1-3 15,-1-2-3-15,-1-2 3 0,3-1-2 16,-1-1 7-16,0 1 5 0,-2-1 2 0,0 0 8 16,1 0 3-16,1 0 2 0,-1-1-5 0,1-1 3 15,3-2-3-15,-2 0-6 0,5-1-3 16,-2-1-9-16,0 0-4 0,2-1-1 0,-1 0 0 15,1-2 0-15,0 0 1 0,0-1-2 0,1 1-4 16,-1-2 1-16,-1-1-4 0,2-1 0 0,-3 2-2 16,3-2 2-16,-2-1 0 0,1 2 1 0,-3-1 2 15,1 0-2-15,1 2-3 0,-4 2 4 16,2-1 1-16,-3 3 5 0,0 0 9 0,1 3 2 16,-4-1 5-16,1 2 2 0,-1 0 4 0,0 2 2 15,0 0-4-15,0 1 2 0,0 0-10 0,0 0-5 16,0 0-8-16,0 0-12 0,0 0-11 15,0 0-6-15,0 1 2 0,0 0-5 0,0 2 5 16,-1 0 7-16,-3 3 1 0,1 2 12 0,2 4 9 16,-1 3 3-16,-2 1 2 0,0 2-1 0,3 2-3 15,0 0-1-15,1 0-8 0,0 0-3 16,0-2-6-16,0 0-10 0,0-1-13 0,2-4-32 16,5 0-30-16,-2-3-37 0,4-3-25 0,1-1-4 15,1-4 12-15,2-2-2 0,3-2-42 0,3-7-88 16,-6 1-3-16,-3 1-391 0</inkml:trace>
  <inkml:trace contextRef="#ctx0" brushRef="#br0" timeOffset="-81178.52">20871 3612 2238 0,'0'0'-41'0,"0"0"10"0,0 0 21 16,0 0-14-16,0 0-90 0,0 0-29 0,0 0-12 15,0 0-3-15,0 0-12 0,0 0-118 0,0 0-26 16,0 0 34-16,0 0-230 0</inkml:trace>
  <inkml:trace contextRef="#ctx0" brushRef="#br0" timeOffset="-79880.32">20819 3730 638 0,'0'0'76'0,"0"0"-128"0,0 0 30 16,0 0 51-16,0 0 18 0,0 0-22 16,0 0-19-16,0 0 1 0,0 0 2 0,0 0 6 15,0 0 6-15,0 0 8 0,-13 4 9 0,11-4 14 16,1 1 13-16,0 0 12 0,-1 0 8 0,-2 0 0 15,-1 0 3-15,0 1 3 0,1-2 3 0,0 1-7 16,-1-1-12-16,3 0-14 0,-1 0-15 0,-3 0-5 16,5 0-5-16,-2-1 1 0,3-2-10 15,-3 2-5-15,1-1-7 0,2 1-20 0,-1-2-4 16,1 2-8-16,0 1-7 0,0-1-11 0,0 1-28 16,0-1-57-16,0 1-75 0,0-1-47 0,0-1-46 15,5 0 24-15,-1 1 73 0,4-1 62 16,-4 0-101-16,2 1 92 0</inkml:trace>
  <inkml:trace contextRef="#ctx0" brushRef="#br0" timeOffset="-78038.6">20834 4094 0 0,'0'0'124'16,"0"0"4"-16,0 0-99 0,0 0-16 15,0 0 0-15,0 0 7 0,0 0 10 0,0 0 15 16,0 0 6-16,0 0 4 0,0 0-6 0,0 0-6 16,0 0-1-16,0 0 6 0,2 26 7 15,-1-26 12-15,2 0 17 0,0-3 26 0,0-1 18 16,4-3-7-16,1-1-23 0,2-4-39 0,0 0-27 16,2-1-8-16,-1-3-1 0,-1-2 2 0,2 1-5 15,0-1-1-15,1-1-2 0,-2-1 1 16,-1 2-1-16,1-1 1 0,-2 1-2 0,-2 2-2 15,0 2-1-15,-3 3 8 0,0 4 9 0,-3 2 14 16,0 4 4-16,-1 1-12 0,0 0-28 0,0 0-45 16,0 4-33-16,-1 0 0 0,-2 3 14 0,-3 4 34 15,2 4 24-15,-2 3 11 0,-1 2-3 16,2 2-6-16,0-1-2 0,1 0-6 0,1-1 1 16,2-1-1-16,-1-2-1 0,2 0-3 0,0-4-7 15,2 0-11-15,2-3-11 0,4-1-17 0,-2-4-5 16,3-1 9-16,1-4 14 0,2 0 34 0,2-4 23 15,1-4 14-15,1-2 4 0,2-3-8 16,-2-1 0-16,2-3-5 0,0 1 5 0,-5-3 3 16,3 1-5-16,-4-2-1 0,-2 1-3 0,0 0-7 15,-3-1-1-15,-1 1-4 0,2 2-5 16,-5 2 2-16,3 2 1 0,-4 3 10 0,-1 3 10 16,-1 3 3-16,0 3-8 0,0 1-21 0,0 0-33 15,0 0-38-15,-1 1-23 0,0 4-6 0,-2 1 19 16,-1 3 31-16,2 3 25 0,-1 2 12 15,-1 0-3-15,2 3 4 0,1-1 1 0,1 0 1 16,0 1 3-16,1-1-2 0,5-1-4 0,-2-1-1 16,5-1-4-16,0-3 0 0,1-3 3 15,4-1 7-15,2-4 13 0,4-2 12 0,2-1 4 16,0-7 5-16,7-4 2 0,0-3-1 0,0-3 4 16,-2-2 5-16,0 0 2 0,-2-2-3 0,-4 0 5 15,1-1-7-15,-3 1 0 0,-1-2-3 0,0-1-8 16,-1-3 0-16,-3-2-5 0,-2-1-7 0,2-2-9 15,-3-2-16-15,0-1-21 0,-1 0-10 16,-2 0-5-16,-4 2 13 0,-1 7 20 0,-3 5 30 16,0 4 23-16,-2 7 6 0,-2 4-2 15,-2 4-27-15,-2 3-35 0,-1 0-35 0,1 5-17 16,-5 5 3-16,-1 6 17 0,-3 5 26 0,-2 4 13 16,1 4 7-16,-1 3 4 0,3 4 5 0,3 0 6 15,2 3 5-15,2 1 2 0,2 1-5 0,2-1-5 16,2 0-6-16,3-2-4 0,0-3-11 15,5-2-10-15,5-4-17 0,2-2-16 0,5-5-9 16,3-3-13-16,4-2 7 0,3-6 15 0,1-2 16 16,3-4 20-16,-3-5 12 0,2 0 10 0,-2-4 7 15,0-4 21-15,-3-3 12 0,1-5 9 16,-4-1 6-16,1-1 1 0,-2-3 1 0,-4-1 0 16,1-1-1-16,-4-3-7 0,-1 1-3 0,-3-3-8 15,1 2-3-15,-3-3-9 0,-2 1-7 0,-2 2-3 16,-3 0-3-16,-1 5 7 0,0 2 10 0,-1 4 13 15,-4 4 2-15,-1 4-1 0,-4 3-20 16,1 3-21-16,-1 1-18 0,-2 3-13 16,-2 5 5-16,-4 4 5 0,0 5 11 0,-3 4 4 15,-1 3 4-15,4 3 1 0,-2 0-5 0,5 0 0 16,1-1-5-16,4 0 2 0,3-2-4 0,2-1-3 16,1-1-4-16,2-2-15 0,2-1-8 15,2-4-12-15,3-1-8 0,4-5-3 0,1-1 5 16,1-2 2-16,2-4 10 0,-1-2 19 0,3 0 17 0,0-4 26 15,1-4 13-15,1-3 6 0,1-2-3 16,-3-3-3-16,2 0-5 0,-1-3-2 0,-1-1 1 16,-2-2-5-16,2 0-5 0,-2 1-6 0,0 0-5 15,-3 3-2-15,-3 2 1 0,-1 2 1 16,-1 3 0-16,-2 3-5 0,0 2-2 0,-2 3 3 16,-1 0-8-16,0 3-17 0,0 0-32 0,0 3-48 15,0 3 3-15,-4 2 23 0,0 3 32 0,-3 5 49 16,2 3 6-16,-2-1 1 0,1 3 2 0,2-2-3 15,1-1 0-15,2 2-4 0,1-2-8 16,0-1-4-16,0-2-10 0,4-2-4 0,2-1 1 16,1-3 3-16,1-3 8 0,3-2 11 15,-1-3 17-15,0-1 16 0,1 0 30 0,-1-2 18 16,4-4 4-16,-1-4-3 0,-1-1-13 0,6-3-14 16,-3-1-9-16,2-1 1 0,1-1-12 0,-3-2-1 15,0-1-5-15,0-1-17 0,1-3-2 0,0-1-7 16,1 1-5-16,0 1 0 0,-1 1-1 15,-2 4 1-15,-1 2 0 0,-2 3-3 0,-1 4 0 0,2 1-7 16,-5 2-8-16,1 2-1 0,-1 3-11 16,2 1-2-16,-3 0 4 0,2 0-3 0,-2 4 11 15,-2 2 11-15,3 2 7 0,-3 0 10 0,1 2 8 16,0 2 0-16,0 0 2 0,-2 3-1 16,3 2-1-16,-3-1 0 0,2 2 3 0,-1 2 9 15,-3 1 4-15,3-1-3 0,-2 1-5 0,1-1-13 16,-1 0-6-16,2 0 2 0,1-2 0 0,-1 0 0 15,1 0 0-15,2-2-4 0,1-3-2 16,0-1-1-16,4-3-4 0,-1-2 0 0,4-1 3 16,2-1 2-16,1-4 0 0,1-1 0 0,0 0-3 15,1-1-3-15,0-5-10 0,-3 0-15 16,1-1-33-16,-2 0-59 0,1-2-120 0,0-2-171 16,-4 4 11-16,-4 1-408 0</inkml:trace>
  <inkml:trace contextRef="#ctx0" brushRef="#br0" timeOffset="-75705.11">20818 4493 660 0,'0'0'80'0,"0"0"42"0,0 0 38 15,0 0 17-15,0 0-17 0,0 0-59 0,0 0-36 16,0 0-14-16,0 0-7 0,0 0-12 0,-120 3-9 15,103 5-4-15,4 1-5 0,-4 2 0 16,3 3-2-16,-3 1 3 0,1 3-3 0,1-1 7 16,-2 2 5-16,4 1 3 0,-1 2 6 0,1 0 0 15,3 2 2-15,1 0-9 0,1 0 1 16,1 1-9-16,5-1-7 0,0-2 1 0,2 2-5 16,0-2 0-16,3-2-3 0,6 0-3 0,3-3-5 15,2 0-5-15,4-2-1 0,4-2-5 0,4-2-11 16,3-5-7-16,3 0-14 0,0-4-17 15,4-1-12-15,-1-1-33 0,-4-2-29 0,-1-4-33 0,-1 0-37 16,-7-4-32-16,1 2 8 0,-6-2 47 16,-3 3 53-16,-7 2-214 0</inkml:trace>
  <inkml:trace contextRef="#ctx0" brushRef="#br0" timeOffset="-75479.71">20417 4820 1980 0,'0'0'-250'0,"0"0"79"16,0 0 104-16,0 0 177 0,0 0 31 0,0 0-49 15,0 0-36-15,0 0-14 0,142-9-13 0,-105 1-21 16,0-1-15-16,4 0-33 0,-3-3-60 0,2 2-79 15,-4-3-107-15,-3 2-83 0,-11 2 40 0,-6 2-331 16</inkml:trace>
  <inkml:trace contextRef="#ctx0" brushRef="#br0" timeOffset="-75119.73">21074 4449 2143 0,'0'0'-201'0,"0"0"27"15,0 0 84-15,0 0 82 0,0 0 25 16,0 0-9-16,0 0 5 0,0 0 2 0,0 0-5 16,0 0-5-16,123-1-10 0,-92-2-13 0,-1 1-27 15,0-2-36-15,-2 1-75 0,-3-1-72 16,1 1-51-16,-4 1 13 0,-3-1 72 0,-5 1 72 15,-5 1-222-15</inkml:trace>
  <inkml:trace contextRef="#ctx0" brushRef="#br0" timeOffset="-74754.57">21117 4437 856 0,'0'0'509'15,"0"0"-594"-15,0 0 61 0,0 0 90 0,0 0 38 16,0 0-9-16,0 0-15 0,0 0-1 0,-60 138-4 16,59-115-2-16,1 2-7 0,-1 0-8 15,1 1-2-15,0 3-4 0,0 0-4 0,0-1 1 16,0 0-10-16,0 0-7 0,0-2-3 0,1 0-5 16,-1-1 4-16,0-3 3 0,0-2-1 0,0 0 3 15,0-2 0-15,1-4 3 0,-1 0-2 0,0 0-1 16,0-1 1-16,0-3-5 0,0 1-4 15,2 0-3-15,-2-1-8 0,0-1-5 0,1 1-1 16,1-3-4-16,0 0-2 0,0-1 0 0,5 0 0 16,-2-3 0-16,2 2-1 0,1-1-1 15,3-2-1-15,0-1-8 0,3-1-3 0,3 0-9 16,3 0-10-16,-1-1-7 0,3-3-12 0,0 1-18 16,-2-1-21-16,0 0-32 0,0-1-54 0,-2 0-73 15,0 1-101-15,0-2-77 0,-4 2 57 16,-6 0-317-16</inkml:trace>
  <inkml:trace contextRef="#ctx0" brushRef="#br0" timeOffset="-74322.2">21635 4692 1704 0,'0'0'126'0,"0"0"-100"0,0 0 51 15,0 0 37-15,0 0-18 0,0 0-52 16,0 0-29-16,0 0-11 0,0 0-13 0,0 0-9 16,0 0 0-16,0 0 7 0,0 0 9 0,0 0 0 15,-64 35 2-15,58-19-4 0,0 1 4 0,3 1-2 16,-1-2 3-16,2 1 0 0,0 0-4 15,2 0 2-15,0-1-5 0,2-3-5 0,2 1-3 16,3-2 0-16,0-1 0 0,0-2 6 0,3 1 12 16,4-5 5-16,-1 0 9 0,1-3 7 15,1-2 10-15,-1 0 3 0,1-3 8 0,-1-4 3 16,-1-1 1-16,2 0 3 0,-2-2-1 0,-1-2-2 16,-2 0-6-16,1 0-2 0,-1-1-3 0,-2-1-7 15,0 1-1-15,-4-4-7 0,-1 2-5 0,0-2-4 16,-2-1-2-16,-1 1-7 0,0-1-1 15,-1 2-5-15,-5 1-13 0,-1 4-15 0,-3 0-24 16,0 3-34-16,-1 1-43 0,0 2-61 0,-3 0-107 16,-1 3-170-16,4 0-19 0,5 2-536 0</inkml:trace>
  <inkml:trace contextRef="#ctx0" brushRef="#br0" timeOffset="-73888.27">22019 4371 680 0,'0'0'60'0,"0"0"61"0,0 0 80 0,0 0 12 0,0 0-67 15,0 0-49-15,0 0-31 0,0 0-29 0,0 0-24 16,0 0-9-16,0 0 0 0,0 0 5 16,0 0 5-16,-107 2 1 0,92 6 3 0,4 1-1 15,-1 0-2-15,4 1-2 0,1-1-6 16,1 2-5-16,4-2-7 0,0 1 1 0,2-1-3 16,0 0 4-16,2 0 3 0,4-1-6 0,2 0 3 15,3-1 6-15,1-1 3 0,3-3 5 0,4-1 12 16,-1-2 2-16,1 0 6 0,0 0 13 0,-3-5 0 15,1-1 6-15,-2 0 5 0,-1-2 6 16,-1-1 1-16,-2 1 4 0,-4-1 0 0,0 0 0 16,-3-1-2-16,-2 2-4 0,-2 1-4 0,0 0-14 15,0 0-4-15,-3 2-10 0,-3-1-17 16,0 0-18-16,-2 2-25 0,0-1-26 0,-1 3-25 16,-1 0-32-16,2-1-64 0,0 3-123 0,0 0-181 15,2 0-98-15,3 0-215 0</inkml:trace>
  <inkml:trace contextRef="#ctx0" brushRef="#br0" timeOffset="-73700.76">22400 4450 1782 0,'0'0'510'0,"0"0"-511"15,0 0 43-15,0 0 33 0,0 0-51 16,0 0-69-16,0 0-23 0,0 0-27 0,0 0-41 16,0 0-86-16,0 0-128 0,0 0-88 0,0 0-640 0</inkml:trace>
  <inkml:trace contextRef="#ctx0" brushRef="#br0" timeOffset="-73488.34">22430 4679 2060 0,'0'0'12'0,"0"0"37"16,0 0 93-16,0 0 8 0,0 0-60 0,0 0-24 0,0 0-1 15,0 120-7-15,0-101-12 0,0 2-5 16,-2 2-4-16,-1-1-10 0,1 2-8 0,-2-1-7 16,-4 0-7-16,-1 0-4 0,-1-1-9 0,-3 1-10 15,0-3-22-15,-3-1-19 0,4-2-35 0,-4-2-51 16,2-1-76-16,-1-1-121 0,1-3-186 15,2-3-201-15,7-2 33 0</inkml:trace>
  <inkml:trace contextRef="#ctx0" brushRef="#br0" timeOffset="-73003.87">22784 4398 2240 0,'0'0'-135'0,"0"0"68"0,0 0 110 0,0 0 77 15,0 0-49-15,0 0-42 0,0 0-12 16,129-30 5-16,-104 30-5 0,-4 1-8 0,1 4-5 16,-3 2-2-16,-1 0-7 0,-5 2-4 0,0 0-1 15,-3 1-1-15,-3 2-2 0,0-1 3 0,-4 1 3 16,-2 0 0-16,-1 0 8 0,0 1 7 15,-6-1 5-15,-3 0 9 0,-2 0 1 0,-4 2-5 0,0-2-2 16,-2-1-5-16,-1 1-4 0,2-2-4 0,1-1 2 16,3-1-5-16,3-1-4 0,4-1-6 15,1-1-18-15,4-2-22 0,0 0-18 0,3-1-6 16,4-2 4-16,6 0 19 0,2 0 9 0,5-1 2 16,1-4-3-16,0 2-1 0,-1-1 1 15,0 3 10-15,0 0 10 0,-5 1 8 0,1 0 11 16,-2 1 9-16,-1 4 10 0,-1-1 10 0,-2 2 17 15,-2 1 14-15,-3 0 15 0,-1 0 11 16,-1 1 5-16,-3 1 2 0,0 0-2 0,-2 1-1 16,-4 1-8-16,-4 0-12 0,-1 3-13 0,-4 0-10 15,-3 0-10-15,-3-1-7 0,0 1-6 16,-1 0-7-16,-3-1-1 0,1-2-3 0,0 1-3 16,1-1-3-16,0 0-4 0,2-2-7 0,4-1-18 15,-1-1-32-15,6-1-44 0,4-3-70 0,3-1-107 16,2 0-153-16,3-1-90 0,0-1-670 0</inkml:trace>
  <inkml:trace contextRef="#ctx0" brushRef="#br0" timeOffset="-72588.27">23710 4300 2266 0,'0'0'9'0,"0"0"22"16,0 0 35-16,0 0-4 0,0 0-42 16,0 0-6-16,-117 10 0 0,96 1-3 0,-3 0-6 15,2 5-3-15,-3-1-2 0,1 4-3 0,-1 2 0 16,1 0-2-16,1 4 2 0,3 0-3 16,0 0-3-16,4 3-8 0,2-3-7 0,4 0-5 15,3 1-11-15,3-2-8 0,4-1-10 0,0 0-12 16,6-1-3-16,3-1-3 0,3-3-2 0,2-3-3 15,2-1 4-15,3-4 1 0,0-2 9 0,2-3 12 16,0-2 9-16,-1-3 12 0,0 0 8 16,-3-2 19-16,0-4 9 0,-3-1 12 0,0-2 10 0,1 0 2 15,-4-4 6-15,0 1 3 0,2-2 6 16,-5-1 5-16,-1 1 8 0,-3 0 2 0,2 0 1 16,-5 3 0-16,-1-1 2 0,0 2-3 0,-5 1-10 15,-1 1-11-15,-2 2-26 0,-2 1-20 16,-2 2-22-16,1 3-17 0,-6 0-6 0,3 0-4 15,-5 6 3-15,-1 2-13 0,0 3-28 0,-1 1-59 16,2 1-99-16,0 2-89 0,7-3 5 16,2-5-265-16</inkml:trace>
  <inkml:trace contextRef="#ctx0" brushRef="#br0" timeOffset="-72188.34">24134 4374 1946 0,'0'0'11'16,"0"0"-10"-16,0 0 63 0,0 0 11 0,0 0-45 15,0 0-33-15,0 0 2 0,0 0-3 0,0 0-8 16,-129 26-1-16,109-12-11 0,4 1-1 15,-1 2 2-15,-2 1-5 0,5 2 5 0,-2 1 2 16,5 1-1-16,0 0-4 0,2-1-5 16,3-2-14-16,2 1-5 0,4-3-2 0,0 0 2 15,2-1 0-15,6-1-2 0,2 0 4 0,0-2-2 16,1-3 15-16,4-1 14 0,0-2 14 0,0-3 16 16,0-2 14-16,1-2 14 0,-1 0 10 0,1-3 13 15,-1-4 5-15,3-1 5 0,-1-3 6 16,-1-1 2-16,3 0-2 0,-4-1-5 0,1-2-6 15,-3 1-9-15,1-1-9 0,-4-2-11 0,-1 0-11 16,-2-2-8-16,2-1-5 0,-5-2-14 0,0-1-34 16,-2 1-51-16,-1 0-77 0,-1 1-87 15,0 2-126-15,0 5-47 0,-1 5-516 0</inkml:trace>
  <inkml:trace contextRef="#ctx0" brushRef="#br0" timeOffset="-71772.45">24470 4107 1880 0,'0'0'43'0,"0"0"27"0,0 0 53 16,0 0-3-16,0 0-53 0,0 0-34 0,0 0-19 16,0 0-18-16,0 0-14 0,0 0-15 15,0 0-5-15,0 0 3 0,0 0 1 0,0 0 5 16,-116-8 2-16,102 17 3 0,3 0 0 0,2 1 4 16,1 0 3-16,4 0 4 0,-1-1 1 0,2 2-1 15,3-1-8-15,0-1-7 0,0 0 3 0,3-1-2 16,4-1 10-16,0-1 6 0,0-1 7 15,5-2 9-15,0 0 3 0,0-3 9 0,4 0-1 16,-1 0 3-16,3-2 3 0,-4-2 1 0,3-2 5 16,-4-2 2-16,3 0-1 0,-3 0-3 15,-2-2-2-15,-1 2-4 0,-2-2-1 0,-4 1 2 16,2 1-9-16,-4 0-21 0,-2 0-41 0,0-1-57 16,0 3-79-16,-1-1-115 0,-3 2-128 15,1 2-611-15</inkml:trace>
  <inkml:trace contextRef="#ctx0" brushRef="#br0" timeOffset="-71171.6">24691 3819 2120 0,'0'0'-89'0,"0"0"31"0,0 0 69 15,0 0 49-15,0 0-3 0,0 0 1 0,0 0 13 16,0 0 3-16,0 0-9 0,0 0-17 0,0 0-7 16,0 0-6-16,134 140-9 0,-114-108-6 0,0 0-5 15,-4 5-4-15,3 1-6 0,-2 3 1 16,-4 2-5-16,-4 5-3 0,0 2 0 0,-8-1-6 0,-1 0 2 15,0 1-6-15,-1-4-2 0,-9-1-4 16,-2-1-9-16,-5-4-5 0,1-4-5 0,-4 0-4 16,-3-4-7-16,0-3-12 0,-1-1-27 0,-2-4-39 15,-2-2-47-15,0-2-65 0,0-2-95 0,6-4-68 16,7-6-511-16</inkml:trace>
  <inkml:trace contextRef="#ctx0" brushRef="#br0" timeOffset="-70262.51">22386 4542 638 0,'0'0'124'0,"0"0"30"0,0 0 67 16,0 0 4-16,0 0-78 0,0 0-60 0,0 0-18 16,0 0-15-16,0 0-14 0,0 0-6 15,0 0-5-15,0 0 5 0,0 0-5 0,21-18-3 16,-21 18-5-16,0 0-10 0,0 0-1 0,0 0 4 15,0 0 7-15,0 3 9 0,0-2 12 16,-2 1 8-16,-1-1 2 0,1 2 0 0,-1-1-4 16,-2-1-10-16,2 1-5 0,-1 1-8 0,2-2-5 15,-1 0-2-15,2 0-1 0,1-1-3 0,0 0-3 16,0 0 0-16,0 0-6 0,0 0 1 16,0 0-1-16,0 0-1 0,0-1 3 0,1-1 2 15,2-1 3-15,0 1-3 0,1-1-1 0,2-2-1 16,-1 0-4-16,0 3-1 0,-2 0 2 15,0 1 0-15,0 0-2 0,-2 1 1 0,-1 0-3 0,1 0-4 16,-1 0 1-16,0 0-4 0,2 0 1 16,-2 1 0-16,2 0 1 0,1 1 0 0,1 0 2 15,0 2 3-15,1-2 0 0,2 2-1 0,-2 0 1 16,-2 0 0-16,3-1 0 0,-3 0 3 0,-1-1-1 16,1 0 1-16,-2 1 2 0,-1-2-1 0,0 0 4 15,0 0 0-15,0-1 5 0,0 1 0 16,0-1 4-16,0 0 5 0,0 0 0 0,0 0 1 15,-1 1 2-15,0-1-6 0,-3 0 0 0,3 0-1 16,-5 0-7-16,2 0 0 0,0 0-3 16,-1-1-4-16,0-1-2 0,0-2 0 0,2 2-1 15,-2-1-2-15,1-1-1 0,2 1-4 0,0-1-5 16,-1 2-5-16,2-1-5 0,1 1-14 16,-1 0-14-16,1-2-25 0,0 3-45 0,0 0-61 15,0-1-82-15,0 1-109 0,1 0-96 0,2 0 63 16,-1 1-340-16</inkml:trace>
  <inkml:trace contextRef="#ctx0" brushRef="#br0" timeOffset="9456.47">10243 10775 144 0,'0'0'9'16,"0"0"-7"-16,0 0 0 0,0 0 0 0,0 0-1 15,0 0 1-15,0 0 2 0,0 0-4 16,0 0 1-16,0 0 0 0,0 0-2 0,0 0 1 16,-21-28 0-16,15 26-1 0,2-1 1 0,-3-1 0 15,0 1-1-15,1-1-1 0,-2 1-2 16,0 0-1-16,-1 1-3 0,1 1-11 0,1 0-108 16,2 1 127-16</inkml:trace>
  <inkml:trace contextRef="#ctx0" brushRef="#br0" timeOffset="9708.79">9746 10637 371 0,'0'0'-5'0,"0"0"27"0,0 0-13 15,0 0 3-15,0 0 5 0,0 0-6 16,0 0-9-16,0 0-16 0,0 0-9 0,0 0-12 16,-129-58-8-16,116 54-2 0,-2-1 6 0,-2 0 9 15,-1 1 12-15,-3-1 9 0,0 0-1 0,-3 2 3 16,-3-1-2-16,-2 1-2 0,-3-1-8 16,4 1-106-16,11 1 123 0</inkml:trace>
  <inkml:trace contextRef="#ctx0" brushRef="#br0" timeOffset="10219.44">8649 10461 0 0,'0'0'0'0,"-118"-15"77"0,49 6-46 0,1 1-21 0,3 0-5 16,2 1-4-16,4 1 2 0,0-1-2 15,1 0 1-15,0 1-1 0,3-1 1 0,0 0 1 16,0 1-2-16,3 0-1 0,0 1 0 0,3 1 0 16,1-2-3-16,4 1 5 0,-1 0-4 15,2 1 0-15,1-1 4 0,0 2-5 0,2-2 5 16,2-1-2-16,2 2 0 0,0-2-1 0,3 1 2 15,-1 1-2-15,-3-1 0 0,2 1 0 16,-1 0-2-16,-5 1 2 0,3 0-4 0,0 1 5 16,-2 1-3-16,-2 1 2 0,0 0 0 0,-1 0-1 15,0 0 0-15,2 0-2 0,-5 1 3 0,3 1-3 16,-1 1 1-16,-1-2-2 0,1 1-6 16,-2-1-7-16,-2 1-23 0,-1-1 16 0,-2-1 25 15,1 0 0-15,-1 1 0 0,2-1 0 0,0 0 0 16,1 0 0-16,1 0 0 0,-1 0 0 0,1 0 0 15,-2 0 0-15,0 0 0 0,-1 0 10 0,1 0 19 16,-1 0-2-16,-2 0-9 0,-1-1-1 16,1 0-6-16,1-1 2 0,-1 1-7 0,0 0-1 15,1 1 2-15,0-1 1 0,-1 1-1 0,0 0 1 16,-2-1 1-16,2 1-3 0,2 0 4 0,-3-1 1 16,1-1 9-16,0 1 6 0,-3 0 16 0,3 1 14 15,0 0 9-15,2 0 11 0,-1 1-6 16,2 4-10-16,3 0-15 0,-1 0-16 15,4 3-14-15,1 1-8 0,2 2-4 0,1 0-6 0,1 2 0 16,4-1-2-16,-3 2-3 0,4 1-5 16,0 3-2-16,-3 0-7 0,5 2-6 0,2 1-4 15,-1-1-9-15,3 3-6 0,-2 0-11 0,0 0-7 16,0 3 2-16,4 0 9 0,-1 1 19 0,2-2 9 16,-3 0-22-16,9-6-102 0,5-7 150 0</inkml:trace>
  <inkml:trace contextRef="#ctx0" brushRef="#br0" timeOffset="10550.07">3593 10865 0 0,'0'0'0'0,"0"0"0"0,0 0 0 0,0 0 75 16,0 0-35-16,0 0-13 0,0 0-14 0,0 0-3 16,-97 121-2-16,90-108 0 0,3 0 1 15,0 0-8-15,1-2 1 0,2 0-2 0,1 1-2 16,0 0 2-16,1 0 0 0,5 0-1 0,2 0 0 16,-4 0 2-16,5-1-3 0,-1 1 2 0,-1-1-2 15,2 0 1-15,1 0 0 0,1 1 2 0,2 2 0 16,-1-2-2-16,-1 2 2 0,0 1-3 15,-1 3 1-15,1-2-2 0,-2 3 0 16,-1 1 0-16,-1 0 0 0,0 2 2 0,0-1-2 16,-2 1 0-16,2-3 0 0,2 0 0 0,-4-2 2 15,3 0 0-15,1-2 0 0,2 1 0 0,-1-1-2 16,1-1 1-16,4 1 0 0,-3-1-2 0,1-2 3 16,3 2-3-16,-2-1 3 0,3 0 4 0,-3-1-5 15,2 0 4-15,0-1-2 0,3 2 0 16,1-1 3-16,0 1-2 0,0 1 1 0,6-1-2 15,-2 0 0-15,3-2-2 0,-2-1 0 0,5 1-3 16,0-3 1-16,2 1-3 0,0 1 1 0,3-3-5 16,-2 2-18-16,-2 2-51 0,-7-4 80 0,-8-1 0 15</inkml:trace>
  <inkml:trace contextRef="#ctx0" brushRef="#br0" timeOffset="11547.41">4831 12034 0 0,'0'0'0'0,"0"0"0"16,0 0 43-16,0 0 2 0,128 15-26 0,-101-13-8 15,-3 2-4-15,4-1-3 0,-3 1 0 0,3-2-1 16,0 2 2-16,-1-1-1 0,2-1 0 0,3 1-2 16,-1 0 1-16,-2-1-4 0,4 0-1 0,-2 0 2 15,3-1 0-15,-2 0 2 0,4 0 0 16,-1 1 0-16,3 1-2 0,0 0 0 0,1-1 0 15,-1 2 0-15,4-1 2 0,0 1-2 0,1-1 0 16,1 0 0-16,-2-2-1 0,6 0 0 0,-1-1-1 16,2 0 0-16,0 0-1 0,2-1 2 15,-1-1-1-15,1-2 4 0,0 2-2 0,-1-1 0 16,-1 2 2-16,-2 0-3 0,0 1 2 0,-5 0-1 16,0 0 2-16,-4 0-2 0,-1 2 2 0,-1 2-2 15,-1-2-1-15,2 1 0 0,-2-1 1 0,-2 0-1 16,3-1 2-16,-2-1 1 0,1 0-4 15,3 0 5-15,1 0-2 0,0-1-1 16,0-1 2-16,3 0-2 0,-1-1 0 0,0 1 0 16,3 0 0-16,-3-1-1 0,1 1 1 0,0-2 0 15,2 2 1-15,1-1-2 0,-1 0-2 0,0 0 1 16,1-1-2-16,1 0 4 0,2 0 2 0,-2 0-1 16,3-1 2-16,1 2-1 0,-1 1-2 0,-1-1 1 15,0 1-1-15,-4 0 0 0,0-1-1 0,1 1 1 16,-5-1 3-16,0-1-3 0,2 2 0 15,-2-2 0-15,0 2-3 0,2 0 6 0,-3-1 0 16,1 1 1-16,2-2 1 0,-1 2-3 0,0-3 1 16,2 1-1-16,1 0-1 0,0-2 0 0,2 1-1 15,-1-1-2-15,-1 2 2 0,0-2-1 16,1 0-1-16,2-1 1 0,-2-1-2 0,1 1 2 16,-1-4 0-16,0 2 1 0,0-1 1 0,-3 0 1 15,-1 1 1-15,0 0-2 0,-1-1 0 16,-1-1 0-16,-2-1 0 0,-1 1 0 0,-3 0 4 15,0-1-3-15,-3 1-1 0,-1-1 3 0,-1 0-5 16,0 1 6-16,-2 0 2 0,0-2 3 16,2-1 0-16,-4-1-3 0,-2 0-3 0,-3 1-4 15,1 0 6-15,-2-1 4 0,-4 2 6 0,3 0 2 16,-5-1-1-16,2 1-5 0,-1 1-4 0,-3-1 2 16,-3 2-3-16,0-1 3 0,2 0 0 0,-4 1 1 15,0 1-2-15,0-1 1 0,0 1-2 0,-1-1-2 16,3 0 1-16,-4 1-1 0,4 1 2 15,-3-2 0-15,2 2 0 0,1-3-2 0,-2 1-2 16,4-3 1-16,1-1-5 0,1-1 0 0,0 0 1 16,2 0 2-16,-3 0 1 0,0 1 4 0,-2 0 1 15,2-1 0-15,0 1 7 0,-1-1 5 16,1 1 10-16,-3 0 9 0,-2 1 8 0,1 1 3 16,-3 1-1-16,1 0 0 0,-1 3 0 0,-2-1 1 15,-1 3 1-15,0 1-2 0,0 0-10 0,-1 0-9 16,-5 2-8-16,3-2-8 0,-2 0-5 15,0-1 0-15,-2 0-1 0,2 0-2 0,-4 0 2 16,0-3-5-16,1 1-3 0,1 0 1 0,-2-2-3 16,0 0 0-16,-1-2 2 0,0 0-1 15,0-1-4-15,1-2 5 0,0 1-2 0,-2-3-1 16,2 0 1-16,-2 0-1 0,2-1 0 0,-1 0 1 16,0 1 3-16,0 0-3 0,-1-1 1 0,0 2 0 15,-2-1 3-15,-3 0-2 0,2 1 3 0,-4 0 0 16,1 2-7-16,2 0 6 0,-3 4-5 0,-2 1-5 15,4 2-9-15,0 3-17 0,-1 0-17 16,3 3-23-16,2-1-18 0,-1 3-26 0,4 0-33 16,2 0-15-16,0 0 22 0,4 4 26 0,1-2-79 0</inkml:trace>
  <inkml:trace contextRef="#ctx0" brushRef="#br0" timeOffset="12599.78">10382 11047 740 0,'0'0'131'0,"0"0"-155"0,0 0 26 0,0 0-2 15,0 0-19-15,0 0-1 0,0 0-4 0,0 0 12 16,0 0 24-16,0 0 11 0,0 0 3 16,0 0 1-16,0 0 3 0,0 0-7 0,122 25-7 15,-87-16-8-15,0 2-9 0,3-4-5 0,1 2-3 16,1-2-11-16,-1 1-7 0,-1-2-18 0,-3 0-29 16,2 0-36-16,-5-3-35 0,-1 1 13 0,-9-2 23 15,-6-1-152-15</inkml:trace>
  <inkml:trace contextRef="#ctx0" brushRef="#br0" timeOffset="12898.97">10809 10950 556 0,'0'0'-99'0,"0"0"20"0,0 0 47 0,0 0 61 15,0 0 5-15,0 0-12 0,0 0-7 0,0 0-3 16,0 0 1-16,106 129 1 0,-87-112 3 0,0 0 1 16,0 0 0-16,-3 0 6 0,2-2 1 0,-6 2 5 15,-1-1 9-15,-1 0 11 0,-3-2 12 16,-6 0 10-16,-1 0 8 0,0 0-2 0,-8-1-9 16,-3 2-13-16,-1 1-12 0,-6-1-18 0,2 0-1 15,-3 0-9-15,1 0-10 0,-2-2-4 16,6-1-21-16,-3-1-20 0,5-2-32 15,0-2-48-15,2 0-68 0,2-1-29 0,1-3-177 16,5-1 195-16</inkml:trace>
  <inkml:trace contextRef="#ctx0" brushRef="#br0" timeOffset="13180.22">11512 11112 1247 0,'0'0'-96'0,"0"0"41"16,0 0 74-16,0 0 38 0,-1 150-7 0,1-111-21 15,2 3-16-15,-1 4-8 0,1 2-2 0,-1-1 3 16,-1 0-4-16,0-1-1 0,0-1-2 15,-2-2-1-15,-1-1-3 0,-5-3-5 16,0-2-6-16,-2-3-16 0,3-6-28 0,-2-2-49 16,-1-6-58-16,3-4-55 0,0-4 17 0,5-5 14 15,1-4-70-15</inkml:trace>
  <inkml:trace contextRef="#ctx0" brushRef="#br0" timeOffset="13622.05">11505 11155 506 0,'0'0'173'0,"0"0"-27"0,0 0-11 16,0 0-9-16,0 0 0 0,0 0-15 16,0 0-10-16,0 0-11 0,0 0-9 0,0 0-6 15,0 0-16-15,122-5-19 0,-110 22-14 0,3 1-11 16,-5 0-9-16,-1-1-1 0,-5-1-2 0,2 1-1 16,-6-2 2-16,0-2-3 0,-6 1 5 0,-2 0 0 15,1-1-1-15,-6-2-1 0,0 0-4 0,0 0-3 16,-4-2-5-16,3 0 0 0,-3-2-2 15,5-2-1-15,-1-4 1 0,6-1-7 16,0 0-23-16,6-4-37 0,0-5-32 0,1-1-12 16,0-4 13-16,6-2 25 0,1-3 22 0,7-3 0 15,-1-1-5-15,0-2-1 0,3 0-1 16,-2-4 16-16,1 0 15 0,-2 0 20 0,0-3 16 0,2 1 8 16,-3 1 9-16,-1-1 6 0,-3 3 7 0,3 1 4 15,-3 2 7-15,-3 3-1 0,3 3 6 0,-6 4 8 16,0 4 17-16,-1 4 27 0,2 4 6 15,-3 3-12-15,0 0-35 0,0 1-35 0,0 6-15 16,-4 4 5-16,1 5 8 0,0 6 9 0,-2 2 6 16,4 3 2-16,-1 1 7 0,2 2-4 0,0 0-9 15,0 3-6-15,0-1-11 0,2 2-3 16,3-1-6-16,0-1-4 0,2-4-2 0,-2-3-8 16,3-2-7-16,2-5-11 0,1 0-16 0,0-6-19 15,1-1-29-15,1-3-44 0,-2-5-71 16,0-3-103-16,-2 0 8 0,-5 0-323 0</inkml:trace>
  <inkml:trace contextRef="#ctx0" brushRef="#br0" timeOffset="13779.62">11583 10983 2163 0,'0'0'-107'0,"0"0"29"0,0 0 15 0,0 0 69 15,0 0 14-15,0 0-2 0,0 0-18 0,0 0-20 16,153 30-65-16,-110-30-148 0,-7 0-201 0,-13-1-753 0</inkml:trace>
  <inkml:trace contextRef="#ctx0" brushRef="#br0" timeOffset="13945.74">12343 11239 2014 0,'0'0'17'16,"0"0"17"-16,0 0 18 0,0 0-13 15,0 0-49-15,0 0-48 0,0 0-51 0,0 0-68 16,0 0-121-16,0 0-141 0,0 0-611 0</inkml:trace>
  <inkml:trace contextRef="#ctx0" brushRef="#br0" timeOffset="14519.8">12731 10905 1825 0,'0'0'-41'0,"0"0"13"0,0 0 33 0,0 0 22 16,0 0 14-16,0 0-5 0,0 0 0 0,0 0-1 15,0 0-7-15,0 0-8 0,53 134-11 0,-49-104-3 16,-1 2-6-16,-3 2 2 0,0-1 3 16,0 2-3-16,0-4 0 0,-3-2-2 15,-2-2 0-15,-2-1 0 0,2-3 2 0,-2-2-2 16,1-4 0-16,-1-4-1 0,1-2 3 0,3-4 3 16,-4-3 4-16,4-1 7 0,-3-3-1 0,0 0 0 15,0-7-7-15,3-4-8 0,-3-2-4 0,4-6-5 16,0-2 4-16,1-4-3 0,1-4 2 0,0-3-3 15,0-4-4-15,1-4-2 0,2-1 0 0,5-2 4 16,0 2 4-16,5 2 3 0,-2 2 0 16,6 2 1-16,-2 4-1 0,4 3 4 0,0 7-2 15,0 2 4-15,1 5 3 0,-1 5 1 0,-1 2 9 16,-1 5 1-16,1 2 2 0,-2 1-1 16,-2 6-3-16,-1 2-3 0,-2 3-4 0,-1 2 1 15,-2 0-3-15,2 1 1 0,-6 1 1 0,1-2 1 16,-4-1-2-16,-1 0 4 0,0-1 6 15,-2 1 0-15,-5-1 3 0,-4 0-2 0,0 0-1 16,-3-1-5-16,-2 1-3 0,-2 1-1 0,3-1-4 16,-3 0-1-16,3 0 1 0,-1 1 0 0,5-2-2 15,1 1 6-15,0-1-6 0,3 0-2 16,5-2 1-16,1 1-4 0,1-3 2 0,0 1-2 16,6-1 0-16,5 0-3 0,1 0 2 0,2-1 0 15,3 1-1-15,1-2 4 0,3-2-6 0,1-1-6 16,2 0-13-16,4 1-12 0,-2-2-9 0,4 0-21 15,0 0-60-15,0 1-119 0,-6-1-194 0,-9-1-520 16</inkml:trace>
  <inkml:trace contextRef="#ctx0" brushRef="#br0" timeOffset="14724.24">13482 10992 2694 0,'0'0'-52'0,"0"0"1"0,0 0 13 15,0 0 30-15,0 0 8 0,0 0 4 16,0 0-8-16,0 0 8 0,0 0-24 0,135-11-29 16,-100 11-38-16,-2 0-64 0,-3 0-107 0,-3 1-197 15,-9 1-66-15,-4 0-487 0</inkml:trace>
  <inkml:trace contextRef="#ctx0" brushRef="#br0" timeOffset="14907.75">13565 11218 2128 0,'0'0'-68'0,"0"0"15"0,0 0 18 16,0 0 81-16,0 0-9 0,0 0-28 15,0 0-9-15,0 0-4 0,0 0-12 0,142-32-31 16,-111 24-55-16,-3 1-93 0,0 0-149 0,-5 2-81 16,-11 3-506-16</inkml:trace>
  <inkml:trace contextRef="#ctx0" brushRef="#br0" timeOffset="15430.24">14387 10872 1713 0,'0'0'0'0,"0"0"17"16,0 0 27-16,0 0 29 0,0 0-7 0,0 0-36 16,0 0-17-16,0 0-9 0,0 0 1 0,0 0-2 15,0 0 1-15,0 0 1 0,-137 52 4 16,114-34 3-16,3 2 1 0,-1 2 9 15,1 2 0-15,3 2 4 0,1 0 4 0,2 1-1 16,1-1-3-16,8 1-1 0,1-1-7 0,4-2-7 16,0 1-3-16,5-3-7 0,6-1-5 0,2-3-1 15,5 0-2-15,2-3-1 0,1-2 2 0,3-3-1 16,-2-2 2-16,3-4-1 0,-3-2 0 0,2-2 3 16,-1 0-1-16,-2-6 5 0,-1-2 3 15,-3-1 1-15,0-3 5 0,-1 1-2 0,-3-1 4 16,-3-1 0-16,-2 1 2 0,-1-1 4 0,-4 0 2 15,-2 1 2-15,-1-1-4 0,0 1-4 16,-7-2-6-16,-1 1-4 0,-2 1 0 0,-1 2-3 16,-4 2-3-16,0 2 1 0,-1 1-7 0,1 1 6 0,-3 3 1 15,3 0 2-15,2 1 6 0,3 0-1 16,2 0 4-16,1 0 0 0,4 1 1 0,1 1 0 16,-1 1 0-16,2 0 2 0,-2-1 2 15,3 1-2-15,0-1 0 0,0 0-2 0,0 1 1 16,6-1 1-16,2 0 0 0,7 0-2 0,3-2-5 15,4 0-3-15,6-3-4 0,0-1-16 16,5-2-15-16,0-1-29 0,1 0-41 0,-1 0-66 16,1-1-133-16,-2 1-213 0,-8 1-350 0,-7 3 405 15</inkml:trace>
  <inkml:trace contextRef="#ctx0" brushRef="#br0" timeOffset="15650.67">14895 11013 2282 0,'0'0'291'0,"0"0"-320"0,0 0 8 15,0 0 24-15,0 0 27 0,0 0-12 0,0 0-9 16,0 0-4-16,0 0-5 0,0 0-2 15,128-16-26-15,-98 13-46 0,-1 1-68 0,2 2-128 16,-10-1-239-16,-7 1-816 0</inkml:trace>
  <inkml:trace contextRef="#ctx0" brushRef="#br0" timeOffset="15854.12">14985 11207 2476 0,'0'0'54'0,"0"0"-43"0,0 0 4 16,0 0 7-16,0 0 6 0,0 0-18 0,0 0-5 15,0 0-5-15,0 0-6 0,128-49-8 16,-100 41-15-16,0 0-18 0,0 0-23 0,1-1-35 16,0 1-66-16,1-1-81 0,-2 2-69 0,-6 2-163 15,-9 2-638-15</inkml:trace>
  <inkml:trace contextRef="#ctx0" brushRef="#br0" timeOffset="16109.43">15560 10850 2051 0,'0'0'-24'0,"0"0"16"0,0 0 22 15,0 0 20-15,0 0 2 0,0 0-8 0,0 0 2 16,0 0-4-16,0 0-6 0,0 0-6 0,43 119-7 16,-36-92 0-16,-5 1-1 0,1-1 0 15,-3 1-6-15,0-2-5 0,0 2-11 0,0-3-7 16,-5-2-6-16,-2-1-20 0,1-4-10 0,-1-2-19 16,-3-3-9-16,2-1-3 0,1-5-15 0,2-2-25 15,0-3-62-15,1-2-118 0,3 0-30 0,0 0-394 16</inkml:trace>
  <inkml:trace contextRef="#ctx0" brushRef="#br0" timeOffset="16597.12">15586 10828 918 0,'0'0'341'0,"0"0"-14"0,0 0-20 0,0 0-27 16,0 0-82-16,0 0-92 0,0 0-51 0,0 0-35 15,0 0-16-15,0 0 5 0,0 0 6 0,0 0 4 16,0 0-4-16,0 0-1 0,55-42-8 15,-36 53-6-15,-3 2-2 0,0 0 2 0,-1 1-5 16,0 1 3-16,-4-1 0 0,0-1-7 0,-2 1 8 16,-3-1-4-16,-3 0 2 0,-2-2 1 0,-1 1 0 15,-3-1 1-15,-4-2-2 0,-2 1 4 16,-3-1-4-16,1-3 1 0,-3 0 2 0,3 0 5 16,2-2-4-16,0-2 2 0,3-1 1 0,5-1-8 15,-2 1 9-15,3-1-5 0,0 0-6 0,0 0-5 16,3 0-1-16,4-3 3 0,6-3 2 15,-1 0 1-15,7-1-8 0,-3 1-7 0,5 0-7 16,-2 1 7-16,-2 2-8 0,2 2 5 16,-5 1 7-16,2 0-8 0,-4 0 14 0,1 4 2 15,-2 2 3-15,-1 2 4 0,1 0 2 0,-2 2 3 16,-2 1 0-16,1 2 5 0,-3-1 5 0,-1 3 6 16,-3 1 5-16,-1 2 8 0,0-2 4 0,-4 1 3 15,-4-1 8-15,0 0 1 0,-3-1 5 0,-3-1 0 16,-1-1 0-16,-1-1-5 0,0-1-5 0,-4-1-3 15,-1 0-9-15,1-1 1 0,0 1-3 16,0-2-3-16,2-1-7 0,4 0-7 0,1 0-6 16,2-2-6-16,-1 0 1 0,5-3-5 0,0 0-4 15,0-2-10-15,5 1-14 0,-3-1-23 16,4 0-29-16,-1 0-38 0,1-1-56 0,0-2-83 16,1-2-171-16,0 2-150 0,0-1-709 0</inkml:trace>
  <inkml:trace contextRef="#ctx0" brushRef="#br0" timeOffset="18200.76">16484 10738 1538 0,'0'0'-27'0,"0"0"14"0,0 0 34 0,0 0 34 15,0 0 18-15,0 0 7 0,-86 129-10 0,79-100-7 16,-2 1-4-16,1 4-14 0,1 0-13 15,2 2-7-15,-4 0-12 0,6-1-3 0,-1 1-3 16,0 0-8-16,4-2-8 0,-1-4-9 0,1 0-10 16,0-5-11-16,0 0-21 0,1-3-17 15,1-1-19-15,4-3-33 0,-3-3-50 0,2-3-86 16,1-2-71-16,-1-4 31 0,-2-3-204 0</inkml:trace>
  <inkml:trace contextRef="#ctx0" brushRef="#br0" timeOffset="18815.62">16527 11126 1553 0,'0'0'19'16,"0"0"-25"-16,0 0 35 0,0 0 33 0,0 0 2 16,34-126-18-16,-22 110-24 0,0 3-7 0,-1 2-1 15,1 3-5-15,-1 5-4 0,3 0-4 0,-4 3-2 16,0 1 1-16,-1 5 0 0,-1 3 4 0,-1 2-2 15,-4 1 4-15,2 3-2 0,-4 2-1 16,-1 0 2-16,0 1-3 0,-4 2 0 16,-1 0-2-16,0 0-1 0,1 0 2 0,-2-2 0 15,2-1 1-15,3-1 3 0,0-1-3 16,1-3 1-16,0-2-1 0,0-3-1 0,1-1 4 0,0-3-1 16,3-2 4-16,-1-1 10 0,0 0 9 0,2 0 9 15,0-3-1-15,0-4-5 0,2-1-10 16,2-3-8-16,0-2-1 0,0-1-5 0,-1-1 1 15,1-2-1-15,0 0-2 0,1-3 1 0,2 1-4 16,-1-1-2-16,0 0 0 0,0 3-3 0,-2 2 3 16,-1 1 0-16,0 1-3 0,-1 4 6 0,0 2-5 15,-4 2-1-15,1 4-4 0,-3 1-4 16,-1 0 8-16,0 3 7 0,0 5 11 0,0 3 4 16,-4 5-4-16,2 0-5 0,-5 1-2 0,4 0-5 15,-1 2 1-15,-2-2 0 0,5 0-2 0,-1-1 2 16,1-1-4-16,1-2 0 0,0-3-2 15,4-1-1-15,3-2 1 0,-1-1 0 0,2-3 4 16,-1-2 3-16,2-1 6 0,0 0 1 16,-1-5 1-16,4-3-1 0,-1-1-3 0,1-3-2 15,0 0-2-15,-1-2 0 0,0 0 0 0,0-2 2 16,-1 1 0-16,0-1-1 0,1-1-2 0,-1 2 1 16,-1 0 0-16,1 1 1 0,-1 2 1 0,-4 3 5 15,-1 3 11-15,-2 4 3 0,-2 1 7 0,0 1-2 16,0 0-5-16,0 5 8 0,0 6 1 15,-2 2 1-15,-4 2-5 0,2 1-12 0,-3 1-8 16,1 0-5-16,-1 1-4 0,3-3-4 0,1 0-11 16,1-2-17-16,2-2-24 0,0-3-34 15,5-3-40-15,1-1-70 0,5-3-119 0,-2-1-177 16,-2 0-729-16</inkml:trace>
  <inkml:trace contextRef="#ctx0" brushRef="#br0" timeOffset="18957.23">17180 10737 1163 0,'0'0'386'0,"0"0"-254"0,0 0-5 0,0 0-12 15,0 0-32-15,0 0-79 0,0 0-32 0,0 0-22 16,0 0-35-16,0 0-84 0,0 0-182 0,0 0-85 16,0 0-455-16</inkml:trace>
  <inkml:trace contextRef="#ctx0" brushRef="#br0" timeOffset="19397.13">17134 11121 1358 0,'0'0'201'0,"0"0"-164"0,0 0 1 15,0 0 2-15,0 0-16 0,0 0-32 16,0 0 3-16,0 0 0 0,0 0-1 0,0 0-1 15,0 0-1-15,0 0 4 0,0 0-1 0,0 0 1 16,100-116 0-16,-90 107 4 0,0 2-1 0,-3 2 1 16,0 4 1-16,0 1-5 0,-4 0 7 15,5 1 2-15,-6 6 6 0,2 1 6 0,-2 1 2 16,-2 4-1-16,0 0-4 0,0 0 0 0,0 1-3 16,-2 1 0-16,0 1 4 0,0-3 9 0,1 1-1 15,1-3 5-15,0 1 5 0,0-3 2 0,0-1 12 16,1-1 3-16,0-2 2 0,2-2 0 0,0-1 3 15,-2-2 3-15,0 0 3 0,2 0-3 16,4-1-4-16,1-5-8 0,0-2-12 0,2 0-2 16,2-4-9-16,-2 1 1 0,1-1 6 0,0 0-6 15,-1 1 6-15,-1-2-3 0,0 0-2 0,-2 1-4 16,2-2-1-16,-1 0-5 0,3 0-4 16,-2-1-2-16,-1 1-2 0,-3 1-2 0,3 1-4 15,0 3 3-15,-5 3-6 0,3 2 0 0,-3 1-2 16,-1 1-9-16,5 2-11 0,-4 0-24 15,3 0-36-15,-3 1-55 0,4 3-80 0,-2 1-149 16,2-1-198-16,-5-1-759 0</inkml:trace>
  <inkml:trace contextRef="#ctx0" brushRef="#br0" timeOffset="19557.7">17663 11189 1315 0,'0'0'602'0,"0"0"-503"0,0 0 12 0,0 0 6 16,0 0-33-16,0 0-79 0,0 0-34 16,0 0-17-16,0 0-24 0,0 0-46 0,0 0-61 15,0 0-124-15,0 0-169 0,0 0-576 0</inkml:trace>
  <inkml:trace contextRef="#ctx0" brushRef="#br0" timeOffset="20447.33">16830 11633 1866 0,'0'0'4'0,"0"0"32"15,0 0 48-15,0 0 14 0,0 0-44 0,0 0-19 16,0 0 2-16,0 0 3 0,0 0 0 16,0 0-1-16,0 0-3 0,0 0-1 0,0 0-8 15,-11-61-10-15,3 64-9 0,-1 2-8 0,1 4-1 16,-3 0 0-16,2 0-1 0,3 0-4 0,-1 1-1 16,3 2-2-16,-2 0 1 0,4-1 1 15,1-1 0-15,1 3-2 0,0-3-1 0,2 0 2 16,4-2 0-16,-2-1 2 0,1-1-3 0,0-1-1 15,2-2-4-15,-1-1 2 0,0-1-1 16,5-1-1-16,-3 0 9 0,2-1-2 0,0-3 3 16,0 1 5-16,-1 0-5 0,2 0 2 0,-3 2 1 15,1 1-1-15,1 0 4 0,-3 1-1 0,2 4 0 16,-2 1-1-16,1 3-2 0,-2 1 3 16,1 3 2-16,-3 2-1 0,4 1 3 0,-7 2-3 15,4 2 0-15,-2 0 2 0,-1 1 2 0,-2 1 0 16,0-1 0-16,0 1 2 0,-5-3-2 0,-1 2 4 15,-3-3 0-15,0 0 0 0,-3 0 1 0,1-3 2 16,-3-1 4-16,-2-3 6 0,1 1 6 0,-1-3 3 16,0-2 4-16,2-1 0 0,2-3-2 15,2-2-3-15,0-1-6 0,3-1-4 0,2-5-10 16,1-3-5-16,1-1-9 0,3-4-6 0,0-2-3 16,2-4-5-16,6-2-3 0,3-4-3 0,5-3-6 15,3-4-3-15,4-2-5 0,1 1 2 16,3-2 6-16,-3 4 9 0,3 2 11 0,-4 3 5 15,-1 5 4-15,1 1 0 0,-5 2 0 16,1 4 2-16,1 5-2 0,-3 2 2 0,-5 3 2 16,2 3-4-16,-2 1 1 0,-1 1 1 0,-4 0 2 15,1 3 2-15,-3 2 1 0,0 1 2 0,-5 1 3 16,5 1 0-16,-5 0-2 0,0 2 2 16,0-1-5-16,0 2 0 0,-3-1 0 0,1 1-4 15,-1-1-1-15,0-1-2 0,0-1-3 0,2-1 1 16,1 0-2-16,0-3 0 0,0 0 0 0,0-2-8 15,0-1-3-15,1-1 0 0,6 0-1 0,0-1 7 16,1-5 3-16,4-1 4 0,2-1 4 0,-2-2-2 16,2-1 1-16,1-1-1 0,-3-2-1 15,2 1 1-15,-1-1 2 0,-1 0 0 0,-1 1 3 16,-1 0-3-16,1 2 2 0,-3 2 1 0,-4 3 2 16,1 2 5-16,-3 2 5 0,-2 2 7 0,0 0 3 15,0 2 1-15,0 3-5 0,-5 3-7 16,0 2-3-16,-3 2-5 0,1 2-1 0,1 0-1 15,-2 0-3-15,4 0-2 0,-2 0 0 16,3 0-1-16,-1-3 0 0,1 0-6 0,3-2-7 16,0-2-16-16,0-1-19 0,6-1-25 0,-3-3-42 15,4-2-72-15,-2 0-112 0,4-2-192 0,1-3-12 16,-5 1-365-16</inkml:trace>
  <inkml:trace contextRef="#ctx0" brushRef="#br0" timeOffset="20572.99">17367 11537 1007 0,'0'0'347'0,"0"0"-130"16,0 0 16-16,0 0 5 0,0 0-80 16,0 0-82-16,0 0-37 0,0 0-24 0,0 0-28 15,0 0-23-15,0 0-22 0,0 0-30 0,0 0-60 16,0 0-133-16,-48-53-199 0,52 53-746 0</inkml:trace>
  <inkml:trace contextRef="#ctx0" brushRef="#br0" timeOffset="20830.3">17460 11365 2078 0,'0'0'9'16,"0"0"17"-16,0 0 26 0,0 0 25 0,0 0-2 15,0 0-2-15,0 0 6 0,0 0-6 16,0 0-12-16,61 125-11 0,-51-104-6 0,-1 1-2 15,-1 3-5-15,-3 2 1 0,1 3-4 0,-2 0-5 16,2 3-9-16,-4-1-10 0,-1-3-9 0,-1 1-7 16,0-2-4-16,-8 0-10 0,-3-1-14 0,-1-1-34 15,-6-1-46-15,-2-2-56 0,-3-1-90 16,-3-3-161-16,4-4-134 0,9-6-695 0</inkml:trace>
  <inkml:trace contextRef="#ctx0" brushRef="#br0" timeOffset="22024.62">11148 12376 2032 0,'0'0'22'0,"0"0"25"16,0 0 26-16,0 0 1 0,0 0-17 16,0 0-37-16,0 0-20 0,0 0 2 0,0 0 9 15,0 0-5-15,0 0-3 0,0 0 0 0,0 0-6 16,92-7-14-16,-65 3-22 0,-3 1-44 0,-2 1-68 15,-3-1-67-15,0 3-94 0,-6 0-115 0,-3 0 37 16,-3 0-320-16</inkml:trace>
  <inkml:trace contextRef="#ctx0" brushRef="#br0" timeOffset="22207.13">11015 12535 1433 0,'0'0'81'0,"0"0"16"0,0 0 26 0,0 0 15 16,0 0-26-16,0 0-39 0,0 0-22 0,0 0-9 16,0 0-13-16,0 0-13 0,129 17-6 0,-102-24-15 15,2-1-18-15,1-1-30 0,0-1-62 16,-2-1-88-16,-3-2-141 0,-1 2-103 0,-8 3-289 16,-6 2 457-16</inkml:trace>
  <inkml:trace contextRef="#ctx0" brushRef="#br0" timeOffset="22424.55">11364 12225 2021 0,'0'0'16'0,"0"0"17"0,0 0 17 16,0 0 22-16,0 0 6 0,0 0-5 0,0 0 5 16,0 0-1-16,0 0-11 0,0 0-16 15,0 0-14-15,91 126-13 0,-76-105-2 0,-4 1-7 16,-1 0-6-16,-1 1 3 0,-5 2-9 0,-2-2-2 15,-1 4 0-15,-1-1-4 0,-2 2-11 16,-7-2-22-16,-3 1-37 0,-1-1-55 0,-6 0-75 16,-3-3-119-16,2-1-200 0,3-7-182 0,7-5-10 15</inkml:trace>
  <inkml:trace contextRef="#ctx0" brushRef="#br0" timeOffset="23213.37">12057 12187 236 0,'0'0'87'0,"0"0"68"0,0 0 42 16,0 0 30-16,0 0-40 0,0 0-35 0,0 0-13 15,0 0-13-15,0 0-17 0,0 0-21 16,0 0-15-16,0 0-10 0,0 0-6 0,0 0-6 15,-85-61-5-15,66 69-8 0,0 1 0 16,-2 3 3-16,0-1 2 0,1 2 4 0,0 1-6 16,4 2-6-16,-2 1-6 0,0 1-4 0,6 1-1 15,0-2-1-15,0 0-5 0,4-2-4 0,2-1-8 16,4-1-8-16,2-1-1 0,2-2-3 0,7-1 0 16,6-1 1-16,0-2 3 0,5 0 2 15,0-3 0-15,6 0 0 0,-1-2-3 0,2-1 0 16,-3 0 0-16,3 0-1 0,-4 0 4 0,0 0-3 15,3 0 0-15,-3 2 2 0,-3 2 0 0,1-1 2 16,-1 2 0-16,-4 0-1 0,-1 2 2 0,-5 0 0 16,-1 1 2-16,0 2 3 0,-5 2 8 15,2 0 11-15,-4 2 1 0,-2 0 1 0,0 0-5 16,0 1-1-16,-2 1 6 0,-5 0 6 0,2 1 2 16,-5-2-1-16,1 0 2 0,-4 3-2 0,-1-4 1 15,2-1 1-15,-6 0-4 0,4-1-1 0,-4-2-1 16,-1-2-1-16,3 0 0 0,-2-3-3 15,1-1-5-15,2-1-3 0,-1-1-8 16,4-2-4-16,0 0 1 0,-3 0-8 0,3-4 1 16,2 1-3-16,-1-3-6 0,0 1-6 0,2 1-12 15,2-1-17-15,2 1-26 0,4-1-40 0,0 2-50 16,1-1-66-16,0 1-107 0,2-1-200 0,0 2-652 0</inkml:trace>
  <inkml:trace contextRef="#ctx0" brushRef="#br0" timeOffset="23525.58">12481 12406 1921 0,'0'0'343'0,"0"0"-363"0,0 0 29 0,0 0 42 15,0 0-1-15,0 0-33 0,0 0-12 16,136-19-5-16,-110 17-4 0,2 0-5 0,-2-1-21 15,0 2-28-15,0-1-49 0,-2 1-86 0,-2 1-102 16,-3 0-101-16,-6 0-41 0,-4 0-410 0</inkml:trace>
  <inkml:trace contextRef="#ctx0" brushRef="#br0" timeOffset="23739">12500 12551 2111 0,'0'0'-29'16,"0"0"35"-16,0 0 57 0,0 0 9 15,0 0-27-15,0 0-20 0,0 0-1 0,127-7-9 16,-102 2-4-16,3 1-8 0,-1 0-11 0,0 0-12 16,0 0-20-16,-5 2-37 0,0 0-72 0,-3 1-109 15,-4 1-158-15,0 0-42 0,-5 0-91 0,-5 0 178 0</inkml:trace>
  <inkml:trace contextRef="#ctx0" brushRef="#br0" timeOffset="29255.16">13232 12512 220 0,'0'0'18'15,"0"0"40"-15,0 0 51 0,0 0 46 0,0 0 23 16,0 0-20-16,0 0-31 0,0 0-26 0,0 0-7 16,0 0 2-16,0 0-12 0,0 0-14 0,-14 6-20 15,17-14-16-15,1-4-3 0,1-1-5 16,2-1-3-16,-2-3-1 0,3 1-6 0,-2-1 2 16,0 0 1-16,0-2 1 0,-2 2 3 0,2-3-5 15,-1 2-3-15,0-2-5 0,-1 1-3 0,-1 0 1 16,1 3 0-16,-2 2 5 0,-1 3 10 0,-1 4 9 15,1 4 7-15,-1 0-6 0,0 3-16 16,0 0-14-16,0 0-14 0,0 1 4 0,0 8 11 16,0 2 7-16,0 6 7 0,0 4-4 15,-1 2-5-15,-1 5-2 0,-2-1-2 0,1 3-4 16,-1 0 1-16,-1 0-2 0,3 0-2 0,-2-2-2 16,2-2-5-16,-2-1-1 0,4-1-8 0,-1-3-7 15,1 0-13-15,0-1-24 0,0-3-33 0,1-3-54 16,3-2-80-16,1-2-128 0,-2-5 17 0,1-2-351 15</inkml:trace>
  <inkml:trace contextRef="#ctx0" brushRef="#br0" timeOffset="29569.33">13519 12473 2099 0,'0'0'-152'0,"0"0"33"15,0 0 51-15,0 0 140 0,0 0 17 0,0 0-21 16,0 0-34-16,0 0-9 0,0 0-7 0,0 0-4 15,125 0-4-15,-101 0-6 0,0-2-3 0,1 2-5 16,0-2-3-16,-1 0-8 0,-1 1-9 16,-1 0-17-16,-4-2-29 0,2 1-36 0,-1 1-50 15,-3-3-67-15,1 1-107 0,-2-1-19 0,-2 1-370 16,-7 1 668-16</inkml:trace>
  <inkml:trace contextRef="#ctx0" brushRef="#br0" timeOffset="30563.74">14229 11982 884 0,'0'0'215'16,"0"0"-230"-16,0 0 37 0,0 0 19 16,0 0-21-16,0 0-24 0,0 0-25 0,0 0 4 15,0 0 27-15,0 0 7 0,0 0-3 0,0 0-4 16,0 0-2-16,0 0-1 0,99-13-1 16,-78 13 2-16,-1 0-1 0,0 2 1 0,-5 2 1 15,3 1 2-15,-4 0 0 0,-2 1 5 0,0 1 3 16,-3 0-1-16,-1 0 5 0,-1 0 9 0,-2 1 9 15,-1-1 19-15,-4 0 21 0,0 1 4 0,0-1 3 16,-6 1-10-16,-3 0-18 0,-1 0-12 0,-1 0-12 16,-3 0-8-16,3 0-7 0,-3 0-2 0,2-1-3 15,2 0-3-15,0-3-2 0,3 0-1 16,1-2 0-16,4-1-2 0,0-1 2 0,1 0-11 16,1 0-16-16,0 0-23 0,0 0-25 0,0 0 4 15,3 0 15-15,3-2 20 0,3-4 18 16,4 1-7-16,0-3-14 0,4 1-9 0,-2 1-3 15,2 3 6-15,1 0 12 0,-2 2 7 0,1 1 7 16,0 0 1-16,-1 2 1 0,-1 3 7 16,0 0 0-16,-3 1 5 0,1-1 1 0,-4 2 3 15,-3 0 2-15,-1 0 10 0,-3 0 15 0,-2 2 11 16,0-1 13-16,-1 1 2 0,-5 2-4 0,-4-1-5 16,-1 1-1-16,-4 1-1 0,-2 1 0 15,0-2-2-15,-2 2-5 0,1-1-5 0,0 0 0 16,0 0 1-16,3-1-6 0,0-1 0 0,0 0-10 15,0-2-5-15,3-1-2 0,2-2-4 0,-1 0-2 16,3 0-5-16,-1-3-5 0,2 2-10 0,1-3-12 16,4 1-20-16,0-1-39 0,-1-1-75 15,3 0-127-15,0 0-49 0,0-1 27 0,0-2-194 0</inkml:trace>
  <inkml:trace contextRef="#ctx0" brushRef="#br0" timeOffset="31280.77">14830 11875 1686 0,'0'0'-78'0,"0"0"15"16,0 0 30-16,0 0 58 0,0 0 6 0,0 0-3 15,0 0 7-15,0 0-1 0,0 0-12 0,0 0-14 16,0 0-5-16,-4 122-2 0,2-99 2 0,-1-1 0 16,-1 1-1-16,1 1 4 0,-2-2-4 0,0 0 0 15,-1 0 1-15,1-2-1 0,-1-4 4 16,1 1 0-16,0-2 2 0,0-2 5 0,0-2-3 16,2-2 1-16,1-2 1 0,-1-2-4 0,2-2 6 15,-1-2 6-15,2-1 8 0,0 0 11 0,0 0-8 16,0-3-5-16,0-4-11 0,0-4-12 15,2-2 4-15,0-3 0 0,2-3 2 16,-1-1 4-16,0-5-5 0,0-3-2 0,-1-2-1 16,0-1-3-16,-1-2 3 0,2 1 1 0,-1 2 0 15,2 4 3-15,-1 0 1 0,2 4 2 0,0 4-1 16,1 3 1-16,1 3-2 0,1 3-2 0,1 4-4 16,0 0-4-16,1 4 0 0,2 0-1 0,1 1 0 15,0 0 1-15,-1 5-2 0,1 1 0 16,0 1-1-16,-1 1-1 0,1 1 2 0,-2 0 0 15,3 0-2-15,-3 0 2 0,0 0-1 0,0 0 1 16,-3 0 2-16,-3 1 1 0,0-2 0 16,-3 0 2-16,-1 0 7 0,-1 0 1 0,0 0 6 15,-3 0 1-15,-4 0-4 0,-1 0-1 0,-4 0-3 16,0 0-1-16,0 0-1 0,-3 0-3 0,1 0 1 16,-2-1-2-16,2 0-1 0,-2-1 1 0,2-1-3 15,-1-1 1-15,4-1 2 0,0-1-2 0,4-2 4 16,1 0-3-16,1 0 0 0,2 0 1 15,1 0-1-15,1 0 1 0,0 0-4 16,1 0-2-16,0 0-4 0,0 0-4 0,0 0-8 16,0 0-9-16,0 0 1 0,1 2 7 0,3 3 12 15,2-1 13-15,2 3 3 0,3 0-2 0,-1 0 2 16,1 0-2-16,3 1 1 0,-2 0-2 0,3 1-2 16,-1-1-1-16,2 0-3 0,-1-1 0 0,5-1-2 15,-3 0-2-15,3 0-1 0,-1-2-1 0,-2 1-4 16,2 0-17-16,-3 0-13 0,0 1-11 15,-1-2 1-15,0 1-26 0,0 0-96 0,0-2-136 16,0 1-122-16,-4-2 20 0,-5-1-206 0</inkml:trace>
  <inkml:trace contextRef="#ctx0" brushRef="#br0" timeOffset="32050.72">14472 12543 517 0,'0'0'11'15,"0"0"5"-15,0 0 61 0,0 0 47 16,0 0 12-16,0 0-15 0,0 0-21 0,133-38-11 16,-107 34-4-16,-1 2-3 0,5 0-6 0,0-2-14 15,1 2-3-15,4 0-8 0,0-2-11 0,4 2-6 16,-3-1-10-16,2 0-2 0,2 1 0 15,-1-1 0-15,1 0-5 0,0 0-1 0,2-1 2 16,0 1-2-16,-1-1 2 0,2 1 7 0,2 1 26 16,0-1 15-16,4 1 8 0,0 1-9 15,4 1-29-15,-2 0-19 0,2 0-6 0,2 0-2 0,-1 1-1 16,-2 2 2-16,-1 0-6 0,-1 1-1 16,-4 1-1-16,-4 1 0 0,-1-1-3 0,-5-1-2 15,-5-1 0-15,-3-1-4 0,-8 0 1 0,-3-1-3 16,-5-1-8-16,-5 1-1 0,-3-1 3 0,-4 0 1 15,0 0-4-15,0 0-7 0,0 0-21 0,-3 0-20 16,-2-2-23-16,3 0-28 0,-1 1-43 16,-1 0-67-16,2 1-90 0,0-1-30 0,-1 1-262 15,2 0 485-15</inkml:trace>
  <inkml:trace contextRef="#ctx0" brushRef="#br0" timeOffset="35165">14544 12805 1137 0,'0'0'6'15,"0"0"8"-15,0 0 25 0,0 0 12 16,0 0-15-16,0 0-23 0,0 0-10 0,0 0 4 15,0 0 4-15,0 0 1 0,0 0-3 0,0 0-3 16,66-30-3-16,-51 27-4 0,1-1 0 16,-2 2-1-16,2 1 1 0,-3 1 0 0,1 0 0 15,0 0 1-15,1 1 2 0,-3 2 1 0,3 2 0 0,-4 0 1 16,-2 2 1-16,-1 0 7 0,-3 0 9 16,1 1 8-16,-4 0 6 0,-2 2-1 0,0 0 3 15,0 2 1-15,-3-1 1 0,-4 0-3 0,0 0-3 16,-2-1-7-16,0 1-5 0,-3-2-4 15,2 1-6-15,-1-2-2 0,0 0-4 16,1 1 0-16,2-2 0 0,1-2-3 0,3-1-4 16,1-1-3-16,2 0-8 0,0-3-11 0,1 0-14 15,0 0-20-15,0 0 4 0,1 0 8 0,4 0 17 16,4-4 22-16,3-1 2 0,1 0 2 0,6-1-5 16,-2 1 1-16,0 1-3 0,1 0 2 0,-3 3 3 15,2 1 1-15,-4 0 2 0,2 0 1 16,-4 0 1-16,0 2-1 0,1 3 3 0,-2 1 0 15,-2 0 3-15,1 0 1 0,-3 3 5 0,-2-1 2 16,-2 0 10-16,-1 1 8 0,-1 0 4 0,0 0 5 16,0 1-3-16,-3-1 1 0,-1 1-1 0,-4 0 0 15,0-1 0-15,-2 2-1 0,-2-1-1 16,-1 1 0-16,1 0 0 0,-2-2-1 0,-1 1 0 16,0-1-5-16,1-1-1 0,0-1-3 0,3-2-2 15,0-1-3-15,0-1-4 0,2-1-2 16,0-2-4-16,2 0-5 0,-3 0-3 0,4 0-5 15,-1 0-7-15,0-2-16 0,-2 0-29 16,3 0-50-16,0-1-63 0,0 0-88 0,-1 1-107 16,4 0-10-16,0 0-445 0</inkml:trace>
  <inkml:trace contextRef="#ctx0" brushRef="#br0" timeOffset="35893.73">15133 12754 1195 0,'0'0'-173'0,"0"0"31"0,0 0 88 16,0 0 100-16,0 0 19 0,0 0-8 0,0 0-2 15,0 0-11-15,0 0-14 0,0 0-2 16,0 0-3-16,0 0 7 0,26 124-1 16,-22-106-1-16,-2 1 4 0,1-2-11 0,-1-1 0 15,1 0 0-15,-2-2 4 0,-1-1 9 0,1-1 2 16,-1 0 3-16,0-3 1 0,0 0 0 0,-1-2 6 16,0-1 3-16,-1-2-4 0,0 0 10 0,1-2 2 15,-2-2 5-15,2 0-2 0,-2 0-12 0,-1-1-12 16,0-4-11-16,-2-1-5 0,2-1-5 0,-3-2-4 15,2-3-4-15,-2-3-3 0,2-1-6 16,0-4 2-16,3-2-4 0,-1-2-3 0,3-5 4 16,0 0-8-16,1-4-2 0,4 2 1 0,2 2-2 15,4 4 5-15,-1 3-1 0,0 5 2 16,1 2-4-16,0 4-2 0,4 1-2 0,-1 4 0 16,-2 3-3-16,3 2 9 0,-1 1 4 0,2 2 1 15,-2 5 7-15,-2 2-5 0,-1 2 0 0,-2-1 3 16,1 1-3-16,-2 1 7 0,-5 1 0 0,2 0 4 15,-3-1 3-15,-1 1-2 0,-1-1 2 16,0 1-2-16,-4-1 0 0,-2 0 4 0,-2 0 1 16,-3-1-2-16,0 2 3 0,-3-3-6 15,-3 2-3-15,-1-3 0 0,1-1-4 0,0-1 1 16,-1 0-2-16,2-2 1 0,1-2 1 0,1-1 1 16,3-2 2-16,2 2-1 0,1-2-1 0,3 0 1 15,1 0-2-15,4 0-5 0,0 0-11 0,0 0-19 16,0 0-10-16,0 0 4 0,4 0 14 0,1 1 19 15,7 2 15-15,1 1 5 0,4 1-4 16,-1 1 1-16,3 1-3 0,0 1-3 0,0 0-3 16,1 1-2-16,-1-1-2 0,2 1 0 0,-2 0 0 15,-2 0-1-15,1-1 0 0,-3 0 0 0,2-1 1 16,-2 0-1-16,2-1-1 0,-4-2 1 16,2 0-1-16,-3 1-2 0,1-2 0 0,-5 0-3 15,1-2-3-15,-3 0-4 0,2-1-10 0,-2 0-16 16,-2 0-23-16,1 0-35 0,-1 0-51 15,-3 0-65-15,1 0-69 0,1 0-79 0,-2 0 46 16,-1-1-140-16,1 1 291 0</inkml:trace>
  <inkml:trace contextRef="#ctx0" brushRef="#br0" timeOffset="38690.8">16350 12422 1553 0,'0'0'124'16,"0"0"-111"-16,0 0 34 0,0 0 26 0,0 0-8 15,0 0-31-15,0 0-31 0,0 0-11 0,0 0 3 16,0 0 1-16,0 0 8 0,0 0 8 15,0 0-2-15,0 0-2 0,43 8-9 0,-29-5-2 16,3 1-9-16,-2-1-9 0,3 1-9 0,0-3-20 16,3 1-25-16,1-1-32 0,-1-1-48 0,3 0-46 15,-3 0-73-15,-3 0-25 0,-3 0 43 16,-6 0-189-16</inkml:trace>
  <inkml:trace contextRef="#ctx0" brushRef="#br0" timeOffset="38924.18">16378 12668 1334 0,'0'0'-78'0,"0"0"8"15,0 0 81-15,0 0 110 0,0 0 4 0,0 0-56 16,0 0-31-16,0 0-7 0,0 0-7 15,117-13-7-15,-95 10-11 0,0 1-5 0,-1-1-5 16,0 2-10-16,-4 0-20 0,1 1-34 0,-5 0-63 16,1 0-83-16,-2 0-93 0,-3 0 20 0,-5 0-283 15</inkml:trace>
  <inkml:trace contextRef="#ctx0" brushRef="#br0" timeOffset="39468.13">16916 12467 454 0,'0'0'90'0,"0"0"-58"0,0 0 74 16,0 0 54-16,0 0 21 0,0 0-30 0,0 0-24 15,0 0-10-15,0 0-10 0,0 0-14 0,0 0-19 16,0 0-16-16,0 0-25 0,0 0-16 16,-2-52-9-16,-6 58-5 0,-2 1 5 0,0 1-1 15,-1 1 2-15,1 1 2 0,1 2-1 0,0 0-1 16,2 1 2-16,-1 2 3 0,2 0 3 16,-1 1 3-16,3-1 0 0,0 1-3 0,3 0-4 15,1 0-3-15,0 1-5 0,1-1-2 0,6 0-2 16,-2-2 0-16,3 0 3 0,1-3 3 0,1 1 5 15,2-1 2-15,-1-1-1 0,2 0-3 0,0-2-8 16,-2-2 1-16,1-2 2 0,-1 0 1 0,2-2 5 16,0-2 4-16,-2 0 4 0,0 0 6 0,0-2 1 15,-2-3 3-15,3-1-1 0,-1-1-2 16,-1 0-2-16,0 0 0 0,-1-1 1 0,2-1 2 16,-4 0 3-16,-2-1 1 0,2-2-1 0,-4-1 0 15,2-1-1-15,-3 0-7 0,-2-5-5 16,2 1-6-16,-2 0-3 0,0-2 1 0,0 0 1 15,-3 2-1-15,-3 1 6 0,-1 0-1 16,0 2 3-16,-3 3 1 0,1 1-4 0,0 2 1 16,-2 3-4-16,1 3-2 0,0 1-9 0,-3 2-5 15,0 0-7-15,-2 5-8 0,0 2-9 0,-1 1-19 16,5 2-24-16,0-2-35 0,2-3-58 0,4 2-110 16,3-2-179-16,2-2-46 0,0 1-514 0</inkml:trace>
  <inkml:trace contextRef="#ctx0" brushRef="#br0" timeOffset="48636.19">10997 12396 0 0,'0'0'121'16,"0"0"-59"-16,0 0-40 0,0 0-7 15,0 0-3-15,0 0 7 0,0 0 5 0,0 0 11 16,0 0 23-16,0 0 23 0,0 0 18 0,0 0 4 15,-2-5-8-15,1 5-19 0,1 0-15 16,0 0-10-16,0 0-10 0,0 0-11 0,0 0-9 16,0 0-12-16,0 0-14 0,0 0-9 0,0 0-9 15,0 0 6-15,0 1 8 0,3 1 16 0,-2 1 5 16,7 0 0-16,-2 1-1 0,0-2-8 16,2 0 2-16,3 1-5 0,0-3-3 0,0 1-5 15,5-1-2-15,-4 0-9 0,6 0-17 0,-3-2-17 16,3-3-36-16,1 0-30 0,-1-1-30 15,-1-1 11-15,-1 3 8 0,-6-1-133 0</inkml:trace>
  <inkml:trace contextRef="#ctx0" brushRef="#br0" timeOffset="65647.79">8526 11704 125 0,'0'0'16'0,"0"0"-8"0,0 0 2 0,0 0 4 16,0 0-1-16,0 0-3 0,0 0 1 0,0 0 3 15,0 0 5-15,0 0 3 0,0 0 6 0,0 0-1 16,-9-51 9-16,9 49 14 0,0-1 6 15,0 1 17-15,0 1 10 0,-1 0 8 16,1 1 8-16,0 0-6 0,0 0-10 0,0 0-16 16,-2 0-11-16,2 0-10 0,0 0-12 0,-1 1-9 15,-2 1-13-15,1 1-5 0,0 1 0 0,-3 2 1 16,0 1 1-16,1 2 1 0,-2 0-1 0,2 2 6 16,-1 0 3-16,-2 3 9 0,3 0 4 0,0 1-1 15,-1 1-2-15,1 1-4 0,-1 0-2 16,3 2-2-16,-3 1 0 0,1-1-3 0,2 2-1 15,2-1-1-15,-1 2 0 0,1 1-2 0,0 1-1 16,0 1 3-16,2 2-4 0,0 2 3 0,2 1-2 16,0 1-3-16,-2 1 1 0,2-1 0 0,0-3-2 15,-2-1-2-15,4-5 1 0,-3-1-3 16,2-1 0-16,2-2-1 0,0-1-4 0,0-2-5 16,1 1-3-16,3-5-6 0,-1 0-6 0,1-3-4 15,0-1-6-15,1-1-9 0,0-2-14 0,-2-3-22 16,2-1-27-16,1 0-40 0,-2-4-49 15,-1-1-61-15,3-4 22 0,-7 2 40 16,-1 3-125-16</inkml:trace>
  <inkml:trace contextRef="#ctx0" brushRef="#br0" timeOffset="66041.25">8209 12335 1026 0,'0'0'37'16,"0"0"-178"-16,0 0 42 0,0 0 100 0,0 0 74 15,0 0 4-15,0 0-30 0,0 0-11 0,0 0 3 16,0 0-10-16,0 0-3 0,0 0-11 15,0 0-8-15,116 120-5 0,-100-108-2 0,2-3 0 16,-3 0-2-16,3-2 2 0,0-1-1 16,0-3 1-16,1 0 1 0,0-3 6 0,1 0 2 15,0-5 0-15,0-4 5 0,1-2 0 0,0-1 5 16,-2-3 5-16,1-1 4 0,-3-3-2 0,0 1 0 16,0-3 0-16,-3 0-4 0,1 1-2 0,-2 0-3 15,-3 1-3-15,-1 0-3 0,-1 2 4 0,-3 2-1 16,0 3-2-16,-2 0-1 0,-2 1-9 15,1 3-12-15,0 0-18 0,-1 1-30 0,0 2-39 16,1 0-55-16,-1 1-63 0,0 0-64 0,4 1 23 16,-2 0 49-16,-1 2-100 0</inkml:trace>
  <inkml:trace contextRef="#ctx0" brushRef="#br0" timeOffset="122935.53">7491 12991 599 0,'0'0'110'0,"0"0"-63"16,0 0 39-16,0 0 59 0,0 0 36 0,0 0-9 15,0 0-41-15,0 0-20 0,0 0-13 0,0 0-18 16,0 0-14-16,0 0-15 0,71-5-7 16,-61 3-6-16,2 0-5 0,-1-2-4 0,-1 1-2 15,1-1-7-15,-2-1-4 0,0 1-1 0,1-2-4 16,-1-1-1-16,-3 1-3 0,0-2 0 15,2 2-6-15,-2-2 4 0,-1-2-1 0,-3 1-3 16,2-2 3-16,-1 0-5 0,-2-1 0 0,0-1 2 16,-1 1 0-16,0 1 3 0,0 0 0 0,-1 1 3 15,-2 1 2-15,0 2 12 0,-1 0 11 0,-3 3-6 16,1 3-12-16,-2 1-18 0,0 0-19 0,1 6 1 16,-1 1 8-16,0 4 7 0,0-2 9 15,3 3 0-15,-1 2 1 0,2 0-1 16,0 1-2-16,2 0 2 0,1 1-2 0,1 1 0 15,0-1-3-15,0 2-3 0,1-1-13 0,5 0-11 16,-1-2-18-16,4 0-23 0,1-3-33 0,1-1-61 16,1-2-81-16,3-2-82 0,2-2-36 0,-1-3 63 15,4-2 93-15,-7 0-106 0,-4 0 314 0</inkml:trace>
  <inkml:trace contextRef="#ctx0" brushRef="#br0" timeOffset="123120.03">8075 12782 353 0,'0'0'177'0,"0"0"62"0,0 0 28 16,0 0-4-16,0 0-92 0,0 0-79 0,0 0-38 15,0 0-9-15,0 0-8 0,0 0-7 0,0 0-5 16,-79 123-9-16,62-104-5 0,2-1-6 16,-1 2-4-16,-4 0-5 0,1-2-8 0,2 0-27 15,-2-2-48-15,2-1-73 0,4-1-107 0,3-1-81 16,2-4 26-16,3-3-225 0</inkml:trace>
  <inkml:trace contextRef="#ctx0" brushRef="#br0" timeOffset="123299.55">7845 12862 1991 0,'0'0'-1'0,"0"0"3"0,0 0 5 16,0 0 23-16,0 0 5 0,0 0-3 0,0 0 1 15,0 0-3-15,0 0-7 0,0 0-13 0,0 0-8 16,0 0-11-16,0 0-27 0,0 0-35 16,122 102-70-16,-110-87-131 0,2-3-150 0,-4-1-7 15,-5-5-385-15</inkml:trace>
  <inkml:trace contextRef="#ctx0" brushRef="#br0" timeOffset="123449.15">8165 13079 901 0,'0'0'474'0,"0"0"-395"0,0 0 4 16,0 0-5-16,0 0-31 0,0 0-74 0,0 0-69 15,0 0-85-15,0 0-134 0,0 0-31 0,0 0-351 16</inkml:trace>
  <inkml:trace contextRef="#ctx0" brushRef="#br0" timeOffset="124865.4">8405 13008 1492 0,'0'0'-25'0,"0"0"33"0,0 0 58 0,0 0 31 16,0 0-34-16,0 0-26 0,0 0-2 0,0 0 5 15,0 0-2-15,0 0-3 0,0 0-1 16,0 0-3-16,0 0-3 0,115-122-2 0,-106 115-4 16,0 0-5-16,0 3-8 0,-4-1-4 0,0 3-3 15,-2 0-4-15,1 1-3 0,0 1-4 0,-2 0-1 16,1 0 1-16,0 4 5 0,-1 0 3 0,-2 2 7 16,1 1 4-16,0 1 3 0,1 1 0 0,-2 2 0 15,1 0-3-15,-1 0-4 0,1 1-1 0,1 1-4 16,0-2-1-16,0 1 0 0,1-1-2 15,3-1-2-15,0 0-2 0,0-2-3 0,3-1-7 16,-1-2-3-16,3-2-1 0,-1-1 2 0,1-2 7 16,-2 0 5-16,1 0 4 0,2-2 1 15,-2-3 1-15,0-2-1 0,1 2 3 0,-1-4 0 16,-2 1 6-16,2-1 0 0,-1 0 0 0,-3-1 3 16,0-2-3-16,1 1 1 0,1 0 2 15,-3-1-1-15,1 0 1 0,-1 1 2 0,0 0 1 16,-1 1 0-16,0 2 3 0,-1 2-1 0,-1 2-4 15,-1 0-4-15,0 3-5 0,-1 0-3 0,0 1 0 16,0 0 1-16,0 0 2 0,0 2 7 16,0 4 4-16,0 1 6 0,1 3-1 0,-1 0-4 15,1 3-6-15,1 0-4 0,0-1-3 0,1 0-1 16,-1-2-1-16,2 2 0 0,1-2-1 0,1-2-3 16,-1 0 2-16,3-2-4 0,-2 0 4 0,1-3-1 15,3-1 3-15,0 0 4 0,0-2 5 0,0 0 6 16,0 0 3-16,0-4 1 0,0-2-1 15,0 0-2-15,-1-1-2 0,1-4-2 0,-3 2 2 16,-1-2 1-16,3-1 2 0,-4 0 1 0,0-1-1 16,-1-2-6-16,-2 0 1 0,1-1-2 0,-2-1-2 15,-1-1 2-15,0 2-2 0,-2 1-2 16,-5 1-1-16,1 2 0 0,-2 1 0 0,-1 2-1 16,-1 2-2-16,-3 3-1 0,3 0-6 0,-1 4-5 15,-2 0-4-15,2 4-7 0,-1 4 4 16,1 2 0-16,1 3 0 0,0 0 1 0,3 3-7 15,4-2-4-15,2 0-5 0,0-1-2 0,1-3 2 16,0 1 2-16,2-4 2 0,3 0 3 16,0-2-5-16,5-2 0 0,-1-3 6 0,1 0 7 15,3-1 16-15,2-5 8 0,0-3 1 0,1-1 1 16,0-1-1-16,3-2-1 0,-3-1-1 0,3 1 3 16,-2 0-5-16,2-1 0 0,1 0 2 0,-2-1-2 15,0 1 2-15,-3 2-1 0,3-1 0 0,-6 2-5 16,1 3 2-16,-3-1-2 0,-1 4 1 0,-1 0 0 15,-6 3-3-15,6 1-1 0,-7 1 1 16,2 0 5-16,-1 2 6 0,1 4 5 0,-2 2 2 16,0 1 1-16,0 1-6 0,-1 2-4 0,1 0 0 15,-1 2-11-15,0 0 6 0,0 0-1 16,0 0 0-16,0 0 2 0,-2 0-4 0,0 0-2 16,-1 0-1-16,0 0 1 0,1-2 1 15,0 0 4-15,-2-2-1 0,1 0 7 0,1-2-4 16,0-1 1-16,-3-3 4 0,2 0-3 0,-1 0 6 15,-1-2-2-15,1 1-2 0,0-1-3 0,1-2-4 16,-1 1-2-16,1-1-5 0,1 0-4 0,2 0-7 16,0 0-10-16,0-1-13 0,0-3-1 15,0 0-3-15,4 0 6 0,1-2 14 0,0 0 3 16,2-1 7-16,1 0 3 0,-2 1 3 0,0-1 0 16,3 0 2-16,-3 0 1 0,0 1-1 0,2-2 3 15,2 1-1-15,-1-1 0 0,2 1 5 0,0-1 1 16,0-1 2-16,0 1 1 0,3 1-1 0,-2-1 0 15,0-2-1-15,-2 1 3 0,0 0 0 16,0-1-1-16,0 2 2 0,-3-2 0 0,0 1 0 16,1 1 0-16,-3 1 2 0,-1 1 4 0,-2 3 6 15,-1 0 10-15,-1 2 5 0,0 1 5 0,0 0-1 16,0 0-13-16,0 0-12 0,-2 2-13 16,-2 2-7-16,-1 1 0 0,-3 0 6 15,4 4 1-15,-4 0 0 0,4 0 2 0,-2 1 1 16,3 2 2-16,-3-1 0 0,3 1 1 0,2 0-2 15,0-1-3-15,1-1 1 0,0-1-7 0,0 0-3 16,2-4-2-16,3 1-2 0,1-1 1 0,2-2 5 16,-2 0 4-16,1-2 3 0,2-1 4 0,0 0 2 15,-1-1 2-15,-1-4-3 0,2-1 2 16,0-2-5-16,1-1-1 0,2-1 0 0,0-1-2 16,0 0 2-16,2-3 0 0,-3 0 0 0,5-1 0 15,-3 0 0-15,-1 1 0 0,-1 0 0 0,-1 3 1 16,-2 0 2-16,-1 2 6 0,-5 4 9 15,-1 1 12-15,-1 3 7 0,0 1 6 0,0 0-2 16,0 0-12-16,-1 6-12 0,-6 1-7 0,2 3-7 16,-3 0 0-16,-1 3 0 0,1 1-2 0,2 0-3 15,-1-2 1-15,0 2-2 0,4-1 0 0,-2-2-6 16,2-1-6-16,1 1-16 0,2-1-21 16,0 0-25-16,0-1-25 0,0-1-21 15,0 0-34-15,0-1-24 0,0 1-31 0,2-1-129 16,-1-2-44-16,1-1-519 0</inkml:trace>
  <inkml:trace contextRef="#ctx0" brushRef="#br0" timeOffset="125084.82">9176 13119 1870 0,'0'0'92'0,"0"0"-33"0,0 0 55 0,0 0 32 0,0 0-19 16,0 0-36-16,0 0-23 0,-8 120-16 16,7-99-18-16,0-1-13 0,-3 1-9 0,-1 3-6 15,-1-3-12-15,2 0-21 0,-1-2-44 0,2-3-60 16,2 0-89-16,1-5-167 0,0-1-156 16,4-5-377-16,-1-2 533 0</inkml:trace>
  <inkml:trace contextRef="#ctx0" brushRef="#br0" timeOffset="125535.64">9858 12902 2107 0,'0'0'87'0,"0"0"-42"0,0 0 12 0,0 0 23 15,0 0-1-15,0 0-13 0,0 0-16 0,0 0-17 16,0 0-12-16,0 0-6 0,10 139-3 0,-9-108-3 16,-1 5 5-16,0 2 1 0,0 2-1 15,-2 0 0-15,-2 1-11 0,-1-4-4 0,3-2-9 16,-4-2-10-16,4-3-17 0,-3 0-29 0,1-5-36 15,2-2-53-15,-2-5-96 0,-1-3-148 16,4-3-114-16,-1-5-326 0,2-3 511 0</inkml:trace>
  <inkml:trace contextRef="#ctx0" brushRef="#br0" timeOffset="126307.79">9819 12940 2016 0,'0'0'42'0,"0"0"17"0,0 0 23 0,0 0 19 16,0 0-27-16,0 0-17 0,0 0-6 0,0 0-6 15,0 0-13-15,139-35-13 0,-118 35-9 0,0 0-4 16,-1 3-2-16,-2 0-1 0,-4 2-1 0,0 1 1 16,-1 0-1-16,-5 0-4 0,-2 1-1 15,-1 0-1-15,-3 1 1 0,-2 0 1 0,0 1-2 16,-8 2-11-16,-2-2-6 0,-1 1-10 0,-2-1-7 15,-3 1 3-15,2-1 4 0,-4-1 8 0,6-1 5 16,-1 0 4-16,0-3 0 0,6 0-3 16,2-2-6-16,2-1-28 0,1-1-41 0,2 0-24 15,0-1-5-15,0-4 14 0,4 0 26 0,0-2 11 16,4-1-6-16,0-1-4 0,3 1 2 16,-1-3 2-16,0 2 4 0,2-2 10 0,1 1 8 15,1 0 13-15,-2 1 16 0,0-2 10 0,1 2 11 16,-1 1 4-16,-1 0 7 0,-3 1 6 15,-1 0 16-15,1 1 15 0,-5 2 22 0,4-1 25 16,-6 2 14-16,1 1 11 0,0 1-6 0,0 1-12 16,-2 0-22-16,0 0-23 0,0 0-18 0,0 0-7 15,0 3 4-15,0 0 2 0,0 3 2 0,0 0-10 16,0 1-11-16,0 1-9 0,0-2-3 0,0 2-1 16,0 2 0-16,0-1-2 0,0-1 0 0,0 1 2 15,2 1-5-15,-1-3 0 0,1 1 0 16,1-1 1-16,1 0-1 0,-1 0-1 0,4-2-1 15,-3 0-3-15,3-3 5 0,-1 0 2 0,0-1 4 16,3-1 6-16,-1 0 5 0,-1-1 2 16,0-3 1-16,3-1 0 0,-1-1-2 0,-1 0 0 15,-2-1 3-15,2-1 2 0,1-1-3 0,0-1 0 16,1-2-2-16,-1 1-5 0,-2-2 1 0,1 0-3 16,1 0-3-16,0 0 0 0,-1 1-3 15,-4 2 3-15,3 2-1 0,-5 1-1 0,0 3 0 16,0 1-3-16,0 2-1 0,-2 1 7 0,0 0 0 15,0 0 1-15,0 4 8 0,0 0-4 16,-2 3 2-16,-1 2 0 0,1 0-6 0,1 1-3 16,-2 0-3-16,1 0 0 0,2-2-1 0,0 0-1 15,0 2 0-15,0-2 2 0,5 1 0 0,-2 0 5 16,3 1-2-16,-3-2 2 0,4 2 0 0,-4 0 0 16,3 1 7-16,-1 0 11 0,2-1 6 0,1 2-1 15,-2-1-3-15,4 0-11 0,0 1-6 16,-1-2 1-16,1 2-1 0,-1-1-1 0,-1-2-3 15,1-1-3-15,1-1-5 0,-3-2-9 0,1-2-12 16,2 0-26-16,-2-3-34 0,-2 0-58 0,0 0-87 16,0-3-156-16,-2 0-122 0,-2 0-680 0</inkml:trace>
  <inkml:trace contextRef="#ctx0" brushRef="#br0" timeOffset="126508.24">10641 12926 2018 0,'0'0'609'16,"0"0"-531"-16,0 0 0 0,0 0-2 0,0 0-27 16,0 0-27-16,0 0-11 0,0 0-3 0,0 0-6 15,0 0-15-15,0 0-28 0,0 0-45 0,0 0-86 16,0 0-115-16,73-10-248 0,-69 10-70 15,-2 1-607-15</inkml:trace>
  <inkml:trace contextRef="#ctx0" brushRef="#br0" timeOffset="127406.83">10455 13118 270 0,'0'0'131'15,"0"0"39"-15,0 0 19 0,0 0 2 16,0 0-49-16,0 0-35 0,0 0 5 0,0 0 17 15,0 0 9-15,0 0 3 0,0 0-9 0,0 0-17 16,0 0-16-16,-1 14-19 0,1-14-16 0,0 0-8 16,0 0 1-16,1 0 4 0,2 0 5 15,1 0-4-15,0 0-8 0,0-1-10 0,3-2-5 16,-3-1-2-16,3-2-1 0,-1 2 1 0,-2-2-4 16,3 0-6-16,-1-2-6 0,2 1-6 0,-1-1-5 15,0-1-1-15,0 0-3 0,2-1 1 0,-1 0-3 16,1-1 0-16,-4-1-1 0,4 1-2 15,-2-2 0-15,-2-1 2 0,2 2-1 0,0-1 0 16,-3 0 0-16,2 0-3 0,-2 1 0 0,-3-1 1 16,1 2 0-16,1 0 2 0,-3 2 2 0,0 2 3 15,0 3 5-15,0 0 4 0,0 3 2 0,0 0 2 16,-3 1-4-16,2 0-3 0,0 0-6 16,0 0-8-16,-1 3 0 0,-3 2-2 0,2 0 1 15,2 0 2-15,-1 1 0 0,-2 0-2 16,3-1 2-16,1 0-1 0,0-1 2 0,0 0-1 15,0 1-2-15,0-2 0 0,0 2-3 0,5-1 3 16,-2-1 0-16,0 1-2 0,4-2 1 0,1 2-5 16,2-2 4-16,0 1-3 0,0-1 3 15,2-1 1-15,-2 0-2 0,1-1 3 0,0 0-1 16,-1 1 0-16,-1-1 1 0,1 2-2 0,-2-1 1 16,-3 0 4-16,2 0-3 0,-3 1 2 0,1 1-1 15,-3-1-1-15,-1 0 5 0,-1 1 2 0,0-1 5 16,0 1 3-16,0 3 3 0,-4 0 0 15,-3 1-2-15,-1 1-2 0,3 0-1 0,-2 0-2 0,3-1-4 16,-3 1 4-16,3 0-5 0,-1 1 0 16,2-1 2-16,0 0-4 0,0 1 3 0,2 1-1 15,1-2-1-15,0 1-2 0,0 0 1 0,0-2-2 16,4 0 2-16,1 0-3 0,-2 0 0 16,4-1 1-16,0 1-2 0,-1 0 4 15,3-2-4-15,1 1-3 0,2-1 1 0,1 0-6 16,-1 0-6-16,-2-2-12 0,0 0-17 0,0-1-33 15,-4-2-43-15,1 1-47 0,-4-1-60 0,1 0-73 16,-4 0-110-16,0 0-100 0,0 0-104 0,0 0 63 16</inkml:trace>
  <inkml:trace contextRef="#ctx0" brushRef="#br0" timeOffset="127958.15">10176 12864 0 0,'0'0'263'16,"0"0"-166"-16,0 0 54 0,0 0 57 0,0 0 28 15,0 0-17-15,0 0-27 0,0 0-34 16,0 0-30-16,0 0-23 0,0 0-6 0,0 0 0 15,0 0 0-15,-1-11-4 0,1 11-11 0,0 2 1 16,0 2-3-16,0 5-8 0,0-1-9 0,0 4-24 16,0 1-18-16,0-2-14 0,0 2-7 0,0-2-9 15,-1 2-11-15,0-3-24 0,-1 2-39 0,-2-1-55 16,0-3-107-16,2 2-205 0,0-3-74 16,0-3-595-16</inkml:trace>
  <inkml:trace contextRef="#ctx0" brushRef="#br0" timeOffset="128444.37">10931 12995 2223 0,'0'0'94'16,"0"0"-55"-16,0 0-7 0,0 0-1 16,0 0-27-16,0 0-15 0,0 0-6 0,0 0-15 15,0 0-31-15,0 0-62 0,0 0-123 0,0 0-227 16,0 0-87-16,24 7-328 0</inkml:trace>
  <inkml:trace contextRef="#ctx0" brushRef="#br0" timeOffset="128623.9">10957 13150 2163 0,'0'0'108'0,"0"0"-44"0,0 0 27 16,0 0 35-16,0 0-15 0,0 0-32 16,0 0-23-16,0 0-21 0,0 0-17 0,0 0-14 15,0 0-15-15,0 0-23 0,0 0-40 0,0 0-69 16,90 13-142-16,-83-13-316 0,-4 0-877 0</inkml:trace>
  <inkml:trace contextRef="#ctx0" brushRef="#br0" timeOffset="129668.28">11040 13015 210 0,'0'0'27'0,"0"0"31"0,0 0 43 16,0 0 36-16,0 0 25 0,0 0-1 0,0 0-19 15,0 0-5-15,0 0-14 0,0 0-21 16,0 0-14-16,0 0-33 0,-14-8-23 0,14 8-13 16,0 0-8-16,0 0 1 0,0 0-7 0,0 0-13 15,0 0-8-15,0 0-6 0,0 0 6 0,0 0 10 16,0 0 11-16,2 0 1 0,-1 0 1 15,-1 1 14-15,0-1 23 0,0 0 29 0,0 0 24 16,0 0 10-16,0 0-1 0,0 0-11 0,0 1-27 16,-3-1-27-16,0 1-27 0,-4 0-14 0,-1 2 4 15,-2-1 10-15,4-1 5 0,-2 1 3 0,0 0 0 16,0-1-1-16,4-1-1 0,1 1-5 16,-1-1-1-16,3 0-6 0,1 0-2 0,0 0-10 15,0 0-9-15,0 0-13 0,0 0-13 0,0 0 0 16,1-1 10-16,5-2 11 0,-2-1 13 15,5-1 2-15,1-1-9 0,-1 2-12 0,0 0-26 16,-4 1-30-16,2 0-52 0,-4 3-79 0,3 0-111 16,-5 0-74-16,6 0 45 0,-5 0-258 0</inkml:trace>
  <inkml:trace contextRef="#ctx0" brushRef="#br0" timeOffset="130082.69">10931 13244 474 0,'0'0'171'0,"0"0"-70"0,0 0 19 15,0 0 41-15,0 0-16 0,0 0-57 0,0 0-31 16,0 0-9-16,0 0-14 0,0 0-10 0,0 0-7 16,0 0-2-16,0 0 5 0,0 0 10 0,67-13 9 15,-63 15 7-15,-3 2 2 0,0-1-7 0,-1 2-1 16,0-2-3-16,0 2 0 0,0 0 0 16,0-1 2-16,-1 1 2 0,0-1 6 0,-4-2 7 15,3 1 6-15,0-1 2 0,0-1-2 0,-2 0-4 16,3 1-6-16,0-1-5 0,0-1-3 15,0 0-2-15,1 0-3 0,0 0 1 0,0 0-6 16,0 0-8-16,0 0-6 0,0-1-15 0,0-2-7 16,0 0-6-16,0-1-8 0,0 0-5 0,1 0-11 15,0-1-20-15,0 0-32 0,0 2-49 0,3-2-64 16,-2 2-101-16,0 0-138 0,0 2 7 0,-2 0-415 16</inkml:trace>
  <inkml:trace contextRef="#ctx0" brushRef="#br0" timeOffset="132769.58">11687 13044 292 0,'0'0'91'0,"0"0"74"15,0 0 48-15,0 0 33 0,0 0-36 0,0 0-51 16,0 0-18-16,0 0-10 0,0 0-23 15,0 0-17-15,0 0-15 0,0 0-11 0,-3-25 0 16,-1 23 4-16,1-1 2 0,3 0-1 0,-2 1-5 16,-1 0-4-16,-1-1-8 0,2 1-6 0,-2 0-4 15,-1-1-6-15,2 2-3 0,-3-1-5 16,2 1-4-16,-3 1-1 0,2 0-5 0,-2 0-3 16,-1 0-2-16,-3 1-4 0,1 2-3 0,0 1 0 15,-2 0-2-15,2 1-2 0,1 0 2 0,-2 1 0 16,2-1 1-16,-1 1 1 0,-1 1 0 0,1 0-2 15,1 1 2-15,-1 0 1 0,1 1 0 0,0 0 1 16,2 1-3-16,0-1 3 0,-1 2-4 16,3 0-1-16,-1-1 3 0,-3 2-6 0,6-1 6 15,0 1 2-15,-2 1-1 0,4 0 3 0,0 1-6 16,1-2-1-16,0 0-1 0,0 1-2 16,1-2 3-16,1 1-1 0,5-2 0 0,-1 0 3 15,2 1-5-15,1-2 1 0,1 0 0 0,2-1-1 16,2 1 1-16,0-2 0 0,2 0 0 15,-1-1 1-15,3-3-2 0,0 1 0 0,-2-2-1 16,3 1-1-16,1-3 1 0,-4 0-4 0,0 0-2 16,1 0-3-16,-3-4-4 0,2 1-4 0,-3-2-5 15,1 0-6-15,-1 1-8 0,-2-3-8 16,-1 1-8-16,0-1-10 0,0 0-11 0,-2 2-14 0,-2-2-12 16,1 1-14-16,-5 1-9 0,0 1-10 0,-2-1-12 15,0 1-11-15,-2 1-14 0,-2 1-15 16,-4-1-19-16,-1 0 3 0,-2 1 13 0,1 0 37 15,-1-1 54-15,-2 2 45 0,-1 0 33 0,1 0 20 16,3 0 10-16,-1-2 8 0,0 2 15 16,1-1 25-16,1 1 32 0,-1 0 35 0,3 1 29 15,2-2 17-15,-2 1 2 0,3 1-4 0,-1-1-7 16,2 1-8-16,1-1-10 0,0 1-9 0,-1-1-19 16,3 1-27-16,0 0-26 0,0 0-26 15,0 0-13-15,0 0-3 0,0 0 6 16,3 0 4-16,1-1 5 0,3 1 0 0,-1-2-6 15,3 1-3-15,2 0 0 0,0-1 0 0,2 1 1 16,-1-1-1-16,-1 1-6 0,0 0-4 0,1 1-3 16,-2 0-5-16,0 0-1 0,2 0-4 0,-2 0-1 15,-1 0-3-15,1 0 1 0,-2 1-1 16,-5 2-1-16,3-1 0 0,-4 0 0 0,-1 2 0 0,-1 0-3 16,0 1-1-16,0 0-6 0,0 2-8 0,-1 0-15 15,-3-1-23-15,-1 2-29 0,-3 2-28 16,4-2-32-16,-4 0-38 0,4-1-58 0,-2 0-93 15,4-1-92-15,1 0 5 0,0-1 74 0,1-3-120 16</inkml:trace>
  <inkml:trace contextRef="#ctx0" brushRef="#br0" timeOffset="133035.86">11962 13146 2557 0,'0'0'-3'0,"0"0"1"0,0 0 25 0,0 0 26 15,0 0-4-15,0 0-20 0,0 0-15 0,0 0-3 16,0 0-3-16,0 0-9 0,120-2-16 0,-100 1-17 15,0 1-25-15,-1 0-36 0,-5 0-41 0,3 0-81 16,-5 0-159-16,-3 0-134 0,-2 2-69 0,-3-1-68 16</inkml:trace>
  <inkml:trace contextRef="#ctx0" brushRef="#br0" timeOffset="133221.37">12033 13272 1861 0,'0'0'158'0,"0"0"-106"0,0 0 22 0,0 0 25 16,0 0-11-16,0 0-31 0,0 0-16 0,0 0-8 15,0 0-8-15,0 0-16 0,0 0-13 0,0 0-15 16,127 22-26-16,-105-24-42 0,-1-1-66 0,-1-1-118 16,0-1-182-16,-7 3-33 0,-2 0-493 0</inkml:trace>
  <inkml:trace contextRef="#ctx0" brushRef="#br0" timeOffset="133480.67">12375 13033 1810 0,'0'0'81'0,"0"0"-60"0,0 0 57 0,0 0 61 15,0 0-20-15,0 0-41 0,0 0-13 0,0 0-7 16,0 0-17-16,0 0-13 0,39 118-12 0,-34-101-4 16,-4 0-6-16,0-1-2 0,-1-1-2 15,0 0-9-15,-1-2-3 0,-3 0-18 0,0-2-18 16,-1 0-24-16,0 0-33 0,0-1-35 0,-1-2-41 16,3-2-56-16,-2 0-96 0,0-3-59 15,4 0 33-15,0-2 74 0,0-1-98 0</inkml:trace>
  <inkml:trace contextRef="#ctx0" brushRef="#br0" timeOffset="133957.95">12375 13133 327 0,'0'0'250'0,"0"0"87"0,0 0 53 15,0 0-31-15,0 0-88 0,0 0-67 16,0 0-50-16,5-118-35 0,3 111-30 0,-2 1-18 16,0 1-15-16,3 2-7 0,3 2-6 15,-2 1-8-15,4 0-8 0,-1 0-9 0,0 2-7 16,4 3-6-16,-4 0-2 0,5 2 0 0,-5 2-2 15,3-1-1-15,-3 0 0 0,-2 1-2 0,-1 0-1 16,-2 1-2-16,-3 0-1 0,-1-1 1 16,-3 1 0-16,-1 0 5 0,-3 1-2 0,-3-2 2 15,-3 1 0-15,-1 0-3 0,-2-1 4 0,0 0-1 16,-2-1 2-16,1 1 3 0,2-2-4 0,1 0 0 16,1-1-3-16,5-2-3 0,-1-1-2 0,4-1-11 15,1-2-15-15,0 0-8 0,5 0-9 16,1 0 2-16,3-1 5 0,6-2 0 0,-3-2 3 15,1 2 0-15,2-1 5 0,-2 1 8 0,1 1 6 16,0 1 7-16,1 1 4 0,0 0 4 0,-2 0 4 16,-1 3 4-16,0 2 4 0,0 4 1 0,0-1 2 15,-3-1-6-15,-1 3 6 0,0-1 15 16,-2 1 5-16,-3 0 0 0,-2-1 2 0,-1-2-9 16,0 3 9-16,-3-1 7 0,-5-1 3 0,-2 0 0 15,-1 0-2-15,-4 1-3 0,0-2-3 16,-3 1-6-16,-3-1-2 0,-1 1-1 0,0 1 0 15,-3-1 0-15,3-1-3 0,3-2-5 0,3 0-7 16,0-3-5-16,3 0-4 0,3-2-8 16,0 0-13-16,2 0-22 0,3-4-34 0,0-1-51 15,4 0-79-15,0-1-141 0,1-2-211 0,0 2 3 16,0 2-417-16</inkml:trace>
  <inkml:trace contextRef="#ctx0" brushRef="#br0" timeOffset="134158.96">12833 13141 2485 0,'0'0'66'0,"0"0"-7"0,0 0 16 15,0 0 12-15,0 0-30 0,0 0-21 0,0 0-4 16,0 0-4-16,0 0-14 0,122-5-6 0,-105 7-9 15,0-1-7-15,2 1-17 0,-1 1-20 0,1-1-52 16,-5 0-101-16,3 2-154 0,-6 1-250 0,-3-3 3 16,-5 1-421-16</inkml:trace>
  <inkml:trace contextRef="#ctx0" brushRef="#br0" timeOffset="134363.58">12856 13276 2027 0,'0'0'281'16,"0"0"-224"-16,0 0 17 0,0 0 13 15,0 0-4-15,0 0-26 0,0 0-11 0,0 0-10 0,0 0-13 16,0 0-15-16,0 0-11 0,0 0-14 16,0 0-18-16,132 3-29 0,-114-5-45 0,-2 0-59 15,1-1-92-15,-1 2-137 0,1-1-39 16,-4 2-21-16,-3 0-376 0</inkml:trace>
  <inkml:trace contextRef="#ctx0" brushRef="#br0" timeOffset="134901.15">13359 13083 1143 0,'0'0'336'0,"0"0"-161"0,0 0 32 0,0 0 20 16,0 0-59-16,0 0-67 0,0 0-21 0,0 0-13 15,0 0-14-15,0 0-12 0,0 0-4 0,0 0-3 16,0 0-6-16,-42 25-4 0,36-16-3 16,-2 2-6-16,4 1 5 0,-2 1 1 0,3 0-3 15,-3 3 9-15,5 0-11 0,-1 0-1 16,2 0 0-16,0 0-8 0,1-1 3 0,5-1-1 15,-1 1-2-15,4 0-3 0,1 0-2 0,0-2 1 16,1-1-3-16,0-2-2 0,1 0 2 0,-1-4-1 16,2-1 1-16,-3-1 6 0,1-2-5 15,1-1 3-15,-1-1 0 0,1 0-3 0,3-2 5 0,-1-3-1 16,-1 0 1-16,1-2 2 0,0 0 0 0,-4 0 2 16,3-3 3-16,-3 1-4 0,-2-1 6 15,2 0 2-15,-1-1-2 0,-4 0 7 0,1-1-3 16,-3 2 1-16,1-3 1 0,-4 0 0 0,0 0-1 15,0-3 1-15,-2 1 0 0,-3-2 0 16,-2 2 0-16,1 1-2 0,-3 0-2 0,1 1-6 16,-2 1 6-16,3 2-2 0,-4 1-2 0,2 1 2 15,-1 2-7-15,0 0 1 0,2 3 0 0,-1-1 4 16,-1 3-5-16,1 1-2 0,0 0-1 16,-2 0-6-16,-1 4 0 0,0 3-2 0,-4 0 0 15,5 2-5-15,-3 1-1 0,1 0-4 0,1 1-13 16,2 0-9-16,2 1-22 0,2-1-26 15,0 2-43-15,4-1-72 0,1-2-139 0,1-3-339 16,0-2-858-16</inkml:trace>
  <inkml:trace contextRef="#ctx0" brushRef="#br0" timeOffset="143583.61">5264 13246 1310 0,'0'0'110'0,"0"0"36"0,0 0 36 0,0 0 11 15,0 0-36-15,0 0-76 0,0 0-47 0,0 0-28 16,0 0-1-16,0 0-2 0,0 0 4 0,0 0 7 15,11-18 1-15,5 13-2 0,2-1-4 16,2 1-3-16,4-1-6 0,-1 1 2 0,1 1 1 16,1-1-5-16,-2 2 2 0,4-1-11 0,-4 3-11 15,1 0-18-15,-4 1-32 0,0 0-45 0,-3 1-60 16,-1 2-79-16,-5 3-94 0,2 1-42 16,-6-2-18-16,-3-1-37 0</inkml:trace>
  <inkml:trace contextRef="#ctx0" brushRef="#br0" timeOffset="143809.01">5361 13346 1962 0,'0'0'-66'0,"0"0"22"15,0 0 40-15,0 0 49 0,0 0 7 0,0 0-4 16,0 0 6-16,0 0 2 0,0 0 0 0,0 0-2 15,0 0-6-15,0 0-15 0,0 0-11 0,131 21-11 16,-107-26-18-16,-1 0-17 0,3-1-37 16,-3-2-66-16,-2 1-95 0,0-1-124 0,0 1-103 15,-9 1 33-15,-5 2-259 0</inkml:trace>
  <inkml:trace contextRef="#ctx0" brushRef="#br0" timeOffset="144089.27">5508 13104 1908 0,'0'0'-132'0,"0"0"47"0,0 0 61 0,0 0 132 16,0 0 18-16,0 0-21 0,0 0-14 0,0 0-1 16,0 0-11-16,139 62-14 0,-111-52-14 15,-2 0-15-15,2 2-11 0,-5-1-12 0,-2 1-5 16,-2 0-5-16,-4 0 1 0,-2 1-2 0,-3 0 1 15,-4-1 5-15,-2 1-1 0,-4 0 4 0,0 3 0 16,-7-1-1-16,-3 3-3 0,-3 0-5 0,-4 0-6 16,2 1-11-16,-3-2-11 0,0-1-18 15,1-1-21-15,2 0-25 0,-3-1-28 0,4 0-47 16,-1-3-109-16,3 0-134 0,3-4-30 0,5-4-447 0</inkml:trace>
  <inkml:trace contextRef="#ctx0" brushRef="#br0" timeOffset="144749.69">6202 13007 1034 0,'0'0'162'0,"0"0"25"16,0 0 48-16,0 0 24 0,0 0-74 15,0 0-59-15,0 0-16 0,0 0-11 16,0 0-14-16,0 0-15 0,0 0-16 0,0 0-13 15,0 0-13-15,0 0-5 0,-75-14-1 0,63 18-1 0,-2 3 2 16,1 0 1-16,2 3-3 0,0-2-4 16,1 2-6-16,1 0-5 0,2 0-2 0,1 2-4 15,1 0 1-15,1 1-1 0,1 0 0 0,0 1 0 16,0-1 0-16,3-1-1 0,0 1-2 16,0-2-3-16,0 0-1 0,1-2-2 0,5 0-1 15,0-1-1-15,2 0-3 0,5-1 0 0,1-1 3 16,2-2 0-16,1 0 3 0,1-2 1 0,-2 1 1 15,1-2 3-15,1 1-1 0,-5 0 1 0,2 1 1 16,-1-1-1-16,-3 0 2 0,0 1 2 0,-2 0 0 16,-1 2 1-16,-1 0-3 0,-1-1 2 15,-2 0 1-15,1 2 0 0,-2 1 3 0,-1 1 1 16,0 0-1-16,-1 0 3 0,-1 2 2 0,0-2 1 16,0 2 0-16,-1-1-1 0,-3 2 1 15,0-3-1-15,-3 1 3 0,2-1 0 16,-2 1 0-16,0-1 2 0,-1 1-3 0,1 1 1 0,-3-2 0 15,1 0-2-15,-1-2 3 0,0 1-3 16,1-1 3-16,-1-1-2 0,1-1-3 0,0 2 3 16,0-2-3-16,2 0-2 0,-2 0 2 0,1-2-4 15,0 0-6-15,-1 0 3 0,2-1-2 0,-1-1-2 16,0 1 2-16,0-1-9 0,2 0-8 0,-2 0-15 16,1 0-16-16,2 0-19 0,-3 0-22 15,6 0-20-15,-2 0-27 0,3 0-53 0,-1 0-117 16,2-1-153-16,0-2-62 0,0 2-374 0,0-1 759 0</inkml:trace>
  <inkml:trace contextRef="#ctx0" brushRef="#br0" timeOffset="145174.07">6447 13163 2279 0,'0'0'-18'16,"0"0"7"-16,0 0 27 0,0 0 16 0,0 0 10 15,0 0-10-15,0 0-4 0,0 0 4 16,0 0-14-16,0 0-5 0,0 0-4 0,0 0-5 15,122-26-3-15,-104 23-2 0,1 1-6 0,-1 0-7 16,1 0-22-16,-2 0-35 0,-1 0-59 16,-1 2-106-16,-2 0-106 0,-1 0-117 0,-4 0 12 15,-3 0-287-15</inkml:trace>
  <inkml:trace contextRef="#ctx0" brushRef="#br0" timeOffset="145409.44">6490 13319 2009 0,'0'0'-66'0,"0"0"37"0,0 0 77 16,0 0 54-16,0 0-25 0,0 0-32 0,0 0-4 15,0 0-7-15,0 0-10 0,0 0-7 16,118 9-6-16,-96-11-6 0,-2-2-5 0,2 0-2 15,-3 0-7-15,-1 1-7 0,0-2-22 16,-1 2-29-16,0-2-29 0,1 1-114 0,-2 2-189 0,-4 0-75 16,-4 1-533-16</inkml:trace>
  <inkml:trace contextRef="#ctx0" brushRef="#br0" timeOffset="149384.34">6994 13396 278 0,'0'0'30'0,"0"0"33"0,0 0 59 0,0 0 39 0,0 0 18 16,0 0-14-16,0 0-21 0,0 0-4 15,0 0-6-15,0 0-3 0,0 0 2 0,0 0-4 16,0 0-6-16,-5 6-10 0,5-6-16 0,0 0-6 15,0 0-9-15,0 0-9 0,0 0-7 0,0 0-8 16,1 0-6-16,-1 0-10 0,0 0 0 16,1 0-4-16,-1 0-2 0,1-2-1 0,1-1-5 15,2-2-4-15,-2 0-3 0,1 0-1 0,0-2-1 16,1 0-1-16,-1 0-1 0,2-1 0 16,1-1-2-16,-2-1 0 0,0 2-1 0,0-2-3 15,1 0 0-15,-1-2-4 0,2 1 0 0,-1-3-3 16,3 0 0-16,-1-1-1 0,0-2-3 15,-1 0 4-15,3-2-4 0,-2 0 1 0,-1-1 1 16,-1 2-2-16,-1-2 3 0,2 1 0 0,-4 0-1 16,0 2 0-16,0 2-2 0,-2 3 1 0,1 1 2 15,-1 3 0-15,0 1 2 0,0 2-2 16,0 3-1-16,0 0 0 0,0-1 0 0,0 3 1 16,0 0-3-16,0 0 0 0,0 0-3 0,0 0-1 15,0 0 0-15,0 0-3 0,0 0-1 0,0 0 0 16,0 0-1-16,0 0 2 0,0 0-2 0,0 0-2 15,0 0 0-15,0 0 0 0,0 0 3 0,0 0 3 16,0 1-3-16,0 1 6 0,0-1-3 16,0 0 1-16,0 1 0 0,0 1-1 0,0-1 3 15,0 0 0-15,0 1 3 0,0-1-1 0,0 1-1 16,0 1-1-16,0-2-1 0,0 1 0 0,0 0 3 16,0 1 0-16,0-1 0 0,0 2-1 15,0-2 0-15,2 2 1 0,-2 2-2 16,0 0 4-16,0 1-3 0,1 2 1 0,0-1 2 0,0 0-2 15,1 1 0-15,-2 0 0 0,1 0-1 16,0 0 1-16,1 2 0 0,-1 0 2 0,0 1 0 16,0 1 0-16,0 0-2 0,1 1 0 0,-2-1-1 15,1-1-1-15,-1 1 1 0,0 0-1 16,5 0 3-16,-4 0-2 0,0 0 3 0,0 0-4 0,-1-2 2 16,2 1-2-16,-1-1 1 0,0 1 3 0,1-2-3 15,-1 1 1-15,0-1 0 0,-1 0-2 16,1-1 1-16,0 1-1 0,1-2-1 0,-1-1 0 15,0 0 2-15,1 0 0 0,-1-1-1 0,0 0 0 16,0 0 0-16,1-1-1 0,-2-2 2 0,0 2 0 16,0-3 0-16,0 2-1 0,0-2-2 15,0 0-3-15,0-1-7 0,0-1-3 0,0 1-7 16,0 0-6-16,0 0-4 0,0 0-10 16,0 1-8-16,-2 0-5 0,2-1-11 0,-1 1-15 15,1-1-25-15,0-1-30 0,0 0-29 0,0 0-35 16,0 1-53-16,0-2-67 0,1 0-76 0,1 0 11 15,1 0-306-15,1 0 636 0</inkml:trace>
  <inkml:trace contextRef="#ctx0" brushRef="#br0" timeOffset="150533.34">5900 12917 29 0,'0'0'193'0,"0"0"-149"0,0 0 23 0,0 0 30 15,0 0 42-15,0 0 24 0,0 0 3 0,0 0 1 16,0 0-17-16,0 0-11 0,0 0-7 0,0 0-13 16,0 0-11-16,-17-48-21 0,17 48-25 15,0 0-28-15,0 4-19 0,0 2-7 0,0 3 5 16,-2 4 11-16,1 3 2 0,-2 4 0 0,0 4-5 15,3 1-1-15,0 1 2 0,0 3 2 16,0 2 1-16,0 4-2 0,0 2-3 0,0 1-3 0,0 2-5 16,0 2-4-16,1-1 0 0,1 1-1 0,0-2-3 15,-2 1 3-15,1-3-5 0,-1-3-1 16,1 0 1-16,0-2-3 0,0 0 3 0,-1-5 1 16,4-1 2-16,0-3-1 0,-1-2 0 0,1-1 0 15,1-2 1-15,0-1 0 0,1-1 1 16,1-4-2-16,-2 1-2 0,3-2 1 0,-1-3-4 15,-1 1 1-15,2-2-1 0,1-2-2 0,0 1 3 16,2-2-2-16,1-1 4 0,0 0-2 16,3-1 2-16,-2-1-2 0,5 0 1 0,1-2 2 15,-1 0-1-15,3 0 1 0,2 0-2 0,0 0 1 16,4 0-1-16,1-2 1 0,1-1-2 0,2 0-4 16,3-2 0-16,0 0 1 0,4 0-1 15,1-2 2-15,-1 1 0 0,2-1 4 0,1 0 5 16,3 1 1-16,0-1 2 0,4 0-2 0,2-2-5 15,-1 1 1-15,2 1-3 0,2 0 1 16,-2 0 3-16,1 1 1 0,0 0 1 0,-1 1 0 0,2 2-6 16,-5 2 1-16,-3 0-2 0,-2 1 0 15,-4 0 0-15,-1 0-3 0,-5 2 1 0,0 1-1 16,-7 0-3-16,-3-1-1 0,-5 0-12 0,-6 1-8 16,-4-2-3-16,-4 0 4 0,-3-1 14 0,-1 1 9 15,0-1 7-15,0 0-7 0,0 0-22 0,-1 0-20 16,-3 0-20-16,-1 0-31 0,-4 0-29 15,0-2-50-15,-1 0-68 0,-4-1-51 0,0-1-42 16,4 0 44-16,0 2-218 0</inkml:trace>
  <inkml:trace contextRef="#ctx0" brushRef="#br0" timeOffset="151404.54">5935 12948 1069 0,'0'0'-219'16,"0"0"15"-16,0 0 51 0,0 0 125 0,0 0 55 15,0 0 14-15,0 0 2 0,0 0 9 16,0 0 2-16,0 0 4 0,131-19 7 0,-101 12-1 16,2 0-2-16,6 0-2 0,-4 0-3 0,5 1-5 15,-1 0-5-15,3-1-11 0,2 0-9 16,0 1-9-16,3-2-6 0,-1-2-2 0,2 2-4 15,-1 0-2-15,2 1-2 0,0 1-2 0,-2 0 2 16,0 4-1-16,-3-3 3 0,1 1 1 16,-1 1 1-16,-4-1 0 0,1 1-2 0,-1-2 0 15,-1 2 1-15,-3-1 0 0,0 1 2 0,-4 1-2 16,-2 0-1-16,-4 1 4 0,-6 1-1 0,-1 0 3 16,-4 0 3-16,-2 0 6 0,-2 3 5 0,-1-1 6 15,0 1 3-15,-2 0 7 0,0 0 2 0,-1 2 3 16,-1-2 1-16,1 2-3 0,0 0-2 0,-1-1-5 15,3 1-9-15,-1 1-9 0,4 1-7 16,0-1-4-16,2 0-2 0,-1 0 1 0,1 0-2 16,0 0-2-16,-1 0 0 0,-1 1-2 0,-1-1 0 15,-1 0 2-15,-3 3 2 0,0-2 4 16,-1 2 9-16,-3 0 6 0,0 2 7 0,0 0 4 16,0 2-1-16,-2 0-2 0,0 1 3 0,0 2-3 15,0 0-1-15,0 1-4 0,0 1-4 0,0 0-3 16,0 1-3-16,0 2 1 0,0 2-1 15,0-1-4-15,1 1 2 0,1 2-1 0,1 0-2 16,-2 0 1-16,4 2 1 0,-4-1-4 0,3 2-1 16,-2-2 0-16,1 2-4 0,1-3 2 15,-3 1-2-15,1-2 0 0,2 0 0 0,-1-1-2 16,0 0 0-16,2 0-1 0,-1-2 0 0,1 1 0 16,-1-2 0-16,0-4 0 0,1 1 3 0,-3-5-4 15,2 0 0-15,-2-2 5 0,0-2-3 0,1-1 6 16,-2-2 2-16,1-2 1 0,-1 0 3 0,-1-2 4 15,1 0 5-15,-1-1 3 0,0 0 5 0,0 0 2 16,0 0 3-16,0 0 5 0,0 0 6 16,0 0-6-16,-1 1-8 0,-3 1-9 0,-1 1-11 15,-1-1-2-15,0 0-2 0,-1 2 0 0,-1-2-4 16,-1 2 2-16,2-3 1 0,-2 2-3 16,-1-1 0-16,1 0 0 0,0 1-2 0,1-2 0 15,-1 1 2-15,2-1-6 0,2 1 1 16,-3-2-3-16,3 0-3 0,0 1-5 0,3-1-15 15,-2 0-20-15,0 0-33 0,2 0-36 0,0 0-41 16,0 0-78-16,1 0-186 0,1 0-120 0,0 0-681 0</inkml:trace>
  <inkml:trace contextRef="#ctx0" brushRef="#br0" timeOffset="164496.57">7853 13021 1674 0,'0'0'83'0,"0"0"-80"0,0 0 24 15,0 0 13-15,0 0 8 0,0 0-15 0,0 0-22 16,0 0-2-16,0 0 2 0,0 0-1 0,0 0 2 16,0 0-1-16,-67 127 1 0,66-104 3 15,-1 2-3-15,1 0 2 0,1-1-4 0,0 2-5 16,0-1-1-16,0-1-7 0,1 1-2 0,3-1-5 16,1 0-12-16,-1-2-22 0,5-1-33 15,-2-3-45-15,2-1-46 0,3-5-69 0,1 0-63 16,-1-3-9-16,7-4 45 0,-8-1-92 0,-1-3 229 0</inkml:trace>
  <inkml:trace contextRef="#ctx0" brushRef="#br0" timeOffset="165451.02">8043 13336 1334 0,'0'0'357'0,"0"0"-348"0,0 0 37 0,0 0 25 16,0 0-8-16,0 0-37 0,0 0-10 0,0 0 3 15,0 0 4-15,0 0-3 0,0 0-2 16,0 0-1-16,0 0 2 0,0 0-3 0,101-81-2 16,-87 79-5-16,-1 1-5 0,-2 1-4 0,-2 0-6 15,2 2-2-15,-2 4-4 0,-3 1-1 0,0 1 2 16,1 2 0-16,-2 3 1 0,1 1 5 15,-4 1 3-15,2-1 1 0,-2 0 5 0,1 0-4 16,-1 0 0-16,1-1-1 0,2-2 1 0,-4 0 0 16,2-2 1-16,1-2 0 0,-1-1-4 15,-2-4 0-15,1 0 2 0,1-2 3 0,-2 0 8 16,1 0 12-16,-1-2 7 0,3-5-1 0,0-3-6 16,1-2-10-16,2-2-7 0,-1-2-2 15,0 1 2-15,3 0-3 0,-2 1-1 0,-2 3 0 16,3 1-7-16,-3 0 3 0,1 5-2 0,-2 0-3 15,1 1-3-15,-3 3-3 0,2 0-3 16,0 1-6-16,-2 0-3 0,2 2 2 0,0 3 3 16,-3 1 6-16,0 1 13 0,0 1-3 0,0 0 1 15,-1 1 4-15,2 0-5 0,-2-1 3 0,1-1-1 16,0-1-2-16,2 0 0 0,-2-2 1 0,3 0-1 16,0-2 1-16,-1 1 6 0,4-3 1 0,-4 0 5 15,4 0 3-15,-4 0 5 0,4 0 1 0,0-4 0 16,0-1 0-16,1-1-6 0,2-1-3 15,2-3-2-15,1 1-1 0,2 0-3 0,-4 1 1 16,1-1-1-16,2 2-2 0,-4 1-1 0,1 0 0 16,-2 3-1-16,-3-1 1 0,2 3 4 0,-5 0-6 15,0 1-1-15,3 0 0 0,-5 0-6 0,2 2 6 16,-1 2 5-16,0-1 3 0,-1 2 3 16,-1 2 0-16,0-1-1 0,0 2-2 15,0-2-4-15,2 2-1 0,1 2-2 0,2-2 0 16,0 0 4-16,2 0-4 0,1 0-4 0,1 0-4 15,1-1-5-15,1-2 0 0,0 0 1 0,2-1 1 16,1-2 0-16,0-2 2 0,3 0 3 16,-3 0 2-16,4-5 1 0,-5-1 4 0,2 0 2 0,-3-3 2 15,0 1 7-15,-3 0 1 0,-3-1 5 0,-1 2 5 16,-3-1 1-16,3 1 4 0,-4 0 1 16,1 0-1-16,-2 0-1 0,0 0 1 0,0 0 0 15,0 1 1-15,-3 0 5 0,0 2 1 0,-1 1 1 16,-1 1 3-16,1 0-1 0,-2 2-3 15,1 0-6-15,-2 0-6 0,0 0-7 0,1 0-2 16,-1 3-5-16,1 2 3 0,-1 1-6 0,1 1 1 16,1-1-2-16,-2 3-3 0,4-1 1 0,-3-1-1 15,2 0-2-15,3 0-5 0,1-1-6 16,0-1-5-16,0-2-1 0,0 0 2 0,1 0 4 16,3-2 3-16,2 2 3 0,-3-2 3 0,3-1 0 15,-3 1 4-15,2-1 1 0,0 0 2 16,3 0 1-16,-5 0-2 0,4 0 1 0,-3 0-2 15,1 0 1-15,1 0-2 0,1 0 0 0,-1 0 1 16,-1 0-2-16,3 0-2 0,-2 1-2 16,-1 2-4-16,1 0-10 0,0 0-19 0,2 1-30 15,-4 0-39-15,3-1-54 0,2 2-40 0,0 0 1 0,3-1-73 16,1 1-69-16,-3-2 30 0,-2 0-276 0</inkml:trace>
  <inkml:trace contextRef="#ctx0" brushRef="#br0" timeOffset="165679.41">9173 13362 895 0,'0'0'435'0,"0"0"-267"0,0 0 4 0,0 0 7 16,0 0-40-16,0 0-73 0,0 0-23 0,0 0-5 15,0 0-11-15,0 0-7 0,0 0-7 0,0 0-7 16,0 0-2-16,-47 46-3 0,37-35-3 15,0 0-4-15,1 1-11 0,-2-1-12 0,1 0-17 16,-1 0-24-16,0 0-26 0,1-1-36 0,1-1-58 16,1-1-65-16,4-1-58 0,-2-2-16 0,4-3 61 15,1-1-15-15,1-1 113 0</inkml:trace>
  <inkml:trace contextRef="#ctx0" brushRef="#br0" timeOffset="165866.91">9036 13375 266 0,'0'0'147'15,"0"0"64"-15,0 0 51 0,0 0 8 0,0 0-45 16,0 0-56-16,0 0-57 0,0 0-40 16,0 0-19-16,0 0-8 0,0 0 2 0,0 0-1 15,0 0-7-15,0 0-8 0,-13 54-8 0,16-41-9 16,6-3-7-16,-1 2-7 0,-1-2-14 16,1-1-20-16,2 1-50 0,0-3-80 0,2-1-104 15,-1 0-103-15,0 0 5 0,-4-3 67 16,0 1-140-16</inkml:trace>
  <inkml:trace contextRef="#ctx0" brushRef="#br0" timeOffset="166025.48">9226 13515 1238 0,'0'0'224'0,"0"0"-44"0,0 0 9 15,0 0-32-15,0 0-107 0,0 0-56 0,0 0-22 16,0 0-12-16,0 0-7 0,0 0-21 0,0 0-44 15,0 0-68-15,0 0-95 0,0 0-73 0,24-14 20 16,-18 14-182-16,-4-3 414 0</inkml:trace>
  <inkml:trace contextRef="#ctx0" brushRef="#br0" timeOffset="166261.43">9482 13206 1642 0,'0'0'145'16,"0"0"0"-16,0 0 6 0,0 0-17 0,0 0-59 16,0 0-23-16,0 0 0 0,0 0 3 0,0 0-1 15,0 0-5-15,0 0-6 0,0 0-5 0,0 0-9 16,16 107-8-16,-12-91-3 0,-2 2-7 16,-1 1-2-16,1-1-3 0,-2 2-3 0,0 1 0 15,-2-1-3-15,-2 1-2 0,-4 1-7 0,-3-1-10 0,1 2-22 16,-1-1-35-16,-3 0-64 0,1 0-80 15,0-1-165-15,5-6-165 0,4-6-743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5:18:5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8922 5674 270 0,'0'0'22'0,"0"0"6"0,0 0 13 16,0 0 7-16,0 0 4 0,0 0-2 0,0 0-11 15,0 0-1-15,0 0 3 0,0 0 11 0,0 0-1 16,0 0-5-16,-62-67-12 0,57 61-19 16,2 0-8-16,2-1-10 0,-2 3-10 0,0-1-22 15,1 0-27-15,1 3-44 0,1 0-11 0,-1-1 11 16,1 2 19-16,0 1-218 0</inkml:trace>
  <inkml:trace contextRef="#ctx0" brushRef="#br0" timeOffset="173.53">8274 5541 191 0,'0'0'55'0,"0"0"-41"16,0 0-8-16,-124-34-2 0,91 26-2 0,1 1-2 15,1-3 0-15,-4 2 0 0,1 0-2 0,-3 2-2 16,-1 2-2-16,1-1-8 0,-3 2-53 16,9-1-112-16,10 3 179 0</inkml:trace>
  <inkml:trace contextRef="#ctx0" brushRef="#br0" timeOffset="1040.16">5870 5433 0 0,'0'0'0'15,"0"0"0"-15,-179 2 0 0,116-1 0 16,2-1 0-16,3 1 0 0,1 0 0 0,2 0 0 16,-1 1 0-16,-1-2 0 0,0 1 58 0,1-1 20 15,0 0-16-15,2 0-30 0,0 0-17 0,-3 0-4 16,3-4-4-16,0 2-2 0,1-1 0 0,2-2-4 15,5 1-1-15,-2-2-1 0,5 0 0 0,-3-1 0 16,5 1 2-16,3-2 1 0,-1 1 0 16,2 0-1-16,4-2 1 0,1 1-2 0,-2-1 0 15,4 1 0-15,-1-3 0 0,0 2 0 0,1-1 1 16,0-1 0-16,0 0-1 0,2 1 0 0,-5-1 0 16,2 1 1-16,-1 0 0 0,1-2 2 15,-1 2-2-15,0-2 1 0,0 1 0 0,-3 1-2 16,1-2 5-16,-1 2 0 0,0-1-1 15,2 2 5-15,-4 0-5 0,4 1-3 0,-5 1 0 0,3 0-4 16,-5 1 4-16,-2 1-1 0,-2 1 2 16,1-1 0-16,0 1 0 0,-4 0 0 0,2 2-1 15,-3 0 0-15,0 0 1 0,1 0 2 0,0 0 1 16,-3 1 0-16,1 1-1 0,4 0-2 16,-5 0-1-16,5 0-2 0,-1 0-1 0,-3 0 0 15,0 1-1-15,5 3 1 0,-5-1-3 0,6 2 0 16,-4 1 2-16,4 0-3 0,-1 1 2 0,1-1 2 15,1 0 1-15,4-2 2 0,1 0 2 0,4-1 0 16,2-2-1-16,2 2 0 0,1-1 0 16,2 0-2-16,1 1-1 0,2 1 1 0,-4 0-1 15,4 1-1-15,0 1 0 0,0 0-2 0,2-1 3 16,3 0 1-16,-2 1-1 0,0 1 3 0,2 0-2 16,-3 0 0-16,-2 0 0 0,0 2-2 0,1-1 3 15,1 0 0-15,-2 1 1 16,-1-1 2-16,1 1-1 0,2 0 0 0,-1 1 1 15,-1-1-1-15,0 1 5 0,1 0 5 0,1 0 3 16,1-1 6-16,0 1 1 0,3 1-3 0,0 0-3 16,-1 0-8-16,-1 1-2 0,3 0-3 0,-2 1-2 15,-1 0 2-15,0 2-2 0,0 0-1 0,-1 1 1 16,3 1-1-16,-4-2 0 0,-2 1 0 0,2-1-2 16,-1 0 1-16,1 2-1 0,0-1 0 15,-3 1-3-15,0 1-4 0,1 1-2 0,-2 2-6 16,2-1-2-16,0 1-4 0,0-2 0 0,3 0 3 15,0-2 5-15,4-2 2 0,3-2 3 0,0-1 3 16,2 0 0-16,2-1 3 0,0-1 3 0,1-1-1 16,-1 0 1-16,1-2-1 0,2 0 3 15,-2-1-4-15,4-2 2 0,-1 2 0 0,1-1-3 16,0 0 1-16,2 0 1 0,-1 1-1 0,-2-1-3 16,3 2 3-16,-2 0-2 0,-1 0 1 15,1 0 0-15,-1 2 1 0,0-1 0 0,-3 0 1 16,1 2 4-16,-1 0-3 0,0 1 1 15,-3 1-1-15,2 2 0 0,-1 0 0 0,-1 1-1 16,3 0 2-16,-1 2-2 0,-1 0-3 0,6-3-27 16,0-4-223-16</inkml:trace>
  <inkml:trace contextRef="#ctx0" brushRef="#br0" timeOffset="1765.22">448 6504 250 0,'0'0'2'16,"0"0"7"-16,0 0-4 0,0 0-1 0,0 0 2 15,0 0-1-15,0 0 1 0,-87 130-4 0,85-115-1 16,2 1-1-16,0 2-1 0,7-1 1 0,-1 0 0 16,2 1-2-16,2 0 2 0,3-1 1 0,1-1-3 15,1 1 3-15,3-3-1 0,2 0-1 0,1 0 2 16,3-1-1-16,0-2 0 15,0-1 2-15,2 1-1 0,0-3-1 0,0-1 2 0,3 1 0 16,-1-3 0-16,3-1-2 0,2-1 2 16,-1 1-1-16,4-2-2 0,0 2 1 0,3-2-3 15,-3 1 1-15,2 0 2 0,0 0 0 0,3 2 0 16,-4 0 0-16,-1 0 2 0,2 2-3 0,-3 2 1 16,2-2-1-16,1 1-2 0,-5 2 2 0,2-2 0 15,0-1 1-15,-2 0-1 0,6-4-1 16,-2 1 0-16,2-3 1 0,1-1-2 0,1 0 4 15,0 0 0-15,0 0 0 0,3 0 4 0,-2-3-5 16,-1 1 2-16,2 0-1 0,0-1 1 0,1 1 0 16,-3 0 1-16,0 1 2 0,-2-1 0 0,-5 2 2 15,3-1 3-15,-4 1 3 0,0 0 4 16,3 0 4-16,-2 0-1 0,4 0-1 0,-1 0 0 16,0 0-4-16,3 0-1 0,2 0-4 0,3 0-1 15,-1 0-3-15,2 0 0 0,2 0-1 16,1-1-4-16,2 0 0 0,-1 0-3 0,1 0-1 15,0 1-5-15,-1 0-2 0,3-1-5 16,1 1-3-16,1-2-2 0,-3 1 1 0,5 0 1 16,-2-1 1-16,-1-1 1 0,1 1 3 0,-1-1 3 15,-1-1 4-15,1 2 1 0,-4-1 0 0,-2 0-1 16,3 1 1-16,-1-1-2 0,2-1 1 0,4 0 2 16,-4-2 1-16,7-1 4 0,-3 0-3 0,4 0-1 15,1 0-1-15,0 1-3 0,-1 0 4 0,-1 1 0 16,-4 0 0-16,1-2 3 0,-3 3-4 15,0-2 1-15,0 0 2 0,-3 0-1 0,4 0 5 16,-4 2-2-16,0-2 0 0,1 1 2 0,1 2-3 16,-2 0 0-16,1 1-1 0,0-1-5 15,-1 2 4-15,1 0-1 0,0 1 1 0,2-1 0 16,0 1-4-16,0 0-3 0,3 0-3 0,-2 0-12 16,4 0-8-16,-3 0-17 0,2 0-13 0,-4 0 14 15,1 0 48-15,-2 0 0 0,-1-1 0 0,-2-1 0 16,-1 1 0-16,1 1 0 0,-13-1 0 15,-12 1 0-15</inkml:trace>
  <inkml:trace contextRef="#ctx0" brushRef="#br0" timeOffset="2480.98">7038 6852 40 0,'0'0'134'0,"0"0"-109"15,118 0-18-15,-73 2-2 0,-8 2-4 0,3 1-1 16,-3-3 0-16,-2 3-1 0,1-1 0 15,-1-1 2-15,1 1-1 0,0-2 0 0,-1 1-2 16,-1 1 0-16,-3 1 2 0,3 0-2 0,-3 0 4 16,0 2 0-16,-1-1-2 0,0-2 3 0,-2 1 0 15,1-2 0-15,1 1 0 0,-2-2 0 16,2-1 0-16,-1-1 0 0,-2 0 2 0,2 0-3 16,-2 0 0-16,-2 0 1 0,1-2-1 0,-2-1 2 15,-1 1-1-15,2-1-1 0,-3 0 0 16,1 1-2-16,1 0-1 0,-3 1-1 0,2 0 1 15,-2 0-1-15,-2 1 1 0,1-2 2 0,-2 2-1 16,3 0 2-16,1 0-1 0,0 0 1 16,-1-1-1-16,3-1 0 0,2 0 2 0,-3-2-2 15,-1 1 1-15,3-2 1 0,-4 2 1 0,0-3 0 16,-1 1 2-16,1-1 0 0,0 0-2 0,0-1 1 16,3 1-1-16,-1-2-3 0,-1 0 0 0,-1-1-1 15,3-1 0-15,-2 1 0 0,0-2 2 0,1-1-1 16,-1-1-1-16,0-1 0 0,1 1 2 0,0-1 0 15,-1 0 1-15,-3 0 1 0,1 1-1 16,-3 0 4-16,-2 0-2 0,-3 1 5 0,1-1 4 16,-2 2 9-16,-1-1 10 0,0 0-1 0,-1 1 1 15,1-2-5-15,-1 1-1 0,-1-1 8 16,-1 1 4-16,-4 0-7 0,5 0-9 0,-4-1-17 16,2 0-13-16,-2-1-3 0,3 1-4 0,-2 1-4 15,2-1-5-15,0 0-6 0,0-1-6 16,-1 3-4-16,4 0-5 0,-1 0-5 0,-1 1 3 15,-1 0 9-15,0 1 11 0,1 0 13 0,-4 0 7 16,2 0 3-16,-4 1 2 0,-1-2 3 0,2 2 0 16,-3-1 0-16,0 1 2 0,0-1 2 15,-3 1-1-15,1-1 4 0,-2 0 6 0,-2 0 4 16,1 1 4-16,0-2 7 0,-4 1 5 0,3-2 3 16,1 1 7-16,-3-1-5 0,2 2-5 0,-2-2-4 15,0-1-8-15,2 1-4 0,-1-2-4 0,-1 1-5 16,0-1-5-16,1 0-4 0,-2-1-1 0,1 0-7 15,-1-1 0-15,0 0-4 0,-2-3 5 0,3 2-1 16,0 0 5-16,-4-1-2 0,4-1-7 16,-2 1 0-16,-3 0-7 0,1-1-3 0,0 2-9 15,-5-1-10-15,1 1-14 0,-4 0-8 0,-1 1 8 16,-3-1 11-16,0 1 17 0,-4 1 12 16,1 1-7-16,5 2-208 0,9 4 229 0</inkml:trace>
  <inkml:trace contextRef="#ctx0" brushRef="#br0" timeOffset="3097.94">4643 5505 0 0,'0'0'132'0,"0"0"-100"0,0 0-15 0,0 0-8 16,-140-20-1-16,117 12-1 0,-3 1 2 15,4 0-3-15,2 0-1 0,0-1 0 0,2 1 0 16,2-1 0-16,-3 0 1 0,5-1 2 0,-2 0-1 16,2-1 2-16,-2 1 2 0,3-2 0 15,-4 2 2-15,3 0 4 0,-4 0 7 16,1 0 3-16,0-1 3 0,-1 1 0 0,-2 0-1 15,-1 0 6-15,0-2 13 0,-5 1 14 0,2 0 6 16,-4 0-6-16,0-1-15 0,0 2-5 0,-1 0-4 16,-1 0-4-16,0 1-7 0,0 0-11 0,-1 3-15 15,-2-2-6-15,-1 2-11 0,2 2-17 0,0 0-24 16,-1 3-34-16,-2 0-32 0,2 0-10 16,5 2 19-16,13 0-256 0</inkml:trace>
  <inkml:trace contextRef="#ctx0" brushRef="#br0" timeOffset="43282.3">986 4206 269 0,'0'0'34'0,"0"0"13"0,0 0 56 0,0 0 36 15,0 0 36-15,0 0 6 0,0 0-24 0,0 0-21 16,0 0-17-16,0 0-30 0,0 0-34 15,0 0-21-15,-32-33-31 0,32 40-3 0,0 7 5 16,3 5 8-16,6 4 6 0,-2 7 1 0,3 2-2 16,3 2-5-16,-2 3 0 0,3 1 0 0,-1 3 1 15,0-1-1-15,0 2 1 0,0-1-3 0,-1 0-3 16,0-1 2-16,-1-1-6 0,0 1-1 16,-1-4-3-16,0-1-4 0,2-4 1 0,-2-4 0 15,0-5-4-15,1-1-8 0,-1-3-13 16,0 0-22-16,0-3-32 0,-2-1-29 0,0-3-35 0,-2-2-39 15,1-2-29-15,-3 1-11 0,1-3 37 16,-4-3 43-16,0 1-181 0</inkml:trace>
  <inkml:trace contextRef="#ctx0" brushRef="#br0" timeOffset="43574.52">1064 5111 899 0,'0'0'-56'0,"0"0"-2"0,0 0 72 16,0 0 47-16,0 0 16 0,0 0 8 0,0 0 4 16,0 0 9-16,0 0-3 0,0 0-5 0,0 0-10 15,116 78-1-15,-97-70 3 0,-2 0-4 0,1 0-6 16,-1-1-15-16,3-2-13 0,-2-1-9 16,-1-3 0-16,-1-1 4 0,3 0 2 0,-5-7 6 15,4-1 1-15,-6-2 2 0,4-4 9 0,-5-2 8 16,0-3-1-16,-4 0-7 0,-1-3-15 15,1-1-18-15,-5 1-10 0,1-1-6 0,-1 1-3 16,-2-2-7-16,0 0-5 0,-2 0-15 0,-1-2-25 16,1 1-25-16,1-2-36 0,0 1-42 0,-1-2-52 15,2 2-98-15,0-2-145 0,2 8 17 0,0 6-348 0</inkml:trace>
  <inkml:trace contextRef="#ctx0" brushRef="#br0" timeOffset="46099.36">707 3401 1709 0,'0'0'-59'0,"0"0"63"0,0 0 18 15,0 0 17-15,0 0 2 0,0 0-15 0,0 0-10 16,0 0-4-16,0 0-7 0,0 0 3 0,0 0 1 16,-13-124 5-16,13 104 2 0,0 2 7 0,0 0 7 15,0 2 3-15,0 2 5 0,0 0 1 0,-1 1-5 16,0 4-7-16,1 0-1 0,-1 5-5 0,-1 1-5 16,2 3-1-16,-1 0-11 0,1 0-10 15,0 0-19-15,0 0-23 0,0 2-29 0,0 3-6 16,0 1 16-16,0 5 20 0,3 4 31 0,0 2 13 15,1 4-2-15,1 1-4 0,1 0 4 16,3-1-7-16,-2-1 2 0,3-3-2 0,1-2-9 16,1-2-1-16,1-4-6 0,-1-2-1 0,-1-2 4 15,0-4 8-15,0-1 12 0,-2 0 13 0,0-4 16 16,-2-1 9-16,1-4 6 0,-3 0 2 0,1-1 4 16,-3-3-7-16,1-2-3 0,1-1-6 15,-2 0-5-15,-2-1-2 0,0-2-9 0,-1 2-3 16,1-1-7-16,-1-1-1 0,0 0-2 15,2-1-3-15,-2 2-1 0,0-1-1 0,0 1 0 16,0 3-2-16,0 2 1 0,0 2-3 0,0 1-4 16,-2 4-1-16,2 4-6 0,-1-1-15 0,1 3-32 15,0 0-57-15,0 0-49 0,0 5 6 0,0 1 33 16,3 5 63-16,1 2 56 0,-1 4 18 0,4 2 4 16,0 0-4-16,-1 1 1 0,3-1-3 15,0-2-3-15,2 1 2 0,-1-5 0 0,-1 0 3 16,3-4 5-16,-2-1 3 0,-1-3 2 0,2-3 9 15,-3-1 8-15,-2-1 13 0,-1 0 14 0,2-3 16 16,-3-3 14-16,2-2-1 0,-2-3-1 16,-1-2-18-16,3-1-20 0,-4-2-11 0,4 1-6 15,-2-1-5-15,-2 0-5 0,2-2-4 0,0-2-10 16,1-1-4-16,0-1-5 0,4-1-5 0,-2 0-4 16,0 1-4-16,3 4-5 0,-2 3-11 15,0 3-6-15,-2 5-11 0,-1 4-4 0,1 0 0 16,-1 3 0-16,1 0 3 0,-1 2 3 0,2 3 10 15,-3 2 6-15,5 4 17 0,-4 0 10 16,0 2 6-16,0 2 4 0,-1-1-2 0,1 0 0 16,1-2-4-16,-3-1 0 0,3-2 0 0,-2-1-3 15,2-2 3-15,-3-3 2 0,4-2 6 0,-5-1 10 16,2 0 17-16,-2 0 23 0,2-3 24 0,-2-3 13 16,2-3 0-16,-1-4-22 0,2-2-25 0,0-3-19 15,-1-1-18-15,2 0-2 0,-4-1-5 16,3 0-3-16,-1 1-2 0,-1-1 0 0,4 0 0 15,-4 1-7-15,3 1 2 0,-2 0-7 0,0 5-2 16,-1 1-2-16,0 4-9 0,0 4-13 16,-1 1-11-16,0 3-12 0,-1 0-1 0,1 0 8 15,2 4 10-15,0 2 12 0,-1-1 9 0,4 2 12 16,-3 2 7-16,3 0 1 0,2-2 6 0,-3 3-6 16,4-2 2-16,-2-1 1 0,2-1-1 15,0-3 2-15,3-1 0 0,-1-2 11 0,1 0 4 16,-3-3 7-16,2-4 7 0,2-2 3 0,-1-3-2 15,0-1 2-15,-1-4-3 0,0-1-9 16,0-1 3-16,0 0-8 0,-2-1 3 0,0-1-2 16,-3 1-2-16,0 0-1 0,1 0-7 0,0-2 7 15,-5 2-7-15,4 1 1 0,-5-1 0 0,1 3-2 16,-1 2 6-16,-1 1 12 0,-1 5 13 0,0 1 6 16,-4 3 3-16,1 3-14 0,-4 1-26 0,3 1-27 15,-4 1-32-15,-1 6-22 0,1 4 8 0,1 4 16 16,0 1 16-16,0 4 23 0,4-2-3 15,-1 2-3-15,1-1 4 0,3 4 3 0,0-2 3 16,0 1 2-16,5 1 6 0,-1 0-1 0,3 0 2 16,3 2 3-16,-2 1 1 0,5 1 2 15,1 1 11-15,3-1 8 0,4 1-2 0,2-2 1 16,3 1-9-16,-4-3-1 0,4 2 2 0,-2-3 2 16,-3-2-4-16,0 0-8 0,-1-1 0 0,-2-2-2 15,-4 0 2-15,-3-2 3 0,-1-2 3 16,-3 0 3-16,-6 0 10 0,-1-1 19 0,-1-3 10 15,-8 0 6-15,-1 0-5 0,-6-1-9 0,-1-2-6 16,-1-1 3-16,-2-2 1 0,4-2-9 16,0-2-5-16,0 0-18 0,2-4-13 0,4-4-21 15,-1-1-12-15,2-4-13 0,2-1-2 0,3-1 8 16,-2-2-10-16,3-2 1 0,3 0-1 0,0-3-3 16,0-1 10-16,8 0 8 0,-4-1 5 0,4 0 6 15,1-3 8-15,1 2 4 0,-1-2 5 0,-1 1 3 16,2-2 8-16,-2 0 0 0,2-1 5 15,2-3 7-15,-2-1 0 0,1 0 6 0,2-3 5 16,-2-1 4-16,0-3-3 0,2-1 2 0,-1-2-10 16,0-2-5-16,-1-1-1 0,-1 0-5 0,-2 1-1 15,-1 3-4-15,0-1 1 0,-4 3-5 16,1 2 4-16,-2 1 5 0,-2 2-6 0,0 6 1 16,0 3-1-16,0 4 0 0,-2 6-2 15,-1 6 22-15,2 4 3 0,-1 4 0 0,2 2-9 16,-2 1-37-16,-1 7-25 0,0 6-4 0,1 6 18 15,0 6 15-15,-1 6 19 0,0 3 4 0,3 2-12 16,0 3 6-16,4-1-2 0,1 0 2 0,3-1 2 16,-1-1 1-16,0-3-4 0,2 0-4 15,0-4 1-15,1-4-5 0,0-3-5 0,1-4-4 16,0-4 1-16,-1-4-5 0,-1-4 9 0,1-3 5 16,0-2 0-16,-4-2 11 0,0 0 12 0,1 0 16 15,-3-7 13-15,4-2 7 0,-3-5-9 16,1-2-14-16,2-5-4 0,-2-1-9 0,1-2-3 15,1-1-4-15,0-3-2 0,-4-1-7 0,6 0-2 16,-2 0-2-16,-2 1-8 0,0 3-4 0,3 3 0 16,-6 5 0-16,4 5-8 0,-5 4-3 0,4 3-18 15,-4 3-12-15,2 2 4 0,1 0 2 16,-3 5 15-16,3 3 19 0,0 3 14 0,0 4 9 16,0 4 11-16,4 1-2 0,-5 3-8 15,3 0 0-15,1-1-2 0,-1 0 0 0,1-2-1 16,1-3 4-16,0-1-3 0,1-3-1 0,-3-4 6 15,-2-2 1-15,2-2 3 0,-1-4 4 0,2 1 9 16,0-2 0-16,1 0 14 0,1-5 9 0,-1-3 1 16,0-2-2-16,1-4-9 0,-1-1-13 15,0-1-11-15,-1-1-1 0,0-2-8 0,0 0-4 16,-4-2 4-16,3-1-6 0,-3 0-3 0,4-2-2 16,-3 0-5-16,0-1-7 0,-1 1 4 0,0 4-5 15,-2 1 1-15,0 8 4 0,0 3 0 16,0 5 14-16,-2 1-12 0,0 2-19 0,0 0-44 0,0 5-20 15,0 3 21-15,-2 3 23 0,0 4 42 16,1 3 14-16,0 0-1 0,0 2-1 0,1 1 2 16,0-3 0-16,0 0 0 0,1 0-2 0,5-4 5 15,-2 1 1-15,3-2-3 0,-2-1 2 16,3-4-6-16,-1-2-2 0,-1 0 0 0,2-4 3 16,1-2 3-16,-1 0 6 0,0 0 8 0,-1-3 0 15,2-4 7-15,0-1-3 0,2-2-4 16,-1-3-7-16,2-1-5 0,-1-1-4 0,1-1-6 15,1 0 3-15,-3-1-4 0,1 0-2 0,0-3-2 16,-1 0-5-16,0 1-11 0,-1 0-10 0,-2 2 0 16,-1 2-6-16,1 4 1 0,-4 0 8 0,0 4 3 15,1 4 4-15,-4 1 9 0,1 2-7 16,-1 0-28-16,0 1-25 0,0 3-8 0,0 5 18 16,-1 1 33-16,-3 2 39 0,1 1 4 0,2 4-9 15,-1 1 4-15,2-1 2 0,0 0 6 0,0 1 10 16,0-3 0-16,2-2-5 0,0-1 0 15,4-3-8-15,-3-2-9 0,2-1-1 0,0-3-5 16,3 0 8-16,-1-3 3 0,-1 0 11 0,2-2 5 16,0-3-1-16,1-2 5 0,-1-3-4 15,2 0 2-15,4-3-2 0,-3 1-6 0,0-3-7 0,1 0-6 16,-2 0-4-16,-1 0-2 0,3 1 5 0,-2-2-3 16,-1 2 0-16,2 2-4 0,-3-1-3 15,-3 2-4-15,3 2-1 0,-2 2 4 16,-2 2-11-16,-3 3-4 0,2 1-13 0,-1 1-10 15,-1 0-3-15,-1 5 22 0,1 0 22 0,0 2 14 16,0 3 16-16,1 0-7 0,0 3-2 0,1 0-4 16,-1 1-7-16,5 1-5 0,-2-1-3 0,4-3-1 15,-1 0-6-15,2-2-10 0,0-2-14 16,1-2-15-16,1-2-27 0,-1-3-46 0,5 0-73 16,-6-3-126-16,-4-1-532 0</inkml:trace>
  <inkml:trace contextRef="#ctx0" brushRef="#br0" timeOffset="46274.88">2632 1681 2181 0,'0'0'-279'0,"0"0"81"16,0 0 24-16,0 0 164 0,0 0 16 15,0 0-64-15,0 0-138 0,0 0-150 0,0 0-516 0</inkml:trace>
  <inkml:trace contextRef="#ctx0" brushRef="#br0" timeOffset="47304.26">3159 2034 1321 0,'0'0'25'0,"0"0"-109"0,0 0 138 16,0 0 57-16,0 0-13 0,0 0-27 0,0 0-5 16,0 0 0-16,0 0-4 0,131-72-16 15,-108 54-1-15,-2 0-11 0,-1-2-11 16,2 1 3-16,-2-1-6 0,-1-1 0 0,1 1-5 15,-3-1 7-15,-3-3-3 0,1 2 2 0,-3-3 0 16,-3 0-11-16,-3 0-9 0,1 0-3 0,-5 4-1 16,-1 2-2-16,-1 4 18 0,0 5 9 0,-4 2 4 15,-4 3 6-15,-2 3-12 0,-1 1-31 0,-3 1-24 16,-1 1-7-16,-4 7-7 0,3 6 18 0,-3 3 16 16,1 5 7-16,-1 3 1 0,4 5 5 15,-1 2 10-15,2 2-3 0,0 1 13 0,1 2 5 16,3 0 6-16,1 0 14 0,4-1 5 0,1-2-5 15,4-2-11-15,0-3-5 0,9-1-16 0,1-3-4 16,4-3-6-16,1-4-8 0,3 0-8 16,2-5 0-16,1-4 4 0,2-2 0 0,3-2 6 15,-2-4 6-15,3-1-2 0,-3-2 5 0,0-6 1 16,0-1-4-16,-4-3 7 0,0-2 3 16,-4-2-4-16,3 0 2 0,-3 0-7 0,0-1 1 15,0 1-4-15,-4 1 3 0,0 0 3 0,0 2-9 16,1 1 7-16,-4 1-5 0,-3 2 0 15,3 1 0-15,-6 1 3 0,2 1-2 0,-3 4 4 16,-2-1 22-16,0 3 14 0,0 0 2 0,-1 0-14 16,-6 2-23-16,1 3-31 0,-4 2 3 0,-4 4 9 15,1 2-2-15,-1 1 15 0,-3 1 0 0,5 3 4 16,-2-1 1-16,1-1 6 0,2 1-3 0,0 1 2 16,2-4 6-16,0 1-5 0,5 1 1 15,-2-5-8-15,4-2 5 0,1-1-9 0,1-2-4 16,0-1-8-16,1-4-19 0,7 0-1 0,-3-1 5 15,4-1 14-15,3-6 17 0,2-4 10 0,-1-2-5 16,5-2 0-16,-3-3 0 0,2 1-9 16,-3 1 2-16,1 0-5 0,-3 2 5 0,-1 2-6 15,-1 1 6-15,-2 2 0 0,1 3-14 0,-4 2 6 16,1 0-5-16,-3 3-7 0,-2 0-12 16,4 1-5-16,-3 0-19 0,-2 0 0 0,3 2 12 15,2 3 1-15,-3 0 18 0,0 2 10 0,0 3 16 16,2 1 3-16,-2 0 13 0,0 3 7 15,0 2-5-15,3-1 19 0,-2-1-3 0,5 2 9 16,-4 0 0-16,4-4-8 0,-1-2-3 0,-2 0-7 16,4-2 1-16,-2-3-2 0,-2 0-7 0,4-3-9 15,-1 1 2-15,0-3-4 0,-2 0 8 0,1 0 3 16,4 0 0-16,-1-5 3 0,-2 0 0 0,2-1 0 16,-2-3-7-16,-2 0 4 0,2-1-10 0,2 0 0 15,-2-3 6-15,1-2-6 0,2 0-2 16,-1-2-5-16,2-3 2 0,0-2-8 0,4-2 6 15,-1-1-2-15,2 0-9 0,-1 1-1 0,1 3-2 16,-4 3 7-16,2 6-11 0,-3 1 11 16,-3 4-8-16,0 4-8 0,-4 0 10 0,3 3-5 15,-5 0 3-15,3 0 12 0,-4 3 14 0,3 2 0 16,-2 4 19-16,-1 1 1 0,3 3-2 0,-1 2 4 16,-2 1-6-16,3 2 3 0,-2 0-12 15,-1-1 5-15,3 0-11 0,-2 0-6 0,0-3 3 16,4 0-9-16,-3-4-2 0,3 0-7 0,-4-5-4 15,3 0-18-15,-3-2-16 0,4-1-33 16,-4-1-40-16,3-1-27 0,-3 0-34 0,4-1-21 16,-3-4-53-16,4-2-145 0,-6 1-187 0,3 3-44 0</inkml:trace>
  <inkml:trace contextRef="#ctx0" brushRef="#br0" timeOffset="49350.55">4803 1863 2315 0,'0'0'-45'0,"0"0"34"15,0 0 12-15,0 0 3 0,0 0-3 0,0 0-11 16,0 0-18-16,0 0-60 0,0 0-54 16,0 0-90-16,0 0-164 0,0 0-62 0,-1-30-453 0</inkml:trace>
  <inkml:trace contextRef="#ctx0" brushRef="#br0" timeOffset="49558.56">4672 2274 2187 0,'0'0'-60'0,"0"0"25"0,0 0 50 15,0 0 31-15,0 0-19 0,0 0-30 0,0 0-13 16,0 0-4-16,0 0-12 0,0 0-11 0,0 0-46 16,119-101-69-16,-103 93-106 0,-4 3-182 0,-4 3-466 15</inkml:trace>
  <inkml:trace contextRef="#ctx0" brushRef="#br0" timeOffset="50479.11">5633 1805 886 0,'0'0'239'0,"0"0"-164"0,0 0 24 0,0 0 23 16,0 0-15-16,0 0-40 0,0 0-42 15,0 0-6-15,0 0 14 0,0 0 1 0,0 0-1 16,0 0-4-16,0 0-11 0,15 122-6 0,-10-95 1 16,0 1-7-16,-2 0-2 0,3 0 1 15,-3-2 3-15,2 1-8 0,-1-2-7 0,-2-3-1 16,1 0-12-16,0-2 0 0,-3-3-10 0,0-2-25 16,0-1-40-16,0-4-74 0,0-1-130 0,0-3-53 15,-3-2-427-15</inkml:trace>
  <inkml:trace contextRef="#ctx0" brushRef="#br0" timeOffset="50915.45">5529 1877 1590 0,'0'0'66'0,"0"0"9"0,0 0 29 0,0 0 12 16,0 0-23-16,0 0-26 0,0 0-6 15,89-125-11-15,-67 108-9 0,5 2 5 0,2 4-9 16,-1 2-8-16,0 4-9 0,2 3-9 0,-2 2-13 16,-2 3 6-16,0 6-1 0,-5 2-8 0,4 4 4 15,-4 1-9-15,-3 1-3 0,-2 2-9 16,-5-1 3-16,-3 2-4 0,-5-1 0 0,-3 2 11 16,-1 0-3-16,-9 0 1 0,-2 2 6 15,-4-1 5-15,-4 1-5 0,-2 0 8 0,0-3 4 16,-2 0-10-16,0-2 12 0,2-1-4 0,0-3 3 15,3-2 2-15,0-3 5 0,7-2-5 0,0-2 0 16,4-4 8-16,3 1-7 0,2-2-8 0,3 0-20 16,0 0-2-16,3 0-5 0,3 0 18 15,4 0 11-15,2 0 2 0,5 0 5 0,1 0-4 16,1 1 3-16,0 1-10 0,2 2 4 0,0 0-7 16,1 2-3-16,0 0 5 0,1 2-7 0,3-1-3 15,-2-1-7-15,3 0-11 0,-2-2-28 0,2 0-16 16,-1 0-19-16,0-2-25 0,-1-1-20 15,0-1-41-15,0 0-78 0,-1-2-88 0,-2-4 29 16,-7 2 29-16,-7-1 1 0</inkml:trace>
  <inkml:trace contextRef="#ctx0" brushRef="#br0" timeOffset="51874.45">6245 1963 735 0,'0'0'287'0,"0"0"-16"0,0 0-14 16,0 0-77-16,0 0-88 0,0 0-38 0,0 0-23 15,0 0-21-15,0 0 8 0,0 0 0 0,0 0 5 16,0 0 0-16,0 0 10 0,0 0 1 0,-23 134 2 16,35-115 4-16,-1-3-17 0,2 2-4 15,-1-3-8-15,4-2-6 0,-1-1-5 0,4-1 2 16,-1-5-4-16,2-1 0 0,-3-3 8 0,2-2 4 16,-3 0 14-16,-1-3 4 0,-1-4 13 0,-4-1 6 15,-3-1 3-15,0-3 4 0,-2 1 1 16,1-1-1-16,-4-2-1 0,-1 2-2 0,-1-2-16 15,0-1-4-15,-3 0-13 0,-3-3-7 0,-1 2-9 16,-2-3-6-16,-3-1-14 0,-3 1-23 0,-4-1 2 16,1 1-17-16,-5 3 1 0,-1 2 13 0,4 3 3 15,0 4 4-15,4 2 14 0,1 2 8 16,4 2-6-16,2 1 4 0,4 0-13 0,0 0-19 16,3 4-6-16,1 3 3 0,0 2 10 15,1 3 11-15,1 0 10 0,2 2-2 0,6 1 4 16,1 0 3-16,1-1-1 0,1-2-3 0,1-1-7 15,2-3 2-15,0-3-4 0,0-1 13 0,4-4 8 16,-3 0 9-16,3-2 11 0,-1-5 3 0,0-4 4 16,-2 0-6-16,-1-2 6 0,-2-2-6 0,-1 1 4 15,-2 0 4-15,0 2 0 0,-3-1-3 16,0 1-3-16,-3 0-2 0,4 1-14 0,-2 3 1 16,0 0-10-16,0 3-2 0,0 1-3 0,0 3-2 15,1 1 0-15,1 0-9 0,0 3 11 16,1 1-4-16,2 3 3 0,1 1 7 0,-4 1-2 15,3 2-2-15,-2-1 6 0,-1 3-1 0,1 0-3 16,-3 1 5-16,0 1-3 0,-2 0 3 0,1 2 3 16,-2-3 4-16,0 1 5 0,-2 0-3 0,-1 0 13 15,0-1 0-15,0-1 5 0,-4-3 9 0,0-2 2 16,0-1-3-16,1-4-4 0,1 0 0 16,2-2-1-16,0-1 10 0,0 0 2 15,0 0-8-15,0 0-21 0,1-3-15 0,1-1-10 16,1-3-3-16,2-3 15 0,4-4 0 0,-3-1 3 15,2-3-4-15,2-3 1 0,3-1-5 0,-2-2 1 16,3-1 2-16,-2 4-13 0,0-1 6 0,-1 3-1 16,-3 2 4-16,1 2 2 0,1 1 5 0,-2 3-4 15,-2 2-8-15,0 3 3 0,-3 3-11 0,0 2-5 16,-1 1-11-16,-1 0-4 0,-1 1-2 16,0 3 19-16,0 4 25 0,0 1 10 0,0 3 12 15,0 2-6-15,-1 2-6 0,-3 1-6 0,3 0 4 16,-1 1-4-16,1-1-5 0,1-2 9 0,0 0-6 15,0-3 0-15,3-3 0 0,2 1 2 16,1-4-8-16,0-1 1 0,0-2 4 0,2-1-3 16,1-2 11-16,0 0 15 0,1-3 4 0,3-6-3 15,-2-1 6-15,5-3-14 0,-3-3-6 16,2 0 11-16,-3 0-8 0,-1-1 1 0,2 0 0 16,-3-2-3-16,1 1-6 0,-1-3 5 0,-2 1 0 15,2 0-9-15,-1-1 3 0,-3 1-2 16,1 2 1-16,-3 2 1 0,-2 3 21 0,-1 4 11 15,-1 5 22-15,0 3 16 0,0 1-18 0,0 0-22 16,0 4-39-16,0 3-5 0,-2 3-8 0,-2 4 16 16,0 3 16-16,-1 3-9 0,0 2 6 0,-1 0 0 15,2 1 0-15,-1-1-7 0,3-1 7 0,0-1-16 16,2 0-8-16,0-5-7 0,0 2-30 16,7-3-20-16,3-2-19 0,0-1-5 0,2-1-2 15,3-1-18-15,3-2-79 0,1-2-171 0,-6-3-110 16,-2-1-511-16</inkml:trace>
  <inkml:trace contextRef="#ctx0" brushRef="#br0" timeOffset="52127.29">6766 2345 2632 0,'0'0'-82'0,"0"0"31"0,0 0 114 15,0 0 59-15,0 0-29 0,0 0-24 0,0 0-10 16,0 0-9-16,0 0-16 0,0 0-1 0,5 125-12 16,-5-113-10-16,-3 2-7 0,2 0-15 15,-2 1-27-15,0-2-40 0,0 0-56 0,3-3-121 16,0-2-203-16,0-3-249 0,0-1-670 0</inkml:trace>
  <inkml:trace contextRef="#ctx0" brushRef="#br0" timeOffset="52557.68">7616 1864 2317 0,'0'0'-29'0,"0"0"30"16,0 0 28-16,0 0 49 0,0 0-6 15,0 0-40-15,0 0-8 0,0 0 5 0,0 0 6 16,0 0-2-16,0 0 4 0,0 0-22 0,0 0-4 15,134-9-4-15,-108 3-4 0,1 1-3 16,2-1-16-16,0 0-4 0,-1 1-32 0,2 1-29 16,-1 1-62-16,-2 2-121 0,-7-1-206 0,-9 2-730 0</inkml:trace>
  <inkml:trace contextRef="#ctx0" brushRef="#br0" timeOffset="53366.01">8628 1831 857 0,'0'0'91'0,"0"0"26"0,0 0 54 16,0 0 29-16,0 0-26 0,0 0-39 16,0 0-19-16,0 0-16 0,0 0-16 0,0 0-7 15,0 0-4-15,0 0-2 0,0 0-9 0,-13-76 1 16,7 69-13-16,0 0-9 0,-4 0-11 0,0 3-9 16,-2-1-8-16,-2 1-13 0,1 3 3 0,-3 1-8 15,4 0 3-15,-3 0-2 0,1 6-1 0,3 0-8 16,-3 2-2-16,1 0 5 0,1 2-4 15,1 1 6-15,1-1 0 0,-1 3-1 0,1 0 1 16,0 1 1-16,1 0-7 0,3 4 0 0,0 1 1 16,1 0 0-16,1 4 6 0,3-1-3 0,0-1 4 15,1 2-4-15,0 0 2 0,4-3 2 16,3 0-14-16,3-1 4 0,3-3-2 0,1 0 0 16,3-4 6-16,1-2 8 0,3-3 2 15,0-2-2-15,0-4 10 0,2-1-1 0,-1 0 4 16,0-4 7-16,-1-3 4 0,-1-3 4 0,-3-1 4 15,0-2 4-15,-1 0-1 0,-4 0 6 0,-2-2 5 16,-1 0 1-16,-2-3-7 0,-2 0-5 0,1-2-12 16,-2-2-10-16,-4 0 3 0,1-3-7 15,-1 0-5-15,0 0-2 0,-2 0 3 0,-5 0-12 16,0 2-1-16,-1 4-9 0,-3 1-18 0,1 4-14 16,-1 4-20-16,1 5-24 0,-1 1-66 0,0 4-108 15,-1 2-208-15,5 4-107 0,2-1-259 0</inkml:trace>
  <inkml:trace contextRef="#ctx0" brushRef="#br0" timeOffset="54000.32">9126 1421 1531 0,'0'0'28'0,"0"0"33"0,0 0 47 0,0 0 14 16,0 0-5-16,0 0-24 0,0 0-26 0,0 0-19 15,0 0 6-15,0 0-13 0,0 0-2 0,0 0 2 16,0 0-3-16,0 0-5 0,-11-8-6 16,8 8 3-16,-1 0-19 0,1 0 5 0,-3 0-7 15,3 0-12-15,-7 1-2 0,5 3-1 16,-1 3 3-16,-3-1-12 0,0 4 13 0,2-1-9 15,1 1 1-15,-2 2 7 0,3-1 1 0,0 1 2 16,0-1-7-16,1 3 13 0,2-1-10 0,0 0 5 16,2 0 9-16,0-1-14 0,0 0 2 0,2-1-2 15,3-1-1-15,1 0-8 0,3 1 11 16,0-2-7-16,0 1 1 0,2-3 10 0,-1-3-4 16,1 0 2-16,1-4-1 0,0 0 6 0,4 0-4 15,-4 0 13-15,4-3 6 0,-2-1-3 0,-3-4 4 16,3-1 6-16,-1-1-5 0,-2-2 6 15,-3 2 7-15,-1-2-4 0,0-1 6 0,-2-1-6 16,1-1 2-16,-4 0-8 0,0 0-5 0,-1 0 6 16,-1-1-13-16,0 0 4 0,0-1-1 0,-3 0-7 15,0 2-1-15,-5 0 1 0,5 2-1 0,-4 1-8 16,3 3 2-16,-3 1-4 0,1 2-7 0,1 2-10 16,-1 0-11-16,2 2-31 0,-2 1-30 15,1 1-46-15,-2 1-101 0,3 2-206 16,0 0-811-16</inkml:trace>
  <inkml:trace contextRef="#ctx0" brushRef="#br0" timeOffset="55915.87">5446 3717 1805 0,'0'0'-6'0,"0"0"43"0,0 0 22 0,0 0 14 16,0 0-8-16,0 0-32 0,0 0-20 0,0 0-12 15,0 0-1-15,0 0 16 0,0 0 14 0,0 0 9 16,22 64-1-16,-6-34-8 0,-3 2-10 16,1 3-6-16,1 0-1 0,-3 2-2 0,5 0-2 15,-3-1-1-15,0 0-1 0,1-4-2 16,-3-3 2-16,5-3-1 0,-4-2 1 0,3-2-1 15,-3-3 0-15,-1-1 0 0,-2-5 0 0,0-1 1 16,0-4-1-16,-3-2 2 0,-1-3 5 0,-1-1 0 16,-2-2 10-16,3 0 10 0,-3-3 12 0,-1-4 10 15,3-3 2-15,-1-7-11 0,1-2-12 0,0-4-9 16,2-3-8-16,-3-3-2 0,2-2-3 0,-3-3-2 16,1-1-2-16,0-1-2 0,-2-1-2 15,2 2-2-15,-1 0-3 0,0 4-2 0,-2 3-3 16,3 4-7-16,-1 4-1 0,-1 7-14 0,-1 4-26 15,0 3-44-15,-1 5-74 0,4 1-104 16,-2 0-171-16,-1 0-88 0,1 1-621 0</inkml:trace>
  <inkml:trace contextRef="#ctx0" brushRef="#br0" timeOffset="56232.03">5877 4123 2155 0,'0'0'-13'0,"0"0"-26"15,0 0 32-15,0 0 36 0,0 0 3 0,0 0-15 16,0 0-3-16,0 0-6 0,0 0 0 0,49-134 1 16,-40 117-1-16,0 3 0 0,-1 5-3 15,-4 3 1-15,1 3-4 0,-4 2 5 0,-1 1 4 16,0 0 6-16,0 7 9 0,0 3 6 0,0 5 1 15,-4 5-6-15,1 2-7 0,-4 4-5 0,3 0-5 16,-2 0 1-16,3-1-2 0,0-2 0 16,2 0-4-16,-1-3-2 0,2 0-3 0,0-4-1 15,0-1-4-15,3-5-8 0,0 0-12 0,4-4-21 16,-1-3-26-16,4-3-44 0,1 0-66 0,4-5-153 16,-4-2-145-16,-3 2-722 0</inkml:trace>
  <inkml:trace contextRef="#ctx0" brushRef="#br0" timeOffset="56360.68">6054 3759 1804 0,'0'0'86'0,"0"0"-4"0,0 0-3 16,0 0-7-16,0 0-50 16,0 0-62-16,0 0-55 0,0 0-43 0,0 0-65 0,0 0-89 15,0 0-90-15,0 0-613 0</inkml:trace>
  <inkml:trace contextRef="#ctx0" brushRef="#br0" timeOffset="57249.43">6233 3893 1692 0,'0'0'103'15,"0"0"-83"-15,0 0 21 0,0 0 9 0,0 0-4 16,0 0-14-16,0 0-5 0,0 0 4 0,-77 133-1 15,72-111 3-15,2 1-3 0,0-2-4 16,3 0-8-16,0-2-4 0,0-1-2 0,2 0-8 16,3-2-2-16,3-1-6 0,1-3-1 0,3-1 1 15,-2-3 0-15,4-2 1 0,-2-2-1 0,1-2 2 16,-3-1 2-16,2-1 4 0,0-1 8 0,0-5 3 16,-2-2 5-16,-1-4 2 0,0-1-1 0,0-1 2 15,-1-1-1-15,-1 0 2 0,-4-2 0 16,1 2-2-16,-1 1 3 0,-3 0-1 0,0 0 0 15,-3 0 2-15,-2 0-8 0,-4-1-4 0,-1 0-11 16,0 1-5-16,-1 0-6 0,-2 1-4 0,-1 1 3 16,0 4-2-16,1 2 4 0,-1 3 2 15,4 3 1-15,0 0-1 0,2 0-3 0,2 3-2 16,0 3-9-16,3 0 1 0,0 2-1 0,2 0-1 16,1 3 0-16,0-3 1 0,1 2-2 15,2-2-1-15,4 0 5 0,1 0-2 0,0-2 3 16,2 1 2-16,0-4 3 0,5 0 2 0,-2-3 6 15,3 0 4-15,-2-1 2 0,4-4 4 0,-2-4 0 16,1-1 1-16,3 0 1 0,-2-4 4 16,1-1 0-16,-3-2 2 0,2-2 2 0,-1 1-6 15,-1-1 0-15,-1-2-2 0,-1-1 2 0,1 0 1 16,-1-1 2-16,-3-1-4 0,2-2-5 0,-2-1 2 16,1-2-4-16,-1-2 2 0,-1 1-4 0,-3-1 0 15,0 2 1-15,-1 4 0 0,-5 2 12 0,-1 6 9 16,0 4 12-16,-4 5 6 0,-3 3-2 15,-2 4-15-15,0 1-15 0,-2 4-16 0,-3 7-8 16,1 4 0-16,0 6 6 0,-1 5 6 0,1 1-5 16,2 3 8-16,1 0-3 0,1 2 0 0,4 1 9 15,0 2-6-15,2-1 1 0,1 1 1 16,1-2 0-16,1 2 1 0,0-1 3 16,0 0-2-16,2-3-5 0,3-4-2 0,1 0-6 15,2-5-3-15,3-5-7 0,-1-1 2 0,1-4-2 16,1-2 2-16,1-2 3 0,3-2-5 0,-3-3 2 15,4-1-3-15,-3-2 3 0,3 0 2 0,-3-3 4 16,1-4 4-16,-2-1 0 0,1-2 5 16,0-2 0-16,-2 0 1 0,2-3 0 0,-1 0-1 15,-2-2-1-15,-1 3 2 0,-3-2 3 0,-1 0-2 16,-1 1 7-16,-1 1-1 0,-2 0 6 0,0 0-3 16,-2 0-1-16,0 3 2 0,0-1-4 0,0 4 11 15,-2 0 5-15,-2 2 6 0,-3 3-1 0,3 1-4 16,-3 2-12-16,1 0-12 0,0 2-9 0,-1 3-7 15,1 5 0-15,1 1 4 0,-1 4 6 16,2 2-1-16,-1 4 6 0,0 2-1 0,2 1 1 16,0 2 4-16,1-1 0 0,0-1 2 0,1 0-1 15,1-1 2-15,0-3-2 0,0-2-5 16,1-4-6-16,5-3-10 0,1-2-9 16,1-3-8-16,2-3-3 0,-1-2-5 0,2-1-8 15,-1-1-32-15,2-6-63 0,1-1-131 0,-4 0-192 16,-4 2-768-16</inkml:trace>
  <inkml:trace contextRef="#ctx0" brushRef="#br0" timeOffset="57816.91">6952 4131 2057 0,'0'0'-10'0,"0"0"20"0,0 0 31 15,0 0 12-15,0 0-3 0,0 0-12 16,0 0-1-16,0 0-12 0,0 0-11 0,6-138-4 16,3 113-4-16,-2 0 0 0,3 0 0 0,1-3-2 15,3 0-1-15,-2-3-1 0,1-3-2 0,-1-1-1 16,2-3 2-16,-3 1-3 0,-2 0 1 15,-1 1-1-15,-1 5 1 0,-5 3 1 0,0 9 7 16,-2 5 13-16,0 6 14 0,-2 3 8 0,0 3-2 16,-3 2-16-16,-1 0-26 0,1 8-15 0,-2 5-8 15,-1 5 5-15,-5 5 10 0,2 7 8 0,1 3 3 16,-1 3 1-16,3 2 5 0,1 2 0 16,2 2 2-16,0-2 5 0,2 2 0 15,2-3 1-15,1 0 3 0,0-2-5 0,2-3-6 16,6-1-2-16,0-7-12 0,0-4-4 0,4-5-5 15,-1-4-6-15,1-3-3 0,3-3-9 0,0-4-7 16,0-1-11-16,0-2-14 0,0-3-11 0,-2-5-27 16,-1-2-47-16,-1-2-71 0,-1-1-130 0,-4 2-68 15,2 3-529-15</inkml:trace>
  <inkml:trace contextRef="#ctx0" brushRef="#br0" timeOffset="58011.39">6918 3757 2391 0,'0'0'15'15,"0"0"-41"-15,0 0 5 0,0 0 28 0,0 0 27 16,0 0 16-16,0 0 8 0,0 0-5 16,0 0-13-16,0 0-18 0,118-13-12 0,-84 6-11 15,-1 1-2-15,0 2-9 0,1-1-20 16,-1 1-30-16,-2 2-49 0,-1-1-92 0,-1 3-226 15,-7-1-449-15,-9 1-24 0</inkml:trace>
  <inkml:trace contextRef="#ctx0" brushRef="#br0" timeOffset="58408.92">7537 3828 2093 0,'0'0'89'0,"0"0"20"16,0 0 5-16,0 0-19 0,0 0-53 0,0 0-13 15,0 0 3-15,0 0 12 0,0 0 5 0,0 0-3 16,0 0-5-16,0 0-12 0,0 0-7 16,122-12-8-16,-97 9-5 0,-2 1-2 0,3-2-2 15,-2 1-2-15,2-1-1 0,1 1-2 0,-1-2-6 16,-4 2-3-16,2 1-13 0,-3-2-21 0,-1-1-34 15,-3 2-48-15,1-2-74 0,-5 0-123 16,1 0-192-16,-5 1-65 0,-4 1-399 0</inkml:trace>
  <inkml:trace contextRef="#ctx0" brushRef="#br0" timeOffset="58657.77">7869 3680 1757 0,'0'0'-6'0,"0"0"-6"15,0 0 37-15,0 0 70 0,0 0 8 16,0 0-21-16,0 0-8 0,0 0-7 0,0 0-12 16,0 0-3-16,0 0-7 0,0 0 1 0,0 0-11 15,121 30-6-15,-108-22-7 0,-1 1-8 0,-2 1 2 16,-3 1-1-16,0 0 4 0,-3 1-1 0,0-1 6 16,-4 2 0-16,0 1-1 0,-8 0 2 15,3 0-10-15,-5 1-2 0,-3 1-8 0,1 1-1 16,-1-2-5-16,-4 3-3 0,2-1-12 0,-1 0-29 15,0 1-47-15,0-2-71 0,-2-1-135 16,7-4-260-16,3-4-855 0</inkml:trace>
  <inkml:trace contextRef="#ctx0" brushRef="#br0" timeOffset="59566.37">8004 1658 344 0,'0'0'111'0,"0"0"4"0,0 0 32 15,0 0 39-15,0 0 18 0,0 0-17 0,0 0 1 16,0 0-13-16,0 0-15 0,0 0-24 0,0 0-19 16,0 0-32-16,0 0-11 0,0 0-8 0,-90-42-19 15,90 42-9-15,0 0-18 0,0 2-9 0,0 3-8 16,0 3 7-16,0 2 0 0,0 1 0 15,3-1-2-15,-2 0-4 0,5-1-10 0,0 2-6 16,2 2 7-16,2-1-5 0,2 1 7 0,2-1 5 16,1 1-3-16,2 0-2 0,2-2 5 15,-1-1-3-15,0 1-3 0,1-1 4 0,-3 0-2 16,0 0-2-16,-2-1 3 0,-2-1 2 0,-2 0-4 16,-4-2-1-16,0 0 8 0,-4-2-7 15,-2 0 8-15,0 1 7 0,0-1 5 0,0 1 7 16,-4 2 6-16,-3 2-4 0,-1-1-14 0,-2 1 0 15,-1 1-9-15,1 0-5 0,-2 0-8 0,2 0-16 16,0 2-32-16,-1-1-29 0,2 1-25 16,-1 0-50-16,-1 1-69 0,4 1-140 0,3-5-103 15,0-1-537-15</inkml:trace>
  <inkml:trace contextRef="#ctx0" brushRef="#br0" timeOffset="61141.11">8212 3729 1181 0,'0'0'196'15,"0"0"-107"-15,0 0 35 0,0 0 25 0,0 0 0 16,0 0-46-16,0 0-38 0,0 0-22 16,0 0-13-16,0 0-2 0,0 0 0 0,0 0-6 15,0 0-2-15,46-73-5 0,-31 68 0 16,0 3 0-16,2-1-1 0,2 3 0 0,-3 0-5 15,3 0-3-15,-3 3-1 0,3 3-2 0,-3-1 1 16,-2 2 0-16,-2 1 0 0,-1 0 2 0,-2 1 3 16,-3 2 2-16,-2 0 7 0,-2 2 3 0,-2 1 1 15,0 1-1-15,-4 1 0 0,-5 0-5 0,-4 2-1 16,-1 1-3-16,0-2-3 0,-5 1-5 16,1-1 2-16,2-2 1 0,-1 0 0 0,3-1 4 15,0-2-4-15,4-3-3 0,3-1-2 0,2-2-1 16,0-3-1-16,4 0-11 0,1-3-5 0,0 0-5 15,0 0 0-15,1 0 11 0,5-2 5 16,3-1 5-16,0-3 4 0,3 0 0 0,3-4 0 16,0 2-4-16,3 0-1 0,-3 2-4 0,2 2 0 15,0 1 2-15,-2 2-4 0,0 1 0 0,-1 0 0 16,-1 4-1-16,1 1 3 0,0 4 0 16,-4-1 0-16,0 2 1 0,0 0 0 0,-4 3 3 15,-2 2 3-15,-1 1 0 0,-3 0 4 16,0 3 1-16,-1-2 3 0,-5 1 4 0,-4 1-1 15,0-1 0-15,-1-1 0 0,-4 1-2 0,4-2 4 16,-5 0 2-16,2-1 4 0,0-1 2 0,-1-2 1 16,2 0 8-16,-3-3 0 0,3 0 3 0,-1-2 0 15,0-1-5-15,1-2 0 0,3 0-3 0,-1-2-6 16,0-2-5-16,1 0-6 0,-1 0-5 0,2 0-3 16,0 0 0-16,0 0-3 0,2 0-5 15,2-2-5-15,-2 0-12 0,5-1-12 0,-2 2-21 16,2-1-34-16,2 2-57 0,0-1-117 0,0-1-124 15,0 2-166-15,0-1-568 0</inkml:trace>
  <inkml:trace contextRef="#ctx0" brushRef="#br0" timeOffset="62015.89">8792 3652 1083 0,'0'0'198'0,"0"0"43"0,0 0 12 0,0 0-34 16,0 0-58-16,0 0-47 0,0 0-27 15,0 0-33-15,0 0-17 0,0 0-17 0,0 0-9 16,0 0-2-16,0 0-7 0,0 0 6 0,-51 43-1 16,50-25 1-16,1 1-3 0,0 0 3 15,0 1-2-15,2-2 1 0,2 0 4 0,0 0-2 16,0-5 2-16,1 0-2 0,-2-2 2 0,2-2-7 15,-1-2 2-15,0-1-1 0,1-3-6 16,1 0 8-16,-1-2 0 0,3-1 9 0,-3 0 6 16,5-2 7-16,0-3 2 0,2-2-7 0,1-2-6 15,0 1-9-15,-1 0-4 0,1 1-3 0,1 3 2 16,-2-1-5-16,-2 3 0 0,-1 0 1 0,3 2-5 16,-2 0 5-16,-1 3-3 0,0 3 3 0,-2 1-2 15,-1 1 3-15,2 1 1 0,-1 1 0 0,-2 3 6 16,-1 1-3-16,-2 0 2 0,1 1 1 15,-2 1 1-15,-1 1 2 0,0 1 4 0,-2 1 0 16,-4-1 1-16,0 0 1 0,-2-1-2 0,-1-1-2 16,0-1-5-16,-1 0 4 0,-1-1-4 15,1-1 1-15,-3 0 6 0,0-1-8 0,0-1 1 16,1 1 0-16,0-2-2 0,-2-1-2 0,2-1 0 16,2 0-5-16,-1-2-3 0,3-2-5 15,0-2-11-15,-1 0-14 0,2-2-25 0,1 0-23 16,0 0-39-16,-2 0-60 0,4-3-109 0,1-5-189 15,0 1-69-15,2 1-622 0</inkml:trace>
  <inkml:trace contextRef="#ctx0" brushRef="#br0" timeOffset="62256.26">8740 3704 2278 0,'0'0'-32'0,"0"0"8"0,0 0 23 0,0 0 24 16,0 0 13-16,0 0 4 0,0 0-3 0,0 0-2 15,0 0-2-15,0 0-8 0,0 0-6 16,141-53-8-16,-113 44-9 0,-2-2-2 0,2 2-6 16,-1-1-5-16,-1 1-11 0,1-1-23 15,-4 2-23-15,-3 1-43 0,3 0-57 0,-3 3-89 16,-2 1-135-16,-5 2-47 0,-5 0-524 0</inkml:trace>
  <inkml:trace contextRef="#ctx0" brushRef="#br0" timeOffset="63366">9502 3812 798 0,'0'0'222'15,"0"0"-77"-15,0 0 45 0,0 0 14 16,0 0-46-16,0 0-41 0,0 0-26 0,0 0-13 16,0 0-6-16,0 0 1 0,0 0-1 0,0 0-1 15,0 0-1-15,0 0-3 0,26-91-4 0,-26 84-7 16,0 0-4-16,0-1-11 0,0 0-6 15,-3 0-5-15,1-1-8 0,-4 1-3 0,2-1-3 16,-1-2-5-16,0 2-3 0,-4-1-3 0,1-1-1 16,1 1 0-16,-4 1 3 0,2 2 5 0,0 1-1 15,-1 3 3-15,1 2-8 0,-2-1-8 0,1 2-4 16,0 2-10-16,-2 2 4 0,2 4-5 0,-3 3 3 16,1 0-1-16,2 3-3 15,-2 2 5-15,2 0 0 0,0 1 0 0,3 1 0 16,1-1-1-16,2 0-3 0,0 0 1 0,3 0 2 0,1-2-1 15,0 0-3-15,0-2-2 0,2-1 0 16,5-2 0-16,-1-2 1 0,2-2 1 0,1-2-2 16,1-1 5-16,2-2 3 0,1-1 4 0,2-2 5 15,-1-7 1-15,2 1-2 0,-1-4 2 0,0-1-1 16,-3 0-3-16,-1 0 3 0,2 0 1 16,-5 1 0-16,1 0 0 0,0 1 2 0,-2 1-1 15,-3 2 0-15,2 1 1 0,-4 3-2 0,0 1 0 16,1 2-5-16,-3 1-4 0,3 0-5 0,-3 3 2 15,1 2 9-15,1 5 4 0,-1 1 6 16,0 3-1-16,0 2 0 0,1 1 0 0,0 3 2 16,-2-1 0-16,1 2-5 0,-1 1 3 0,0 0-1 15,0 2 2-15,0 0 3 0,0 1 3 0,0 2 3 16,-1-1 3-16,-4 0 7 0,3-1 5 16,-6-3 7-16,5-1 2 0,-4-3 6 0,2-1-7 15,-2-1-5-15,2-2 0 0,-1-1-6 16,1-2 5-16,0-1 2 0,-2-2-4 0,1-1-1 15,-2 0-2-15,1-3-5 0,2 1-1 0,-3-2-5 16,-2 0-1-16,1 1-1 0,0-2-4 0,-1 0 8 16,2 0-9-16,-1-1 0 0,0 0-3 0,0-1-9 15,1 1 2-15,0-1-1 0,1 0-5 0,1 0-7 16,2 0-5-16,-1 0-15 0,4 0-22 16,0 0-29-16,0-2-53 0,1-1-47 0,0-1-63 15,1-1-84-15,3-1-163 0,2 1-109 0,-4 0-181 0</inkml:trace>
  <inkml:trace contextRef="#ctx0" brushRef="#br0" timeOffset="64000.31">9889 3474 755 0,'0'0'726'0,"0"0"-653"16,0 0 37-16,0 0 37 0,0 0-5 0,0 0-36 16,0 0-19-16,0 0-10 0,0 0-8 0,0 0-2 15,0 0 6-15,0 0-6 0,0 0-10 0,0 0-5 16,-11-49-6-16,9 46-5 0,-4 1-3 0,3-2-5 16,-5 2-10-16,2-2-7 0,-1 2-3 15,-2 0-10-15,-1 1-2 0,1 1-4 0,0 0 2 16,0 0 1-16,0 0 1 0,2 1 3 15,-1 1-6-15,-1 3 0 0,5-1-4 0,-3 3-2 16,4 0-2-16,-3 1 1 0,3 1-2 0,-3 2-2 16,4 0 4-16,0 2-4 0,2 0 2 0,-3 1 0 15,3 1 3-15,0 1-1 0,0-2 2 0,3 0 1 16,-1 0-3-16,6-1-2 0,-4-2 1 0,4-1 1 16,1-2-2-16,-2-2 5 0,3-2-2 15,2-2 0-15,0-1 6 0,-1-1 2 0,3 0 3 16,0-1 7-16,-3-4 2 0,2 0-3 0,-1-4 4 15,1 1-3-15,-1 0-1 0,-2-3 3 0,0 1 4 16,-4-2 3-16,1 0 2 0,0 2 4 16,-3-1 1-16,-2-1 0 0,1 2 2 0,-1-2-2 15,-2 2-3-15,0-1-3 0,-6 0 2 0,2 2-4 16,-4 0 0-16,1 0-4 0,-1 4-10 0,-2-1-9 16,2 3-12-16,-2 1-15 0,0-1-20 15,0 2-25-15,1 0-48 0,0 0-78 0,0 1-211 16,6 0-478-16,-2 0-289 0</inkml:trace>
  <inkml:trace contextRef="#ctx0" brushRef="#br0" timeOffset="80417.21">5968 4567 1485 0,'0'0'33'16,"0"0"25"-16,0 0 16 0,0 0 12 0,0 0 4 15,0 0-26-15,0 0-14 0,0 0-5 0,0 0-3 16,0 0 4-16,0 0-1 0,-98 149-4 16,90-112-4-16,0 1-5 0,1 1-7 0,3-2-5 15,1 1-5-15,0-1-7 0,3-2-2 0,0-1-5 16,3-3-1-16,1-2-6 0,6-1-5 0,0-4-14 15,1-2-24-15,6-3-37 0,-2-2-48 16,3-3-59-16,3-4-80 0,-1-2-134 0,-1-5-264 16,-8-1 223-16</inkml:trace>
  <inkml:trace contextRef="#ctx0" brushRef="#br0" timeOffset="80631.39">6195 4871 2484 0,'0'0'-37'0,"0"0"11"16,0 0 10-16,0 0 25 0,0 0 7 0,0 0-5 16,0 0-1-16,0 0-2 0,0 0-7 15,0 0-4-15,0 0-16 0,0 0-32 0,0 0-42 16,129-7-68-16,-110 7-115 0,-3 0-200 0,-7 0-629 0</inkml:trace>
  <inkml:trace contextRef="#ctx0" brushRef="#br0" timeOffset="80792.97">6263 5113 2049 0,'0'0'-17'0,"0"0"13"0,0 0 38 16,0 0 34-16,0 0-14 0,0 0-21 15,0 0-12-15,0 0-16 0,122-92-12 0,-99 75-23 16,-1 1-33-16,-1 2-65 0,-5 2-102 0,1 0-209 16,-6 5-351-16,-5 3 234 0</inkml:trace>
  <inkml:trace contextRef="#ctx0" brushRef="#br0" timeOffset="81009.39">6456 4706 1962 0,'0'0'18'0,"0"0"11"16,0 0 35-16,0 0 35 0,0 0 12 16,0 0-9-16,0 0-7 0,118 14-10 0,-98 0-16 15,0 1-17-15,-1 3-12 0,-3 3-12 0,-2 1-11 16,-5 3-11-16,-5 4-4 0,-4 2-6 0,0 5-11 16,-4 1-12-16,-6 3-14 0,-6-2-18 15,4 0-15-15,-4-4-20 0,3-3-36 0,1-2-57 16,2-3-103-16,2-5-191 0,6-5-259 0,0-6 103 15</inkml:trace>
  <inkml:trace contextRef="#ctx0" brushRef="#br0" timeOffset="82390.81">7122 4828 1936 0,'0'0'-78'16,"0"0"37"-16,0 0 72 0,0 0 13 15,-19 143-8-15,19-106-6 0,0 2-6 0,0 3-5 16,0 1-11-16,0 1-4 0,-1 1-5 0,-1-2 1 16,-2 0-1-16,1-2 0 0,-2-3 8 15,1 0-3-15,-1-5 6 0,0-4 6 0,0-6 3 16,0-6 9-16,2-5 6 0,-2-5 5 0,4-4 16 15,1-3 8-15,0 0 0 0,0-5-16 0,0-6-26 16,0-8-13-16,0-8-11 0,0-9 5 16,5-7 6-16,0-6-5 0,2-6 0 0,2-9-3 15,2-5-4-15,0-3-4 0,5 1 2 0,2 1-1 16,2 11 3-16,-1 7 3 0,2 8-1 0,-1 8 2 16,-1 9-2-16,-2 5 2 0,-3 8-5 0,2 7-1 15,-5 7 0-15,-2 1-2 0,-1 12 6 0,-3 4 3 16,-3 4 3-16,-2 4-3 0,0 1-1 15,-5 1-2-15,-5 0 1 0,-1-1 0 0,-3 2 0 16,-2-2 1-16,-2 1-5 0,-2-2 7 0,0-1-2 16,0-2 0-16,0-4 6 0,5 0-4 15,1-6 1-15,2-1 0 0,3-3-3 0,4-4 1 16,2-2-6-16,3-2-10 0,0 0-2 0,8-4-2 16,4-4 4-16,3-5 8 0,4 0-4 15,1-5 0-15,3 1-6 0,0-1-4 0,-1-2 2 16,-1 4 2-16,0 0 5 0,0 0 3 0,0 2 9 15,-2 0-2-15,1 0 2 0,-1 2 5 0,0-2-4 16,2 0 6-16,-5 0 1 0,1-1 1 16,0 2 1-16,-4 1 4 0,0 1 1 0,-4 0 2 15,-2 1 1-15,-1-1-1 0,-3 2-3 0,-1-1-1 16,-1-1-1-16,-1 2-5 0,0 1 1 0,-1 1-2 16,-4 1-5-16,-2 2-2 0,-3 1-5 0,-2 3-6 15,-4 0-3-15,1 5 5 0,-2 5-2 0,2 3 5 16,-1 2 0-16,2 2-1 0,0 1 3 15,5 0-3-15,0 1 8 0,2 2-4 0,1 0 2 16,5 1 1-16,1 0 0 0,0-2 2 0,7 1 2 16,2-2-3-16,2-3-1 0,3-1 3 0,2-3-3 15,2-1 3-15,-1-4 0 0,1-4-2 16,0 0 0-16,0-3 3 0,-2-2 6 0,0-3-2 16,1-4 4-16,0-2-2 0,-1-1-3 15,-1 0-1-15,2-2 0 0,-4 0-1 0,2-1-5 16,-2 0 3-16,1 2-2 0,-1-1-1 0,-1 2 1 15,2 1-2-15,-2 5-1 0,3 0-2 0,-1 2 4 16,3 1-4-16,-1 3 3 0,4 0 0 0,1 1-2 16,1 6 3-16,0 1 1 0,0 1 0 15,0 3 0-15,-6 2 1 0,-1 0-1 0,-4 0 1 16,-2 3-1-16,-6 0 3 0,-3 0 1 0,0 2 3 16,-6 1 4-16,-6-2-1 0,-6 1 1 0,-3 0 2 15,-1-3 2-15,-2-2 6 0,2-2 8 0,1-3 4 16,4-3 3-16,4-1 2 0,3-4-5 0,3-1-2 15,4 0-4-15,1-1-10 0,2-5-12 16,0-1-8-16,2-2-1 0,3-3-3 0,1 0 5 16,4-2 0-16,2-1-3 0,0 0-1 0,2-1 2 15,-1 0-1-15,3-3-1 0,-1 2 3 16,2-1-3-16,0-2-1 0,-1 0 2 16,1 0-1-16,-1-1 0 0,2-1 2 0,-3-1-1 15,1-1-1-15,2-4 2 0,-3-1 0 0,2 0-2 16,0-2 0-16,-1 2 1 0,1 2 0 0,-5 3 2 15,1 2 3-15,-1 2 0 0,-3 2 1 0,0 2 3 16,-1 1-2-16,0 4-1 0,-5 3 2 0,1 1 0 16,-2 4 12-16,-2 2 5 0,0 1-5 15,-4 3-6-15,-3 5-13 0,-1 3-4 0,-5 6 4 16,1 3 3-16,-3 2 2 0,2 1-1 0,-1 1-2 16,0 4 2-16,3 1 0 0,-2 0 0 0,2 3 4 15,-1-2-1-15,4 1 3 0,2-2 4 0,1-1 1 16,3-3-2-16,2-1-2 0,2-4-3 15,5-3-4-15,1-2-2 0,7-1-1 0,-3-5-2 16,3-1-2-16,3-2 1 0,-1-4-2 0,0-2-1 16,4 0 2-16,-1-3 2 0,2-5 3 0,-1-1 3 15,0-4 1-15,-1-1 0 0,0-1-1 0,0-2 1 16,-3-1-2-16,2-2-3 0,1 0 5 16,-5-1-1-16,0 0-1 0,-4 0 5 15,-1 0-1-15,-4-1-3 0,0 2 3 0,-2 0-6 16,-3 3 4-16,-1 3 5 0,0 4 7 0,-6 5 7 15,-3 3-5-15,0 2-4 0,-1 3-11 0,-3 9-5 16,1 3 3-16,-5 6-1 0,4 2 2 0,-4 2 3 16,5 3-1-16,1-1 0 0,0 3 1 0,2 0 0 15,0 1-1-15,1-2 0 0,4 0 0 16,0-4-5-16,3-1 1 0,1-6-2 0,4-3-8 16,2-3-3-16,2-3-11 0,1-4-7 0,1-2-9 15,2-3-4-15,1-1-5 0,2-7-22 16,0-3-39-16,1-2-75 0,0-2-103 0,0-1-42 15,-3 4-112-15,-3 2-582 0</inkml:trace>
  <inkml:trace contextRef="#ctx0" brushRef="#br0" timeOffset="82600.24">7725 4670 2805 0,'0'0'-8'0,"0"0"-3"0,0 0 12 16,0 0 26-16,0 0 5 0,0 0 5 0,131-24 1 15,-85 13-7-15,2 0-11 0,6-2-12 0,2 1-5 16,-1 1-9-16,2 0-18 0,-2 2-43 16,0 2-81-16,-2 4-130 0,-14 1-307 0,-12 2-927 0</inkml:trace>
  <inkml:trace contextRef="#ctx0" brushRef="#br0" timeOffset="83399.66">8989 4726 1806 0,'0'0'119'0,"0"0"18"0,0 0 10 0,0 0-12 16,0 0-55-16,0 0-37 0,0 0-15 0,0 0-6 15,0 0-5-15,0 0 0 0,0 0-6 0,51-128 2 16,-33 111-2-16,5 1-2 0,0 3 2 16,-2 3-7-16,-1 3-2 0,0 2-4 0,-3 5 0 15,0 0-4-15,0 4-3 0,-5 4-4 0,0 3-7 16,-1 6-1-16,-3 1-2 0,0 4 2 15,-4 3 0-15,3 1 6 0,-5 4-1 0,0-2 5 16,3 1 7-16,-3-2-2 0,0-1 6 0,1-3-3 16,1-4 3-16,-3-1 0 0,3-4 2 0,0-1 1 15,-1-3 0-15,-2-3 2 0,2-2 2 0,0-1 2 16,-2-2-4-16,0-2 5 0,0 0 6 0,-1 0 7 16,2 0 11-16,0-2-4 0,1-4-6 15,0-2-10-15,5-3-3 0,-3-1-9 0,3-1-1 16,1-2-1-16,2-1-4 0,-2 0 3 0,-1-1 0 15,-2-2-2-15,3 1-7 0,-1-2 4 16,0 2-4-16,-4 0 2 0,5 3 4 0,-4 4-4 16,0 1-2-16,3 2-3 0,-1 1-1 0,0 0-2 15,2 2 3-15,1-1 2 0,1 2 0 0,0 0 1 16,1-1 0-16,4-1 0 0,-4 1-5 16,5 1 6-16,-3-2 1 0,4 1 2 0,-3 1 5 15,1-1-4-15,1 0 0 0,-4 1 2 0,-1-1 1 16,1 2 0-16,-3 0 3 0,-3 0 0 15,1 2 0-15,-5 0 3 0,0 1 11 0,-3 0 15 16,0 0 6-16,0 1 8 0,-6 5-10 0,1 0-7 16,-1 4-2-16,-3 1 2 0,-1 2 1 0,1 1 0 15,3 1 0-15,0 2-11 0,-2 0 2 0,4 3-3 16,-2 1-5-16,3-1 6 0,0 0-2 0,0-2 0 16,3 0-3-16,0-4-2 0,0 0-7 0,3-2-6 15,1-2-5-15,5-3-10 0,1-1-12 16,0-4-25-16,2 0-26 0,6-2-43 0,0-6-87 15,1-5-206-15,-2 2-234 0,-6 2-604 0</inkml:trace>
  <inkml:trace contextRef="#ctx0" brushRef="#br0" timeOffset="83547.27">9763 4378 2369 0,'0'0'5'0,"0"0"-14"0,0 0 5 15,0 0-3-15,0 0-2 0,0 0-6 16,0 0-15-16,0 0-26 0,0 0-68 0,0 0-96 16,0 0-205-16,0 0-163 0,0 0-299 0</inkml:trace>
  <inkml:trace contextRef="#ctx0" brushRef="#br0" timeOffset="84433.46">10019 4564 1858 0,'0'0'162'0,"0"0"-6"0,0 0 6 16,0 0-61-16,0 0-40 0,0 0-12 15,0 0-18-15,0 0-13 0,0 0-1 0,0 0 0 16,-118 124 0-16,106-99 2 0,2 2-3 0,1-1 0 16,2 1-1-16,-1-1-5 0,1-2-1 15,5 0-3-15,-1-2-4 0,3-2-3 0,0-3-1 16,0-2-1-16,4-2-2 0,-1-1-1 0,3-5-3 15,-2-2-4-15,5-3-1 0,0-2 2 16,2 0 6-16,4-3 10 0,0-7 2 0,4-3 1 16,0-3 0-16,-2-2-5 0,0-1 2 0,0-1 0 15,-3 0-1-15,1-2 4 0,-2 0-3 0,-2-1 0 16,-2-1 3-16,0-1-4 0,-5-2-2 0,0 0 1 16,-2 3-2-16,-2 1-1 0,0 4 2 0,-6 4 0 15,0 2-2-15,-2 5 5 0,-1 2 0 0,0 4-6 16,-2 1-2-16,-1 1-8 0,0 2-2 15,-3 5 0-15,4 2 4 0,-1 3 0 0,1 2 0 16,1 0 0-16,-1 4-3 0,4-2 4 0,-1 1 2 16,6 0 0-16,1 0-1 0,1-4-3 15,0-1-3-15,4-3-4 0,4-2 1 0,2-4 3 16,3 0 5-16,3-3 5 0,0 0 9 0,-1-4 0 16,6-4 0-16,-1-2 4 0,0-2-3 15,1-1 4-15,1-3 1 0,-1 0-1 0,1 0 1 16,-1 0-3-16,-1 0 3 0,0-1 0 0,-1-2-2 15,0 0 5-15,0-3-2 0,1-1-3 0,0-2 2 16,-1-1-7-16,-1 0-1 0,-2 1-1 16,1 0-5-16,-5 2 3 0,-2 5 0 0,-3 0 2 15,-3 6 1-15,-2 3-3 0,-2 2 6 0,0 3-1 16,-2 3-7-16,-4 1-5 0,-5 4-9 0,-2 5-8 16,-1 4 8-16,-3 4 5 0,-2 2 0 0,3 4 3 15,-1 2-1-15,1 0 1 0,1 2 3 16,1 3 5-16,-1 0 1 0,3 0 4 0,-1 1 3 15,1 0-1-15,0 1 2 0,6-3-1 0,-1 2-3 16,2-5-2-16,2-1-1 0,3-1-1 0,0-4-4 16,3-3 3-16,3-2-2 0,3-2-1 0,3-3-2 15,1-1-1-15,2-3-1 0,-3-1 0 16,6-2 8-16,-2-1-3 0,1-2 4 0,2 0 2 16,1-6 0-16,0-1-1 0,-1-1 1 15,2-2 1-15,-2 0-4 0,2 0 2 0,-2-3 2 16,-3 2-1-16,2-2 0 0,-1 1 1 0,-3 1-2 15,-3-1-1-15,-1 2 7 0,-1-1 0 0,-3 1 4 16,-3-1 6-16,-2-1-2 0,-1 1 1 0,0-1 0 16,-2 2 3-16,-5 2-1 0,-1 2 1 15,-1 3-4-15,1 2-8 0,-4 1-6 0,-1 0-2 16,2 2-5-16,0 5 0 0,-2 2 2 0,0 3-2 16,-1 2 7-16,3 4-1 0,1-1 5 0,-1 2 4 15,1 2 3-15,1 1 9 0,-1 0-1 0,2 1-1 16,5-2-5-16,0-2-8 0,1-2-8 15,2-2-8-15,3-1-12 0,2-2-17 0,4-3-20 16,4-2-24-16,0-2-25 0,1-1-25 0,4-2-41 16,1-2-78-16,3 0-47 0,-4-1-202 0,-5-1-804 15</inkml:trace>
  <inkml:trace contextRef="#ctx0" brushRef="#br0" timeOffset="84916.17">10647 4939 1747 0,'0'0'112'0,"0"0"15"0,0 0 13 0,0 0 8 15,0 0-36-15,0 0-36 0,0 0-19 0,0 0-22 16,59-119-9-16,-41 99 0 16,2-3 2-16,1-1-2 0,3 1-1 0,-3-2-3 15,1-1-2-15,-1-1-3 0,-2 0-3 0,2-1-3 16,-2-1-10-16,-5 0 2 0,3 2-4 0,-5 4 1 15,-3 4 2-15,-5 5-1 0,2 3 0 0,-4 4 0 16,-2 4 7-16,0 3-7 0,0 0-4 0,-2 2-10 16,-5 7-9-16,1 6 7 0,-7 6 4 0,-1 4 10 15,4 6 2-15,-2 1 2 0,-3 1-3 16,4 2 1-16,0 2 2 0,1 1-1 0,1 0 0 16,0-1-2-16,2-2 4 0,0-3-1 0,0-2 1 15,5-2 1-15,0-5-3 0,2 0-2 0,0-5-6 16,0-3-7-16,3-1-22 0,5-5-17 0,-1-2-20 15,3-5-19-15,-3-2-17 0,4 0-35 16,1-7-93-16,-6 1-222 0,0 1-526 0</inkml:trace>
  <inkml:trace contextRef="#ctx0" brushRef="#br0" timeOffset="85091.26">10683 4671 2482 0,'0'0'82'0,"0"0"2"0,0 0-2 15,0 0-15-15,0 0-15 0,0 0 1 16,0 0 0-16,0 0-2 0,0 0-14 0,0 0-10 16,129 21-7-16,-87-21-12 0,1-1 0 0,6-4-6 15,0-1-8-15,2-1-10 0,0 1-20 0,-2-1-38 16,1 0-62-16,-6 0-85 0,-8 2-204 16,-13 1-895-16</inkml:trace>
  <inkml:trace contextRef="#ctx0" brushRef="#br0" timeOffset="85481.45">11617 4884 1372 0,'0'0'150'0,"0"0"-19"0,0 0 36 15,0 0 12-15,0 0-26 0,0 0-37 16,0 0-4-16,0 0-7 0,0 0-16 0,0 0-16 16,0 0-19-16,0 0-13 0,73 139-5 0,-86-115-8 15,-2 2-9-15,-8-1-2 0,-1 1-11 0,-5-1-8 16,-2 2-11-16,-2 0-19 0,2-2-20 16,4-1-32-16,4-2-48 0,3-4-76 0,8 0-138 15,4-7-208-15,2-4-840 0</inkml:trace>
  <inkml:trace contextRef="#ctx0" brushRef="#br0" timeOffset="108855.25">11902 4857 674 0,'0'0'34'16,"0"0"49"-16,0 0 40 0,0 0 19 15,0 0-25-15,0 0-47 0,0 0-33 0,0 0-1 16,0 0 12-16,0 0 17 0,0 0 24 0,0 0 8 15,8-2 0-15,-2-5-4 0,-1-2-6 0,3-2-8 16,-3 0-9-16,2-1-17 0,1-2-9 16,0 0-8-16,-3-3-3 0,0 2 0 0,-1-3-7 15,-1 1-5-15,3-2-4 0,-5 1-4 0,7 0-2 16,-5 0-2-16,-3 2 3 0,1 4-2 0,-1 1 9 16,0 4 4-16,0 2 2 0,-1 3 2 0,0 1-4 15,-1 1-10-15,-3 0-14 0,2 2-13 16,0 5-14-16,-3 5 1 0,-2 4 5 0,2 2 7 15,-3 5 4-15,1 3 1 0,4-1 0 0,-2 2-3 16,3-2 1-16,2 0-2 0,-3-2-2 16,4-2-2-16,0-1 3 0,5-2 2 0,-1-1 3 15,4 0 5-15,-1-4-7 0,3-1-5 0,0-4-6 16,1-3-2-16,1-2 3 0,0-3 4 16,-1 0 7-16,4-4 3 0,-3-4 10 0,1 0 4 15,-3-2 4-15,2-1 1 0,-1-2 2 0,-2-1-2 16,0-1 1-16,1-1 2 0,-1-1-4 0,-2-2 2 15,-2 1-3-15,4-2-2 0,-3-1 1 0,-1 1-1 16,0 0-1-16,-2 1 0 0,-1 5-1 0,1 1 1 16,0 3 0-16,-3 3-1 0,1 1 0 0,-1 2 1 15,0 3 4-15,0 1 2 0,0 0-5 16,0 1-10-16,-1 5-11 0,-3 4-3 0,1 2 1 16,-1 5 9-16,-2 3 4 0,2 2-2 0,-1 1 0 15,3-1-4-15,1 0 1 0,1-1-2 16,0 0 2-16,0-1-2 0,1-3 0 0,1-1 0 15,5-2-2-15,-3-2 0 0,4-3-2 0,0-2-2 16,-1-3-1-16,0-2 1 0,2-2-1 0,2 0 4 16,-1-3 10-16,-1-4 5 0,4-3 6 0,-1-3 0 15,2-1 1-15,-2-2-2 0,0 0-2 16,3-2 1-16,-4-1-2 0,2 0-2 16,-2-1 1-16,-1 0-6 0,2 2 1 0,1 1-1 15,-6 4-1-15,4 4 2 0,-3 2-4 0,-1 3-2 16,-3 4-8-16,1 0-4 0,-2 0 3 0,-2 9 7 15,0 1 14-15,0 4 8 0,-1 3-3 0,0 3-3 16,0-1-1-16,-1 2-6 0,-1 0 4 0,-4 0 3 16,2-3-4-16,3 1 5 0,-1-1-2 0,-1-3 1 15,1 0 3-15,1-3 2 0,1-1 1 16,0-4-7-16,0-1-6 0,3-4-7 0,2-2-3 16,-2 0 5-16,5-4 12 0,0-4 3 0,0-3 4 15,-1-3 2-15,5-2-4 0,-4 0 0 0,1-1 0 16,1 1 2-16,-4 2 0 0,-2-4 1 15,3 2-4-15,-3-1-5 0,3 0-2 0,1 0-4 16,-3 2 1-16,0 2-1 0,-1 1 1 0,0 3-2 16,1 2-3-16,-2 2-3 0,0 3-8 15,0 1-3-15,-1 1-3 0,-1 0-3 0,-1 0 6 16,0 3 7-16,2 3 8 0,1 1 4 0,-1 1 4 16,-1 1-2-16,1 2-2 0,1-1-1 0,1 0-2 15,0 1-1-15,1-1-1 0,-1 1 2 16,0-1 0-16,2 1 1 0,0 0 0 0,3-2-1 15,-1 0-1-15,1-1-1 0,2-1 0 0,1-3-4 16,0 0 0-16,1-2 0 0,-1-1 3 0,6-1 4 16,-2 0 4-16,1-4 4 0,2-3 2 0,0-1 4 15,0-1 1-15,-2-3 1 0,0 1-2 0,1-3 0 16,-2 0-3-16,-1-2 2 0,-1 0 0 16,1-1-2-16,-2 0 2 0,-2 0 2 0,-1 1 0 15,-3 1 2-15,-3 1 0 0,2 1 0 0,-4 0-1 16,-2 2 9-16,0 1 7 0,-1 3 5 15,-6 3-3-15,-3 1-16 0,0 2-17 0,-2 1-16 16,-2 4-5-16,-2 4 0 0,1 5 5 0,-1 2 3 16,-2 6 1-16,5 3-1 0,-1 5 3 0,0 3-1 15,2 3 3-15,3 2 4 0,2 1 1 16,1 0 5-16,-2 2 2 0,5 1 4 0,2 3 0 16,0-1 1-16,1-1 3 0,0 1-2 0,0-3 4 15,0 1 2-15,1-5 5 0,0-1-1 16,1-4 2-16,-1-2-1 0,-1-3-4 0,0-1 1 15,0-5-1-15,-4 0 0 0,-2-4 0 0,-1-1 3 16,1-5 0-16,-5-2 1 0,3-2 1 0,-2-4-7 16,-1-2-2-16,0 0-7 0,1-3-7 0,0-7-7 15,0-1-6-15,1-5-4 0,1-1-3 0,0-1-5 16,3-1-3-16,3 0-3 0,2 0-2 0,0-2 4 16,4 0 0-16,3 0 2 0,3-2-1 15,1-2-5-15,0 0 1 0,4 0-1 0,1 0 5 16,3-2 3-16,1 0 4 0,0-3 1 0,3 2 3 15,1-2 4-15,1-2 4 0,-2-3 6 16,5 2 3-16,-2-2 4 0,2 1 3 0,1-2 4 16,-1-2 4-16,-1 0 6 0,-1-1 4 0,-5 1 1 15,5 1 3-15,-6 2-5 0,-3 1-1 0,1 4-4 16,-3 3-5-16,-3 4-1 0,-2 3 0 16,-5 2 1-16,3 4-1 0,-6 2 5 0,0 3 10 15,-2 4 14-15,0 3 7 0,-3 2-11 0,-4 0-24 16,0 7-25-16,-3 3-10 0,-6 6 0 15,3 4 10-15,-5 3 4 0,5 3 1 0,-2 1 2 16,3-1-1-16,2 2 1 0,2-2 0 0,2 2 2 16,-1-1-1-16,4 3 3 0,-1-3 0 0,1 0 0 15,2-3-5-15,1-2-6 0,0-3-6 0,4-4-9 16,3-1-2-16,3-4-4 0,0-2 0 16,0-2 1-16,0-2-2 0,4-3 2 0,0-1 4 15,0 0 12-15,2-7 12 0,-2-2 8 0,-1-2 2 16,3-1 3-16,-5-2 0 0,4-1-1 0,-2-1 6 15,-1 0-6-15,-1 0-1 0,-1-1-2 0,0 3-4 16,0 2 2-16,-3 3 0 0,-3 2-1 16,2 2-1-16,-4 4 0 0,0 0-1 0,0 1-2 15,-2 0 2-15,3 5 12 0,-3 3 9 0,0 2 6 16,0 2 9-16,0 2-12 0,0 3-5 16,-5-1-6-16,2 1-9 0,-1-1 1 0,1 1 1 15,1-2-2-15,1 1 0 0,1-1 1 0,0 0-1 16,0-1 1-16,0-1-5 0,3-2 2 0,3 0-6 15,0-4-6-15,5-1 3 0,0-3-8 16,2-2 6-16,1-1 7 0,4-1 3 0,-3-6 3 16,2-2 3-16,1-3-3 0,-1-2-2 0,0-2 3 15,3 0-3-15,-3 0 1 0,-1-2-4 0,-1 0 2 16,-2 0-2-16,0-1 0 0,0 0 2 16,-5-1-6-16,0 2 1 0,-2 1-2 0,-3 2 7 0,0 4 7 15,-3 4 12-15,0 4 8 0,0 2-4 16,-5 1-7-16,1 0-17 0,-2 4-10 0,-2 4-4 15,1 3 4-15,0 3 3 0,-1 0 3 0,1 4 1 16,1-1-2-16,0 2 1 0,0 0 1 16,1 1 3-16,2-1 0 0,2 0 3 0,-1-2-2 15,2-2-5-15,0 0 1 0,0-3-5 0,5-1-4 16,1-3-6-16,0-1-3 0,1-3-6 16,-1-2 4-16,1-2 11 0,3 0 5 0,0-1 13 15,-1-5 3-15,3-2 2 0,-2-2-3 0,0-1 0 16,3-2 0-16,-3 2-3 0,0-2 3 0,1 0-1 15,1 1 1-15,-1-2 0 0,2-1-1 16,-2 0-1-16,-1 0-2 0,3 2 2 0,-5-1-3 16,1 3 0-16,1 2 1 0,-5 1 1 0,-1 3 0 15,-2 2 4-15,-2 0 5 0,0 3 1 0,0 0 4 16,0 0-7-16,0 3-9 0,-1 1-7 0,-2 2-3 16,-3 3 0-16,2 1 3 0,-3 1 1 15,3 0-2-15,-2 2 0 0,4 0 0 0,-2 0 1 16,1-1 0-16,3 1 2 0,0-2-3 0,0 1 1 15,0-3 0-15,0 0-4 0,2 0-4 0,5-4-7 16,2 1-4-16,0-3 1 0,2-2 7 0,1-1 12 16,1 0 7-16,0-1 5 0,0-5 3 15,-1-2 1-15,2 1-5 0,-1-3 2 0,-2-1-1 16,1-1-1-16,-1 0 2 0,-1-1 1 16,0-1 0-16,-1 0-1 0,-2-1 0 0,-1-1-2 15,1-1-1-15,-3 1 1 0,0 0-2 0,-2 2 0 16,-1 4 5-16,-1 1 3 0,0 5 8 0,0 0 2 15,0 3-5-15,-2 1-14 0,0 0-18 16,-3 1-17-16,3 5-11 0,-4 2 0 0,2 3 7 16,-1 0-1-16,1 3-6 0,1-2-17 0,0 1-25 15,0 1-22-15,1-2-19 0,0 2-21 0,1 0-29 16,-3-1-49-16,2-1-57 0,2-1 36 0,0-2 59 16,0 0 77-16,0-2 71 0,-2-1-170 15,2-2 208-15</inkml:trace>
  <inkml:trace contextRef="#ctx0" brushRef="#br0" timeOffset="109144.46">13594 4421 2327 0,'0'0'-72'0,"0"0"24"15,0 0 6-15,0 0 25 0,0 0 9 0,0 0-12 16,0 0-14-16,0 0-23 0,0 0-32 0,0 0-67 15,0 0-140-15,0 0-123 0,0 0-650 0</inkml:trace>
  <inkml:trace contextRef="#ctx0" brushRef="#br0" timeOffset="110051.18">13986 4915 574 0,'0'0'88'0,"0"0"-97"0,0 0 104 16,0 0 55-16,0 0 18 0,0 0-16 0,0 0-2 15,0 0-7-15,126-51-19 0,-107 35-18 0,2-4-15 16,0-2-5-16,-2 0-2 0,2-3 0 16,-3-1-8-16,0-1-6 0,0 1-13 0,-3-1-12 15,2 0-9-15,-4-2-12 0,0-1-5 0,-1-1-6 16,-3-2-5-16,-3-1-5 0,-2 3-4 16,-2 2-5-16,-2 5 0 0,0 3 4 0,-6 6 0 15,0 5 4-15,-2 6-5 0,-2 3-15 0,-2 1-13 16,0 7-5-16,-5 6 0 0,0 8 6 0,-3 4 14 15,-1 6 1-15,6 4 5 0,-3 2 2 16,5 2 2-16,-1 0 3 0,5 0 4 0,1 1 8 16,1-1 2-16,0 2 2 0,4-3 0 0,2-4-5 0,1-1-7 15,0-5-5-15,5-2-9 0,4-5-11 16,1 0-1-16,2-5-7 0,4 0 1 0,0-7 7 16,2-2 1-16,2-3 3 0,0-4 5 0,5 0 4 15,0-5 2-15,0-5 5 0,-1-1-2 16,0-4 0-16,1-2 1 0,-1 0 1 0,-1-1 2 15,0-2 0-15,0 1 1 0,-2-1-2 0,-3 0 1 16,-2 2 1-16,-2 0 2 0,-2-1 2 0,-3 2 2 16,-2-1 8-16,-3 1-1 0,0 2 7 0,-3 2 1 15,-1 1 5-15,-1 3 7 0,-5 1 6 16,-2 3-3-16,-3 3-9 0,-4 2-11 0,-1 0-12 16,-5 8-2-16,0 2-2 0,-3 6 5 15,1 0 4-15,2 5-1 0,3 1 4 0,-1 2-2 16,6 2 0-16,0-2 6 0,4 0 4 0,2-2-1 15,4-1-4-15,1-3-7 0,2 0-14 0,2-4-2 16,3-2-2-16,3-2-4 0,2-2 1 16,1-2 3-16,0-3-1 0,2-2 5 0,1-1 9 0,-1-1 0 15,3-5 4-15,-3-2-1 0,3-2 1 16,-3 0-1-16,1-2 3 0,-1 0 0 0,-2-2-3 16,1-1 1-16,-1-3-3 0,-1 2 1 0,2-2-5 15,-4 1 1-15,1 1 0 0,-1 2 0 0,-2 1 3 16,1 3-6-16,-2 1 0 0,1 2-6 15,-1 1-3-15,0 4-8 0,-2 1-5 0,1 1 0 16,-2 3 3-16,1 5 11 0,-1 3 13 0,1 2 7 16,-1 2-3-16,2-1 3 0,-3 1-4 15,2 0-3-15,-1-1 5 0,2 0-5 0,-2-1 2 16,3 0 1-16,2 0 2 0,0-2 1 0,0 1 2 16,2-3 0-16,0-1 0 0,1-1 1 15,0-1 0-15,2-3 4 0,-2-2-5 0,1 1 6 16,-1-2-3-16,0 0-3 0,0 0 3 0,-1 0-12 15,2 0-2-15,-1 0-13 0,0-2-21 0,4 0-45 16,-3-1-78-16,3-1-114 0,1 1-181 16,-5 0-38-16,-1 1-414 0</inkml:trace>
  <inkml:trace contextRef="#ctx0" brushRef="#br0" timeOffset="110750.84">14908 5000 668 0,'0'0'188'0,"0"0"-85"16,0 0 53-16,0 0 38 0,0 0-5 0,0 0-59 15,0 0-46-15,0 0-43 0,0 0-27 0,0 0-9 16,0 0 10-16,0 0 18 0,0 0 18 15,0 0 18-15,6-7 3 0,0 1-3 0,1-2-10 16,2-1-9-16,1-1-5 0,-1-3 6 0,1-1 1 16,2 1 1-16,-1-4-1 0,2 1-14 0,2-3-9 15,-1 0-8-15,3-2-6 0,-2-1-3 0,3 1-2 16,-4 0-1-16,2 2-6 0,-4 1 0 0,2 4-2 16,-2 4-3-16,-1 2 1 0,-1 1-1 15,-1 3-3-15,-1 0-1 0,1 3-3 0,0 1-1 16,-4 0-1-16,0 0 3 0,-1 3 3 0,2 4 2 15,-3 2 8-15,2 3 6 0,-2 3 2 0,2 1 1 16,-1 2-3-16,-3 1-1 0,1 1 0 16,2-2 0-16,-2 1-1 0,1 0-3 0,1-1 0 15,0 2-4-15,-1-3 1 0,2 1 1 16,-1-2-2-16,6 0-2 0,-4-4-5 0,2-1-1 16,-1-1-9-16,5-3-13 0,0 0-14 0,1-4-24 15,-1-2-26-15,2-1-40 0,2 0-69 0,0-2-127 16,-3-3-161-16,-4 0-745 0</inkml:trace>
  <inkml:trace contextRef="#ctx0" brushRef="#br0" timeOffset="111377.41">15749 4653 2001 0,'0'0'50'0,"0"0"17"0,0 0 24 16,0 0 13-16,0 0-23 0,0 0-39 0,0 0-17 15,0 0 3-15,0 0 5 0,0 0 10 0,0 0 4 16,0 0-8-16,0 0-11 0,107 21-10 16,-78-21-10-16,1 0-7 0,1-1-8 0,-1-4-14 15,1 2-18-15,-2-3-36 0,-3 2-54 0,0-2-90 16,-6 0-159-16,0 1-170 0,-8 3-742 0</inkml:trace>
  <inkml:trace contextRef="#ctx0" brushRef="#br0" timeOffset="111609.79">15829 4884 2426 0,'0'0'-74'0,"0"0"38"16,0 0 91-16,0 0 73 0,0 0-19 16,0 0-18-16,0 0-12 0,0 0-22 0,118-14-18 15,-89 7-19-15,0-1-7 0,0 1-8 0,-1-1-3 16,-1 0-9-16,3 1-16 0,-3 0-32 0,2 0-51 16,0 2-68-16,-2 1-105 0,2 1-142 0,-8 0-155 15,-7 2-697-15</inkml:trace>
  <inkml:trace contextRef="#ctx0" brushRef="#br0" timeOffset="112157.34">16666 4537 2460 0,'0'0'-63'0,"0"0"38"0,0 0 59 16,0 0 30-16,0 0 3 0,0 0-5 15,123-60-2-15,-105 56-9 0,-3 2-15 0,1 1-12 16,-1 1-8-16,1 1-3 0,-4 5-3 0,3 2-5 16,-1 0 1-16,-3 3-4 0,-1 1-2 15,0 1 2-15,-4 1-2 0,-2 0 0 0,-3 0 0 16,-1-1-2-16,0 1 3 0,-3 0-2 0,-5 0 4 15,-3 1-1-15,0-3-2 0,-3 1 1 0,0-1-2 16,3-3 1-16,0-1-2 0,1-1 2 0,1-2-1 16,1 0 0-16,4-1 1 0,0-2-1 15,1-2-2-15,2 0-3 0,1 0-4 0,0 0-12 16,0 0-13-16,0 0-16 0,0-2-11 16,5-2 6-16,0 1 14 0,2-1 12 0,4-1 11 15,0 1 0-15,0 0-5 0,4 3 1 0,-2 1 0 16,1 0 0-16,-2 0 3 0,3 2 6 0,-2 4 2 15,-1 1 2-15,2 1 7 0,-1 2 1 16,-1 0 3-16,-2 2 3 0,0-2 5 0,-1 1 1 0,-6 0 6 16,3-1 7-16,-4 0 7 0,-2-2 12 0,0 3 10 15,0-2 7-15,-5 0 3 0,-1 1-6 16,-3-1 7-16,-4 1-10 0,-6 0-5 0,1 1 0 16,-3-1-17-16,-4 1-5 0,-1-1-5 0,-2 0-10 15,0-1-3-15,1-1-3 0,-1 1-6 16,4-2-1-16,-1-2-14 0,7 0-15 0,1-1-26 15,4-2-41-15,5-1-53 0,2-1-108 0,5 0-233 16,1 0-106-16,0 0-688 0</inkml:trace>
  <inkml:trace contextRef="#ctx0" brushRef="#br0" timeOffset="112617.96">17650 4461 2098 0,'0'0'216'0,"0"0"-218"16,0 0 32-16,0 0 16 0,0 0-5 0,0 0-23 16,0 0-5-16,0 0-5 0,0 0-2 0,-132-18-4 15,111 27-4-15,1 2 3 0,-3 4-1 0,1 2-1 16,2 2-1-16,1 4-1 0,2 0-2 15,-1 2 0-15,2 1 2 0,4 1 1 0,2 0-2 16,5 0 1-16,-2 1-3 0,6-2-5 0,1-2 3 16,0-2 0-16,5-2 2 0,5 0 1 15,1-3-5-15,4-2-1 0,2-1-7 0,1-4 2 16,0-2-2-16,5-3-7 0,1-4 1 0,-2-1-3 16,-1 0 0-16,1-4 6 0,-1-2 4 15,-3-2 3-15,1-2 6 0,-6 1 2 0,3-2 4 16,-4 0 5-16,-2 0 3 0,-2-1 11 0,-5 2 7 15,-1 0 13-15,-2-1 9 0,0 1-1 0,-3 1-3 16,-6 0-7-16,-3 3-11 0,-4 1-5 0,-1 4-5 16,-6 1-9-16,1 0-2 0,-2 8-5 0,-4 0-4 15,4 4-4-15,-2-1-1 0,6 1-7 0,2 0-8 16,4 2-9-16,1 0-20 0,2 0-28 16,4-2-53-16,5 0-85 0,2-1-143 0,0-4-107 15,0-1-570-15</inkml:trace>
  <inkml:trace contextRef="#ctx0" brushRef="#br0" timeOffset="113050.5">18028 4395 2334 0,'0'0'-10'0,"0"0"29"0,0 0 37 0,0 0 33 16,0 0-8-16,0 0-36 0,0 0-27 0,0 0-13 15,0 0-9-15,0 0-4 0,0 0-2 0,0 0 3 16,0 0-6-16,-107 94-3 0,95-72-1 16,3 2-6-16,2 0 1 0,1 0 1 0,0 0 0 15,2 1-2-15,3-1 3 0,0-2-5 0,1 0-5 16,0-1-4-16,4-2-6 0,4-3-2 0,-1-4 5 15,5 0 7-15,-2-4 4 0,1-1 7 16,2-2 4-16,4-2 5 0,-5-3 8 0,4 0 7 16,-1 0 6-16,1-1 2 0,-1-3 10 0,1-3 5 15,-2 0 11-15,1-3 12 0,-1 0 5 16,0-3 7-16,1 0-1 0,-3-2 1 0,-1-1-6 16,2 0 0-16,-5 0-1 0,0-1-7 0,1 0-3 15,-6-1-7-15,2-2-7 0,-4 0-6 0,-1 0-5 16,0 0-8-16,-7 1-3 0,0 4-11 15,-1-1-7-15,-4 5-18 0,-1 0-26 0,1 2-34 16,-1 2-67-16,-3 1-79 0,5 1-156 0,0 2-204 16,9 1-812-16</inkml:trace>
  <inkml:trace contextRef="#ctx0" brushRef="#br0" timeOffset="113450.42">18454 4095 1219 0,'0'0'43'0,"0"0"55"16,0 0 92-16,0 0 40 0,0 0-43 0,0 0-52 15,0 0-44-15,0 0-48 0,0 0-37 0,0 0-22 16,0 0-9-16,0 0 1 0,0 0 8 15,-80-10 6-15,69 19 3 0,0 2 1 0,2 0-1 16,0 0 10-16,0 1 0 0,6 1 4 0,-3-2 5 16,4 2-10-16,1-2 0 0,1 2-2 0,0-2-3 15,1 0 3-15,6-2 7 0,1-1 5 0,-1-1 4 16,3-1 11-16,3-2 6 0,0-1 4 16,-1-2 3-16,3 0-1 0,0-1-3 0,-1 0 6 15,1-4 9-15,-2-1 3 0,-1-1 9 0,3-1-2 16,-2-2-4-16,-2 1-13 0,1-1-8 0,-3-1 0 15,0 1-8-15,-3 1 9 0,-1-1-4 0,0 0-10 16,-4 0 0-16,-1-2-11 0,0 2-14 16,0-2-13-16,-6 2-26 0,1 0-29 0,-2 1-40 15,-1 0-66-15,2 2-120 0,0 3-329 0,0 0-848 0</inkml:trace>
  <inkml:trace contextRef="#ctx0" brushRef="#br0" timeOffset="114027.88">18769 4512 2072 0,'0'0'96'0,"0"0"9"0,0 0 16 15,0 0-2-15,0 0-40 0,0 0-25 16,0 0-19-16,0 0-17 0,0 0-6 0,0 0 4 16,0 0 6-16,0 0 9 0,0 0-4 0,0 0-9 15,89-2-7-15,-68 1-8 0,2-2-3 0,-1 1-1 16,4 1-7-16,-4-2-21 0,1 1-30 0,3 0-43 15,-2-1-75-15,-3 1-99 0,1 1-181 0,-5 0-107 16,-7 1-602-16</inkml:trace>
  <inkml:trace contextRef="#ctx0" brushRef="#br0" timeOffset="114261.81">18705 4759 2462 0,'0'0'-65'0,"0"0"29"15,0 0 105-15,0 0 57 0,0 0-24 16,0 0-20-16,0 0-16 0,0 0-21 0,0 0-19 0,137-39-11 16,-114 31-9-16,3 0-4 0,-4 1 1 15,3 1-7-15,-2 1-9 0,-1 0-28 0,-1 2-42 16,-2-1-52-16,-5 3-103 0,4 0-144 0,-7 1-210 15,-4 0-823-15</inkml:trace>
  <inkml:trace contextRef="#ctx0" brushRef="#br0" timeOffset="114887.23">19579 4406 1141 0,'0'0'252'0,"0"0"-47"0,0 0 33 15,0 0 20-15,0 0-62 0,0 0-46 0,0 0-25 16,0 0-23-16,0 0-20 0,0 0-18 0,0 0-16 16,0 0-17-16,0 0-9 0,0 0-11 0,-40-37-5 15,31 37-8-15,-1 0-2 0,-2 5-6 16,-4 1 1-16,2 3 6 0,-4 0-2 0,1 3 1 15,2 1-1-15,-2 2 1 0,3 3-2 0,-2-1 2 16,2 2-1-16,-1 1-6 0,3 2 2 16,3-3-5-16,4 1 0 0,-1-2-7 0,4 0 0 15,1-1 0-15,1-2 1 0,0 0 10 0,1 0-4 16,3-1 2-16,4 0 1 0,1-1 0 0,2 0-1 16,1-3 5-16,4 0 3 0,-3-4 2 15,6-1 8-15,-2-2 2 0,-1-2 3 0,2 0-4 16,2-1 8-16,-2 0 1 0,1-3 4 0,-2-3 12 15,0 1-2-15,0-3 4 0,-3-1 2 0,-1-1-1 16,1 0 1-16,-2-2 2 0,0 1-1 0,-3-1-1 16,0-2-2-16,0 1-3 0,-4-3-2 0,1 0-9 15,-3-3 3-15,-2-2-7 0,0 0-5 16,-1-2 2-16,0 1-8 0,-2 0-2 0,-1 2-3 16,-4 3 0-16,4 1-5 0,-4 2-1 0,3 2-6 15,-4 3-15-15,1 1-12 0,2 2-30 16,-2 3-37-16,-2 1-68 0,3 1-110 0,0-1-235 15,2 2-712-15</inkml:trace>
  <inkml:trace contextRef="#ctx0" brushRef="#br0" timeOffset="115417.32">20113 4028 1672 0,'0'0'543'0,"0"0"-510"0,0 0 11 15,0 0 15-15,0 0 1 0,0 0-12 0,0 0-6 16,0 0-5-16,0 0-12 0,0 0-13 0,0 0-8 16,0 0-3-16,0 0-3 0,0 0-3 15,-122-4-1-15,114 12 0 0,1 2-1 0,0 2 4 16,-2-1-2-16,5 1 0 0,-2 0-2 0,4 2 0 16,1-1-3-16,0 1-1 0,1-2 1 0,0 1-2 15,0 0-3-15,3-2 0 0,2-1 0 16,0 0-3-16,3-2 5 0,0 0 2 0,0-2 5 15,5-2 10-15,-2 1 9 0,1-3 4 0,3 0 7 16,-2-2 3-16,1 0 3 0,-3 0 4 0,0-3 8 16,3 0 8-16,-3-2 5 0,0-1 10 0,-1 0-1 15,-1 0-3-15,-2-3-2 0,1 1-6 0,0 0 0 16,-3 1-6-16,0-3-1 0,-3 1-8 16,1-2-7-16,0 1-1 0,-3-2-5 0,0 3-2 15,0-2-2-15,-3 2-6 0,-1 1-6 0,0 1-7 16,-1 1-11-16,1 2-10 0,-2 1-15 0,2 1-23 15,-3 1-40-15,-1 1-60 0,3 0-100 16,-2 0-220-16,5 0-715 0</inkml:trace>
  <inkml:trace contextRef="#ctx0" brushRef="#br0" timeOffset="117941.49">20202 4560 2000 0,'0'0'45'0,"0"0"24"16,0 0 9-16,0 0 7 0,0 0-30 0,0 0-33 16,0 0-11-16,0 0 1 0,0 0 7 0,0 0 12 15,0 0 17-15,0 0 2 0,71 4 0 16,-41-4-13-16,3-4-13 0,3 0-5 0,2-3-11 15,0 1-3-15,2-1-5 0,-2 1-3 0,-2-1-13 16,-2 2-12-16,-2 0-17 0,-2 1-27 0,-4 0-26 16,-1 1-34-16,-4 0-46 0,-1 1-73 15,-4 1-112-15,-6 0-80 0,-4 1-596 0</inkml:trace>
  <inkml:trace contextRef="#ctx0" brushRef="#br0" timeOffset="118179.84">20700 4349 1652 0,'0'0'-160'0,"0"0"53"15,0 0 156-15,0 0 37 0,0 0 1 16,0 0 1-16,0 0 8 0,0 0-9 0,0 0-20 16,126 19-23-16,-115-12-15 0,-1 1-12 0,0 1-2 15,-3 2 3-15,-1 0 2 0,-3 2 7 0,-3 1 0 16,0 1-5-16,-6-1-9 0,-2 4-6 15,-5-2-10-15,1 0-8 0,-1 1-6 0,-2-2-13 16,1-1-23-16,3-2-33 0,1 0-38 0,1 0-55 16,0-3-77-16,3 0-103 0,1-2 11 15,2-2-370-15</inkml:trace>
  <inkml:trace contextRef="#ctx0" brushRef="#br0" timeOffset="119590.23">21087 4565 2596 0,'0'0'-39'0,"0"0"33"16,0 0 50-16,0 0 7 0,0 0-37 16,0 0-16-16,0 0-1 0,0 0-1 0,0 0-1 15,0 0-2-15,71-126 4 0,-52 111-3 0,1 2 1 16,-1 4-5-16,0 2-13 0,-4 1-2 0,1 2 0 15,-3 2 4-15,1 1 1 0,-3 1-4 16,-1 0-12-16,0 0-16 0,-3 2-6 0,-1 4-3 16,-2 1 5-16,1 1 13 0,-1 1 12 0,-2 2 9 15,4 2 9-15,-3 0 6 0,0-1 5 16,2 2 1-16,-2-1 3 0,5 0-2 0,0 0 0 16,-1-1 0-16,2-2-2 0,2 0 4 0,0-3 1 15,2-2 1-15,1 0 2 0,1-3 4 0,1-1 3 16,0-1 7-16,1 0 3 0,1-3 3 15,-3-3 2-15,-1-1 0 0,-1-2 3 0,-2 1 5 16,2-4 2-16,-5 3 4 0,0-1-2 0,-1-1-2 16,1 1-6-16,-4-2-7 0,4 1-5 0,-3 0-4 15,1-2-7-15,1 0-3 0,-3 0-1 0,0 2-2 16,1 0-1-16,-2 0-1 0,1 3 1 0,-4 1 0 16,3 2-1-16,-3 2 0 0,0 2-6 15,0 1-9-15,0 0-19 0,0 0-18 0,0 0-20 16,0 3 4-16,0 2 16 0,0 3 20 0,0 1 22 15,0 3 7-15,0 2 2 0,0-1 0 16,1 1 0-16,2 1-1 0,1 0 0 0,0-1 0 16,2 0-2-16,0-1-1 0,4-2 3 0,0-1 1 15,2 1 0-15,2-4 4 0,-1-2-2 16,1-1 4-16,0-2 6 0,-2-2 6 0,5 0 10 16,-4 0 7-16,1-3 6 0,1-3 4 0,-2-2-3 15,0 0 0-15,1-2-2 0,-3-1-2 0,1 1 5 16,-3-2-6-16,0-1-4 0,-3 0 0 15,2-1-10-15,-3-1-1 0,-1 1-3 0,0-1-5 16,-1 0 2-16,-2-2-7 0,-1-1-1 0,0 0-6 16,-4 0-7-16,-3-1-3 0,-4 2-4 0,-4 2 0 15,-1 2 1-15,-2 3 4 0,-2 1-1 0,-1 3 2 16,5 3-2-16,-4 2-4 0,2 1-2 0,2 0-1 16,1 4-2-16,1 3-2 0,2 1 3 15,2 1-5-15,3 1-7 0,3 0-7 0,2 2-6 16,2-1 0-16,0 0 6 0,3 0 8 0,4 0 6 15,2-1 10-15,2-2 5 0,0-2 7 0,2 0 7 16,0-2 4-16,0-1 1 0,1-2 2 16,-1-1 6-16,0 0-1 0,1 0 4 0,-1-3-1 15,-1-2 0-15,2-1-5 0,-1-1 3 0,-2-1-1 16,5-2-5-16,-4 1 0 0,1-1-6 16,-1-1-3-16,-1 0-2 0,4-1-4 0,-1 0 3 15,-2 0-3-15,2 1 1 0,-1 3-2 0,-1 1-6 16,-1 0 2-16,1 2-2 0,-2 3-3 0,2 1 4 15,-2 1-5-15,0 0-2 0,-3 1 0 16,3 5-2-16,-1 1 2 0,-3 2 2 0,0 1 5 16,3 1 3-16,-3 1-1 0,-1 2 4 0,2 0-2 15,1-1 0-15,-2 1 2 0,0 0-4 0,-1 0 1 16,-1-2-2-16,-1 0 0 0,-1-1 1 0,-2-2 5 16,0-1 7-16,0-1 3 0,-2-2 7 15,-3 1 6-15,0-1-2 0,-2-1 1 0,2 0-1 16,-1-2-4-16,5 0 1 0,-3-2-2 0,2 0 1 15,2 0-5-15,0 0-2 0,0 0-2 0,0-1-8 16,0-2-5-16,1-1-6 0,4-2-3 16,1-2-1-16,2 0 5 0,3-4-3 0,1 0 3 15,2-2 2-15,2 0 0 0,-1-1 6 16,4-2-4-16,-3 0 4 0,1 0-2 0,0 1 3 16,0 0 0-16,-3 2 0 0,-1 0 2 0,-1 3-2 15,-2 0 4-15,-2 2-3 0,-2 2 5 0,0 1 1 16,-4 3 0-16,-1 2 3 0,1 1-4 0,-2 0-1 15,0 0-1-15,0 0-4 0,0 0-6 16,0 0-5-16,-3 3-3 0,-1 2 4 0,-1 2 3 16,-1 2 6-16,-1 1 4 0,-1 2-4 0,1 1 2 15,-2 2-3-15,1 1 2 0,0 1 0 0,3 0 1 16,-1-1 1-16,3 0-3 0,2 0 3 16,1-4-4-16,0-1-4 0,1 0 2 0,5-3-3 15,-1-1-1-15,3-1 2 0,3-3 2 0,-2-1 1 16,2-2 7-16,3 0 1 0,2 0 3 0,-1-5 0 15,0-1-1-15,1-2 3 0,-2 0-4 0,0-2 4 16,0 0-3-16,1-2-1 0,0 0 1 16,0-1-3-16,-1-1 0 0,-1-2 0 0,2-1 1 15,0-3-5-15,1-1 1 0,1 0-1 0,-4 0-1 16,-1 3 1-16,-3 2 4 0,-2 3 3 16,-4 4 2-16,0 2 9 0,-3 3 3 0,0 3 4 15,0 0 0-15,0 1-9 0,-4 0-13 0,-1 3-10 16,-5 6-1-16,-1 1 1 0,-4 5 7 15,0 2 1-15,-1 5 2 0,2 1-1 0,2 2 1 16,0 0 0-16,4 0-5 0,2-2 1 0,-1-2-6 16,5-2-4-16,2-1-1 0,0-2-12 0,0-4-9 15,1 0-11-15,5-3-12 0,1-2-17 0,2-2-23 16,3-3-47-16,2-2-128 0,-3 0-286 0,-3 0-861 16</inkml:trace>
  <inkml:trace contextRef="#ctx0" brushRef="#br0" timeOffset="119843.54">22084 4686 2501 0,'0'0'-36'0,"0"0"16"0,0 0 79 16,0 0 27-16,0 0-17 0,0 0-16 0,0 0-7 16,0 0-18-16,-3 125-12 0,2-115-7 15,-1 0-4-15,-1-1-3 0,2-1-16 0,-3 0-26 16,-1 0-45-16,2-1-65 0,-4-1-94 0,3-2-148 16,1 0-161-16,0-2-787 0</inkml:trace>
  <inkml:trace contextRef="#ctx0" brushRef="#br0" timeOffset="121976.8">22070 4636 285 0,'0'0'53'0,"0"0"41"15,0 0 28-15,0 0 14 0,0 0-23 0,0 0-47 16,0 0-26-16,0 0-14 0,0 0 0 0,0 0 10 16,0 0 17-16,0 0 16 0,0 0 8 15,0 0-1-15,23 29-8 0,-15-20-5 0,0 1-7 16,2-2-5-16,-2 3-4 0,1-2-5 0,-1 2-7 15,2-1-11-15,-4 0-6 0,0-1-1 0,-4-1 0 16,0 0 8-16,-2 2 6 0,0-2 0 0,-2 0-3 16,-3 1-5-16,-2 0-11 0,-5 0-8 15,3 1-4-15,-3-1-8 0,-1-1-5 16,2 1-7-16,1-2-16 0,-1 0-27 0,3-1-42 16,2-2-72-16,2 1-89 0,1 0-59 0,1-3 32 15,2 0-265-15</inkml:trace>
  <inkml:trace contextRef="#ctx0" brushRef="#br0" timeOffset="124734.99">23049 3756 1398 0,'0'0'-264'0,"0"0"51"0,0 0 161 15,0 0 97-15,0 0 38 0,0 0 19 0,0 0 1 16,0 0-3-16,0 0-22 0,97 129-12 0,-80-108-1 15,2 4-11-15,1-1-5 0,0 2-8 0,-1-1-5 16,-2 1-7-16,-2 2-3 0,1-4-3 16,-3 1-8-16,-5 0 3 0,-2 0-1 0,-1-2 2 15,-3 3 6-15,-2 0 3 0,-7 1-2 16,-5 2-7-16,-2-2-14 0,-6 2-19 0,-2 0-19 16,-4-1-29-16,-3-1-38 0,-2 1-49 0,-2 0-68 15,-1 2-115-15,7-8 4 0,10-8-378 0</inkml:trace>
  <inkml:trace contextRef="#ctx0" brushRef="#br0" timeOffset="126353.75">8245 5579 784 0,'0'0'101'0,"0"0"58"16,0 0 52-16,0 0 25 0,0 0-42 15,0 0-53-15,0 0-28 0,0 0-19 0,0 0-18 16,0 0-21-16,0 0-14 0,0 0-11 0,7-39-6 16,3 20-3-16,0-2 1 0,1-2-6 15,4-1-3-15,0 2-4 0,2 1-3 0,-2 2-2 16,4 3-2-16,-4 2 1 0,1 3-4 0,0 3 0 16,-1 2-2-16,-3 4-1 0,1 2-1 0,-3 0-2 15,-1 7 1-15,-1 4 0 0,0 4 1 16,-2 3 2-16,-1 6 2 0,-1 2-1 0,1 3 2 15,-3 2 4-15,0 0-4 0,1-1 2 0,1-1-1 16,1-3 1-16,0 1 0 0,5-3 0 0,-3-2 1 16,2-2 0-16,2-2 0 0,-1-1-2 15,2-4 2-15,1-3-4 0,-2-4 3 0,2-3 1 16,2-2 2-16,-4-1 6 0,1-3-1 0,-1-4 4 16,1-3 1-16,-3-3-2 0,0-1 1 15,-1-2-1-15,0 0 0 0,-3-4-3 0,1 1 1 16,-4-2-1-16,0-1-1 0,-2-1-3 0,2 0 0 15,-2-1-2-15,0-1-2 0,0 1 2 0,0-3-4 16,0 5 1-16,0 2-1 0,0 2 0 0,0 4 0 16,0 2 1-16,1 5 1 0,0 1-5 0,1 1-3 15,-1 4-5-15,0 1-2 0,1 0-3 16,1 0 5-16,1 1 3 0,2 3 1 0,-1 1 6 16,1-1-3-16,0 0 0 0,2 1 0 0,2 1-1 15,-2 0 2-15,2-2 0 0,1 1 1 16,-1 0-2-16,1-2 1 0,0-1-2 0,-1 1 1 15,1-1-2-15,3-2 4 0,0 0-1 0,-2 0 1 16,1-1 2-16,3-3-3 0,-4-1 2 0,0-2 0 16,1 0 1-16,-2-2 0 0,-1 1 0 15,-1 1 1-15,-1 0-2 0,1 0 2 0,-1 0 0 16,-4 1 1-16,2 1-2 0,-4 2 3 0,2 1-3 16,-1-1 0-16,-1 2 2 0,-2 1-4 15,0 0 2-15,0 0 0 0,0 0 8 0,0 5 1 16,0 1 4-16,0 3 1 0,0 2-4 0,0 2 5 15,0 2 0-15,0 0 1 0,0 4 0 0,0-1-2 16,0 2-4-16,0 3 0 0,0-3-3 0,0 0 0 16,2-1 0-16,-1 1-3 0,3-3 3 0,-2 1-5 15,-1-4 0-15,0-1-3 0,3-3-12 0,0 0-19 16,0-6-39-16,4 0-54 0,1-4-81 16,2-3-180-16,-3-1-283 0,-3-1-401 0</inkml:trace>
  <inkml:trace contextRef="#ctx0" brushRef="#br0" timeOffset="126500.89">9058 5159 2269 0,'0'0'72'0,"0"0"6"0,0 0 4 0,0 0-13 16,0 0-53-16,0 0-29 0,0 0-9 0,0 0-16 15,0 0-21-15,0 0-46 0,0 0-85 16,0 0-150-16,0 0-175 0,54 10-789 0</inkml:trace>
  <inkml:trace contextRef="#ctx0" brushRef="#br0" timeOffset="127468.38">9523 5317 1871 0,'0'0'113'0,"0"0"13"0,0 0 13 15,0 0-21-15,0 0-46 0,0 0-13 16,0 0-8-16,-120 31-15 0,102-21-8 0,2 0-4 16,-3 3-4-16,-1 1 0 0,5 1-7 0,0 3-1 15,4 2 0-15,2 2-5 0,2 1 2 16,2 1-2-16,3 0 0 0,0-1 2 0,2 0 0 16,0-1 0-16,4-2-3 0,5-1-2 0,-1-2-1 15,4-3-4-15,1-1-1 0,2-3-2 16,3-2-3-16,-1-2-1 0,3-5 2 0,-2-1 1 15,-2-2 1-15,3-6 3 0,-1-5 1 0,2-3 0 16,-3-1 3-16,-2-3 1 0,-3 0-2 0,1 1 3 16,-5-2 3-16,0 0-1 0,-1 1 2 0,-4-2-2 15,-1-1-3-15,-2-1 0 0,0 1 0 0,-2 0 0 16,-4 2-3-16,-2 1 0 0,-1 3-2 16,-5 2-2-16,4 2 3 0,-2 4-2 0,-1 2 1 15,2 4-2-15,-3 2 0 0,3 1-3 0,-1 1-2 16,0 6 2-16,2 1-1 0,1 2 2 0,-1 2 6 15,3 2-3-15,0 0-2 0,0 1 1 16,4 2-8-16,-3 0 5 0,5-1 0 0,1-1-1 16,0 0 4-16,3-3-5 0,3-1 2 0,3-2 0 15,0-3-1-15,3-1 3 0,0-3-2 16,5-2 3-16,0 0 2 0,1-5 0 0,1-3 1 16,2-4 0-16,-1 0 0 0,0-4 0 0,0 0 2 15,0-1 1-15,-1 1 1 0,-1-1-1 0,-3 0 1 16,3-1 2-16,0-1-1 0,-3-2 2 15,2 0-2-15,-3-4-2 0,2 1 1 0,-2-2 0 16,0 0-4-16,-1 1 2 0,-2 1-1 0,-2 0-2 16,-2 2 1-16,-2 1 1 0,-4 3-2 0,-1 0 4 15,0 4 2-15,-3 5-1 0,-5 0 1 0,1 4 0 16,0 2-5-16,-2 3-3 0,-1 1 0 0,-1 9-2 16,-1 1-1-16,-3 5 4 0,4 4-1 15,-3 1-1-15,2 5 6 0,-1 1-2 0,2 2 3 16,1 3-1-16,2 1 0 0,2 0-2 0,0 2 2 15,3-2 1-15,0 0 1 0,3 1 1 16,0-2 0-16,2-1-2 0,3-2-4 0,5-3-1 16,1-4-2-16,4-1-2 0,-2-5 0 0,3-2 0 15,-1-3-2-15,2-1-1 0,0-2 1 16,1-3-1-16,4-1 4 0,2-3 4 0,0-1 1 16,4-1 0-16,-3-5 0 0,2-3-1 0,-2 0-3 15,0-4 4-15,-3-1-1 0,-1-2-2 0,0-1-1 16,-1-3-2-16,-2 1-1 0,-2-3 2 0,-3 0 4 15,-3 0-1-15,-5 0 4 0,1 2-1 16,-5-1 1-16,-1 1 0 0,0 1 1 0,0 2 5 16,-3 4 4-16,-4 4 7 0,-3 2 2 0,0 3-5 15,-1 3-3-15,-2 1-7 0,-1 1-5 0,2 6-1 16,-1 1 1-16,0 2-1 0,0 3 2 0,2 1 0 16,0 2-1-16,2 1 1 0,2 3 0 15,2 1 2-15,0 0 0 0,1 3 1 0,3-1 1 16,1 0-1-16,0-4 1 0,0-2-3 0,7-1-2 15,-3 0-1-15,5-4-4 0,0-2-2 0,4 0 0 16,0-3-2-16,3-2 0 0,-2 0 0 0,3-2-3 16,-1 0-2-16,-1-2-12 0,2-1-11 15,-2 0-18-15,2-1-3 0,2-5-12 0,1-1-35 16,0-1-62-16,2-1-124 0,-7 2-236 0,-4 3-852 16</inkml:trace>
  <inkml:trace contextRef="#ctx0" brushRef="#br0" timeOffset="127868.33">10541 5085 1736 0,'0'0'46'0,"0"0"41"15,0 0 46-15,0 0 22 0,0 0-30 0,0 0-29 16,0 0-22-16,0 0-21 0,0 0-24 16,0 0-11-16,0 0-6 0,0 0-3 0,0 0 6 15,0 0 4-15,-56 97 6 0,46-65-1 0,3 3 2 16,-1 0-1-16,3 1 2 0,-2 1 2 0,3-1-4 15,-3 2-3-15,4-2-7 0,-2 0 0 0,3-3-7 16,0-2-2-16,1-4-2 0,1-4-6 16,0-2-5-16,4-5-5 0,3-3-6 0,-2-2-15 15,4-3-2-15,0-2-17 0,0-4-20 0,1-2-17 16,-1 0-32-16,0-5-28 0,1-5-64 0,1-3-138 16,-4 3-132-16,-1 2-738 0</inkml:trace>
  <inkml:trace contextRef="#ctx0" brushRef="#br0" timeOffset="128037.81">10263 5379 2142 0,'0'0'-9'0,"0"0"21"0,0 0 30 16,0 0 47-16,0 0 4 0,0 0-7 0,0 0-8 15,0 0-14-15,124-13-15 0,-93 6-16 0,0 1-5 16,1-1-9-16,2 2-7 0,-1-1-9 0,-1 1-6 15,1 0-24-15,1 1-39 0,-4 1-58 0,-3-1-103 16,1 3-194-16,-8 1-570 0,-7-1 109 0</inkml:trace>
  <inkml:trace contextRef="#ctx0" brushRef="#br0" timeOffset="128321.16">11187 5329 1906 0,'0'0'338'0,"0"0"-329"15,0 0 25-15,0 0 35 0,0 0 9 16,0 0-13-16,0 0-1 0,0 0-7 0,0 0-10 15,0 0-10-15,0 0-13 0,0 0-8 0,122 5-5 16,-100-5-7-16,4 0-3 0,-2 0-6 0,1 0-17 16,3-4-26-16,-3 2-37 0,0-1-47 15,-2 1-77-15,2 1-120 0,-11 0-211 0,-3 1-845 0</inkml:trace>
  <inkml:trace contextRef="#ctx0" brushRef="#br0" timeOffset="128536.58">11168 5533 2693 0,'0'0'-31'16,"0"0"12"-16,0 0 52 0,0 0 26 16,0 0-6-16,0 0 1 0,0 0 1 0,0 0-5 15,0 0-17-15,129 16-11 0,-103-16-6 0,3-3-9 16,1-2-4-16,0 2-2 0,1-2-5 0,0 0-12 15,0 1-24-15,-1-1-28 0,0 2-45 0,-3 1-50 16,-6 2-79-16,-6 0-188 0,-6 0-642 0</inkml:trace>
  <inkml:trace contextRef="#ctx0" brushRef="#br0" timeOffset="129183.35">11167 5348 1140 0,'0'0'-23'0,"0"0"41"0,0 0 77 16,0 0 31-16,0 0-11 0,0 0-21 16,0 0-4-16,0 0-11 0,0 0-13 0,0 0-10 15,0 0-4-15,0 0 4 0,0 0 3 0,134 4-1 16,-107 3-9-16,-1-1-12 0,3 1-14 15,2-2-7-15,1 1-8 0,3 0-2 0,-2-3-3 16,3 1-4-16,1-3 0 0,2-1-10 0,-2 0-12 16,-2 0-31-16,3-5-57 0,0-1-109 0,-13 2-245 15,-6 0-868-15</inkml:trace>
  <inkml:trace contextRef="#ctx0" brushRef="#br0" timeOffset="130214.6">12276 5549 336 0,'0'0'62'16,"0"0"40"-16,0 0 34 0,0 0 27 15,0 0-3-15,0 0-18 0,0 0-4 0,0 0-5 16,0 0-13-16,0 0-18 0,0 0-9 0,0 0-2 15,0 0 0-15,0 0-7 0,7-37-18 16,-7 37-24-16,0 0-27 0,0 0-19 0,0 0-13 16,0 0-9-16,0 4-1 0,-1 0 0 0,-4 2-1 15,3 0-2-15,0 0-6 0,1 1-8 0,-3-2-8 16,3 2-5-16,1-1-4 0,0-1 1 16,0 0 8-16,0-3 1 0,0 1 7 0,0-2 11 15,0-1 3-15,0 1 14 0,0-1 10 0,0 0 6 16,0 0 9-16,0 0 8 0,0 0 4 0,0-1-1 15,0-1-5-15,0-3-2 0,1 1-6 0,0-1-1 16,2 0 5-16,-1-2-7 0,0 2-2 0,-1-3 0 16,5 1-8-16,-3 0-1 0,3-1-6 15,-1-2-11-15,-1 1-27 0,2-1-44 16,-2-3-68-16,1 3-88 0,-2-2 2 0,3 1 39 16,-3 3-223-16,-2 2 433 0</inkml:trace>
  <inkml:trace contextRef="#ctx0" brushRef="#br0" timeOffset="130418.06">12337 5224 321 0,'0'0'164'0,"0"0"73"0,0 0 65 0,0 0 8 15,0 0-55-15,0 0-61 0,0 0-57 0,0 0-39 16,0 0-30-16,0 0-11 0,0 0-4 0,0 0-8 16,0 0-5-16,-70 94-10 0,61-69-8 15,5 0-3-15,-2 0-8 0,3 2-5 0,-2-1-6 16,1 1-6-16,3-1-8 0,-1-2-13 0,0-2-23 15,2-4-31-15,0-1-37 0,0-3-38 16,5-2-53-16,1-2-86 0,0-3-91 0,2-4-312 0,-3-2 369 16</inkml:trace>
  <inkml:trace contextRef="#ctx0" brushRef="#br0" timeOffset="130586.61">12463 5285 1318 0,'0'0'184'0,"0"0"9"15,0 0 9-15,0 0-19 0,0 0-82 0,0 0-55 16,0 0-21-16,0 0-10 0,0 0-6 16,0 0-4-16,0 0-3 0,0 0-2 0,0 0-5 15,-89 131-3-15,83-104-16 0,4 3-25 0,-2 2-49 16,2-1-75-16,2 0-138 0,0-9-134 0,0-7-725 0</inkml:trace>
  <inkml:trace contextRef="#ctx0" brushRef="#br0" timeOffset="132653.29">12937 5518 1706 0,'0'0'5'0,"0"0"36"15,0 0 43-15,0 0 10 0,0 0-24 0,0 0-6 16,0 0 2-16,0 0 2 0,0 0-8 0,0 0-3 16,0 0 2-16,0 0-7 0,0 0-9 15,-9-105-19-15,-2 105-12 0,-4 4-10 0,-3 3-4 16,-2 3 4-16,-3 2-2 0,-2 3 0 0,4 2 1 16,-2 1 1-16,2-2-2 0,2 1 0 0,0 0 2 15,7-2-4-15,2 3 2 0,1-2 0 16,3 0 0-16,3-1-3 0,2-2 2 0,1-3-5 15,0-2-4-15,4-1 0 0,3-3-5 0,3-1 2 16,2-2 5-16,3-1 3 0,0-1-2 16,3-5 3-16,0-2 0 0,0-1-1 0,1-1 3 15,0-2 0-15,-1-2 2 0,0 2-1 0,-5-2 2 16,3 0-1-16,-6 1 1 0,-1 1 1 16,-3 1 2-16,1 1 1 0,-4 3 0 0,0 0 5 15,-1 2-3-15,-2 3 2 0,0 0-2 0,0 1-6 16,0 1-3-16,0 0-8 0,0 0-9 0,-2 1-12 15,-1 3 3-15,3 2 2 0,-2 2 8 0,1 3 8 16,1-1-1-16,0 1-1 0,0 1 0 0,0 0 2 16,2-1-1-16,0 1 1 0,4-1 1 0,-2-2 1 15,4 0-2-15,0-2 0 0,2-1 1 16,2-1-6-16,0-2 10 0,4-3 3 0,-2 0 3 16,4 0 8-16,-2-5-2 0,1-4 2 0,0 0 4 15,-3-1 3-15,2-1 0 0,-2-2 3 16,0 0 1-16,0 0 3 0,-3-1 0 0,-1 2 2 15,1-2-5-15,-1 1-9 0,-1 2-1 0,2 0-6 16,-1 0-3-16,0 3 0 0,2 2 0 0,-2 3-3 16,1 0 2-16,2 3-2 0,0 0-2 15,-1 4 2-15,-1 2-3 0,-1 1 1 0,1 3-3 16,-2-2-1-16,-2 2 0 0,-2 0-1 0,1 0 3 16,-2 2 0-16,-4-1 1 0,1 0 4 15,-1 1 2-15,0-2 2 0,0 1 4 0,-1-1 4 16,-3-1 2-16,-2-1 7 0,3-1 5 0,-2-1 3 15,1-1 5-15,1-2 3 0,-2-2-1 0,5-1-5 16,0 0-2-16,0 0-10 0,0-2-9 0,0-4-4 16,3-2-6-16,2-2-1 0,3-3 0 0,1-1 2 15,2-2-3-15,1 0 1 0,1 0-4 16,0-1-1-16,1-1-4 0,-1 3-3 0,3-2 0 16,-2 4-3-16,-1 4 2 0,-1 1 0 0,0 3-2 15,-3 3-2-15,2 1 0 0,-1 1 1 0,-2 0 3 16,3 5 3-16,-1 2-1 0,-1 1 3 15,-1 2-2-15,-1 2 4 0,-4 1 3 0,0-1 3 16,0 1 1-16,-3-1 1 0,0 1 3 0,0-1-1 16,0 0 2-16,0 0 0 0,0-2 1 15,0-1 3-15,-3-1 6 0,0-1 6 0,1 0 8 16,0-2 6-16,-2-1 5 0,2-2 1 0,-2 0 1 16,4-2 4-16,-2 0-6 0,0 0-4 15,2-2-7-15,0-2-11 0,0-3-6 0,0-1-8 16,4-3-2-16,3-2-5 0,0-2 0 0,2-2 3 15,1 1-3-15,4-4 0 0,-1-1 0 0,1-2-4 16,0 1-1-16,3 1-1 0,-1 2-2 0,-1 2-1 16,3 3-1-16,-3 4 1 0,1 2-1 0,1 2 5 15,-3 2-4-15,3 3-4 0,-5 0 0 0,1 1-1 16,-2 0-2-16,-3 5 2 0,2 0 0 16,-4 2 0-16,-2 2 7 0,-3-1 5 0,2 3 4 15,-3 0 3-15,0 3 2 0,0 0-1 0,-3 1 1 16,1 1 3-16,-1 2-2 0,-2-3-1 15,3 2-2-15,1-4 0 0,0 1 2 0,1-1-1 16,0-2 1-16,1 0-3 0,4-3-2 0,1-1 1 16,2-1-2-16,0-2 3 0,2-1 0 0,2-3-2 15,1 0 2-15,-1 0 1 0,4 0 2 16,-2-4-1-16,4-2 2 0,-5-2 2 0,5 0-3 16,-3-2 1-16,3-1-2 0,-1 0-6 0,-1-1 6 15,0 0 0-15,-1-1 1 0,-1-1 4 16,-2-1-7-16,-1-2 1 0,-1 0-1 0,0 0-2 15,-2 0 4-15,-2 1-1 0,-1 2 0 0,-2 1 3 16,-3 1-2-16,0 3 1 0,0 1 0 0,-2 3 0 16,-2 0 0-16,-2 4 3 0,-1 0-5 0,-2 1-5 15,2 1 3-15,-1 5-3 0,-1 2 0 16,1 1 4-16,-4 4-3 0,2 1-1 0,3 0 1 0,1 2 0 16,0 1 1-16,2 0 0 0,0 1 1 15,3 0 0-15,1-2-1 0,0-1 1 0,0-2-3 16,3-2-2-16,1-1 1 0,0-3-2 0,2 0-4 15,3-1 6-15,-1-2-3 0,-1-2 0 16,2-2 6-16,1 0-1 0,-2-1 6 0,1-4 4 16,3-1 3-16,4 0-1 0,0-1-3 0,2 0-2 15,1-1-3-15,1 0-1 0,0-2 1 16,1 0-1-16,1-1-2 0,-2 3 0 0,2-2 0 16,-1 2-3-16,-1 2 3 0,0 2-4 0,-1 1 2 15,-1 2 0-15,0 1 0 0,-2 0 0 0,-1 0-2 16,-2 5 2-16,0 1-2 0,-6 2 5 15,0 2-1-15,-3 0 4 0,-2-2 2 0,-2 2 4 16,0 0 3-16,0-1-1 0,-8 2 1 0,-2 0-2 16,-2-1 0-16,-2 1-3 0,-3-2 4 0,1 1-2 15,-2-3 0-15,2-1 2 0,2-1-3 0,2-2 0 16,1 1 1-16,2-3-1 0,2 0-1 16,4-1 1-16,-1 0-2 0,3 0-2 0,1 0-3 15,0 0-10-15,0-1-4 0,0-3-7 0,0 1-3 16,2-1 2-16,3-2 1 0,0-1 6 0,4-1 1 15,1 0 3-15,1-1 3 0,1 0 1 0,1 1 1 16,0-1 2-16,0 0 1 0,0 0-1 16,1-2 3-16,-1 1 0 0,2-1 1 0,-1-3-2 15,0 0 3-15,2 0 0 0,-2-1-3 0,0-1 4 16,-1 0-1-16,3-1 0 0,-2 2 2 16,1-3 1-16,-1 2-2 0,0-1 3 0,0 0-1 15,1-1-1-15,-1 2 0 0,-1 0 1 0,-2 2 3 16,-2 3-1-16,-1-1 2 0,-3 3 2 15,1 1-2-15,-3 1 7 0,-1 1 3 0,-2 3 4 16,0 1 4-16,0 0 2 0,0 2-5 0,-3 0-8 16,-2 0-12-16,0 2-11 0,-1 2-4 0,0 2 1 15,0 2 7-15,-1 1 0 0,1 1 4 0,-1 2 0 16,-1 1-1-16,3 1 3 0,-1 2 0 0,0 1 3 16,2 2-2-16,0 0 3 0,-1 2 1 15,2 0 3-15,-1-1 1 0,1 1 0 0,1 1 2 16,0-1-2-16,2 0 2 0,0-1-5 0,0-3-3 15,2-3-4-15,4-1-4 0,-1-3-1 0,3-1-2 16,0-1 1-16,2-2-2 0,0-1-1 16,0-2-1-16,1-1 0 0,1 0 1 0,0-2 3 15,1 0 3-15,1-2 0 0,1-3 8 0,-1-4-6 16,2 1 2-16,-1-2-2 0,-1-1-2 16,1-1 2-16,-2 1-2 0,-1-2 2 0,-1 2-2 15,-1-1 2-15,-3-1-1 0,-1 3 1 0,-3 1-1 16,-2-1 2-16,-1 3 0 0,0-1-2 15,0 2 7-15,-4 0-4 0,-2 2 4 0,0 3-1 16,-1 0-4-16,-1 1-1 0,0 0-2 0,-1 6-2 16,-1 2-2-16,1 1 5 0,2 1-1 0,0 3 2 15,-1 2 1-15,2 1 0 0,1 0 0 0,-2 0 1 16,5 1 2-16,-2-2-4 0,3-2 4 0,1 0-4 16,0-1 1-16,0-2-6 0,5-3-4 15,2-1-5-15,0-2-11 0,1-1 1 0,1-3-4 16,0 0 0-16,1 0-7 0,2-3-11 0,-1-2-25 15,3-3-50-15,-3-1-74 0,0 0-100 0,-1 3-201 16,-6 2-831-16</inkml:trace>
  <inkml:trace contextRef="#ctx0" brushRef="#br0" timeOffset="132869.7">14565 5297 2609 0,'0'0'-90'0,"0"0"28"15,0 0 81-15,0 0 34 0,0 0-8 0,0 0-5 16,0 0-3-16,130 5-12 0,-98-5-16 16,0-3-9-16,2 1-9 0,1 0-14 0,-2 0-24 15,1 1-44-15,-2 1-67 0,-1 0-119 0,-8 0-238 16,-9 1-771-16</inkml:trace>
  <inkml:trace contextRef="#ctx0" brushRef="#br0" timeOffset="133170.89">15460 5428 2247 0,'0'0'85'16,"0"0"12"-16,0 0 6 0,0 0-26 0,0 0-40 15,0 0-8-15,0 0 0 0,0 0-5 0,0 0-1 16,0 0 1-16,-120 25-1 0,103-15-2 16,-1 0 0-16,1 3 0 0,1-2 1 0,0 1-2 15,1 2 2-15,1-1 0 0,1 2 3 0,3 1 5 16,0 1-2-16,0 1-4 0,2 0-2 0,3 2-3 16,2-1-4-16,1-1-4 0,2-1-6 0,0-1-5 15,3-2-4-15,3-2-6 0,3-1-4 16,3-2-7-16,3-3-5 0,1-2-4 0,4-3-6 15,3-1-7-15,2-5-14 0,-1-4-23 0,3-3-30 16,-2-3-44-16,1-1-70 0,-1-1-148 16,-7 4-194-16,-5 4-813 0</inkml:trace>
  <inkml:trace contextRef="#ctx0" brushRef="#br0" timeOffset="133396.29">15727 5162 2303 0,'0'0'40'0,"0"0"3"0,0 0 28 0,0 0 33 16,0 0-8-16,0 0-14 0,0 0-13 0,0 0-26 16,0 0-11-16,0 0-10 0,0 0-9 15,0 0-9-15,-66 117-10 0,65-104-14 0,-1-1-21 16,1 0-22-16,1-1-26 0,0-1-38 0,3-2-54 15,4 0-79-15,-1-3-119 0,3-2-145 0,-5-1-708 0</inkml:trace>
  <inkml:trace contextRef="#ctx0" brushRef="#br0" timeOffset="133567.82">15874 5230 1474 0,'0'0'594'0,"0"0"-425"0,0 0 5 0,0 0-7 16,0 0-63-16,0 0-43 0,0 0-11 0,0 0-3 15,0 0-3-15,0 0-7 0,0 0-9 0,0 0-14 16,0 0-7-16,0 0-6 0,-34 112-7 0,31-100-17 16,0 1-32-16,2-2-49 0,0 1-86 0,-1 0-143 15,2-3-294-15,0-4-847 0</inkml:trace>
  <inkml:trace contextRef="#ctx0" brushRef="#br0" timeOffset="134609.01">16443 5588 309 0,'0'0'61'0,"0"0"41"0,0 0 63 16,0 0 64-16,0 0 9 0,0 0-36 15,0 0-21-15,0 0-20 0,0 0-18 0,0 0-20 16,0 0-16-16,0 0-11 0,0 0-11 0,0 0-11 15,50-85-13-15,-49 74-9 0,-1 1-8 0,0-1-5 16,0 0-5-16,-4 2 0 0,-1 1-4 0,-4 1-5 16,2 2-4-16,-5-1-9 0,0 1-5 0,0 2-8 15,-3 2 0-15,0 1-4 0,0 0-2 16,0 1-1-16,-1 5-1 0,1 2 3 0,-1 0-1 16,1 3 0-16,0 0-6 0,1 3 2 0,3 2 0 15,0-2-4-15,2 1 7 0,3 0-6 0,2 0 1 16,2 0-1-16,-2-1-2 0,4-1-1 15,0-3-2-15,5-1-3 0,1-1-2 0,1-2 1 16,3-3 5-16,1 0 7 0,2-3 4 0,2 0 12 16,-1-5 4-16,3-3 2 0,2-3 7 0,1-2-7 15,1-2-1-15,-2-1 1 0,1-2 5 16,-3-1 0-16,0-1 7 0,1-1 1 0,-5-4-2 16,5 0-1-16,-4 0-5 0,2-3-4 0,-4-1-9 15,2-2 4-15,0-1-3 0,-3-4-1 16,0 2 6-16,-2-2-8 0,-3 4 2 0,-2 3 0 15,-1 4 2-15,-1 5 2 0,-2 4 5 0,0 6 3 16,0 1 1-16,-2 6 2 0,0 1-3 0,0 2-7 16,-1 1-13-16,-2 8-4 0,0 5-2 0,-1 5 4 15,-4 3 7-15,2 5 2 0,1 0 0 0,1 5 0 16,-1-1 5-16,4 1-1 0,3 1 3 16,0 2 0-16,0-3 0 0,0 1 0 0,2-1 2 15,6-3 2-15,-1-1-6 0,1-3 2 0,4-5-7 16,1-4-5-16,1-3-1 0,5-3-3 0,1-3-1 15,1-1-1-15,3-4 7 0,0-2 0 16,-3-1 4-16,1-6 3 0,0-2-2 0,-2-2 1 16,-1-2-1-16,1-1 1 0,-2-2-4 0,-4-1 2 15,3-4 0-15,-5 0 1 0,0-1 2 16,1 0-3-16,-3 0-1 0,-3-3-2 0,1 1 1 16,-3 1-1-16,-2 2 4 0,-3 3 2 0,0 3 4 15,-6 3 5-15,2 5 3 0,-5 3 0 0,0 3-6 16,-4 1-2-16,-2 3-7 0,1 8 1 15,-4 2 3-15,1 7 2 0,2 2 1 0,-3 2-2 16,6 0 2-16,1 2-5 0,2-3 1 0,6 2 0 16,0-2-5-16,3-1-4 0,1-3-4 0,6-3-6 15,4-3-9-15,4-3-3 0,0-2-5 16,3-2-5-16,3-2-11 0,4-3-21 0,-1-1-28 16,5-1-47-16,1-4-71 0,-2-2-176 0,-5 1-145 15,-10 2-719-15</inkml:trace>
  <inkml:trace contextRef="#ctx0" brushRef="#br0" timeOffset="135720.43">17853 5249 1268 0,'0'0'240'16,"0"0"-176"-16,0 0 22 0,0 0 25 0,0 0 10 15,0 0-13-15,0 0-1 0,0 0-5 0,0 0-9 16,0 0-8-16,0 0-12 0,0 0 1 0,0 0-13 16,0 0-9-16,-15-111-5 0,9 104-10 15,-3 1-5-15,-1 2-8 0,-6 0-12 16,3 4-8-16,-6 0-7 0,-2 0-5 0,0 6-2 16,-4 3-2-16,0 4 2 0,-1 3 0 0,2 2 3 15,1 3 2-15,1 1 0 0,2 0-1 0,3 1-2 16,3-1-1-16,4-1-5 0,2-2 1 0,4 0-2 15,1-3-5-15,3-3-4 0,5-1-7 0,1-4-4 16,8-2 0-16,0-3 7 0,4-3 11 16,2-1 7-16,1-6 9 0,1-5 4 0,-1 0-1 15,0-1 0-15,-1 0 0 0,-3-1-2 0,-3 1 5 16,-1 1 3-16,-3-1 3 0,-2 0 3 16,0 1 0-16,-5 0 1 0,3 2-4 0,-4 0 3 15,-1 2-2-15,0 2-1 0,-1 2-2 0,2 0-1 16,-2 3-4-16,0 1-2 0,0 0-7 0,0 0-11 15,0 0-7-15,0 2-4 0,0 4 5 0,0 1 7 16,0 3 8-16,0 1 3 0,0 3 0 16,0 1 2-16,0 0-3 0,0 0 2 0,2-2 0 15,1 0 0-15,3-1-3 0,-1-2 1 16,2 1 2-16,-2-3-1 0,3 0 3 0,2-1 0 16,-1-1-1-16,1-2-2 0,0-3 6 0,0-1 4 15,2 0 3-15,1-6 9 0,4-3-4 0,2-3 1 16,1 0-1-16,-1-3-2 0,-1-1 0 15,-1 0 3-15,2-3 1 0,-1 2 2 0,-4-2-1 16,3 0-2-16,-5-1 0 0,0 0-4 0,1-1 1 16,-1-2-2-16,0-1-4 0,-3 1 2 0,-4-2-1 15,2 0 2-15,-6 3-1 0,1 1 4 0,-2 1 0 16,0 4 1-16,-4 2 4 0,-3 3-3 0,-1 2 1 16,2 4 0-16,-3 1-5 0,0 4-7 15,-1 0-7-15,-2 5-7 0,0 4-3 0,-5 5 4 16,7 2 3-16,-2 5 2 0,0 2-1 0,3 1 2 15,1 1-3-15,1 1 1 0,5 2 3 16,0 1-3-16,2 0 4 0,0-2-1 0,2 0-3 0,5-4-4 16,1-2-12-16,5-4-15 0,1-4-15 15,4-4-9-15,2-5-8 0,2-3-7 0,-1-1-19 16,4 0-19-16,0-8-43 0,1-2-73 16,-1-4-138-16,-6 3-74 0,-7 1-558 0</inkml:trace>
  <inkml:trace contextRef="#ctx0" brushRef="#br0" timeOffset="136118.37">18443 4814 2031 0,'0'0'-11'0,"0"0"10"0,0 0 44 0,0 0 23 16,0 0-2-16,0 0-5 0,-41 135-6 0,34-107-5 15,-3 2-7-15,5-1 1 0,-3 2-1 16,0-3-2-16,-1 1-7 0,5-4-10 0,-2-3-8 15,5-2-10-15,1-5-5 0,0-3-10 0,0-2 2 16,1-3-5-16,5-4-2 0,-3 0 1 0,3-3 0 16,0 0 6-16,2 0 6 0,1-5 5 15,3-2 0-15,-1 0 1 0,4 0-4 0,-1-1 2 16,-2 1-3-16,4 2-1 0,-5-1 0 16,2 2-4-16,-4 2 1 0,2 1-3 0,0 1-2 15,-2 0-1-15,1 2 0 0,-1 3 2 0,-2 1 3 16,-3-1 3-16,2 2 3 0,-4-1 6 0,-2 1 8 15,0-2 10-15,-1 2 8 0,-6 0-2 0,-3 2 0 16,-2-1-9-16,-4 0-5 0,0 2-1 0,-2-1-4 16,-3 0-1-16,1 1-2 0,0-2-5 15,0-1-2-15,0-2-2 0,6-2-3 0,-1 0-5 16,5-2-7-16,3-1-11 0,2 0-20 0,1 0-33 16,0-2-58-16,4-2-58 0,4 0-50 0,2-2-85 15,3 0-103-15,-1 2 34 0,-4 0-278 0</inkml:trace>
  <inkml:trace contextRef="#ctx0" brushRef="#br0" timeOffset="137500.7">19016 5137 1078 0,'0'0'319'0,"0"0"-138"0,0 0 7 15,0 0-27-15,0 0-74 0,-138 18-25 0,110-9-1 16,-1 2-6-16,5 0-18 0,-2 2-9 0,3-1-1 15,2 0-2-15,3 0-3 0,5-2-3 0,-1 1-6 16,9-3-5-16,-1 1-6 0,5-3-8 0,1 1-13 16,0-2-7-16,5 0-3 0,1-3-2 0,3 0 8 15,2-2 6-15,3 0 8 0,-1 0 3 16,0-4-1-16,4-2 3 0,-4-1-4 0,3-1 0 16,-2-1 0-16,-2 0-5 0,3 0 0 0,-3-2-1 15,-1 1 0-15,1 0 4 0,-1 0 1 16,0 1 2-16,-2 0 1 0,0 2 1 0,-2 1 1 15,-4 3-3-15,3 1-2 0,-3 1-3 0,-2 1-8 16,2 0-3-16,1 0-1 0,-2 1-1 0,-1 4 9 16,0 2 11-16,3 1 5 0,-3 1 5 15,0 1-3-15,-1 2-2 0,1-2 0 0,1 1 2 16,0-1-2-16,5 0 0 0,-3-2 0 0,3 0 0 16,1-1 3-16,1 0 6 0,-3-2 10 15,2-1 8-15,2-3 4 0,-2-1 5 0,0 0 3 16,-1 0 3-16,2-6 2 0,2-2-4 0,3-3-8 15,-1 1-4-15,-1-2-6 0,-1-2-4 0,5 0-1 16,-4-1 0-16,1 1 0 0,2-1-2 0,-1 2-3 16,-2 1-6-16,4 1-4 0,-4 4-1 0,-1 0-1 15,4 2-1-15,-5 3-3 0,-4 0-2 0,4 2-4 16,-4 0-2-16,-2 5 1 0,-2 1 0 16,1 1 7-16,-2 0 8 0,-1 4 3 0,0 1 2 15,-5 0-1-15,1 1-3 0,-4 0-1 0,-2 0 2 16,1 0-3-16,-1 0 0 0,-1-2 3 15,1 1 0-15,1-3 3 0,3 0 3 0,-3-2-1 16,2-2-3-16,4-2-1 0,1-2-5 0,-1-1-2 16,3 0-4-16,0 0-5 0,0-1-7 15,0-2-5-15,3-3 4 0,1-2 2 0,2-3 4 16,1 0 5-16,3-3 2 0,0 0-1 0,5-1 7 16,-3-2-2-16,0-2-2 0,5-3 4 0,-3-1-6 15,5-2 4-15,-3-1 2 0,0-3 0 16,4 0 1-16,-3-2-4 0,2 1 2 0,-5 2-2 15,3 3 0-15,-4 5 3 0,-3 5-2 0,-2 3 3 16,-4 5 1-16,-2 4-2 0,1 1-3 0,-3 2 2 16,0 0 0-16,0 0 1 0,0 5 1 0,-4 4 3 15,1 3-2-15,-4 3 2 0,3 3 1 0,-4 0-4 16,0 3-1-16,3-1 0 0,-2 2-1 16,-2 2-2-16,5-2 6 0,-3 1-3 0,4-1-1 15,-3 0 2-15,3-1-1 0,-1-3 1 0,1-1 0 16,3-2-3-16,0-2-4 0,3-3-7 0,3-3-4 15,1-2-4-15,-2-2 2 0,4-2 7 16,2-1 7-16,-1 0 6 0,3 0 7 0,0-4-1 16,-1-3-1-16,4-2 2 0,-3 0-3 0,0-1 2 15,2 0 2-15,-3 1 1 0,0-2 0 16,-1 2-6-16,2 0 0 0,2 1-4 0,-2 2-1 16,2 1 0-16,0 3-2 0,-4 0 0 0,5 2 1 15,-3 0-3-15,-2 0-2 0,1 1-2 16,-2 4-4-16,-1 0 3 0,-1 1 0 0,-4 2 3 15,1 1 5-15,-4-2 0 0,-1 2 8 0,0 2 1 16,-1-2 2-16,-5 2-2 0,2-1 0 0,-3 0-4 16,3-1-1-16,-3 2-1 0,4 0 0 0,-3 0 3 15,3 0-2-15,2-2 3 0,1-1-3 0,0-1-1 16,0-2-4-16,2-2-7 0,2 0-3 16,3-3 0-16,0 0 5 0,-2 0 5 0,3-1 8 15,3-5 2-15,-1-1 1 0,2-1-3 0,0 0-3 16,0-2-3-16,1 0-1 0,-3 0 3 0,1-1-2 15,0 2 1-15,-2-1 0 0,-1 0-3 16,3-1 0-16,-6 1 1 0,3 1-2 0,-1-1-3 16,-3 2 0-16,4 1-5 0,-5 1-1 0,3 0 0 15,-4 2-4-15,-1 3-4 0,-1 1-7 16,1 0-2-16,-1 0-2 0,0 1 8 0,0 4 10 16,0 2 7-16,0-1 11 0,0 5 2 0,-3-1 1 15,-2 2 0-15,1 0-3 0,0 0-4 0,-2-1-1 16,3 1-1-16,1 0 5 0,-3 0 6 15,5 1 5-15,-1-2 5 0,1 1-9 0,0-4-5 16,0-1-7-16,1-2-10 0,5-3 4 0,-2 0-1 16,3 0 7-16,-3-2 6 0,4 0 10 0,0-4 1 15,3-2-1-15,-1-2-3 0,2-1-7 0,-2-2 0 16,0 2-1-16,-1-1 9 0,0 1-3 16,-3-2 1-16,2 1-2 0,0-1-7 0,0 0-1 0,-3 0 0 15,4-1-2-15,-1 1-4 0,0 0 4 16,-3 2-3-16,0 4-1 0,-2 0 3 0,-1 4-4 15,-2 1-4-15,1 0-4 0,-1 0 3 0,0 1 0 16,0 4 11-16,0 1 7 0,0 2 5 16,0 3 0-16,-1 0-2 0,0 1-1 0,-1 0-11 15,0 0 4-15,-2-1-5 0,3 2-3 0,1-1-4 16,0-1-7-16,0 0-7 0,6 1-19 16,1-2-7-16,4-1-19 0,1-1-15 0,3-4-25 15,1-1-56-15,-1 0-105 0,-2-3-202 0,-6 0-751 16</inkml:trace>
  <inkml:trace contextRef="#ctx0" brushRef="#br0" timeOffset="137717.69">19381 4888 2779 0,'0'0'-108'0,"0"0"25"0,0 0 99 0,0 0 24 16,0 0-15-16,143 22-14 0,-97-19-2 15,4-1-7-15,1 0-6 0,2 1-12 0,-1 0-34 16,0 0-50-16,2 1-93 0,1 0-188 16,-16 0-221-16,-14-2-743 0</inkml:trace>
  <inkml:trace contextRef="#ctx0" brushRef="#br0" timeOffset="138420.1">20937 5148 675 0,'0'0'143'0,"0"0"35"16,0 0 41-16,0 0 6 0,0 0-48 0,0 0-30 15,0 0-4-15,0 0-4 0,0 0-13 16,0 0-19-16,0 0-20 0,0 0-14 0,0 0-19 16,-56-54-19-16,48 59-7 0,-2 2-9 0,-1 2 0 15,-2 3 1-15,0 2-2 0,0 0-2 0,3 4-3 16,0 1-1-16,5 0-3 0,-1 4 1 0,4-3-3 15,2 1-7-15,0-1 2 0,1-1-4 0,4-2-4 16,5-2 4-16,0 0-7 0,3-2 0 16,4-2 0-16,1-1-4 0,5-5 5 0,4-1-2 15,1-4 2-15,2 0 2 0,0-6-2 0,0-3 1 16,-2-2-2-16,0 0-4 0,-2-2 8 16,-3 0 3-16,-2-1 2 0,0-2 9 0,-6 0-3 15,-1-3 2-15,-4 0 0 0,-1-2-4 0,1-1 2 16,-4-2-3-16,1 0 1 0,0 1-1 0,-4 1 0 15,3 3 2-15,-4 5 3 0,-1 2 2 0,-1 4 1 16,0 3 3-16,0 3-5 0,0 2-3 0,0 0-8 16,-1 1-7-16,-4 6-4 0,1 2 1 15,0 5 8-15,-2 3 3 0,0 2 3 16,1 1 1-16,1 0-4 0,-1 0 1 0,5-2 0 16,-1 0 0-16,1 0 0 0,0-3-2 0,1-3-8 15,7 0-6-15,0-3-8 0,2-3-2 0,1-2 1 16,1-1 7-16,0-3 7 0,6 0 5 0,-2-4 6 15,1-3 0-15,3-2 1 0,0-3-2 16,0 1-1-16,0-1 0 0,-2 0 4 0,-2-1 3 0,-2-1 3 16,-1 2 3-16,-3-3 1 0,-1 0-1 15,0 0-3-15,-2 0 2 0,-1 0-3 0,-3 2 2 16,-2 3 10-16,-1 2 8 0,0 3 10 0,0 3 2 16,-3 2-6-16,1 0-12 0,-2 0-12 15,0 6-6-15,-3 2-4 0,2 3 1 0,-3 3 2 16,0 2 0-16,1 1-1 0,0 2-1 0,0-1-3 15,2 0-6-15,0 0-14 0,3-1-27 0,2 0-42 16,0-2-58-16,7 0-74 0,3-1-102 16,-1-4-223-16,-2-5-813 0</inkml:trace>
  <inkml:trace contextRef="#ctx0" brushRef="#br0" timeOffset="139834.04">22106 5229 2783 0,'0'0'-37'16,"0"0"17"-16,0 0 47 0,0 0 0 0,0 0-16 16,0 0-3-16,0 0-2 0,101-127 5 0,-81 109-2 15,4 0 3-15,-2 1 0 0,-2 2-4 16,2-1-2-16,1 5-3 0,-3-1-3 0,1 4 0 15,0 2 0-15,-2 3-2 0,-3 2 2 0,-4 1-1 16,-1 0-5-16,-6 4-1 0,0 3-5 0,-2 3 2 16,-1 2-2-16,0 1 8 0,-2 0 3 15,0 3-1-15,0-1 5 0,0-1 0 0,0-1-2 16,0 1 1-16,0-1 0 0,1 0-4 16,3-2 2-16,1-1-2 0,1-2 2 0,1-1 0 15,1-1 0-15,-1-3 5 0,3-1-2 0,0-1 5 16,3-1 1-16,0 0-3 0,0-3 2 0,2-1 0 15,0-3-3-15,2-1 1 0,-2 0 1 16,4-2-5-16,-3-2 1 0,0 2-1 0,-1-2-1 0,-1-1 0 16,-3 1-1-16,1-1 3 0,0-1-2 0,-1 0 3 15,-1 1-3-15,-3 0-2 0,1 3 2 16,-3-1-2-16,-1 3-1 0,-2 2 1 0,0 3 0 16,0 1 0-16,-2 1 0 0,0 1-8 0,0 0-6 15,0 0-9-15,-2 3-4 0,1 1 9 16,0 3 4-16,-3 3 9 0,4 1 4 0,-3 1 1 15,1 1 1-15,2 1 2 0,0 0 1 0,0-1-4 16,2 1 5-16,1-3 0 0,3 1 1 0,2-2 1 16,-2-1-1-16,3 0 2 0,2-2 1 15,0-2 7-15,2-2-2 0,-2 0 4 0,1-3 1 16,3 0 1-16,-2 0 2 0,2-5 1 16,-2-1-2-16,0 1-3 0,1-3 3 0,-3 0 0 15,0-1 3-15,-1 0-3 0,-3 0-1 0,1-1-2 16,-1-2-6-16,-3 0 3 0,0-2-9 0,-2-2 1 15,-2 1-2-15,0 0-3 0,0-3 0 16,-5 3-3-16,-1-2-5 0,-4 2-10 0,-1 1-2 0,-4 2-9 16,0 2 0-16,-1 0-1 0,-2 4 5 0,4 3 4 15,-3 3-3-15,4 0 6 0,-1 1-8 0,1 5 4 16,0 1 1-16,3 2 2 0,1 2-1 16,2-1 0-16,2 0-1 0,1 2-3 0,3-2 3 15,1-1 0-15,0 0 3 0,3 0-3 0,2 0 4 16,4-3 2-16,1 0 4 0,1-2 12 15,4-2 4-15,-1-1 5 0,3-1 3 0,0 0 2 16,1-2-3-16,1-3 3 0,-2 1 5 0,-1-4-2 16,1 1 8-16,-3-2-3 0,0 2 1 0,-1-2-7 15,0-1 5-15,0 1 1 0,2 0-3 16,-3-2 7-16,4 1-14 0,-2 0-5 0,4-2-3 16,-2 1-4-16,2-1-1 0,-1 3 1 0,3 1 0 15,-3 1-5-15,-2 2 3 0,1 3-3 16,-2 1 0-16,-2 1-5 0,5 0 4 0,-6 2-3 15,0 3-3-15,-4 1 4 0,0 2-6 0,-2 1 2 16,-3 1 0-16,-2 3 4 0,0 0-1 0,0 1 2 16,0-1-2-16,-2 2-7 0,-6 0 3 0,2 0-4 15,-3-1 2-15,-1 0 0 0,0-2 6 0,-1 0 3 16,-1-3 4-16,0 0 7 0,1-2-2 16,1-1 3-16,1-1 0 0,2-2 3 0,0 1 0 15,2-3 0-15,1-1 2 0,3 0-2 0,-1 0 6 16,2 0 0-16,0-1-5 0,0-3-7 0,0 1-7 15,2-3-8-15,1 0 2 0,4-2 0 16,1-2 0-16,1 1 4 0,1-2 1 0,5-2 1 16,-3-2-1-16,7 1 1 0,0-4-2 0,2 0-2 15,0-2 2-15,3 0-1 0,1-1 1 16,-1-1 0-16,1 0 2 0,-1 0-1 0,-3 2 1 16,0 0 3-16,-2 1-2 0,-4 3 3 0,0 3-2 15,-4 1 3-15,-2 3-3 0,1 2 1 16,-7 3 3-16,0 2-3 0,-2 2 6 0,-1 0-1 15,0 0-2-15,0 0-4 0,-4 4-6 0,0 2-1 16,-5 4 1-16,1 0 4 0,-2 2 1 0,0 0 0 16,2 2-1-16,-1 0 2 0,-1 1-1 0,4 1 1 15,-2-1 0-15,4 1-2 0,-2-2-1 0,4-1 1 16,2-2-2-16,0-2-1 0,0 0 2 16,2 0-4-16,2-4 1 0,1 0 1 0,2-3-1 15,1 1 7-15,3-3 5 0,2 0 4 0,0-3 0 16,4-1 0-16,-3-2-4 0,3-1 2 0,-2-1 2 15,1-3 0-15,0 1-1 0,-1-1-2 16,3-1-2-16,-4-1-2 0,3-1 3 0,-2 0 1 16,1-2-5-16,-4-1 1 0,3 0-2 0,-3 0 2 15,-1 2 6-15,-3 1 4 0,-3 3 6 16,0 5 2-16,-3 1 4 0,-2 4 3 0,0 1 0 16,0 0-6-16,-2 0-8 0,-2 4-11 0,0 3-5 15,-5 4 4-15,-1 3-1 0,0 1 2 0,-1 1 0 16,1 0-3-16,1 0 4 0,0 2 0 15,2-2-2-15,1 2 1 0,-1-2-6 0,5-2-3 16,-1-2-7-16,3 0-12 0,0 0-2 0,0-3-11 16,2 0-11-16,1-2-18 0,3 0-39 0,-2-2-50 15,3-1-67-15,-1-1-152 0,-1-2-234 0,-3-1-821 16</inkml:trace>
  <inkml:trace contextRef="#ctx0" brushRef="#br0" timeOffset="140060.44">23171 5275 2688 0,'0'0'-5'15,"0"0"14"-15,0 0 39 0,0 0 17 0,0 0-4 16,0 0-5-16,0 0-8 0,0 0-22 0,0 0-10 15,0 0-8-15,-49 118-7 0,52-107-2 16,-1-2-8-16,0 2-8 0,0-3-22 0,-1-1-32 16,3 0-47-16,0-1-57 0,-2-1-92 0,4-2-197 15,-3 1-275-15,1-3-382 0</inkml:trace>
  <inkml:trace contextRef="#ctx0" brushRef="#br0" timeOffset="-70811.57">22575 11045 0 0,'0'0'0'0,"0"0"68"0,0 0-37 0,0 0-22 16,0 0-2-16,0 0 0 0,0 0 5 0,0 0 1 16,0 0-1-16,0 0 8 0,0 0 6 0,0 0 19 15,-56-53 16-15,48 47 17 0,-1 2 1 16,0 0-2-16,-2-1-7 0,2 0-9 0,-1 1-8 15,-1-1-11-15,1 0-3 0,-1 1-12 0,-1-1-3 16,2 0-6-16,-2 1-1 0,-1-1 3 0,0 0 4 16,0 1 1-16,3 1-7 0,-3-2-3 0,1 1-5 15,1-1 6-15,-3 0 1 0,3-1 1 16,-1 1-2-16,-2 0-1 0,0-1-3 0,-1 0-2 16,0 2 4-16,-2-2-1 0,0 1 11 0,0 0 8 15,1 0 6-15,-1 1 0 0,0-1-5 16,2 0-5-16,-2 2-9 0,1-2 1 15,-1 2-1-15,0-2 1 0,1 2 3 0,1 0 1 16,-1 0-2-16,0 1-3 0,-2 1-2 0,0 0-4 0,1 0 1 16,-2 1-3-16,2 0 0 0,0 0 2 15,-1 0-1-15,1 0 2 0,0 2-1 0,1 0-2 16,0 1 3-16,1-1 0 0,0 2-2 0,0-1-1 16,2 2 0-16,-3-1-4 0,4 0 2 15,-3 2 0-15,3 0 0 0,-3 1 1 0,3 0 1 16,0 0-2-16,1-1 0 0,2 2 1 0,1 0-1 15,-2 3-3-15,3-2 1 0,0 3 0 0,2-1-6 16,-2 1 5-16,-1 1-1 0,3 0-4 0,-2 1 6 16,2 1-2-16,-1-1-1 0,0 1-2 0,2 0-3 15,1-1 0-15,1 2 1 0,-1 0 1 16,1 0 2-16,0 0-3 0,1 0 1 0,1 0 0 16,0 0-3-16,0 2 4 0,0 0-2 0,0-2 0 15,1 1 0-15,1 0 0 0,4-2 0 16,-2 0-2-16,4 0 1 0,0 1-2 15,-1-2 1-15,2 2 0 0,0 0-3 0,1-3 0 16,2 1 0-16,3-1 2 0,0-2 3 0,0 2-2 0,1-2 2 16,4 0-2-16,-2-1-3 0,3 1 4 15,5-2 0-15,-1 0-1 0,1-1 2 0,1 0-3 16,0 0 0-16,2 0 1 0,0 0 0 0,1-1 1 16,0 1-1-16,-3-1 2 0,-1 1 0 0,-1 0-1 15,-5 0 0-15,0-1-2 0,-1 0 0 16,-2 0 3-16,-1-1-2 0,-1 0 1 0,0-2-1 15,-1 1 0-15,2-1-1 0,-4 0 0 0,3-1-1 16,-1-1-1-16,3 1 0 0,0-1 1 0,1 0-2 16,1-2 1-16,2 0-3 0,3 0-1 15,-1 0 1-15,1-1 3 0,2-1 1 0,2-2 0 16,-2 1 3-16,1-2 0 0,0 1-1 0,1 0 0 16,-2-2-1-16,2 0 1 0,0-1 2 15,1 0-1-15,-2-1 2 0,-2 0-2 0,0-2 1 16,-5 2 3-16,4-3-2 0,-5 0 3 0,-1-1 1 15,-2-1 2-15,1 0 4 0,-4-1 1 0,-3-1 2 16,0-2 3-16,-4 1 2 0,-2-3 5 16,-3-1 0-16,-1-1 1 0,0-1 0 0,-4-2-5 15,-3-1 0-15,-3 0-5 0,0 1-5 0,-5-2 0 16,1 1-1-16,-1 0 2 0,-1 0 1 0,1 0 1 16,-2 2 2-16,-2 2-2 0,4 0 0 0,-2 3-1 15,3 0-1-15,-2 3-2 0,5 1-2 16,-3 2-3-16,3 0-2 0,-1 3-5 0,1 1-3 15,1 2-11-15,-1 0-11 0,-1 4-16 0,-1 1-29 16,-2 1-31-16,2 4-48 0,-5 6-64 0,1 2-70 16,-3 4-57-16,5-5 37 0,4-2-195 0</inkml:trace>
  <inkml:trace contextRef="#ctx0" brushRef="#br0" timeOffset="-68711.35">21524 12100 796 0,'0'0'11'15,"0"0"63"-15,0 0 31 0,0 0 12 16,0 0-16-16,0 0-26 0,0 0-17 0,0 0-11 16,0 0-7-16,0 0-10 0,0 0-7 0,0 0-3 15,43-119-10-15,-35 106-1 0,2 0-3 16,3-1-3-16,-2 1 1 0,2 3 0 0,-2 2 0 16,1 1 0-16,-2 3-1 0,3 3-1 0,-3 1-1 15,-2 0 0-15,3 6 1 0,-1 2 0 16,-1 3 1-16,2 3 1 0,-2 3 0 0,0 1-1 15,0 1 0-15,-5 3 0 0,3 2-1 0,-4 1 0 16,0 0-1-16,0-1-2 0,-1 0 2 0,-1-1-1 16,-1-3 1-16,0-3 2 0,0-1-3 0,0-2 2 15,0-3 0-15,0-3 2 0,0-1 1 16,0-2-1-16,0-3 3 0,0 0 16 0,0-2 22 16,0 0 26-16,0 0 4 0,0-3-17 0,0-1-21 15,0-6-27-15,0 0-6 0,3-4-4 0,1-1-1 16,-1-2-1-16,2-2-4 0,3-5 2 0,-3 1-3 15,6-2 0-15,-2 1 0 0,1 2 1 16,1 2 0-16,-1 4 2 0,0 3 0 0,0 2 0 16,-3 3-1-16,1 4-2 0,0 1-1 0,-1 3-4 15,-3 0 0-15,0 3-1 0,1 5 4 0,-2 2 5 16,-1 4 2-16,2 2 4 0,-2 2-2 16,0 1 2-16,1 1 2 0,1 0-3 0,0 1 0 15,1-2-3-15,-1 1 0 0,2-3 0 0,1-1 3 16,1 0-2-16,-1-2 2 0,1 0-2 15,0-3-1-15,1 0 0 0,0-2-3 0,1-1 3 16,2-2 0-16,-2-2 2 0,3-2 4 0,-2-2-2 16,0 0 5-16,1 0 0 0,0-5 4 15,2-2-1-15,-2-1-2 0,0-2-1 0,1-1-2 16,-2-2 0-16,2-1-2 0,-2-2-1 0,0-2-2 16,0-1 0-16,-2-4 0 0,-2 0 0 0,0 0 0 15,0-2-2-15,-3 3 0 0,-4 0 0 0,0 1-1 16,0 3 2-16,0 1 3 0,-3 5 4 0,-3 3 9 15,-1 2 2-15,-1 3-1 0,-1 3-4 0,-1 1-9 16,2 1-4-16,-2 6 0 0,-1 2-1 16,2 3 3-16,-1 2 0 0,0 1-2 0,3 2 4 15,1 1-3-15,2 1 2 0,0 1 0 0,2 1-2 16,2 1 2-16,0-1-1 0,0 1-1 16,3-4-1-16,3 0-1 0,2-1 2 0,2-1-3 15,0-3 0-15,2 0 0 0,2-3-5 0,1-1 0 16,2-2-1-16,1-3 0 0,1-1 6 0,2-2 0 15,0-1 3-15,0 0 2 0,1-6-1 16,1-1 0-16,1-2-5 0,3-2 1 0,0-2 1 16,0-1-1-16,0-2 2 0,-3-2-1 0,-1 0 0 15,1-2 1-15,-1-1-3 0,-3 1 1 16,0-1-2-16,-3 3 0 0,-2 0 1 0,-2-1 2 0,-4 3 1 16,-6 1 3-16,-1 0 1 0,-2 2 2 0,-8 2 2 15,-3 1 1-15,-5 5-2 0,-3 0 0 16,0 4-3-16,-1 1 1 0,-2 1 4 0,2 6-2 15,-1 3 3-15,1 3-1 0,3 2-1 0,0 2 1 16,4 2-2-16,-1 3-1 0,5 0-1 16,3 3 0-16,2 2 2 0,2 0 0 0,2 1-1 15,0-1 0-15,4 1-1 0,3-1 0 0,1 2 0 16,3 1-1-16,0 1 10 0,6 1 34 0,2 2 10 16,5-1 3-16,1 0-16 0,2 0-29 15,0-2-4-15,3-1 0 0,-1 1 9 0,-3-1-6 16,1-3-4-16,-2 1-2 0,-1-4-6 15,-3-1 1-15,-3-2-1 0,-3-2 1 0,-3-1-1 16,-3-4-1-16,-4 0 2 0,-2-2 0 0,-3 0-1 16,-2-3 4-16,-7-1-1 0,-5-3-2 0,-3-1 5 15,-5-2-7-15,-1-2-1 0,-3 0 2 0,-1-4-2 16,-1-4 0-16,2-3 0 0,0 0 0 0,5-3-3 16,0 0-1-16,4-2 2 0,4 1-1 15,4-1-4-15,2 1 1 0,4 0 0 0,3 1-1 16,0 1 1-16,3 0-2 0,5-1-2 0,2 1 0 15,1-2 2-15,6 1 0 0,-1 0 1 0,3-4 1 16,3 2-2-16,2-2 4 0,-3-2-1 0,4-1 1 16,1 0 4-16,-1-4 2 0,1 0 1 15,-2-3-2-15,2-1-3 0,-1-3-1 0,0 0-1 16,-4-1 0-16,2 1 2 0,-1-1-4 0,-1 4 3 16,-3 1 1-16,0 3 0 0,-1 0 0 0,-3 6 0 15,0 3 0-15,-2 3-3 0,-3 4 5 16,-2 3 0-16,1 1-1 0,-7 4 2 15,3 0-5-15,-3 1-3 0,0 0-1 0,-1 3 4 0,0 4 1 16,0 3 3-16,0 2 3 0,0 2 0 16,0 0-2-16,-2 2-2 0,-1-1 1 0,3-1-5 15,0-1 5-15,0 1 0 0,0 0 0 0,0 2 1 16,4-3-2-16,-2 1 0 0,1-1-1 16,2-2 2-16,0 0-2 0,3-4-1 0,-1 0 0 15,0-1 3-15,2-2-1 0,1-3-1 0,0-1 5 16,0-1-2-16,2-5 2 0,2-4 0 0,0 1-3 15,1-5-4-15,-1-2 3 0,-1-1-1 0,0-1-1 16,2-2 1-16,-4-2-3 0,0-2-1 0,1-2-1 16,0 1 1-16,-2-1-4 0,-1 2 3 15,-1 2 5-15,0 3 0 0,-5 5 2 0,2 2 1 16,-2 5 3-16,-2 4 0 0,-1 1 1 0,0 2-6 16,0 0-6-16,-1 5 0 0,-7 5 2 15,6 3 7-15,-6 3 3 0,3 3 2 0,0-1-4 16,3 2 1-16,-3 1 2 0,4-2-3 0,-2 2 1 15,3-2 2-15,0-1-2 0,3-2 0 16,2-2-1-16,-1-2-2 0,4 0-2 0,0-2 1 0,1-3 3 16,1-1 2-16,2-4 2 0,0-1 6 15,2-1-4-15,1 0-1 0,-4-2 1 0,3-4-6 16,-1-2 1-16,-1-2-2 0,0-3 1 0,-2-1-2 16,0-2 0-16,1-1-1 0,-1-3-1 0,-1-2-1 15,1 1 1-15,-4-3 0 0,0 2-3 16,1 0 2-16,-4 1-3 0,1 5 2 0,-3 2 3 15,2 4 3-15,-3 3 2 0,0 2 4 0,0 4 3 16,-3 0-6-16,-1 1-1 0,2 1-4 0,-2 5-1 16,-1 3 3-16,0 4 4 0,0 0 4 15,0 5 6-15,1-1 5 0,1 3 5 0,2 1 0 16,-2 1-1-16,2 0-1 0,1 1-6 16,0-2-6-16,0-2-4 0,2 0-6 0,2-2-3 15,5-2-2-15,-2-1-4 0,2-4-4 0,2 0-8 16,2-5-16-16,-1 0-25 0,4-4-35 15,-2-1-58-15,5 0-71 0,0-3-107 0,0-5-128 0,-4 1-256 16,-5 1 371-16</inkml:trace>
  <inkml:trace contextRef="#ctx0" brushRef="#br0" timeOffset="-66961.21">22744 5290 166 0,'0'0'37'15,"0"0"-23"-15,0 0 0 0,0 0 6 16,0 0 3-16,0 0 12 0,0 0 10 0,0 0 8 15,0 0 14-15,0 0 0 0,0 0 0 0,0 0 3 16,-15-26-9-16,14 25-1 0,-2-3-4 0,2 1-12 16,-2-1-2-16,1 0-2 0,-2 0 3 0,0 1 7 15,-1-2 4-15,0 1 2 0,-1 0-3 16,0 0-4-16,-2 1-12 0,-3-1-10 16,1 1-13-16,-1-1-4 0,-4 1-3 0,3 0 1 15,-6 1 0-15,3-1-6 0,-2 2 1 0,1-1-3 16,-3 1 1-16,1-1 1 0,-3 1-1 15,0 1-2-15,-1-1 0 0,-1 1 2 0,1 0-5 16,-1 0 4-16,3 0-3 0,-1 0 1 0,0 0 1 0,1 0-4 16,-1 2 3-16,-2 1-7 0,0 1 3 15,-2 0 1-15,-1 1-3 0,-1 1 3 0,-1 0 1 16,1 0 0-16,-3 1 2 0,3-2 0 0,-2 2 2 16,0-1 2-16,1 0 0 0,0 0 3 15,3 0-2-15,-1 0-1 0,4 1 3 0,1-1-2 16,0 2 3-16,2-1 2 0,3 1 0 0,-2 0-1 15,-1 0 0-15,6 1-2 0,-1 0-3 0,1 1 0 16,2 0-2-16,1 1-3 0,2 1 0 0,2-1-1 16,0 1-2-16,3 0 0 0,0 0-1 0,3 1-1 15,0 2 0-15,0 1 3 0,3 0 2 16,2 1 1-16,1 2 0 0,2-1 0 0,1 2-2 16,2-1-2-16,0 2-3 0,5-2-2 0,0 2-1 15,3 0 2-15,2 0-1 0,-1 0 2 16,5-1 1-16,1 0 2 0,3-2-1 15,0-1 1-15,5-1-1 0,-1-2-2 0,0-1 3 0,3-3 1 16,0-2 1-16,4-2 3 0,0-1-2 16,1-3-4-16,-1-1 0 0,0-1 0 0,-2 0 3 15,0 0 3-15,0-3 4 0,-1-2 0 0,0 0-1 16,-2 0-1-16,-3-2-2 0,-1 0-3 0,-2-1 0 16,-1 0 0-16,-3 1 3 0,-1-1 1 0,-3-1 3 15,-4-1 3-15,1-1 3 0,-4 0 2 16,1-2 2-16,-2 0 3 0,0-2 0 0,-1 1 2 15,-1-2 1-15,-1 0 1 0,1-1 3 0,-2-2 1 16,0 0-1-16,0-2 0 0,-3-1 0 0,0 0 6 16,-2-1 6-16,-4-1 3 0,0 1 2 15,0-3-2-15,-1 2 2 0,-7 1-4 0,1-1-1 16,-4 4-6-16,-2 0-5 0,-1 2 2 0,-3 1-5 16,-2 2-2-16,-1-1 0 0,-2 4-8 0,-1 2-7 15,1 1-4-15,-2 2-10 0,2 1-9 16,2 2-11-16,4 3-24 0,0 1-42 0,2 0-56 15,1 4-67-15,4 4-61 0,0 2-21 16,2-1 46-16,3-2-206 0</inkml:trace>
  <inkml:trace contextRef="#ctx0" brushRef="#br0" timeOffset="-65944.88">23263 5749 201 0,'0'0'6'0,"0"0"5"0,0 0 21 15,0 0 13-15,0 0 14 0,0 0 4 0,0 0-4 16,0 0 9-16,0 0 9 0,0 0 3 15,0 0-2-15,0 0-9 0,0 0-12 0,0 0-12 16,4-45-7-16,-4 36-1 0,0 0 0 0,0-2 4 16,-2 1 4-16,-1 0-8 0,-4-2-5 0,1 1-8 15,-1 0-8-15,-2 0 1 0,-2 1 2 16,0 1 2-16,-2 0-1 0,1 2-1 0,0 2-14 16,0 1-8-16,2 3-14 0,0 1-15 0,-1 0-8 15,1 3-7-15,-1 4 5 0,-2 2 7 16,2 1 10-16,1 2 5 0,0 2 1 0,3 1-5 15,-1 3 9-15,3 0 3 0,-1 0 5 0,3 0 7 16,1 0-5-16,1-2-1 0,1-1-1 16,0-1 0-16,2-2 0 0,2 0 2 0,2-3-4 15,-1-1 1-15,3-2 7 0,-2-1 3 0,1-3 13 16,3-1 2-16,-1-1 6 0,0 0-1 0,2-3-1 16,-1-2-3-16,0-2-3 0,2 0-4 0,-2-2-5 15,0 0 0-15,1-1-5 0,-1-2 1 0,-1 2-2 16,0 0 1-16,0 1-1 0,-3 2-1 0,-1 1 3 15,0 2-4-15,-2 1 2 0,0 0-6 16,-2 2-5-16,0 1-9 0,1 0-3 0,-1 0 0 16,2 0 2-16,-1 5 10 0,2 0 2 0,1 1 5 15,-2 2 0-15,4 1 4 0,-4 2 0 16,4 1 2-16,-2-2 2 0,1 0-4 0,4 0 3 16,-4 1-1-16,0-3 2 0,2 0 0 0,-3-1 4 15,1-2 2-15,0-1 2 0,-2-2 8 16,-2 0 5-16,2 1 2 0,-1-3 5 0,-2 0 4 15,0 0 2-15,5 0 5 0,-2 0-1 0,1-3-4 16,0 0-5-16,4-2-5 0,1-1-2 0,0-2-12 16,2-3-5-16,4 0-4 0,-1-2-7 15,3-2 3-15,-2-1-3 0,2-1-1 0,1-3 1 16,-1 1-2-16,-1-2-2 0,-1 0 1 0,1-1-3 16,-5 0 2-16,3 0-3 0,-4-2-3 0,-1 0-2 15,0-1-13-15,-4-2-5 0,1-3-4 0,-5 4 8 16,-2 3 15-16,0 2 20 0,-2 5 17 0,-6 5 6 15,-2 1 5-15,-2 4 1 0,0 2 1 16,0 3-4-16,-2 1 1 0,3 1-10 0,-1 5-8 16,0 3 0-16,1 4-13 0,4 0 0 0,-2 6-2 15,5 1 2-15,0 2 7 0,3 4 2 0,1 0 4 16,0 1-3-16,5-2 1 0,0-1-5 16,3-2-1-16,-1 0-6 0,3-1 0 0,0-1-3 15,0-2-4-15,3-1 2 0,-1-1-7 0,1-2-3 16,3-2-3-16,-2 0-3 0,0-1-9 15,1-3-9-15,-1-3-14 0,1 0-27 0,-4-3-23 16,3-2-26-16,-2 0-38 0,1-2-43 0,-1-4-12 16,-4 1 26-16,-4 1-167 0</inkml:trace>
  <inkml:trace contextRef="#ctx0" brushRef="#br0" timeOffset="-65361.46">23894 5343 762 0,'0'0'138'15,"0"0"-124"-15,0 0 31 0,0 0 9 0,0 0 0 16,0 0-22-16,0 0-18 0,0 0 11 16,0 0 11-16,0 0 10 0,0 0 2 0,0 0 0 15,0 0 2-15,0 0 2 0,7 124 2 0,-7-99 1 16,0-3-8-16,0 2-8 0,0-1-10 0,-2 2-11 15,-2-2-4-15,2-1-5 0,-2 0-2 16,2-3-1-16,-2-2-4 0,3 1 2 0,-3-4-3 16,1 0 3-16,0-2 0 0,1 0 0 0,-1-4 2 15,0-1 2-15,1-3 0 0,2-2 1 16,0-1 7-16,0 0 7 0,0-1 7 0,0 0 4 16,0 0-9-16,0-4-15 0,0-3-12 0,2-2-11 15,6-4-7-15,1-1-3 0,1 0-8 0,2 0-8 16,0-1-4-16,2 2 2 0,0 0 5 0,-2 4 3 15,2 1 7-15,-3 4 1 0,1 0-1 0,-3 3 3 16,0 1-1-16,-2 0 2 0,1 3 3 0,1 3 3 16,-3 2 4-16,-1 1 7 0,0 2 5 15,0 0 4-15,0 1 2 0,-1 1 6 0,-2-2 3 16,-1 0 7-16,0 1 8 0,-1 0 5 0,0-2 6 16,0-1 5-16,-1-1 8 0,-1-1 3 15,-3 0 5-15,0 0 5 0,-3 0-8 0,2-1-3 16,-1-1-8-16,-3 0-10 0,1 0-1 0,-1-2-5 15,0 0-3-15,0 1-2 0,0-2-8 16,-1 0-3-16,1 1-4 0,0-2-5 0,-1-1-1 16,2 1-1-16,0-1 0 0,2 0 2 0,-2 0-3 15,2-1-1-15,-2-2-2 0,0 0-7 0,2-1 0 16,1 2-3-16,-2-1-8 0,3 1-3 0,0 1-17 16,-1 1-18-16,1-1-29 0,3 1-47 0,-2 0-60 15,1 0-73-15,2 1-68 0,0 3-25 16,0-1 64-16,1 0-172 0</inkml:trace>
  <inkml:trace contextRef="#ctx0" brushRef="#br0" timeOffset="-46294.92">13607 7067 0 0,'0'0'162'16,"0"0"-112"-16,0 0-36 0,0 0-6 16,0 0 0-16,0 0 0 0,0 0-1 0,0 0 4 15,0 0 4-15,0 0 9 0,0 0 8 0,0 0 12 16,-9-4 10-16,9 4 2 0,0 0-2 15,0-2-10-15,0 2-8 0,0 0-4 0,0 0 1 16,0-1 2-16,0 1 2 0,0 0 0 0,0 0-2 0,0 0-1 16,0-1-2-16,0 1-3 0,0 0-7 15,0 0-4-15,0-1-6 0,2 1-3 0,-2 0-1 16,0 0-3-16,1 0-3 0,-1 0-3 0,2 0 3 16,-1 0-1-16,1 0 5 0,-1 0 0 0,0 3-3 15,2 0 0-15,-1 0-4 0,2 1 0 16,-2 0 0-16,0 0 1 0,1-1 0 0,-2 1 2 15,0-2 0-15,0 0 1 0,-1 1 4 0,1-3 5 16,-1 2 6-16,0-1 6 0,0 0 11 16,0-1 9-16,0 0 14 0,0 0 13 0,0 0 7 15,0 0-5-15,0 0-14 0,-2 0-19 0,0 0-16 16,-1 0-7-16,-1-1-4 0,2-2 1 16,0 3-2-16,-3-4-1 0,4 2-1 0,-2-1 0 15,-1-1 2-15,2 1 0 0,0-2-1 0,0 1-4 16,-1 0-2-16,2 0-2 0,-1 1-5 0,2 0-1 15,0 1-5-15,0 0-2 0,0-1 2 16,0 1-2-16,0 0-1 0,0 1 0 0,3-1 0 16,0 2-1-16,-1-1 2 0,0 1-2 0,1 0 3 15,1 0 0-15,-2 0 3 0,2 0 3 0,0 1-1 16,0 2 3-16,1 0 2 0,-2 1 1 0,0 0 0 16,1 1 0-16,-2 0-2 0,0-1 2 0,1 1 1 15,-1 0-1-15,-1-1 1 0,1 1 2 16,-2-2 1-16,0 0 6 0,0 0 6 0,0-1 3 15,0 0 4-15,0 1 1 0,-3 0 1 0,0-2-3 16,0 2-2-16,-2-2 0 0,1 0-3 0,1 0 0 16,-3-1-1-16,0 1-6 0,1-1-1 15,2 0-4-15,-4 0-4 0,3 0 3 0,-2 0 0 16,2-1 1-16,0-1-1 0,1 0-1 16,0-1-2-16,0 0-2 0,0-1-7 0,2 1-4 15,1-1-4-15,-1 0 0 0,1 1 4 0,0-1-1 16,0 1 0-16,0-1 0 0,1 1-3 0,0-1 0 15,4 2 2-15,-2 0 1 0,1-1 1 16,1 1 1-16,0 1 3 0,0 1-1 0,-2 0 0 16,4 0 0-16,-4 0 1 0,2 0 1 0,-1 0 3 15,3 1-1-15,-4 1-1 0,1 2 1 0,0-1 0 16,-1 2 2-16,-1 0 1 0,1-2 1 0,-2 2 3 16,-1-1 0-16,2 0 5 0,-2 0 0 0,0 1 1 15,0-1 4-15,0 2 0 0,-3-3 1 0,0 2 1 16,0 0-3-16,0-2-5 0,-3 1 1 15,4-1-6-15,-2 0 2 0,-1-1-2 0,3 0 0 16,-2-1 3-16,1 1-1 0,1-1 3 0,-1-1-1 16,-2 0-1-16,4 0 2 0,-1 0 1 15,0-3-4-15,-1 0-1 0,1-1-8 0,-1 1-3 16,2-2-4-16,-1 1-1 0,-1-1 3 0,1-1 0 16,2 0 2-16,0 1 3 0,0-1 0 0,0 2 1 15,0-1-1-15,0 0-2 0,0 1 0 16,0 0-2-16,2 1 0 0,1 0-3 0,-1 1 0 15,0 1 0-15,0-1-1 0,1 0 2 0,1 1 0 16,-1 1-3-16,2 0 2 0,-2 0 0 16,-1 0 1-16,1 0 3 0,1 3 1 0,-2 1 1 15,2 1 1-15,-1 0 2 0,-1 0-2 0,0 0 1 16,-2 1 0-16,0-1 2 0,0 0 4 0,0-1 2 16,0 2 5-16,0-2 2 0,0 0 4 0,-2 0 2 15,-2-1 2-15,-1 1 0 0,1-1-3 0,-2 0-2 16,2 0-4-16,-2-1-2 0,0 2-1 15,0-3 1-15,0 1-3 0,2-2 1 0,-1 1-2 16,1-1-1-16,-1 0 2 0,1 0-1 0,1 0 0 16,2 0 0-16,-2 0-3 0,2-2-3 0,-1-1-4 15,2 0-9-15,0 1-6 0,0-1-6 16,0-2 0-16,0 0 4 0,0-1 4 0,0 1 5 16,6-1 2-16,-4 0 1 0,1 0 3 15,3 2-1-15,-3-1 1 0,1 2-1 0,1 1 1 16,-2-1 0-16,2 2-1 0,-4 0 1 0,2 1-2 15,0 0 0-15,1 0 0 0,-1 0 2 0,0 0 0 16,1 4 4-16,-2-1 0 0,2 2 1 0,-2-2 4 16,2 2 0-16,-4 0 0 0,4 1 2 15,-3-2 0-15,-1 2 2 0,0-1 4 0,0 0 5 16,0 0 3-16,0 0 3 0,-1 0 3 0,-3-1-1 16,0 0-4-16,-1 1 0 0,1-1-6 0,-3 0 0 15,1 0-1-15,-1-2 0 0,0 2 0 0,3-3 4 16,-2 1 3-16,2-2-2 0,-2 0-1 0,3 0-3 15,-2 0 0-15,2 0-5 0,0 0 1 16,-1-3-3-16,1 0-4 0,1-1-1 0,0 0-1 16,-1-2-1-16,1 2-6 0,-1-2 1 0,2 1-4 15,-1-2-1-15,2 1 2 0,0 1-2 0,0 0 1 16,2 1-2-16,1 1 3 0,0 1-4 16,0 0 1-16,0 1 1 0,-1 0-1 15,4 1 3-15,-3 0-1 0,1 0 1 0,1 0 0 16,0 0 3-16,0 0 1 0,-2 2 1 0,3 1 1 15,-3 1 2-15,4 0 1 0,-3 1 1 0,-1 0 3 16,2-1-4-16,-3 1 1 0,3 0-1 0,-2-1-1 16,-2-1 1-16,2 1 2 0,-2-1 3 15,-1 0 3-15,2-1 7 0,-2 0 6 0,0 1 5 16,0-2-1-16,0 0-2 0,-2 1-4 0,-1-1-3 16,0 2 2-16,-2-2-7 0,0 1 0 0,-2 1-2 15,3-2-1-15,-3-1-1 0,0 1 1 0,2-1-2 16,0 0-5-16,0 0 3 0,3 0-4 0,-4 0-1 15,4 0-2-15,1-1-3 0,-1-2-8 16,0 1-7-16,1 0-6 0,-1-1-13 0,2 1-19 16,0-1-27-16,0-2-23 0,0 1-40 0,5 0-35 15,-1-1-52-15,3 1-53 0,-3 2 48 0,-1-1-306 0</inkml:trace>
  <inkml:trace contextRef="#ctx0" brushRef="#br0" timeOffset="-40910.28">18108 14494 0 0,'0'0'110'0,"0"0"-4"0,0 0-76 16,0 0-9-16,0 0-4 0,0 0 10 0,0 0 21 15,0 0 23-15,0 0 23 0,0 0 6 0,0 0 7 16,0 0-5-16,19-50-4 0,-16 47-1 15,-1 1-14-15,2-1-12 0,-1 1-19 0,-2 1-13 16,1 0-13-16,3 1-6 0,-3 0-6 0,0 0-4 16,-1 0 0-16,2 0-2 0,1 0 0 0,-2 1 2 15,-1 2 2-15,2 1 3 0,0 0 2 16,-1 1 1-16,-1 1 0 0,-1 1-1 0,0-1 3 16,0 0-1-16,0 0-1 0,0 0 4 0,0 1-1 15,0-2-1-15,0 0 2 0,-1 1-4 0,-2-1 0 16,-3 0 1-16,3-1 1 0,-2 0 1 0,2-1-1 15,-4 1-2-15,4-2-2 0,0-1-1 0,-2 2 5 16,3-2 1-16,1-1 1 0,-1 0 4 16,1 0-3-16,-2 0 1 0,2 0-4 0,0-1-6 15,1-2-6-15,0-1-8 0,0-2-3 0,0 1-4 16,0-2-4-16,0-1 1 0,5-1 1 16,-1 0 0-16,-1 0 3 0,4 1 1 0,0 0 1 15,-3 0 1-15,4 2 1 0,-2-1 2 0,0 3-2 16,2 0 2-16,-4 1-1 0,3 0-1 15,-4 2-1-15,4 1 0 0,-5 0-2 0,6 0 4 16,-6 1 4-16,-1 4 4 0,2 1 4 0,-3 1 1 16,0 1 0-16,0 0 0 0,0 1-2 0,0-1-1 15,-3 0-1-15,1 0 0 0,-7-1 0 0,7 0 1 16,-4 0 0-16,3-1 3 0,-4-2-3 16,4 2 4-16,-3-3 2 0,2 1-1 0,0-2 1 15,-1-1 1-15,3 0 2 0,0-1-1 0,-1 0 0 16,0 0 0-16,2 0-5 0,0-2-2 0,-1-1-4 15,1-1-7-15,-4-2-4 0,5 1-4 16,-2-2-3-16,2 0-1 0,0 0 0 0,0-1 0 16,0 1 0-16,2 0 0 0,3 1 3 0,-2 1-1 15,-1 0 0-15,3 2 1 0,-2-1-2 0,-1 2 1 16,3 2 3-16,-2 0-1 0,-2 0 0 0,6 0 3 16,-3 0-1-16,-2 2 3 0,4 3 2 15,-3 0 2-15,2 0 0 0,-2 1 0 16,-2-2 2-16,6 2-3 0,-6 0 2 0,1 0 1 15,-2-2 0-15,0 1 2 0,0 0 1 0,0-1 1 16,0 0 0-16,0-1 5 0,0 1 0 0,-2-1 2 16,-4 0 0-16,3 0-3 0,0-1-2 0,-3 0-1 15,3 0-2-15,-3 0-1 0,3-1 1 0,-4 0 2 16,5-1 1-16,-1 0 1 0,0 0 1 16,0 0-2-16,2 0-2 0,-1-1 0 0,0-2-1 15,0 1-3-15,-1-1-6 0,2-1-1 0,1 0-7 16,0-2-4-16,0 2 3 0,0-1-1 0,2 0 3 15,3 1 1-15,-2 0 0 0,1 1 2 16,1 0-1-16,-2 1 2 0,4 1 1 0,-5 0 1 16,4 1-1-16,-3 0 2 0,0 0-2 0,3 0 2 15,-4 0 0-15,5 2-1 0,-4 0 3 0,-2 2 1 16,2-1 0-16,-1 2 4 0,-2 0 2 16,0-1 2-16,0 1 3 0,0 0 0 0,0 1-1 15,-2-1 0-15,-2-1 2 0,-4 2-1 16,5-2-1-16,-5 0 0 0,4 1-3 0,-3-2-2 15,-2 1 0-15,4-2-1 0,-2 1 0 0,3-1 0 16,-2-1 4-16,3-1-1 0,-3 0-1 0,4 0 2 0,0 0-2 16,0 0 0-16,-1-1 2 0,2-3-7 15,1 1-4-15,-1-2-3 0,1 1-4 0,0-2-1 16,0-1 0-16,0 1 1 0,5-1 1 0,-2-1 2 16,0 3 2-16,4-1 1 0,-4 0-5 15,4 1 4-15,-4 2-1 0,3 1-1 0,-3-1 6 16,4 2-5-16,-3 1-1 0,-2-1-1 0,4 1-5 15,-3 0 0-15,2 0 0 0,-2 0 0 16,-2 2 5-16,6 2 0 0,-6-1 3 0,1 2 3 16,-2 0-1-16,1-1 4 0,0 2 2 0,-1 2 2 15,0-1 1-15,0-1 1 0,0 0-1 0,-2 1 1 16,1-1 2-16,-6 0 0 0,4 0 1 0,0-2 1 16,-3 1 1-16,2-1 2 0,-2 0 0 15,2-2-1-15,-3 0-2 0,1 1-2 0,1-2 0 16,-2 0-1-16,4 0 2 0,-4-1 0 15,4 0-1-15,0 0-1 0,-2 0-1 0,3-3-4 16,0 0-2-16,0 0-2 0,-2-2-6 0,3 1-2 16,1-1-4-16,0 0-1 0,0-2 2 0,0 0 0 15,0 1 1-15,2-1 0 0,3 1 2 0,-2 1 0 16,3 1 0-16,-1-2 1 0,2 3 2 0,-3 1-1 16,4-1 0-16,-2 2 1 0,-2 1-2 0,0 0 0 15,2 0 1-15,-4 1 2 0,3 3 0 16,-2 0 3-16,-1 2 2 0,3-2-1 0,-2 1 1 15,-2 1 0-15,1 0 1 0,4-1 2 0,-5 1 2 16,-1-1 2-16,0 0 1 0,0-1 4 16,0 1 3-16,0-2 2 0,-7 1 1 0,4 0-1 15,0-1-1-15,-3 0-2 0,2-1 0 0,-2 0-2 16,-1 0 0-16,2-1-1 0,-2-1-1 16,3 0-1-16,-3 0 2 0,3 0-1 0,-2 0-2 15,2 0 2-15,-1-1-4 0,3-2-2 0,1 0-2 16,-1-1-1-16,0 1-4 0,-1-1-2 0,3 0-5 15,-1 0 0-15,1 0-4 0,0-1 1 16,0 1 2-16,0 0-4 0,4 1 3 0,-2-1-4 16,0 2-5-16,-2 1-4 0,2 0-15 0,3-1-24 15,-3 2-41-15,1 0-52 0,3 0-71 0,-3 0-90 16,1 0 8-16,-1 0-413 0</inkml:trace>
  <inkml:trace contextRef="#ctx0" brushRef="#br0" timeOffset="-37976.93">17449 14442 0 0,'0'0'120'0,"0"0"-67"16,0 0-31-16,0 0-10 0,0 0-3 0,0 0-1 16,0 0-1-16,0 0 0 0,0 0 0 0,0 0 1 15,0 0 5-15,0 0 4 0,0 0 7 0,0 0 4 16,-25 0 3-16,25 0 3 0,-2 0 2 16,2 0-1-16,-1-1 1 0,1 0-4 0,-1 1-3 15,0-1-1-15,1-1-4 0,0 1 0 0,0 0 6 16,-1-1 3-16,1 1 1 0,0-2 4 15,-1 2-1-15,1-1 0 0,-1 1 3 0,-1-2 0 16,0 1 2-16,1 0 1 0,1 0 1 0,-1 1-1 16,1 0-4-16,0 1-4 0,0-2-1 0,-1 2-3 15,1-1-2-15,0 0 1 0,0 1 1 0,0-1 2 16,0 1 0-16,0 0 0 0,0 0 2 0,0 0-2 16,0 0 0-16,0-1-4 0,0 1-6 15,0 0-6-15,0 0-7 0,0 0-6 0,0 0-1 16,0 0-3-16,0 0 0 0,0 0 2 0,0 0 0 15,0 0 1-15,0 0 0 0,0 0 3 0,0 0-1 16,0 0-1-16,0 0 3 0,0 0 2 16,0 0 8-16,2 0 8 0,3 0 6 0,-2 1 2 15,2 1 3-15,0-1-1 0,2 2-1 0,-2-2 0 16,3 3-4-16,0-2 1 0,-3 1-2 0,4-1-2 16,0 0-1-16,0-1-5 0,1 2 2 0,-2-1-2 15,-2 0-6-15,2 0 2 16,1 0-4-16,-5 0-5 0,3-1 0 0,0 0-1 0,-3 1 0 15,2-1-1-15,-1 0 1 0,0 0-2 16,-1 0-1-16,0 0-1 0,0 1-1 0,-2-1 1 16,2 0 0-16,0 0-1 0,0 0 0 0,1 0 0 15,-2 1 0-15,2-1-1 0,0 0 0 0,-1-1 0 16,2 1 2-16,-1 0-2 0,1 0 1 0,0 1 1 16,-2-1-3-16,2 0 2 0,-1 0-2 0,2 0-3 15,-3 0 4-15,3 0 1 0,-2 0 0 16,2 0 2-16,-3 0-4 0,1 1 0 0,0-1-1 15,-1 1 0-15,-1-1 3 0,3 2-2 0,-4-2 2 16,4 1 3-16,-1-1-5 0,-3 2 0 16,4-2 0-16,-3 1-5 0,2-1 6 0,-1 0 1 15,3 1 1-15,-3-1 3 0,2 0-3 0,-2-1 1 16,2 1 1-16,1 0 0 0,1-1 2 0,0 1 1 16,1-1 1-16,-2 0 4 0,0 0-6 15,1 0 0-15,-1 0-1 0,-3 0-3 0,3 0 2 16,-4 2 2-16,-2-1-1 0,4 0 0 0,-3 0-1 15,0 0 0-15,-1 2-2 0,2-1 1 16,0 0 0-16,0 0-2 0,0 1 1 0,2-1-2 16,-2 0-1-16,3 3 0 0,-2-2 0 0,0 1 3 15,1-1-2-15,-1-1-1 0,2 2 2 0,-3-2-5 16,3 0 3-16,-2 1 2 0,2-1 0 0,3 0 1 16,-5 1 1-16,4-2-2 0,-4 1 1 0,3 1 0 15,0-2-1-15,-3 1 0 0,2 0 1 0,-2 1-1 16,0-1 3-16,2-1-1 0,-5 2-1 15,5-2-3-15,-3 0 0 0,-1 0 2 0,1 0-2 16,1-1 1-16,-2 1 2 0,0-1-1 0,3 0 0 16,-4 0 1-16,2 0-3 0,3 0-1 15,-4 0 1-15,0 0-4 0,1 0 2 0,1 0-1 16,-2 0-1-16,0 0-1 0,4 0 0 0,-2 0-2 16,4 0-1-16,-2 0-2 0,-2 0-4 15,3 0-6-15,-4 0-19 0,4 0-31 0,-4 0-43 16,-1 0-51-16,3 0-55 0,-3 0-69 0,0 0-76 15,0 0 16-15,2 1-326 0,-3-1 588 0</inkml:trace>
  <inkml:trace contextRef="#ctx0" brushRef="#br0" timeOffset="-37208.39">18072 14500 242 0,'0'0'17'0,"0"0"5"15,0 0 21-15,0 0 29 0,0 0 16 16,0 0 9-16,0 0-4 0,0 0-7 0,0 0 7 15,0 0 4-15,0 0 3 0,0 0-8 0,0 0-21 16,0 0-17-16,-16-24-20 0,16 24-15 0,0 0-5 16,0 1 1-16,0 3 6 0,0 2 8 15,2 1-1-15,0 0-6 0,-1 0-1 0,3 0-4 16,-2 0 2-16,0 0-1 0,1-1-1 0,3 1-3 16,-3 0-1-16,4-1-2 0,-4-2-2 0,4 2 2 15,-3-1 1-15,5-2 2 0,-3 2 0 0,-1-1-2 16,3-1-4-16,-2 0-1 0,-2-1-3 15,3 2-1-15,-3-2-1 0,-3 0 0 0,2 0-1 16,-1-1 2-16,-1-1 5 0,-1 1 10 0,0-1 15 16,0 1 12-16,-1 1 3 0,-4 1-6 0,1 0-14 15,-5 2-7-15,0-1-7 0,-2 1-2 0,0 0-2 16,0 1-3-16,0-1-3 0,-3-1-2 16,3 2-1-16,0 0-1 0,1 0-1 15,1 0 1-15,3-2-1 0,-2 1-3 0,1 0-1 16,5-3-8-16,1 0-12 0,0 0-18 0,1-1-23 15,0 0-24-15,0-1-21 0,0 0-25 0,2 0-46 16,5-2-85-16,-5-1-21 0,6 1-454 0</inkml:trace>
  <inkml:trace contextRef="#ctx0" brushRef="#br0" timeOffset="-35885.28">17595 14461 0 0,'0'0'138'0,"0"0"-96"15,0 0-13-15,0 0-10 0,0 0-5 0,0 0-3 16,0 0 0-16,0 0 4 0,0 0 9 16,0 0 10-16,0 0 17 0,0 0 15 0,0 0 4 15,0 0-5-15,-19-24-9 0,19 22-13 0,-2 1-4 16,2 0 1-16,0 0 2 0,0 1 0 15,0 0-3-15,0 0-8 0,0 0-10 0,0 0-4 16,0 0-5-16,0 0 0 0,0 0-2 0,-1 0-3 16,1 0 2-16,-1 0 2 0,0 2 0 0,-1 1 4 15,-4 1-3-15,2 0-3 0,-2 0 3 0,2 1-4 16,-4-1 0-16,1 0 3 0,1 0-1 16,-2 1 2-16,0-2 1 0,1 0-2 0,-1 0 3 15,1-1 2-15,-1 0 2 0,4 0 6 16,-3-2 2-16,4 0 6 0,-3 0 7 0,4 0 2 15,1 0 5-15,0 0-7 0,0-2-9 0,0 0-5 16,1-1-11-16,-2-1-3 0,2 0 0 0,0 1-3 16,0-1-1-16,0 1-4 0,0-1-2 0,0 1-3 15,3-1 1-15,-1 2 0 0,-1-1-1 0,0 1 1 16,1 1-1-16,1 0 0 0,0 1 0 0,-3-1-2 16,1 1-1-16,-1 0-1 0,0 0-3 15,0 0 4-15,0 0 3 0,0 0 3 0,0 0 5 16,1 2 2-16,-1 0 2 0,0 1 2 0,0-1 2 15,0 0 4-15,0 2 3 0,-1-1 3 0,-3 1 1 16,-2-2-4-16,0 2-4 0,1-3-1 16,-4 1-3-16,1-1 1 0,3 0 3 0,-3-1 0 15,1 1 1-15,3-1 1 0,-3 0 0 16,5 0-1-16,-1 0-1 0,0-1-2 0,1-1-1 16,2 0-4-16,0-1-5 0,0 0-5 0,0-2-6 15,0 2-2-15,5-2 0 0,-2 0 1 0,3 1 2 16,-1 0 0-16,2 0 3 0,-2 0-2 15,2 2 1-15,2 0 1 0,-3 0 2 0,0 2 0 16,1 0 2-16,-3 0 0 0,3 0-3 0,-3 0 1 16,1 0 1-16,-2 4 0 0,-1-2 1 0,1 3 3 15,0 0 0-15,-3 0 1 0,0 1 3 0,0-1-1 16,-1 1 2-16,-5-1 0 0,3 1 1 0,-3-2 0 16,2 2 0-16,-4-2 0 0,0 0-1 15,4 0-1-15,-4-1 0 0,2 0 2 0,0-1-1 16,-1-1 6-16,4-1-1 0,-3 0 0 0,3 0 2 15,1 0-5-15,-2 0 0 0,1 0-1 0,2 0-2 16,1-2-4-16,0-1-5 0,0 0-6 16,0-1-3-16,0 0-5 0,0 0 1 0,2 0 0 15,4-2 0-15,-3 2 6 0,3 0-4 0,-2 0 3 16,2 1-1-16,-3 1 0 0,4 0 0 16,-3 0 1-16,1 2 2 0,0 0-3 0,-1 0 3 15,1 0 1-15,-2 0-1 0,3 2 2 0,-4 0 2 16,-1 1 1-16,0 1 1 0,-1 1 4 15,0-1-1-15,0 0 2 0,0 2 0 0,-2-1 2 16,-2-1-1-16,-1 1-1 0,2-1 1 0,-3-1-4 16,4 1 1-16,-3-2 1 0,1 0 1 0,3-1-2 15,-1-1-1-15,-2 2-1 0,2-2-6 0,1 0-5 16,0 0-10-16,0 0-21 0,1 0-35 0,0 0-56 16,0 0-77-16,0 0-76 0,0-3-58 0,1 2 44 15,1 0-291-15</inkml:trace>
  <inkml:trace contextRef="#ctx0" brushRef="#br0" timeOffset="-33835.3">18118 14601 228 0,'0'0'14'0,"0"0"1"0,0 0 2 16,0 0-2-16,0 0-4 0,0 0-4 0,0 0-1 16,0 0-2-16,0 0-2 0,0 0-1 0,0 0-1 15,0 0 3-15,0 0 0 0,0 0 0 0,33-6-1 16,-29 11-1-16,0-1 0 0,-2 2 1 0,0 0 1 16,3 0 0-16,-4-1 3 0,0 1-1 0,0 0 0 15,-1 0 2-15,0-1 3 16,0 1 7-16,-1 0 0 0,-4 0 2 0,1-2-1 15,-4 2-2-15,3 0 1 0,-4-1-1 0,0-1 1 16,0 0 2-16,-3-1-1 0,1 0 1 0,-1-1 0 16,-4 2 3-16,5-2 3 0,-3-1 2 0,0 2 3 15,2-2 5-15,1-1 0 0,2 0 0 0,-2 0-4 16,5 0-9-16,1 0-3 0,0 0-3 16,1 0-7-16,1-1 0 0,-1-2-2 0,1 2-3 15,2 0-2-15,1 0-4 0,0 0-9 0,0 0-10 16,0-1-15-16,0 2-24 0,0 0-29 0,0 0-17 15,0 0 4-15,0 0 9 0,0 0 29 16,2 0 23-16,3 0-11 0,-3 0-185 0</inkml:trace>
  <inkml:trace contextRef="#ctx0" brushRef="#br0" timeOffset="-33168.5">18149 14651 0 0,'0'0'149'0,"0"0"-63"15,0 0-60-15,0 0-11 0,0 0-2 0,0 0 1 16,0 0 5-16,0 0 20 0,0 0 23 0,0 0 18 16,0 0 14-16,0 0 3 0,0 0 3 0,0 0-4 15,-6-11-12-15,5 11-20 0,1 0-30 16,-3 0-20-16,-3 0-12 0,2 4-6 0,-4-1 1 15,-2 2 1-15,3 0-1 0,-1 1 1 0,-1-1 4 16,-1-1 0-16,2 2 0 0,0-2 0 16,4 0-2-16,-5-1-1 0,8 0 3 0,-5-2 0 15,4 1 0-15,1-2 1 0,0 2 1 0,0-2 1 16,1 0 0-16,0 0-5 0,0 0-8 16,0 0-10-16,0 0-8 0,0 0 0 0,1-4 5 15,1 0 10-15,-1-1 8 0,4 0 1 0,-2-1 3 16,-1 3 0-16,2-2 4 0,-1 2 0 0,-2-1-1 15,0 2-2-15,0 0-3 0,-1 0-1 16,0 1 0-16,1 0-3 0,-1 1-1 0,0 0-4 16,1 0-18-16,-1 0-16 0,0 0-7 0,3 1-17 15,-2 2-31-15,1 1-29 0,-1 0 0 0,1-1-11 16,2 1-157-16</inkml:trace>
  <inkml:trace contextRef="#ctx0" brushRef="#br0" timeOffset="-32977.48">18149 14651 270 0</inkml:trace>
  <inkml:trace contextRef="#ctx0" brushRef="#br0" timeOffset="-32668.32">18149 14651 270 0,'-17'-1'24'0,"15"-2"36"0,2 0 36 0,-1-1 14 0,0 1-4 0,1-1-32 16,0 2-27-16,0 0-8 0,0 0-3 0,1 0 0 0,0 1-5 15,0 0-5-15,1 0-7 0,2 1-3 16,-1-2-7-16,-1 2-1 0,3 0-1 0,-2 0-6 16,-1 0 4-16,1 3-5 0,1-1 0 0,-3 2 4 15,0 0-3-15,0 0 3 0,-1 0 4 0,1 0 0 16,-1 0 3-16,0-1 1 0,0 1 3 15,0-1 6-15,0-1 5 0,-2 0 9 0,0 0 6 16,0-1-2-16,-3-1 4 0,4 2-8 0,-2-2-3 16,-2 0-3-16,2 0-8 0,2 0-2 15,-2 0-4-15,-1-2-3 0,2 0-3 0,1-1-5 16,-1 0-4-16,1 0-5 0,-2-1-9 0,3 1-3 16,0 0-3-16,0-1 1 0,0 0 1 15,0 0 0-15,0 1-2 0,3-1-3 0,-1 2 0 16,0 0-6-16,-1-1-1 0,4 2 2 0,-3 1 1 15,0 0 6-15,0 0 4 0,3 0 4 0,-2 0 1 16,-2 0 3-16,0 1-1 0,0 2-1 16,1 0-1-16,0 1-13 0,-1-1-18 0,-1 1-27 15,0 0-41-15,1 0-45 0,-1 0 1 0,0-2 19 16,1 0-236-16</inkml:trace>
  <inkml:trace contextRef="#ctx0" brushRef="#br0" timeOffset="-28176.98">17665 14648 232 0,'0'0'18'15,"0"0"17"-15,0 0 28 0,0 0 24 0,0 0 10 16,0 0-17-16,0 0-25 0,0 0-14 16,0 0-6-16,0 0-2 0,0 0 9 0,0 0 0 15,0 0-1-15,0 0-5 0,0 0-1 0,3-11 2 16,-8 23 2-16,-2 4-3 0,-2 4-10 16,-1 2-12-16,-2 2-4 0,-1 3-1 0,1 0-4 15,-2 3 4-15,0 1-4 0,1 1 3 0,0 2 24 16,1-1 5-16,-1 2 6 0,3-1-4 0,0-2-26 15,0-3-8-15,2-2-6 0,3-4-5 16,-2-1-5-16,5-3-6 0,-4-1-7 0,5 0-18 16,0-4-28-16,1-2-37 0,0-3-47 0,7-2-40 15,-2-2-4-15,1-3 34 0,-3-1-187 0</inkml:trace>
  <inkml:trace contextRef="#ctx0" brushRef="#br0" timeOffset="-27916.69">17740 14783 678 0,'0'0'58'0,"0"0"-20"0,0 0 43 15,0 0 28-15,0 0 10 0,0 0-21 0,0 0-27 16,0 0-7-16,0 0-3 0,0 0 2 0,0 0-4 15,-77 136-2-15,70-115-8 0,2 2-10 16,-3 2-7-16,4 1-12 0,-4 1-9 0,0 0-5 16,1 0-8-16,1-1-7 0,-1-2-12 0,4-1-25 15,-2-2-37-15,4-1-51 0,0-2-77 0,1-1-91 16,0-4 9-16,1-5-319 0</inkml:trace>
  <inkml:trace contextRef="#ctx0" brushRef="#br0" timeOffset="-26059.92">17917 15455 739 0,'0'0'118'0,"0"0"-150"0,0 0 71 16,0 0 42-16,0 0 17 0,0 0-4 0,0 0-28 15,0 0-9-15,0 0-3 0,33-131 0 0,-22 114 1 16,2 0-3-16,-2 2-6 0,0 1 0 0,0 1 0 16,-1 2-2-16,0 3 1 0,-2 1-11 15,-3 3-10-15,3 2-9 0,0 2-7 0,-4 0-3 16,3 0 0-16,-3 6 0 0,3 2 0 0,1 3-1 16,-4 0 0-16,3 5-2 0,-4-2-5 0,1 2 0 15,0 2-4-15,-3-1-4 0,-1 0 1 0,0 1-4 16,0-2-2-16,-2 0 0 0,-4-1 5 0,3-1-2 15,-4-2 2-15,3-1 0 0,-4-1-6 16,5-1-1-16,-3-3-3 0,4 0-2 0,0-2-8 16,1-3-11-16,1-1-18 0,0 0-22 0,0 0 1 15,0-2 8-15,4-5 14 0,2-1 11 16,1-1-10-16,5-4-21 0,1 0-22 0,2-3-7 16,2 1-4-16,2 1 7 0,-2 0 13 15,2-1 20-15,3 0 24 0,-5 1 22 0,3-1 17 0,-1 1 7 16,-1 1-1-16,-3-1 4 0,2 3 1 15,-4 1 2-15,2-1 4 0,-3 2 4 0,-1 1 3 16,-1 1 15-16,0 1 12 0,-2 0 9 0,-3 0 5 16,0 3-1-16,-3 0 22 0,-1 2 30 15,-1 1 0-15,0 0-15 0,-4 0-38 0,-3 1-41 16,-2 5-7-16,-3 1 4 0,-3 2 6 0,2 1 2 16,2 2-3-16,-1-1 1 0,0 2-1 0,-1 1-3 15,3 0-3-15,-1-2 3 0,6 1 0 0,-2-1 3 16,4-2 2-16,-2-1-5 0,3 0-7 0,2-2-8 15,0-1-6-15,2-1-2 0,6-3 2 16,-1-1 7-16,0-1 3 0,2-1 7 0,1-5-3 16,3-2-1-16,-1-1-7 0,0-3-5 0,-1 1-7 15,1-2-2-15,2 1-3 0,-2-2 1 0,-1 0 3 16,-2 0 3-16,-1 3 6 0,-1-1 2 16,-1 3 7-16,-3 2 2 0,-1 2 6 15,1 2 12-15,-2 2 10 0,-1 1-2 0,0 0-16 16,0 0-18-16,0 2-11 0,-1 5 2 0,-3 3 10 15,2 3 9-15,-2 1-5 0,-1 2-1 0,3 0 0 16,-2-1-2-16,0 1 2 0,3-1 2 0,1-1-3 16,0-1-2-16,0-1 1 0,0-2-1 0,1 0-7 15,4-3 1-15,0-2-4 0,1-2 3 16,-1-3 8-16,4 0 10 0,2-4 7 0,3-4 5 16,-2-4-5-16,1 0-1 0,1-3-6 0,0-1 2 15,-2-1 1-15,-1-2-4 0,-2 1 3 0,0-2-3 16,-1 0-1-16,-2-2 1 0,2-2-7 15,-1-2-6-15,-2-1-9 0,4-5-10 0,-2-1-14 16,-1-3-10-16,1 1-13 0,2-3 0 0,-1 3 11 16,-3 5 15-16,1 5 28 0,-3 6 14 0,-3 4 15 15,0 5 11-15,0 4 12 0,0 4-3 0,0 2-22 16,0 1-15-16,-3 7-14 0,-4 6 4 16,3 3 14-16,-5 4 8 0,1 2-1 15,1 1-2-15,2 3 2 0,-2 1 10 0,2 4 6 16,-1 0 0-16,3-1 0 0,-3 0-8 0,4-2-6 15,0-3-6-15,2 0-6 0,0-5-5 0,0-1-7 16,4-4-1-16,4-1-7 0,-1-3 1 0,0-3 3 16,2-3 2-16,0-2 2 0,2-3 2 0,-2-1 5 15,1-1 0-15,1-4 5 0,-1-5-1 16,1 0-4-16,3-3-2 0,-3-2 0 0,0-1-2 16,0 0 2-16,0-2 2 0,-1-1 1 0,0-2 0 15,-1 1 0-15,0-2 3 0,-3 0-6 0,2 1 6 16,-5 2 1-16,3 2 3 0,-5 4 7 0,1 3-2 15,-2 3 9-15,0 3 11 0,0 2 8 0,0 2-7 16,0 0-16-16,-1 4-14 0,-2 7-6 16,-5 3 5-16,0 4 10 0,1 3 3 0,-1 1-3 15,0-1 3-15,0 0 2 0,4 0 0 0,-4 0-2 16,6-3-1-16,-3 0-4 0,4-2-5 16,1 0-3-16,0-2-5 0,4-3-5 0,0-2-2 15,4-2-2-15,0-1 2 0,-2-4 5 0,3-2 9 16,1 0 7-16,1-3 4 0,0-4 0 15,4-4-2-15,-2 0-5 0,-2-2 1 0,5-1-3 16,-3-1-1-16,-1-1 1 0,4 0-4 0,-2-2 1 16,1-1-5-16,-1 0 1 0,-2-2 0 0,-1-1-4 15,0 0 2-15,-2 1 0 0,0 4 0 0,-3 4 2 16,-3 2 3-16,-1 3 4 0,-2 4 9 16,0 2 2-16,0 2-12 0,0 0-14 0,-1 5-10 15,-3 4-2-15,-2 3 8 0,-4 4 13 0,1 2 0 16,-1 4 3-16,4 0 0 0,-2 0 0 0,1-1-2 15,4-1-1-15,-3-1 2 0,4-1-3 16,0-2 1-16,2-1-3 0,0-2-3 0,0-3-7 16,2-2-2-16,5-2-1 0,-2-2 2 0,3-3 9 15,-1-1 9-15,0 0 9 0,1-4 3 0,1-3 0 16,1-2-6-16,1-1-5 0,-1-2-1 16,1-2-4-16,0 1 1 0,3-4-1 0,-1 1 2 15,-1-1-2-15,0-1 0 0,5-2-1 16,-4 1-2-16,4-1 0 0,-4 1 1 0,1 2 2 15,-3 4-1-15,0 2 1 0,-2 2-2 0,-3 2-1 16,2 2-3-16,-5 3 1 0,4 2-1 0,-6 0 7 16,1 4 10-16,1 6 7 0,-3 0 9 0,0 3 0 15,0 3-2-15,-3 2 2 0,1 3-1 0,-1 0-1 16,-2 0-5-16,2-2-3 0,2-1-4 0,0 1-2 16,0-3-1-16,1 0-3 0,0-2-3 15,0 0-4-15,2-3-3 0,2 0-10 0,4-4-8 16,1 0-4-16,1-3-2 0,2-3 0 0,-1-1 4 15,4 0 1-15,-2-3-14 0,1-6-18 16,1 1-42-16,-3-3-58 0,4 0-55 0,-4-1-51 0,0-1-19 16,-5 3 51-16,-2 5-241 0</inkml:trace>
  <inkml:trace contextRef="#ctx0" brushRef="#br0" timeOffset="-25826.54">18441 14959 1524 0,'0'0'-88'0,"0"0"18"16,0 0 96-16,0 0 59 0,0 0 6 15,149-12-22-15,-104 8-28 0,1-2-16 0,4 1-3 16,-1 1-8-16,2 1-10 0,-1 0-5 0,-2 2-13 15,-5 1-10-15,5 0-25 0,-4 0-62 0,-2 0-119 16,-1 1-112-16,-10 2-386 0,-10-1 484 0</inkml:trace>
  <inkml:trace contextRef="#ctx0" brushRef="#br0" timeOffset="-24842.14">19457 15130 609 0,'0'0'107'0,"0"0"41"0,0 0 60 15,0 0 4-15,0 0-54 0,0 0-50 16,0 0-25-16,0 0-13 0,0 0-3 0,0 0 8 15,0 0-3-15,0 0-4 0,0 0 2 0,0 0-11 16,76-108 1-16,-76 102-5 0,0-1-3 16,0 0-2-16,-5 3-11 0,-1 0-9 0,-3 2-13 15,0 2-13-15,-2 0-8 0,-1 0-6 0,-2 3-2 16,-2 3 4-16,-2 4-1 0,4 0-1 0,-5 2 2 16,5 1 0-16,-3 3-1 0,4 2-1 15,-3-1 1-15,6 0-4 0,0 1 1 0,2-3 1 16,3-2-2-16,2 1-1 0,0-2-2 0,3-2-3 15,0 1-1-15,0-3-5 0,3-3-10 16,1 1-7-16,2-3-2 0,2 0 8 0,5-3 9 16,1 0 9-16,2-4 6 0,1-3-2 0,1-2-2 15,2 0 4-15,-3-1-1 0,-2-1 7 0,3 1 3 16,-6-2 4-16,3 1 0 0,-3 0 2 0,-2 1 1 16,-1 2-1-16,-3 2 3 0,0 1 2 0,-3 2 3 15,-3 2 0-15,0 1-2 0,0 0-6 0,0 0-9 16,0 0-7-16,0 1 4 0,0 4 4 15,0 2 9-15,-2 1 9 0,0 1-8 0,-3 1 0 16,4 2-2-16,-2-1-4 0,1 1 1 0,0-1-1 16,0 1 2-16,2-2-2 0,0-1 1 15,0-1-4-15,2-1-4 0,2-1-1 0,1-1 0 16,2-2 1-16,1-2 5 0,1-1 8 0,3 0 0 16,0-4 4-16,4-3 0 0,-1-2-3 15,3-2-1-15,-4 0 5 0,4-3-2 0,-5 0 1 16,4-1 5-16,-6 0-5 0,2-1 1 0,0-2-1 15,-2-2-2-15,3-3-2 0,-3-1 0 0,4-2-3 16,-3-5-1-16,0 0-5 0,1-2-3 16,1 0-2-16,-1-3-4 0,-2 1 5 0,-3 2-1 15,2 3 3-15,-7 4 7 0,-1 5 4 0,0 6 11 16,-2 5 9-16,0 4 13 0,-3 3-8 0,-1 3-16 16,-4 1-16-16,-2 6-15 0,-1 4 3 0,-2 3 6 15,-2 3 4-15,2 3 2 0,1 3 2 0,-2 2 0 16,2 2 3-16,1 3 0 0,2-1 4 15,-3 1 1-15,3 1-1 0,-2-1 3 0,5 1-9 16,2-3-2-16,3-2-7 0,1-4-7 0,0-2-3 16,5-4-7-16,1-3-6 0,5-3-6 0,-1-2 5 15,1-3 5-15,0-2 3 0,1-1 7 16,1-2 1-16,-1 0-1 0,0-2 5 16,5-5 5-16,-3-2-2 0,4-1 5 0,0-3 0 15,-3 0 3-15,5-1 0 0,-4-3 5 0,-1 1 0 16,1 0-2-16,-2 0 4 0,-1 1-3 0,0-3 2 15,-2 5 1-15,-1-1 3 0,-1 3 3 0,-4 1 2 16,1 3 8-16,-3 4 6 0,-2 0 7 16,-1 2 4-16,0 1-2 0,0 0-7 0,0 0-3 15,0 4-4-15,-2 2-4 0,-3 2 1 0,-2 3-1 16,-2 3 3-16,-1 2-1 0,1 1 5 0,-2 0-3 16,2 0-4-16,0 0-1 0,4-1-9 0,-1-1-5 15,3-2-9-15,1-3-9 0,2-1-22 0,0-2-25 16,2-1-19-16,1-2-26 0,6-2-31 0,0-2-34 15,1 0-80-15,3 0-111 0,-3-4-3 16,-2 1-357-16</inkml:trace>
  <inkml:trace contextRef="#ctx0" brushRef="#br0" timeOffset="-24673.59">20169 14785 701 0,'0'0'326'16,"0"0"-17"-16,0 0-16 0,0 0-45 0,0 0-73 15,0 0-70-15,0 0-48 0,0 0-26 0,0 0-18 16,0 0-16-16,0 0-20 0,0 0-19 0,0 0-28 16,0 0-36-16,-69-37-50 0,69 41-74 15,0 1-103-15,0-1-66 0,0 0-82 0,0-1 66 0</inkml:trace>
  <inkml:trace contextRef="#ctx0" brushRef="#br0" timeOffset="-24483.1">19431 14958 1966 0,'0'0'-52'16,"0"0"-4"-16,0 0 22 0,0 0 12 16,0 0 46-16,0 0-8 0,0 0-14 15,0 0-10-15,0 0-22 0,142-31-35 0,-106 24-60 16,1 0-73-16,3 2-74 0,-2 2-57 0,-10 0 44 15,-12 3-247-15</inkml:trace>
  <inkml:trace contextRef="#ctx0" brushRef="#br0" timeOffset="-24291.61">19799 15313 1297 0,'0'0'295'0,"0"0"-224"15,0 0 46-15,0 0 5 0,-119 96-23 0,101-76-32 16,0-1-37-16,5-1-25 0,2 1-9 16,1-2-16-16,3-2-21 0,4-1-37 0,2 0-58 15,1-2-77-15,1-4-88 0,8-1-78 0,-4-3 33 16,3-2-239-16</inkml:trace>
  <inkml:trace contextRef="#ctx0" brushRef="#br0" timeOffset="-23727.16">20244 15095 539 0,'0'0'413'0,"0"0"-356"0,0 0 81 0,0 0 42 15,0 0 4-15,0 0-52 0,0 0-39 0,0 0-18 16,0 0-8-16,0 0-9 0,0 0-7 0,0 0-1 15,0 0-10-15,0 0-7 0,11-93-3 16,-11 91-8-16,0 1 4 0,0 0 5 0,-1 1 1 16,1 0 1-16,-1 0-1 0,0 0-6 0,-1 0-3 15,-2 0-5-15,2 0-7 0,-5 2-8 0,1 3-2 16,-3 3-1-16,-1 0 0 0,-2 0 2 0,-1 3-2 16,-1-1-1-16,3 2-2 0,-1 2 3 15,-1 0-3-15,-1-2 1 0,4 2 3 16,-1-1-2-16,1-1 1 0,1-1 0 0,4 0-5 15,-1-1-4-15,4-1-1 0,0-1-7 0,1-2-6 16,1-1-8-16,0-2-5 0,3 0-4 0,0-1 5 16,6-1 7-16,-1-1 6 0,2 0 10 0,1 0 5 15,0-3 3-15,1-3-1 0,2 0-1 0,-2-1-3 16,0 0-3-16,1-1 3 0,1-2-2 16,-1 1 3-16,-2-2 4 0,0 1 5 0,-1-1 0 15,-1 1 4-15,-2-1 2 0,-3 0 1 0,3 2 5 16,-4 2 9-16,-2 0 8 0,-1 3 9 15,0 2 9-15,0 1-5 0,0 1-6 0,0 0-15 16,0 0-8-16,0 1-8 0,0 4-4 0,-2 2 7 16,0 1-1-16,-4 2 5 0,5 1 5 0,-1 0-3 15,0 2 1-15,-1-2-2 0,0 2-3 0,3-1-1 16,0 0-4-16,0 0-5 0,0-1-5 0,3 0-9 16,3-2-7-16,3-1-8 0,1 0-14 15,1-3-12-15,1 0-18 0,3-3-24 16,-1 1-48-16,-1-3-61 0,5 0-85 0,-4 0-115 15,-1-4 12-15,-7 2-308 0</inkml:trace>
  <inkml:trace contextRef="#ctx0" brushRef="#br0" timeOffset="-23179.62">19709 14928 224 0,'0'0'46'16,"0"0"49"-16,0 0 39 0,0 0 31 0,0 0-9 15,0 0-19-15,0 0-16 0,0 0-14 0,0 0-13 16,0 0-12-16,0 0-10 0,0 0-4 16,0 0-5-16,0 0-3 0,109-27-6 0,-101 25-4 15,-3 0-3-15,1 0-8 0,2 2-3 0,-4-1-5 16,3 1-5-16,0 0-10 0,-2 0-5 15,3 0-5-15,-4 0-9 0,4 0 4 0,-1 0-5 16,2 0 0-16,-4 0-4 0,4 1-9 0,-1 1-15 16,1-1-27-16,-1 0-42 0,-1 0-75 0,2 0-96 15,-1 0-94-15,-4 1-38 0,1-1-91 0</inkml:trace>
  <inkml:trace contextRef="#ctx0" brushRef="#br0" timeOffset="-20518.11">17074 14452 0 0,'0'0'137'0,"0"0"-91"0,0 0-24 0,0 0-9 16,0 0-9-16,0 0-1 0,0 0 1 15,0 0-3-15,0 0 1 0,0 0 1 0,0 0 0 16,0 0-2-16,25-29 2 0,-15 26-2 0,3-1-1 16,2-1 2-16,3 1-1 0,4 0-1 0,4 1-4 15,-2-1 4-15,3 1-4 0,-3 0-1 0,5 1 1 16,-1 1-3-16,0 1 1 0,-1 0-1 16,2 0-3-16,0 0-26 0,-8 0-127 15,-9 0 163-15</inkml:trace>
  <inkml:trace contextRef="#ctx0" brushRef="#br0" timeOffset="-20228.88">18302 14393 0 0,'0'0'0'0,"0"0"0"0,0 0 0 15,0 0 0-15,0 0 0 0</inkml:trace>
  <inkml:trace contextRef="#ctx0" brushRef="#br0" timeOffset="-19951.63">18771 14345 155 0,'0'0'64'16,"0"0"-43"-16,0 0-13 0,0 0-2 0,0 0-3 15,0 0 0-15,0 0 0 0,0 0-1 0,0 0 1 16,0 0 0-16,118 9-2 0,-105-7 1 0,1-1-2 16,3 0 1-16,-1 0 0 0,-2 0 0 15,-2 0 1-15,0 0 0 0,2-1-1 16,-2 2-1-16,-1-2-1 0,0 0-1 0,-1 0 2 15,2 0 0-15,-3 0-3 0,1 0 1 0,-3-2-3 16,-3 1-3-16,2 0-2 0,-4 1-21 0,-2-1-189 16,2 1 220-16</inkml:trace>
  <inkml:trace contextRef="#ctx0" brushRef="#br0" timeOffset="-18435.19">17925 14359 0 0,'0'0'183'0,"0"0"-173"0,0 0-5 0,0 0 0 15,0 0 5-15,0 0 2 0,0 0 1 0,0 0-3 16,0 0 2-16,0 0 1 0,0 0 4 0,0 0 6 16,0 0 3-16,0 0 7 0,42 45-1 0,-41-35-2 15,1-2-4-15,2 2-9 0,-4 0-3 16,1 0-1-16,-1 1-4 0,0-1 3 0,0 0-1 16,-5 1-4-16,2-2 4 0,-3 0-3 0,0-1-3 15,-2 2 1-15,1-1-4 0,1-3-1 16,-3 3 0-16,1-2-2 0,-1-2-2 0,4 2-6 15,-4-1-6-15,2 0-3 0,3-2-8 0,-2 1-8 16,4-2-13-16,-2 0-11 0,2-1 3 16,0 0 8-16,2-1 10 0,0-1-190 0,0 2 227 0</inkml:trace>
  <inkml:trace contextRef="#ctx0" brushRef="#br0" timeOffset="-17794.37">18273 14065 237 0,'0'0'19'0,"0"0"18"16,0 0 23-16,0 0 11 0,0 0 3 0,0 0-12 15,0 0-17-15,0 0-3 0,0 0 1 0,0 0 1 16,0 0-5-16,0 0-7 0,0 0-7 0,0 0-9 15,-41 132-7-15,39-114-3 0,0 1-5 16,-2-2-2-16,2 0-1 0,1-1-8 0,-1 1-8 16,-1 0-17-16,0-1-19 0,2-2-20 0,1-2-14 15,-1-2-15-15,1-1 11 0,0-2 18 0,0-3 3 16,0 0-169-16</inkml:trace>
  <inkml:trace contextRef="#ctx0" brushRef="#br0" timeOffset="-17534.55">18424 14048 728 0,'0'0'80'0,"0"0"-92"0,0 0 38 15,0 0 29-15,0 0 18 0,0 0 1 0,0 0-19 16,-49 118-15-16,48-98-11 0,-1-4-11 0,1 3-7 15,1 0-4-15,-1-2-6 0,-2 0-2 16,2 0-1-16,0-1-8 0,1 0-5 0,-1 0-18 16,0-3-23-16,1-1-27 0,0-2-30 0,0-2-18 15,0-1-17-15,0-2 16 0,0-1 31 0,0 0 28 16,0-2-214-16,1-1 287 0</inkml:trace>
  <inkml:trace contextRef="#ctx0" brushRef="#br0" timeOffset="-17317.13">18241 14282 345 0,'0'0'-14'0,"0"0"13"15,0 0 26-15,0 0 48 0,0 0 18 0,0 0-7 16,0 0-27-16,0 0-20 0,0 0-18 15,0 0-9-15,0 0-5 0,114-30-5 0,-95 25-7 16,-1 0-12-16,0 0-17 0,-1 0-35 0,1 0-30 16,1 0 2-16,-7 2 5 0,-1 0-210 0</inkml:trace>
  <inkml:trace contextRef="#ctx0" brushRef="#br0" timeOffset="-2867.17">17478 16774 0 0,'0'0'0'16,"0"0"0"-16,0 0 0 0,0 0 0 0,0 0 0 16,0 0 7-16,0 0 18 0,0 0-5 15,0 0-4-15,0 0-4 0,0 0-8 0,0 0 5 16,0 0-3-16,0 0-2 0,0 0 1 0,0 0-1 16,0 0-4-16,0 0 0 0,0 0 2 0,0 0-2 15,0 0 1-15,0 0 0 0,0 0 0 16,0 0-2-16,0 0 3 0,0 0 0 0,0 0-3 0,0 0 3 15,0 0 2-15,0 0-2 0,0 0 1 16,0 0 3-16,0 0-6 0,0 0 0 0,0 0 4 16,0 0-5-16,0 0 3 0,0 0 0 0,0 0 1 15,0 0-3-15,0 0 0 0,0 0 1 16,0 0-3-16,0 0 1 0,0 0 3 0,0 0 0 16,0 0-3-16,0 0 5 0,0 0-3 0,0 0-1 15,0 0 4-15,0 0-2 0,0 0 2 16,0 0 3-16,0 0 5 0,0 0 3 0,0-1 5 15,0 1 6-15,0 0 0 0,0 0 0 0,0 0 3 16,0-1-12-16,0 1-9 0,0-2 1 0,0 1-6 16,0 0 5-16,0 1 2 0,-1 0-3 15,1 0-5-15,0 0-2 0,0 0 3 0,0 0-6 16,0 0-1-16,0 0-4 0,0 0-7 0,0 0-10 16,0 0-8-16,0 0-8 0,-2 0 0 15,2 0 10-15,0 0 10 0,-2 1 8 0,2 3-4 0,0-1-121 16,0 1 138-16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5:43:00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3586 2126 335 0,'0'0'17'15,"0"0"-7"-15,0 0-3 0,0 0 0 0,0 0-3 16,0 0 5-16,0 0-3 0,0 0 6 0,0 0 4 16,0 0 12-16,0 0 7 0,0 0 13 15,-6-20 9-15,6 20-2 0,0 0 2 0,0 0-9 16,0 0-5-16,0 0-12 0,0 0 2 15,0 0-5-15,0 0-5 0,0 0-3 0,0 0-9 0,0 0-5 16,0 0-10-16,0 0 3 0,0 0-3 16,0 1 4-16,0 1 4 0,0 1 2 0,1-1 2 15,4 1 9-15,-2 1 8 0,3-1-4 0,-1 2 5 16,2-2-14-16,3 1-3 0,-2 1 3 0,-2-1 5 16,4 1 8-16,-1 0-1 0,1-2 3 15,2-1-4-15,1 2 1 0,0-2 2 0,0-1 6 16,2 2-2-16,0-2 3 0,2 0 0 0,1 1-9 15,-3-1 1-15,5 0 1 0,-1-1-2 16,-2 1 1-16,-1-1 2 0,2 0-1 0,1 0 0 16,0 0-6-16,-3 0-3 0,3 0-8 0,0 1-4 15,0 1 5-15,-4-1-8 0,2 0 6 0,1 0 0 16,-4 0-5-16,3 2 0 0,-4-2-1 16,3 0 2-16,-2 0-4 0,-1 1 4 0,2 0-3 0,-2 0-1 15,3 0 2-15,-3-1 0 0,1 2 0 16,2-2-2-16,-3 0 4 0,3 0-3 0,-2 1 4 15,-2 0-2-15,4-1 2 0,-4 0-3 0,3 0 5 16,0 0 2-16,-2 0-6 0,5 1 2 16,-2-1 0-16,-1 1 0 0,4-1 0 15,-2 0 6-15,0 1-5 0,0-1 0 0,3 0 2 0,-2 1-5 16,-2-1 0-16,3 1-3 0,0-1 3 16,0-1 0-16,0 1 4 0,1 1 6 0,1-2-4 15,0 1-3-15,1-1 1 0,2 1-3 0,-1-1-4 16,0 0 4-16,-2 0-4 0,1 0 2 0,3 0 4 15,-4 0-1-15,1 0 0 0,0 0-5 0,0 0 6 16,4 0-4-16,-2 0 2 0,2 0 3 16,-2 0-3-16,0 0-1 0,1 0 3 0,-2 0-2 15,3 0-3-15,-2 0 3 0,-2 0-4 0,4 0 2 16,-3 0-1-16,3 0 2 0,-1 0-2 0,-2 0-4 16,3 0 7-16,-1 0-4 0,1 0 2 15,-2 0-2-15,2 0 3 0,0 0-1 0,1 0 4 16,2-1 3-16,-1 0-5 0,-2 1 0 0,3-2-2 15,-1 2 1-15,-1-1 0 0,1 1 1 16,1-1-5-16,1-1-1 0,1 0 2 0,-1 0 0 16,1 1-1-16,-1-1 0 0,1 1 3 0,-3 0-5 15,1 0 5-15,0 1-2 0,-1-1-1 0,0 0 3 16,2 1-1-16,-1-2 2 0,-1 1-5 0,-1 1 1 16,0 0-1-16,0 0 1 0,-2 0 1 0,3 0 1 15,-3 0-4-15,1 0 1 0,-1 0 4 16,-1 0-4-16,0 0 4 0,0 0-1 0,1 0-1 15,-2 3 0-15,0-2 0 0,2 0 3 0,-3 0-5 16,-2 0 4-16,3 0-2 0,-2 1-1 16,0-1 2-16,-1 0 1 0,1-1-2 0,-1 1 0 15,-1-1 1-15,1 0 0 0,-2 0-1 0,2 1-2 16,0-1 6-16,-3 1-6 0,1-1 4 0,0 0-2 16,-2 2-2-16,-1-2 1 0,2 1 1 0,-3-1 2 15,2 1-3-15,-1 2 3 0,1-2-3 16,-1 0 0-16,1 0 1 0,-2 0 1 0,2 1-2 15,-2-1 1-15,2 0 1 0,-3 0-4 16,4 0 7-16,-2 0-4 0,1-1 1 0,-1 2-1 16,2-1 2-16,-1-1 0 0,-1 1-4 0,4 0 3 15,-2 0-1-15,0 0 1 0,0-1-1 0,-1 0 2 16,1 2-3-16,0-2 2 0,-3 0 1 16,2 1-3-16,-2-1 2 0,2 0-3 0,-1 0 4 0,1 0-4 15,-2 0 5-15,2 1 0 0,-2-1-3 0,2 1 0 16,-1-1 0-16,-2 0 1 0,1 0-2 15,0 1 3-15,-2 0-4 0,2-1 2 0,0 2 0 16,-3-2 1-16,4 1-1 0,-3-1-3 0,1 1 2 16,-3 0-5-16,0 0 3 0,1 0 1 15,-3 1 2-15,1-1 1 0,1 0 1 0,1 0-3 16,-1 0 0-16,3 2 3 0,-3-2-3 0,1 0 7 16,1 0-4-16,0 0 1 0,-2-1-2 0,2 1-2 15,-2-1 4-15,0 0-1 0,0 0 3 16,0 0 1-16,-1 0 1 0,2 0-2 0,-1 0 3 15,-1 0-8-15,-1 0 1 0,0 0 1 0,-2 0 0 16,0 0 5-16,1 0-6 0,0 0 4 16,-1 0-5-16,2 0-1 0,-1 0 3 0,0 0-1 15,0 0 0-15,0 0 2 0,-2-1-1 0,3 1-3 16,-2-1 3-16,0 1-5 0,0-1 4 16,1 1-1-16,-1 0-1 0,2-1 8 0,0 1-7 0,-1 0 4 15,2-1 0-15,0-1-2 0,0 2 0 0,-2-1 1 16,-1 0-1-16,3 0 3 0,-3 0 1 15,0 0-2-15,2-1 2 0,-3 2-3 0,0-1 1 16,-1 0-1-16,1 1 3 0,-3-1 0 0,1 1-2 16,0 0 1-16,-1 0-3 0,-2 0 2 0,3 0-3 15,0 0 3-15,-2 0-5 0,0 0-1 16,2 0 2-16,-3 0-3 0,1 0 2 0,1 0-1 16,1 0 3-16,0 0-3 0,-2 0 3 0,1 0 0 15,-1 0-1-15,2 0 1 0,0 0 0 16,-2 0-1-16,-1 0-5 0,4 0 1 0,2 0-6 15,-5 0-3-15,3 0-14 0,-1 0-26 0,0 1-47 16,1 0-55-16,1 0-54 0,-3 2-89 16,4-1-15-16,-3 0-317 0,-2 1 354 0</inkml:trace>
  <inkml:trace contextRef="#ctx0" brushRef="#br0" timeOffset="4042.62">22103 2874 0 0,'0'0'320'16,"0"0"-210"-16,0 0-71 0,0 0-23 16,0 0-4-16,0 0-2 0,0 0 0 0,0 0-3 15,0 0-1-15,0 0 0 0,0 0 0 0,0 0-1 16,-50-10 2-16,48 10 1 0,2 0-3 0,0 0 0 16,0 0-1-16,0 0-2 0,0 0 2 0,0 0 2 15,0 0 1-15,0 0 2 0,0 0 0 0,0 0-2 16,0 0 0-16,0 0 2 0,0 2 10 15,2-1 0-15,2 0 8 0,0 1 2 16,0 1-3-16,2-1 6 0,2 1-1 0,2 0 5 16,0 0 3-16,2 0 9 0,3-1 3 0,1 1-4 15,2 0-1-15,-1-2-7 0,2 1-4 0,0 0-4 16,0 0-3-16,1 0-6 0,-1-1 4 0,0 0-5 16,1 0-3-16,-3 1 1 0,4-1-2 15,0-1 0-15,1 1 2 0,1-1 0 0,-1 0-5 16,2 1 0-16,-1-1-3 0,-1 0 0 0,-1 0-1 15,-1 0-1-15,1 0 0 0,0-1-1 0,2 0 1 16,-3-2-1-16,2 2 0 0,2-1-4 0,-3 1 2 16,1 0-2-16,0-1-2 0,-2 1 1 15,0 0-5-15,-2 0 6 0,0 0-2 0,-1 1 2 16,1-1 1-16,-2 0-5 0,0 1 1 0,0-2-2 16,-2 2-1-16,1-1 1 0,0 1 1 0,-3 0-2 15,2 0 2-15,-1 0 0 0,0 0-2 16,-2 0 2-16,3 0-2 0,-3 0 2 0,0 0-7 15,-2 0 2-15,0 0 0 0,-1 0-2 16,1 0 5-16,0 0-2 0,-2-1-4 0,1 1-2 16,-2 0-1-16,-2 0-8 0,-1 0-5 0,0 0-14 15,-3-1-15-15,0 1-12 0,0-1-11 0,0 1-11 16,0-1-15-16,0 1-17 0,0 0-15 16,0 0 15-16,-3 0-3 0,1 0-392 0</inkml:trace>
  <inkml:trace contextRef="#ctx0" brushRef="#br0" timeOffset="6764.83">19463 2980 0 0,'0'0'406'0,"0"0"-367"0,0 0-20 16,0 0-5-16,0 0-3 0,0 0-2 0,0 0-2 16,0 0 0-16,0 0-2 0,0 0 1 0,0 0-1 15,0 0 0-15,-2-2 0 0,2 2 1 0,1 0 2 16,0 0 2-16,3-1 8 0,-1 1 9 15,-1-1 12-15,5-1 7 0,1 1 4 0,-2-2-2 16,4 0-1-16,0 1 4 0,0-1-2 0,1 0 3 16,0 1 2-16,1 0-1 0,2-1-2 0,-2 1-5 15,0 0-6-15,3 0-6 0,-3 1-1 16,1 0 1-16,-3 0 2 0,5 0-5 0,-2 1-3 16,0-1-8-16,0-1-6 0,1 2 0 0,-1 0-1 15,2 0-2-15,-2 0 0 0,-1-1 1 16,0 1-3-16,2-1 2 0,-1 1-2 0,-1-1 1 15,2 1-1-15,1 0 0 0,-2 0-1 0,3 0-3 16,-3 0-1-16,3 0-4 0,-4 0 3 16,1 0 0-16,-1 0 4 0,3 0-3 0,-1 0-1 15,-1 0 1-15,2 0-2 0,-3 0 0 0,4 0 0 16,-3 0 1-16,0 0-1 0,3 0 2 0,-2 1-2 16,-1 0-2-16,1-1 2 0,-1 0-1 0,-1 1 2 15,4-1-4-15,-3 0 3 0,3 0-2 0,-3 0 2 16,1 0 2-16,2 0-1 0,-2 0 0 0,3 0-2 15,-1 0 1-15,0 0-2 0,1 0 3 16,-4-1 0-16,5 0-1 0,-4 0-1 0,4 0 1 16,-2 1-2-16,0-1 0 0,2-1 1 0,1 2-2 15,-3-1 3-15,2 1-3 0,2-1 1 0,-1 1 0 16,1-1-3-16,-1 1 3 0,0 0-1 16,-3 0 1-16,0 0 2 0,-3 0 0 0,0 0-3 15,-1 0 1-15,-1 0-2 0,0 0 1 0,-1 0 2 16,2 0 0-16,-1 0 0 0,2 0-1 15,1 0 0-15,0 0-3 0,0-1 1 0,2 0 1 16,1 1-2-16,-3-2 2 0,3 2 0 0,-3 0-3 16,2-1-1-16,-3 1 2 0,2 0-2 15,1-1 5-15,1 1-2 0,-3 0 2 0,4 0 0 16,-1 0 0-16,-1 0 0 0,3 0-2 0,-1 0 1 16,-1 0-2-16,1 0 2 0,-1 0 0 0,-1 0 0 15,1 0 0-15,2 0-1 0,-1 0 2 0,0 0 1 16,1 0 0-16,4 0 0 0,-1 0-1 0,0 0-3 15,0 0-1-15,0 0 0 0,0 0-2 16,0 0 1-16,-1 0-4 0,0 0 1 0,-1 0-1 16,0 0 1-16,0 0 1 0,-1 0 0 0,0 0-1 15,-1 0 0-15,1 0 3 0,0 0-2 0,-4 0 3 16,2 0 1-16,-3 0-1 0,2 0 1 16,-3 0 0-16,3 0-2 0,-2 0-1 0,3 0 2 15,0 0-3-15,0 1 3 0,1 0-5 0,3 1-3 16,1 0-9-16,-1-1-6 0,2 1 1 15,0 0-8-15,0 0-2 0,-2-1-8 0,4 0-8 16,-2 0-5-16,1 1-10 0,1-2-10 0,0 0-20 16,0 0-21-16,1 0 6 0,-1 0 19 0,1 0 24 15,-8 0-309-15,-4-2 215 0</inkml:trace>
  <inkml:trace contextRef="#ctx0" brushRef="#br0" timeOffset="17846.88">8283 4389 475 0,'0'0'5'0,"0"0"7"0,0 0 2 15,0 0-14-15,0 0-4 0,0 0-2 0,0 0-6 16,0 0 5-16,0 0 4 0,0 0 1 16,0 0 1-16,0 0 2 0,-3-16 1 0,3 24-2 15,2 2 4-15,-2 3 3 0,0 1 3 0,0 5 7 16,-2 2 5-16,0 3 6 0,-2 3 3 0,0 3 9 16,0 4 3-16,1 0-1 0,-3 4-2 0,2 2-7 15,3 1-6-15,-3 0-8 0,3 3-1 16,-1-1-3-16,1 2-5 0,1 1 2 15,0 1-6-15,0 4-3 0,0 0-1 0,1 1 2 16,5 2 0-16,-1 0 5 0,3 3 3 0,1 0 2 16,0 1-1-16,2 2-2 0,0-3-1 0,-1 0-4 15,3-2-1-15,1-1 0 0,1-1 0 16,0-2 1-16,0-1 2 0,-1-2-1 0,1 1 0 16,-3-3 3-16,2-1 1 0,-2-1 6 0,0-1 1 15,-1 0-1-15,-1-2-3 0,-1 0-3 0,-1-4-3 16,1-1 0-16,-3 0-2 0,2-1 0 0,-3 3 5 15,2-4-5-15,-5 1-1 0,1-1 0 0,-2-1-5 16,1 1 2-16,-2-2 1 0,0-1 1 16,0 1-2-16,0 0 1 0,-4-3-1 0,1 2 0 15,2-4 0-15,-4 0-2 0,3-1 2 0,-1-2-3 16,2 0 3-16,1-1-2 0,-1-1 1 0,1-2 3 16,0-3-5-16,0-1 2 0,1-2 1 0,5-3-2 15,-1 0 2-15,3-2 3 0,-1-2 0 16,4-1 3-16,-1-2 3 0,3-1 0 0,0-1 3 15,2-1-2-15,2 0 2 0,2-1-2 16,1 0-1-16,1 0-2 0,1 0-3 0,0 0-2 16,2 0-1-16,-2-2-2 0,5 0-1 0,0-1 0 15,2 0-2-15,3 0-2 0,2-1-1 0,-2-1-3 16,2 2-4-16,4-2 2 0,-1 1-1 16,0-1 2-16,3 1 5 0,3 0 0 0,1 0 4 0,-1 0-2 15,3 0 2-15,1 0 1 0,2 1-2 16,0-1 3-16,-2 1 0 0,2-1 0 0,1 1 1 15,0-1-1-15,2 2-2 0,4 0 1 0,-5-1 1 16,3 2 0-16,3 0 1 0,-2 1-1 0,3-1-1 16,-3 0 0-16,4-1 0 0,2 1-1 15,-1 0-1-15,1 0 2 0,1 0-1 0,1 1 3 16,4-1 2-16,3-1-2 0,-4 1 1 0,4 0 0 16,1 0-1-16,2 1 0 0,-2 0-2 15,0 0 1-15,0 0-2 0,0 0 1 0,-1 0 0 16,2 0 1-16,-1 0-2 0,4 0 1 0,-2 0 1 15,-1 0 0-15,0 1 2 0,0-1-3 16,0 0 0-16,-1 0-3 0,2 0 1 0,-2 0 2 16,4 0 1-16,-2 0 2 0,0 0 1 0,4 0-3 15,-2-1-1-15,-1 1 0 0,2-1-7 0,-1 0 7 16,1-1 0-16,-1 0 0 0,3 1 6 16,-2-1-6-16,3 0 2 0,0 1 1 0,-1-2-5 0,-1 1 4 15,-2 0-3-15,2-1-3 0,-4 1 4 16,4 0-2-16,-3-2 1 0,0 2 4 0,2 0-5 15,-3-2 4-15,-2 1 2 0,4-1-2 0,-6 1 4 16,0 0-7-16,-1 0 3 0,0 1-1 0,-3-2 0 16,-1 2 2-16,0-1 0 0,1 0 1 15,-2 1 1-15,1 0-3 0,-3-2-1 0,0 2-1 16,1-3-1-16,-2 3-2 0,1 0-1 0,-4-1 0 16,0 1-1-16,-1 0 5 0,-2-1 1 0,1 1 0 15,-2 1-1-15,-1-1-1 0,-3-1 2 0,-2 2 0 16,0-1 1-16,-3 1-1 0,-3-2-2 15,0 2 2-15,-2 1-1 0,1-1 0 0,-5 1-1 16,0 0 0-16,-2 0 1 0,0 0 1 16,-1 0 0-16,0 0 0 0,-2 0-2 0,0 0 0 15,-1 0 0-15,-2 0 0 0,1 0 2 0,-5 0-2 16,1 0-1-16,-5 0 0 0,-1 0-1 0,0 0 0 16,-4 0 0-16,1 0-3 0,-3 0 0 15,-2 0-7-15,-3 0-12 0,-1-1-22 0,1 0-24 0,-5-2-28 16,0 1-26-16,0 0-26 0,-2-1-19 15,1-2 21-15,-1 2 15 0,0 0-304 0</inkml:trace>
  <inkml:trace contextRef="#ctx0" brushRef="#br0" timeOffset="18916">16383 4475 380 0,'0'0'8'0,"0"0"-5"15,0 0-3-15,0 0-1 0,0 0-1 0,0 0 1 16,0 0 4-16,0 0 1 0,0 0-2 0,0 0 1 16,0 0 0-16,0 0-1 0,0 0 0 15,-11 61 3-15,8-46-1 0,2 1 1 0,-2 1 0 16,1 4 2-16,1 1-2 0,-3 2 0 0,2 2 1 16,-1 1-4-16,2 0 2 0,1 0-1 0,-1 1-2 15,0-1 2-15,-1 2 2 0,1 0-1 0,-2 2 0 16,2 1 1-16,1 1-2 0,-1-1 0 0,1 3-1 15,0-1 1-15,-1 0-3 0,0 1 1 16,-2-2 2-16,1 2-1 0,0-1 0 0,1 0-1 16,1 0 1-16,0 1 1 0,0 0 6 0,0 2 6 15,0 0 3-15,0 1 3 0,2-2 1 0,2-2-1 16,0 0 0-16,1-1 4 0,0 1 1 16,0-1 1-16,2 0-2 0,0 1-1 0,-1-2 4 15,-1 0-2-15,4-1 3 0,-5 2-9 0,3-1-8 16,-2-2 0-16,1 2 1 0,-2-3 2 15,3 1 5-15,-2-3-2 0,0 2-2 0,0-1 2 16,-1 0-5-16,-1 0-2 0,3-2-4 0,-4 0-2 16,1-3-2-16,0 0 1 0,0-3 5 15,-2 1-3-15,1 0 1 0,0-2-1 0,-1 0-1 16,2-1-1-16,-2 1 0 0,0-2-2 0,-1 0 1 16,1-2 1-16,3 1 1 0,-4-1 3 0,4 0-7 15,-2-1 4-15,-2 0-3 0,2-3 1 0,0 1 3 16,-1 0 0-16,0-2-1 0,1 1-3 0,-1 1 1 15,-1-1-1-15,1 1 4 0,-1-1-3 16,0 1 3-16,0-1-4 0,0 2 0 0,0 0-2 16,0-1-3-16,0 1 3 0,0 0-1 0,0-2 0 15,0 0 0-15,0 0 1 0,0-2 0 0,0 0 0 16,0-2 4-16,0 0 0 0,1-1-1 16,-1 0-1-16,1-3 2 0,-1 0 0 0,0 0 1 15,2-1 2-15,-2-2 1 0,0 1 5 0,0-1 8 16,0 0 12-16,0 1 12 0,0-1 14 0,0 0 1 15,0 2-5-15,0-2-13 0,-3 1-15 16,2 0-12-16,-1 0 1 0,-2 0 3 0,0 0 0 16,2-1 3-16,-2 2-8 0,-1-1-4 15,3-1-4-15,-2 1 0 0,0 0-2 0,2 0-3 16,-3-1 0-16,3 1-2 0,0 1 1 0,-3-2 0 16,2 0 3-16,1 1 0 0,-2-1 2 0,0 0 2 15,2 0 1-15,-2 0 3 0,0 0 2 0,1 0 0 16,-4 0-2-16,4 0-1 0,-4-1-3 0,1-1-4 15,-1 0-1-15,-5 1-2 0,0 1-1 16,-3-1-1-16,2 1 0 0,-5 0-3 0,3 0 2 16,-2 0-1-16,-1 0-1 0,-1 1-2 0,3 1-9 15,-2 1-11-15,-1-1-21 0,3 0-25 0,-1 0-38 16,-1 1-58-16,-1-2-57 0,-1 1-21 0,5-1 31 16,5 1-385-16</inkml:trace>
  <inkml:trace contextRef="#ctx0" brushRef="#br0" timeOffset="35547.89">3140 8060 208 0,'0'0'96'0,"0"0"-73"15,0 0-9-15,0 0-7 0,0 0-1 0,0 0-2 16,0 0 3-16,0 0 2 0,0 0 5 15,0 0 6-15,0 0 2 0,0 0 3 0,22-15-2 16,-13 11-1-16,1 1 0 0,0-1-2 0,0 1 4 16,2-1-2-16,0 2 0 0,3-2-2 15,-3 2-6-15,1 0 2 0,4-1 1 0,-1 2-1 16,0-1 5-16,3 1-4 0,-2-1-3 0,0 2 1 16,2-2-2-16,1-1 0 0,1 2-4 0,0-1-1 15,3 1 0-15,-1-1-3 0,-1 1 2 16,-2 0-2-16,2 0-2 0,3 0 2 0,-3 1 3 15,0-1 0-15,4-1 2 0,-1 1-2 0,3 0-1 16,-2-1 1-16,3 1-2 0,1-2-1 16,1 1-3-16,-1 0 0 0,0-1-1 0,-1 1 1 15,1 0 0-15,1 1 3 0,-1-1 0 0,0 2-1 16,1 0 1-16,-1 0-3 0,0 0-2 0,0 0 0 16,1 0 1-16,0 0 0 0,1 2 0 0,-2 0-1 15,1 0-2-15,-1-1 1 0,0 2-1 0,0-2 1 16,0 0-2-16,1 1 1 0,0-1 0 15,0 1-1-15,0-1 1 0,0 0 1 0,0 0 3 16,2-1 1-16,1 1 2 0,-1-1-2 0,-1 0-3 16,2 0-1-16,0 0 2 0,-3 0 0 0,1 0 2 15,0 0 0-15,1 0-2 0,1 0 1 16,-3 0-2-16,0 0 0 0,0 0 0 0,-1 0-3 16,-1 0 4-16,1 0-3 0,0 1 1 0,0 1 0 15,-1-1-2-15,1 0-1 0,-1 0 2 16,0 0 1-16,0 0-1 0,-1 2 2 0,2-2 0 15,-1-1 1-15,3 1-1 0,-1-1 2 0,0 0-1 16,1 0-1-16,-1 0 1 0,2 0-1 16,0 0 1-16,1-1-1 0,-2 0 2 0,-1-2-3 15,1 1 5-15,1 0-1 0,0-1-3 0,-1 1 3 16,0 0-1-16,-1-1 1 0,3 1 0 0,-1 0 1 16,0 1-3-16,-2-2-2 0,1 2 1 0,2 0-2 15,-2 0 2-15,1 1 0 0,-1 0 0 16,0 0-2-16,-2 0 2 0,3 0-1 0,-2 0-1 0,2 0 0 15,-1 0 2-15,-1 0 0 0,1 0 0 16,0 0 0-16,0 0-1 0,0 0 0 0,3-1 0 16,-1-2 2-16,2 1-1 0,-1 0-1 0,2-2 0 15,-1 2-1-15,0-2 2 0,0 2-1 16,0 0 2-16,1 0 1 0,-1 0-1 0,-3 1 1 16,3-1-2-16,-2 1 2 0,1-1-2 0,-1 1-1 15,1 1 1-15,-1-1 0 0,-3 1-2 0,0-2 4 16,0 1-2-16,-1 0 0 0,2 1 0 15,-1-1-2-15,0 0 1 0,0 0-2 0,1-1 3 16,-1 1 0-16,1 0 1 0,0 0 0 0,0-1-1 16,0 0 2-16,-1 1-4 0,0 0 4 15,-1 0-2-15,0 0 0 0,-3 1 1 0,-1 0 0 16,1 0-3-16,1 0 1 0,-3 0 0 0,0 0-1 16,-2 0 2-16,-3 0 0 0,2 0 1 0,-1 0-1 15,-2 0 0-15,-1 1-1 0,0-1-1 0,1 1 2 16,-1 0-1-16,1 0 1 0,-1 1-1 0,-3-1 2 15,5 0-4-15,-1 0 2 0,-2-1 1 0,0 1-3 16,1 0 2-16,1 1 0 0,-2-2 0 16,2 1-2-16,-1 0 3 0,0 0 0 0,2 0-3 15,0 0 2-15,-3-1-1 0,3 2-2 0,0-2 2 16,0 1 3-16,0-1-2 0,1 0 1 16,-1 0 0-16,1 0 1 0,1 0-1 0,0 0 1 15,1 0 1-15,2 0-4 0,-2 0 4 0,-1-1 0 16,-1-2-1-16,1 2 0 0,-3-1 0 15,2 1-2-15,0 1 1 0,-2-2 0 0,2 2-2 16,-2 0 2-16,2 0-2 0,-1 0 3 0,-1 0-4 16,1 0 1-16,0 0-1 0,-2 0-2 0,0 0-3 15,-1 0-2-15,1 0 0 0,1 2-2 16,-3 0 5-16,2-1 2 0,0 0 0 0,-1 0 5 16,-1 1-1-16,2-1-1 0,-3 0-1 0,1 0 4 15,2 0-3-15,-4 0 0 0,3 1 2 0,-4-1-1 16,4 0 1-16,-4 0 1 0,4 0-1 15,-4 0-4-15,2 1 4 0,0-1-2 0,-2 0 0 16,4 2 0-16,-4-2-1 0,3 1 1 0,-4 1-1 16,1-1 3-16,2-1-2 0,-2 1 0 0,-2 1 1 15,4-2-2-15,-2 1 1 0,-1-1 1 0,3 2 0 16,-2-1-1-16,0 0 1 0,1 1-3 0,2-1 2 16,-3 0-6-16,3 1-1 0,0-1 0 15,-1 0-4-15,3 1 4 0,-2-1-4 0,2 1 2 16,2 0 0-16,-2-2-2 0,3 2 6 15,-1-1 1-15,1-1 1 0,-1 0 2 0,2 1-1 16,-1-1 1-16,3 0 3 0,1-1-2 0,-3 0 3 16,3 1-1-16,-1-1 0 0,-2 0 2 0,1 0-2 15,3 0 1-15,-3 0-1 0,3 0 0 16,-2 0 1-16,3 0 0 0,-3 0 1 0,-2 1-2 16,4-1-1-16,-4 1 1 0,0 1-1 0,1-2 0 15,0 1 1-15,0-1-1 0,-1 1-1 0,0-1 2 16,3 1-1-16,-2-1-2 0,2 1 1 15,0-1 2-15,-4 0-3 0,2 1 3 0,2-1-1 16,-1 0-1-16,1 0 1 0,-1 0 2 0,0 0-1 16,2 0 1-16,-4 0 0 0,1 0 0 0,2 0 0 15,-1 0 1-15,-2 0-2 0,3 0 1 0,-1 0 0 16,-1-1 1-16,3 0-1 0,-4-1 0 0,2 1-1 16,1-1 0-16,-3 0 0 0,0 1 1 15,3-1 0-15,-1-1-3 0,-1 2 1 16,4-1 0-16,-4-1 0 0,5 3 0 0,0-2 1 15,-3-1-2-15,4 1 2 0,-1 0 1 0,1-2 1 16,-2 2 1-16,2-1-3 0,1 1 2 0,0 0-2 16,-1-1 0-16,0 1 1 0,-2 1-1 0,0-1 2 15,2 1-1-15,-1-2 0 0,-2 2-1 16,2-1 0-16,1 1-2 0,-4-1 2 0,1 2-1 16,1-1 0-16,-2 1 1 0,1-1-3 0,-1 1 1 15,1 0 0-15,-3 0 0 0,0 0 0 0,3 0 1 16,-3 0-1-16,-3 0 2 0,3 0 1 0,-2 0-4 15,3 0 4-15,-3 0-2 0,1 0 1 0,-1 0 2 16,-1 0-2-16,1 0-1 0,-1 0 1 16,-1 0-3-16,0 0 1 0,-4 0 0 0,3 0-2 15,-3 1-1-15,2 0-3 0,-5 1 1 0,4-1 1 16,-3 1-3-16,3-1 4 0,-3 0-1 16,1 1 2-16,1-1 2 0,-2 0 1 0,3 0-2 15,-2 0 1-15,-2 0 1 0,3 0 1 0,-1-1-2 16,-2 2 2-16,3-2-2 0,-2 1 0 15,-1-1 1-15,2 1-3 0,-2-1-2 0,1 1 0 16,-3 0-1-16,3 0 0 0,0-1-1 0,-3 2 2 16,4-2 0-16,-3 1 2 0,0-1 2 15,1 0 0-15,3 1 1 0,-3-1-2 0,0 0 2 0,4 1 1 16,-2-1-1-16,2 0-1 0,-3 0-2 0,1 0 1 16,3 0 3-16,0 0-2 0,-2 0 2 15,5-1-2-15,-1 1-1 0,-1-1 1 0,0 0-1 16,1 1 4-16,0-2-3 0,0 2 1 0,2-1 2 15,0 1-1-15,0-1 1 0,2 1 0 16,0-1-2-16,0 1 1 0,3-1 1 0,-3 1-1 16,0 0 1-16,3 0-2 0,-2-1 2 0,-3 1 0 15,4 0-3-15,-2-2 3 0,-1 2-2 0,2-1 0 16,-1 1 2-16,0 0-1 0,-1 0-2 0,1 0 1 16,0 0 0-16,0 0-1 0,-2 0 2 0,-1 0 0 15,0 0 0-15,-1 0 0 0,2 0 2 16,-1 1-1-16,-1 1 0 0,2-1 1 0,0 0-2 15,-1 0 0-15,0 1-1 0,0 0 0 0,-3 0-1 16,2-1 2-16,-2 1 0 0,0 1-1 16,0-2 1-16,-1 0-1 0,0 0 0 0,0 0 1 15,2-1 1-15,-2 0 1 0,1 2 0 0,-1-2-1 16,-1 0 0-16,-2 0-1 0,1 0 2 16,-3 0-1-16,0 0-1 0,-1 0 3 0,-1 0-2 15,0 0 1-15,-2 0-1 0,1 0-1 0,1 0 1 16,0 0 0-16,-1 0 0 0,-1 0 0 0,0 0-2 15,2 0 0-15,1 0 1 0,-2 0-1 0,-1 0 0 16,-1 0 2-16,3 0-3 0,-2 0 2 16,-2 0 0-16,2 0-2 0,-1 0 2 0,3 0-1 15,-4 0 1-15,1 0-1 0,0 0 2 0,2 1-1 16,-4-1 0-16,4 1 0 0,-1-1 1 0,0 0 1 16,0 0-2-16,0 2 0 0,-1-2-1 15,2 1 0-15,0 0 1 0,0 0-2 0,-3 0 3 16,2-1-5-16,-1 1 0 0,3-1 6 0,-2 2-5 15,2-1 4-15,1 1 1 0,-1-1-2 16,1 2 0-16,0-2 0 0,1 0-1 0,-1 1-2 16,1 1 3-16,-1-1-1 0,0 0 0 0,1 1 1 15,-1-1-4-15,1 0-3 0,0 1-2 16,1-1-8-16,-2 0-7 0,2 0-13 0,-2 1 0 0,-3-2-2 16,0 0-272-16</inkml:trace>
  <inkml:trace contextRef="#ctx0" brushRef="#br0" timeOffset="37931.79">3036 7827 368 0,'0'0'6'0,"0"0"-7"15,0 0 0-15,0 0 9 0,0 0 5 16,0 0 6-16,0 0 1 0,0 0 0 0,0 0-1 16,0 0 1-16,0 0 6 0,0 0 0 0,1-3 3 15,-1 3-6-15,-1 0-7 0,-3 1-6 16,1 1-3-16,1 0-1 0,-6 2 0 0,5 0 1 15,-4 1-1-15,1-1-1 0,1 2-3 0,-5 1-1 16,7 0-2-16,-5 0-2 0,0 1 3 0,-2 0 0 16,1 0 0-16,1 0 2 0,0 1-1 15,-2 1-1-15,1-1 3 0,0 0-2 0,-2 1-1 16,0 2 2-16,0-2-1 0,-3 3 1 0,2 0 2 16,-1 0-3-16,2 1-1 0,-5 0 0 0,2 1-1 15,-4 1 0-15,0-1 0 0,1 1 1 0,-1 1 0 16,-1-1-1-16,0 1 2 0,1 0 1 0,1 0-3 15,-2 0 3-15,-1 2-1 0,0-2 2 16,1 1 0-16,-2 0 0 0,1-1-2 0,1 0 0 16,-1 1-1-16,2 0 4 0,1-1-3 0,1-1 1 15,0 2 0-15,1-1-4 0,0 0 3 0,0 2-2 16,1-2 0-16,-3 0 1 0,-1 2 0 16,4-2 1-16,-4 1-1 0,3 0 1 0,-1 0-1 15,-2 0 0-15,4 1 1 0,-4 1-1 0,4-2 0 16,-4 0 2-16,5 2-1 0,-4-2 0 15,4 1 2-15,-3 0 1 0,2 2 1 0,-3-2 1 16,5 2 1-16,-5 1 0 0,4-1-2 0,-5 0 0 16,1 3-2-16,-3-1 0 0,2 1-3 15,-2 1 2-15,0 0-3 0,1 1 0 0,-1 0 1 16,0 2-2-16,-1 0 2 0,1 1-3 0,-2 2 1 16,3 1-1-16,-2-2 2 0,1 1-1 0,-1 0 1 15,0 1-1-15,1-1-1 0,0 3 1 0,0-1-2 16,0 1 5-16,0 1-5 0,0-1 3 0,-1 2-2 15,1 1 2-15,0 0-1 0,2 1 0 0,-2 0 2 16,2 1-3-16,1 0 2 0,-2 1 3 16,1 2-2-16,1 0-2 0,1 1 3 0,-3 1-3 15,0 0 0-15,3 0 4 0,-1 1-4 0,-1 1 3 16,-1 0-3-16,1 1 3 0,2-1-3 16,-2 1-1-16,5 1 2 0,-1-1-1 0,1 0 2 15,3 0 0-15,-1 0 2 0,4 2-2 0,-1-1 1 16,1 2-1-16,1-2 1 0,1 0-1 15,0 1 1-15,1-1 2 0,2 3-3 0,-2-2 4 16,0 3-1-16,2-1 0 0,-2 1 2 0,2 2-2 16,-1-1 3-16,1 1-3 0,-1 1 3 0,0 0-1 15,1-1-1-15,1-1 1 0,-2 1-2 16,0-1 0-16,2 0 0 0,0 0 0 0,1-2-1 16,0-2 2-16,0 0 1 0,1-2 0 0,3-1-2 15,0 0 1-15,2 0-1 0,-1 0 1 0,4-1 2 16,-3 0-1-16,-1-2 2 0,3-1 0 0,-2-1 0 15,1 2 0-15,1-1 2 0,-2 0 0 16,1-1 1-16,2 1-1 0,-3-1-2 0,0 1 0 16,2-1-2-16,1 0 2 0,0-2-2 0,-1 0-1 15,2-1-1-15,3-1-1 0,-1-3-1 0,4 0 1 16,-2-1 0-16,2-2-1 0,-2 0 4 0,3 0-1 16,-3 1 0-16,2-1 2 0,-2-2 2 15,-1 1 0-15,3-1-1 0,-3-1-2 16,1 2-3-16,0-2 0 0,-1 0 0 0,1 0-1 15,1 1 5-15,-4-1-2 0,4 0 0 0,-1 0 0 16,-2-2-5-16,2 0 1 0,0 2 2 0,-1 0 0 16,1-2 0-16,1 1 2 0,-3-4-3 0,3 1 2 15,-2-3 2-15,-2 1-4 0,2 0 2 0,0-1 2 16,1 0-5-16,-2 1 6 0,2-2 1 16,-1 1-3-16,-1 1 3 0,0-1-3 0,-1 1-2 15,3-2-1-15,-2 1 0 0,-1 0-1 0,2-2-1 16,1 1 4-16,1 2-2 0,-3-3 1 0,3 2 0 15,-1-1 2-15,2 0 1 0,-1 1 0 16,3-2 2-16,-4 0-1 0,4 1 1 0,-2-2 0 16,1 1-3-16,0 1 0 0,-1 0 0 0,-1 1-2 15,1 0 2-15,-1 1 2 0,0 0-1 0,0 0 2 16,1 0-2-16,-1 0 0 0,0-1-1 0,0 0 1 16,1 1 1-16,-1 0 0 0,4-1 0 15,-5 1 4-15,4-1-2 0,1 0 1 0,-3 1 1 16,1 0-2-16,1 0 0 0,0-2 4 15,-3 2-3-15,3-1 2 0,-1 0-1 0,-2-2-1 16,4 2 0-16,-1-2 2 0,-2 1 2 0,2 1 1 16,1-2 1-16,-1 1-2 0,0-2-1 0,2 2-2 15,-2-2 5-15,2 0-3 0,-2 2 2 0,2-1-1 16,1 0-2-16,-1 0-1 0,1 0-2 16,0-1 1-16,-1 1-4 0,2-2 6 0,-2 1-2 15,0-4 2-15,0 3 0 0,0-3-1 0,-2 0-1 16,3-3-4-16,0 1 3 0,0-1-3 0,-1 1 2 15,3-2 0-15,1 0-10 0,-3-1-10 0,0-1-2 16,0 1 3-16,-1 0 7 0,1 0 11 16,0 1 3-16,-2 0 0 0,2 1 2 0,0-1 5 15,-1 0 0-15,2-1-1 0,3 0 3 0,-4-1-2 16,2 1 5-16,-1-1-2 0,4 0 4 16,-3 1-5-16,-1-1-4 0,4-1 1 0,-2 1-7 15,3 1 4-15,-4-2-4 0,5 3 3 0,-6-3-3 16,1 1 0-16,-1 0-3 0,2 0-2 15,-1 0 1-15,-1 0 4 0,1 0 1 0,1 2-2 16,0-2 4-16,-2-1-4 0,3 0 0 0,-3 0-1 16,2 0 2-16,2 0-4 0,-4-1 3 0,0 0 1 15,0 0-3-15,2-1 1 0,-1 1-4 0,-2-2 4 16,0 2-3-16,1-1 3 0,-1-1-1 0,3 2-3 16,-3-1 2-16,1-1-2 0,-2 1 0 15,0 1-2-15,1-1 1 0,-1 0 1 0,-1 1-1 16,0-1 2-16,-3 1 0 0,2 0-4 0,-5 0-1 15,2-1 4-15,-1 0-4 0,-4 0 2 16,3 0 2-16,0-1-4 0,-3-1 2 0,2 2 0 16,-3-2-4-16,-1 0-4 0,-1-1-6 0,1 0-15 15,-4 0-20-15,2-1-29 0,-3 0-33 0,0-1-29 16,0 1-18-16,-1-1-11 0,-2 0-3 0,0 0-7 16,0 0 4-16,0 0 27 0,0-2 33 0,-2-2 33 15,1 1-221-15</inkml:trace>
  <inkml:trace contextRef="#ctx0" brushRef="#br0" timeOffset="38414.5">4043 15373 719 0,'0'0'43'16,"0"0"-24"-16,0 0 13 0,0 0 38 0,0 0 9 16,0 0-10-16,0 0-35 0,0 0-35 15,0 0-6-15,0 0 9 0,0 0 6 0,0 0 10 16,0 0 8-16,0 0 2 0,10 29 4 0,1-21 2 16,2 0 0-16,4 1-2 0,-2 1 1 15,3 0-1-15,2 0-7 0,0 2-2 0,0 1-6 16,0 0-8-16,1 0-2 0,-1-1-2 0,0 1-4 15,0 0 3-15,-2 1-2 0,2-2 0 16,-4 2-2-16,3-1 2 0,0 1 1 0,-6-2-2 16,4 1 2-16,-6 0 1 0,0-1-1 0,0 1 2 15,-3-2 2-15,-1 1 1 0,-4 0 8 0,-2-2 8 16,0 1 5-16,-1 0 7 0,0 0 1 0,-3 1 6 16,-4-1 0-16,1 2-2 0,-4-2-3 0,-2 1-8 15,-1 0 0-15,0 0-2 0,0-2-4 16,-3 2-7-16,3-3 0 0,-3 0-5 0,3-2 0 15,-4 0-2-15,5-1-5 0,-2-1-2 0,-1-1-4 16,3 1 1-16,-1-2-4 0,2-1 1 0,-3 1-1 16,7-2-3-16,-1 0-10 0,1 0-11 15,-2-1-29-15,6 1-41 0,0 1-60 0,-1-1-90 16,4-1-86-16,0 1 23 0,0 0 54 0,0-1-178 0</inkml:trace>
  <inkml:trace contextRef="#ctx0" brushRef="#br1" timeOffset="49217.46">5273 14955 1728 0,'0'0'-29'0,"0"0"56"0,0 0 9 15,0 0-1-15,0 0-13 0,0 0-22 0,0 0-6 16,0 0 17-16,0 0 19 0,0 0 1 0,0 0-1 16,0 0-11-16,70-1-9 0,-51 1-10 0,2 0-5 15,0 0-7-15,-2 0-26 0,1 0-28 0,-2 4-45 16,-2-1-52-16,2 2-59 0,-5 1-66 15,-2-2-9-15,-4-1-445 0</inkml:trace>
  <inkml:trace contextRef="#ctx0" brushRef="#br1" timeOffset="49781.5">5282 14998 1245 0,'0'0'319'0,"0"0"-300"0,0 0 28 16,0 0 27-16,0 0 0 0,0 0-24 0,0 0-37 15,0 0-15-15,0 0 5 0,0 0 4 0,0 0 3 16,0 0 2-16,0 0 6 0,-29 121-3 16,31-93 6-16,3 0-6 0,-2 5-1 0,1 1-1 15,2 3-2-15,-1 4 1 0,0 4-6 0,0 3 2 16,0 5-2-16,0 3-2 0,-1 0-4 0,0 2-1 16,1 0-3-16,-3 1 1 0,0 0 5 0,-2 1-1 15,0-3 0-15,0 0-1 0,0-3-1 0,-1-3-1 16,-1 0 0-16,-1-3 1 0,0-1-1 15,2-3 0-15,-2-2 7 0,2-2-3 0,-2-2-3 16,1-3 8-16,0-1-6 0,2-3 6 0,0-2 5 16,0-3-1-16,0 1 3 0,0-4-3 15,0-1 4-15,2-5 0 0,3-2 3 0,-1-2 1 16,2-3-1-16,-2-3-3 0,-1-1 1 0,2-1 0 16,-3-3-2-16,2 0 6 0,1-1-2 0,-3-1 5 15,4 0-5-15,-2 0 6 0,2 0-9 16,-2 1-2-16,5-1 6 0,0 0-13 0,0 0 4 15,1 0-4-15,3 0-3 0,-1-1-5 0,4 0 0 16,-2-1-6-16,5 1-11 0,-1 0-12 16,4-1-14-16,0 2-21 0,4 0-35 0,-2 0-36 15,5 0-54-15,-1 3-60 0,-1-1-60 0,1 0-63 16,-8 0 41-16,-9-1-186 0</inkml:trace>
  <inkml:trace contextRef="#ctx0" brushRef="#br1" timeOffset="51064.52">5992 15219 472 0,'0'0'24'16,"0"0"23"-16,0 0 29 0,0 0 23 15,0 0 1-15,0 0-22 0,0 0-12 0,0 0-6 16,0 0-4-16,0 0 18 0,0 0 17 0,0 0 10 16,0 0-9-16,0 0-25 0,13-33-26 0,-6 19-17 15,-2-2-7-15,3-3-4 0,0 0-3 0,2-4-5 16,-2 0 0-16,1-1 1 0,-1 2 0 16,2-4 5-16,-2 3 1 0,-1 1 1 0,-3 1 1 15,0 2 0-15,1 3 1 0,-4 3 4 0,0 3-5 16,-1 3 2-16,0 3-11 0,0 3-7 0,0 1-4 15,0 0-21-15,2 0 5 0,-1 3 3 16,3 3 10-16,-1 5 13 0,3 2 0 0,1 1-3 16,1 2-4-16,2 1-1 0,3 0 0 0,1 1 0 15,-1-3-1-15,4 4 2 0,-2-2-1 0,3-1-1 16,1 0 3-16,-4-1 0 0,2 1 0 0,-3-3 0 16,-1 1 5-16,-3-2-1 0,-3-1 5 0,-1 0 9 15,-5-3 8-15,1 2 10 0,-2-2 13 16,-2 1 1-16,-2-1-4 0,-3 2-1 15,-2-2-9-15,-1-1-3 0,0 0-6 0,0 0-5 16,-1-1-6-16,3 0-4 0,0-3 1 0,0 0-7 16,2-2-1-16,1 0-4 0,0-1-3 0,4 0-11 15,-1 0-8-15,1 0-21 0,-1 0-32 0,1-1-35 16,1-2-47-16,0 2-35 0,0-1-34 16,0 1-21-16,3 0-14 0,-1-1 44 0,0 2-269 15,-2 0 487-15</inkml:trace>
  <inkml:trace contextRef="#ctx0" brushRef="#br1" timeOffset="52948.36">6136 14740 220 0,'0'0'126'0,"0"0"-29"16,0 0 57-16,0 0 41 0,0 0 13 0,0 0-28 15,0 0-33-15,0 0-15 0,0 0-13 16,0 0-12-16,0 0-7 0,0 0-12 0,0 0-7 15,0 0-5-15,-25-64-16 0,24 64-9 0,1 0-17 16,-2 0-18-16,2 1-13 0,0 6-8 0,0 6 6 16,0 4 5-16,0 6 3 0,0 3 3 15,0 4 0-15,2 3-4 0,0 1 4 0,1 0-2 16,-1 1-4-16,-1-1 1 0,1-2-4 0,1 2 1 16,-2-4 1-16,0-1 1 0,0-4 1 15,0-2 2-15,0-3 3 0,2-4-4 0,1-4 1 16,-1-2-2-16,-2-3-1 0,2-4-1 0,0-2 6 15,-3-1 14-15,1 0 20 0,-1 0 15 16,0-4-2-16,0-4-13 0,0-4-22 0,-2-2-12 16,-1-3-10-16,0-4 1 0,1-1 1 0,-1-3-4 15,1-4 3-15,2-1-3 0,0-5-2 0,0 0-3 16,0-2 1-16,0 0-2 0,0 4 1 16,5 2 4-16,-3 3 0 0,1 6 3 0,-2 5 2 0,1 6 0 15,-1 3 0-15,-1 4-2 0,1 2-2 0,-1 2-8 16,0 0-8-16,1 4 4 0,0 7 7 15,-1 4 6-15,3 4 11 0,-2 6-5 0,2 2-3 16,-2 2 0-16,1 1 0 0,0 1 0 0,0 0-1 16,2 0 1-16,-1 1-5 0,0-2 5 15,1 0-3-15,-2-1 2 0,-1-3-2 0,2-1 1 16,0-5 2-16,-1-2-4 0,0-2 7 0,0-3-6 16,2-5 1-16,-1 1-1 0,-2-5 1 0,-1-2 0 15,1 0 3-15,-1-2 11 0,0 0 6 0,0 0 14 16,0 0-1-16,0-5-8 0,-1-2-13 15,0-3-12-15,-2-4-4 0,-1-2-1 0,4-3-3 16,0-1 6-16,0-4-2 0,0-1-3 16,3-3 10-16,-2 0-7 0,2 2 2 0,-2 1 2 15,-1 4-5-15,0 2 4 0,0 4 1 0,0 4 3 16,0 2 2-16,0 3 1 0,0 3 1 0,0 3-1 16,0 0-7-16,0 0-1 0,0 4-3 0,-1 4-2 15,0 5 9-15,-1 5-1 0,1 2 2 0,-2 2-2 16,1 3-1-16,2-1-1 0,0 1 0 0,0 0 3 15,0-2-1-15,0-1 0 0,2 0-1 16,2-2 2-16,0-2 0 0,-1 0 2 0,1-2-1 16,-1-1 0-16,0-3 0 0,1 0 1 0,-1-3 2 15,-1 0-5-15,2-2 5 0,0-1-5 16,-3-3 1-16,3 1 1 0,-1-3-4 0,-1 0 3 16,-1-1 0-16,2 1 4 0,0-1-2 0,0 0 3 15,0 0-1-15,3 0 0 0,-1-1-1 0,2-1 2 16,2 0 1-16,3-2-4 0,0-1 3 15,3 1-5-15,2-2 0 0,6-1-3 0,-3 1 3 16,3 0-4-16,-1-1 2 0,1 1 3 0,-3 0-5 16,1 1 2-16,-1 1-1 0,-3 0 1 15,0 1-2-15,-4 2 3 0,0 0-1 0,-3-1 0 16,-2 2 2-16,-2 0-3 0,-2 0 0 0,-4 0-2 16,3 0 8-16,-3 0 5 0,0 0 4 0,-3 0 2 15,1 3-9-15,-6 0-5 0,-2 2-3 0,-2-1 3 16,-1 1-4-16,-2 0 4 0,0 1 0 0,-2-3-5 15,0 1 4-15,-2-1-3 0,1-1-1 16,-3-1-2-16,-2 0 1 0,0 0-3 0,0-1 2 16,-3 0-1-16,3 0 3 0,4 0 0 0,1 0-2 15,5-2 4-15,3 0-5 0,3 0 3 0,3 0 1 16,2-1-3-16,2 2-3 0,0 0-5 16,0 0 2-16,0-2-10 0,3 1 7 0,4-1 3 15,2-2 2-15,3 1 4 0,2 0 2 16,4 0-1-16,0 1 0 0,3-1 2 0,1 1 1 15,-1-1 0-15,-1 1-1 0,1 1 3 0,-1 0-5 16,-2-1 5-16,0 2 0 0,-2-1-4 0,-1 1 3 16,-3 0 0-16,-1 1 2 0,0 0-3 15,-4 0 2-15,-2 0-2 0,-4 0 0 0,0 0 8 16,-1 0 6-16,0 0 6 0,0 1 0 0,-2 1-3 16,-6 0-9-16,1 2-6 0,-6 0-3 0,1 0 2 15,-3-1-2-15,-2 1 4 0,0-1-1 0,0-1-4 16,-4 1 5-16,-3 0-2 0,1-1-2 0,-2 1 2 15,-3-1-3-15,0 2 2 0,4-3 0 0,2 1 3 16,3-1 1-16,1 0-3 0,5-1 0 16,-1 2 1-16,8-2-4 0,0 0 4 0,3 0 1 15,0 0-6-15,3 0-6 0,0 0-12 0,0 0-6 16,0 0-2-16,4 0 6 0,3 0 4 16,0-2-5-16,7 0-17 0,-2 0-34 0,3-1-47 15,0 0-71-15,2 1-89 0,1-1-157 0,-3 2-87 16,-6 0-616-16</inkml:trace>
  <inkml:trace contextRef="#ctx0" brushRef="#br1" timeOffset="53698.79">6287 15638 1135 0,'0'0'45'0,"0"0"52"0,0 0 49 0,0 0 26 15,0 0-6-15,0 0-57 0,0 0-41 16,0 0-24-16,0 0-14 0,0 0-17 15,0 0 2-15,0 0-6 0,0 0-1 0,0 0 5 16,-41 63-4-16,41-48 8 0,-1 0-3 0,-1 1 6 16,2 0 0-16,-1 1-2 0,-1 1 4 15,2-1 1-15,0 2-1 0,-1-1 2 0,1-1 5 16,0 1-2-16,0-3 4 0,0-1 1 0,0 0-2 16,0 0-1-16,0-1 3 0,0-1-2 0,1-1-5 15,2-3-1-15,1 0-8 0,1-1-1 0,3-1 1 16,0-2-1-16,1 1-2 0,1-2 0 0,3 1 2 15,0-1-6-15,3-1 3 0,-1 1-2 16,3-1 2-16,-2-1-2 0,-2 0 3 0,0 2-7 16,1-2-4-16,-3 1 1 0,1-1-3 0,0 0 4 15,-2 1-5-15,1-1 4 0,-2-1-8 16,-1 1 2-16,1-1 0 0,-1 0-11 0,-1 0-6 16,2 0-26-16,-1-1-29 0,0-4-48 0,-1 0-67 15,1 1-79-15,-1-2-125 0,-4 1-97 0,-1 2-542 16</inkml:trace>
  <inkml:trace contextRef="#ctx0" brushRef="#br1" timeOffset="53946.72">6287 15861 1704 0,'0'0'-84'0,"0"0"56"0,0 0 62 0,0 0 97 15,0 0 9-15,0 0-58 0,0 0-18 0,0 0-16 16,0 0-10-16,0 0-9 0,125-40-14 0,-107 35-10 16,1 2-13-16,-3-1-19 0,1 2-37 15,-3 0-54-15,2-1-82 0,-4 1-114 0,-1 0-107 16,-4 1-446-16</inkml:trace>
  <inkml:trace contextRef="#ctx0" brushRef="#br1" timeOffset="54177.61">6208 15693 1590 0,'0'0'-58'0,"0"0"35"0,0 0 65 16,0 0 76-16,0 0 37 0,0 0-38 16,0 0-35-16,0 0-17 0,0 0-13 0,119-59-16 15,-88 51-16-15,-1 0-7 0,0 2-12 0,-3 0-14 16,0 0-30-16,0 3-47 0,-2-2-63 16,2 3-77-16,-3 0-102 0,-6 1-76 0,-5 1-533 0</inkml:trace>
  <inkml:trace contextRef="#ctx0" brushRef="#br1" timeOffset="55040.02">6506 16262 799 0,'0'0'260'0,"0"0"-182"16,0 0 53-16,0 0 24 0,0 0 2 0,0 0-54 16,0 0-53-16,0 0-1 0,0 0-4 15,0 0-4-15,0 0 1 0,0 0-7 0,0 0-5 16,0 0-2-16,-43-28-4 0,36 27-6 0,0 0-4 16,-3 1-5-16,1 0 0 0,-1 0-5 0,-4 2 0 15,2 3-3-15,-3 1-5 0,-2 1 6 16,0 4-4-16,1 1 5 0,0-1-6 0,2 3 0 15,1-1 1-15,1 1-2 0,4-1 7 16,1 0-5-16,0-2-1 0,4 0-1 0,2-2-2 16,1 0-2-16,0-1 3 0,0 0-3 0,1-1-1 15,4 0-4-15,1-1-3 0,2-1 1 0,1 1-8 16,3-1 10-16,0-1-5 0,5 1 4 16,0-1 6-16,5-1 0 0,-4 1 3 0,1-1 0 0,0 1 3 15,-2-1-3-15,0 0 5 0,-2-1 0 16,-1 2-1-16,-1-2 0 0,-3 3-1 0,1-1 4 15,-4 1-4-15,-1 2 8 0,-1 1-1 0,-1 1 3 16,-1 1-3-16,-3 1 6 0,0-1-6 16,0 2-1-16,0 0 5 0,0 0-7 0,-2-1 7 0,-3 0-2 15,1 0 3-15,1 0 0 0,-2-2-1 16,1 0 4-16,-2 0-1 0,-1-1 4 0,1 1 8 16,0-1 3-16,-1-2-3 0,-1-1 8 0,-1-1-9 15,1-1 4-15,-1-1 4 0,-1 2 2 16,0-2 4-16,0 0-2 0,-2 2 3 15,0-2-12-15,-2 0 4 0,0-1-7 0,-1-1-4 16,3 0 0-16,0 0-4 0,1 0-4 0,3 0-6 16,-1-1-1-16,2-1-9 0,-1-1-1 0,4-1-11 15,-1 1-7-15,1-2-26 0,2 1-46 0,-1 0-67 16,2 0-109-16,1-1-141 0,0 2-84 0,0 0-466 16</inkml:trace>
  <inkml:trace contextRef="#ctx0" brushRef="#br1" timeOffset="56048.85">6693 14762 595 0,'0'0'61'0,"0"0"-85"15,0 0 13-15,0 0 12 0,0 0 24 0,0 0 33 16,0 0 15-16,0 0 5 0,0 0-1 0,0 0 1 16,0 0-10-16,0 0-6 0,0 0-1 15,0 0-5-15,58-46 0 0,-45 44 1 0,2-2-6 16,0 2-8-16,-2-1-7 0,5 1-7 0,-3 1-7 16,1 1-4-16,-2 0-3 0,0 0 0 0,1 0-2 15,0 3-2-15,-1 2-1 0,-1 1-3 16,0 0-4-16,1 1 0 0,-2 0-5 0,0 0 2 15,2 1-1-15,-1 0 3 0,0 1-1 0,-3 0 3 16,3 1-1-16,-1 1-2 0,-1-1 4 0,1 1-2 16,-2 2 5-16,-1 1 2 0,-1 1 5 0,0 3-2 15,-1 2 0-15,0 2 1 0,-3 2-2 16,2 3 2-16,-1 1 1 0,-1 6 1 0,1-1-1 16,-1 2 0-16,2 0 1 0,-1 1-4 0,-1 1-1 15,0-2-1-15,-1 3-1 0,1 1-5 16,-1 0 2-16,2 0-4 0,0 1-2 0,-2 0 2 15,1 2-4-15,0-1 0 0,-3 0 0 0,3-1 0 16,-2 0 1-16,0-1 0 0,-1 0 0 16,0-1 3-16,0 2-2 0,1 0 4 0,-1-1 5 15,0 0 0-15,0 1 2 0,1-1 0 0,0 0-3 16,4 0-3-16,-3 0 3 0,2-2-5 0,0 2 0 16,0-3 1-16,0 2-3 0,3-3 1 0,-1-2-1 15,-1 0 3-15,1-2-2 0,0 1 2 0,1-2 1 16,-2-1-3-16,1-2 2 0,-2 0 0 15,-3-6 3-15,1-3-3 0,-2-4 9 0,-1-4 4 16,0-3 10-16,-2-2 17 0,-4 0 15 0,0-1 6 16,-1-2 1-16,-4-1-1 0,1 0-12 15,-3-1-3-15,1 0-10 0,-1 0-3 0,-3 0-7 16,4 0-6-16,-1 0 2 0,-3-1-9 0,2-1-1 16,-2 1 5-16,2-1-6 0,-3 2-5 0,3 0 5 15,-3 0-12-15,3 0 3 0,-3 0 2 0,2 4-5 16,-3 1 5-16,1-1-5 0,2 3 1 0,-3 0-3 15,4 0-3-15,-3 0 4 0,2 0 0 16,0-2-5-16,3 1 6 0,0-1-5 16,-1-2-7-16,3 1 2 0,1-1-10 0,2-2-8 15,-1 1-17-15,5-1-30 0,-1-1-56 0,3 0-105 16,1 0-98-16,0-1-109 0,0-3-66 0,1 2-431 16</inkml:trace>
  <inkml:trace contextRef="#ctx0" brushRef="#br1" timeOffset="56375.98">7642 15694 1946 0,'0'0'-13'0,"0"0"7"15,0 0 26-15,0 0 28 0,0 0 18 0,0 0-10 16,0 0-16-16,0 0-19 0,0 0-3 0,0 0-5 15,0 0-9-15,0 0-9 0,122-65-18 16,-101 60-42-16,1 1-77 0,2 2-99 0,-4 2-151 16,-4 0-53-16,-7 0-455 0</inkml:trace>
  <inkml:trace contextRef="#ctx0" brushRef="#br1" timeOffset="56559">7664 15897 1470 0,'0'0'211'0,"0"0"-176"0,0 0 21 16,0 0 13-16,0 0 5 0,0 0-19 0,0 0-9 15,0 0 11-15,0 0-2 0,0 0-13 0,0 0-15 16,0 0-17-16,0 0-12 0,122-8-17 16,-92 0-39-16,0 0-83 0,-2 0-114 0,0-1-148 15,-7 4-58-15,-7 0-407 0</inkml:trace>
  <inkml:trace contextRef="#ctx0" brushRef="#br1" timeOffset="57426.53">8364 14838 321 0,'0'0'284'0,"0"0"-192"16,0 0 51-16,0 0 36 0,0 0 13 0,0 0-38 15,0 0-58-15,0 0-45 0,0 0-16 16,0 0-10-16,0 0 2 0,0 0 4 0,0 0 5 15,2-46 0-15,11 41-7 0,0 2 3 0,1 1-10 16,2-1-3-16,-1 1-6 0,3 1-8 0,-3 1-2 16,3-1-4-16,1 1-3 0,-4 0-5 15,1 0-8-15,0 0-14 0,-2 0-19 0,-2 2-33 16,-2 0-26-16,0 2-33 0,-2-1-32 0,-3 1-20 16,0 0-34-16,-3 0 3 0,-1-1-46 0,1 0-16 0</inkml:trace>
  <inkml:trace contextRef="#ctx0" brushRef="#br1" timeOffset="58690.71">8340 15605 758 0,'0'0'86'0,"0"0"59"15,0 0 51-15,0 0 31 0,0 0-28 0,0 0-55 16,0 0-28-16,0 0-16 0,0 0-11 16,0 0-22-16,0 0-24 0,0 0-21 0,0 0-11 15,0 0-1-15,-21-8 2 0,21 22 9 0,4 1-2 16,-3 5-5-16,1 1-2 0,1 2-1 15,1 1-2-15,-3 0 2 0,2 1-2 0,1 2-3 16,-1-1-3-16,-1 2-3 0,1-3 4 0,2 0-7 16,-4-3 4-16,1-1-2 0,1-3-7 0,1-1-2 15,-2-3-11-15,2-3-11 0,0-3-27 16,1-1-26-16,1-2-41 0,-3-2-42 0,4-2-53 16,-4-1-57-16,3 0-58 0,-3-4 2 0,1-1 48 15,-1 2-91-15</inkml:trace>
  <inkml:trace contextRef="#ctx0" brushRef="#br1" timeOffset="58966.98">7961 15555 1972 0,'0'0'-43'0,"0"0"59"16,0 0 9-16,0 0 11 0,0 0 3 0,0 0 17 16,0 0 0-16,0 0 7 0,0 0 5 0,0 0-6 15,0 0-10-15,0 0-11 0,0 0-11 16,129-14-12-16,-97 10-7 0,3-1 0 0,1-1-6 16,1 0-2-16,-1 2 1 0,2-2-6 0,-2 0-2 15,-1 1-5-15,4-2-12 0,-5 1-21 0,3-2-40 16,-3 1-50-16,0 1-67 0,-3 0-76 15,-2 2-95-15,-8 0-62 0,-8 2-525 0</inkml:trace>
  <inkml:trace contextRef="#ctx0" brushRef="#br1" timeOffset="59717.83">9078 14888 859 0,'0'0'106'16,"0"0"48"-16,0 0 38 0,0 0 32 0,0 0-22 15,0 0-51-15,0 0-44 0,0 0-21 0,0 0-19 16,0 0-15-16,0 0-15 0,0 0-8 0,0 0-6 16,0 0-1-16,-92 65 2 0,90-39-5 15,2 0-3-15,0 3-3 0,0 0-1 0,0 2-5 16,3 1-5-16,3-2-2 0,-4 0-2 0,4-1-4 16,-1-4-1-16,2-1-10 0,-1-1-18 15,2-2-17-15,1-2-33 0,1-2-27 0,-1 0-31 16,3-2-37-16,-1-4-48 0,5-2-71 15,-4-2-58-15,-1-3 42 0,-1-2-251 0</inkml:trace>
  <inkml:trace contextRef="#ctx0" brushRef="#br1" timeOffset="60115.77">9249 14830 2081 0,'0'0'-31'0,"0"0"36"0,0 0 26 0,0 0 21 16,0 0 16-16,0 0-10 0,0 0-16 0,-23 116-4 16,23-89-6-16,0 0-3 0,2 2-2 0,3 0-7 15,0-1 4-15,5 0-3 0,-2-2-3 16,-1-3-3-16,1-2-4 0,3-2-5 15,-2-2-4-15,1-3 0 0,0-1-4 0,-1-3 1 16,-2-2-2-16,-3-2 2 0,3-2-1 0,-5 0 1 16,0-3 3-16,-2-1 3 0,1 0 9 0,-1 0 6 15,0 0 6-15,0 0 0 0,2 0 0 0,-2 0-8 16,1-3-5-16,2 1-5 0,-2 0-7 0,2-1 2 16,2 1-5-16,-1 0 1 0,4 0 0 15,0 1-2-15,2 0 1 0,0 0 0 0,3-1-9 16,-2 1-6-16,3 0-6 0,0 0-21 0,-2 0-17 15,1 0-36-15,2-1-44 0,-2 1-58 0,1-1-83 16,0 0-123-16,-4 0-56 0,-4 1-490 0</inkml:trace>
  <inkml:trace contextRef="#ctx0" brushRef="#br1" timeOffset="60491.23">9759 14876 1793 0,'0'0'-28'16,"0"0"34"-16,0 0 29 0,0 0 11 15,0 0-14-15,0 0-9 0,0 0 14 0,0 0 16 0,0 0 6 16,0 0-7-16,0 0-9 0,0 0-6 15,0 0 0-15,0 0-1 0,19 116 0 0,-18-100-3 16,0 1-2-16,-1-1-4 0,0 1-6 0,0 1 0 16,-1 1-1-16,-1-1 4 0,1 1-1 0,-1-1 6 15,0-1-6-15,0-1 0 0,2 1-6 0,0-2-3 16,0-2-6-16,5-1-5 0,0-2 2 16,3-2-3-16,4 0 0 0,0-2 2 0,3-2-1 15,3-1-3-15,0-3 2 0,0 0-7 0,3-2-8 16,1-3-8-16,0-3-22 0,0 0-25 15,0-1-40-15,-2-1-60 0,1 0-69 0,-1 0-84 16,-5 1-93-16,-1 2-11 0,-8 2-384 0</inkml:trace>
  <inkml:trace contextRef="#ctx0" brushRef="#br1" timeOffset="60692.68">9763 15132 2047 0,'0'0'-35'15,"0"0"37"-15,0 0 57 0,0 0 36 0,0 0-23 16,0 0-29-16,0 0-16 0,0 0-18 16,136-44-10-16,-114 32-20 0,4 2-37 0,-3 1-59 15,-2-1-86-15,-2 4-145 0,-1 0-127 0,-9 3-621 0</inkml:trace>
  <inkml:trace contextRef="#ctx0" brushRef="#br1" timeOffset="60881.18">9636 14887 2036 0,'0'0'-44'16,"0"0"52"-16,0 0 49 0,0 0 45 15,0 0-8-15,0 0-40 0,0 0-21 0,142-19-19 16,-103 11-10-16,2 0-17 0,0 0-34 0,2 0-66 16,3-1-109-16,-3 2-178 0,-11 3-101 0,-9 1-561 15</inkml:trace>
  <inkml:trace contextRef="#ctx0" brushRef="#br1" timeOffset="61281.22">10449 14832 1659 0,'0'0'98'15,"0"0"6"-15,0 0 11 0,0 0 8 16,0 0-39-16,0 0-50 0,0 0-8 0,0 0 1 16,0 0-3-16,0 0-7 0,0 0-4 0,-127-30 1 15,112 36 0-15,4 2 3 0,0 1 3 0,2 2-7 16,5-1-2-16,-1 1-5 0,4-1-9 15,1 0 4-15,3 0-3 0,3 1 0 0,2-1 4 16,2 0 0-16,1 0 0 0,1-1 0 0,5 0-1 16,-2 0 3-16,3 1-2 0,3-1-2 0,-3 0 6 15,1 1-8-15,-4 1 4 0,3 1 2 0,-5 1-5 16,2 0 3-16,-4 0 0 0,-1 1 2 0,-1 1 2 16,-4-1 2-16,0 1 2 0,-4-1 0 15,-1 0 2-15,-5-1 5 0,0-1 1 16,-6-1-1-16,0 1 2 0,-4 1-4 0,0-3-1 15,-1 1 1-15,-2-1-5 0,2-2 1 0,-1 0-3 16,-2-3 1-16,6-1-4 0,-2 0-3 16,2-3-4-16,3-1-13 0,0 0-13 0,5 0-27 0,-2-1-49 15,4-4-72-15,-2-1-107 0,3 0-157 16,2 1-73-16,-1 0-522 0</inkml:trace>
  <inkml:trace contextRef="#ctx0" brushRef="#br1" timeOffset="61532.49">10448 14596 2092 0,'0'0'-42'0,"0"0"62"0,0 0 54 15,0 0 46-15,0 0 6 0,0 0-22 0,0 0-20 16,0 0-13-16,122 43-12 0,-95-26-14 15,-1 3-7-15,2 2-8 0,0 0 0 0,-3 4-6 16,2 1-10-16,-3 4-2 0,0 1-10 0,-2 2-3 16,-5 1-3-16,-3 0-8 0,-3 1-15 15,-7 1-20-15,1-3-29 0,-5 0-41 0,0-1-76 16,-9-2-125-16,-2-2-152 0,1-8-77 0,1-8-544 0</inkml:trace>
  <inkml:trace contextRef="#ctx0" brushRef="#br1" timeOffset="62112.55">11331 14763 1836 0,'0'0'14'0,"0"0"46"0,0 0 1 16,0 0-15-16,0 0-12 0,0 0-19 0,0 0 2 15,0 0 11-15,0 0 9 0,0 0 2 0,0 0-15 16,0 0-8-16,0 0-5 0,123-24-10 0,-91 19-11 15,3 1-17-15,-3-1-48 0,-1 2-65 0,-2-1-97 16,-4 2-130-16,-6 1-61 0,-8 0-422 0</inkml:trace>
  <inkml:trace contextRef="#ctx0" brushRef="#br1" timeOffset="62597.77">11409 14727 1761 0,'0'0'8'0,"0"0"40"0,0 0 15 16,0 0 18-16,0 0 13 0,0 0-1 0,0 0-1 15,0 0-2-15,0 0-11 0,0 0-18 0,0 0-13 16,-34 137-6-16,34-110-1 0,0 5-2 16,0 2-3-16,3 3-7 0,-1 5 0 0,-1 2-7 0,0 2-3 15,-1 1-1-15,1 2-6 0,-1 2-3 16,1 3 1-16,-1 2-2 0,0 1-2 0,1 2-2 15,2 0 2-15,-1-2-3 0,0 1 1 0,-2 0 2 16,1 0-3-16,0-2-1 0,-1 0 4 0,0-3-7 16,0-1 1-16,0-3 2 0,0-3 1 15,0-3 0-15,-1 0 3 0,0-3-4 0,1-3-2 16,-1-1 0-16,-1-4 1 0,-2-3 4 0,2-3-4 16,1-4 5-16,-1-4-4 0,0-1-3 0,-1-6 5 15,2-1-4-15,0-5-1 0,1 0-1 16,0-3 0-16,0-1 0 0,0-1 6 0,0 0 1 15,0 0 4-15,2 0 2 0,4-1 1 16,-3-1 2-16,4-1-8 0,1 0 2 0,2 1-7 16,0 1-2-16,1 0 4 0,3 1-4 0,3 0 0 15,1 1 1-15,3 1 1 0,-2 0 0 0,5 2-2 16,-1-1-2-16,2 0-1 0,-1 2-4 0,-1 1 1 16,4-2-9-16,-3 2-16 0,3 0-11 15,-5 0-14-15,5 1-8 0,-4 0-7 0,-1-1-4 16,-1 0-32-16,0 1-53 0,-2-1-88 0,-2 1-155 15,-5-3-140-15,-5-1-576 0</inkml:trace>
  <inkml:trace contextRef="#ctx0" brushRef="#br1" timeOffset="63265.5">11916 14791 2274 0,'0'0'-82'0,"0"0"55"16,0 0 19-16,0 0 40 0,0 0 6 0,0 0-6 15,2 122-13-15,-1-95-8 0,1 1-6 0,-2 1 3 16,2 0-5-16,3-2-2 0,-3 1 1 0,-1-2-4 16,0 0-2-16,-1-2-4 0,0-4-6 0,0-2-15 15,0-3-22-15,-2-3-37 0,0-4-39 16,-3-2-37-16,3-2-26 0,2-4-40 0,-2 0-21 16,0-5-4-16,1-4 5 0,-2-2 56 0,2-4 62 15,0-3 56-15,0-3 44 0,-1-3 22 16,0-4 7-16,-1-4 1 0,1-1 2 0,2-3 5 15,0 0-1-15,0 1 5 0,0 0 6 0,0 3 24 16,0 2 39-16,1 4 46 0,3 3 59 16,-1 3 21-16,-1 6-1 0,4 1-18 0,-2 5-35 15,5 1-34-15,-2 2-18 0,-1 3-13 0,4 0-14 16,5 2 0-16,-2 0-5 0,1 6-8 0,4 1 0 16,-1 3-14-16,2 0-6 0,-3 2-6 0,3 2-7 15,-1 1-4-15,-2 0-6 0,-1 0-3 16,-2 0-6-16,-2 0-4 0,0 0-2 0,-3 0-2 15,-2 1-4-15,-4-1 1 0,-2 0 3 0,-1 0-2 16,-7-1 4-16,-3 0-2 0,1 0 1 0,-3-3 0 16,-3 2 3-16,2-2 0 0,-3 0-3 0,2-1 3 15,-2 0 0-15,0-1-1 0,6-1 2 16,1-1-1-16,5 0-4 0,-1-1 4 0,3 0-5 16,2 0 1-16,1-1-6 0,2 0 2 0,6-1 3 15,1 1-4-15,3-3 8 0,2 2-3 0,5-2-1 16,1 1-1-16,1-1-5 0,0 1 0 15,4 2-10-15,-2 2-11 0,0 0-22 16,0 2-22-16,1 0-28 0,-2 1-29 0,0 3-42 16,-2 0-44-16,-1 2-70 0,1 0-32 0,-8-3 49 15,-2-3-204-15</inkml:trace>
  <inkml:trace contextRef="#ctx0" brushRef="#br1" timeOffset="63865.58">12347 15505 1854 0,'0'0'-4'0,"0"0"41"16,0 0 36-16,0 0 26 0,0 0-16 0,0 0-43 15,0 0-11-15,0 0 4 0,0 0-3 16,0 0 0-16,0 0-9 0,0 0-9 0,0 0-2 16,0 0-5-16,-107-61-1 0,90 72-3 0,-2 3-1 15,-1 3 0-15,0 0 2 0,0 3-3 0,0 0 4 16,-1 1-4-16,2 0-3 0,-2 1 5 15,3 0-4-15,4 0 7 0,1 0 3 0,-2 0 2 16,6 2-1-16,-1-3 3 0,6 2-3 0,1 0-6 16,0-3 5-16,3 1-6 0,4-4 1 0,2 0 1 15,8-3-2-15,1-1-2 0,2-3 0 16,4-3 2-16,0-3 2 0,3 0 0 0,3-3 0 16,0 0 3-16,-2-1-7 0,2 0 3 0,-4-2 1 15,-2-3-4-15,0 0 4 0,-2-1 2 0,-6-1-4 16,1 1 2-16,-8-1 1 0,2-1-3 15,-5 1 2-15,0-1-3 0,-3 1-1 0,0 0 0 16,-3 0-1-16,-2 0 3 0,-3 0-4 16,-2 1-1-16,0 1-3 0,-3 1 1 0,-3 0-2 0,2 2 3 15,-2 2 2-15,1-1-5 0,-1 1 8 16,4 0-1-16,0 0 0 0,2 0 1 0,1 0-1 16,1 1-2-16,6 1 2 0,0-1 1 0,1 0-1 15,1 1-1-15,0-2-2 0,2 0 5 0,5 0-2 16,4 0 3-16,1-2-4 0,5-2-10 0,1-1-10 15,4 0-26-15,2 0-49 0,-2-1-60 16,0 1-79-16,3 0-108 0,-11 0-107 0,-3 3-575 0</inkml:trace>
  <inkml:trace contextRef="#ctx0" brushRef="#br1" timeOffset="64176.29">12216 16148 2291 0,'0'0'76'0,"0"0"-78"0,0 0 17 0,0 0 20 15,0 0 7-15,0 0-4 0,0 0-3 16,0 0-5-16,0 0-4 0,0 0-8 0,-23 131-5 16,25-106-8-16,5-2 2 0,-3 2-4 0,-2-4-5 15,4 0-6-15,-4-2-12 0,0-3-20 0,3 0-38 16,-3-3-49-16,-1-3-71 0,4-1-75 16,-1-3-97-16,-1-2-96 0,2-3 34 15,-3 1-186-15</inkml:trace>
  <inkml:trace contextRef="#ctx0" brushRef="#br1" timeOffset="64650.02">12213 16075 1084 0,'0'0'124'0,"0"0"37"0,0 0 28 16,0 0 13-16,0 0-38 0,0 0-41 0,0 0-15 15,0 0-19-15,0 0-16 0,0 0-17 0,0 0-18 16,0 0-8-16,117 5-6 0,-101 6-4 0,-3 3-9 15,1 1-3-15,-4 1-6 0,-2 2-6 0,-1-2 1 16,-5 0-3-16,0 1 4 0,-2-2-3 16,-3 1 1-16,-5 0-4 0,-3-1-5 0,-1 0 3 15,-4 2 2-15,-1-4-3 0,-1 1 6 0,0-1 7 16,3-3-7-16,0-2 13 0,3-1-6 16,5-4-4-16,2-2-5 0,3 1-23 0,2-2-5 15,0 0-8-15,4-3 6 0,5 0 12 0,2-3 5 16,5 1-2-16,-1-2-1 0,4 1-5 15,0 1 6-15,-1 2 10 0,1 2 1 0,-2 1 14 16,1 0-5-16,0 1 4 0,-4 3 0 0,4 2 3 16,-3 1 6-16,0 1-3 0,-3 1 14 0,-1 0 4 15,-1 1 9-15,-2-1 8 0,-3 1 3 16,0 0-9-16,-3 0 2 0,-2 0-4 0,0 1-6 16,-3-2 2-16,-5 0-6 0,0-1 2 0,-2 0-11 15,-2-1 5-15,-1 1-10 0,-5 0-5 0,0 0-3 16,-3 0-2-16,0 2 5 0,1-3-9 0,-2 0 7 15,0 0-9-15,2-2-1 0,0-1 3 0,0-1-3 16,1-2-3-16,0-1-8 0,5 0-8 0,-2 0-17 16,5-4-17-16,0 0-25 0,1-2-42 15,6 0-70-15,-1 0-98 0,4 0-125 0,1 0-53 16,0 2-371-16</inkml:trace>
  <inkml:trace contextRef="#ctx0" brushRef="#br1" timeOffset="65332.46">12405 14686 1921 0,'0'0'11'0,"0"0"-70"0,0 0 25 16,0 0 19-16,0 0 42 0,0 0 21 0,0 0-5 15,0 0-3-15,0 0-1 0,0 0-5 16,0 0-9-16,0 0-6 0,0 0-6 15,116-6-3-15,-89 3-4 0,-2-2-1 0,1 1-5 0,-2-1 3 16,3-2 0-16,-4 1-2 0,1 1 3 16,-2-1-4-16,-2 4-2 0,-3-1-1 0,0 3 0 15,-6 0 0-15,0 5 3 0,-2 1 1 0,-3 6 1 16,-2 3 3-16,-3 4-2 0,3 5 2 0,-2 2-4 16,-1 5 4-16,0 4 1 0,1 2-1 0,0 2 3 15,3 3-4-15,-1 1-3 0,3 4-2 0,2 1 0 16,0 3-2-16,-1 1 1 0,0 0 0 15,2 1-3-15,-1 1-1 0,-1 1-3 0,1 3-1 16,-5 2 0-16,2 0 3 0,-2 0 1 0,-1 1 2 16,1 1 0-16,-1-1 3 0,3 0-1 15,-3 1-1-15,-1-1 6 0,3-2-3 0,-2 0 7 16,1 0 11-16,2-4 13 0,3-2-3 0,-1-6-4 16,0-3-3-16,0-5-6 0,4-2 11 0,-4-5 7 15,1-1 2-15,2-2-5 0,-2-3 5 16,-2 0 1-16,-3-3-7 0,5-4-1 0,-5-2-11 15,-1-4-3-15,-2-2-6 0,-1-2 4 16,0-3 1-16,0-2 8 0,-6 0 12 0,2-2 0 0,-5-1 2 16,-1-1-3-16,-1 0-5 0,-3 0-11 15,0-1-1-15,-3-3-7 0,1-1-6 0,-2 0 2 16,-2 1-5-16,5-1 2 0,-4 0-5 0,2 2 2 16,2 0-6-16,0 0-6 0,2 1-11 15,3-1-13-15,0 0-26 0,1 1-39 0,0 0-50 0,4-2-97 16,-1 2-140-16,3 0-152 0,0-1-606 0</inkml:trace>
  <inkml:trace contextRef="#ctx0" brushRef="#br1" timeOffset="65881.99">13158 15504 1607 0,'0'0'388'0,"0"0"-378"0,0 0 41 16,0 0 30-16,0 0 0 0,0 0-10 0,0 0-23 15,0 0-13-15,0 0 12 0,0 0 7 16,0 0-6-16,0 0-15 0,0 0-14 0,0 0-4 15,150-21-9-15,-113 16-3 0,2 0-8 0,-1 1-12 16,-2 0-22-16,0 1-30 0,-3 0-42 0,-3 1-75 16,-1 1-90-16,-5 0-135 0,-6 1-72 0,-8 0-517 15</inkml:trace>
  <inkml:trace contextRef="#ctx0" brushRef="#br1" timeOffset="66106.39">13232 15609 1501 0,'0'0'415'0,"0"0"-408"15,0 0 28-15,0 0 32 0,0 0 18 0,0 0 20 0,0 0-11 16,0 0-10-16,0 0-12 0,0 0-16 16,0 0-22-16,0 0-16 0,0 0-7 0,134 17-11 15,-106-19 0-15,0-2-17 0,2 2-16 0,0-3-28 16,1 0-43-16,-1-1-52 0,0 2-69 15,-3-2-83-15,0 1-91 0,-3 0-27 0,-8 0-276 16,-6 3 549-16</inkml:trace>
  <inkml:trace contextRef="#ctx0" brushRef="#br1" timeOffset="66435.52">13494 15238 1949 0,'0'0'26'0,"0"0"-7"16,0 0 32-16,0 0 29 0,0 0 26 0,0 0 1 15,0 0-17-15,0 0-14 0,0 0-13 16,0 0-14-16,0 0-16 0,132 70-9 0,-101-56-10 16,1-1 0-16,2 1-2 0,0 2-6 0,-1 2-1 15,-2 0-2-15,-1 1-4 0,0 2 2 0,-5 0-4 16,0 2-2-16,-6-3 4 0,-2 1-3 0,-4 0 5 15,-5 0-4-15,-5-3 2 0,-3 1 1 16,-3-2-4-16,-9-1 6 0,-3 0-3 0,-5-1 1 16,-3-1-2-16,-5 0 1 0,-1 0-5 0,-3-2-9 15,-1 2 2-15,-3-1-13 0,4 0-2 0,0-1-13 16,4 0-22-16,3-4-29 0,4 2-46 16,4-2-51-16,5-2-78 0,3 0-106 0,2-2-88 15,5-2-338-15,1 1 605 0</inkml:trace>
  <inkml:trace contextRef="#ctx0" brushRef="#br1" timeOffset="67897.72">14683 14620 1579 0,'0'0'-29'15,"0"0"70"-15,0 0 51 0,0 0 23 0,0 0 3 16,0 0-15-16,0 0-38 0,0 0-31 15,0 0-8-15,0 0 2 0,0 0 7 0,0 0 6 16,-58 105-8-16,65-71-8 0,4 5-9 0,-1 0-8 16,3 1-3-16,-3 2 0 0,0 1-4 0,-1 4-1 15,-1 1 1-15,-2 1 0 0,-2 2 0 16,-1 1-1-16,-3 0-1 0,0-1 0 0,-8 2 3 16,-1 0-3-16,-4-1 4 0,0 1-1 0,-4-3-6 15,-1-1 5-15,0-3 0 0,-1-2 6 0,0-3 0 16,1-3 4-16,-1-2-4 0,0-3-3 0,3-3 1 15,1-4-3-15,3-5 3 0,1-4-2 0,2-5 4 16,5-5-3-16,3-6-19 0,1-1-2 16,0-4-1-16,5-5 3 0,5-7 20 0,4-2 3 15,0-5-7-15,5-1 1 0,-2 0-4 0,5 2-3 16,-2 2 0-16,-1 4 2 0,-1 5-1 16,-1 1-2-16,2 5 2 0,-1 1-9 0,-2 4 2 15,4 0-4-15,-4 2 2 0,3 4 2 0,-1 4 3 16,0-2 8-16,-1 5-2 0,-3 2 4 15,2 1 2-15,-5 2-3 0,-2 3-1 0,-2 0 2 16,-2 2-2-16,-2 3 0 0,-3 1 5 0,-2 2-2 16,-6 3 1-16,-2 3 1 0,-3 4 10 0,-5 2 14 15,2 4 12-15,-3 0 4 0,2 0-7 16,-1 1-15-16,2 1-9 0,3 1 0 0,-1 3-6 16,3 0 10-16,1 1 2 0,2 1 4 0,-2-4 3 15,5-2-1-15,1-2-8 0,3-3-5 0,1-3 3 16,0-1-7-16,4 0 0 0,1-5-2 0,2-2-1 15,3-6-8-15,-2-5 4 0,2-4-11 0,1-4-17 16,-1-6-12-16,0 0-27 0,0-5-18 0,-2-1-33 16,0 0-37-16,1-5-76 0,-2-5-95 15,0-1-106-15,-2 1-25 0,-2 3-320 0</inkml:trace>
  <inkml:trace contextRef="#ctx0" brushRef="#br1" timeOffset="68953.38">15227 14562 723 0,'0'0'199'15,"0"0"26"-15,0 0 35 0,0 0-8 0,0 0-40 16,0 0-53-16,0 0-33 0,0 0-25 0,0 0-25 16,0 0-18-16,0 0-15 0,0 0-9 0,0 0-2 15,0 0-2-15,-59 57 3 0,59-39-6 0,0 1 2 16,0 1-1-16,0 1-5 15,0 0 1-15,0 2-6 0,0 1 0 0,0 3-1 16,0 0-1-16,0 1 4 0,-3 2-2 0,1-1 1 0,-2 1 1 16,-2-1 0-16,3-3 0 0,-2 2 2 15,1-3-6-15,1-1 4 0,-1-1-4 0,3-3-2 16,-1-3 4-16,1-3-6 0,1-2 1 0,0-3-5 16,0-2-1-16,0-1-1 0,1-2-3 0,1-3 3 15,1 0 1-15,-1-1 3 0,0 0 4 16,1 0 5-16,-1 0-2 0,3-3 3 0,0-1-7 15,3 1 1-15,-2-1-6 0,0-1 0 0,2 3 0 16,0-1-7-16,0 1 6 0,1 0-6 0,1-1-2 16,1 2 1-16,-1 0-1 0,2 1-1 0,-1 0 2 15,1 0 1-15,0 0-1 0,-1 0-3 0,3 1-5 16,1 0-9-16,-3 2-12 0,3-1-10 16,-1 1-14-16,2 0-20 0,-1 0-19 0,2 0-39 15,0 1-47-15,-1-1-79 0,0 1-105 16,1-1-141-16,-6-1-52 0,-2 1-330 0</inkml:trace>
  <inkml:trace contextRef="#ctx0" brushRef="#br1" timeOffset="69314.39">15745 14780 1956 0,'0'0'11'0,"0"0"37"0,0 0 40 16,0 0 16-16,0 0-26 0,0 0-18 16,0 0 4-16,0 0 5 0,0 0 1 0,0 0-8 15,0 0-17-15,0 0-18 0,0 0-12 0,0 0-4 16,126-11-7-16,-102 10 0 0,-1-1-8 0,4 1-14 16,-4 1-21-16,2-1-39 0,-5 1-62 0,0 0-131 15,-5 0-195-15,-4 0-79 0,-3 0-610 0</inkml:trace>
  <inkml:trace contextRef="#ctx0" brushRef="#br1" timeOffset="69548.8">15714 15063 1680 0,'0'0'458'0,"0"0"-450"15,0 0 60-15,0 0 58 0,0 0 12 16,0 0-24-16,0 0-25 0,0 0-23 16,0 0-16-16,120-13-18 0,-90 10-10 0,-2 1-10 0,1 1-10 15,1-1 3-15,-3 1-14 0,1 1-17 16,-5-1-23-16,0 1-42 0,-3 0-50 0,-1 0-111 16,-2 0-188-16,-6 0-126 0,-2 0-730 0</inkml:trace>
  <inkml:trace contextRef="#ctx0" brushRef="#br1" timeOffset="74315.53">16811 14815 735 0,'0'0'40'0,"0"0"36"0,0 0 39 16,0 0 21-16,0 0-23 0,0 0-46 0,0 0 0 15,0 0 0-15,0 0 5 0,0 0-2 16,0 0-4-16,0 0 1 0,7-65-2 0,-7 59-3 16,0 1-7-16,0-1-3 0,-2 0-6 0,0 1-5 15,-3-1-9-15,1 0-5 0,-2 0-6 16,-2 1-6-16,0 0-6 0,-1 1-2 0,-1-1-5 16,-1 2-4-16,-1 1 0 0,1 1-4 0,-1 1-2 0,0 0-2 15,-2 0-3-15,1 5 0 0,0 1-3 16,0 2 3-16,-1-1 1 0,1 4-1 0,1 2 1 15,-4 1 0-15,4 1-3 0,-1 2 4 0,1 2-2 16,1 2 0-16,0 0 4 0,3 1-3 16,2-1 2-16,-1 1 3 0,4-1 1 0,3 0-3 15,0-1 4-15,0 0-1 0,0-1-2 0,3 0 4 16,4-3-5-16,1-1-1 0,0-1 0 0,2-1 3 16,0-3 5-16,0 1 9 0,1-5 8 15,1-1 11-15,0-3 9 0,-1-2 9 0,-1 0 12 16,3-4 4-16,0-4 11 0,2-3 1 15,-3-2-4-15,1-1-3 0,1-1-11 0,-3 1-9 16,0-1-6-16,-2-2-6 0,0 2-6 0,-2-2-5 16,0 0-7-16,1 0-3 0,-1-1-8 0,-4-1-4 15,1 2-6-15,-3 0-13 0,-1 2-6 0,0 1-22 16,0 2-32-16,-4 3-46 0,1 2-59 16,-1 1-77-16,0 3-91 0,0 2-77 0,1 0-303 15,2 1 394-15</inkml:trace>
  <inkml:trace contextRef="#ctx0" brushRef="#br1" timeOffset="74701.3">17012 15120 1423 0,'0'0'142'0,"0"0"-87"0,0 0 55 16,0 0 40-16,0 0-9 0,0 0-60 0,0 0-24 16,0 0-5-16,0 0-2 0,0 0-9 15,0 0-6-15,11 123-11 0,-11-108-5 0,-1 1-3 16,-4-1-6-16,-1 0-3 0,-4 0-5 0,1 0-6 16,0 0-5-16,-4 1-15 0,3-1-21 0,-3-1-33 15,0 0-71-15,3-2-94 0,3 0-130 16,1-5-81-16,3-1-582 0</inkml:trace>
  <inkml:trace contextRef="#ctx0" brushRef="#br1" timeOffset="75299.07">17215 14764 1143 0,'0'0'78'16,"0"0"63"-16,0 0 36 0,0 0-1 0,0 0-45 16,0 0-46-16,0 0-15 0,0 0-5 0,0 0-8 15,0 0-6-15,0 0-6 0,0 0-8 16,0 0-3-16,0 0-3 0,111-75-4 0,-95 75-3 15,2 0-3-15,1 0-6 0,-3 3-4 0,-2 2-4 16,-1 0-3-16,1 1-5 0,-5 2 0 0,-2 0-1 16,-1 1-1-16,-4 2 2 0,-2 0 3 0,0 0 0 15,0 3 4-15,-3-1-1 0,-4 2-2 16,-2 0 0-16,-2 0 1 0,0 1-3 0,0 2-1 16,-4-2 1-16,2 1 0 0,1 0-1 0,1-1 2 15,2-2-1-15,0 0 1 0,6-1-1 16,0-2-1-16,2 0-3 0,1 1-2 0,0-2 5 15,0 1-1-15,3-2 1 0,0 0 1 16,5 0-1-16,-4-1 0 0,4 2-1 0,1-2-1 16,0 0-1-16,1-1-5 0,1-2 0 0,1 0-9 0,0-2-12 15,3 0-16-15,-2-2-30 0,-1-1-39 16,0 0-46-16,2 0-53 0,-4 0-69 0,2-3-73 16,-2 0 7-16,-2-1-371 0,-3 2 650 0</inkml:trace>
  <inkml:trace contextRef="#ctx0" brushRef="#br1" timeOffset="75682.55">17733 14751 1719 0,'0'0'71'15,"0"0"41"-15,0 0 20 0,0 0-1 16,0 0-49-16,0 0-41 0,0 0 1 0,0 0-2 15,0 0 2-15,0 0-4 0,0 0-4 16,0 0-4-16,0 0-5 0,0 0-8 0,40 73-1 0,-28-68-1 16,0-1 0-16,3 0-4 0,-4-1-2 0,1 1 3 15,-1-1-6-15,0 2 5 0,3-2-1 16,-2 2-2-16,-1 0 0 0,0-1-1 0,0 2-3 16,-2-1 0-16,2 2 3 0,-3 0-3 0,-2 1 1 15,1 1 1-15,0 0 2 0,-5-1 0 0,0 1 2 16,-2 1 5-16,0 1-1 0,0 0 1 15,-7 2 1-15,1 0-3 0,-3 1-4 0,-1 0 5 16,-2-1-7-16,-1 1-3 0,-2-2 1 0,2 1-7 16,-4-1 2-16,4-1-5 0,-1-2-5 0,1-1-9 15,3-2-20-15,1-2-20 0,1-2-23 0,2-2-37 16,-1 0-52-16,4-1-83 0,-2-4-128 16,1-3-99-16,4 2 23 0,-1 1-313 0</inkml:trace>
  <inkml:trace contextRef="#ctx0" brushRef="#br1" timeOffset="75891.99">17764 14718 1407 0,'0'0'486'16,"0"0"-371"-16,0 0 26 0,0 0 6 0,0 0-19 15,0 0-61-15,0 0-8 0,0 0 9 0,0 0-5 16,0 0-14-16,0 0-15 0,0 0-11 15,0 0-10-15,117-11-5 0,-91 8-3 0,3 1-10 16,-1-2-4-16,-4 0-19 0,5-1-31 0,-3 0-36 16,0-1-55-16,-1 0-87 0,0 0-113 0,-4 1-122 15,-2 0 2-15,-9 3-468 0</inkml:trace>
  <inkml:trace contextRef="#ctx0" brushRef="#br1" timeOffset="76731.34">18374 14649 1113 0,'0'0'271'0,"0"0"-212"15,0 0 53-15,0 0 28 0,0 0 1 16,0 0-30-16,0 0-28 0,0 0-14 0,0 0-7 16,0 0-13-16,-38 123-9 0,38-98-12 0,4-2-7 15,-2 3-3-15,-1-2-6 0,0 1-3 16,-1 0-3-16,0-2 0 0,0 0-2 0,0-1 1 16,0-2-1-16,-2-3 0 0,0-2 1 0,-2-3 3 15,2-2 1-15,2 0 3 0,-2-6 7 0,1 0 8 16,-1-3 10-16,-2-1 4 0,4 0 3 0,-1-2-12 15,0-5-10-15,-1-3-5 0,0-1-10 0,-2-3-1 16,2-2-3-16,2-4-1 0,0 1-2 16,0-3 0-16,1-4 2 0,4 0-2 0,-1-4-1 15,5-2-1-15,-1-2-2 0,2 0-5 0,0 1 5 16,2 2 1-16,0 3 2 0,0 5 3 16,2 4-1-16,-3 4-2 0,2 3-1 0,-2 3 1 15,2 3-3-15,1 2 4 0,1 3 1 0,-3 1 2 16,5 1 2-16,-4 5-2 0,4 2-1 15,-3 2-1-15,3 0-1 0,-1 2 0 0,0-1 4 16,0 0-3-16,-2 1 2 0,2 0-2 0,-4-2-3 16,-1 0 2-16,-3-1-4 0,-5-1 0 0,2 2 1 15,-5-2 5-15,0-1 3 0,-5 0 5 16,-4 2-1-16,-1-2-6 0,-5 0-1 0,-4 0-2 16,1-2 1-16,-2 0-2 0,2 1 4 0,-2-3-3 15,2 1-1-15,-1-1-1 0,0-2-3 0,2 0-3 16,2 0 3-16,1 1 6 0,3 0-4 0,5 0 3 15,0 0-2-15,3 1-4 0,-1 0-1 0,4 2 1 16,0 1 2-16,3 2 1 0,1 1 5 16,4 0 1-16,3 1 1 0,0 1 2 0,0 0 2 15,6 1 3-15,-3-2-1 0,4 1 2 0,0 1-4 16,-1-1-9-16,1-1 3 0,1 0-2 0,0 0 0 16,-2-2 5-16,1 2-4 0,2-1-4 15,-2-1 0-15,2 0-10 0,-2-1-12 0,-2 1-24 16,1-2-29-16,-4 0-39 0,1-2-77 15,-1 1-104-15,-2-3-145 0,-2 0-37 0,-5 0-513 16</inkml:trace>
  <inkml:trace contextRef="#ctx0" brushRef="#br1" timeOffset="77051.23">19088 14640 2163 0,'0'0'-27'0,"0"0"53"0,0 0 48 0,0 0 20 16,0 0-7-16,0 0-27 0,0 0 1 0,0 0-4 15,0 0-11-15,0 0-4 0,29 126-16 16,-20-105-12-16,0 0-3 0,-2 1-5 0,-2-1-2 16,1 0-1-16,-3-2-1 0,0-2-6 0,3 0-7 15,-4-4-5-15,-1 0-13 0,0-2-15 0,-1-1-19 16,0-2-23-16,0-1-44 0,0-3-76 16,-1-1-98-16,0 0-112 0,-1-2-37 0,0 0-534 0</inkml:trace>
  <inkml:trace contextRef="#ctx0" brushRef="#br1" timeOffset="77309.12">18895 14865 1602 0,'0'0'78'0,"0"0"-5"16,0 0 56-16,0 0 40 0,0 0 12 15,0 0-53-15,0 0-23 0,0 0-21 0,0 0-16 16,128-1-14-16,-103 1-13 0,3 0-6 0,0 2-9 16,0 0-7-16,-2 0-8 0,3 1-7 0,-2-1 0 15,-1-1-4-15,2-1-2 0,-5 0-8 0,3 0-14 16,-4 0-16-16,1 0-1 0,3 0-16 0,-3 0-42 16,2-1-55-16,-2-1-78 0,-1 2-109 15,-9 0-152-15,-2 0-825 0</inkml:trace>
  <inkml:trace contextRef="#ctx0" brushRef="#br1" timeOffset="79048.27">19950 14813 292 0,'0'0'24'15,"0"0"42"-15,0 0 45 0,0 0 42 0,0 0 30 16,0 0-5-16,0 0-12 0,0 0-6 0,0 0-10 16,0 0-9-16,0 0-7 0,0 0-16 15,9-35-17-15,-8 27-15 0,-1 0-13 0,0 0-11 16,0 0-10-16,-1 1-11 0,-1-1-11 0,-4 2-6 16,2-1-3-16,-4 1-2 0,-1 2-8 0,1 0-6 15,-4 2-8-15,-2 2-9 0,2 0-4 0,-4 0-1 16,2 6 1-16,-3 1 1 0,3 3 2 15,-3 2 3-15,3 1-1 0,-2 1-1 0,4 4-1 16,-3 0 0-16,3 4 0 0,1 1 2 0,0 0-2 16,2 2-2-16,4 0 3 0,-1 0 2 0,5-1-2 15,1 0 5-15,0 1-4 0,3-3-8 0,6-1 2 16,3-3-1-16,4-1 0 16,-1-5 8-16,4-2 4 0,1-3 7 0,1-2 4 0,1-3 6 15,0-2 4-15,-1 0 3 0,-2-4 5 16,-1-4 7-16,-1-3 0 0,0 0 7 15,-3-2 7-15,-3-1 2 0,-1-1 4 0,-3 2 3 0,-3-2-5 16,2 0-7-16,-4-2-9 0,-2 2-10 16,0-3-9-16,0 1-7 0,-2-1-3 0,-4-2-7 15,3 0-3-15,-2 1-9 0,1-1-20 0,-3 4-27 16,4 1-40-16,0 3-55 0,-3 1-108 0,5 5-148 16,1 2-53-16,0 3-585 0</inkml:trace>
  <inkml:trace contextRef="#ctx0" brushRef="#br1" timeOffset="79307.58">20132 15043 1709 0,'0'0'-31'15,"0"0"81"-15,0 0 77 0,0 0 19 16,0 0-41-16,0 0-39 0,0 0-13 16,1 120-6-16,4-101-6 0,-1 1-14 0,-1-1-11 0,2 1-7 15,-4-2-5-15,-1 2-8 0,0-2-13 16,0 0-26-16,-6 0-42 0,0-1-65 0,-1 1-88 16,-3-3-89-16,1-3-89 0,4-3 27 0,-1-3-311 0</inkml:trace>
  <inkml:trace contextRef="#ctx0" brushRef="#br1" timeOffset="79815.22">20681 14734 1515 0,'0'0'29'16,"0"0"-14"-16,0 0 109 0,0 0 33 16,0 0-5-16,0 0-50 0,0 0-22 0,0 0-3 0,0 0-4 15,-24-117-8-15,17 116-16 0,-1 1-18 16,-1 0-13-16,-1 3-8 0,-2 4-8 0,0 3 1 16,-1-1-2-16,-4 4 2 0,5 2-2 0,-4 1 1 15,3 0-2-15,-2 4-3 0,0 0 1 0,1 1 0 16,-1 3 3-16,4-1 4 0,-1 1 1 15,2 1-2-15,1 0 3 0,-1 1-2 0,5-1-2 16,0-1 2-16,2 1-6 0,3-1 1 0,0-3-6 16,3-2 0-16,5-1-3 0,2-1-8 0,2-3-4 15,-1-3-9-15,6-2-5 0,-4-3-2 0,6-2 2 16,-2-2 4-16,-1-2 8 0,2 0 11 16,-2 0 8-16,-3-4 8 0,0-2 8 0,-4-1 5 15,0-1 1-15,-2 1 9 0,-3-3 2 16,-2 1 2-16,0 0 0 0,-2-1 2 0,0 2-7 15,-3 0-4-15,0 0-2 0,-4 0-9 0,-1 0-1 16,-1 1-5-16,1 0-3 0,-5 0-4 16,1 4-2-16,1 0-2 0,-1 2-3 0,0 1 1 15,-2 0-2-15,1 4-3 0,3 2-7 0,-1 1-6 16,1-2-24-16,1 2-28 0,4 0-36 0,-1-1-71 16,4 1-90-16,0 0-100 0,1 1-47 0,1-3 64 15,0-1-256-15</inkml:trace>
  <inkml:trace contextRef="#ctx0" brushRef="#br1" timeOffset="80539.81">20982 14666 1014 0,'0'0'116'16,"0"0"-85"-16,0 0 118 0,0 0 41 0,0 0-4 15,0 0-61-15,0 0-47 0,0 0-20 16,0 0-14-16,0 0-20 0,0 0-25 0,0 0-12 16,0 0 0-16,0 0 7 0,-52-30 5 0,42 42 1 15,-2 1-2-15,2 1-2 0,2 0 0 0,1-1 2 16,-2 1 6-16,5 0 7 0,-2 2 8 0,4 0 1 15,0 0 7-15,2 3 0 0,0-2 1 16,0 0 1-16,0 2 1 0,4-2-1 0,2 0-8 16,0 0-3-16,2 0-10 0,3-3-4 0,-2 1 0 15,2-2-2-15,2 0 1 0,1 0 1 0,-1-2 1 16,-3 3 1-16,1-4 2 0,1 2 0 16,-4-2 3-16,2 0-1 0,-3 0 3 0,-1 0 4 15,0 0 0-15,-2 1 0 0,1-3-3 0,-2 1-7 16,2-2-4-16,-3 0 2 0,-2-3 1 15,0 1 7-15,0-2 5 0,-1 0-1 0,-5-1-2 16,-1 0-5-16,1 1-3 0,-2-3-5 0,-2 0-1 16,-1 0-4-16,0 0-7 0,-4 0-4 0,2 0-3 15,-3-2-3-15,0 0-5 0,-1 0 2 16,1-2-4-16,-2 1 0 0,2-1 1 0,-1 1 1 16,0-1 3-16,4 0 5 0,1-1 9 0,0 0 1 15,6 1 3-15,1-1-7 0,3-2-5 0,1 0-6 16,1 0-5-16,0-2 1 0,3 1 2 0,4-1 6 15,0 1 8-15,3 0 7 0,0 0 0 0,0 0 6 16,3-1-5-16,-2-2 2 0,5 0 4 16,-3 1-4-16,-1-2 3 0,2 1 2 0,0-1 4 15,-1-1 3-15,-1 2 3 0,2-3 3 0,-3 1-1 16,0-1 0-16,1 1 0 0,-2-1 0 16,1 1 1-16,-2 0 3 0,1 1 0 0,-2-1-2 15,2 2 1-15,-1-1-2 0,-2 3-2 0,0 0-1 16,2 0 4-16,-4 2-1 0,1 0 0 15,-1 1 0-15,-1 1-3 0,-2 1 0 0,1-1 4 16,0 2 0-16,-3 0 2 0,0 1-2 0,0 0-4 16,0-1-5-16,-6 2-11 0,5 0-5 0,-2-1-13 15,0 1-12-15,0 0-17 0,0 1-32 16,0 0-46-16,0 0-88 0,1-1-139 0,1 1-116 16,0 0-725-16</inkml:trace>
  <inkml:trace contextRef="#ctx0" brushRef="#br1" timeOffset="81990.75">21596 14624 461 0,'0'0'116'0,"0"0"56"16,0 0 61-16,0 0 29 0,0 0-20 0,0 0-50 16,0 0-45-16,0 0-29 0,0 0-27 0,0 0-13 15,0 0-9-15,0 0-11 0,0 0-10 16,-22-54-11-16,16 54-19 0,-1 1-12 0,-2 4-4 15,-1 3-9-15,-4 1 7 0,0 1 1 0,-1 3 2 16,-1 1 4-16,-1 1-3 0,2 3 1 0,-3 2 1 16,5-1 3-16,-2 2 7 0,4 2 3 0,1-1 0 15,0 1 3-15,4 0-5 0,0-1-4 16,5 1 0-16,0 0-4 0,1 0-2 0,0-1 0 16,2 1-1-16,3-3-2 0,0 1-2 0,4-1-2 15,1-2 0-15,1-1 0 0,3-1 1 16,1-1-1-16,1-1-1 0,0-3 0 0,2 0-1 15,-2-2 1-15,1-2-5 0,0 0 3 0,-1-2-2 16,1-2 2-16,-3 1 5 0,0-3-1 16,1-1 3-16,-4 0-1 0,1 0 2 0,-1 0-1 0,-1-2 2 15,-1-3 1-15,0 0-4 0,0 1 2 16,-2-2-4-16,-1 0 0 0,-1 0 0 0,-2 0 1 16,0 1 2-16,-3-2-1 0,0 0-2 0,0-2-1 15,-3 1-5-15,-2-3-2 0,-3 2 0 0,0 0-4 16,-2 0 2-16,-1 0 1 0,-2 1 1 15,-1 1 4-15,1-3 0 0,0 3 1 0,0 1 2 16,-1 0 0-16,5 0 2 0,-1 2 1 0,5 0 0 16,0 2 0-16,2-1-1 0,2 2-2 15,0 0-2-15,1 1-9 0,0 0-3 0,0 0 2 16,1 0 5-16,3 0 4 0,2 0 6 0,1 0 2 0,3-1-3 16,-1 0 3-16,2 0 0 0,3 0-3 15,-2-1 1-15,3 0-1 0,-1 1-4 0,2-1 2 16,-2-2-1-16,3 2-3 0,-3-1-7 0,0 0-34 15,0 1-48-15,-3-1-90 0,1 2-143 16,0 1-131-16,-2 0-96 0,-5 0-265 0</inkml:trace>
  <inkml:trace contextRef="#ctx0" brushRef="#br1" timeOffset="82375.72">22168 14709 914 0,'0'0'279'16,"0"0"-100"-16,0 0 60 0,0 0 17 0,0 0-51 15,0 0-105-15,0 0-42 0,0 0-10 16,0 0 5-16,0 0 12 0,0 0-4 0,0 0-7 16,0 0-3-16,-17 123-10 0,16-98-9 0,1-2-3 15,0 3-11-15,0-2-1 0,0-2-1 0,0 0-6 16,0-2-6-16,0 0-4 0,1-2 0 0,0-2-8 15,0-2-2-15,2 0-15 0,-3-3-24 16,2-3-37-16,1-1-52 0,1-3-77 0,-2-1-123 16,2-1-117-16,0-1-19 0,-4-1-457 0</inkml:trace>
  <inkml:trace contextRef="#ctx0" brushRef="#br1" timeOffset="82625.05">22031 14947 1787 0,'0'0'48'0,"0"0"29"16,0 0 59-16,0 0 42 0,0 0-22 16,0 0-45-16,0 0-25 0,0 0-14 0,0 0-17 15,0 0-12-15,134-1-13 0,-111 1-11 0,0 0-7 16,-2 0-4-16,0 0-4 0,-1 0-8 0,-3 0-6 15,1 0-21-15,-2-1-29 0,-1 1-48 16,-1 0-52-16,-1-1-78 0,0 1-123 0,-3-1-102 16,0 1-14-16,-7-2-433 0</inkml:trace>
  <inkml:trace contextRef="#ctx0" brushRef="#br1" timeOffset="83965.39">23107 14852 554 0,'0'0'36'0,"0"0"44"16,0 0 49-16,0 0 36 0,0 0 6 15,0 0-41-15,0 0-19 0,0 0-8 0,0 0-11 16,0 0-4-16,0 0-5 0,0 0-13 0,0 0-2 15,0 0-12-15,34-95-12 0,-34 86-10 16,-4 2-12-16,-2 0-3 0,-3 2-10 0,-1-1-9 0,-2 2-12 16,-1 1-13-16,-4 2-8 0,-1 1 1 15,-1 0 0-15,0 3 4 0,-4 5 10 0,1 3 0 16,0 0 6-16,0 3 1 0,1 1 0 0,3 3 0 16,-1 2 1-16,4 1 0 0,1 3-2 15,4-1 1-15,2 1-2 0,4-1-3 0,1-1 2 16,3-2 1-16,3-2 0 0,6 0 4 0,2-3 2 15,4-2 2-15,1-2 4 0,4-3 10 0,0-1 10 16,3-2 7-16,1-4 13 0,-1-1 6 0,-1-1 6 16,-2-5 12-16,-3-2 14 0,1-1 1 0,-4 1 3 15,-1-2 1-15,-3-1-10 0,-1 0-6 0,-3-1-10 16,-2 1-16-16,-3-2-14 16,-1-1-11-16,0-1-13 0,0-1-9 0,0-1-10 15,-1-2-18-15,-3 1-21 0,0-1-37 0,2 1-56 16,2 1-101-16,0 3-140 0,0 5-88 15,0 3-581-15</inkml:trace>
  <inkml:trace contextRef="#ctx0" brushRef="#br1" timeOffset="84192.79">23314 15066 1324 0,'0'0'568'0,"0"0"-595"0,0 0 87 16,0 0 67-16,0 0-6 0,0 0-50 0,0 0-28 15,0 0-24-15,25 118-6 0,-23-102-7 16,-2 0-9-16,0 1-6 0,0-1-14 0,-5 1-25 16,-1 0-35-16,-1 1-65 0,-3-2-84 0,-1 0-79 15,-1 0-57-15,-3 0-3 0,5-4-162 0,5-4 337 16</inkml:trace>
  <inkml:trace contextRef="#ctx0" brushRef="#br1" timeOffset="84665.52">23799 14747 683 0,'0'0'96'0,"0"0"-42"0,0 0 95 16,0 0 56-16,0 0 29 0,0 0-33 0,0 0-38 16,0 0-25-16,0 0-16 0,0 0-8 0,0 0-7 15,0 0-5-15,0 0-16 0,12-56-15 16,-14 56-24-16,-5 0-25 0,-1 0-18 0,-2 4-13 15,-3 3 0-15,-3 2 4 0,-1 2 1 0,0 1 2 16,-4 4-3-16,2-2 0 0,3 4 0 0,-1-1-2 16,3 1 3-16,-1 1-2 0,5-1-2 15,2 1 8-15,4 0-9 0,0 1 0 0,4-3-2 16,0 0-5-16,0-2-2 0,5-1-1 0,2-1 0 16,1-3 0-16,1 0 5 0,4-2 1 0,0-2 3 15,0-2 5-15,1-3 8 0,1-1 7 0,-1 0 6 16,-2-5 6-16,2-1-4 0,-4-1 3 15,2-3-3-15,-2 1 8 0,-1-1 2 0,-1-1 3 16,-3 0 0-16,1-1-8 0,-4 0-6 0,0-1-7 16,0-2-4-16,-1-1-8 0,-1-2-5 0,2-1-12 15,-1-2-27-15,0 2-29 0,3-1-54 16,1 2-79-16,1 2-118 0,0 4-134 0,-1 3-28 16,-1 4-399-16</inkml:trace>
  <inkml:trace contextRef="#ctx0" brushRef="#br1" timeOffset="85131.83">24044 14639 1457 0,'0'0'24'0,"0"0"65"0,0 0 38 16,0 0-15-16,0 0-50 0,0 0-46 0,0 0-5 16,0 0 11-16,0 0 16 0,0 0 5 0,0 0-2 15,0 0-7-15,0 0-7 0,0 0-4 16,94 16-6-16,-77-14-3 0,-5 0-5 0,0 1-3 16,1-2-2-16,0 0 1 0,0-1-1 0,-3 1 2 15,0-1-1-15,3 0 0 0,-4 0 5 16,0 0-5-16,-1 0 2 0,-4 0-1 0,0 1 0 15,-1 1 4-15,-2-1 4 0,0 0 1 0,-1 1 4 16,1 1-1-16,-1-1 2 0,2 3 1 0,-2-1-4 16,0 2 1-16,0 2-3 0,0 1-2 0,0 1-4 15,-3 3 1-15,2 0-3 0,-3 3-5 16,-1 0 3-16,2 2-4 0,-5 2 2 0,2 2 0 0,0 0 0 16,-2-1 0-16,-1 3 3 0,2-2 0 15,0-1-3-15,-1 0 3 0,-1-2-4 0,2-1 1 16,1 2-3-16,-2-3 1 0,2 0 0 0,0-2-6 15,-1-1-5-15,5-2-16 0,0-4-25 16,-1-1-30-16,3-2-42 0,0-2-83 0,0 0-121 16,0-2-96-16,3 0-22 0,-1-1-347 0</inkml:trace>
  <inkml:trace contextRef="#ctx0" brushRef="#br1" timeOffset="85342.26">23974 14927 2092 0,'0'0'33'15,"0"0"8"-15,0 0 31 0,0 0 12 16,0 0 5-16,0 0-5 0,0 0 2 0,0 0-13 16,0 0-20-16,0 0-16 0,0 0-19 0,143 0-11 15,-111-4-8-15,2 1-10 0,-1-1-32 0,0 0-54 16,0 0-53-16,5 1-79 0,3-1-179 0,-10 2-138 15,-8 1-738-15</inkml:trace>
  <inkml:trace contextRef="#ctx0" brushRef="#br1" timeOffset="86232.4">24645 14723 1626 0,'0'0'-10'0,"0"0"62"16,0 0 45-16,0 0 22 0,0 0 0 16,0 0-38-16,0 0-21 0,0 0-19 0,-44 122-11 15,42-97-7-15,1 2-6 0,-1 1-4 0,0-2-2 16,2 0 1-16,-2 1-5 0,1-2-1 0,-1-2-3 16,2-1-6-16,0-2 0 0,0-3-5 15,0-3-2-15,-1-3-3 0,1-2-3 0,-2-2-8 16,1-2-9-16,0-3-6 0,0 0-8 0,-1-2-7 15,-2 0-8-15,2-1-11 0,1-3-12 16,0-3 6-16,0-4 7 0,0 0 17 0,1-4 21 16,-2-2 13-16,2-2 13 0,0-2 6 0,0 0 5 15,0-4-2-15,3 0 3 0,0 0 3 0,5-3 2 16,-2 2 10-16,3-2 9 0,1 2 9 16,2 1 9-16,0 4 8 0,1 1 6 0,-2 4 3 0,0 4-3 15,2 3-2-15,-2 4-9 0,0 2-3 16,1 3 1-16,-1 0-4 0,1 0-1 0,-1 5 0 15,0 3-6-15,2 1-2 0,-3 1-1 0,0 3-1 16,0 0-3-16,0 0-2 0,-3 0-7 16,1 0-4-16,-2 1-4 0,-2-1-1 0,-3-1-2 15,-1-1 1-15,0 1 1 0,-3-2 4 0,-6 0-1 16,0-2-3-16,-1-1 3 0,-1 0-9 0,0-1 4 16,0-1-1-16,-1 0-4 0,4-3 3 15,0 1-3-15,1 0-2 0,3-2-4 0,2 0-2 16,0 0-3-16,2-1-3 0,0 0-7 15,0 0-9-15,0 0-6 0,0 0 0 0,6 0 9 16,2 0 5-16,1 0 8 0,2 0 2 0,1 1 4 16,2-1 0-16,0 3 2 0,-1-1 2 0,-1 1-3 15,0 3 3-15,-2 1-1 0,1 2 1 0,-3 3 0 16,2-2 2-16,-2 2 0 0,2 0-2 0,-1 1 2 16,-3 1-4-16,-1-2 5 0,2 2 1 0,-4-3 6 15,-2 1-1-15,-1-1 1 0,0 0 1 16,0 0-2-16,-4-2 2 0,-3 2-3 0,-2-1 0 15,2 0-1-15,-3-2 5 0,-2-1-5 0,1 1 0 16,-1-3 1-16,-1 2-2 0,-3-1 5 0,2-1 2 16,-2-1 4-16,2 1 0 0,0-3 2 0,0 1 0 15,1-3-1-15,-1 0-7 0,1 0 5 16,2 0-5-16,-4 0-4 0,2-2 9 0,0-1-11 16,2-1-1-16,-1 1-1 0,-1-1-6 0,1 0 0 15,0 0-4-15,2 1-1 0,1-1-5 16,0 2-10-16,4 0-13 0,-2 0-21 15,3 1-34-15,-1 1-30 0,3-1-62 0,1 1-141 0,0-2-155 16,-1 2-35-16,2 0-399 0</inkml:trace>
  <inkml:trace contextRef="#ctx0" brushRef="#br1" timeOffset="88298.52">15315 15865 684 0,'0'0'89'0,"0"0"48"15,0 0 48-15,0 0 34 0,0 0-9 0,0 0-23 16,0 0-33-16,0 0-42 0,0 0-43 16,0 0-35-16,0 0-10 0,0 0 14 0,-23-6 16 15,26 19 14-15,-1 3-4 0,2 0-9 0,0 1-10 16,-2 0-5-16,1 2-10 0,-2 1-2 15,1 0-5-15,-2 0 0 0,0-1-4 0,0 2-4 16,-3-1 0-16,-2 1-7 0,-2 1 5 0,2 0-2 16,-2-1-2-16,0-1 0 0,2-3 2 0,-2-1-4 15,4-1-1-15,-1-2 4 0,1-2-10 16,2-2 5-16,0-1-3 0,1-2 1 0,0-3-1 16,0 1 0-16,1-3 0 0,3 0-4 0,1 0 4 15,0 2 2-15,0-2 1 0,3 0-2 0,1 0 5 16,0 0-8-16,0-1 1 0,3 0 4 15,1 0-5-15,-1 0 4 0,2 0-2 0,2 0 3 16,-1 0-3-16,2 0 0 0,1 0-2 0,3-2-3 16,-1 0-7-16,-1-2-3 0,0 1-15 15,-1 0-19-15,-1 0-16 0,1 0-28 0,-6-2-26 0,1 1-36 16,2 1-83-16,-4-1-115 0,0 1-116 16,-1 1-82-16,-6-1-85 0</inkml:trace>
  <inkml:trace contextRef="#ctx0" brushRef="#br1" timeOffset="88562.35">15321 16065 1330 0,'0'0'322'0,"0"0"-330"0,0 0 47 16,0 0 52-16,0 0 28 0,0 0-22 0,0 0-26 15,0 0-20-15,0 0-15 0,0 0-14 16,122-35-13-16,-101 33-11 0,2 0-5 0,-2-1-17 0,-3 1-35 16,0 1-53-16,-2 1-96 0,-2 0-103 15,-2 0-75-15,-3 0 17 0,-4 0-332 0</inkml:trace>
  <inkml:trace contextRef="#ctx0" brushRef="#br1" timeOffset="88792.73">15300 15875 918 0,'0'0'200'0,"0"0"-183"0,0 0 41 16,0 0 5-16,0 0 23 0,0 0 10 0,0 0 0 16,0 0 5-16,0 0-13 0,0 0-25 0,0 0-27 15,0 0-21-15,122-21-15 0,-87 13-28 0,-2 2-53 16,1 0-79-16,-6 2-110 0,1 2-86 0,-9 1 26 16,-8 1-282-16</inkml:trace>
  <inkml:trace contextRef="#ctx0" brushRef="#br1" timeOffset="89274.96">16074 15911 1752 0,'0'0'-11'16,"0"0"58"-16,0 0 53 0,0 0 4 15,0 0-21-15,0 0-59 0,0 0-37 0,0 0 0 16,0 0 18-16,0 0 18 0,0 0-6 15,0 0-2-15,0 0-8 0,0 0-3 0,97-22-2 16,-70 17-2-16,-1 0-7 0,0 0-5 0,-3-1-19 16,0 1-39-16,-1 1-47 0,-3 0-64 0,-3 2-66 15,2 0-62-15,-7 2-34 0,-1 0 42 0,-6 0-227 0</inkml:trace>
  <inkml:trace contextRef="#ctx0" brushRef="#br1" timeOffset="89530.28">16054 16104 2001 0,'0'0'-53'0,"0"0"39"0,0 0 40 16,0 0 65-16,0 0 2 0,0 0-7 0,0 0-17 15,0 0-11-15,0 0-16 0,0 0-12 0,115 0-12 16,-89 0-5-16,-1 0-7 0,2 0-3 16,-1-2-7-16,1-2-9 0,-2 2-12 0,1-1-22 15,-2-1-24-15,3 1-49 0,-4-3-58 0,4 1-92 16,-5 0-89-16,-3 1-72 0,-8 2-520 0</inkml:trace>
  <inkml:trace contextRef="#ctx0" brushRef="#br1" timeOffset="96248.89">17399 15883 381 0,'0'0'25'0,"0"0"41"0,0 0 55 15,0 0 28-15,0 0-15 0,0 0-36 16,0 0-7-16,0 0 5 0,0 0 7 0,0 0 0 16,0 0-6-16,0 0-12 0,23-63-12 0,-23 57-5 15,0 0-15-15,0-1-10 0,0 1-12 0,0 0-11 16,0 0-2-16,0 2 0 15,-2-2 1-15,1 0-3 0,-4 0 3 0,1 0-4 0,-1 1-4 16,-1-1 1-16,2 0-4 0,-3 1-4 0,-2 2-8 16,-1 1-7-16,1 1-12 0,-2 1-8 15,0 0-4-15,-1 0 2 0,-2 4-3 0,0 2-1 16,2 2 2-16,-3 2-6 0,0 2 3 0,-2 1 5 16,3 1-4-16,-3 3 4 0,4 1 2 0,-2 1-3 15,2 2 3-15,1 0-2 0,3 0-6 16,2 1 4-16,3-1-2 0,1 0 4 0,3 0 7 15,0-2 2-15,1-1 3 0,3-2 2 0,4-1 10 16,2-2 4-16,2-1 9 0,1 0 9 0,2-3 9 16,-2-2 6-16,5-1 10 0,-3-4 13 15,2-2 10-15,0 0 16 0,-2-6 7 0,2-1 1 0,-2-2-7 16,0-1-9-16,-2-2-11 0,0 0-6 16,0-1-7-16,-6 0-3 0,0-1-2 15,1 1-8-15,-1-1-3 0,-2 0-12 0,2-1-5 16,-3-2-5-16,1 1-6 0,-2-1-3 0,-1 0-11 15,1 0-11-15,1-2-26 0,-3 2-32 0,0 0-33 16,0 2-51-16,0 1-45 0,1 4-51 16,-1 1-63-16,1 4 39 0,-2 2-296 0</inkml:trace>
  <inkml:trace contextRef="#ctx0" brushRef="#br1" timeOffset="96563.05">17704 16056 1725 0,'0'0'44'16,"0"0"-143"-16,0 0 110 0,0 0 82 0,0 0 32 16,0 0-54-16,0 0-44 0,0 0-11 0,-20 128-5 15,20-109-1-15,0 0-11 0,-2 0 0 0,1-1-2 16,0 1-7-16,1 0-8 0,-5-1-11 16,3-1-31-16,0-1-46 0,-1-1-65 0,-1-1-92 15,3-1-82-15,0-4 2 0,0-3-341 0</inkml:trace>
  <inkml:trace contextRef="#ctx0" brushRef="#br1" timeOffset="96949.02">17949 15747 1888 0,'0'0'-102'0,"0"0"68"16,0 0 69-16,0 0 41 0,0 0 4 16,0 0-44-16,0 0-19 0,0 0 1 0,0 0 2 15,0 0-1-15,-22 122 5 0,29-111-8 16,-2-3 1-16,3 0 0 0,2-1 2 0,1-3-2 16,-1 1 3-16,0-2-3 0,2 0-4 0,2-1 0 15,-2-1-3-15,-1 1 1 0,0 2-1 0,0-1 3 16,-1 3-2-16,0 0 2 0,0 0 0 0,-1 2-2 15,-1-1 1-15,-2 3-4 0,3-2 8 16,-3 2-2-16,-3 0 10 0,0 0 0 0,1 0-3 16,-4 0 2-16,0 1-5 0,0 1 1 0,-4-2-1 15,0 1-3-15,-3-2-3 0,0 2-3 16,-2-2-4-16,0 0-3 0,-2 1-8 0,0-3-5 16,-3-1-10-16,1 0-19 0,4-1-21 0,-3-2-41 15,0-2-58-15,0 0-89 0,4-1-111 16,-1 0-92-16,3 0-510 0</inkml:trace>
  <inkml:trace contextRef="#ctx0" brushRef="#br1" timeOffset="97175.41">17838 15853 1804 0,'0'0'16'0,"0"0"55"0,0 0 30 15,0 0 14-15,0 0-15 0,0 0-44 16,0 0 7-16,0 0-3 0,0 0-9 0,0 0-11 16,0 0-15-16,130-73-7 0,-101 65-9 0,1-2-1 15,-1 2-6-15,2 0-7 0,-1 0-12 0,1 1-25 16,-1-1-51-16,-4 3-83 0,3-1-128 0,-2 0-115 16,-10 1-44-16,-4 3-557 0</inkml:trace>
  <inkml:trace contextRef="#ctx0" brushRef="#br1" timeOffset="97799.79">18840 15531 920 0,'0'0'24'0,"0"0"47"0,0 0 52 0,0 0 35 16,0 0 14-16,0 0-42 0,0 0-44 15,0 0-33-15,0 0-8 0,0 0-4 0,0 0 1 16,0 0-1-16,0 0 0 0,-73 125 5 15,68-98 0-15,3 3-1 0,0 1-6 0,2 1-8 16,-2 4-8-16,1-2-3 0,-2 2-9 0,2-2-2 16,1-1-4-16,0 0-11 0,0-3-3 0,0-1-15 15,4-2-11-15,0-1-23 0,4-3-31 0,-3 0-37 16,4-2-52-16,0-2-51 0,3-2-20 0,2-2-30 16,2-2 8-16,-6-5 69 0,-1-2-265 0</inkml:trace>
  <inkml:trace contextRef="#ctx0" brushRef="#br1" timeOffset="98499.93">19304 15588 2043 0,'0'0'-57'0,"0"0"49"16,0 0 49-16,0 0 9 0,0 0 4 0,0 0-20 15,0 0-26-15,0 0 10 0,0 0 1 0,0 0 7 16,-26 121-1-16,28-94-8 0,5 0 0 0,-4 2-5 16,3 0-4-16,-3 0-3 0,2-2-4 15,-1-1-5-15,-2-3 1 0,4-1-3 0,-4-2 1 16,0-1-7-16,-1-3-2 0,3-2 2 0,-3-2-5 15,-1-1 10-15,0-3-2 0,0-1 3 0,0-4 4 16,0 0 6-16,0-3 15 0,0 0 12 0,0 0 1 16,0 0-9-16,-5-4-18 0,2-2-21 0,-3-2-3 15,1-2-7-15,-1-2 5 0,3-3 3 16,-1-2-4-16,-1-2 6 0,2-3-2 0,-3-4 5 16,4 0-3-16,-1-3 5 0,-1-1 1 15,2 0 0-15,2 2 5 0,0 0-1 0,0 3 1 16,0 4 3-16,0 2 1 0,2 5-2 15,4 0 3-15,-3 3-2 0,5 2 1 0,0 2 0 0,0 1 0 16,4 0 3-16,0 2-3 0,1 1 6 16,6 2-5-16,1-1 1 0,-1 2-2 0,2 0 0 15,0 0 3-15,-2 3-4 0,2 1 4 0,-1 2-4 16,-2-1 2-16,-2 4-2 0,1-2 0 0,-3 1-2 16,0 1 1-16,-4-1 2 0,0 0-2 15,-6-1 5-15,-2 0 6 0,-2 0 3 0,0 0 2 16,-1-2 3-16,-4 2-4 0,-4 0-4 0,-2 0 1 15,-3 0-6-15,1-1-4 0,0 1-3 0,-4-2-3 16,3 1-7-16,-3 0 1 0,2-1 2 0,-2 0-1 16,1 1 7-16,3-1 2 0,2-1 2 15,1 2-3-15,0-2 3 0,6 2-12 0,-2 1-7 16,4 1 0-16,0 2 3 0,2-1 7 0,0 1 10 16,0-1 7-16,2 2-3 0,1-2 7 15,5 0-1-15,-1 2-1 0,0-3 0 0,3 1 0 16,0 0-2-16,5-1-5 0,-2 0-3 15,0-1-3-15,3 1-5 0,-2-1-6 0,3-2-8 16,0 0-30-16,-2-1-58 0,3-1-76 0,-2-1-86 16,1 0-75-16,-1-2 6 0,-9 1-363 0</inkml:trace>
  <inkml:trace contextRef="#ctx0" brushRef="#br1" timeOffset="98846.26">19898 15759 1392 0,'0'0'-6'0,"0"0"21"15,0 0 54-15,0 0 76 0,0 0 10 16,0 0-14-16,0 0-10 0,0 0-22 0,0 0-25 16,0 0-23-16,0 0-22 0,0 0-11 0,121 16-16 15,-99-16-4-15,-1 0-4 0,0 0-14 16,4-2-10-16,-1-1-28 0,-2 1-52 0,0 0-91 15,2 1-106-15,-3-3-105 0,-6 3-38 0,-5-1-439 0</inkml:trace>
  <inkml:trace contextRef="#ctx0" brushRef="#br1" timeOffset="99668.58">20962 15559 812 0,'0'0'198'0,"0"0"-126"0,0 0 61 16,0 0 37-16,0 0 5 0,0 0-26 0,0 0-44 16,0 0-32-16,0 0-20 0,0 0-13 0,0 0-12 15,0 0-8-15,0 0-10 0,0 0-4 0,-128-60-7 16,115 65-2-16,-5 2 3 0,1 2 4 16,1 2 1-16,-2 1 0 0,-1 2 7 0,1 0-6 15,1 5 3-15,0 2 0 0,0 1-4 0,2 3 2 16,-1 0 5-16,2 0 1 0,2 3-1 15,2-1-1-15,2 1-6 0,2 0-3 0,3-3-4 16,3-1 0-16,0-2-2 0,0-1-1 0,8-2 1 16,1-1-1-16,2-1 1 0,2-2-1 0,4-4 2 15,4 0 0-15,1-4 6 0,2 0 1 16,1-3-6-16,2-2 2 0,-3-1-4 0,-1-1 3 16,2-1 1-16,-5-3 3 0,0-2-3 15,-5 0-1-15,-2 2 3 0,-3-2 0 0,-3 1 7 16,0 0 6-16,-4-1 6 0,-2-1-2 0,-1 0-2 15,0-1-8-15,0 0-10 0,-4 0-8 0,-3-1-9 16,1 1-7-16,0-1-14 0,-1 1-1 0,-4 2-11 16,1-1-1-16,0 1 7 0,-2 1 2 15,0 1 10-15,-1 0 5 0,-1 1 5 0,2 0 2 16,0 1 10-16,1 1 6 0,1 0 7 0,0-2 2 16,2 2 5-16,0 0 1 0,5 0 0 0,1 0 8 15,0 1-6-15,2-1 1 0,0 1 0 0,0 0 0 16,0-2-6-16,0 2-2 0,2-1 3 0,1 0 3 15,0 0 10-15,5-1 2 0,-1 1-1 16,3-2-11-16,0 1-2 0,0 0-3 0,2 1-4 16,1 0 2-16,3 0-6 0,-1-1 0 0,4 1-14 15,-1-1-11-15,2 1-25 0,0-2-35 16,-3 1-43-16,1 1-67 0,1 0-69 0,-2 1-67 16,-5 0 34-16,-4 0-295 0</inkml:trace>
  <inkml:trace contextRef="#ctx0" brushRef="#br1" timeOffset="100085.48">21212 15420 1327 0,'0'0'-57'0,"0"0"81"0,0 0 58 16,0 0 83-16,0 0 7 0,0 0-42 15,0 0-26-15,0 0-7 0,0 0-10 0,65 123-4 16,-52-97-14-16,0 2-8 0,0 1-3 0,-1 3-13 16,-2-2-10-16,-2 3-8 0,-2 0-8 0,-1 2-8 15,-4-2-1-15,-1 0-5 0,0 0-2 0,-7-3-2 16,-3-4-1-16,2 2-2 0,-4-4-5 16,-1-1-2-16,-2 0-8 0,-2-1-9 0,0 0-24 15,-2-2-34-15,-1 1-59 0,2 0-97 0,0-1-117 16,3-5-118-16,4-7-500 0</inkml:trace>
  <inkml:trace contextRef="#ctx0" brushRef="#br1" timeOffset="101320.74">15579 16733 893 0,'0'0'-12'0,"0"0"49"15,0 0 25-15,0 0 23 0,0 0 4 16,0 0-15-16,0 0-3 0,0 0-2 0,0 0 5 16,0 0-4-16,0 0-5 0,0 0-8 15,0 0-6-15,0 0-5 0,-76-67-1 0,63 67-13 0,2 0-8 16,-3 3 0-16,1 3-13 15,-1 1 2-15,-5 2-7 0,2 2-7 0,-2 1-1 0,-1 1-5 16,1 2 5-16,0 2-6 0,-1-1 4 0,1 2 0 16,2-2-1-16,3 1-2 0,0 0 2 15,4 1-7-15,3-2 4 0,1 1 6 0,4-1-7 16,2 1 9-16,0-3-5 0,6 0 5 0,3-3-3 16,4 1 0-16,0-2-2 0,5-1-9 15,2-1 7-15,1-1-3 0,0-1 3 0,4 0 3 0,0 0 4 16,-2-2-6-16,0 2 3 0,-2-1 3 15,-2-2-2-15,-4 0 4 0,-2 1 0 0,-3-1 8 16,-2 1-10-16,-2-2 6 0,-1 2 2 0,-3-2-3 16,1 0 20-16,-3 0 12 0,0 2 18 15,0-1-3-15,0 2-2 0,0 1-15 0,-5 1-13 0,0-1-2 16,0 0-6-16,0 1-2 0,-1 0-1 16,0 1 6-16,-2 2-6 0,0-1 8 15,-3 0-5-15,-1 0-2 0,1 1 0 0,-2 0 2 16,0-1 5-16,0-1-5 0,0 0 8 0,1-1-7 15,1-2 1-15,-1 1-5 0,3-2-2 16,-1 0 0-16,1-1-4 0,1 0 12 0,0-1-3 16,1 1-2-16,-3-1-1 0,1-2-6 0,1 1-7 15,-1-1 2-15,1 0-3 0,1 0-5 0,-2 0-1 16,1 0-4-16,2-2-9 0,0-2-10 0,2 2-3 16,-1 1-25-16,4-1-26 0,-2 2-38 0,2 0-69 15,1 0-89-15,0 0-103 0,0 0-20 16,0 0-321-16</inkml:trace>
  <inkml:trace contextRef="#ctx0" brushRef="#br1" timeOffset="101658.83">16042 16835 848 0,'0'0'-17'15,"0"0"-44"-15,0 0 106 0,0 0 67 0,0 0-2 16,0 0-21-16,0 0-12 0,0 0-32 0,0 0-20 16,136-20-14-16,-118 18-10 0,2 2-18 0,-2 0-21 15,-1 0-35-15,1 0-38 0,-5 0-45 16,-1 0-51-16,-2 0-3 0,-2 2-12 0,-4-1-29 0</inkml:trace>
  <inkml:trace contextRef="#ctx0" brushRef="#br1" timeOffset="101896.2">16062 17068 1140 0,'0'0'358'0,"0"0"-442"15,0 0 50-15,0 0 56 0,0 0 68 0,0 0 11 16,0 0 23-16,0 0-5 0,0 0-22 15,0 0-26-15,0 0-15 0,0 0-31 0,0 0-7 16,132-25-12-16,-110 21-12 0,-1 1-11 0,-2-1-26 16,-2 3-29-16,0 0-67 0,-5 1-60 0,-1 0-67 15,-2 0-51-15,1 0-28 0,-4 1 62 16,-2 1-139-16</inkml:trace>
  <inkml:trace contextRef="#ctx0" brushRef="#br1" timeOffset="104849.41">17193 16990 916 0,'0'0'11'0,"0"0"26"16,0 0 27-16,0 0 34 0,0 0 4 0,0 0-11 0,0 0-18 15,0 0-5-15,0 0-14 0,0 0-12 16,0 0-14-16,0 0-9 0,-38-71-6 0,35 65-3 15,-3-1 5-15,3 3-4 0,-5 0-5 0,1 1-4 16,1 2-8-16,-2 0-11 0,-2 1-7 0,-1 0-12 16,2 0-14-16,-1 3-4 0,0 5-3 15,-1 1-1-15,1 3 8 0,-2 0 9 0,1 1 6 16,1 2 8-16,-1 1 12 0,0 1-2 16,4 2-4-16,-2 1 0 0,4-1-3 0,1 2-8 0,3 1 13 15,1-3 0-15,0 1-4 0,0-3 10 16,8 0-1-16,0-2 8 0,2-1-1 15,2-1 14-15,0-4 1 0,-1-3 9 0,4-3 15 0,-2-2 8 16,0-1 14-16,2 0 7 0,-1-2 17 16,0-4 0-16,0-2 4 0,-2-1 5 0,-3-1-4 15,-2-2-4-15,-1-1 2 0,3 1-10 0,-5-2-21 16,2 0-4-16,-3-1-18 0,3 1-4 16,-4-3-8-16,0 1 1 0,-2 0-12 0,0-1-12 15,0-2-1-15,0 1-24 0,0 0-20 0,0 0-31 16,0 2-42-16,-2 2-54 0,-1 4-62 0,-2 2-78 15,3 2-15-15,1 4-304 0</inkml:trace>
  <inkml:trace contextRef="#ctx0" brushRef="#br1" timeOffset="105092.75">17617 17193 1663 0,'0'0'-174'0,"0"0"89"0,0 0 118 16,0 0 105-16,0 0 1 0,0 0-82 0,0 0-32 16,0 0-16-16,0 0-1 0,-41 116 0 0,37-101-13 15,2-1 0-15,-2 1-14 0,0 0-17 16,1 0-34-16,-1 1-43 0,0-1-72 0,3 0-58 15,-1-1-60-15,0-5-13 0,2-3-210 0</inkml:trace>
  <inkml:trace contextRef="#ctx0" brushRef="#br1" timeOffset="105516.62">17803 16810 1414 0,'0'0'95'0,"0"0"-142"16,0 0 55-16,0 0 64 0,0 0 28 0,0 0-18 16,0 0-21-16,0 0-15 0,0 0-11 0,114-68 3 15,-95 68-6-15,-1 1-11 0,-3 3-4 16,1 1-3-16,-2 2-9 0,-4 2 6 0,0 2-9 15,0-1-3-15,-4 0-2 0,-2 2-2 0,-3-1 1 16,-1 2-2-16,0 1 5 0,-2 1-4 0,-7 0 5 16,-1 0-1-16,-1 1 3 0,1 1 1 0,-3-1-1 15,-2 2 4-15,2-2-2 0,1 0 5 16,-1 0-1-16,0-1 1 0,5 0-5 0,0-2 2 16,1 3-1-16,2-4-5 0,2 1 0 0,2-2-5 15,1-3-6-15,0-1 1 0,2 0 7 16,5-1-9-16,1 0 2 0,1 0 0 0,1-2-7 15,3-1 3-15,-2 0 2 0,3-2-3 16,2 0-13-16,-4-1-10 0,5 0-30 0,-6 0-31 0,7 0-42 16,-5 0-51-16,5-3-67 0,-5-2-76 0,2 2 28 15,-8-1-145-15</inkml:trace>
  <inkml:trace contextRef="#ctx0" brushRef="#br1" timeOffset="105890.17">18342 16775 1104 0,'0'0'367'0,"0"0"-362"0,0 0 66 16,0 0 53-16,0 0 15 0,0 0-30 15,0 0-27-15,0 0-18 0,0 0-7 0,0 0-17 16,-39 116-3-16,47-106-9 0,1-2-6 0,2-1-3 15,1-1-1-15,-1-3-4 0,5-1 0 0,-3 1 3 16,0-3-5-16,3 1 0 0,-2-1 2 0,1 0-3 16,-2 1-2-16,-1 0 4 0,-2 1-4 15,0 0-2-15,-1 2 5 0,-1 0-2 0,-3 1 5 0,4 2-7 16,-3 0 5-16,-2 0-6 0,-2 0-4 16,3 1 6-16,-4 0-3 0,-1 0 2 0,0 0 2 15,0 0 7-15,0 0-6 0,-2 0 7 0,-4 2-9 16,-3 0-9-16,-2 0-5 0,0 2-3 15,-2 0 1-15,-3 0-13 0,1-1-4 0,-2 1-19 16,-2-2-28-16,4 1-22 0,-3-2-20 0,1-1-28 16,3-3-32-16,0 0-56 0,1-4-114 0,4 0-73 15,6-1-472-15</inkml:trace>
  <inkml:trace contextRef="#ctx0" brushRef="#br1" timeOffset="106103.32">18311 16754 1735 0,'0'0'447'0,"0"0"-405"0,0 0 32 0,0 0 19 16,0 0-15-16,0 0-23 0,0 0-10 16,0 0-6-16,0 0 0 0,0 0-10 0,0 0-11 15,0 0-11-15,0 0 0 0,124-41-7 0,-96 36-4 16,-3 2-16-16,3 0-35 0,-2-1-54 0,0 1-88 15,3 1-100-15,0-2-128 0,-7 2-96 16,-10 1-559-16</inkml:trace>
  <inkml:trace contextRef="#ctx0" brushRef="#br1" timeOffset="106567.56">19106 16473 1050 0,'0'0'126'0,"0"0"-80"16,0 0 70-16,0 0 39 0,0 0 22 15,0 0-23-15,0 0-47 0,-121 75-23 0,106-48-5 16,-1 4 0-16,3 1-1 0,-2 3-4 0,3 0-10 16,1 1-8-16,1 1-12 0,5 1-10 0,-1-1-18 15,5-2-5-15,1 1-14 0,1-4-5 0,8-3-1 16,1 0-14-16,1-2-13 0,7-3-32 0,-3-1-28 16,5-3-45-16,2-2-55 0,4-3-59 15,2-3-63-15,3-4-92 0,-8-3-46 0,-6-3-75 0</inkml:trace>
  <inkml:trace contextRef="#ctx0" brushRef="#br1" timeOffset="107467.06">19401 16655 1645 0,'0'0'-42'16,"0"0"52"-16,0 0 49 0,0 0 34 15,0 0-15-15,0 0-22 0,0 0-20 0,0 0-2 16,0 0-6-16,-25 124-7 0,25-102-1 15,0 0-9-15,0 0-3 0,2 3-2 0,-1-2-1 16,-1 1-8-16,1-4 6 0,-1-1-8 0,0-2-3 16,0-2-3-16,0-1 1 0,0-1 5 0,0-3-6 15,0-2 9-15,-1-2-4 0,0-2 8 0,-1-1 13 16,2-2 15-16,0-1 12 0,-1 0 3 0,1 0-2 16,-3-2-24-16,1-4-11 0,0-2-5 15,-4-3-5-15,2-3 0 0,-3-1 11 0,1-2-9 16,0-3 2-16,-2-3 6 0,3-5-11 0,-1-1 6 15,0-3-6-15,1-1 5 0,4-3-9 0,1 0 1 16,0 2 6-16,0 3-5 0,4 2 7 0,3 4-1 16,0 2 3-16,-2 5-3 0,4 2 3 15,2 3-4-15,-1 3-3 0,4 5 1 0,0 1 1 16,-1 3 3-16,4 1 1 0,0 2 7 0,-1 5-7 16,2 3 0-16,0 1 0 0,-2 1-2 15,2 1 1-15,1-1-2 0,-1 1 5 0,-2 1-6 16,2-1 3-16,-5-1 3 0,1 1-9 15,-4 0 3-15,-4-2 1 0,0 1 1 0,-4-1 4 0,-2 0 5 16,0-1-2-16,-4 0 0 0,-6 1-3 16,-5-1 0-16,2-1-8 0,-6 0 3 0,1-2 1 15,-2-1-5-15,3-1 6 0,-1-2-3 0,0-2-1 16,4-1-2-16,-2 0 1 0,6 0 0 0,-1 0-2 16,1-2 3-16,5 0-2 0,-1 0-1 15,3 0 3-15,2 1 2 0,-2 0-19 0,3 1-7 16,0 0-22-16,0 0-9 0,0 0 17 0,3 1 17 15,1 3 21-15,-1 0 9 0,4 2 10 0,0 1 1 16,0 1 9-16,2 0 13 0,1 1-1 0,4 0 3 16,-2 1-3-16,2 0-1 0,1 1-5 0,0-1-3 15,0 0-1-15,1-1-4 0,1 2-6 16,1-3-3-16,-2-1-6 0,4-2-11 0,-2 1 2 16,0 0-4-16,-3 0 0 0,0-2-16 0,-2 1-14 15,-1 0-29-15,-2-2-28 0,1 2-22 16,-2-1-84-16,-1 0-91 0,-2 2-120 0,-1-2-49 15,-2-2-349-15</inkml:trace>
  <inkml:trace contextRef="#ctx0" brushRef="#br1" timeOffset="109132.71">20402 16611 784 0,'0'0'330'16,"0"0"-285"-16,0 0 61 0,0 0 51 0,0 0 37 15,0 0-12-15,0 0-53 0,0 0-47 0,0 0-39 16,0 0-20-16,0 0-6 0,0 0 1 0,0 0 1 16,0 0 3-16,-18 40-3 0,16-18-1 15,1 1 1-15,-1 0-12 0,2 0 1 0,0 1-5 16,0 0-5-16,2 1-3 0,1-3-5 0,0 0-15 15,2-1-19-15,0-2-14 0,-2 2-30 0,1-4-21 16,-1 0-22-16,0-2-27 0,1-3-44 16,-1-3-71-16,2 0-61 0,-1-4 13 0,-3-1-144 0</inkml:trace>
  <inkml:trace contextRef="#ctx0" brushRef="#br1" timeOffset="109395.05">20237 16826 1396 0,'0'0'133'0,"0"0"-109"16,0 0 35-16,0 0 19 0,0 0-3 0,0 0-29 15,0 0-11-15,0 0-2 0,0 0 6 16,0 0 1-16,0 0-6 0,0 0-14 0,0 0-4 15,0 0-6-15,119-36-8 0,-94 36-2 0,-1 0-8 16,-1 0-6-16,1 0-14 0,-2 0-19 16,-1 0-28-16,-1 0-34 0,1 0-35 0,2 1-40 15,-1 1-53-15,1-2-58 0,-4 0 1 0,-7 0-311 0</inkml:trace>
  <inkml:trace contextRef="#ctx0" brushRef="#br1" timeOffset="110165.99">21298 16566 1221 0,'0'0'136'0,"0"0"-58"0,0 0 59 0,0 0 38 16,0 0-1-16,0 0-43 0,0 0-38 0,0 0-22 16,0 0-19-16,0 0-10 0,0 0-6 15,0 0-13-15,0 0-6 0,0 0-7 0,-83-66-4 16,71 66-6-16,-2 1 2 0,1 4-4 0,-5 2-2 15,2 1 0-15,-3 1-1 0,0 1 4 0,-1 4-4 16,0 0 7-16,1 2-7 0,-1 1 0 16,1 2 4-16,4-1-2 0,-1 2 2 0,3 1-2 15,0-2 3-15,1 2-2 0,3 0 3 0,2 1-1 16,0-2-3-16,4 1 0 0,2-2 2 0,1 0 3 16,0-2-7-16,2 1 5 0,7-3-8 0,1 0 0 15,1 1 1-15,3-3 2 0,2 1-2 16,0-2 0-16,0-2 6 0,3-2-5 0,0 0 4 15,-1-2-4-15,2-2-2 0,-3 1 0 0,3-3 6 16,-3 0 4-16,-4 0-7 0,-2-1 8 0,0-1-8 16,-1 0 3-16,-3 0-3 0,-1 0 5 15,1-4-4-15,-1 1-1 0,-2-2 9 0,4-1-7 16,-3 1 1-16,2-3-12 0,-3 1-5 0,1 0-17 16,-3-1-4-16,0 1-6 0,-2 0-14 0,0-1-7 15,0 0-17-15,0-1-11 0,0 0-17 16,-3 0-3-16,-1 0-3 0,-1 1 14 0,-3 0 26 15,2 0 22-15,-1 1 31 0,-2 2 14 0,4 0 19 16,-4 1 4-16,1 2 12 0,-1 0 9 16,1 1 2-16,2 1 13 0,-2 0-1 0,0 0 11 15,4 0-1-15,-2 0 3 0,2 0-3 0,3 0-9 16,0 0-14-16,1 0-11 0,0 0-17 0,0 0 0 16,0 0 12-16,2 1 3 0,2 1 13 15,3 0 4-15,-1 1 0 0,0-2-3 0,3 0 6 16,1 0-2-16,-1-1-2 0,1 0 3 0,2 0-7 15,-1 0-4-15,-1 0-8 0,1-1-5 0,-1 0-10 16,-1 0-6-16,0-2 2 0,0 2-4 0,-2-1 0 16,2 1-5-16,-1 0-13 0,1-1-35 0,0 1-41 15,0 0-62-15,-2 0-55 0,1-1-74 16,0 2-101-16,-2-2-274 0,-1 2 369 0</inkml:trace>
  <inkml:trace contextRef="#ctx0" brushRef="#br1" timeOffset="111032.85">21426 16290 42 0,'0'0'273'15,"0"0"-262"-15,0 0 43 0,0 0 40 0,0 0 38 16,0 0 18-16,0 0-17 0,0 0-20 0,0 0 0 16,0 0 0-16,0 0-3 0,0 0 6 0,0 0-8 15,0 0-7-15,109 94-9 0,-88-69-18 0,1 2-14 16,3 3-13-16,-4 1-6 0,1 0-10 16,0 2-7-16,-1 0-3 0,-3 2-8 0,0-2-8 15,-4 0 0-15,1-1-6 0,-5-1 1 16,-3 1-4-16,-1 1 3 0,-3 0-3 0,-3-1-5 15,0 0 5-15,-4-2-9 0,-7 0-4 0,0-2-2 16,-4-2-8-16,-3-1-9 0,1 0 1 16,-2-4-9-16,0 0-7 0,-1-1-5 0,4-3-22 15,0-2-15-15,3-1-36 0,0-4-40 0,6 0-71 16,1-3-74-16,3-3 21 0,2-2-146 0</inkml:trace>
  <inkml:trace contextRef="#ctx0" brushRef="#br1" timeOffset="111815.76">22190 16784 1551 0,'0'0'6'15,"0"0"42"-15,0 0 50 0,0 0 27 0,0 0 9 16,0 0-40-16,0 0-23 0,0 0-37 15,0 0-29-15,0 0-4 0,0 0 0 0,0 0 10 16,0 0-1-16,0 0 2 0,22-16-4 0,-6 16-2 16,3 0 0-16,1 0 1 0,0 0 0 0,-1 0-7 15,1 0 1-15,2 1-3 0,-1 2-1 0,-1-1-1 16,0 0 1-16,-2-1-16 0,0-1-16 0,-2 0-32 16,-2 0-43-16,-1-1-42 0,-3 0-56 0,-2-1-98 15,-3 1-99-15,-3 1-517 0</inkml:trace>
  <inkml:trace contextRef="#ctx0" brushRef="#br1" timeOffset="112749.13">23163 16680 629 0,'0'0'-21'0,"0"0"40"0,0 0 46 16,0 0 22-16,0 0 6 0,0 0-23 15,0 0-7-15,0 0 5 0,0 0-4 0,0 0 7 0,0 0-10 16,0 0-11-16,0 0-12 0,0 0-12 16,-30-106-5-16,22 104-11 0,-4 0-4 0,-1 2-5 15,0 2-4-15,-4 3-5 0,2 4 3 0,-3-1-7 16,0 5 3-16,0 1 6 0,2 1-3 0,-1 2 6 16,3 0-4-16,-1 3 3 0,3-1-3 0,-2 3-3 15,3 1 5-15,3-1-4 0,1 3 3 0,3-3 3 16,2 3-3-16,2-2-4 0,2-3 3 15,7 4-6-15,2-6 3 0,3-1 2 0,1-2 1 16,1-2 1-16,5-3-4 0,0-2 9 0,1-2 1 16,1-2 8-16,-1-1 9 0,-2-2 2 15,-1-1 8-15,-2-1 9 0,1-5 11 0,-6 0 7 16,0-1 5-16,-1 0-1 0,-4-2-1 0,2 0-3 16,-4-1 1-16,-1-1-8 0,-1-1-7 0,2-2-6 15,-3-2-14-15,-1 1-7 0,-1-1-7 16,0-1-3-16,0-2-9 0,0 0-2 0,0-1-8 15,0-1-20-15,0 3-23 0,-3 1-29 0,1 1-41 16,-2 4-50-16,2 3-68 0,1 2-100 16,-1 2-5-16,1 3-231 0</inkml:trace>
  <inkml:trace contextRef="#ctx0" brushRef="#br1" timeOffset="113012.42">23502 16959 1688 0,'0'0'-77'0,"0"0"77"16,0 0 82-16,0 0 25 0,0 0-5 0,0 0-29 15,0 0-21-15,0 0-9 0,0 0-10 16,-32 120-16-16,30-104-1 0,1 0-16 15,0 0 1-15,1 1 0 0,-1-2-10 0,-2-1-8 0,2 0-25 16,0-2-21-16,1 0-42 0,0-4-34 0,0 0-44 16,0-1-44-16,0-3-70 0,4-1-60 0,-2-2 43 15,0-1-71-15</inkml:trace>
  <inkml:trace contextRef="#ctx0" brushRef="#br1" timeOffset="113366.48">23790 16614 1702 0,'0'0'-6'0,"0"0"49"16,0 0 55-16,0 0 15 0,0 0-4 0,0 0-34 16,0 0-24-16,0 0-23 0,0 0-10 0,0 0-3 15,0 0 2-15,0 0-2 0,0 0 0 16,0 0 10-16,-17 44-3 0,30-37 7 0,1 0-7 15,-1-2-4-15,2 0-1 0,0 0-3 0,2-1 2 16,-3 1-4-16,3 0 0 0,-5-1-3 0,3 0 1 16,-3 2-5-16,2 1 4 0,-4 1-9 0,-3 3 6 15,2-1 5-15,-3 2-2 0,1 2 7 16,-4-1-8-16,0 1 1 0,-2 0-4 0,-1-1-2 16,0 1 5-16,0 0-4 0,-4-1 1 0,0-1-1 15,-3 1-3-15,-3-2-6 0,1 0 0 0,-1 0-13 16,-2-4-4-16,2 1-14 0,0-1-22 15,-2-2-22-15,1-1-48 0,1-2-43 0,-1-2-78 16,2 0-88-16,1 0-89 0,3-4-3 0,1 2-209 0</inkml:trace>
  <inkml:trace contextRef="#ctx0" brushRef="#br1" timeOffset="113558.49">23790 16581 1233 0,'0'0'47'0,"0"0"16"0,0 0 35 16,0 0 29-16,0 0 9 0,0 0-22 0,0 0-19 16,0 0-12-16,0 0-19 0,119-57-6 15,-95 53-23-15,6-1-16 0,-1 2-6 0,1-1-10 0,-1 1-4 16,1 0-19-16,-3 2-33 0,1 1-47 16,-6-1-62-16,-2 1-91 0,1 0-152 0,-6 0-406 15,-5 0 428-15</inkml:trace>
  <inkml:trace contextRef="#ctx0" brushRef="#br1" timeOffset="113958.26">24317 16552 1411 0,'0'0'27'0,"0"0"40"0,0 0 35 16,0 0 24-16,0 0-6 0,0 0-8 0,0 0-9 16,0 0-16-16,0 0-22 0,-37 128-13 0,37-107-11 15,0 1-11-15,0 0-6 0,0 1-9 0,0-1-4 16,0-1-11-16,0-2 0 0,0 1-3 16,0-2-8-16,-1-3-16 0,1-1-25 0,-1-1-41 15,0-3-51-15,-1-1-33 0,0-3-48 0,0-1-57 16,2-2-82-16,0-1-15 0,0-2-257 0</inkml:trace>
  <inkml:trace contextRef="#ctx0" brushRef="#br1" timeOffset="114619.49">24324 16490 1588 0,'0'0'114'0,"0"0"-74"0,0 0 64 0,0 0 24 16,0 0-5-16,0 0-39 0,0 0-36 16,0 0-9-16,0 0 6 0,0 0 1 0,0 0 8 15,0 0-12-15,0 0-6 0,0 0-3 0,109-17-10 16,-90 25-4-16,0 3-6 0,-4 1-4 16,2-1-7-16,-2 2 5 0,0-1-8 0,-3 2 0 15,-1 0 7-15,-3 0-6 0,-1-2 3 0,-4 0-1 16,-3-2 2-16,0 1 0 0,-8-2 3 15,-2 0 0-15,-3 0-4 0,-2 0-2 0,-1 1-1 16,-3-2-2-16,-1 0-5 0,1 0 5 0,1-1-3 16,1 0-1-16,0-2 2 0,4 0-1 0,2 0-7 15,2-3-4-15,0 0 2 0,4 1-7 0,2-2 8 16,2-1-11-16,1 0-16 0,0 0-2 0,0 0 3 16,4 0 13-16,1 0 16 0,5 0 10 15,0 0 0-15,1-1 2 0,1-1-2 0,3 1 4 16,-2 0-3-16,-1 0-1 0,1 1 4 0,1 0-5 15,-3 0 3-15,1 0 3 0,-2 3 5 0,1 3 2 16,0 1 6-16,-2 1 1 0,0 2-2 16,2-3 1-16,-2 3-4 0,0-2 0 0,-1 1-5 15,-2-1 2-15,2 3-3 0,0-3-5 0,1 4 8 16,-1 1 0-16,0 0-1 0,1 2 0 0,1-1 1 16,-1 1-2-16,-1 3 8 0,0-4-2 15,-3 0-7-15,2-1-3 0,-5-3-9 0,-1 0 4 16,-1-3-3-16,0 0 3 0,-5-1 3 0,-1-1-1 15,-4 1 4-15,-1-1 0 0,-3 0-4 16,-1 0 1-16,-2-2 7 0,2 0-5 0,-3-1 10 16,5 0-8-16,-5-1-1 0,4 1-3 0,-3-2 2 15,4 0 5-15,-4 0-12 0,6 0 10 0,-4 0-8 16,1-3 2-16,2 0 1 0,-4-1-2 0,2 2-7 16,-4-2 0-16,5 3 6 0,-3 0-3 0,2 0 5 15,2 0-7-15,-1 0 5 0,-2-1-12 16,5 2 2-16,-1 0-12 0,0 0-17 0,1 0-5 15,0 0-19-15,0 0-6 0,1 0-29 0,3 0-31 16,1 0-57-16,0 0-72 0,1 0-117 0,1 0-103 16,0 2-430-16</inkml:trace>
  <inkml:trace contextRef="#ctx0" brushRef="#br1" timeOffset="122033.8">14432 7368 159 0,'0'0'18'0,"0"0"-10"16,0 0 14-16,0 0 22 0,0 0 20 0,0 0 14 15,0 0-1-15,0 0-17 0,0 0-14 0,0 0-10 16,0 0-6-16,0 0-8 0,-33-46-6 16,24 41-3-16,-3 2-5 0,1-1-1 0,-4 2-2 15,1-2-1-15,-3 1 2 0,1-1 4 0,-4 1 4 16,-1-1 4-16,0 2 0 0,-2 0 1 0,-1-2 1 16,2 2 2-16,-4-1 8 0,0-1 7 0,-1 1 8 15,-3-1 4-15,1 1 3 0,-1 1-4 16,-1-2-5-16,-2 2-7 0,-1 0-10 15,-2-2-6-15,-5 1-7 0,1-1-5 0,-1 2-5 16,-2-2 0-16,0 1 0 0,-4-1 0 0,3 0 2 16,-2-1-4-16,-2 2 3 0,0-2-1 0,0 1 0 15,-2 0-2-15,0 0-2 0,-1 0 0 0,0 0-2 16,0-1 1-16,-1 0-1 0,-1 1 2 0,0-2-3 16,-1 0 4-16,2 0-3 0,-2 2-2 15,0-2 2-15,-1 1-2 0,0 0 1 0,-2-1 0 16,-2 1 4-16,2 0-1 0,-3 0 2 0,1-1 1 15,-4 0 0-15,-1 2 1 0,0-2 1 0,1 2 0 16,-1-2-2-16,-1 1 2 0,2 0-1 16,-1-1 2-16,-2 0 0 0,2 1 2 0,-4-1-3 15,2 2 0-15,-2-1-1 0,-1 0-3 0,-1 1-2 16,4 0 1-16,-5-1 1 0,2 0 0 0,-1 1 1 16,-3 0 1-16,3 2-2 0,-1-1 3 15,-2 0-1-15,-4 0-1 0,2 0 1 0,2 1-4 16,-4 0-4-16,4-1 1 0,0 2 0 15,-2-2 6-15,2 0 3 0,1 0-2 0,-1-1-1 16,2 0-4-16,1 0 2 0,-1-1 0 0,3-1-1 16,1 0 2-16,-1 1 1 0,4-2 3 0,-3 1-3 15,1 0 1-15,-1 0-3 0,2 1-1 0,-3-2 1 16,1 0-1-16,2 0-1 0,-1 1 4 0,0 0 1 16,0 2-4-16,-1-2 0 0,1 1-4 0,0 2-1 15,-4-1-2-15,0 0-1 0,-1 2 2 16,1-2-4-16,0 2 4 0,-1 0 0 0,2-2 0 15,-1 2 4-15,0 0 2 0,-1-2 2 0,1 1 2 16,-3-1 1-16,4 1-2 0,-1-1 2 16,1 1-3-16,1 0-2 0,0 0 5 0,0 1 0 15,2-2 2-15,-1 1 0 0,-1 0-5 0,0-1-3 16,-1 2 2-16,-2-2-3 0,-2 2 4 0,4 0-2 16,-1-1 1-16,0 2 3 0,-1-1-3 15,2 1 3-15,-1 0-3 0,-3 1 2 0,2-2-1 16,-3 2-2-16,-1-1 2 0,2 1-1 0,0 0-1 15,2 0 3-15,-1-1 1 0,4 1-4 16,-2-1 5-16,0 1-2 0,2-1 1 0,1 0 2 16,-2-1-2-16,2 1-2 0,2 0-2 0,1 0 6 15,1 1-4-15,-1-1 3 0,3 1-1 0,0 0 1 16,0 0 0-16,1 0-1 0,-1 1 4 0,2 2-6 16,0 2 3-16,0 0-1 0,1-1 0 0,5 1 0 15,-4 0 1-15,5 1-2 0,1-1-4 0,0 2 7 16,1-1-3-16,4 1 1 0,-3 0 1 15,1 1-2-15,-1-1 1 0,4 1-1 0,-4-1-2 16,6 1 0-16,-4 2 1 0,5-1-1 0,0 0 2 16,2 2-4-16,0-1 1 0,1 1 1 15,3 1-2-15,-1 1 6 0,4 0-2 0,-3-1 2 16,3 1 0-16,1-2-2 0,0 2 1 0,1 1-1 16,-2-1-1-16,2 1 3 0,0 0 1 15,0 1 2-15,2-1 4 0,4 0-4 0,-2 0-2 16,3 0-2-16,1 0-5 0,-1 1-1 0,2 0 0 15,1 0 0-15,1-1-1 0,-1 0 5 0,1 0-2 16,2 1 0-16,2-2 2 0,0 0-4 16,2 1 3-16,0-1 0 0,0-2 0 0,3 0 1 15,0 2 2-15,-1 0 1 0,2 1 4 0,2 0-1 16,-1 0 0-16,1-1-5 0,4 1-6 0,-1 0 0 16,3-1-6-16,0 1 3 0,1 2-3 0,0-2-2 15,1 2 5-15,0-1 3 0,0 2 3 0,0-2 4 16,3 2-6-16,-1 0 0 0,4 1-1 15,-2 2-1-15,4 1 7 0,1-1-2 0,-1 2-2 16,-1-1-1-16,4 0-4 0,2-3-1 0,-1 1 4 16,1-1 1-16,3-1 1 0,-2 1 3 0,4-3 1 15,2 3-1-15,0-3 1 0,0 0 0 16,1 0 1-16,1-1 3 0,-1 1 4 0,2-2-1 16,2 0-2-16,-2 1-3 0,-2 0-2 15,4-1-1-15,-2-1 1 0,0 1 0 0,1-1 1 16,1 1 3-16,-2-2 1 0,3 0 4 0,-4-1-2 15,1-1-1-15,3 1 1 0,-2-1-5 0,3-1 3 16,-4 0-2-16,6 0-3 0,-5 0 1 16,4-1 0-16,1 0 0 0,-1-1 0 0,2-2 0 15,-3 2 1-15,4-2 1 0,0 1-4 0,4-2 4 16,-2 1-3-16,0-1 3 0,3 0 2 0,-2 0-4 16,4 0 1-16,-3 0-3 0,2 1 2 0,0-1 0 15,-3 1 1-15,-2-1-2 0,3 0-1 0,-2 2 0 16,0 0 0-16,3-1 2 0,-2 1-2 0,-2-1 2 15,4 0-3-15,-3 0 2 0,-1 0-3 16,2 0 1-16,2 0 2 0,-2-1 0 0,2 1 3 16,-2-2-2-16,4 1 1 0,0-2-3 0,-2 0 0 15,4 0 1-15,-1-1 3 0,0 0 0 16,0 0 0-16,-3 0 1 0,3 0-4 0,0 0 0 16,-1 0 0-16,1 0-1 0,1-1 3 0,-2 0 2 15,3 0 0-15,0-2-1 0,1 1 0 0,3 0-2 16,-2-2 1-16,5 1-2 0,-4-1 0 15,4-1 1-15,-2 1-4 0,2-1 6 0,-1-1-1 16,-1 1 0-16,3-1-1 0,0 2-1 0,1-2-3 16,0 0 3-16,2 0-1 0,1 0 2 15,0-1 3-15,2 2-3 0,0 0 2 0,2 0-4 16,-4 2 5-16,1 0-3 0,-4 1 0 0,-1-1 1 16,0 1-2-16,-1 0 1 0,-2-1-5 0,4 1 5 15,-4 0-4-15,3-1 3 0,-1 1 5 0,2 0-3 16,0-1-1-16,0 1 0 0,0 1-2 0,-2-1 0 15,1 0 3-15,-3 0-5 0,0 1 2 16,-1 0-2-16,1 0 0 0,0 1 0 0,0-2-3 16,0 1 7-16,0 0-5 0,0 0 4 0,0 0-1 15,2 0-2-15,-2-1-1 0,-1 1 4 0,2 0 1 16,-2 0-2-16,1 0 5 0,-3-1-5 16,3 1 1-16,-2 0 0 0,1-2 2 0,-2 1-3 15,2 1-2-15,-1-1 0 0,-1 0 0 16,2 1 4-16,-1 0 1 0,-1 0 2 0,0 1-4 15,-1-1 3-15,1 1-3 0,-2 0 2 0,0-1-1 16,0-1-1-16,-1 1 2 0,-3 0-2 0,2-1 5 16,0 1-5-16,1-1 1 0,-2 1 2 0,2-1-3 15,-5 1 0-15,3 0 1 0,-2 1 0 16,-1-2 1-16,4 2 3 0,-5-1-3 0,3 0 1 16,-3 0-5-16,3 1 4 0,-3 0-2 0,4 0-2 15,-5 0 5-15,1 0-5 0,-2 0 3 0,1 0 1 16,-1 0-2-16,-1 0 1 0,1 0 0 0,4 0 2 15,-3 0 0-15,0 0 2 0,4 0 4 16,0 0 5-16,-1-1-4 0,4 0 2 0,0-2-5 16,0 2-4-16,1-1-1 0,0 1 1 0,1-2 1 15,-1 2-1-15,-1 0 9 0,2 0-7 0,-2 0 1 16,-1 1 0-16,0-1-4 0,-2 1 2 16,0-2-1-16,3 2-1 0,-2 0-2 0,2-1 0 15,-2 1 0-15,0-1 0 0,4 0-1 16,-2 0 1-16,1-1 0 0,4 1-1 0,-2-2 4 15,1 1-4-15,1 0 2 0,-3-1-2 0,1 1 0 16,-1 0 0-16,-1 0 1 0,3-1 2 0,-4 1-6 16,-2 1 5-16,3 0 0 0,-2-1 0 0,0 1 4 15,0 1-3-15,-3 0-2 0,1 0 1 16,1 0 1-16,-2-1-3 0,2 1 2 0,-1 0-2 16,-3-1 2-16,3 1-3 0,-4-1 0 0,-1 1 2 15,0 0-4-15,-1 0 1 0,3-1 2 0,-3 1-3 16,0 0 0-16,1-2 3 0,-2 2-1 0,1 0 1 15,-1 0 0-15,-1 0-1 0,-1 0 0 16,1 0-1-16,0 0 4 0,1 0-4 0,-2 0 2 16,0 0 1-16,-3 0-2 0,3 0 2 0,-6 2 0 15,5-1-1-15,-2 0-2 0,1 0 2 0,-3-1-1 16,-2 0 2-16,0 0-1 0,-1 0 0 0,-1 0 0 16,0 0 0-16,-4 0 2 15,4 0-2-15,0 0 0 0,-2 0 0 0,-2 0 0 16,2 1-1-16,0 0 1 0,-2 1 1 0,2 0-5 15,-3-1 2-15,1 1-2 0,0 1 2 0,0-1-1 16,-1 0 2-16,0 1-1 0,1-1-1 0,-2 0 5 16,0 1-3-16,2-2 0 0,-1 1 1 0,1-1 0 15,0 0 0-15,-1 0 3 0,3-1-2 0,-2 0 1 16,0 1 0-16,1-1-1 0,-1 0 1 16,2 0-2-16,-2 0 2 0,1 0-1 0,0 0-1 15,1 0 2-15,-1 0-2 0,-1 0 0 0,4 0 0 16,0 0 1-16,-1 0-1 0,0 0 2 0,-1 0-2 15,2 0-2-15,0 0 2 0,-3 0 1 0,4 0 2 16,-3 0-1-16,3-1-1 0,-1 0-1 0,-1 0 0 16,0 0 0-16,2 1 1 0,0 0-2 15,1 0 1-15,-2 0 2 0,3 0-3 0,1 0 2 16,-1 0-1-16,-2 0-2 0,2 0 1 0,-1 0 1 16,-1 0 1-16,1 0-1 0,-1 0 0 15,0 0-1-15,0 0 2 0,1 0-2 16,-1 0 1-16,1-1-1 0,2 1-1 0,-3 0 3 15,1-1-5-15,0 1 5 0,0-1-4 0,-2 1 1 16,1-2 0-16,-1 2 1 0,0-1 1 0,-2 1 0 16,3 0-1-16,-4-1 1 0,0 1-1 0,-1 0-1 15,0-1 2-15,-1 0-4 0,1 1 3 0,-3-1 0 16,2 1 0-16,-3-2 0 0,2 2 0 16,-3 0-1-16,1 0 0 0,-1 0 3 0,-1 0-2 15,-1 0-1-15,0 0 0 0,3 0 0 0,-3 0 0 16,1 0 0-16,1 0 0 0,0 0-2 0,1-1 3 15,2 0-1-15,-2 1 2 0,4-1 0 0,-2 0-3 16,-1-1 4-16,3 0-3 0,-4 1-1 16,2 0 0-16,-3 1-1 0,3 0 1 0,2 0 3 15,-3 0-1-15,2 0-1 0,0 0 1 0,1 0 0 16,-3 0 1-16,4 1 3 0,-2-1-3 0,2 1-2 16,-2-1-1-16,0 0-3 0,1 0 2 15,-3 0 2-15,2 0 1 0,-2-1 3 0,1-1-5 16,-3 0 2-16,2-2-1 0,-1 2 0 15,1-2 1-15,-4 2 0 0,2-2 2 0,-2 1 1 16,-2-1 4-16,-1 1 1 0,1-1 2 0,-1 0-1 16,1 0 0-16,1-2-4 0,-2 0 0 0,2 0-1 15,-1 1 0-15,-1-2 4 0,-2 1 0 0,1-1 0 16,-2 2 2-16,0-1 3 0,0-1 1 0,-1 1 2 16,0-2-4-16,1 0-4 0,0-2-1 15,0 1-3-15,-2-1 1 0,4-1 0 0,-3-2 0 16,2-2 1-16,-2 1 3 0,0 0-2 0,1-1 1 15,-2-1-1-15,0-1-2 0,0 0 4 16,0-1-2-16,0 0 1 0,0 0 3 0,0-2-3 16,-2 1 3-16,1 0 2 0,-3 2 1 0,2 0 2 15,-2 3 3-15,1-1 3 0,-1-1 1 0,-1 3 3 16,0-1-1-16,0 0-3 0,0 0-2 0,-2 0-1 16,3 1-2-16,0-1 1 0,-3 0 0 0,4 1-2 15,-4 0 2-15,0-1-4 0,1 0 1 16,-3 0-4-16,0-1-1 0,-3 1 1 15,2 1-2-15,-3 0 0 0,1 1-3 0,0-1-3 16,-4 0-2-16,0 0-2 0,-2 0-2 0,1 2-1 16,-1 0-6-16,-1 1-9 0,0 1-16 0,2 1-36 15,2 1-41-15,-3 2-65 0,2 1-67 0,0 2-57 16,6 1-49-16,1 1-500 0</inkml:trace>
  <inkml:trace contextRef="#ctx0" brushRef="#br2" timeOffset="140134.03">3567 7981 0 0,'0'0'159'0,"0"0"-98"16,0 0-28-16,0 0-14 0,0 0-4 0,0 0 1 16,0 0-3-16,0 0 6 0,0 0 6 0,0 0 9 15,0 0 11-15,0 0 7 0,-13-25 7 0,9 21 3 16,0 1-1-16,3 0-2 0,-2 0-7 0,-2 0-9 15,2-1 1-15,-3 0-4 0,2 0-1 16,-3 1-2-16,-2-1-6 0,4 2-8 0,-4 0-4 16,-1-1-5-16,0 1-5 0,0 1-5 0,-1 1-2 15,0-1-3-15,0 1 0 0,-3 0 3 0,3 0 0 16,0 0 1-16,-2 0-1 16,1 0 3-16,-3 0 0 0,4 0-2 0,-3 0 1 0,-2 1-1 15,2 1-1-15,-3 0 1 0,-1 2-3 16,2 1 0-16,-3-1 0 0,1 2 1 0,-3 1 0 15,2 0-1-15,1-1-1 0,1 1 0 0,0 2 2 16,-2-1 3-16,4 0-1 0,-3 0 3 0,0 1-3 16,4 0 1-16,-4 0 0 0,5 1-2 15,-4 0 2-15,6 0-3 0,-6 2 0 0,5-2 1 16,1 0-1-16,-1 2 1 0,1-1-1 0,1 0-2 16,-1-1 0-16,2 2 1 0,0-1 0 0,-1 0 0 15,3-1-2-15,2 1 2 0,-2 0-1 0,2-1-1 16,-2 2 3-16,3-1-3 0,-1 2 2 15,2-2-2-15,-2 2 2 0,3 1-4 0,0 0-2 16,1-1 1-16,-1 1 0 0,2 1 3 0,0 1-2 16,0-3 1-16,0 1-2 0,4-2 2 0,-1-1 1 15,3 0 2-15,-1 0 3 0,1-1 0 0,4-1 2 16,-5 0-1-16,3-1 2 0,0-2-1 16,4-1 2-16,-3 1 1 0,0-2 0 15,2 1-1-15,0 0 0 0,0-3 4 0,6 0-2 16,-3 1 3-16,5-3 1 0,2 0-2 0,-2 0 0 15,4 0-2-15,3 0 1 0,-3-3-1 0,0 0 2 16,2 0-1-16,-2 1-1 0,3 0-3 0,-2-1 1 16,-2 2-5-16,3 1-2 0,-1 0 4 0,-3 0-5 15,0 0 3-15,1 0 0 0,-2 0-1 16,0 0-2-16,0 1 3 0,-1 2 0 0,1-1-1 16,-1 0 2-16,-2 2-4 0,4-2 0 0,-5 2 0 15,2-2 2-15,0 1-2 0,-3 2 0 0,4-1 2 16,0-1-2-16,2-1 1 0,0 2 1 0,-2-2 2 15,4 1-3-15,1-1 1 0,-1 1 1 0,-1 0-2 16,-1 0-1-16,1 0-1 0,0 1 0 16,0 0-1-16,-4 1 4 0,1 0-4 0,1-1 0 15,1 2 1-15,-1-1-4 0,1 0 5 0,3 1-1 16,-3 0 3-16,-2-1-2 0,-1 2 2 16,0-1-2-16,2 1 0 0,0-1-1 0,-3 1 1 15,2-1 1-15,-3 0-2 0,5 0 6 16,0 0-5-16,-1 0 2 0,1-2-1 0,3 1 0 15,-5 0 0-15,2-1-1 0,-1 1 2 0,0-2-3 16,-1 1 4-16,3-1-2 0,-3 1-1 0,1-1 0 16,2-1 1-16,-1 1 0 0,-1 0 2 0,1-1 0 15,0 0-2-15,1 1 0 0,0-1 0 0,0 0 2 16,2 0-3-16,-1 0 2 0,0 0 1 16,3-1-2-16,-3 2 2 0,0-2-2 0,3 1 2 15,-3 1-2-15,4-1 1 0,-5 0-1 0,6 1 0 16,-3-1-1-16,3 0 1 0,0 1 1 0,-1-1-3 15,1 0 4-15,-1 2-3 0,-4-3 1 0,4 2 1 16,-2 0 2-16,1-2-2 0,-1 2-1 16,4-1 3-16,-4-1-6 0,3 2 7 0,1-2 2 15,1 0-1-15,-1 0 7 0,0 0-3 0,1 0-2 16,0 0-2-16,-1-1-1 0,3 2 0 16,-1-1 3-16,2 0-1 0,-2-1 3 0,0 1-1 15,3 0 0-15,2 0 0 0,-4 1-4 16,5-1 1-16,-3-1-3 0,0 1 1 0,1-1 0 15,-2 0 0-15,4 0-2 0,-2 1-1 0,3-1 0 16,-2 0 0-16,1 0 2 0,-1 0 0 0,-1 0 5 16,1 0-3-16,-1 0 3 0,0 1-1 0,0 2-5 15,-3-2 3-15,2 0-2 0,2 0 2 0,-2-1-1 16,1 1-1-16,-1 0 0 0,0 1-2 16,-1-1 2-16,0 0-1 0,-1 0 1 0,2-1-1 15,1 0 1-15,0 0-2 0,2 0 1 0,-2 0-4 16,1 0 3-16,-1 0-2 0,3 0 1 0,-3 0 4 15,0 0-3-15,2 0 3 0,-3 0-3 16,1 0 1-16,0 0 1 0,-1 0 1 0,2 0-2 16,-1 0 0-16,-1 1 3 0,0 0-4 0,-1-1 1 15,-2 2-1-15,1-1 0 0,2-1 2 0,-1 0 0 16,1 0 1-16,2 0-1 0,-1 0 0 0,1 0-1 16,1 0 1-16,0 0-2 0,1 0 2 15,1-1-1-15,1-1 1 0,-2 2 3 16,2 0-3-16,0 0 2 0,1 0-2 0,-1 0-3 15,-1 0 2-15,2 0 2 0,-3 2-1 0,1-1 3 16,1 0-2-16,2-1-2 0,-1 1 0 0,3 0-1 16,-2-1 2-16,2 0-2 0,2 1 3 0,-3-1 1 15,5 0-1-15,-2 0 0 0,1 0-3 0,1 0-1 16,-3 0 1-16,0 0 2 0,-1 1 1 0,-2-1-1 16,1 2 1-16,3-2 0 0,-5 1-2 15,2 1 2-15,1-2 0 0,0 1-1 0,-1-1 3 16,0 1 2-16,3-1 0 0,-3 1-2 0,5-1-1 15,-4 1-1-15,5 0-1 0,-5 1 2 16,4-1 0-16,-3 0-2 0,1 0 1 0,-2 0 0 16,3 0-1-16,-3 2-2 0,5-2 2 0,-4 1-2 15,2-1 2-15,0 2 4 0,-2-1-2 0,3 0-1 16,1-1-1-16,-3 2-4 0,4-2 4 16,0 1 3-16,-2-1-1 0,0 1 2 0,-2-1-2 15,5 0 1-15,-1 0 1 0,0-1 0 0,1 1 2 16,0-1 0-16,2 0 0 0,3 0-2 15,-2 0-2-15,2 1-2 0,-2-1 0 0,3 0-1 16,-1 0 1-16,-1 2-1 0,1-2-1 0,-3 1 2 16,3 1-2-16,-2-1 3 0,0 0-1 0,0 1 0 15,0-1-1-15,0 2 1 0,2-1-2 0,-4 0 2 16,1 1 0-16,-1-1-2 0,0 0 0 0,-1 1-1 16,3-1 1-16,-3 0-2 0,-2 1 1 0,4-1 1 15,-2 0-3-15,0 1 6 0,1-2-3 16,1 1 1-16,-2-1-1 0,6 2 2 0,-3-2-1 15,-2 0-1-15,-1 1 2 0,0-1-4 0,0 2 3 16,-2-1-3-16,0 0 1 0,-2-1 0 16,1 2 0-16,1-1 1 0,-2-1 0 0,-3 1 0 15,4 0-3-15,-4 1-2 0,1-1 1 0,0 0 4 16,1 0 2-16,-3 0 2 0,1-1-1 16,-3 1-2-16,1-1 1 0,-1 1-2 0,0-1 1 15,1 1-2-15,-1 0-2 0,-2 0 4 0,1 0-2 16,1 0 4-16,-1-1-3 0,-1 1 1 0,1-1-2 15,0-1 3-15,0 1-2 0,1 1 1 16,-1-1 0-16,0 1 1 0,-3-1-2 0,1 0 0 16,2-1 0-16,-3 1-1 0,0 0 1 0,0 0 0 15,-1 1-1-15,3-2-2 0,-3 1 0 0,1-1 2 16,1 0 1-16,1 0 1 0,-1 0 1 0,1 0-1 16,-1 0-2-16,3-1 4 0,0-1-2 0,1 1-1 15,-2 0 3-15,2 0-5 0,-1-1 3 16,1 0-3-16,0 1 2 0,1 0 2 0,1-1-5 15,0 1 3-15,1-1-2 0,-1 1-1 0,1 0 2 16,-1 0 1-16,3 0-2 0,-2 0 4 0,4-1-2 16,-2 2 0-16,0-1 0 0,1 1-2 15,0-1 4-15,-1 1-3 0,2-1 5 0,1 1-6 16,0-1 2-16,1 1-1 0,-1 0-5 0,1 0 6 16,0 0-3-16,1 0 5 0,2-1-1 15,1 1 1-15,-1-2 1 0,2 2 1 0,0-1-4 16,1-1 1-16,-2 0-1 0,3-1-1 0,-1 1 1 15,-1 0-4-15,2-1 3 0,1 1-2 16,-2 0 6-16,2 0-3 0,0 0-1 0,-3-2 2 16,3 2-5-16,1 0 6 0,-3-2-4 0,0 2 6 15,1-1-5-15,2 1 2 0,0-1 1 0,-2 0-5 16,1 1 4-16,2 0 1 0,0-1-2 0,-1 0 4 16,1 0 0-16,-1 1-6 0,1-1 1 0,0 0-3 15,-1 1 0-15,0 0 5 0,0-1-1 0,1 2 5 16,-1-2-5-16,-1 1 2 0,-1 0-2 15,2-1-1-15,0 2 1 0,-1-1-1 0,-4 1 5 16,2-1-4-16,-4 1 4 0,3 1-4 0,-3-1-4 16,0 0 4-16,0 1 0 0,1 0 1 15,0 0 2-15,-1 0 0 0,3 0-2 0,-1 0 3 16,-2 0-5-16,2 0 2 0,-2 0-3 0,-1 0 3 16,0 0 3-16,-1 0-4 0,0 0 2 0,1 0-5 15,2 0 1-15,-5 0 2 0,4 0 1 16,-2 0 1-16,-1 1-3 0,2-1 5 0,-1 1-7 15,-1 2 5-15,-1-2-2 0,2 0-1 0,-3 0 2 16,2 1 1-16,1 0 0 0,-3 0-2 16,2-1 0-16,-3 1-2 0,2 0 2 0,0-1-2 15,2 0 6-15,0 2-5 0,0-2 2 0,0 0 1 16,0 0-5-16,-1 0 4 0,1 1-2 0,-2 0 0 16,2-1-2-16,-2 0 3 0,-3 0-1 0,2-1 3 15,-1 2 0-15,-1-2-2 0,0 0 0 0,-1 0-5 16,2 0 6-16,0 0-3 0,-1 0 2 0,0-2 2 15,-1 1-4-15,0-1 3 0,0 1-2 16,0-2 0-16,1 2-2 0,-1 0 2 0,-1-1-1 16,1-1 1-16,-2 2 2 0,1 0-1 0,1-1 0 15,-3 0-2-15,2 1 1 0,-2 0 0 16,0-2 1-16,-2 2-2 0,-1 0 4 0,0 0-4 16,-3 0 2-16,0 1 0 0,1-1-3 0,-2-1 3 15,0 0-3-15,-1 0 5 0,-3-1-2 16,2 1 0-16,0-1 0 0,-1 0-2 0,1 0 1 15,-2-1-1-15,0 1 2 0,-1-2 0 0,0 2 5 16,-1-1-7-16,1-1 4 0,0 2-2 0,0-2 1 16,0 0 1-16,-3-1-2 0,1 2 1 15,-1-2-3-15,-1 0 3 0,1 0-3 0,-3 1 1 16,4-2 1-16,-2 1 0 0,1 1 0 0,-1-1 1 16,-2 0 1-16,-1 0-5 0,-2-1 3 0,-3 0-3 15,1 0 2-15,0-1 5 0,-6 2 0 0,2-3 5 16,-3 1-1-16,-2 0 1 0,-2-1 2 0,-2 1 5 15,0-2 2-15,-4 3 6 0,-2-2-2 16,0-1-4-16,0 1-4 0,0 1-6 0,0-1-4 16,-1 1-3-16,0 0-1 0,-2 0-1 0,0 0 1 15,1-1 0-15,1 2 1 0,-1 0 1 0,1 0-2 16,0 1 3-16,0 0-4 0,-3 2 3 16,4-2-4-16,-2 1 0 0,-1 1 2 0,1-1-3 15,-1 0 1-15,2 1-2 0,-3-2 2 16,-1 1-2-16,1 1 2 0,-3-1-1 0,1 1-3 15,-2-1 2-15,1-1-3 0,-3 0 1 0,0 1 0 16,1-1 2-16,-1 1-1 0,1 1 2 0,1-1 1 16,0 0 0-16,-2 1 0 0,2-1-3 15,-2 1 1-15,0 0-5 0,-3 0 2 0,1-1-1 16,-2 2-3-16,2-3 3 0,-3 1-1 0,0 0 1 16,-4 0 1-16,3-1-2 0,-4 1-1 0,-2-2 1 15,0 0 0-15,0 0 1 0,-3 0-1 0,-1 0-3 16,-5 0 0-16,1-1 1 0,-4 1 0 0,1-1 3 15,-2 0 4-15,0-1-1 0,-1 0 5 16,-4 0 0-16,1-1-2 0,-3 1 3 0,0-1-2 16,0-1 2-16,-3 1 4 0,0-1-4 0,-6 1 1 15,3 0 0-15,-3-1-4 0,1 0 3 0,-3 0 1 16,-1 1-2-16,0-1 3 16,0 0-3-16,1 2 2 0,-1 0-2 0,-1-1-2 15,2 1 2-15,-5 0-2 0,2 0 2 0,-3 0-1 16,1-1 2-16,-3 0-1 0,2 1 0 0,-4 0 0 15,1 1-2-15,1-2 1 0,-2 2-2 0,2 0 2 16,0 0-1-16,-1 1 0 0,-3 0 0 0,-1 0-1 16,1 0-1-16,-2 1 2 0,-4 0-2 0,3 0 0 15,0 1 2-15,-2 0-3 0,-1 0 0 16,0 1 1-16,-1-1-1 0,-3 2 1 0,1 0-1 16,-4 1 0-16,2 0-1 0,-4 1 0 0,1 0-1 15,1 1-2-15,0 0 0 0,-2 0 2 0,-1 0-1 16,1 0 2-16,-1 0 1 0,-1 2-2 0,2 0 3 15,-2 0-3-15,5 2 3 0,-3-2-3 0,0 1 1 16,1 0 5-16,-1-1-2 0,3 0 1 16,-4 2 0-16,0-2-3 0,-5 1 1 0,3 1 1 15,1 1 0-15,0-2 3 0,-1 1-2 0,0-1 1 16,1 1 1-16,0-1-3 0,-2 1 3 16,2-1-3-16,0 1 1 0,0 0 0 15,1-1 0-15,0 2 0 0,-2-1-1 0,4 0 0 16,-3 1 0-16,-1-1 0 0,2 0 1 0,-1-1-1 15,-2 1 1-15,3-1 1 0,-1 1 1 0,0-2 1 16,-1 1 0-16,-1 1-2 0,3-2 0 0,-2 2-1 16,-1-3 1-16,3 2-1 0,1-2 3 0,0 1 3 15,1 1-2-15,-1-2 4 0,0 1-6 0,0 0 0 16,-2 1-2-16,-1-2 2 0,4 1-1 16,-3 1 3-16,2-2-1 0,-2 1-1 0,1 0 0 15,1 0-3-15,-2-1 0 0,0-1-2 0,2 1 1 16,-1-1 0-16,1 0 2 0,0 1 1 0,1-1 0 15,1 0 1-15,-2 0-4 0,1 0 1 0,-1 0 1 16,0 0-5-16,-2 0 2 0,2 0-1 0,-2 1 2 16,0 0 2-16,-2 1 0 0,-2 0 0 15,1 0 0-15,-3 0-3 0,1 1 0 0,-2 0-4 16,3 0-1-16,-1 0 1 0,0-1-1 0,0 0 4 16,-2 2-2-16,-1-2 0 0,3-1 2 15,-1 1 2-15,5 1 4 0,0-2 0 16,1 1-1-16,1-1-2 0,-1 1 0 0,1-1 1 15,0 0 1-15,-1 0-2 0,-2 1 2 0,6 0-3 16,-1 0 0-16,0-1 2 0,0 1-1 0,4 0 4 16,-5 0-2-16,5-1 1 0,-2 0-2 0,3 0-2 15,-2-1 3-15,5 2-2 0,4-2 5 0,-1 0-4 16,1 0 2-16,2 0-2 0,3 0-3 16,1-3 3-16,0 1 0 0,2 0-1 0,-2-2 1 15,7 1 0-15,-2-1-2 0,2 1 0 0,3-1-2 16,-1-1 0-16,2 1 2 0,1 0 3 0,2-1 2 15,2 0-2-15,2-2 1 0,-1 2-2 0,-1-2-1 16,3 0 3-16,1 1-1 0,-1-1-2 16,3 0 1-16,0 1 0 0,0-1-3 0,5-2 3 15,-3 2-3-15,4 1 3 0,-2-1 0 0,-1 0 1 16,2 2 3-16,-3-1-3 0,-1 3 2 16,3-1-2-16,-3 0 1 0,0 2-2 0,-2-1 1 15,-2 1-1-15,0 0 0 0,0 1 1 0,-3 1-2 16,0 0 3-16,0 0-2 0,-1 0 1 15,0 0-1-15,-1 0 3 0,1 2-1 0,-3 1 3 16,2 0 0-16,-3 0-2 0,0 0 3 0,-1 0-3 16,-1 1 4-16,0 1 0 0,-1-1 1 0,-1 1 0 15,0 0-3-15,1 1-3 0,-1-2 0 0,0 2 0 16,0-1 0-16,1-1 3 0,0 1 1 0,1 0-2 16,-1-1 1-16,2 0-2 0,-2 2 1 15,-1-1-3-15,-1 1 0 0,3-1-1 0,0 2-1 16,0-1 0-16,3 1 0 0,-1-1-3 0,5 0-1 15,-1 0 3-15,4 1-2 0,2 0-3 16,1 0-7-16,4 1-28 0,3-1-48 0,2 1-55 16,4 0-68-16,10-2 7 0,4-3-270 0</inkml:trace>
  <inkml:trace contextRef="#ctx0" brushRef="#br2" timeOffset="142500.34">22781 8538 0 0,'0'0'207'0,"0"0"-221"0,0 0 9 16,0 0 15-16,0 0 4 0,0 0 5 0,0 0 1 16,0 0 4-16,0 0-4 0,0 0 0 0,0 0-2 15,0 0 0-15,98 27 1 0,-80-22 2 0,-2 0-3 16,3 1-3-16,0-1-4 0,0 2-6 0,0 0-2 16,0 0-5-16,-1 0 1 0,-3 0-1 15,4 1 1-15,-4 1 7 0,0 0 20 0,1 2 15 16,-1-1 9-16,1 3 4 0,-2 0-21 0,1 0-9 15,0 2-5-15,-3 2-1 0,2-2 0 0,0 4 2 16,-2 0-3-16,0 0-1 0,1 3-2 16,-2 0-6-16,2 1 0 0,-1 1-3 0,-1 2 0 15,0 1 0-15,1 0 0 0,-4 0 2 0,1 1-5 16,1-2 4-16,-1 2-2 0,-3-2-3 0,-1 3 4 16,-1-1-2-16,-1-1 1 0,-3 0 1 15,0-1 0-15,0-1-1 0,-7 3 0 0,-1-3-1 16,0 2 1-16,-6-1-3 0,3 2 0 15,-3-1 0-15,-2 1-4 0,-3 1 0 0,-1 0-3 16,-2 1 2-16,0 0-1 0,-2 1 3 0,-4 0 2 16,0 0-3-16,-2 0 1 0,-1 0-6 0,-2 2-1 15,0-3 1-15,-3 2 2 0,1 0-1 0,-1-1 4 16,-3 1-3-16,2-2-1 0,-2-1-2 0,-1-1-6 16,-1 0-2-16,-1 1-6 0,-4-1 4 0,0 0 1 15,0 1 4-15,-3 1 4 0,2 0 1 16,-2 1 3-16,2-1-1 0,-4 0 8 0,3 0-4 15,-1 0 3-15,-1 0 2 0,1-1-3 0,-2 3 1 16,0-2-1-16,-1 0 1 0,-1-1-2 16,-2 2 0-16,2-2-3 0,1 1-2 0,-1 0-3 15,-1-1 1-15,1 1 3 0,2-4-1 0,0 2 2 16,0-1-9-16,0-1-2 0,-1 1-5 0,0-1 2 16,-3 2 5-16,0-1 2 0,-1 0 7 15,0 0-2-15,0 0-1 0,0-1-2 0,0 2-2 16,0-2 2-16,-2 1 6 0,3-1 2 0,-2 1 2 15,2-1-2-15,-2-1 0 0,-1 0-1 16,1-2-4-16,-1 1 2 0,0-1-4 0,2 1 1 16,-2 0 4-16,3 0-4 0,-2 0 1 0,4-3 2 15,-1 0-1-15,-2 1 2 0,0-2-2 0,-1 3-2 16,-1-3-2-16,2 2 3 0,-1 0 2 0,-2 0 4 16,4-1-1-16,-2-1 3 0,3 2 0 0,4-1 1 15,-2-1 6-15,2-1-4 0,0-1 7 0,4 1 1 16,0-2 3-16,3 0 8 0,-3 0-3 15,3-1 6-15,2 0-2 0,1 0 4 0,1 0 4 16,2 0 4-16,1 0 9 0,4 2 11 0,0-3 8 16,1 3 4-16,1-2-5 0,2 0-5 15,4 1-3-15,0 3-4 0,1 0 5 0,2 1 0 16,1 4 2-16,-1 0 3 0,2 2 3 0,1 0 2 16,5 1-4-16,0-1-8 0,2 0-12 15,2-2-6-15,2 0-10 0,3-3-6 0,0-1-8 16,4-2-8-16,0-1-3 0,4-4-5 0,0-1-3 15,2-1-4-15,-1-2-10 0,4-2-12 0,-2-1-13 16,-1-1-28-16,1-3-35 0,2-2-52 16,-1-1-77-16,-4 0-35 0,-2 0-413 0</inkml:trace>
  <inkml:trace contextRef="#ctx0" brushRef="#br2" timeOffset="142850.4">18334 12048 1446 0,'0'0'-25'16,"0"0"57"-16,0 0 55 0,0 0 16 0,0 0-24 16,0 0-44-16,0 0-33 0,0 0-6 0,0 0 2 15,0 0 6-15,0 0 2 0,-34 117-1 16,34-89-2-16,0 1-1 0,0-1-1 0,1 1 0 15,1 0 0-15,1 1 0 0,3-2-2 0,-3 0 1 16,4-1-2-16,0-2 0 0,-1-3-1 16,3-1 3-16,0-4 0 0,2-1 0 0,-1-3-1 15,0-3-3-15,1-3-2 0,-1-2-4 0,0-3 7 16,3-2 7-16,0-1 9 0,1-7 9 0,-2-3-2 16,3-2-5-16,-1-2-11 0,2-3-6 0,-1 0-1 15,2-3-4-15,-2-1-2 0,4-3-19 0,0-2-37 16,2-1-57-16,6-2-99 0,-2 0-122 15,-6 7-15-15,-3 8-307 0</inkml:trace>
  <inkml:trace contextRef="#ctx0" brushRef="#br2" timeOffset="145266.07">16816 12835 1294 0,'0'0'33'0,"0"0"58"0,0 0 26 16,0 0 5-16,0 0-23 0,0 0-42 0,0 0-31 15,0 0-26-15,0 0-10 0,0 0-4 16,0 0 12-16,0 0 12 0,0 0-4 0,0 0-1 15,-16 114-3-15,18-81-4 0,3-3-1 0,-3 1-3 16,-1-2-3-16,0 2-7 0,-1-3-11 0,0-2-7 16,0-1-9-16,-2-4 7 0,-2-3 10 0,-1-5 9 15,2-2 11-15,-3-4 4 0,3-2 6 16,-2-5 0-16,1 0-5 0,2-2-15 0,-4-7-12 16,3-3-3-16,-3-4 6 0,1-2 13 0,-1-4 11 15,2-2 7-15,0-1-1 0,0-4 1 0,3-2-3 16,1-4-4-16,0-2-3 0,0-1-5 15,1 1 0-15,3-1-1 0,1 4 4 0,3 4 1 0,-2 6 3 16,1 3 4-16,3 5 2 0,-1 4 6 0,3 2 0 16,-2 3-1-16,5 4 3 0,0 2-4 15,0 1 4-15,0 0 2 0,3 4-4 0,-3 2 4 16,4 2-6-16,-4 2-2 0,1-2-1 16,0 3-9-16,-2 0 1 0,-4 0-2 15,-2 1 1-15,2-1 7 0,-8 0-3 0,0 2 5 16,-2 0 4-16,-1 0 0 0,-5 0 6 0,-3 0 0 15,-3 0-4-15,-3-1 2 0,3 1-5 0,-2-1-1 16,-1 1-4-16,4 0-4 0,-1-1 0 0,2-1 0 16,3-1-1-16,1 1 0 0,1-1-7 0,5 0-3 15,0 0-4-15,0 1-1 0,1 0 2 0,8 0 2 16,-1-1 2-16,0 1 3 0,5-1 1 16,-2 0 2-16,0 0-1 0,2-1-3 0,0 0-4 15,2 0-4-15,-2-2-3 0,4 1-3 0,-4-2-2 16,4 0-4-16,-3-2-1 0,3-1-1 0,-2-2 6 15,1-1 7-15,1 0 7 0,-2-4 10 0,1-2 8 16,-1-1 3-16,0-1 8 0,-2 0 4 16,-2-2 3-16,-1 0 5 0,1-2 1 0,-2 1 2 15,1-4-3-15,-1 2-4 0,-3-2-2 0,-1 1-4 16,-4 0-1-16,0 1-4 0,-1 0-2 16,0 1-2-16,-1 2 0 0,-4 1 0 0,0 1 1 15,-5 3-2-15,4 2-6 0,-2 2-6 0,-1 1-9 16,-2 1-6-16,1 5-1 0,0 3 1 15,-1 2 4-15,1 2 2 0,-1 3 0 0,3 0 0 16,0 4 1-16,5-1-1 0,-2 3 4 0,3-1 1 16,2 0-1-16,0-1 3 0,0 0-4 0,5-3-1 15,2-2-2-15,3-2-2 0,1-3 4 0,4-2 1 16,-2-2 3-16,2-2 3 0,1-3 4 16,2-1 7-16,-2 0 4 0,-1-4 2 0,-1-4 10 15,1-1 2-15,-2-3 1 0,-3 0 2 0,0-1-4 16,1-1 0-16,-2-1 1 0,2-1-1 0,-1 0-5 15,0-1-5-15,-2-2-4 0,2-1-3 16,-3-1-6-16,-1 2-2 0,2 1 0 0,-2 3-2 16,0 2 3-16,-2 5-3 0,1 3-1 0,-2 0-5 15,2 4-5-15,-2 1-5 0,0 0 0 0,3 1 8 16,-4 5 9-16,2 2 11 0,1 3 1 16,-2 3-2-16,2 2-6 0,-2 1-4 0,1 3 0 15,0 0-1-15,-2 0 3 0,0 1-1 0,2-1 0 16,-1-1 1-16,2 0 1 0,1-2 0 15,3-2 1-15,0-1-3 0,1-3 5 0,2-1-4 16,-2-2 0-16,0-2 3 0,1-2-2 0,-2-3 4 16,-1-1 6-16,-4 0 5 0,3 0 9 0,-3-4 8 15,2-3 0-15,-3-1-4 0,-2-3-4 0,2-1-9 16,0-1-3-16,-3-1-6 0,0-2-2 0,0-2-2 16,0 0-4-16,0-3-3 0,0 1-5 15,-1-3-5-15,-1 2 0 0,0 0-3 0,2 4 2 16,0 2 0-16,0 2 2 0,0 3-1 0,0 3-1 15,0 3-6-15,2 1-10 0,0 2-5 16,0 1 5-16,0 0 2 0,-1 1 11 0,4 4 10 0,-3 0 1 16,0 3 6-16,1 1-1 0,1-1-4 15,-1 0-4-15,1-1-6 0,1 0 0 0,0-3-3 16,2 1-1-16,0-3 7 0,-2 0 2 0,3-2 5 16,1 0 11-16,1 0 1 0,-1 0 5 15,-1-4 2-15,5-2-1 0,-1 0 6 0,5-2-1 16,-3-1-4-16,6-1-2 0,-2-1-9 15,1 0-2-15,1-1-2 0,-4 1-2 0,4-1 0 16,-2 1 0-16,-3 1-3 0,-3 0 5 0,-5 2-2 16,-1 2 4-16,-5 1 7 0,-1 0 5 0,0 1 0 15,-3 2-3-15,-5 0-4 0,0 1-8 0,-1 1-1 16,-3 0-1-16,1 3-1 0,0 3-2 0,-1 2 3 16,2 0-2-16,1 2 0 0,0-1 5 0,3 2-7 15,1 1 1-15,2-1-2 0,1 3 1 16,0-2 3-16,2 3 1 0,0 2 5 0,0-2 3 15,0 1-1-15,2-1 2 0,3 0-1 0,-2-2-7 16,5-1 5-16,-1-3-1 0,-1 0-3 16,2-2 3-16,1-2-8 0,2-2 3 0,-1-1-1 15,0-2 4-15,1 0 7 0,-1 0 0 0,1-6 4 16,4 0 0-16,-3-2-2 0,2-1 0 0,2-1 0 16,1-2-7-16,-2 0 2 0,5 1-3 15,-1-2-2-15,-2 0 2 0,1 0-5 0,0 1-1 16,2 1-1-16,-5 0-1 0,1 2-1 0,2 2 1 15,-6 3-2-15,-2 1 2 0,-1 2-7 16,-5 1-1-16,1 0 1 0,-3 4 0 0,-1 2 11 16,-1 0 4-16,0 2 3 0,0 1 1 0,0 3-2 15,0 0-1-15,-2 2 0 0,-3 0 2 0,3 0-1 16,2 1 2-16,-1-1 0 0,0 1 0 0,1-4 0 16,0 1-3-16,0-3 2 0,1 1-2 0,0-3 1 15,4 0-1-15,-3-1 2 0,0-1-4 16,4-3 2-16,-2-1 4 0,-1-1 6 0,5 0 11 15,-1-2 6-15,-2-4 5 0,3-3-2 0,1-1-2 16,-2 0-7-16,-1-1-3 0,2-1-5 0,1-1-2 16,0-1-4-16,0 0-5 0,0-1 1 15,2-1-5-15,1 1 1 0,1 2-3 0,3 0 0 16,0 2-1-16,2 1-2 0,0 2 2 16,0 1-4-16,-1 1 2 0,3 2-3 0,-1 2-1 15,0 2 0-15,-2 0-2 0,-2 1 3 0,1 5 2 16,-2 1 4-16,-2 1 2 0,2 2 2 0,-3 1 2 15,-2 0 1-15,3 2 3 0,-3 0 1 0,0 0 1 16,-2 1-1-16,1-1 0 0,-2-1-1 16,-3 1 2-16,-1-1 2 0,0-2 3 0,1-1 0 15,-3 1 4-15,0-3 5 0,-5-2-2 0,-3-1 0 16,1 0-7-16,-4-2-4 0,-2-2-2 0,2 0 1 16,0 0 1-16,1-1-1 0,2-4-2 0,0 0-1 15,2-2-5-15,0 0-4 0,3-2-1 0,0 0-5 16,2-2-1-16,1-2-2 0,0-1-4 15,0 0 3-15,4-2-1 0,3 1 2 0,1-1 1 16,0 1 0-16,1 0 0 0,1 0 0 0,2 2 2 16,-2-1 1-16,4 3 2 0,-2-1 1 15,0 2 2-15,1 0-1 0,1-1 3 0,-2 3 1 16,0 1 0-16,-2 1 2 0,-1 4-2 0,0 0 4 16,-5 2 2-16,2 0 6 0,-3 2 8 15,3 5 6-15,-3 1 5 0,4 3-1 0,-4 1-2 16,0 1-2-16,2 2-6 0,-2 0 0 0,-1-1-3 15,4-1-4-15,-5 1-1 0,3-1-6 0,0-3-3 16,-2 1-6-16,-1-4-5 0,1 0-9 16,-1-2-26-16,2-2-41 0,-3 0-83 0,1-3-137 15,-1 0-194-15,0 0-800 0</inkml:trace>
  <inkml:trace contextRef="#ctx0" brushRef="#br2" timeOffset="145394.74">18721 12681 1352 0,'0'0'119'16,"0"0"28"-16,0 0 12 0,0 0-20 0,0 0-73 16,0 0-74-16,0 0-32 0,0 0-32 0,0 0-66 15,0 0-130-15,0 0-147 0,0 0-626 0</inkml:trace>
  <inkml:trace contextRef="#ctx0" brushRef="#br2" timeOffset="145969.74">19004 12545 1220 0,'0'0'196'0,"0"0"-111"0,0 0 22 0,0 0-6 16,0 0-43-16,0 0-45 0,0 0 4 0,0 0 3 15,0 0 0-15,0 0-3 0,-20 123 1 0,18-91 2 16,0 2 4-16,-1 1 3 0,-2 3 6 0,5-2 0 15,-3 0 0-15,-2-3-6 0,4-2-10 16,0-4-4-16,1-4-5 0,0-5-4 0,2-3 0 16,5-4 2-16,2-4 2 0,-3-1 7 0,3-2 3 15,1-4 4-15,1 0 2 0,3-3-3 0,0-4 0 16,2-1-5-16,-1-3-5 0,-2 0-1 16,3-1-5-16,-4 3-1 0,0 2-1 0,-1 1-2 15,-3 4-1-15,0 2-2 0,-4 0-2 16,3 1 1-16,-5 5-2 0,2-1 0 0,-3 3 1 15,-1 1-3-15,0 0 0 0,0 0-2 0,-6 0-2 16,3 1-3-16,-5 0-1 0,-1 0 1 0,0 1 3 16,-3-1 6-16,2 1 4 0,-2 0 0 15,-1-2 1-15,-2-1 1 0,2-1-1 0,-2 0 5 16,3-2 1-16,3-2 2 0,3-2 2 0,0 0 0 16,5-1 3-16,0 0-10 0,1-2-11 0,0-4-7 15,2-1-8-15,5-2 6 0,1-1 6 0,-1-2 0 16,8-1 2-16,-1-1-1 0,1 0 1 0,-1-3 1 15,6 2 2-15,-1-3 0 0,1 2 0 16,0 1 3-16,0 3 1 0,-4 1 0 0,2 3 4 16,-2 2 1-16,-2 3 4 0,-3 2 5 0,-2 1 8 15,2 0 14-15,-1 3 7 0,-1 3-2 0,-1 2-7 16,-2 2-11-16,1 1-7 0,-5 0 0 16,3 1-2-16,-3-1-3 0,-1 0-2 15,-1-1 0-15,0 1-1 0,-1-3-1 0,-5 0-8 16,4-1-14-16,-2-1-25 0,-1-1-54 0,3-2-79 15,0 0-132-15,1-2-187 0,-1 0-749 0</inkml:trace>
  <inkml:trace contextRef="#ctx0" brushRef="#br2" timeOffset="146110.35">19429 12557 1583 0,'0'0'253'0,"0"0"-192"15,0 0 4-15,0 0-13 0,0 0-51 0,0 0-78 16,0 0-88-16,0 0-189 0,0 0-743 0</inkml:trace>
  <inkml:trace contextRef="#ctx0" brushRef="#br2" timeOffset="146833.34">19428 13059 1170 0,'0'0'866'15,"0"0"-880"-15,0 0 36 0,0 0 48 0,0 0 16 16,0 0-20-16,0 0-25 0,0 0-22 16,0 0-5-16,0 0-8 0,141-105 3 0,-115 84-3 15,3-1-2-15,-2-1-1 0,-2-3-3 0,2-3-2 16,-4-1 1-16,0-4-4 0,0-1-9 0,-3-4-9 15,-3-3-18-15,1-2-12 0,0 0-10 0,-5-1 4 16,-2 2 3-16,0 4 12 0,-3 6 15 16,-3 5 11-16,-4 8 15 0,-1 7 12 15,-4 6 7-15,-1 3-7 0,-5 4-7 0,-5 4-8 0,2 6-6 16,-7 5 1-16,0 6 7 0,0 4 2 16,-1 5 1-16,2 3 4 0,-1 2-5 0,2 4 0 15,2 2 2-15,-1 5-1 0,4-4 10 16,1 2 5-16,2-2 7 0,2 1 1 0,2-4-3 15,4-2-10-15,2-4-8 0,5-3-10 0,3-4-6 16,5-5-4-16,-1-2-8 0,2-4-6 0,4-2-17 16,-2-5-6-16,1-1 2 0,2-4 10 0,-2-3 18 15,1 0 13-15,-3-4 8 0,4-3 4 0,-2-4 4 16,-1 0 5-16,0-3 3 0,3-2 2 16,-2 1 6-16,0-3 1 0,-2 1 2 0,-2 1 5 15,-2 1 0-15,-2 0 4 0,-4 1 0 0,2 2-2 16,-5 0-4-16,-1 3-5 0,-1 2 4 0,0 1 3 15,-2 4 0-15,-6 2-5 0,-3 0-11 0,0 1-9 16,-2 6-5-16,-4 2 2 0,3 2 0 0,-4 0-1 16,3 0 2-16,0 1 1 0,3 1-2 15,0-2 3-15,2 0-1 0,2 1-1 0,0-1 2 16,4-1 2-16,-1-1 0 0,4 1 2 0,1-2 1 16,0-1-3-16,0-1-1 0,1-1-6 15,6-2-1-15,-1-2 0 0,1-1 4 0,3 0 5 16,2-2-1-16,2-4 0 0,-3-1-1 15,3 0-1-15,0 0 1 0,0-1-1 0,-4 1 1 16,-1 1 5-16,0 2 4 0,-5 2 4 0,2 1 4 16,-3 1 0-16,-1 0-4 0,3 0-1 0,-1 1-5 15,-2 2-2-15,5 2-2 0,-3 1-4 0,3 1-1 16,-1 0-2-16,0 0-1 0,3 0 0 0,1 2-2 16,-1-1-6-16,3 0-3 0,-1 1-2 15,4 0-3-15,-3-1-23 0,2-1-40 0,5-1-66 16,-1-4-112-16,-5-1-180 0,-4 0-801 0</inkml:trace>
  <inkml:trace contextRef="#ctx0" brushRef="#br2" timeOffset="147047.73">20063 12403 2411 0,'0'0'3'0,"0"0"48"16,0 0 32-16,0 0 16 0,0 0-17 0,0 0-37 15,0 0-23-15,35 126-13 0,-11-111-10 0,6-1-8 16,1 0-23-16,1-3-40 0,1-1-68 0,0-2-94 16,-1-1-166-16,-9-2-171 0,-6-2-775 0</inkml:trace>
  <inkml:trace contextRef="#ctx0" brushRef="#br2" timeOffset="147428.23">20705 12820 1561 0,'0'0'62'16,"0"0"-83"-16,0 0 46 0,0 0 22 0,0 0 22 16,0 0-1-16,0 0-12 0,0 0-13 15,0 0-19-15,0 0-5 0,135 0-10 0,-105-1-8 16,-2 1-8-16,0 0-22 0,0 0-52 0,-6 0-92 16,-2 2-130-16,-4 0-107 15,-9 1-550-15</inkml:trace>
  <inkml:trace contextRef="#ctx0" brushRef="#br2" timeOffset="147597.78">20702 12979 995 0,'0'0'265'0,"0"0"-280"16,0 0 56-16,0 0 82 0,0 0 2 0,0 0-31 15,0 0-32-15,134-24-20 0,-99 13-17 0,-1 1-21 16,4 0-21-16,-5 1-42 0,3-1-63 15,-6 1-111-15,-6 0-129 0,-5 1-60 0,-8 2-124 0</inkml:trace>
  <inkml:trace contextRef="#ctx0" brushRef="#br2" timeOffset="147838.15">21117 12623 1147 0,'0'0'167'0,"0"0"-17"0,0 0 22 0,0 0-14 16,0 0-24-16,0 0-19 0,0 0-11 0,0 0-12 15,0 0-7-15,0 0-3 0,0 0-5 0,0 0-5 16,121 99-11-16,-102-81-14 0,-3 1-15 16,2 2-6-16,-3 0-9 0,-2 0-6 0,-4 3-3 15,-4-2-6-15,-3-1-2 0,-2 0-6 0,-1-2-3 16,-6 0-8-16,-4-3-9 0,-4 0-11 0,-1-2-16 16,-2 0-18-16,-4-1-11 0,-4-1-4 0,4-1-1 15,-3 1 4-15,2-2-12 0,4 0-36 0,4-3-76 16,3-1-139-16,3-2-88 0,3-1-555 0</inkml:trace>
  <inkml:trace contextRef="#ctx0" brushRef="#br2" timeOffset="148120.39">20557 12713 1347 0,'0'0'367'0,"0"0"-354"16,0 0 53-16,0 0 25 0,-120 52-2 16,105-35-18-16,3-1-15 0,5 1-22 0,1 2-10 15,6-2-10-15,0 2-7 0,6-1-3 0,1-1-4 16,5 1-2-16,2 0-1 0,0-1-3 0,4 2-8 15,1-2-9-15,0-1-27 0,3 0-43 16,0-1-73-16,3 0-102 0,-1-2-136 0,-4-3-218 16,-8-4 90-16</inkml:trace>
  <inkml:trace contextRef="#ctx0" brushRef="#br2" timeOffset="148835.98">21808 12351 1475 0,'0'0'-67'0,"0"0"14"15,0 0 43-15,0 0 18 0,0 0 26 16,0 0 13-16,0 0 10 0,0 0 3 0,0 0-2 16,0 0 1-16,0 0-10 0,0 0-13 0,0 0-8 15,144 7-11-15,-117-11-2 0,1-2-5 0,-3-1-7 16,-4 1 1-16,0-1-2 0,-5 0 3 0,-4 0 5 15,-2 1 1-15,-3 2 5 0,-3 1 8 0,-2 2 14 16,-2 0 8-16,0 1 2 0,0 0-13 16,0 0-23-16,0 3-15 0,0 5-4 0,-3 5 1 15,0 7 9-15,-3 2 3 0,4 6-1 0,0 2 2 16,0 0-3-16,2 2-3 0,0 1-2 0,0 1 0 16,0 1-1-16,4 4 5 15,0 0-1-15,2 0 0 0,-1 1 0 0,2 2 0 16,-1-1 1-16,-1 0-3 0,2-2 2 0,-2-3-2 15,0-2 0-15,0-3 3 0,-1-2 0 0,-1-3 3 16,-1-3 3-16,-2-1 7 0,0-4 8 0,-2-1 15 16,-4-3 14-16,0-2 8 0,-2-3 7 0,-4 0-1 15,1-3-3-15,-4 0-11 0,2-2-10 0,-3-2-13 16,1-1-13-16,-3-1-9 0,0-1-5 16,0-4-6-16,0-2-4 0,-1-1-7 0,2-1-18 15,2-3-28-15,-1 0-36 0,6-2-42 0,0 0-52 16,1-1-110-16,3 0-157 0,2 4-304 0,2 4 153 15</inkml:trace>
  <inkml:trace contextRef="#ctx0" brushRef="#br2" timeOffset="149078.32">21767 12725 1978 0,'0'0'102'0,"0"0"-131"0,0 0 59 0,0 0 61 16,0 0 8-16,0 0-26 0,0 0-28 16,0 0-20-16,152-17-13 0,-114 15-8 0,-2 2-8 15,2 0-11-15,-3 0-27 0,0 1-50 0,-3 4-82 16,0-1-130-16,-10 0-170 0,-7-2-487 0</inkml:trace>
  <inkml:trace contextRef="#ctx0" brushRef="#br2" timeOffset="149526.13">22902 12623 1921 0,'0'0'33'16,"0"0"33"-16,0 0 27 0,0 0 1 15,0 0-7-15,0 0-15 0,0 0 3 0,0 0 6 16,0 0-15-16,0 0-16 0,0 0-16 0,5 124-18 15,4-100-7-15,0 1-6 0,-1 0-4 16,-1 2-3-16,1-2-9 0,-1-2-8 0,-3-1-20 16,1-4-32-16,-2 0-39 0,-2-3-48 0,1-2-77 15,0-2-103-15,-2-2-156 0,1-3-340 0,-1-3 470 0</inkml:trace>
  <inkml:trace contextRef="#ctx0" brushRef="#br2" timeOffset="149767">22701 12572 2015 0,'0'0'-16'0,"0"0"56"0,0 0 56 15,0 0 29-15,0 0-11 0,0 0-31 16,126-33-23-16,-91 30-11 0,4 0-8 0,2 1-14 15,1 0-13-15,2 0-9 0,-2 0-8 16,-1-1-4-16,-1 2-15 0,-3 0-32 0,-3 0-45 16,-5 1-71-16,-3 0-90 0,-1 0-122 0,-11 1-136 15,-2 0-620-15</inkml:trace>
  <inkml:trace contextRef="#ctx0" brushRef="#br2" timeOffset="151433.72">23624 12218 470 0,'0'0'709'0,"0"0"-660"0,0 0 71 16,0 0 51-16,0 0 10 0,0 0-31 0,0 0-34 15,0 0-28-15,0 0-26 0,0 0-21 0,0 0-31 16,0 0-10-16,0 0-4 0,0 0 1 0,-40-28 9 16,38 42-1-16,0 3-1 0,0 1-2 0,1 0-1 15,-2 2-1-15,1 0 1 0,-2 0 1 16,0 2 1-16,0 1-1 0,2-1-2 0,1-1 2 16,-2-2-5-16,2 0 6 0,1-3-1 0,0-2 0 15,0-1 1-15,0-2-4 0,0-2 2 0,1-2 2 16,2-1 4-16,-1-2 2 0,1 0 4 15,2-2 1-15,-3-1 2 0,2 0 3 0,0-1 4 0,-1 0 2 16,5 0 1-16,-2-1-2 0,4-2-7 16,1-1-4-16,0 0-8 0,1 0-3 0,-1 2-4 15,1 0 0-15,1-1-4 0,0 2-9 0,0-1-10 16,-1 1-24-16,2 0-25 0,0-1-31 0,-1 2-44 16,0-1-75-16,1-1-122 0,-4 2-106 15,-4-1-510-15</inkml:trace>
  <inkml:trace contextRef="#ctx0" brushRef="#br2" timeOffset="151737.4">23885 12201 1671 0,'0'0'33'0,"0"0"56"0,0 0 32 0,0 0-5 0,0 0-39 16,0 0-35-16,0 0-15 0,0 0-1 16,0 0 2-16,0 0 2 0,0 0-3 0,0 0-6 15,0 0 0-15,0 0-4 0,-23 86 2 0,29-70-3 16,0-1-1-16,-1 2 0 0,0-2-4 16,3-2 0-16,-3 1-5 0,3-1-4 0,1-2 0 15,-1 0-2-15,0-4-4 0,4 2 0 16,-2-4-4-16,2-1-1 0,0-2-2 0,4-2-9 15,-1 0-14-15,2 0-25 0,0-6-35 0,-1 1-52 0,3-2-77 16,-3 0-122-16,-4 1-119 0,-6 2-558 0</inkml:trace>
  <inkml:trace contextRef="#ctx0" brushRef="#br2" timeOffset="151943.29">23807 12302 1612 0,'0'0'-40'0,"0"0"50"15,0 0 78-15,0 0 26 0,0 0-25 16,0 0-34-16,0 0-16 0,125-18-16 0,-99 13-10 16,0 1-11-16,0-1-12 0,-1 0-24 0,-5 1-49 15,0 0-79-15,-7 1-99 0,0 0-126 0,-6 1-10 16,-3 1-274-16</inkml:trace>
  <inkml:trace contextRef="#ctx0" brushRef="#br2" timeOffset="152116.35">23854 12128 1369 0,'0'0'24'0,"0"0"21"0,0 0 12 0,0 0 9 16,0 0 2-16,0 0-14 0,0 0-1 0,0 0-14 15,0 0-23-15,0 0-18 0,0 0-30 0,131-7-60 16,-103 7-103-16,-1 0-143 0,-6 0-54 16,-7 0-348-16</inkml:trace>
  <inkml:trace contextRef="#ctx0" brushRef="#br2" timeOffset="152517.29">24481 12135 1073 0,'0'0'295'0,"0"0"-171"0,0 0 36 16,0 0 2-16,0 0-46 0,0 0-56 0,0 0-18 15,0 0-9-15,0 0-14 0,0 0-10 0,0 0-7 16,0 0-3-16,0 0 0 0,-127-20 2 0,113 27-3 16,-1-1 1-16,4 2-1 0,2-1-2 0,3 3-4 15,2-5-2-15,3 2-6 0,1 0-2 16,0 0 1-16,3 0 2 0,0 1 4 0,6 0 3 15,-1 0 4-15,0 0 0 0,3 2 1 0,-1-1 0 16,1-2 2-16,1 3 0 0,-1-2 2 16,-1 0 3-16,1 0 0 0,-1 0 3 0,0 0 1 15,0 0 3-15,-2 1 6 0,-4 1 5 0,2-2 0 16,-3 1-1-16,-1-1 1 0,0-1-5 16,-1 1 1-16,-1-1 2 0,0 0-1 0,-3-2 1 15,0 2 0-15,-4-1-2 0,0-1-2 0,0 0-3 16,-3-1-3-16,-1 0-4 0,-2-1-5 0,0-1 1 15,1 0-5-15,0 1-5 0,1-1-1 16,-1 0-11-16,1-1-11 0,3 2-16 0,-1-2-21 16,0 0-28-16,3 0-35 0,1-1-65 0,-1 0-98 15,4 0-127-15,1 0-540 0</inkml:trace>
  <inkml:trace contextRef="#ctx0" brushRef="#br2" timeOffset="152817.49">24702 11930 1215 0,'0'0'264'0,"0"0"-234"16,0 0 74-16,0 0 61 0,0 0 7 0,0 0-50 15,0 0-23-15,0 0-19 0,47 123-18 0,-38-101-16 16,0 3-15-16,1 0-9 0,-3 0-8 16,-2 0 1-16,4-2-9 0,-2 3 1 0,-2-1 0 15,3 2-2-15,-1-1-2 0,-5 0-6 0,0-2-3 16,-2-1-7-16,-2-2-19 0,-7-2-20 0,-3-1-25 16,-5 0-29-16,2-1-25 0,-5-1-36 0,-1 0-34 15,-1-1-33-15,-2-1-65 0,9-5-68 0,3-3-414 0</inkml:trace>
  <inkml:trace contextRef="#ctx0" brushRef="#br2" timeOffset="153218.97">23660 11950 553 0,'0'0'155'0,"0"0"-126"16,0 0 52-16,0 0 31 0,0 0 1 0,0 0-11 16,0 0-13-16,0 0-12 0,-93 125-4 0,85-95-11 15,6 1-14-15,-2 2-13 0,1-4-8 16,1 1-6-16,1-3-6 0,-2 1-7 0,-1-1-5 16,2 1-3-16,-4-2-3 0,1 1 0 0,1-1-3 15,-2 0-4-15,2-1-6 0,0-2-15 16,2 0-17-16,1-2-31 0,1-1-46 0,0 0-72 15,3-2-100-15,3-4 7 0,-3-6-208 0</inkml:trace>
  <inkml:trace contextRef="#ctx0" brushRef="#br2" timeOffset="154085.31">22706 12089 767 0,'0'0'8'0,"0"0"44"15,0 0 36-15,0 0 21 0,0 0 2 0,0 0-10 16,0 0-22-16,0 0-19 0,0 0-16 0,0 0-8 16,-119 50-2-16,110-20 7 0,3 4 12 15,0 4 7-15,1 6 8 0,1 3-5 0,3 4-5 16,-1 2-11-16,2 1-11 0,0 1-6 15,4 0-5-15,0 2-7 0,0-1-1 0,1-1-4 16,-1 0-8-16,3 1 0 0,-5-2-4 0,3 0-1 16,-2-1-3-16,2-1-2 0,-2 1 1 0,1 0-4 15,2-1 2-15,1-1 2 0,-1-1-3 0,4-3 1 16,1-4 2-16,3-5-6 0,3-5-2 16,3-3 1-16,5-4-7 0,1 0-4 0,4-5-17 15,2-3-36-15,6-5-52 0,3-5-79 0,5-4-115 16,-11-3-51-16,-9-1-397 0</inkml:trace>
  <inkml:trace contextRef="#ctx0" brushRef="#br2" timeOffset="154666.75">24901 11638 423 0,'0'0'38'15,"0"0"68"-15,0 0 50 0,0 0 21 0,0 0 0 16,0 0-47-16,0 0-60 0,0 0-41 15,0 0-12-15,0 0 13 0,0 0 29 0,0 0 30 16,0 0 6-16,0 0-2 0,18 88-11 0,-1-57-10 16,-1 2-5-16,3 3-6 0,3 3-7 0,-3 3-6 15,1 4-6-15,0 2-2 0,-1 0-2 0,-4 3-7 16,1-1-2-16,-5 1-9 0,-2-2-5 0,-1 0-2 16,-5 0-5-16,-2 1 0 0,-1-1-3 15,0 0-3-15,-3-1-2 0,-6-1-2 0,0 1 0 16,-4-3 1-16,-3 1-1 0,0-1-2 0,-3 1-2 15,-1 1-3-15,-1-4-2 0,2-3 2 0,-3-1 0 16,1-3-1-16,-1-3 3 0,1-1-5 16,-1-1-1-16,2-5-3 0,1-1-11 0,2-1-7 15,0-4-16-15,1-1-23 0,2-3-21 0,3-3-43 16,1-3-65-16,2-3-94 0,5-4-102 16,1-1-502-16</inkml:trace>
  <inkml:trace contextRef="#ctx0" brushRef="#br2" timeOffset="155349.43">24785 11423 1056 0,'0'0'282'16,"0"0"-204"-16,0 0 54 0,0 0 26 16,0 0 11-16,0 0-34 0,0 0-46 0,0 0-29 15,0 0-21-15,0 0-13 0,0 0-1 0,0 0 6 0,0 0 0 16,0 0 3-16,14-23-7 0,4 19-8 16,2 1-1-16,1-2-10 0,1 2-2 0,1 0-5 15,1-2-1-15,-2 0-3 0,1 2-7 0,4-2-11 16,-5 2-26-16,-1-1-40 0,-1 1-65 15,-1 2-103-15,-6-1-163 0,0 1-85 0,-7 1-425 0</inkml:trace>
  <inkml:trace contextRef="#ctx0" brushRef="#br2" timeOffset="155950.34">25193 11382 855 0,'0'0'268'16,"0"0"-216"-16,0 0 42 0,0 0 25 0,0 0 4 15,0 0-36-15,0 0-22 0,0 0-4 16,0 0-7-16,0 0 0 0,0 0-2 0,0 0 0 16,0 0-3-16,42-93-2 0,-38 84-6 0,0 1-5 15,-2-1-5-15,2 0-5 0,0-2-2 16,-1 1-6-16,2-3-1 0,-3 1-4 0,0-2-5 15,0-1-1-15,2 1-3 0,-1-1 1 0,-1 0 0 16,1 1 3-16,0 1 0 0,-1 2 3 0,-1 2 3 16,-1 1 3-16,2 2 1 0,-2 3-2 15,0 0-1-15,2 2-8 0,-2 0-1 0,3 0-5 16,-3 1-1-16,0 0 1 0,0 0 1 0,0 0 3 16,0 0 0-16,0 0 0 0,0 1 3 0,0 2 8 15,0 4 10-15,0 3 7 0,0 2-1 0,1 4-3 16,-1 2-5-16,0 1-1 0,0 3 1 0,0 2-3 15,0 1-1-15,0 1-6 0,0 1-2 16,0 1-3-16,0 1-5 0,0 0-1 0,1-1-1 16,1 0-1-16,-1-3-3 0,2-2 3 0,0-1-5 15,-1-2-2-15,-2-3 0 0,2-1-8 0,0-1-3 16,0-1-9-16,-2-1-12 0,0-3-19 16,0-1-27-16,0 0-30 0,-2-3-48 15,0-1-68-15,0-1-87 0,1 1-115 0,-1-3-19 16,-2-1-297-16</inkml:trace>
  <inkml:trace contextRef="#ctx0" brushRef="#br2" timeOffset="156210.65">25134 11654 1232 0,'0'0'126'0,"0"0"39"0,0 0 5 0,0 0-14 15,0 0-41-15,0 0-19 0,0 0 0 0,0 0 1 16,0 0-10-16,0 0-16 0,0 0-9 16,0 0-8-16,122-23-6 0,-101 20-9 0,0-1-4 15,3 1-9-15,-3-1-9 0,2 0-6 0,-2 1-4 16,-1-1-3-16,0 2-4 0,-2-1-1 16,-4 1-8-16,-3 1-7 0,0 1-13 0,-3 0-16 15,-1 0-26-15,-4 0-37 0,2 0-41 0,-2 1-54 16,-3 1-67-16,0 1-82 0,0-1-117 15,0 0-475-15</inkml:trace>
  <inkml:trace contextRef="#ctx0" brushRef="#br2" timeOffset="157694.1">23630 11964 0 0,'0'0'0'0,"0"0"18"15,0 0 46-15,0 0-35 0,0 0-26 16,0 0-5-16,0 0-1 0,0 0-1 0,0 0 6 15,0 0 0-15,0 0 1 0,0 0 3 0,0 0-3 16,0 0-1-16,-2 1 2 0,-2 0-6 0,2-1 6 16,2 0 0-16,0 1-4 0,0-1 5 15,0 1-5-15,0 0 2 0,-2 1-2 0,2 0 2 16,0 0-2-16,-1 1 0 0,1-1 1 0,-1 1-2 16,1 2 0-16,-3 1-2 0,1 0 0 15,-1 1-3-15,1-1-8 0,-1 0-101 0,2-3 115 0</inkml:trace>
  <inkml:trace contextRef="#ctx0" brushRef="#br2" timeOffset="160260.72">15638 14026 1510 0,'0'0'10'0,"0"0"-3"0,0 0 17 15,0 0 13-15,0 0 1 0,0 0 3 0,0 0-6 16,0 0-3-16,0 0-5 0,0 0-11 15,0 0-7-15,127-37-5 0,-100 32-7 0,-3 0-1 16,1 1-10-16,-2 0-14 0,0 1-32 0,1-1-45 16,-3 2-64-16,-2-2-73 0,-2 4-59 0,-6-1 36 15,-3 1-334-15</inkml:trace>
  <inkml:trace contextRef="#ctx0" brushRef="#br2" timeOffset="160479.14">15772 14093 413 0,'0'0'22'0,"0"0"-18"0,0 0 28 0,0 0 42 16,0 0 30-16,0 0 11 0,0 0 9 16,0 0-5-16,0 0-11 0,0 0-24 0,0 0-29 15,0 0-18-15,0 0-13 0,118 11-13 0,-97-13-4 16,0 0-8-16,-1 0-12 0,3 0-22 0,-1-2-41 15,-2-1-53-15,1 2-66 0,-1-3-26 16,-6 3-48-16,-6 1-125 0</inkml:trace>
  <inkml:trace contextRef="#ctx0" brushRef="#br2" timeOffset="160751.41">16028 13837 1037 0,'0'0'28'0,"0"0"4"16,0 0 79-16,0 0 61 0,0 0 12 15,0 0-31-15,0 0-12 0,0 0-13 0,123 48-21 16,-103-35-20-16,1-1-14 0,2 3-12 0,-3 0-9 16,0 2-10-16,-2-1-8 0,-1 1-5 15,-5 0-8-15,-2-1-3 0,-2 1-2 0,-6 1-1 16,1-1 2-16,-3-1 0 0,-4 1-2 0,-5 2-5 15,-3-1-11-15,-7 1-21 0,-2-1-32 16,2 0-41-16,-3-2-43 0,1 1-79 0,3-2-145 16,5-3-124-16,5-5-739 0</inkml:trace>
  <inkml:trace contextRef="#ctx0" brushRef="#br2" timeOffset="161454.66">15574 13908 810 0,'0'0'185'0,"0"0"-132"16,0 0 25-16,0 0 16 0,0 0-6 0,0 0-17 16,0 0-21-16,0 0-6 0,0 0 1 0,0 0-7 15,-121 25-14-15,106-15 1 0,-3 0 7 0,3 0 14 16,-3 2 14-16,1 0 9 0,1 2-1 0,0 0-13 15,4 0-14-15,2 1-12 0,-1 1-7 16,2-1-5-16,4-3-2 0,0 2-2 0,2-2-3 16,3 0-4-16,0 0-4 0,2-2 0 0,3 2-3 15,2-2 3-15,1 0 0 0,4-2 0 16,1 0 1-16,1 1-2 0,1-2-5 0,3-2-1 16,-1 1-6-16,1-1-16 0,-1 0-28 15,2-1-49-15,1 1-74 0,-3-1-132 0,-3 1-88 16,-5-3-611-16</inkml:trace>
  <inkml:trace contextRef="#ctx0" brushRef="#br2" timeOffset="162850.71">17056 14151 862 0,'0'0'52'16,"0"0"46"-16,0 0 28 15,0 0 13-15,0 0-22 0,0 0-51 0,0 0-4 0,0 0-1 16,0 0-9-16,0 0-1 0,0 0-17 15,0 0-5-15,0 0-2 0,0 0-3 0,20-117 0 16,-20 106-1-16,0 0-3 0,-2 0-3 0,-4 1-2 16,-1-1-6-16,-1 1 0 0,-2 1-5 0,0 0-4 15,-3 1-2-15,-3 1-4 0,3 2-4 0,-5 4-2 16,2 1-1-16,-2 0-2 0,1 6 4 16,-3 3-1-16,4 3 0 0,-1 1 2 0,0 2-4 15,3 1 3-15,1 1 0 0,0 2 1 0,5 1 1 16,2-2 1-16,-1 2-3 0,5-2 0 0,1 0-2 15,1 0-1-15,1-3 0 0,7-1-3 16,0-3 6-16,2-2 1 0,4-1 2 0,-1-2 10 16,6-4 2-16,-1-1 6 0,-1-1 6 0,1-2 6 15,1-6 8-15,2-3 7 0,-2-1 3 0,1-4 2 16,0-1-1-16,-2-2 3 0,-3-1 1 16,1 0-3-16,-4-2 1 0,-2 0-5 0,-1 1-6 15,0 0-5-15,-5-2-8 0,2-1-7 16,-4 0-6-16,1-1-2 0,1-2-4 0,-2-1-2 15,-1-2-6-15,-1 0-3 0,2-1-8 0,0 1-3 16,0 0-2-16,-2 2-1 0,0 3 5 0,0 2 7 16,0 6 10-16,-2 3 3 0,-2 5 5 0,3 3 1 15,-3 4-8-15,0 2-16 0,3 1-9 0,-2 7-4 16,-2 6 5-16,2 2 17 0,-4 5 7 16,3 1 6-16,0 0 1 0,0 4 2 0,4-1 0 15,0 2-2-15,0 0 2 0,1 1-2 0,6 0 2 16,0 0 0-16,0 0-4 0,2-1-1 0,0-1 1 15,3-3-8-15,2-2 0 0,1-4-1 0,0-1-5 16,1-2 8-16,2-1-1 0,-1-5 2 16,-1-2 2-16,4-2 0 0,-2-3 2 0,-3-1 3 15,2 0 3-15,-5-4 7 0,1-4 2 0,0-3 2 16,-1-1-4-16,-1 0-5 0,-2-1 0 0,0-2 0 16,-4-1 0-16,3 0 0 0,-3-1-5 15,-1-1-3-15,-3 0-3 0,-1 0-1 16,0 2 2-16,0 0 2 0,-2 5 2 0,-6 3 3 0,0 1-1 15,2 3-6-15,-3 2-2 0,0 2-8 16,-2 0-2-16,0 6 0 0,1 3 3 0,-2 4 3 16,4 2 1-16,-1 4 2 0,0-1-1 0,1 2 2 15,5 0 0-15,1-2-2 0,2 1 4 0,0-2-5 16,0-1 0-16,4-1 2 0,4 1-3 0,-2-4 3 16,4-1-1-16,0-3 3 0,0-1 3 15,4-1 0-15,-1-3 1 0,4 0 3 0,-3-3-3 16,4 0 7-16,0-1 4 0,0-6 0 0,0-1 5 15,1-3-4-15,1 0 0 0,-1-4-3 0,-5 1-1 16,4-1 0-16,-6-1-2 0,3 0 6 16,-2-3-3-16,-3 0-1 0,1-2-2 0,-1-2-5 15,-1-2-1-15,-2-2-1 0,-1-1-2 0,2-4 0 16,-3 1-6-16,0-2-3 0,-1-2-8 16,1 0-1-16,-3 0 0 0,-1 3 3 0,-1 1 5 15,0 6 4-15,0 4 5 0,-3 4 2 0,-2 8 7 16,1 2 7-16,1 3-2 0,-2 3-1 15,2 1-11-15,-3 5-9 0,3 5 0 0,-5 3 0 16,4 6 6-16,-2 2 4 0,4 2 1 0,1 3 7 16,1 2 4-16,0 0 5 0,0 1 5 0,1 3-1 15,1 0 1-15,4 1 0 0,-3 2-6 0,4 0 0 16,0 0-5-16,0-2-4 0,2 0-1 0,2-4-5 16,2-1-4-16,0-3-2 0,0 1-5 15,-1-6-1-15,4-1-6 0,-4-3-13 0,0-3-13 16,1-2-25-16,-5-3-26 0,0-1-36 0,1-3-63 15,-7-3-109-15,0-1-113 0,-2 0-548 0</inkml:trace>
  <inkml:trace contextRef="#ctx0" brushRef="#br2" timeOffset="163079.1">17460 13810 1953 0,'0'0'48'0,"0"0"-51"0,0 0 34 0,0 0 58 15,0 0 36-15,0 0-22 0,0 0-21 0,0 0-19 16,0 0-16-16,133-23-19 0,-103 19-14 0,1-1-6 16,1 0-6-16,3 1-5 0,-2-1-6 0,-1 0-15 15,2 1-34-15,-1-1-64 0,-2 3-107 16,-1 0-160-16,-9-1-135 0,-9 3-708 0</inkml:trace>
  <inkml:trace contextRef="#ctx0" brushRef="#br2" timeOffset="163434.31">18313 13626 2077 0,'0'0'-22'0,"0"0"45"0,0 0 30 15,0 0 16-15,0 0-6 0,0 0-33 0,0 0-1 16,0 0 8-16,0 0 2 0,0 0 1 15,0 0-11-15,0 0 0 0,-39 131 2 0,37-101 2 16,-1 2 4-16,-1 4 0 0,2 1 2 0,2 1-8 16,0 0-8-16,0-1-12 0,6-1-8 15,-3 1-4-15,0-2-1 0,3-2-7 0,-3-2-12 16,5-3-15-16,0-3-23 0,-2-3-37 0,3-5-44 16,1 0-57-16,5-5-77 0,-3-2-124 15,-2-3-54-15,-5-3-604 0</inkml:trace>
  <inkml:trace contextRef="#ctx0" brushRef="#br2" timeOffset="163893.07">18893 13794 1174 0,'0'0'305'16,"0"0"-246"-16,0 0 37 0,0 0 20 15,0 0 1-15,0 0-41 0,0 0-15 0,0 0 6 16,0 0 17-16,0 0 9 0,0 0-10 0,0 0-16 16,0 0-13-16,-2 91-6 0,4-68-9 0,0 0-7 15,2 1-11-15,-2 0-9 0,-2 1-5 0,0-2-1 16,0 2-3-16,0 0 1 0,-1-2 0 0,-1 0-4 15,-3-2-1-15,3-3-3 0,-4 0-3 16,3-5-8-16,2 0-8 0,-1-4-14 0,1-1-27 16,1-3-35-16,0-1-48 0,0-2-61 0,1-1-70 15,2-1-108-15,0 0-25 0,1 0-537 0</inkml:trace>
  <inkml:trace contextRef="#ctx0" brushRef="#br2" timeOffset="164209.24">18641 13841 1857 0,'0'0'14'0,"0"0"32"0,0 0 15 0,0 0 10 16,0 0-10-16,0 0-18 0,0 0-6 0,0 0 2 15,0 0-3-15,0 0-9 0,0 0-9 0,0 0-10 16,135-38-4-16,-111 37-4 0,0 0-3 16,3 1-9-16,3 0-10 0,-1 0-17 15,2 0-23-15,0 0-32 0,1 0-38 0,-1 0-49 16,1 0-76-16,-4 0-68 0,-5 0-19 0,-6 0-507 0</inkml:trace>
  <inkml:trace contextRef="#ctx0" brushRef="#br2" timeOffset="164643.19">19498 13484 1415 0,'0'0'23'0,"0"0"66"16,0 0 34-16,0 0 12 0,0 0-18 16,0 0-57-16,0 0-24 0,0 0-2 0,0 0 2 15,0 0 4-15,0 0-3 0,0 0-3 0,0 0-6 16,-80 143 0-16,73-116-7 0,5-4-9 15,-4 1-4-15,4-2-5 0,1-2-3 0,1-1-6 0,0-2-4 16,0-1-12-16,0-1-14 0,0-1-12 16,6-2-29-16,-1-2-47 0,4-1-79 0,0-1-132 15,-2-3-68-15,-1-2-612 0</inkml:trace>
  <inkml:trace contextRef="#ctx0" brushRef="#br2" timeOffset="165033.75">19665 13554 1598 0,'0'0'10'15,"0"0"23"-15,0 0 20 0,0 0 22 0,0 0 1 16,0 0-5-16,0 0-1 0,0 0-3 0,0 0-10 15,0 0-6-15,-20 122-7 0,20-103-1 16,0-3-4-16,0 0-3 0,0-1-2 0,0-1-4 16,0-2-2-16,1-2-3 0,-1 0-4 0,2-1-2 15,-2-1-2-15,0-1-2 0,0-1-1 0,0-1 0 16,0-3-3-16,0 0-1 0,3 0-1 0,-3-2-1 16,0 1 2-16,0-1-1 0,1 0 1 15,2 0 6-15,-1 0 5 0,3 0 6 16,-1 0 1-16,5 0-6 0,0-1-4 0,1-2-8 15,1 1-4-15,-1-1-2 0,2 0-5 0,-1 1-1 16,4 1-1-16,-3 1-4 0,1-1-8 0,1 1-9 16,-1 0-17-16,-1 0-24 0,-2 0-33 0,3 1-39 15,0 1-46-15,-3 2-86 0,2-1-140 0,-5-1-45 16,-2-1-597-16</inkml:trace>
  <inkml:trace contextRef="#ctx0" brushRef="#br2" timeOffset="165360.88">20008 13558 1392 0,'0'0'83'0,"0"0"38"0,0 0 23 16,0 0 0-16,0 0-44 0,0 0-48 15,0 0-7-15,0 0 5 0,0 0 4 0,0 0-2 16,0 0-3-16,0 0 0 0,0 0-1 0,0 0 1 16,-28 103-5-16,28-90-4 0,0 1-5 0,0 0-4 15,0 0-4-15,0 0-4 0,0 0-2 0,0-1-9 16,0 1 0-16,5-1-5 0,-2-2-3 0,0 1 0 16,5-2-5-16,-1-1-4 0,-1-1-2 15,3 1-1-15,4-4-5 0,-1-2-3 0,2 1-6 16,-1-3-11-16,5-1-13 0,-1 0-32 0,3-2-45 15,0-3-57-15,-2 0-74 0,0-1-98 0,-1 0-87 16,-5 0 30-16,-5 3-297 0</inkml:trace>
  <inkml:trace contextRef="#ctx0" brushRef="#br2" timeOffset="165578.29">19947 13717 1800 0,'0'0'26'15,"0"0"27"-15,0 0 28 0,0 0 32 0,0 0-1 16,0 0-24-16,0 0-18 0,0 0-25 0,0 0-23 16,124-12-14-16,-98 8-9 0,-1 0-12 0,3-2-20 15,-5 2-33-15,3-1-62 0,-3-1-95 16,-3 2-154-16,-8 1-88 0,-3 0-647 0</inkml:trace>
  <inkml:trace contextRef="#ctx0" brushRef="#br2" timeOffset="165791.74">20048 13571 866 0,'0'0'771'0,"0"0"-640"15,0 0 13-15,0 0-4 0,0 0-33 0,0 0-55 16,0 0-21-16,0 0-8 0,0 0-7 16,0 0-13-16,0 0-9 0,0 0-7 0,125-44-13 15,-104 42-18-15,4 0-29 0,-4 2-38 0,-1 0-54 16,0 0-81-16,-5 0-109 0,-1 0-24 0,-7 0-487 0</inkml:trace>
  <inkml:trace contextRef="#ctx0" brushRef="#br2" timeOffset="166266.98">20660 13496 1049 0,'0'0'188'16,"0"0"-30"-16,0 0 20 0,0 0-3 15,0 0-65-15,0 0-52 0,0 0-7 0,0 0-12 16,0 0-11-16,0 0-5 0,0 0-7 0,0 0 2 15,0 0-2-15,-124 29-1 0,113-21-3 0,0 1-2 16,0-1-1-16,2 0 1 0,0 0 0 16,2 0 0-16,0 1 3 0,1 1-2 0,-1-2 3 15,1 1 0-15,1-1-1 0,2-1-4 0,2 0-3 16,0 0-3-16,1 0-4 0,0-2-1 0,4 1-4 16,3-1 1-16,1-1 1 0,2 0 1 0,3-1 6 15,0-1-1-15,-1 0 2 0,5 0-1 0,-5 0-2 16,2 0 0-16,-2-1-1 0,-1 2-1 15,-1-1 1-15,-4 0-1 0,2 1 2 0,0 0 0 16,0 1 1-16,-3 0 4 0,1 1 5 0,-2 1 1 16,1 0-1-16,1-1-1 0,-1 1-3 0,-1 0-1 15,-1 1 2-15,1-2-3 0,-1 2-2 16,-2-1-3-16,1 0 1 0,-2 0 2 0,0-2 5 16,0 2 2-16,-3 1 1 0,-1-2 2 15,-3 1-1-15,-1 0-1 0,-3-1-2 0,1-1 4 16,0 1 1-16,-2 0 0 0,1-3 3 0,-1 0-5 15,2 1-4-15,1-2-4 0,-2-1-6 0,2 0-4 16,0 0-12-16,0 0-20 0,-1 0-27 16,1 0-36-16,1 0-46 0,0 0-94 0,0-1-137 0,1-1-76 15,4 1-596-15</inkml:trace>
  <inkml:trace contextRef="#ctx0" brushRef="#br2" timeOffset="166599.87">20766 13358 1232 0,'0'0'161'0,"0"0"-105"15,0 0 45-15,0 0 59 0,0 0 3 0,0 0-46 16,0 0-23-16,0 0-4 0,0 0-9 0,0 0-7 16,53 125-12-16,-49-104-16 0,2 1-9 15,-3 1-5-15,-1 0-1 0,3 2 1 0,-2-2-2 16,-1 0-8-16,4-1 2 0,-2 0 2 0,6-1-3 16,-1 0-3-16,1-1-9 0,0 0-9 0,-1-3-4 15,-1 0-4-15,-3-2-13 0,2-1-21 16,-5-2-38-16,-2-1-50 0,0-1-60 0,-4 0-108 0,-4-3-191 15,6-3-630-15</inkml:trace>
  <inkml:trace contextRef="#ctx0" brushRef="#br2" timeOffset="167167.38">21085 13269 497 0,'0'0'430'0,"0"0"-376"15,0 0 60-15,0 0 14 0,0 0-9 0,0 0-37 16,0 0-29-16,0 0 3 0,0 0 24 0,0 0 14 16,0 0-2-16,0 0 0 0,0 0-7 0,54 121-1 15,-38-90-9-15,0 2-11 0,0 3-2 16,0 2-9-16,-1 1-10 0,-1 4-4 0,-3-2-12 16,2 1-7-16,-3-2 4 0,0-1-3 0,-1 0-3 15,0 0-4-15,-2 0-6 0,-2-2-2 0,-2-1-1 16,-3 0 1-16,0-3-4 0,-3 1-1 0,-5-2 0 15,-2-1-1-15,-4-1-6 0,-2-1-2 0,-3-1-3 16,-3-2-6-16,-3-1-1 0,2-3-6 16,-1-2-11-16,0 0-11 0,0-1-17 0,4-1-21 15,-1-2-38-15,2-2-57 0,4-2-87 0,-1-3-131 16,8-4-21-16,4-3-437 0</inkml:trace>
  <inkml:trace contextRef="#ctx0" brushRef="#br2" timeOffset="167565.31">21630 13900 1207 0,'0'0'369'0,"0"0"-377"0,0 0 68 16,0 0 53-16,0 0 39 0,0 0-23 0,0 0-45 15,0 0-31-15,0 0-13 0,144-14-12 0,-113 13-14 16,2 0-4-16,1 0-8 0,2 1-3 0,-2 0-16 16,-1 0-26-16,-4 0-40 0,-4 0-64 15,-5 0-99-15,-4 0-145 0,-5 0-31 0,-5 1-481 0</inkml:trace>
  <inkml:trace contextRef="#ctx0" brushRef="#br2" timeOffset="167821.7">21572 14104 1654 0,'0'0'28'0,"0"0"60"16,0 0 82-16,0 0-5 0,0 0-40 16,0 0-38-16,0 0-19 0,132-18-10 0,-103 16-12 15,1-2-15-15,2 2-10 0,-1-1-10 0,1 0-6 16,1 0-5-16,-2 0-9 0,0 1-14 0,-1-2-16 16,0 2-25-16,-4-3-32 0,-1 3-39 15,-3-2-55-15,-1 1-70 0,-1-1-100 0,-7 2-60 16,-6 0-541-16</inkml:trace>
  <inkml:trace contextRef="#ctx0" brushRef="#br2" timeOffset="168125.88">21888 13710 1774 0,'0'0'-24'0,"0"0"60"0,0 0 39 15,0 0 51-15,0 0 15 0,0 0-25 0,0 0-19 16,0 0-14-16,-26 138-18 0,23-107-21 0,-1 1-15 16,0 2-9-16,-2-1-7 0,-1 1-4 0,1-1-3 15,1-1-2-15,-1-2-2 0,1-3-4 16,-3-1-4-16,2-3-3 0,0-1-10 0,0-2-12 15,-2-2-19-15,2-1-28 0,0-2-30 0,1 0-39 16,-2-1-60-16,5-3-101 0,0 1-141 16,-1-5-384-16,3-1 464 0</inkml:trace>
  <inkml:trace contextRef="#ctx0" brushRef="#br2" timeOffset="168737.61">22694 13876 1317 0,'0'0'73'0,"0"0"7"0,0 0 36 15,0 0 9-15,0 0-9 0,0 0-53 16,0 0-28-16,0 0-11 0,0 0-9 0,0 0-12 15,0 0-5-15,0 0-5 0,0 0 1 0,-126-39 4 16,110 46-1-16,-3 4-1 0,3 2-1 0,1 2 1 16,1 2 0-16,-2 1 1 0,4 1 4 15,-3 2-1-15,1-1 3 0,2 2 1 0,3 0 1 16,1 0-1-16,2 1 4 0,-1-1 0 0,5-3-3 16,1 1 0-16,1-3-4 0,0-1 0 0,6-1 3 15,2-2-2-15,1-2 0 0,1 0-2 0,3-2 0 16,4-2 4-16,-1-1 4 0,-1-2 5 15,4-1 6-15,-1-3 2 0,1 0 5 0,1 0 5 16,-2-4 0-16,1 0 4 0,1-3 1 0,-4 0 2 16,1 0 3-16,0-2 4 0,-2 0-1 15,-2 0-1-15,1-2 0 0,-5-2-6 0,1-1-2 16,-1 0-5-16,-2 0-4 0,-2-2-6 0,0 0-5 16,-3-2-2-16,1-2-6 0,-3 1-4 0,0-1-2 15,0 1 1-15,0 0-4 0,-3 2 0 16,0 2 0-16,-1 1-5 0,0 3-4 0,0 1-9 15,0 4-16-15,0 0-25 0,0 1-40 0,0 3-58 16,-1 0-114-16,3 1-215 0,-1-1-890 0</inkml:trace>
  <inkml:trace contextRef="#ctx0" brushRef="#br2" timeOffset="169784.44">20755 13437 284 0,'0'0'23'0,"0"0"29"16,0 0 20-16,0 0 9 0,0 0-5 0,0 0-21 16,0 0-7-16,0 0 16 0,0 0 13 15,0 0 10-15,0 0 1 0,0 0-12 0,0 0-4 16,18 11-8-16,-12-5 1 0,-3 0 0 0,3 2-2 15,-2 0 1-15,2 2-3 0,-2 0-6 0,2 0-4 16,-2 2-7-16,0 0-3 0,1 1-6 16,-3 0-10-16,2-1-5 0,-1 3-7 0,0-2-4 15,-2 0-2-15,4 0 2 0,-2 0-3 0,-2 0-2 16,3-2 0-16,1 2-1 0,-4-2 0 16,0 2-2-16,4-1 1 0,-4-1-2 0,-1 2 2 15,0-2 1-15,0 2-2 0,0 0 0 16,-6 0-1-16,4-2 0 0,-4 1-3 0,2 1 2 15,-2 1 2-15,1-2 0 0,-3 2 1 0,3 0-2 16,-3-1-6-16,0 0-3 0,-2-1-6 0,3 1-8 16,0-2-11-16,-1 2-17 0,-1-2-21 0,1 1-28 15,2 0-37-15,-1-3-47 0,2 0-69 0,1-3-17 16,2-1-452-16</inkml:trace>
  <inkml:trace contextRef="#ctx0" brushRef="#br2" timeOffset="200035.16">16861 3200 0 0,'0'0'181'0,"0"0"-143"16,0 0-15-16,0 0 7 0,0 0 23 0,0 0 32 15,0 0 34-15,0 0 33 0,0 0 20 16,0 0 27-16,0 0-2 0,0 0-17 0,7-75-26 16,-7 75-50-16,0 0-34 0,0 0-29 0,-2 6-18 15,-1 3-3-15,1 6 8 0,-1 4 4 16,-2 8 3-16,1 3 0 0,0 3-8 0,0 2-6 15,2 0-8-15,0 0-5 0,-1-1-4 0,0 1 3 16,2 1-1-16,-1-1-4 0,0 2 5 0,1 0-2 16,-1-3-1-16,1 0 0 0,-1-3-2 0,1-2-4 15,1-4-1-15,0-2-3 0,0-2-2 0,0-5-3 16,3-3-1-16,1-2 4 0,0-4-7 16,-3-2 0-16,2-2-3 0,1-2-4 0,-2-1 11 15,-1 0 21-15,3-4 27 0,0-2 17 0,-1-4 5 16,3-6-12-16,-3 0-16 0,-1-1-5 15,1-2-1-15,-3 0 1 0,0 0-6 0,0-2 2 16,-5 1-2-16,-3 1 4 0,0 1 2 0,0 2-3 16,-3 3-6-16,-1 1-4 0,-2 2-4 0,1 3-11 15,-5 1-5-15,-2 5-6 0,0 1 0 16,-1 1 0-16,-2 7 9 0,-1 3-1 0,1 2-2 16,0 3 9-16,0 2-7 0,2 1 4 0,4 1 0 15,-2 0-2-15,8 1 1 0,-3 0-2 16,8-1 0-16,-1-2-2 0,5-1-2 0,2-1-2 15,0-1-1-15,4-2-6 0,2-2 6 0,5 0-2 16,0-3-2-16,5-2-1 0,1-2-11 0,4-1-6 16,4-3-12-16,0 0-21 0,3-4-38 0,2-3-61 15,0-1-71-15,0-1-93 0,0-2-39 0,-9 3 53 16,-10 2-247-16</inkml:trace>
  <inkml:trace contextRef="#ctx0" brushRef="#br2" timeOffset="200701.38">16929 3807 1234 0,'0'0'-97'0,"0"0"15"16,0 0 72-16,0 0 49 0,0 0-25 15,0 0-43-15,0 0-18 0,0 0 6 0,0 0 18 16,0 0 18-16,0 0 31 0,0 0 30 0,0 0 14 16,0 0 1-16,48 11-7 0,-33-26-15 0,1-1-15 15,-1-1 3-15,-3-1 4 0,2 1 4 0,-5 0 8 16,1 2 6-16,-4-1 4 0,-1 0 1 16,-1 3 6-16,-3-1-4 0,-1 0-2 0,0-1-8 15,0 0-12-15,-3 2-12 0,-3 0-3 0,3 0 0 16,-5 5-1-16,5 2 2 0,-3 2-12 0,3 2-5 15,-3 2-20-15,4 0-21 0,-3 0-25 0,-1 2-17 16,1 5-1-16,-1 4 8 0,-2 3 15 16,1 2 10-16,0 1 8 0,0 2 1 0,4 0 2 15,-3 2 6-15,5 0 0 0,0 1 7 0,1-2 2 16,0 1-4-16,1-1-8 0,4-2-8 16,2-3-11-16,2-2 1 0,2-2 3 0,2-4 11 15,3-1 16-15,-2-5 10 0,2-1 23 0,2-3 10 16,-1-5 8-16,2-5 8 0,2-5-2 15,0-1-3-15,2-3 3 0,-3-2 0 0,1-2 3 16,-4-1 8-16,0-2-1 0,1-1-1 0,-6-1-9 16,1-5-9-16,-1 0-11 0,-3-4-13 0,1-3-5 15,-1-3-12-15,0-3-14 0,-1-2-13 0,1-1-12 16,-5 2 1-16,1 7 13 0,-3 6 25 0,-2 6 24 16,0 8 27-16,0 7 14 0,-4 9 10 0,1 3-7 15,1 4-39-15,0 2-39 0,-2 5-33 16,-1 7-8-16,-2 7 23 0,1 9 27 0,-2 5 17 15,-1 5 1-15,1 2-8 0,5 3-5 0,-1-1 4 16,3 0 3-16,-1-2 1 0,2 1 1 16,0-3-1-16,2-1-8 0,2-3 3 0,0-3-4 15,4-4-5-15,1-5-4 0,0-3-8 0,2-4-6 16,0-3-13-16,0-4-14 0,-2-1-15 16,2-5-20-16,-3-1-20 0,-1-3-13 0,-1 0-11 15,3-4-26-15,-3-5-40 0,-1-2-59 0,1 1 17 16,-4 3-297-16</inkml:trace>
  <inkml:trace contextRef="#ctx0" brushRef="#br2" timeOffset="200876.91">17146 3422 1842 0,'0'0'-10'0,"0"0"0"0,0 0 1 15,0 0 7-15,0 0-7 0,0 0 22 0,0 0 24 16,0 0 26-16,0 0 10 0,0 0-10 0,0 0-11 15,148-12-23-15,-113 2-16 0,5-2-14 0,1 1-21 16,-1 0-38-16,-1-2-75 0,-2 2-111 0,-1 0-129 16,-12 4-41-16,-8 2-474 0</inkml:trace>
  <inkml:trace contextRef="#ctx0" brushRef="#br2" timeOffset="201268.32">17995 3111 2201 0,'0'0'-142'16,"0"0"65"-16,0 0 79 0,0 0 29 16,0 0-17-16,0 0-14 0,0 0 5 0,0 0 4 15,-95 123 2-15,83-90 1 0,3 2-3 0,1 2 4 16,0 2-2-16,1 2 2 0,-1 1-4 0,5 0-3 15,0 0-3-15,-3 1-8 0,5-3-2 0,1-4-9 16,0-1-11-16,0-4-23 0,4-2-36 16,2-1-57-16,-1-5-64 0,2-1-63 0,2-5-73 15,2-3 27-15,-1-4 10 0,-4-5-48 0</inkml:trace>
  <inkml:trace contextRef="#ctx0" brushRef="#br2" timeOffset="201561.61">18253 3434 2309 0,'0'0'-170'0,"0"0"65"0,0 0 96 0,0 0 81 16,0 0-25-16,0 0-19 0,0 0-6 0,0 0-5 16,0 0-4-16,-4 120-6 0,5-96-3 15,0 0 1-15,-1-2 0 0,0 2-7 0,0-1 3 16,-1 1-17-16,-4-1-20 0,2-2-23 0,-1 0-55 16,-3-1-62-16,-1-2-86 0,3 0-102 0,-2-3-29 15,-2-4-213-15,8-4 388 0</inkml:trace>
  <inkml:trace contextRef="#ctx0" brushRef="#br2" timeOffset="201793.99">18048 3442 1930 0,'0'0'256'0,"0"0"-281"0,0 0 39 0,0 0 34 15,0 0-29-15,0 0-35 0,0 0 4 0,0 0 17 16,0 0 22-16,0 0 2 0,0 0 5 0,0 0-9 16,0 0-10-16,143 6-6 0,-112-6-10 0,-2 0-12 15,0 0-22-15,-3 0-37 0,2-5-69 16,-2 1-84-16,-2-2-113 0,3 1-113 0,-7 0 48 16,-9 2-276-16</inkml:trace>
  <inkml:trace contextRef="#ctx0" brushRef="#br2" timeOffset="202330.55">18686 3056 1616 0,'0'0'3'15,"0"0"72"-15,0 0 53 0,0 0 1 16,0 0-49-16,0 0-43 0,0 0-26 0,0 0-7 16,0 0 3-16,0 0 4 0,0 0 21 0,0 0 2 15,0 0-1-15,0 0-7 0,-28 115-11 0,24-93-3 16,-1-1-6-16,2 4-6 0,1-2 0 16,-3 0-6-16,3-1-12 0,-2-1-17 0,1-1-44 15,1-1-53-15,2-1-60 0,-1-2-69 0,1-1-71 16,0-1-39-16,0-4 54 0,0-4-199 0</inkml:trace>
  <inkml:trace contextRef="#ctx0" brushRef="#br2" timeOffset="202686.64">18914 3111 1804 0,'0'0'18'0,"0"0"62"16,0 0 41-16,0 0-32 0,0 0-67 0,0 0-46 16,0 0-22-16,0 0 13 0,0 0 5 0,0 0 24 15,0 0 26-15,0 0-1 0,0 0 0 0,0 0-1 16,-11 92 2-16,9-74 0 0,0 2-3 16,-3-2-6-16,4-2-2 0,-1 0-2 0,0-4 2 15,-2-1 2-15,2-1 5 0,1-2 5 0,1-2 0 16,0 0 6-16,0-2-5 0,0 1-2 0,0-3-2 15,0 0-4-15,0 0-1 0,1-1 1 16,4-1 2-16,-3 0 0 0,0 1 1 0,0-1-2 16,4 1 1-16,-2-1 0 0,4 1-3 0,1-1-2 15,-1 1-8-15,2-1-6 0,1 0-12 16,0 0-17-16,0 0-24 0,1 0-40 16,-2 0-74-16,1 0-92 0,1 0-146 0,-3 0-83 15,-2 0-546-15</inkml:trace>
  <inkml:trace contextRef="#ctx0" brushRef="#br2" timeOffset="203001.82">19249 3140 1366 0,'0'0'40'0,"0"0"-7"0,0 0 87 0,0 0-10 15,0 0-54-15,0 0-44 0,0 0-4 0,0 0 7 16,0 0 12-16,0 0 12 0,0 0 12 16,0 0 6-16,0 0 0 0,0 0-7 0,-25 67-8 15,19-55-3-15,6 0-6 0,0-1 0 0,0 1-2 16,0-1-5-16,0-1-7 0,2 0-3 16,4-1-2-16,-3-1-8 0,4-1 1 0,0 0-5 15,-2 0-1-15,6-2-5 0,-2 1-2 0,0-1-5 16,3 0-10-16,-2-3-3 0,3-1-19 15,2-1-20-15,-3 0-31 0,0 0-35 0,2-5-60 16,-3 0-67-16,0-1-69 0,-5 0-43 0,1 1-40 16,-5 2 39-16</inkml:trace>
  <inkml:trace contextRef="#ctx0" brushRef="#br2" timeOffset="203178.4">19139 3278 1652 0,'0'0'-151'0,"0"0"51"16,0 0 245-16,0 0 85 0,0 0-73 0,0 0-55 15,0 0-22-15,0 0-28 0,128-16-29 0,-106 8-14 16,-2 0-27-16,0 1-40 0,-2 0-73 16,-5 0-129-16,-1 0-151 0,-3 2-38 0,-2 3-423 15</inkml:trace>
  <inkml:trace contextRef="#ctx0" brushRef="#br2" timeOffset="203361.44">19261 3080 1858 0,'0'0'89'0,"0"0"-11"0,0 0 29 0,0 0-23 0,0 0-75 15,0 0-57-15,0 0-26 0,0 0-6 16,0 0 8-16,0 0 20 0,0 0 16 0,0 0 3 15,0 0-36-15,0 0-70 0,65-6-119 0,-51 6-124 16,1 0 25-16,-8 0-268 0</inkml:trace>
  <inkml:trace contextRef="#ctx0" brushRef="#br2" timeOffset="203736.44">19770 3078 463 0,'0'0'364'0,"0"0"59"15,0 0 9-15,0 0-107 0,0 0-149 0,0 0-74 16,0 0-47-16,0 0-36 0,0 0-18 16,0 0-13-16,0 0-5 0,0 0-2 0,0 0-2 15,0 0-5-15,-99 35 2 0,83-28 0 0,4 1-2 16,0 1-2-16,1-1-6 0,2-2-6 0,1 2-11 16,4-1-12-16,-1-1-11 0,2 1-4 0,2-1 0 15,1-2 5-15,0 1 2 0,1 0 2 16,2-1 11-16,4-1 15 0,-3 2 17 0,4 0 18 15,0-2 12-15,2 1 4 0,-1-1 7 0,2-1 6 16,-2 2 4-16,1-2 11 0,0 1 11 0,-2-1 9 16,1 0 3-16,-1 1 4 0,0-1-4 15,-3 0-6-15,1 2 1 0,-4-3-6 16,0 2-2-16,1 0 0 0,-2 1-4 0,-1 0-9 16,0 1-7-16,0 0-5 0,-1-1-1 0,-4 2-1 15,0 0-1-15,-3 0-1 0,-1 1-13 0,0-1-7 16,-2-1-15-16,0 1-15 0,0-2-18 0,-3 2-16 15,2 0-13-15,1 0-38 0,0-2-62 0,1 1-93 16,1-2-91-16,4 0-5 0,-1-2-312 0</inkml:trace>
  <inkml:trace contextRef="#ctx0" brushRef="#br2" timeOffset="204010.71">19825 3013 1265 0,'0'0'-174'0,"0"0"-22"16,0 0 215-16,0 0 156 0,0 0-50 0,0 0-38 0,0 0 0 16,0 0-2-16,0 0-9 0,0 0-10 15,0 0-11-15,0 0-6 0,0 0-8 0,121 108-10 16,-116-94-5-16,3 0-7 0,-8 1-3 0,0 0 4 15,0 1-1-15,0 0-4 0,-3 0-7 0,-4 2-12 16,-1-1-15-16,-4-1-28 0,1 0-38 0,-2-2-44 16,-4 1-59-16,4-3-79 0,-2 1-68 15,8-4 17-15,2-3-204 0</inkml:trace>
  <inkml:trace contextRef="#ctx0" brushRef="#br2" timeOffset="204819.02">20028 2950 1514 0,'0'0'-28'0,"0"0"3"0,0 0 87 16,0 0 33-16,0 0-23 0,0 0-50 0,0 0-34 15,0 0-18-15,0 0-3 0,0 0 4 0,0 0 17 16,0 0 10-16,0 0-1 0,0 0-1 0,22-12-1 16,-20 11 4-16,4 0 0 0,-4 0 6 0,-1 0 1 15,1-1 3-15,0 2 7 0,0 0 9 0,-2 0 14 16,1 0 10-16,-1 0 14 0,0 0 4 16,0 0 2-16,0 0-7 0,0 0-10 15,0 0-13-15,0 0-15 0,0 0-5 0,0 0-9 16,0 0 0-16,0 0-3 0,0 0 4 0,0 0 5 15,0 0 6-15,0 0 7 0,0 0 2 0,0 0 3 16,0 0 0-16,0 0 0 0,0 0-2 0,0 0 2 16,0 0-6-16,0 0-2 0,0 0-6 0,0 0-10 15,0 0-3-15,0 0-8 0,0 0 2 16,0 2-6-16,0-1-1 0,1 0-3 0,0 1-2 16,0 2 7-16,0 2 5 0,4 1 3 0,0 2 0 15,1 2 1-15,-2 2 0 0,4 1 4 16,-3 1 2-16,3 2 0 0,-1 1 1 0,-1 2-2 15,0 2 3-15,1 2-5 0,-4-1-1 0,6 1 0 16,-6 0-4-16,2 0 2 0,-3 0-1 0,0-4 0 16,-2 0 1-16,0-2 1 0,0-1 2 0,0-2 5 15,0 0-2-15,0-1 6 0,-2 1-2 16,-1-1-2-16,-2 2 7 0,2 0-6 0,-5 1 1 16,5 3-2-16,-4 1-1 0,3-1-4 15,-2 2 0-15,-1 0-1 0,2 1-5 0,2 3 3 16,-2-2-2-16,2 0-1 0,1-1-3 0,-2 1 3 15,3-1-4-15,1-1 4 0,0 0 2 0,0-1-4 16,0-3 2-16,-1 0-1 0,1 1 2 0,-1-3-3 16,-1 0 2-16,-3-1 1 0,4 0-2 0,-3-3 3 15,-2 2 0-15,1-1-2 0,-3 0-7 0,-1-1-7 16,-1 2-16-16,-1-1-25 0,-2-1-33 16,-1-1-49-16,2-1-55 0,1-1-66 0,0 0-99 15,0-2-98-15,3-3 2 0,5-2-356 0</inkml:trace>
  <inkml:trace contextRef="#ctx0" brushRef="#br2" timeOffset="205211.51">20489 3576 1880 0,'0'0'67'0,"0"0"41"16,0 0 46-16,0 0-2 0,0 0-63 0,0 0-53 15,0 0-33-15,0 0-19 0,0 0-16 16,0 0-1-16,0 0 7 0,0 0 7 0,0 0 15 16,18-14 6-16,-3 14-6 0,1-2-16 0,4-1-24 15,-1 0-39-15,1-1-46 0,-1 2-42 16,-4 0-76-16,4 0-87 0,-6 0-62 0,-2 1 36 15,-4-1-213-15</inkml:trace>
  <inkml:trace contextRef="#ctx0" brushRef="#br2" timeOffset="205417.95">20489 3730 1664 0,'0'0'-65'0,"0"0"55"0,0 0 216 16,0 0-35-16,0 0-67 0,0 0-32 0,0 0-18 16,0 0-21-16,118-21-16 0,-98 17-9 0,0 1-9 15,-3-1-10-15,1 2-15 0,0-1-35 16,0 1-55-16,-1 1-85 0,0 0-138 0,0 1-104 16,-6 0 32-16,-5 0-234 0</inkml:trace>
  <inkml:trace contextRef="#ctx0" brushRef="#br2" timeOffset="206654.14">12339 5968 1095 0,'0'0'78'0,"0"0"-147"15,0 0 45-15,0 0 60 0,0 0 9 0,0 0-9 16,0 0-4-16,0 0-16 0,0 0-6 16,0 0-5-16,0 0-8 0,0 0-7 0,46-44-24 15,-34 37-43-15,-1 1-69 0,4-1-66 16,-2 0-4-16,-4 2 26 0,-3 2-182 0</inkml:trace>
  <inkml:trace contextRef="#ctx0" brushRef="#br2" timeOffset="206810.85">12643 5750 1121 0,'0'0'150'0,"0"0"-154"0,0 0 45 0,0 0 9 16,0 0-34-16,0 0-52 0,0 0-29 0,0 0-5 16,0 0-22-16,0 0-51 0,0 0-56 0,0 0-11 15,0 0 14-15,0 0-167 0</inkml:trace>
  <inkml:trace contextRef="#ctx0" brushRef="#br2" timeOffset="207161.91">13369 5209 1110 0,'0'0'35'15,"0"0"58"-15,0 0 48 0,0 0 20 0,0 0-41 16,0 0-50-16,0 0-22 0,0 0-24 0,0 0-18 16,0 0-10-16,0 0-3 0,0 0-10 0,0 0-18 15,43-26-36-15,-35 22-70 0,2 1-75 16,-1-2-71-16,1 2-20 0,-3-1 54 16,0 2-217-16</inkml:trace>
  <inkml:trace contextRef="#ctx0" brushRef="#br2" timeOffset="207321.49">13628 5066 1279 0,'0'0'181'0,"0"0"-175"0,0 0 48 16,0 0 18-16,0 0-28 0,0 0-56 0,0 0-11 16,0 0-3-16,0 0-11 0,0 0-25 0,0 0-69 15,0 0-101-15,0 0-66 0,0 0 14 0,63-45-247 16</inkml:trace>
  <inkml:trace contextRef="#ctx0" brushRef="#br2" timeOffset="207526.93">14135 4825 1384 0,'0'0'37'0,"0"0"45"0,0 0 27 15,0 0-32-15,0 0-94 0,0 0-63 0,0 0-29 16,0 0-5-16,0 0-3 0,0 0-3 0,0 0-20 16,0 0-27-16,0 0-10 0,0 0 16 15,30-22 46-15,-20 18 38 0,-1-1 32 0,-1 2-205 16,-4 0 250-16</inkml:trace>
  <inkml:trace contextRef="#ctx0" brushRef="#br2" timeOffset="-210545.74">12110 5050 376 0,'0'0'-37'0,"0"0"-4"16,0 0 35-16,0 0 19 0,0 0 1 0,0 0-7 16,0 0-9-16,0 0-4 0,0 0 0 15,0 0-4-15,0 0 0 0,0 0 0 0,112-86-2 16,-100 79 0-16,-4 3-8 0,-4 0-218 0</inkml:trace>
  <inkml:trace contextRef="#ctx0" brushRef="#br2" timeOffset="-210366.22">12519 4824 372 0,'0'0'314'15,"0"0"-375"-15,0 0 7 0,0 0 35 0,0 0 29 16,0 0-14-16,0 0-18 0,0 0-22 0,0 0-26 16,0 0 0-16,0 0 4 0,0 0-177 0,0 0 200 15</inkml:trace>
  <inkml:trace contextRef="#ctx0" brushRef="#br2" timeOffset="-210194.68">12741 4681 768 0,'0'0'-43'0,"0"0"2"15,0 0 21-15,0 0 7 0,0 0-23 0,0 0-49 16,0 0-17-16,0 0 16 0,0 0 21 16,0 0 12-16,0 0-171 0</inkml:trace>
  <inkml:trace contextRef="#ctx0" brushRef="#br2" timeOffset="-209717.29">13696 4739 522 0,'0'0'-81'0,"0"0"-6"0,0 0 14 0,0 0 54 15,0 0 8-15,0 0 1 0,0 0-5 0,0 0-10 16,0 0-176-16,0 0 201 0</inkml:trace>
  <inkml:trace contextRef="#ctx0" brushRef="#br2" timeOffset="-209547.75">13898 5030 0 0,'0'0'164'16,"0"0"-162"-16,0 0 0 0,0 0 5 0,0 0-3 15,0 0-1-15,0 0-2 0,0 0-6 0,0 0-3 16,0 0-81-16,0 0 8 0</inkml:trace>
  <inkml:trace contextRef="#ctx0" brushRef="#br2" timeOffset="-209364.18">14361 5558 47 0,'0'0'48'0,"0"0"-20"0,0 0 3 15,0 0-3-15,0 0-9 0,0 0-11 0,0 0-4 16,0 0-3-16,0 0 0 0,0 0-2 16,33 117-2-16,-28-110-3 0,-1-1-9 0,1-2-175 15,-3-1 190-15</inkml:trace>
  <inkml:trace contextRef="#ctx0" brushRef="#br2" timeOffset="-209186.66">14493 5784 192 0,'0'0'27'0,"0"0"-24"0,0 0 6 15,0 0 4-15,0 0 2 0,0 0 2 0,0 0-5 16,0 0-6-16,0 0-2 0,0 0-5 0,0 0-6 16,0 0-6-16,0 0-4 0,0 0-4 0,68 45-5 15,-68-42-187-15</inkml:trace>
  <inkml:trace contextRef="#ctx0" brushRef="#br2" timeOffset="-208651.09">11868 5575 866 0,'0'0'129'16,"0"0"-210"-16,0 0 18 0,0 0 35 0,0 0 29 16,0 0 8-16,0 0-6 0,0 0-7 0,0 0-6 15,0 0-2-15,0 0-4 0,0 0-11 0,0 0-27 16,0 0-34-16,134-27-33 0,-111 27 1 15,5 0 23-15,-9 0-190 0,-6 0 287 0</inkml:trace>
  <inkml:trace contextRef="#ctx0" brushRef="#br2" timeOffset="-208463.59">12981 5713 138 0,'0'0'21'0,"0"0"-6"16,0 0 3-16,0 0 0 0,126 27-2 0,-103-22-11 16,2-1-1-16,-1 1-4 0,1-2-3 15,2 0 3-15,2-1-3 0,0 0-1 0,3 0-4 16,0-2-8-16,-8 0-47 0,-8 1-75 0</inkml:trace>
  <inkml:trace contextRef="#ctx0" brushRef="#br2" timeOffset="-208276.16">13999 5840 64 0,'0'0'47'0,"0"0"-16"0,0 0-4 15,0 0-3-15,0 0-12 0,0 0-6 16,0 0-3-16,125 35-5 0,-110-31 0 16,2 1-1-16,1-1 0 0,0 0 0 0,1 0 3 15,1 1-1-15,2 0-1 0,0-1 0 0,1 1-3 16,-1 0-1-16,0-1-4 0,-1 1-1 0,-1 0-12 15,-1-1-103-15,-4-1 111 0,-5-1 15 0</inkml:trace>
  <inkml:trace contextRef="#ctx0" brushRef="#br2" timeOffset="-208145.51">14564 5966 142 0,'0'0'60'16,"0"0"-40"-16,0 0-4 0,0 0 0 0,0 0 14 16,0 0 15-16,0 0 8 0,0 0 2 0,0 0-10 15,0 0-8-15,0 0-7 0,0 0-8 0,0 0-8 16,0 0-14-16,49 18-14 0,-47-18-16 0,-1 1-20 15,0-1-26-15,1 1-4 0,-1 1 9 16,-1-2-193-16</inkml:trace>
  <inkml:trace contextRef="#ctx0" brushRef="#br2" timeOffset="-193927.04">21078 3571 174 0,'0'0'54'0,"0"0"31"16,0 0 28-16,0 0 23 0,0 0 11 0,0 0-13 16,0 0-15-16,0 0-10 0,0 0-15 0,0 0-13 15,0 0-15-15,0 0-10 0,3 0-12 16,-3 0-11-16,0 0-4 0,0 0-6 0,0 0-7 16,2 0-3-16,-2 0 0 0,1 0 1 0,0 0 7 15,0 0 6-15,0 0 2 0,2 0 4 16,0 0 0-16,0 0-2 0,0 0-1 0,3 0 0 15,-1-1-2-15,1 1 0 0,-1-1-6 0,3 0-2 16,-2 1-5-16,-2-1-3 0,3 1 1 0,-2-1-4 16,1-1-2-16,2 2-2 0,-2-1-1 0,1 0-3 15,1 1 1-15,2-1-3 0,-1 1-2 0,-1-1-1 16,1 1-5-16,1-1-7 0,-2 1-18 16,2-2-22-16,1 2-33 0,-2-1-34 0,1 1-49 15,1 0-70-15,-2 0-84 0,-2 0-52 0,-3 0-122 0</inkml:trace>
  <inkml:trace contextRef="#ctx0" brushRef="#br2" timeOffset="-193244.64">21729 3468 634 0,'0'0'137'0,"0"0"-84"0,0 0 61 0,0 0 33 16,0 0-5-16,0 0-52 0,0 0-13 15,0 0-12-15,0 0-10 0,0 0-8 0,0 0-6 16,0 0-4-16,0 0-9 0,0 0-1 0,-22-65-11 16,18 63-10-16,-3 0-13 0,1 1-18 0,-2 1-10 15,0 0-1-15,-1 0 4 0,-1 1 6 0,0 3 4 16,-1 2 0-16,-1 2-1 0,2 2-2 16,-1 1 2-16,-2 3 3 0,5 1 2 0,-1 1 9 0,0 0 2 15,1 2 2-15,1 2 3 0,3 0 3 16,-1 3 2-16,2-1 2 0,3-2 0 0,0 0-6 15,0-3 3-15,5 0-2 0,0-2 1 0,2-1 1 16,0-1 2-16,2-3 1 0,-2-1 6 16,3-2 9-16,1-2 6 0,1-3 10 15,-1-1 9-15,2-1 12 0,-2 0 4 0,0-1 7 16,1-4 3-16,-2-2-5 0,0-1 2 0,1-1-4 16,-2-1-7-16,-2-2-6 0,3 1-5 0,-4-3-9 15,0 0-5-15,0-1-8 0,-1-1-11 0,0-1-6 16,0-1-10-16,-3-3-8 0,3 0-20 0,-2 2-17 15,-1 0-23-15,-2 3-25 0,0 1-21 16,0 4-44-16,0 1-87 0,-3 3-139 0,-1 4-447 16,1 0 575-16</inkml:trace>
  <inkml:trace contextRef="#ctx0" brushRef="#br2" timeOffset="-192999.7">21963 3767 1527 0,'0'0'-80'0,"0"0"40"16,0 0 97-16,0 0 31 0,0 0-45 16,0 0-25-16,0 0 5 0,0 0 1 0,0 0 0 15,0 0-2-15,0 0 2 0,0 0 1 0,0 0-6 16,0 0-9-16,22 105-23 0,-26-91-11 0,-3-1-13 15,0 1-12-15,-6 1-5 0,1 3-20 16,-2-1-25-16,0 0-45 0,1-1-55 0,-1-1-59 16,4-3-5-16,2-5-307 0</inkml:trace>
  <inkml:trace contextRef="#ctx0" brushRef="#br2" timeOffset="-192577.83">22095 3415 1881 0,'0'0'-51'0,"0"0"46"15,0 0 38-15,0 0 24 0,0 0-15 16,0 0-25-16,0 0 0 0,0 0-9 0,0 0 0 15,0 0-3-15,0 0-6 0,0 0 5 0,0 0-1 16,120-48-1-16,-106 48 1 0,0 0-4 16,-2 2-1-16,-2 3-3 0,0-1-4 0,-3 0 2 15,-1 1 0-15,-1 1 1 0,-1 0 4 0,-3 0-4 16,2 2 3-16,-3-1 3 0,0 1 4 0,0 1 7 16,0 1 4-16,-4 0 1 0,-3 2 1 0,1 0 3 15,-2 0-3-15,-1 2-2 0,-1 0-3 16,4 0-2-16,-2 0-3 0,1 1 1 0,2 1 0 15,0-3-5-15,1 1 1 0,1-3-3 0,1 0-2 16,2-1-3-16,0-1-3 0,0-1-12 0,2-1-7 16,6-1-7-16,-1 0-12 0,3-1-6 0,3-3-20 15,-1-1-35-15,4-1-54 16,0 0-73-16,1-1-86 0,-6-3-26 0,0 2-378 0</inkml:trace>
  <inkml:trace contextRef="#ctx0" brushRef="#br2" timeOffset="-192259.68">22499 3395 1267 0,'0'0'-3'0,"0"0"17"0,0 0 41 16,0 0 3-16,0 0-29 0,0 0-11 0,0 0 1 15,0 0 3-15,0 0 0 0,0 0 2 0,0 0-3 16,0 0 3-16,0 0-1 0,0 0 6 15,-18 81 6-15,26-75 4 0,-1 1 2 0,0-2-1 16,1 2 2-16,2-1-2 0,-3 1 0 0,1 0-1 16,-1 0-4-16,2 0-3 0,0 0-4 15,-2-1-4-15,0 0-5 0,2 1 0 0,-1 0-7 16,-2 0 2-16,-2-1-4 0,0-2 1 0,-2 1-1 16,0 0-1-16,-2-2 6 0,0 1 3 15,0-1 8-15,0-1 5 0,-4 1-3 0,0 2-7 16,-4-2-11-16,-1 2-21 0,-3 0-27 0,0-2-40 15,-3 2-52-15,0-2-63 0,0-1-121 0,4-1-125 16,4 0-621-16</inkml:trace>
  <inkml:trace contextRef="#ctx0" brushRef="#br2" timeOffset="-192076.17">22477 3407 1672 0,'0'0'11'16,"0"0"42"-16,0 0 69 0,0 0-14 0,0 0-42 16,0 0-16-16,0 0-9 0,0 0-14 15,133-33-17-15,-111 30-8 0,-1 2-10 0,0 1-13 16,-4 0-36-16,2 0-53 0,-5 0-74 0,2 0-119 16,-6 1-130-16,-4 1-613 0</inkml:trace>
  <inkml:trace contextRef="#ctx0" brushRef="#br2" timeOffset="-191868.73">23008 3508 1486 0,'0'0'420'0,"0"0"-357"0,0 0 41 15,0 0 10-15,0 0-52 0,0 0-55 0,0 0-28 16,0 0-29-16,0 0-49 0,0 0-70 0,0 0-117 16,0 0-115-16,0 0-27 0,-5-7-374 0</inkml:trace>
  <inkml:trace contextRef="#ctx0" brushRef="#br2" timeOffset="-191328.11">23426 3391 393 0,'0'0'143'15,"0"0"57"-15,0 0 46 0,0 0-11 0,0 0-68 16,0 0-35-16,0 0-16 0,0 0-13 0,0 0-12 16,0 0-14-16,0 0-17 0,0 0-11 0,0 0-16 15,0 0-7-15,-21-52-7 0,16 51-12 16,0 0-8-16,-3 1-10 0,0 0-1 0,-1 1-5 15,-2 2 1-15,-3 2-1 0,4 2-2 0,-1 0 0 16,-3 3 3-16,2 0 1 0,-3 2-3 0,5 2 5 16,1 0-4-16,0 0 0 0,3 2 3 0,0 2 3 15,1-1 0-15,1 0 1 0,3 1 4 0,1-2-7 16,0 0 1-16,0-1-2 0,1 1-4 16,6-2 0-16,-3-3 4 0,5-1 5 0,1 0 10 15,0-3 16-15,1-1 9 0,4-2 6 0,-2-1 8 16,0-3 12-16,0 0 10 0,1 0 13 0,-2-3 7 15,-2-1-5-15,4-2-1 0,-3-1-7 16,1-1-6-16,-2-2-9 0,-1 2-9 0,-1-3-12 16,0 0-9-16,0-3-9 0,-2 0-8 0,-1-1-5 15,0 0-14-15,1-2-14 0,-1 0-31 16,0-1-39-16,-3 0-45 0,1 0-84 0,-3 3-137 16,0 3-148-16,0 5-652 0</inkml:trace>
  <inkml:trace contextRef="#ctx0" brushRef="#br2" timeOffset="-191067.8">23708 3688 1332 0,'0'0'-67'0,"0"0"13"0,0 0 134 0,0 0 41 16,0 0-32-16,0 0-42 0,0 0-14 0,0 0-12 15,0 0-3-15,0 0-4 0,0 0-7 16,0 0-10-16,-38 124-18 0,29-112-28 0,-2-1-42 16,2-1-31-16,1 1-44 0,-3-2-77 0,6-1-42 15,1-3-376-15</inkml:trace>
  <inkml:trace contextRef="#ctx0" brushRef="#br2" timeOffset="-190711.75">23832 3359 1407 0,'0'0'303'0,"0"0"-333"15,0 0 48-15,0 0 64 0,0 0-17 0,0 0-50 16,0 0-17-16,0 0 2 0,0 0 3 16,0 0 3-16,0 0 3 0,0 0 3 0,0 0 0 15,0 0 0-15,34 48 3 0,-25-40-1 0,0 0 4 16,0-1 0-16,0 0-2 0,-2-1-3 16,0 3-2-16,0-2-2 0,0 1-2 0,1 0 3 15,-2 0-1-15,0 1 3 0,-1 0 2 0,0 2 2 16,-1 0 0-16,1 1-1 0,-1-2 4 0,-2 1-6 15,-2 0 3-15,0-1 0 0,0 0-1 16,0-1 2-16,0 0 1 0,-5-2-4 0,-1-1 3 16,1 1-2-16,-1-1-4 0,-2-1-2 0,-1 0-10 15,1-2-16-15,-1-1-33 0,-1 1-55 0,0-2-76 16,2-1-140-16,0 0-165 0,3 0-658 0</inkml:trace>
  <inkml:trace contextRef="#ctx0" brushRef="#br2" timeOffset="-190518.74">23861 3340 1418 0,'0'0'494'16,"0"0"-520"-16,0 0 56 0,0 0 83 0,0 0-19 15,0 0-52-15,0 0-20 0,0 0 1 0,0 0-12 16,0 0-8-16,125-16-6 0,-101 13-22 0,1 1-33 15,-4-1-62-15,4 1-113 0,0 0-140 16,-8 0-93-16,-3 1-480 0</inkml:trace>
  <inkml:trace contextRef="#ctx0" brushRef="#br2" timeOffset="-190308.31">24242 3455 1572 0,'0'0'55'0,"0"0"35"0,0 0 85 15,0 0-14-15,0 0-88 0,0 0-41 0,0 0-7 16,0 0-7-16,0 0-10 0,0 0-12 16,0 0-12-16,0 0-35 0,0 0-61 0,0 0-85 15,58 9-131-15,-48-7-132 0,-6-1-581 0</inkml:trace>
  <inkml:trace contextRef="#ctx0" brushRef="#br2" timeOffset="-189827.86">24691 3350 1358 0,'0'0'119'0,"0"0"-36"16,0 0 67-16,0 0 18 0,0 0-59 15,0 0-44-15,0 0-18 0,0 0-19 0,0 0-28 16,0 0-25-16,0 0-15 0,0 0-10 0,0 0 4 15,-55-43 11-15,43 43 6 0,-6 1 9 0,4 4 3 16,-4 0 2-16,5 2 1 0,-3 1 4 0,4 3 4 16,2 0 6-16,-3 2 4 0,1 0 4 15,0 1-2-15,3 1 2 0,2 0 1 0,-1 0-7 16,3 1 4-16,1 1 1 0,4-2 4 0,0 0-1 16,0 0 1-16,8-1-5 0,-2 0-1 0,4-3 8 15,0-1 4-15,3-1 7 0,-1-3 6 0,-1-1 8 16,1-3 1-16,1-2 9 0,1 0 3 15,-2 0 3-15,-1 0 6 0,0-4 3 0,1 0-4 16,-1-2-8-16,-3-2-4 0,1 0-15 0,1-2-8 16,-1 0-6-16,-2-1-9 0,0-1-14 15,0-2-23-15,0 0-33 0,-3-1-66 0,3-2-83 16,-3 1-151-16,1 4-192 0,-2 4-692 0</inkml:trace>
  <inkml:trace contextRef="#ctx0" brushRef="#br2" timeOffset="-189601.47">24800 3664 643 0,'0'0'205'16,"0"0"-157"-16,0 0 52 0,0 0 23 0,0 0-18 15,0 0-34-15,0 0-28 0,0 0-19 0,0 0-11 16,0 0-7-16,0 0-11 0,0 0-18 0,-55 124-27 16,41-117-36-16,0 1-56 0,0-1-50 15,-3 1-41-15,3-2-3 0,6-2-178 0</inkml:trace>
  <inkml:trace contextRef="#ctx0" brushRef="#br2" timeOffset="-189210.51">25100 3332 1736 0,'0'0'25'0,"0"0"71"0,0 0 36 0,0 0-15 15,0 0-64-15,0 0-37 0,0 0-21 0,0 0-12 16,0 0-5-16,0 0 3 0,0 0 1 0,0 0-1 16,0 0-1-16,-126 45 3 0,112-30 5 15,0 1 4-15,0 1 1 0,3-1-1 0,1 2-1 16,3-2-2-16,2 0 3 0,0 0 1 0,2-1 1 16,1-2-3-16,2-1-3 0,0-2 4 15,7 0 1-15,-3-1 6 0,4-2 6 0,-2-2 6 16,1-1 11-16,2 0 8 0,-1-3 13 0,0 0 9 15,0-1 7-15,0 0 3 0,1 0-1 0,1-3-3 16,1-2-1-16,-2-1-8 0,0-2-3 0,1-1-10 16,-1-1-11-16,-1 0-6 0,-3-1-11 0,4-1-11 15,-2-2-27-15,-3-1-35 0,2 0-65 0,-2-2-109 16,4 1-179-16,-6 4-134 0,0 5-579 0</inkml:trace>
  <inkml:trace contextRef="#ctx0" brushRef="#br2" timeOffset="-188694.15">25284 3321 1723 0,'0'0'-38'0,"0"0"64"16,0 0 102-16,0 0 19 0,0 0-84 0,0 0-44 16,0 0-7-16,0 0-8 0,0 0-3 0,0 0-8 15,0 0-4-15,0 0-3 0,0 0 5 0,0 0 4 16,10 6 4-16,-8-3 8 0,4-1 3 16,-3 1 2-16,4 0-2 0,-3-1 3 0,5 2-4 15,-2-2 2-15,-1 0 0 0,3 0-1 0,1 2 1 16,-1-3-4-16,-1 0-1 0,1 0-3 0,-4 1-2 15,3-2-1-15,-3 0-2 0,-1 1-1 16,-2-1 1-16,-1 0 0 0,-1 1-4 0,0-1-1 16,0 1-10-16,0 0-5 0,0-1-3 0,0 3-2 15,0-2 8-15,0 2 5 0,0 1 7 16,2-1 2-16,-2 1-1 0,0 2 4 0,0 0 4 16,0 1 3-16,0 0 7 0,-3 0 8 0,0 1 3 15,-3 1 2-15,2 1-2 0,-3 2-2 16,-1-1-5-16,1 3 1 0,-2 0 0 0,0 0-1 15,-1 1 5-15,1 0-1 0,0-1 2 0,-2 2 1 16,2 0 2-16,0-2-3 0,1-1-2 0,1 1-2 16,-1-1-7-16,0 0-1 0,3-2-5 0,-2 0-5 15,1-1-3-15,2-1-7 0,2-1-16 0,-1-1-30 16,1-1-39-16,2-1-59 0,0-1-66 0,0-1-98 16,0-1-129-16,0 0-611 0</inkml:trace>
  <inkml:trace contextRef="#ctx0" brushRef="#br2" timeOffset="-188457.81">25124 3503 1659 0,'0'0'-55'0,"0"0"27"16,0 0 98-16,0 0 98 0,0 0-18 15,0 0-35-15,0 0 1 0,0 0-25 0,0 0-28 16,0 0-22-16,141 18-9 0,-113-16-6 0,-6 2-13 16,5-3 0-16,-4 1-5 0,-1-1-4 0,-2 0-6 15,-3-1-17-15,-4 2-36 0,0-2-49 0,-4 1-73 16,0-1-95-16,1 0-123 0,-4 0-91 16,-3 0-490-16</inkml:trace>
  <inkml:trace contextRef="#ctx0" brushRef="#br2" timeOffset="-187684.88">25175 3302 350 0,'0'0'105'0,"0"0"-9"0,0 0 32 0,0 0 13 16,0 0-43-16,0 0-55 0,0 0-19 16,0 0 2-16,0 0 7 0,0 0 1 0,0 0-4 15,0 0-6-15,0 0-4 0,0 0-9 0,78 18-4 16,-66-15-7-16,2 0-6 0,1 1-13 0,-2-1-25 16,5 1-42-16,-1 0-67 0,-1 0-78 0,-1-1 0 15,-5-1-169-15</inkml:trace>
  <inkml:trace contextRef="#ctx0" brushRef="#br2" timeOffset="-185611.06">12327 5935 891 0,'0'0'81'0,"0"0"41"15,0 0 35-15,0 0 21 0,0 0-32 0,0 0-47 16,0 0-4-16,0 0-10 0,0 0-35 16,0 0-24-16,0 0-16 0,0 0-7 15,-24 7 5-15,26-7 14 0,0 0 19 0,5 0 17 16,-2 0 20-16,4 0 7 0,1-3 4 0,-1-1-2 16,2-1-3-16,-1-2-8 0,1 1-8 0,0-1-3 15,-1 0-8-15,0 0-4 0,1 1-6 0,-1-1-3 16,2-1-8-16,1 1-2 0,-2-1-4 0,2-2-5 15,-1 1-1-15,6-1-6 0,-4 0-2 16,3-2-6-16,0 2 2 0,0-3-6 0,-1 2-2 16,2-2-1-16,-2 0-2 0,1-1 1 0,-1 1-2 15,-1 1 5-15,0 0-6 0,0-1-1 16,-4 0-2-16,5 2-8 0,-4-2-2 0,0 1-6 16,-1 1-4-16,0 0-3 0,1 1 2 0,-5 1-3 15,0 1 2-15,-4 0 0 0,0 2 0 0,0 1 1 16,-3 3-5-16,0 0 2 0,0 1-16 0,0 1-19 15,0 0-36-15,0 0-48 0,0 0-51 0,0 1-33 16,-3 2-33-16,0 3-34 0,0 0-49 16,1 0 1-16,-2-3-430 0</inkml:trace>
  <inkml:trace contextRef="#ctx0" brushRef="#br2" timeOffset="-184808.69">13747 5082 1032 0,'0'0'144'0,"0"0"18"15,0 0 26-15,0 0 6 0,0 0-79 0,0 0-56 16,0 0-17-16,0 0-16 0,0 0-4 16,0 0 19-16,0 0 22 0,0 0 21 0,0 0 12 15,0 0-7-15,31-5-9 0,-19-1-15 0,0 1-7 16,3-1-3-16,-3-1-6 0,1 1-1 0,-1-1 1 16,2 1-1-16,-2-1-3 0,0-2 2 15,4 0-7-15,-3-1-5 0,4 0-2 0,-3 1-3 16,1 2-3-16,1-2-1 0,0 1 0 0,-3 0-4 15,1 0 0-15,-3 1-5 0,3 0-5 16,-3 1-4-16,0 1-2 0,0 0-2 0,-1 1-1 16,0-1 0-16,2 0 0 0,-2 1-3 0,2-1 0 15,-1 0 2-15,0 0-5 0,2 0 5 0,-3-1-2 16,1 1-9-16,0-1-4 0,-1-1-20 16,-2 1-19-16,-2-1-32 0,3 2-55 0,-4-1-113 15,-1 1-164-15,-2 2-228 0,-1 0-837 0</inkml:trace>
  <inkml:trace contextRef="#ctx0" brushRef="#br3" timeOffset="-175059.95">12103 5032 502 0,'0'0'-31'0,"0"0"42"0,0 0 50 0,0 0 32 15,0 0-8-15,0 0-21 0,0 0-3 16,0 0 6-16,0 0-2 0,0 0-10 0,0 0-4 16,0 0 6-16,-43 24 6 0,42-23 6 0,-1 1 5 15,0-1-4-15,2-1-7 0,-1 0-5 16,1 1-8-16,0-1-5 0,0 0-5 0,0 0 2 16,0 0 1-16,0 0 1 0,0 0 4 0,0 0-4 15,0 0 0-15,0 0 2 0,1 0 4 0,1 0 10 16,1-1 9-16,0 0 7 0,1-2 0 15,2 0-2-15,4-3-1 0,0 0-12 0,0-1-6 0,5-3-4 16,0 0-9-16,2-3 1 0,-2 1-8 16,4 1-4-16,1-1-7 0,-2-1-4 0,2 1-1 15,-1 1-3-15,0-1 0 0,0 1 2 0,-1 0-6 16,2 1 0-16,-1-1 1 0,-2 0-4 0,0 0 1 16,1 0-1-16,1 1-3 0,-5-1 0 15,4 2-4-15,-2 2 2 0,-1-2-2 0,-3 1-2 16,4 1 3-16,-4-1-3 0,-1 2 0 0,-1-1 3 15,-2 2-2-15,-1 0 0 0,-1 1 0 16,0 0-1-16,-3 0 0 0,-1 0-3 0,3 1 0 16,-2-2-4-16,1 0-11 0,1 1-9 0,1-3-20 15,1-1-11-15,2-2-13 0,2 0-10 16,2-1-5-16,1-3-6 0,-1 0-5 0,3 1-2 16,-2-1-3-16,-2 2-18 0,3 3-31 0,-6 2-71 15,-4 3-147-15,0 2-558 0</inkml:trace>
  <inkml:trace contextRef="#ctx0" brushRef="#br3" timeOffset="-174394.73">12192 5451 1286 0,'0'0'195'0,"0"0"-63"16,0 0 31-16,0 0 21 0,0 0-28 15,0 0-58-15,0 0-31 0,0 0-17 0,0 0-19 16,0 0-16-16,0 0-12 0,0 0-8 0,0 0 0 16,-8-9-5-16,9 11 2 0,5 2 2 0,-2-1 0 15,7 2 1-15,-2-2 2 0,1 1-3 0,3-1-7 16,2 1-21-16,-1-2-40 0,1 1-55 15,-1 2-74-15,-2 0-107 0,3-1-114 0,-5-1-163 16,-5 0 35-16</inkml:trace>
  <inkml:trace contextRef="#ctx0" brushRef="#br3" timeOffset="-172300.99">12314 5606 317 0,'0'0'72'0,"0"0"26"0,0 0 28 16,0 0 16-16,0 0-25 0,0 0-17 15,0 0-13-15,0 0-13 0,0 0-6 0,0 0-11 16,0 0-7-16,0 0-5 0,33-55-5 0,-26 53 4 16,-2 0-4-16,1 0-1 0,-3-1-1 0,3 2-2 15,-3 1 0-15,-1-1-1 0,2 1 2 16,0 0-2-16,-2 0 4 0,-1 0 0 0,3 0 0 16,-1 0-5-16,0 1 1 0,3 1-2 0,-2 1 1 15,5 0 5-15,0 0-5 0,1 2-1 0,2-1-4 16,-2 1-4-16,1 0-3 0,2-1 0 0,-2 2-6 15,0-1-1-15,0 1-3 0,0-2-2 16,0 2 0-16,1-1-6 0,-1 1 4 0,2-1-3 16,0 1 1-16,-1-2 1 0,1 1 0 15,3 0-1-15,-3 0-2 0,-1 0 3 0,4 0-4 16,-3-1 2-16,3 1 0 0,-3-1-3 0,1 2 0 16,2-1 1-16,-2 0 0 0,3 1-1 0,-1 1 2 15,0-1-3-15,2 0 2 0,-2 0-3 0,2-1 1 16,1 2 1-16,2-1 1 0,2 1 3 0,1 0-4 15,0 1 1-15,2-1 0 0,-2 1-2 16,5-1 1-16,-3 0 0 0,1 0 2 0,2 0-3 16,-7 0 1-16,4 0-1 0,-3 0 1 0,-1 0-1 15,1 1 0-15,0-1 0 0,0 0-1 0,-1 0 2 16,-1 0-3-16,2 0 2 0,-2 0-1 16,0 0 1-16,-2 0-1 0,-1-1 1 0,0 2 0 15,0-1-2-15,-4 1 1 0,5 0 0 0,-3 1 0 16,2-1 3-16,-2-1-2 0,0 3-2 15,-1-2 1-15,0-1-3 0,0 1 4 0,-1-1-1 16,0 1 0-16,0-1 2 0,-1-1-3 0,3 2 2 16,-2-1 0-16,3 0-3 0,-2-1 3 0,2 0 0 15,2 0 1-15,-1 0 3 0,0-2-3 16,1 0-2-16,-1 1 0 0,-1-2-2 0,-1 1 3 16,-1-1 0-16,-2 1 0 0,-1-1 0 0,-2 1 0 15,0-2 2-15,-2 2-1 0,-1-2-2 16,-5 0 1-16,7 0 0 0,-6 0 1 0,2 0 1 15,-1-1-1-15,0 1-1 0,1-1 1 0,-1 0 2 16,2 1-1-16,-1-1 1 0,2 2 0 0,0-2-3 16,2 1 3-16,-1-1 0 0,1 0 1 0,2 0-2 15,2 1 2-15,0 1-1 0,1-1 0 0,1 2 0 16,1-1-1-16,-1-1-1 0,-1 1 0 0,1 0 0 16,-2-1-2-16,0 1 0 0,2-1 1 15,-2 2 2-15,1-2 3 0,2 1 2 0,-3 0-1 16,3-1-3-16,-4 2 3 0,2-2 1 0,-1 0-2 15,0 2 2-15,-2-3-2 0,-1 2-1 16,3-1-1-16,-3 0-2 0,0 1 1 0,0-1-2 16,-2-1 2-16,2 2-1 0,-2-1-2 0,1 0 1 15,-2 1-2-15,1-1-2 0,0 1 2 16,-1 0 1-16,-3-1-1 0,2 0 0 0,-3 1-3 16,-1-2-7-16,-2 1-13 0,0-1-31 0,0 0-39 15,0 1-64-15,-2 0-86 0,-4 0-165 0,2 1-193 16,1-1-348-16</inkml:trace>
  <inkml:trace contextRef="#ctx0" brushRef="#br3" timeOffset="-170544.15">13841 4665 225 0,'0'0'145'0,"0"0"-15"0,0 0 43 0,0 0 32 16,0 0-16-16,0 0-27 0,0 0-16 0,0 0-16 16,0 0-12-16,0 0-7 0,0 0-15 15,0 0-15-15,0 0-17 0,0 0-14 0,6-19-10 16,-6 19-11-16,0 0-7 0,0 0-9 0,0 0-4 15,0 0-5-15,0 0 1 0,0 0 0 0,0 0-2 16,0 0 4-16,0 2-1 0,0-1 1 0,0 0 1 16,0 0 1-16,0 0 0 0,0 2 2 0,0-2 0 15,0 0 3-15,0-1 4 0,0 1 3 16,0-1 7-16,0 1-3 0,0-1 2 0,0 0-5 16,0 1-4-16,0-1-3 0,0 0-4 0,0 1-3 15,0-1-4-15,0 0-1 0,0 2-2 0,0-2 0 16,0 0-1-16,0 1 1 0,0-1 0 15,0 0 1-15,0 0 2 0,0 0 3 0,0 0 6 16,0 0 6-16,0 0 5 0,0 0-5 16,0 0-5-16,-2-3-8 0,-1 1-6 0,1 0-4 15,-3-2-7-15,-1 2-3 0,0 0-6 0,0-2 1 16,-1 2 1-16,-1-2 5 0,2 2 6 0,0-1 4 16,3 0 4-16,-3-1-1 0,4 1 3 0,0 0-2 15,-1 0 2-15,-1 1 0 0,3-1-2 16,-1 1 3-16,2 0-1 0,0 0 3 0,-1 0-4 15,1 1 4-15,-1-1-2 0,1 0-1 0,0 2 4 16,0 0-5-16,0 0-1 0,0 0-2 0,0 0-2 16,0 0-3-16,0 0 0 0,0 0-3 0,0 0 2 15,0 3 1-15,2 0 2 0,0 2 3 16,-1 1-4-16,5 1 5 0,-2 0 1 0,-1-1-1 16,2 2 2-16,-2-1-1 0,4 1-2 0,-1 2 1 15,0-1 2-15,1 0-3 0,-3 1 3 0,4 2-1 16,-2-1 2-16,1 0-1 0,-1 0-2 0,-1-1 2 15,1 1-7-15,-2-2 6 0,3 2 0 16,0 0 0-16,-2 0 2 0,5 1 0 0,-1 1-2 16,0-2 1-16,-1 2 2 0,1-3-4 0,-1 2 2 15,-1-1-1-15,0 0 1 0,-1 0-1 16,1-1 0-16,0 2 3 0,0-2-4 16,-1 1 3-16,2-1 0 0,-1 2 1 0,0-1-3 0,1-1 3 15,0 3-1-15,-1-2-1 0,0 0 4 16,0-1-2-16,0 2 0 0,0-2-1 0,1 1 5 15,0-1-4-15,-1 0 4 0,2-1 2 0,-1 2-6 16,1-2 5-16,0 2-2 0,-1-1 2 0,-1 0-3 16,0 0 1-16,2 0-4 0,-3-1 0 0,0 1 1 15,2 0-2-15,-3-2 2 0,1 2 0 0,-1-1-1 16,0 0-3-16,-3 1 2 0,4 0-1 16,-3 0 0-16,1 0 2 0,0 1 1 0,1-2 0 15,-1 2-2-15,0-2 2 0,0 1-1 0,1-1 0 16,0 2 2-16,2-1-2 0,0 1-1 15,-1-3 1-15,2 3 0 0,-1-2 0 0,1 2 1 16,0 0 0-16,2 0-1 0,-3-1-1 0,4 0 3 16,-3-1-1-16,1-1-1 0,-1 1 1 15,-1 0-1-15,0-3 0 0,0 1 3 0,-1 0-1 16,-1 0 1-16,0 0 1 0,0 0 1 0,-1 0-1 16,1 0 1-16,1 0-1 0,-2 1-3 15,0-1 2-15,2 1 1 0,-2-1-1 0,2 1 1 16,1 1 1-16,-1-1-1 0,2 0 1 0,-2 1 2 15,2-1-2-15,1 2-2 0,-1-2 0 0,-1 1-3 16,2 0 1-16,0-1 1 0,-2 0 3 0,1 0-3 16,-1-1 1-16,0 1 1 0,-1 0-3 0,0 1 2 15,0-2-1-15,0 0-1 0,0 1 0 0,-2-1 1 16,1 1-1-16,0-1-4 0,-1 0 4 16,1 1-3-16,0-1 0 0,-1 0 1 0,1 0 0 15,0 0-2-15,1-1 1 0,-1-1 2 0,-1 1-2 16,0-1 1-16,0 0 1 0,0-1-1 0,0-1 3 15,0-1-2-15,-2 1 0 0,0 0-2 0,1-2 2 16,-1 2 1-16,0-2-1 0,-1-1 0 16,-1 1 2-16,0-1-3 0,1 0-2 0,-1 1 4 15,0-1-3-15,0 0 1 0,0 1 0 16,0-1-2-16,0 2-2 0,1-1 0 0,-1 0 1 16,2 1-3-16,-2 1-2 0,1 0-4 15,0 0-13-15,2 1-24 0,-2 1-36 0,0-1-68 0,0 1-123 16,1-1-231-16,-2-2-964 0</inkml:trace>
  <inkml:trace contextRef="#ctx0" brushRef="#br3" timeOffset="-168260.22">17372 4672 990 0,'0'0'188'0,"0"0"32"15,0 0 16-15,0 0-28 0,0 0-77 0,0 0-52 16,0 0-31-16,0 0-20 0,0 0-3 0,0 0 9 15,0 0 14-15,0 0 11 0,36 0-10 0,-23 0-11 16,5 0-12-16,-1 0-11 0,2 0 2 16,1 1 1-16,-2 0-2 0,3-1 1 0,0 0-5 15,0 0-4-15,0 0-1 0,-1 0-3 0,2 0 0 16,-1-1-3-16,-4 0 1 0,1-1 0 16,0-1-6-16,-3 1-5 0,0 0-8 0,-3-1-17 15,-2 1-17-15,1 0-22 0,-2-1-32 0,0 1-27 16,0 0-24-16,-2-1-30 0,-1 2-46 0,1 0-55 15,-3 0-59-15,3 1 35 0,-3-1-223 0,0 1 481 16</inkml:trace>
  <inkml:trace contextRef="#ctx0" brushRef="#br3" timeOffset="-161360.95">18232 4603 1119 0,'0'0'1'0,"0"0"35"16,0 0 77-16,0 0 73 0,0 0-4 0,0 0-62 15,0 0-34-15,0 0-12 0,0 0-5 0,0 0-7 16,0 0-12-16,0 0-10 0,0 0-6 0,0 0-7 16,8-20-2-16,-9 15-4 15,-5 2 1-15,5-1-1 0,-2 0-4 0,-3 1-4 16,2-1-9-16,-3 2-10 0,-4 1-14 0,1 1-6 16,0 0-11-16,-3 0 4 0,-2 4 5 0,1 3 1 15,-2 1 5-15,2 4-5 0,-1-1 2 0,0 3 3 16,1 3 5-16,-3-2 3 0,8 4 1 0,-1 1 1 15,1-1 3-15,5 2 2 0,-2 1 4 16,5-3 4-16,1 1-2 0,0-2 0 0,2-1 1 16,4-2 2-16,5-1 2 0,-1-1 2 0,2-3 6 15,6-1 3-15,1-3 5 0,1-1 5 0,2-3-3 16,0-2 0-16,-2 0 2 0,6-2 6 16,-3-4 2-16,-2-1 5 0,-2-1 1 0,-2-1 5 15,-2 0 1-15,-2-2 2 0,1 1 0 0,-4-2-8 16,-3 1 0-16,1 0-9 0,-1-2-6 0,-4 0-7 15,-1-2-8-15,2-1-10 0,-4 0-10 0,0 0-16 16,0-1-24-16,-1 3-30 0,-4 0-39 16,0 1-55-16,-2 3-110 0,-1 1-166 15,-1 3-437-15,7 3 396 0</inkml:trace>
  <inkml:trace contextRef="#ctx0" brushRef="#br3" timeOffset="-161117.58">18474 4892 1400 0,'0'0'-30'0,"0"0"50"0,0 0 75 0,0 0 16 15,0 0-33-15,0 0-39 0,0 0-15 0,0 0 0 16,0 0-11-16,-9 125 0 0,6-108-4 0,-3-1-3 15,1 2-2-15,-1-1-4 0,-2-2-7 16,4-1-18-16,-3-3-40 0,4 0-63 0,-3-3-89 16,5-2-127-16,0-1-29 0,1-3-274 0</inkml:trace>
  <inkml:trace contextRef="#ctx0" brushRef="#br3" timeOffset="-160760.53">18654 4563 1898 0,'0'0'7'15,"0"0"29"-15,0 0 26 0,0 0 1 0,0 0-45 16,0 0-12-16,0 0 7 0,0 0 15 0,0 0 4 16,0 0-2-16,0 0-10 0,0 0-8 15,0 0-3-15,0 0-1 0,18 96 2 0,-12-84-4 16,-3-2 7-16,4 1-2 0,1 0 1 0,-2-2 5 15,2 0-4-15,2 0 1 0,1-3 1 0,0 0 4 16,5-1 2-16,-3-1 4 0,-1-2 1 0,4 1 1 16,-4-1-5-16,-2 0-2 0,1 1-1 15,-1-1-8-15,-2 0 3 0,-3 1-5 0,1 0 0 16,-4 1-4-16,0-1 1 0,-2 1 1 16,0 0 3-16,0 1 8 0,-1 1-5 0,-3 1-1 15,-5 1-9-15,0 2-7 0,-2-1-8 0,-2 0-9 16,-2 2-13-16,2-3-19 0,-1 1-16 0,-2-2-28 15,2-2-40-15,-1 0-77 0,1-3-109 0,4 0-143 16,3-1-648-16</inkml:trace>
  <inkml:trace contextRef="#ctx0" brushRef="#br3" timeOffset="-160567.04">18645 4551 1905 0,'0'0'-64'0,"0"0"44"0,0 0 119 16,0 0 32-16,0 0-46 0,0 0-21 0,0 0-11 15,136-27-14-15,-106 24-16 0,0 0-12 0,0 1-11 16,0-1-17-16,-1 1-39 0,0 1-79 16,-3 0-114-16,2 1-196 0,-10 0-248 0,-6 0-38 0</inkml:trace>
  <inkml:trace contextRef="#ctx0" brushRef="#br3" timeOffset="-160383.54">19253 4668 2099 0,'0'0'121'15,"0"0"-17"-15,0 0 39 0,0 0 9 16,0 0-66-16,0 0-57 0,0 0-29 0,0 0-17 15,0 0-18-15,0 0-18 0,0 0-34 0,0 0-66 16,0 0-98-16,0 0-176 0,36-10-121 0,-31 10-615 0</inkml:trace>
  <inkml:trace contextRef="#ctx0" brushRef="#br3" timeOffset="-159968.64">19858 4490 1873 0,'0'0'197'15,"0"0"-157"-15,0 0 41 0,0 0 26 0,0 0-13 16,0 0-43-16,0 0-15 0,0 0-9 15,0 0-20-15,0 0-21 0,0 0-25 0,0 0-10 16,0 0-2-16,0 0 4 0,-100-31 17 0,78 46 2 16,-3 2 8-16,1 3 0 0,2 3 5 15,0 0 3-15,0 2 2 0,3 0 9 0,0 2-1 16,6 0 4-16,-2 0 3 0,5 1 3 0,6-3 2 16,1-2 4-16,3-2-1 0,0-3 1 0,5-2 6 15,5-2 5-15,6-2 11 0,0-4 11 16,8-2 4-16,1-5 2 0,2-1-5 0,-1 0-7 15,2-6-5-15,-2-2-5 0,-4-3-1 0,-1 0 1 16,-6-2-3-16,2 0 0 0,-5-3-6 0,0-1-7 16,-3 0-8-16,0-3-14 0,-3-1-29 0,-2 2-56 15,0-2-85-15,-1 0-172 0,-3 6-247 16,1 4-839-16</inkml:trace>
  <inkml:trace contextRef="#ctx0" brushRef="#br3" timeOffset="-159751.23">20050 4759 1695 0,'0'0'29'15,"0"0"56"-15,0 0 40 0,0 0-17 16,0 0-44-16,0 0-29 0,0 0-12 0,0 0-16 15,50 125-23-15,-50-107-23 0,0 1-22 0,-2 1-8 16,-5 1-28-16,-4-1-63 0,0 2-116 0,2-6-136 16,-1-6-629-16</inkml:trace>
  <inkml:trace contextRef="#ctx0" brushRef="#br3" timeOffset="-159274.96">20718 4275 2301 0,'0'0'-6'0,"0"0"49"15,0 0 8-15,0 0-1 0,0 0-20 0,0 0-25 16,0 0-14-16,0 0-8 0,0 0-2 15,-127 13-1-15,108 4 4 0,0 3 4 0,1 3 4 16,0 0-2-16,-1 2 1 0,1 1 3 0,3 1 0 16,-2 0 5-16,5 1 0 0,-1-1 2 15,3 1-2-15,2-3-2 0,1 0-1 0,4-2-5 16,0-2 0-16,2-1-8 0,1-2-2 0,1-2-5 16,4 0-1-16,4-4-2 0,2-1 1 0,0-4 9 15,4-1 4-15,0-2 11 0,1-3 6 0,-1-1 6 16,2 0 3-16,-1-3 4 0,-1-2 2 0,0-3 6 15,-2-1 3-15,-1-3 1 0,0 1 4 16,-2-1-6-16,-1-1 5 0,-1-1-3 0,-3-2-1 16,1 1 0-16,-3 0-2 0,-3 0 2 15,0 2 5-15,-1 1 6 0,-5 3-8 0,-1 1-8 16,-3 2-14-16,0 2-10 0,-1 1-12 0,-5 3-6 16,3 0-6-16,-5 4-9 0,0 4 1 0,-1 2-4 15,-2 4-3-15,0 0-7 0,2 2-11 16,1 0-18-16,1-1-31 0,4 1-40 0,3-1-62 0,4-1-76 15,5 0-100-15,1-4 7 0,0-3-384 0</inkml:trace>
  <inkml:trace contextRef="#ctx0" brushRef="#br3" timeOffset="-158676.06">21066 4257 1907 0,'0'0'93'0,"0"0"21"0,0 0 8 15,0 0-4-15,0 0-50 0,0 0-28 0,0 0-18 16,0 0-11-16,0 0-18 0,0 0-5 0,0 0-4 16,0 0-5-16,0 0 12 0,-84 44-1 0,77-31 9 15,7 1 8-15,-3 0-1 0,0 0 4 0,3 1 2 16,0 0-2-16,0 3 0 0,0-1 3 0,0 1 2 15,4 2 2-15,-2-2 3 0,5 2 1 16,-4 0-1-16,1 0-1 0,1-1 1 0,-1 0-3 16,1 1 2-16,0-2-2 0,1 1-3 0,-3-1-4 15,4 0-1-15,-4-1-2 0,3-2-3 0,-2 1 1 16,-2-5-1-16,3 0-1 0,-4-2 0 16,0-3 0-16,0 1-2 0,-1-2 2 0,0 0 5 15,-1-3 4-15,-3 1 7 0,-3 0 4 0,-2-2-1 16,0 0-9-16,-5-1-6 0,-1 0-7 0,-2 0-2 15,0 0 0-15,-2-3-3 0,4-2 0 0,-4 0-3 16,2-1 3-16,2-2 1 0,-1 1 2 16,4-4 2-16,1 1-2 0,0-1-2 15,2 1-1-15,2-2-5 0,3 2-3 0,1 0-4 16,3-2-2-16,0 2-2 0,0-1 7 0,5 3 5 16,0-2 6-16,2 2 1 0,1-1 3 0,1 0-1 15,0-1 0-15,-1 1 5 0,5 0 0 0,-2 1 0 16,1 0 5-16,2-1-3 0,0-1 3 0,0 0 3 15,2 0 2-15,-2 1 3 0,0-2 2 0,0 2 4 16,-1 0-1-16,-3-1 2 0,3 1 6 16,-3-2-4-16,-2 1 5 0,2-2-2 0,-3 0-7 15,-1 2-4-15,0 0-2 0,-2 0-5 0,2 0-2 16,-4 1-2-16,1 0-3 0,0 0-7 16,-3 1-10-16,1-2-12 0,-1 1-25 0,0 2-34 15,0 0-46-15,-5 1-69 0,1 2-123 0,1 1-256 16,-4 0-880-16</inkml:trace>
  <inkml:trace contextRef="#ctx0" brushRef="#br3" timeOffset="-158450.67">21266 4528 2361 0,'0'0'76'0,"0"0"29"16,0 0 18-16,0 0-48 0,0 0-53 0,0 0-15 15,0 0-11-15,0 0-6 0,0 0-16 0,0 0-26 16,0 0-52-16,0 0-88 0,0 0-114 0,0 0-224 16,73-21-876-16</inkml:trace>
  <inkml:trace contextRef="#ctx0" brushRef="#br3" timeOffset="-157876.2">21807 4323 1863 0,'0'0'64'16,"0"0"57"-16,0 0 55 0,0 0-2 0,0 0-54 15,0 0-48-15,0 0-19 0,0 0-10 0,0 0-9 16,0 0-8-16,0 0-5 0,0 0-12 16,0 0-17-16,12-80-18 0,-19 80-24 0,-3 0-13 15,-1 3-4-15,-4 3 11 0,-4 3 15 0,-2 4 10 16,0 1 4-16,1 3 4 0,0 0 5 0,2 2 1 15,0-1 8-15,1 1-3 0,3 2 2 0,2-2 0 16,1 2-2-16,7-2 1 0,0-1-7 0,2-1 4 16,2 0-2-16,0-3 3 0,2 1 2 0,4-2 2 15,2-1 6-15,3-3 9 0,1-1 12 16,3-1 8-16,1-2 11 0,2-1 2 0,1-2 1 16,1-2-1-16,-2 0 2 0,1-1 1 0,0-4-2 15,-1 1 4-15,-3-3-2 0,-1 0-2 16,0-1-4-16,-1-1-2 0,0 0-4 0,-3-2-5 15,-3 0-6-15,0-3-12 0,-2 0-22 0,0-2-38 16,-4 0-51-16,2-1-98 0,-3-1-166 0,0 6-221 16,0 2-845-16</inkml:trace>
  <inkml:trace contextRef="#ctx0" brushRef="#br3" timeOffset="-157648.79">22095 4583 1205 0,'0'0'320'0,"0"0"-241"0,0 0 82 16,0 0 15-16,0 0-38 0,0 0-55 0,0 0-34 15,16 116-25-15,-16-98-4 0,0-1-9 0,-4-1-4 16,-1-2-14-16,-2 1-31 0,-4-1-61 15,-1-2-83-15,-3 2-53 0,2-5-226 0,5-3-790 0</inkml:trace>
  <inkml:trace contextRef="#ctx0" brushRef="#br3" timeOffset="-157209.96">22365 4274 1685 0,'0'0'412'0,"0"0"-325"0,0 0 45 16,0 0 32-16,0 0-28 0,0 0-81 16,0 0-44-16,0 0-10 0,0 0 0 0,0 0 0 15,0 0 6-15,0 0-3 0,0 0 1 0,0 0-1 16,-22 68 0-16,20-56-3 0,1 0 1 15,1-1 2-15,0 1-3 0,0-1 1 0,0 0-1 16,4 0 1-16,0-2 0 0,1 1 5 0,1-3 2 16,4 0 0-16,-3-2 6 0,3 1 0 15,1-2 0-15,1 2 1 0,2-1 1 0,1-2-1 16,1 2 0-16,-2-2-2 0,0 2-2 0,0 0-3 16,-2-1 1-16,1 2-3 0,-3 0-5 0,-3 0 3 15,1 2-4-15,-1-1 1 0,-2 2 2 16,-1 0-1-16,-4 0 2 0,0 0 3 0,0 0 5 15,-1-1 0-15,-6 2 1 0,-1-1 1 0,-2-2-3 16,-3 1-3-16,0-2-3 0,-4-1-5 0,0 0-5 16,1-2-3-16,-3 0-12 0,1-1-10 0,1 0-15 15,-2-2-24-15,2 0-39 0,0 0-46 0,3 0-63 16,-1 0-106-16,6-2-176 0,3 1-848 0</inkml:trace>
  <inkml:trace contextRef="#ctx0" brushRef="#br3" timeOffset="-156984.58">22358 4320 1932 0,'0'0'165'0,"0"0"-85"0,0 0 63 0,0 0 26 15,0 0-44-15,0 0-36 0,0 0-20 0,0 0-16 16,127-38-12-16,-104 33-13 0,1 1-14 15,3 0-6-15,1 2-5 0,0-1-2 0,3 1-3 16,2 0-2-16,-2-1-10 0,0 0-12 0,-1 1-23 16,-3-1-36-16,2 0-60 0,-1-1-115 0,-7 1-208 15,-8 2-648-15</inkml:trace>
  <inkml:trace contextRef="#ctx0" brushRef="#br4" timeOffset="-140783.95">13452 5932 303 0,'0'0'-1'0,"0"0"2"0,0 0 3 0,0 0 2 16,0 0-3-16,0 0 2 0,0 0-2 16,0 0 1-16,0 0-3 0,0 0 1 0,0 0 0 15,0 0 2-15,-1 0 4 0,2 0 0 0,1 0 4 16,-1 0 11-16,0 0 21 0,1-1 19 0,-1 1 23 16,1-1 8-16,-1 1-4 0,0-1-4 15,-1 1-13-15,2-1-7 0,-1 0-11 0,1-1-6 16,-1 1-6-16,1 0-3 0,-1 0 0 0,0 0 0 15,0-2-1-15,1 1-1 0,0 0-1 0,1-1-6 16,0 0-4-16,1-1-4 0,1 0-4 0,1-1 0 16,0 1 1-16,1-1-1 0,-1 0-2 0,2-1 3 15,-1 0-3-15,-1 0-2 0,0 0 2 16,2 1-4-16,-3-1-1 0,3 0 1 0,-1 1 1 16,-1-1 0-16,1 0 1 0,2-1 1 0,-3 1 2 15,1 0-2-15,2 1 2 0,0-2 1 0,-1 1-6 16,-1 0 4-16,3 1-3 0,-2-2 0 15,0 1 1-15,0 0-1 0,2 0-1 0,-3 1-1 16,0-1 3-16,2 1-4 0,0-1-1 16,0 0 0-16,0 2-1 0,0-1-1 0,0-1 0 15,1 0-1-15,3-1-2 0,-2 1 0 0,0-1-2 16,1 1 1-16,-1-1-5 0,-1 1 3 16,3-1-1-16,-3 1-3 0,1 0 4 0,1 1-2 15,-2-1 1-15,1 0-1 0,-1 0 0 0,0 0 0 16,1 1 0-16,-2-2 1 0,1 1-2 0,-3 1 3 15,2-1-2-15,0 1 1 0,0-1-2 0,0 0 2 16,-1 1-1-16,-1-1-2 0,2 0 3 0,-1 2-1 16,-1-2 0-16,0 1 0 0,0 1 0 15,4-1-2-15,-2 1 3 0,0-1 0 0,1 1-3 16,-1 0 1-16,-2 0 1 0,2 0-1 0,1-1 2 16,-2 1-1-16,0 0 0 0,1 0 0 0,-2 0 0 15,-1-3 1-15,2 3-2 0,-2-1-2 0,1 0 2 16,0 1-3-16,-1 0 6 0,0 0-2 15,0 0 0-15,1 1 2 0,-3-2-2 0,0 2 2 16,2-1-1-16,-3 2 1 0,0 0-3 0,3 0 1 16,-3-1 1-16,0 1 1 0,1 0-1 15,0-2-1-15,0 2 0 0,0-1-3 0,-1 0 3 16,5-1-1-16,-2 1-1 0,-2-1 0 0,2 1-4 16,-2-1-1-16,0 2-9 0,1 0-11 0,-3-1-14 15,1 2-22-15,0 0-28 0,-1-1-38 16,-1 1-55-16,-1 1-62 0,2 0-51 0,-2 0 38 15,0 0 61-15,0 0-226 0</inkml:trace>
  <inkml:trace contextRef="#ctx0" brushRef="#br4" timeOffset="-139479.18">12177 4623 251 0,'0'0'10'0,"0"0"-2"0,0 0 5 0,0 0 1 15,0 0-1-15,0 0 11 0,0 0 8 0,0 0 9 16,0 0 5-16,0 0-9 0,0 0-15 0,0 0-24 16,0-23-31-16,0 23-15 0,0 0-1 0,2 0 11 15,2 0 13-15,-2 0-207 0,0 0 148 0</inkml:trace>
  <inkml:trace contextRef="#ctx0" brushRef="#br4" timeOffset="-136457.03">11912 4551 0 0,'0'0'92'0,"0"0"-17"0,0 0-37 15,0 0-21-15,0 0-7 0,0 0-2 16,0 0-1-16,0 0-1 0,0 0 3 0,0 0-1 16,0 0-1-16,0 0 3 0,0 0 1 0,0 0 4 15,-114-54 4-15,107 52 8 0,4-1 1 16,1 1 2-16,0 2 0 0,-2 0 4 0,4 0 4 16,0 0 2-16,0 0-4 0,0 0-13 0,0 0-18 15,0 0-3-15,0 0 4 0,4 3 13 0,0 1 17 16,4 2-1-16,2 0-5 0,1 1-11 15,1-2-8-15,4 3 0 0,-3-1-4 0,7 0 1 16,0 0-4-16,0 0-8 0,2-1-19 0,0 1-16 16,5-2-31-16,-3 1-19 0,5-1 0 0,2 1 5 15,-1 0 29-15,1 0 21 0,0 0 12 0,0 1 7 16,-1 0-2-16,1 0-22 0,-5-2-192 16,-12 0 231-16</inkml:trace>
  <inkml:trace contextRef="#ctx0" brushRef="#br4" timeOffset="-135891.55">12630 4757 0 0,'0'0'164'0,"0"0"-111"16,0 0-41-16,0 0-4 0,0 0 0 16,0 0 0-16,128 78-1 0,-108-66-1 0,2 0 0 15,1-1-2-15,-1-1 2 0,4 1 0 0,-2-1-1 16,1-1 1-16,1 1 0 0,-4-2 4 16,5 2 5-16,-3-2 10 0,4-1 13 0,-2 0 6 15,1 0 6-15,-1-1 4 0,-2-2-12 0,2 0 0 16,-2 0-3-16,-2-1-6 0,1 1 2 15,1-1-9-15,-2 0-5 0,0 0-5 0,1 0-7 16,0 0 1-16,-1-1-2 0,0 0-3 0,-2 1 3 16,0-1-1-16,-1 0 2 0,1 2 6 0,0-2-2 15,-1 1 6-15,3-1 0 0,-1 0 0 16,-1 1-3-16,1-2-5 0,1 2-2 0,-2-1 0 16,1 1 3-16,-1 1 1 0,-1-2-3 0,0 2-2 15,-1 0-2-15,0 0-1 0,1 1 2 0,-2-1 4 16,3 1 2-16,-1 1-1 0,-1-2-2 15,-1 1-6-15,1 0-7 0,0 0 2 0,-5-1 1 0,7 2-1 16,-6-1 4-16,3 0 2 16,-1-1-3-16,-1 1 1 0,-1 1-1 0,2-2 1 15,-2 2 1-15,2-1 0 0,-2 1 2 0,2 0 0 16,-3 1 3-16,4-1 2 0,-2 1 5 0,-1-1 0 16,-1-1 4-16,1 0-5 0,0 0 0 0,-1 0 3 15,0-2 0-15,-1 2 4 0,3 0-3 0,-2-2-2 16,0 1-6-16,0-2-1 0,0 2-1 0,-1-2-2 15,-2 0 0-15,2 2 1 0,-2-2 1 16,0 0 1-16,0 2 1 0,-1-2-4 0,1 0 1 16,-2 1 0-16,0-1-3 0,-2 2 0 0,1-3-2 15,0 2 0-15,-2 0-2 0,0 0 2 16,0-1-1-16,-3 0-2 0,2-1 2 0,0 2-1 16,-3-2-1-16,2 1 0 0,-1-1 0 0,1 2-2 15,-1-1 1-15,0 0-1 0,1 1-4 0,0-2-2 16,0 1-4-16,1 0-4 0,0 1-9 0,-1-1-21 15,3 0-59-15,-2 2-96 0,1-1-61 16,-2 0-48-16,-1-1-145 0</inkml:trace>
  <inkml:trace contextRef="#ctx0" brushRef="#br4" timeOffset="-135223.83">11896 4713 0 0,'0'0'205'16,"0"0"-178"-16,0 0-11 0,0 0-3 0,0 0 2 15,0 0-2-15,0 0 0 0,0 0 1 16,0 0-6-16,0 0-3 0,0 0 1 0,0 0 3 16,0 0 21-16,-4-22 18 0,11 28 15 0,-3 2 7 15,4 3-5-15,2 0-13 0,0 4-13 0,1 0-18 16,4 1-11-16,-1 2-4 0,-1 0-2 0,5 3 5 15,1 1-10-15,-1 1-21 0,2 3-36 0,1 1-34 16,-1 4-11-16,1-1 14 0,0 3 28 0,0-1 28 16,0 0 14-16,1-1-1 0,-3 0-8 15,3-2-59-15,0-1-61 0,-5-6 148 0,-5-8 0 0</inkml:trace>
  <inkml:trace contextRef="#ctx0" brushRef="#br4" timeOffset="-134903.67">12496 5503 0 0,'0'0'4'0,"0"0"206"0,0 0-177 0,0 0-20 15,0 0-7-15,0 0 0 0,73 126-1 0,-63-107 1 16,0-1-2-16,-2 1 1 0,4-2 0 16,-1 1 0-16,0 1 1 0,1-2-3 0,-1 1 0 15,4-3 0-15,-2 3 0 0,-2-3 4 0,3 1-3 16,-1-2-2-16,0 0 2 0,-2-2-3 16,1 0 2-16,2 0 2 0,-3 0-1 0,0-2 1 15,-2 2-2-15,-2-2 0 0,-1 0-1 0,1 0-2 16,-3-1 4-16,-3-2 1 0,2 0 5 0,0 0 2 15,-2 0 0-15,0-2-5 0,0 1-4 0,-1 0-1 16,1-1 0-16,2 0-2 0,-1 0 2 0,0-1-4 16,0 1-3-16,-1-2 3 0,3 1 0 15,0-1 6-15,-2 0 9 0,3 0 7 0,-3 1 8 16,1-2 10-16,0 1 2 0,1 0-1 0,-3 0 2 16,1 0 0-16,4 0-8 0,-4 0-1 0,-1-1-4 15,0 2-10-15,1-1-1 0,2 1-6 16,-2-1-11-16,0 2-24 0,1-1-56 0,-2 0-45 15,2 0-12-15,-3-2-311 0</inkml:trace>
  <inkml:trace contextRef="#ctx0" brushRef="#br4" timeOffset="-133009.7">23184 4268 1488 0,'0'0'1'0,"0"0"70"0,0 0 68 16,0 0 28-16,0 0-30 0,0 0-50 0,0 0-33 16,0 0-19-16,0 0-12 0,0 0-5 0,0 0 4 15,0 0 2-15,-8 47-3 0,5-31 2 0,2 2-4 16,1 1-4-16,0-1-1 0,0 3-6 16,0-1-1-16,0 1-4 0,0-1-1 0,0 1 1 15,0-1-7-15,0 1 2 0,1-1-6 0,0-3-7 16,1 0-9-16,-1-1-19 0,0 0-32 0,-1-1-44 15,2-3-62-15,-2 0-69 0,0-1-55 0,0 0-86 16,0-4 31-16,0-3-244 0</inkml:trace>
  <inkml:trace contextRef="#ctx0" brushRef="#br4" timeOffset="-132748.58">22984 4496 1128 0,'0'0'367'0,"0"0"-437"0,0 0 86 16,0 0 110-16,0 0 29 0,0 0-14 16,0 0-11-16,0 0-15 0,0 0-18 0,116 3-20 15,-95 0-19-15,1-2-15 0,-2 0-5 0,3 0-9 16,-2 0-8-16,0 0-8 0,-1-1-6 0,-1 0-5 15,-1 0-13-15,1 0-16 0,-3 0-30 0,-1-1-46 16,-1-1-48-16,1 1-61 0,-3-2-80 0,2 1-113 16,-5 0-25-16,-3 1-375 0</inkml:trace>
  <inkml:trace contextRef="#ctx0" brushRef="#br4" timeOffset="-132092.62">23853 4275 1158 0,'0'0'200'0,"0"0"-166"0,0 0 99 0,0 0 69 16,0 0-19-16,0 0-49 0,0 0-22 0,0 0 2 16,0 0-15-16,0 0-16 0,0 0-9 0,0 0-9 15,0 0-6-15,0 0-1 0,22-64-4 16,-22 60-5-16,0 0-4 0,-3 2-9 0,2-1-3 16,-4 1-10-16,1 0-4 0,-1 1-8 0,0 0-8 15,-3 1-7-15,1 0-6 0,-2 0-3 0,2 0-2 16,-3 4 3-16,0 2-5 0,1 1 8 15,-1 1-1-15,-1 2 0 0,0 1 8 0,-1 1-7 16,0 2 2-16,1 2-1 0,0 0 3 0,2 2-1 16,0-1 3-16,2 1 3 0,-1 1-1 15,5-1 1-15,-1 2 0 0,2 1-1 0,2-2-7 16,0 2 8-16,0-2-4 0,2 1 1 0,3-2 5 16,0 2-6-16,2-4 2 0,2-1-1 0,1 0 0 15,1-2 2-15,-1-3 4 0,3 1 1 16,2-3 2-16,-3-3-3 0,4 0 1 0,-2-3 4 15,2-1-4-15,-1-1 10 0,3 0-3 0,-4 0-3 16,3-3 3-16,-5-2-2 0,1 1 2 0,-1-2 1 16,-2 0 4-16,0-1 0 0,-2 0 2 0,0-1 0 15,-1 0-1-15,-1-2-2 0,2-1 1 0,-3-2-2 16,0-2-4-16,0-3 1 0,-1 0-5 16,2 0 1-16,-1-2 0 0,-3 2-2 0,1-1 1 15,0 1-2-15,-2 2 3 0,-1 0 0 0,0 2-1 16,0 1-1-16,-1 0 6 0,-3 0-10 15,0 1 4-15,-1-1 0 0,-1 3-12 0,0 1 11 16,1 1-4-16,-3 1-4 0,2 0-5 16,0 1-15-16,-2 2-20 0,1-1-26 0,1 0-27 15,-3 2-49-15,1-2-89 0,2 2-188 0,1 1-221 16,0 1-811-16</inkml:trace>
  <inkml:trace contextRef="#ctx0" brushRef="#br4" timeOffset="-119426.85">12187 4656 807 0,'0'0'18'0,"0"0"7"15,0 0 26-15,0 0 3 0,0 0 1 16,0 0-12-16,0 0-22 0,0 0 1 0,0 0-2 16,0 0-6-16,0 0-1 0,0 0-3 0,-42 35 7 15,36-26-5-15,-2 2 3 0,1-1 1 16,-2 1-5-16,4 0-2 0,-3-1-3 0,1 1-6 15,3-1 0-15,-2 0-1 0,4-2-3 0,0 0-1 0,1-1 1 16,0 0 1-16,1 0 0 0,0 0 3 16,0-1-4-16,2-1-2 0,1-1 0 0,3 0 1 15,-1-1 6-15,3-1 5 0,4-1 8 0,-1-1 2 16,6 0 0-16,-4-3 0 0,5 0-5 16,-3-2-1-16,1 1-2 0,0-2 0 0,-1 0 0 15,2 0-1-15,-1 0 1 0,1 1-1 0,2 1-1 16,-5-1-1-16,5 1-1 0,-4 1-4 0,-1-1 0 15,-3 2-3-15,0 1 2 0,-2 1-1 16,-2 0 1-16,-4 0 2 0,-1 1 7 0,2 3 8 16,-3 0 8-16,-1 1 8 0,0 0 1 15,0 2-3-15,0 1-4 0,0 0-4 0,-1 0-4 16,-3 2-2-16,2-1-1 0,0-1 0 0,0 0-2 16,-2 0-2-16,3-1-4 0,1 1-2 0,0-2-6 15,0 1 0-15,0-1-2 0,1-2 0 0,5 2 0 16,-2-1 0-16,4 0 0 0,-1-2 4 15,2 1 1-15,-2-1 1 0,5-1 3 0,1-1-5 0,0 0 1 16,0-1-2-16,3 0 1 0,0 0 1 16,-1 0-2-16,2 0 1 0,-4-1-2 0,0 1 1 15,0 0-3-15,0 0 2 0,-3 0-1 0,-1 0-1 16,-2 0 0-16,1 2-3 0,-4 2 2 0,0-1-2 16,-2 1 7-16,-1-1 0 0,0 1 6 15,-1 0 6-15,0 1-2 0,0 0 4 0,0 0 0 16,0 1-4-16,0-2-1 0,-1 2-3 0,0 1-3 15,1-1-3-15,-1-2 2 0,1 1-3 16,0 1 1-16,0-1-2 0,0-3 1 0,0 3-8 16,1-1-1-16,7-1-6 0,-3 1-4 15,6-2 5-15,2 0 7 0,2 1 4 0,1-3 3 16,3 0-3-16,0 0-3 0,-1 0 3 0,2-2-3 16,-1 0 4-16,-2 1 0 0,-3 0-2 0,1 1 4 15,-3 0-3-15,0 0 1 0,-3 0 0 0,0 0 0 16,-2 0 1-16,0 0 0 0,-1 1 0 0,-3 0-1 15,-1 1 2-15,2 1 3 0,-3-2 8 16,-1 1 12-16,0-1 12 0,0 3 6 0,0-2 5 16,-3 3 0-16,-1-1-6 0,0 1-6 0,-2 0-11 15,0-1-6-15,1 1-12 0,2-1-5 0,-2 0-10 16,4-1-20-16,1-1-19 0,0 1-29 0,0-1-37 16,1 0-48-16,5 1-77 0,-4-1-84 0,4-1-2 15,-2 0-254-15</inkml:trace>
  <inkml:trace contextRef="#ctx0" brushRef="#br4" timeOffset="-117970.9">13848 5424 284 0,'0'0'16'0,"0"0"2"0,0 0 10 15,0 0 6-15,0 0 4 0,0 0 3 0,0 0 3 16,0 0 5-16,0 0 1 0,0 0-3 0,0 0-6 16,0 0-2-16,0 0 0 0,0 0 6 0,-75 18 4 15,71-12 5-15,0-1-5 0,-1 2-7 16,2-1-12-16,0 1-15 0,2 1-11 0,0-2-6 15,1-1-5-15,0 0 2 0,0 1 0 0,2-3-4 16,3 2 4-16,-1-2 1 0,3 1 3 0,1-1 9 16,-2 0-2-16,3-1 2 0,3-1 2 15,0 0-3-15,0 0 2 0,4-1-2 0,0 0 0 16,0 0-2-16,-1 0 0 0,3 0-1 0,-1 0 0 16,1 0 0-16,1 0-1 0,0 0 1 0,0 0-2 15,1 0-2-15,-2 0-2 0,-1 0 0 16,-1 3-2-16,-2-1-1 0,-2 2 2 0,-2-1-2 15,2 2 1-15,-5-1 0 0,-1 0-1 0,-1 1 0 16,1 1 2-16,-2 0 1 0,-1-2 0 16,-1 2 6-16,-1 0 3 0,-1 0 4 0,0-1 6 15,0-1 8-15,0 1 2 0,0 0 3 0,0 0-4 16,-2-1-11-16,1 1-8 0,1-2-11 16,0 1-7-16,0-1-6 0,0 0-1 0,2 0-2 0,0 0 6 15,2-2 6-15,1 1 5 0,-1-1 6 16,3 0 0-16,-3 1 2 0,1-2-1 0,-1 1-4 15,-1 0-1-15,0 0-2 0,0 0 1 0,-1 0 1 16,0 2 1-16,0-1-3 0,-1 0 2 0,0 1 1 16,0 1 0-16,1 0 1 0,-2 1 2 15,0 0 0-15,1 1 0 0,-1-1 1 0,0 1-2 16,1 0-1-16,1 1-3 0,-1-2 0 0,1 1-4 16,1 0-1-16,1-2 1 0,0 2 1 0,-2-1 1 15,5 0 4-15,-5 0 0 0,3 0 0 16,-1-1 2-16,0 0-3 0,2 0-3 0,0-1 1 0,1 0-2 15,1 1 1-15,0-2 2 0,2 1 0 16,-1 1 1-16,0-2-1 0,0 2 3 16,-1-2-3-16,0 0 3 0,1 2 0 0,-1-2 1 15,-1 0-2-15,1 1 2 0,2 0-2 0,-1 0-1 16,0-2 2-16,-1 1-2 0,1-1 0 0,-1 2-4 16,-2-2 1-16,0 1-3 0,-2-1 1 15,-2 0 1-15,-1 2-5 0,0-2 6 0,-1 3 3 16,0-1 8-16,0 2 8 0,-1 1 7 0,0 0 3 15,-3 0 0-15,2 0 1 0,-2 1-4 0,2 0-5 16,1 0-5-16,0-1-1 0,1-1-8 0,0 1-4 16,0-1-7-16,1 0-9 0,4-1-1 0,3 0 1 15,0-3-13-15,3 0-72 0,-2-1-124 16,-4 0-607-16</inkml:trace>
  <inkml:trace contextRef="#ctx0" brushRef="#br4" timeOffset="-98309.47">17429 5620 0 0,'0'0'275'0,"0"0"-195"15,0 0 50-15,0 0 55 0,0 0 35 0,0 0 9 16,0 0-16-16,0 0-12 0,0 0-14 0,0 0-16 15,0 0-10-15,0 0-23 0,-15-7-21 0,13 7-18 16,2 0-13-16,0 0-15 0,0 0-11 0,0 0-15 16,0 0-8-16,0 0-10 0,0 0-6 15,0 0-6-15,0 0-6 0,0 0 0 0,0 0-1 16,4 0 4-16,-2 0 3 0,0 0 8 0,4 0 5 16,-2 0 5-16,6 0 6 0,-2 0-4 15,1 0-1-15,2-1-4 0,0 0 1 0,0 0-7 16,0-2-1-16,0 2-3 0,0 1-6 0,2 0 0 15,-3-2-3-15,-1 2 0 0,2 0-5 16,-3 0 1-16,1 0-3 0,1 0-1 0,-1 0-1 16,1 0 0-16,0 0 0 0,-1 2 0 0,1-1 6 15,2 1-8-15,-2-1 1 0,2 0 1 16,4 0-5-16,-4-1 4 0,1 0-1 0,1 1 2 16,-1-1 0-16,-1 0-1 0,2 0-1 0,0 0 1 15,-2 0-5-15,0 0 6 0,-1-2 0 0,1 1-4 16,-3-2 10-16,-1 2-8 0,0 1 3 0,-3 0 2 15,-2 0-4-15,0 0 3 0,-3 0 0 0,0 0 1 16,0 0 6-16,0 0 5 0,0 0 1 16,0 0 6-16,0 0-8 0,-3 0-4 0,-4 0-6 15,1 0-9-15,-5 0 4 0,-1 0-5 0,0 0 1 16,-6 1 2-16,3 1 0 0,-3-1 1 0,-2 0 3 16,1 0-1-16,-2-1-3 0,2 1 1 15,-3 0-1-15,2 1 0 0,0-1-2 0,-1 0 4 16,1 0-3-16,2 0 1 0,3 0 4 0,0 1-3 15,3-2 0-15,2 0 0 0,3 0 1 0,-1 0-2 16,1 1 2-16,4-1 0 0,-1 0-3 0,2 1 1 16,2-1-1-16,0 0-5 15,0 0-5-15,0 0-4 0,0 0-5 0,0 0-4 16,2 0-4-16,3-1-10 0,2-2-11 0,-1 2-17 0,4-1-22 16,0 0-36-16,1-1-66 0,0 1-117 15,1 0-209-15,-1-1-73 0,-5 3-626 0</inkml:trace>
  <inkml:trace contextRef="#ctx0" brushRef="#br4" timeOffset="-96526.71">18443 5617 515 0,'0'0'40'0,"0"0"24"16,0 0 45-16,0 0 24 0,0 0-22 15,0 0-31-15,0 0-6 0,0 0 0 16,0 0 6-16,0 0 13 0,0 0 10 0,0 0 5 0,8-6-5 16,-5 1-6-16,-1 0-6 0,-1-2-6 0,3 0-3 15,-2-1-8-15,0 0-4 0,-1-2-7 16,0 2-7-16,-1 1-5 0,1-3-5 0,-1 2-9 15,0-2-3-15,0-1-10 0,0 1-2 0,-2-2-3 16,0-2-2-16,-4 2 1 0,0 1-3 16,-1 0 1-16,-3 3-1 0,1 0-2 0,-2 3 0 15,1 1-4-15,0 2-5 0,-1 2-5 0,0 0-5 16,-3 2-3-16,-1 6-1 0,3 3-1 0,-5 2 4 16,3 3 2-16,-3 2 2 0,4 2 3 0,0 1 0 15,0 1 0-15,1 0 0 0,8 1 1 0,-3 0 2 16,6 0 2-16,1 1-3 0,0-1 1 15,1 0 0-15,7-1-2 0,2-3 2 16,0-1-3-16,2-2 3 0,0-2 1 0,3-4 2 16,0-1 6-16,0-3-1 0,0-2 5 0,1-2 2 15,-1-2 5-15,1 0 1 0,-2-6 2 0,2-2-2 16,-1-1 0-16,-3-3-3 0,4 0-3 16,-5-1-2-16,0-2-10 0,0-1 1 0,-2 0-8 15,1 0-12-15,-3-2-14 0,-2 0-26 0,0 1-40 16,-3-1-72-16,-1 0-134 0,-1 1-199 0,0 3-77 15,0 5-587-15</inkml:trace>
  <inkml:trace contextRef="#ctx0" brushRef="#br4" timeOffset="-96317.27">18672 5802 2358 0,'0'0'-11'0,"0"0"64"0,0 0 40 0,0 0 5 16,0 0-47-16,0 0-11 0,0 0-2 16,10 125-15-16,-10-105-8 0,-1 2-5 0,-3 0-4 15,-3 1-5-15,-2-1-5 0,2-1-15 0,-2-1-19 16,-3-1-31-16,5-2-45 0,-1-2-72 16,4-1-115-16,-1-4-147 0,4-2-66 0,1-3-568 0</inkml:trace>
  <inkml:trace contextRef="#ctx0" brushRef="#br4" timeOffset="-95959.22">18954 5385 2582 0,'0'0'93'0,"0"0"-84"0,0 0 41 16,0 0 14-16,0 0-12 0,0 0-28 0,0 0-7 15,0 0 5-15,0 0-5 0,0 0-5 0,0 0-2 16,0 0 0-16,0 0-4 0,133-75 1 0,-115 79-1 16,-2 2-5-16,-1 1 1 0,-4 2-4 15,0 0 2-15,-3 2-2 0,-2 0 3 0,-3 1-2 16,-2 2 0-16,-1 2 4 0,0 0 2 0,-2 0 5 16,-5 2 2-16,-2 1 4 0,0 1 0 15,2-1 1-15,-3-1 5 0,-1 0-3 0,2 2 1 16,1 0-3-16,-1-1 1 0,1 1-5 0,4-2-2 0,-3 0-1 15,5 0-8-15,1-2 1 0,1-2-3 16,0-1 0-16,0-1-5 0,3-1-3 0,3-3-9 16,0-1-12-16,1-3-12 0,5 1-17 0,-1-3-16 15,4-1-26-15,-2-1-32 0,4 0-64 16,-3-5-88-16,3-2-155 0,-5 1-110 0,-4 1-574 0</inkml:trace>
  <inkml:trace contextRef="#ctx0" brushRef="#br4" timeOffset="-95658.3">19369 5345 2014 0,'0'0'130'16,"0"0"-5"-16,0 0 15 0,0 0-19 0,0 0-68 16,0 0-24-16,0 0-12 0,0 0-4 0,0 0 1 15,0 0-1-15,0 0 6 0,0 0-1 0,0 0 1 16,13 61 3-16,-4-50-3 0,0-1-1 0,1 0-1 15,0 2 1-15,0-1 0 0,1 2-2 16,-1 1-1-16,0-3 0 0,1 2-2 0,-1-1 0 16,-1-1-1-16,1 0-5 0,-2 0 5 0,-4 0-2 15,3 0 5-15,-5-2 7 0,-1 0 2 0,-1-1 4 16,0-1 3-16,-1 1-1 0,-7 0-5 16,-1 0-7-16,-4 0-7 0,1 1-9 0,-6-2-9 15,4-1-12-15,-5 0-21 0,1-2-28 0,-2 0-38 16,1-3-53-16,4-1-112 0,-3 0-197 15,7-1-151-15,3-1-780 0</inkml:trace>
  <inkml:trace contextRef="#ctx0" brushRef="#br4" timeOffset="-95481.2">19379 5284 2777 0,'0'0'39'0,"0"0"11"16,0 0 19-16,0 0 6 0,0 0-26 0,0 0-11 15,0 0 0-15,0 0-14 0,131-11-13 16,-107 11-5-16,2 0-8 0,-3 0-7 0,0 1-25 16,2 2-47-16,-4 2-95 0,0 2-164 0,-6-3-265 15,-6 1-926-15</inkml:trace>
  <inkml:trace contextRef="#ctx0" brushRef="#br4" timeOffset="-95314.12">20072 5582 2010 0,'0'0'496'0,"0"0"-466"0,0 0 10 0,0 0-22 16,0 0-63-16,0 0-90 0,0 0-133 0,0 0-227 15,0 0-69-15,0 0-523 0</inkml:trace>
  <inkml:trace contextRef="#ctx0" brushRef="#br4" timeOffset="-94925.64">20448 5348 2188 0,'0'0'124'0,"0"0"10"15,0 0 5-15,0 0-42 0,0 0-55 16,0 0-23-16,0 0-20 0,0 0-20 0,0 0-12 16,0 0-1-16,0 0 8 0,0 0-1 0,0 0 4 15,0 0 3-15,-123 83 0 0,113-60 3 0,1 3 1 16,3-1 4-16,1-1-1 0,5-1 2 16,0-1-2-16,0-2-2 0,7-1-2 0,2-1 3 15,1-3 3-15,3-1 2 0,0-2 10 0,6-3 9 16,-1-2 16-16,1-1 14 0,1-4 8 15,0-2 9-15,-2 0 7 0,-1-1 10 0,1-5 5 16,-5-2 11-16,2-1-1 0,-4-2-6 0,-2-1-10 16,-1 1-11-16,-2-2-12 0,-2 0-7 0,-1 0-6 15,-2-4-9-15,-1 1-8 0,0-3-9 0,0-2-6 16,-4-2-8-16,-1-3-9 0,-2 1-12 0,-1 1-20 16,0 3-26-16,-1 2-34 0,-1 4-58 15,1 2-137-15,2 5-266 0,4 2-974 0</inkml:trace>
  <inkml:trace contextRef="#ctx0" brushRef="#br4" timeOffset="-94716.2">20853 5688 2694 0,'0'0'53'0,"0"0"5"15,0 0 29-15,0 0-8 0,0 0-33 0,0 0-32 16,0 0-6-16,0 0-6 0,-88 127-4 16,75-107-15-16,2-1-22 0,0 1-35 0,1-2-58 15,2 0-68-15,3-3-137 0,0-2-212 0,3-4-51 16,2-4-491-16</inkml:trace>
  <inkml:trace contextRef="#ctx0" brushRef="#br4" timeOffset="-94376.1">21091 5275 2474 0,'0'0'170'0,"0"0"-74"16,0 0 19-16,0 0 7 0,0 0-52 0,0 0-37 0,0 0-16 16,0 0-19-16,0 0 4 0,0 0 1 15,0 0 5-15,0 0 1 0,0 0-3 0,-13 66-2 16,13-51 1-16,0-1-3 0,5-1 1 0,-1 0-3 15,4-2-2-15,2 1 5 0,1-2-4 0,2-1 3 16,3-1 1-16,0-1-1 0,4-1 3 16,-1-1 2-16,1 1 1 0,0-2-2 0,0 2 4 15,-3 0-3-15,-3 0 2 0,-1 1-1 0,-1 0 2 16,-3 3-1-16,-1-1-2 0,-2 0 5 0,-2 2-5 16,-1-2 2-16,-2 3 0 0,-1 0 0 0,0-1-1 15,-4 1 3-15,-4-2 2 0,-2 2-5 16,-4-3 3-16,-1 0-3 0,-4 0-3 0,0 0-7 15,-3-3-11-15,-2-1-17 0,1-1-24 0,1-1-29 16,-3-2-47-16,3-1-91 0,1 0-225 16,6-4-248-16,6 2-830 0</inkml:trace>
  <inkml:trace contextRef="#ctx0" brushRef="#br4" timeOffset="-94198.58">21114 5223 3054 0,'0'0'39'0,"0"0"15"0,0 0 11 16,0 0 6-16,0 0-23 0,0 0-12 0,0 0-9 15,0 0-6-15,134-9-9 0,-104 9-9 0,0 1-2 16,0 1-8-16,0 1-21 0,1 0-34 0,0 1-58 16,0 3-107-16,-9-3-259 0,-8 1-1097 0</inkml:trace>
  <inkml:trace contextRef="#ctx0" brushRef="#br4" timeOffset="-94016.06">21888 5516 2967 0,'0'0'66'0,"0"0"-18"16,0 0-3-16,0 0-26 0,0 0-45 0,0 0-41 15,0 0-50-15,0 0-95 0,0 0-161 0,0 0-248 16,0 0-885-16</inkml:trace>
  <inkml:trace contextRef="#ctx0" brushRef="#br4" timeOffset="-93659.44">22424 5243 2672 0,'0'0'81'0,"0"0"4"0,0 0-3 0,0 0-26 15,0 0-40-15,0 0-11 0,0 0-6 0,-120-11 1 16,103 22-5-16,-3 3 1 0,5 2 0 0,-3 2 0 16,3 3-1-16,3 1-1 0,1 1 3 15,3-1-4-15,4 1-3 0,2 0 1 0,2-3-2 16,0 1-3-16,5-2 5 0,4-4-1 0,2-1 2 15,4-2 6-15,1-3 4 0,3-1 7 0,0-3 3 16,0-3 8-16,1-2 6 0,0 0 9 0,-2-3 9 16,0-3 7-16,0-2-1 0,-2-1 3 0,-2-1 0 15,-3-1-7-15,1-1-3 0,-3-4-6 16,0 0-11-16,-4-4-6 0,-2 0-7 0,0-2-7 16,-2-1-8-16,-1 0-11 0,0 0-18 0,0 2-20 15,-2 2-28-15,-2 4-37 0,-1 2-68 16,-1 3-178-16,1 4-349 0,2 3-856 0</inkml:trace>
  <inkml:trace contextRef="#ctx0" brushRef="#br4" timeOffset="-93455.97">22756 5643 2724 0,'0'0'1'0,"0"0"18"0,0 0 49 16,0 0 0-16,0 0-33 0,0 0-20 0,0 0-18 15,0 0-12-15,0 0-23 0,-63 126-36 16,51-108-58-16,0-1-77 0,1 0-171 0,3-4-220 16,2-7-834-16</inkml:trace>
  <inkml:trace contextRef="#ctx0" brushRef="#br4" timeOffset="-93075">23057 5145 2705 0,'0'0'77'0,"0"0"29"0,0 0 14 16,0 0-30-16,0 0-43 0,0 0-23 0,0 0-15 0,0 0-1 15,0 0 1-15,0 0 4 0,0 0-6 16,0 0 0-16,0 0-2 0,0 0-5 0,7 131 6 16,-1-115 1-16,3-2 2 0,-2 0 0 0,3-3 1 15,1 0-2-15,2-2 2 0,-2-1 3 0,4 0 4 16,-1-2 3-16,0-1-1 0,3 1 6 16,0 0-10-16,-3 1 0 0,3 0-2 0,-4 0-9 15,0 0 3-15,-1 2-2 0,-4 0 0 0,2 0-1 16,-5 3-1-16,-1-1-1 0,-4 3 0 15,0 0-1-15,0 0 2 0,-4-1-1 0,-2 0-2 16,-8 0 6-16,2-2-6 0,-4 0 1 0,-2-2-3 16,-2 0 0-16,0-2-3 0,2 0 0 15,-2-3-1-15,0 0-14 0,-1-1-7 0,1-1-14 16,2-2-13-16,2 0-19 0,5-2-34 0,0-3-71 16,1-2-190-16,5 0-317 0,1 3-879 0</inkml:trace>
  <inkml:trace contextRef="#ctx0" brushRef="#br4" timeOffset="-92879.52">23111 5206 2671 0,'0'0'230'0,"0"0"-138"0,0 0 31 16,0 0 2-16,0 0-48 0,0 0-16 15,0 0-15-15,128-40-4 0,-99 35-11 0,1 0-5 16,1 1-12-16,3 0-4 0,-2-1-5 0,1 1-5 15,3 1-1-15,-4-2-12 0,1 2-23 16,0-3-38-16,-1 1-50 0,2-2-90 0,-12 3-217 16,-4 0-896-16</inkml:trace>
  <inkml:trace contextRef="#ctx0" brushRef="#br5" timeOffset="-83508.21">11972 5561 715 0,'0'0'105'0,"0"0"-43"0,0 0 28 16,0 0 35-16,0 0 23 0,0 0-18 0,0 0-18 15,0 0-21-15,0 0-20 0,0 0-14 16,0 0-3-16,0 0 9 0,-5-4 6 0,5 4-5 15,1 0-1-15,0 1-2 0,0 0-6 0,1 0-2 16,-1 2-6-16,3-1-5 0,-2 1-8 16,0 1 1-16,-2 1-5 0,7-2 1 0,-4 2 1 15,0-1-2-15,4 1 1 0,-2 0-1 0,2-1 5 16,1 2-5-16,-1-2 2 0,-1 0-1 0,4 0-3 16,0 1 2-16,1-2-2 0,3 2-2 0,-3-1-5 15,1-1 1-15,0 1-4 0,0-2-1 0,3 1-2 16,-4 1-1-16,0 1-1 0,0-1-2 0,-1 1 6 15,-1 2-5-15,2 0 2 0,-1 0-2 16,1 2-1-16,0-3 3 0,0 3 0 0,0-2 2 16,5 0-1-16,-3 2 0 0,4 0-4 0,-3 0 4 15,4-1-8-15,-2 1 6 0,0 0-2 16,1 0-3-16,-2 1 7 0,1-1-8 0,-2 1 1 16,2 0 1-16,-2 0-4 0,1-1 3 0,-1 1-2 15,-2 0-1-15,4-1 1 0,-3 0 1 0,2 0 0 16,0 1 0-16,0 1-2 0,-1 1 0 15,-1-2-1-15,2 0-1 0,-2 2 3 0,0-3-1 16,-2 0 1-16,4 2 0 0,-3-2-1 0,-1 0 1 16,0 0 0-16,-1 0 0 0,-1 1-3 15,1-2 2-15,-1-1-1 0,0 0 0 0,-1-2 1 16,-1 1-2-16,2-2-2 0,0 1 1 0,1-2-3 16,-2 1 3-16,1-1 0 0,0 0-1 15,-2-1 2-15,2 0-4 0,-1 0-1 0,2 0-4 16,-2-1-13-16,-3-1-16 0,3 0-24 0,1 0-28 0,-4 0-44 15,3 0-56-15,-2 0-71 0,-3 1-111 16,5 2-163-16,-4-1-3 0,-3 0-537 0</inkml:trace>
  <inkml:trace contextRef="#ctx0" brushRef="#br5" timeOffset="-82110.47">11973 5263 317 0,'0'0'65'0,"0"0"24"0,0 0 17 0,0 0 35 15,0 0-11-15,0 0-12 0,0 0-18 16,0 0-55-16,0 0-46 0,0 0-30 0,0 0-2 15,0 0 11-15,0 0 15 0,0 0 14 16,28-12 0-16,-16 7-8 0,4 1-18 0,-1-1-24 0,4-1-40 16,2 0-48-16,-2 1-28 0,3-1 16 15,-3 1 18-15,-8 2-202 0</inkml:trace>
  <inkml:trace contextRef="#ctx0" brushRef="#br5" timeOffset="-81541.99">12693 5100 302 0,'0'0'70'0,"0"0"17"0,0 0 21 0,0 0 17 15,0 0-14-15,0 0-6 0,121-38-19 0,-106 32-10 16,1 0 4-16,3-1-12 0,0 2-8 0,-2-2-19 16,1 1-21-16,1-1-16 0,1 0-6 0,2 2-10 15,0-3-11-15,3 1-16 0,-1 0-33 16,3 1-36-16,1-1-22 0,-2 0-19 0,3 2 1 15,-5-2 18-15,3 1 27 0,-3 1 34 0,2-1 32 16,-3 2 25-16,2-2 6 0,-1 1 1 16,0 1 5-16,1-2-2 0,-2 2 0 0,2-1 2 15,-2-1-2-15,0 0 2 0,1 2 2 0,-1-1 9 16,0 0 15-16,-2 1 25 0,0-1 28 16,-3 1 24-16,1 1 21 0,-4-2 15 0,1 1 9 15,-4 1-1-15,0-1-5 0,-1 1-13 0,-1-1-12 16,-2 0-5-16,1 0-10 0,0 1-18 0,0-1-21 15,1 1-20-15,-2-1-21 0,3 0-9 0,1 0-5 16,-1 0-5-16,1 0 0 0,1 0-5 0,1-1-3 16,1 1-5-16,0 0-9 0,0-2-20 15,0 2-30-15,1-1-44 0,1 2-35 0,2-2-29 16,-2 2-9-16,3-1 13 0,0 1 0 0,-1 0 12 16,0 0 16-16,-1 0 28 0,0 0 41 15,-1 1 35-15,-2 0 24 0,-1 0 6 0,1-1 4 16,-3 0 1-16,-1 0 2 0,-2 1 3 0,1 0 1 15,-3 1 1-15,0-2 3 0,-1 2 5 0,-1 0 3 16,1 0 15-16,-1 1 37 0,-3-1 44 16,3 1 44-16,0-2 46 0,1 1 8 0,3 0-5 15,1-1-12-15,0-1-30 0,4 0-20 0,-2-1-13 16,5 0-24-16,-1 0-26 0,1-2-22 0,0 1-28 16,2 1-13-16,-4-2-8 0,2 0-15 0,0 0-35 15,-2 0-91-15,1 2-144 0,-4 0-156 16,-5 2-791-16</inkml:trace>
  <inkml:trace contextRef="#ctx0" brushRef="#br5" timeOffset="-80955.54">13625 6127 0 0,'0'0'298'0,"0"0"-253"16,0 0 12-16,0 0 15 0,0 0 18 0,0 0-4 16,0 0-12-16,0 0-24 0,0 0-22 0,0 0-27 15,0 0-22-15,0 0-14 0,0 0-14 0,0 0-12 16,1-45-20-16,3 38-6 0,1 2 5 16,-3 1-303-16</inkml:trace>
  <inkml:trace contextRef="#ctx0" brushRef="#br5" timeOffset="-80767.95">13845 5835 406 0,'0'0'50'0,"0"0"-3"0,0 0 15 16,0 0 26-16,0 0 1 0,0 0-28 0,0 0-14 15,0 0-15-15,0 0-16 0,0 0-14 16,0 0-4-16,0 0-11 0,91-117-11 0,-78 105-27 0,0-3-36 15,1 1-37-15,1-2 3 0,-5 4 8 0,-4 4-252 16</inkml:trace>
  <inkml:trace contextRef="#ctx0" brushRef="#br5" timeOffset="-80598.41">14281 5311 266 0,'0'0'76'15,"0"0"4"-15,0 0 18 0,0 0 10 16,0 0-10-16,0 0-21 0,0 0-25 0,0 0-24 16,0 0-31-16,0 0-28 0,0 0-40 0,0 0-50 15,87-121-14-15,-78 113-17 0,-3 1-218 0</inkml:trace>
  <inkml:trace contextRef="#ctx0" brushRef="#br5" timeOffset="-80345.09">14717 4765 814 0,'0'0'65'0,"0"0"13"16,0 0 12-16,0 0-7 0,0 0-33 15,0 0-35-15,0 0-8 0,0 0-10 0,0 0-5 16,0 0-1-16,0 0-3 0,0 0 0 0,0 0-6 15,0 0 2-15,60-63-4 0,-52 59-4 16,-1 1-5-16,0-1-5 0,-1 1-8 0,-1 1-2 16,-1 1 6-16,-1 0 4 0,-2-1 5 0,-1 2-11 15,0 0-34-15,0 0-43 0,0 0-2 0,0 2-175 16,-1-1 108-16</inkml:trace>
  <inkml:trace contextRef="#ctx0" brushRef="#br5" timeOffset="-78960.04">11693 5618 30 0,'0'0'117'0,"0"0"-213"16,0 0 45-16,0 0 51 0,0 0 0 16,0 0 85-16,0 0 42 0,0 0-50 0,0 0-22 15,0 0-26-15,0 0-23 0,0 0-13 0,20-8-26 16,-20 8-211-16,0 0 149 0,0 0 95 0,0 0 0 16</inkml:trace>
  <inkml:trace contextRef="#ctx0" brushRef="#br5" timeOffset="-75309.44">17268 6549 1702 0,'0'0'57'0,"0"0"14"0,0 0 47 15,0 0 43-15,0 0-2 0,0 0-51 0,0 0-32 16,0 0-9-16,0 0-8 0,0 0-5 0,0 0-2 15,0 0-7-15,70 0-5 0,-53 0-8 16,-2 0-12-16,3 0-5 0,-3 0-8 0,3 0-2 16,1 0 1-16,1 0-3 0,1 0-2 0,3 0-3 15,-2 0-2-15,1 0-11 0,-2 0-21 0,0 0-27 16,-1-1-41-16,1 0-46 0,-1-1-70 16,0-1-96-16,0 0-123 0,-5 0-53 0,-6 1-525 0</inkml:trace>
  <inkml:trace contextRef="#ctx0" brushRef="#br5" timeOffset="-74758.57">18263 6495 1781 0,'0'0'48'15,"0"0"-23"-15,0 0 62 0,0 0 43 0,0 0 2 16,0 0-38-16,0 0-19 0,0 0-12 0,0 0-14 16,0 0-12-16,0 0-4 0,39-124-3 15,-39 114 0-15,0 3 0 0,-8 1-1 0,1-1-6 16,-3 2-7-16,-4 2-13 0,0 2-13 0,-6 1-7 16,-5 0-5-16,3 2-1 0,-3 5 1 0,-2 2 2 15,3 2-1-15,-3 2 1 0,8 2 0 16,-2 3-1-16,2 0 2 0,6 3 2 0,2-2 5 15,1 2 0-15,3 0 5 0,6-2 1 16,1 2 2-16,0-1 4 0,10-3-1 0,0 0 2 16,1-2 0-16,6-2 3 0,-2-3 2 15,4-2 6-15,0-2 8 0,2-3 5 0,-1-2 3 0,-1-1 3 16,0 0-1-16,-2-1-4 0,-1-5 6 16,2 1-2-16,-6-4 1 0,-1 3 4 0,0-3-8 15,-2-1 0-15,-2 0-3 0,-4-2-6 0,0 0-5 16,2-2-6-16,-5-2-10 0,1 1-12 0,-1-2-26 15,0 1-47-15,0-1-83 0,0 1-120 0,0 5-210 16,0 4-676-16</inkml:trace>
  <inkml:trace contextRef="#ctx0" brushRef="#br5" timeOffset="-74548.14">18435 6618 1432 0,'0'0'307'0,"0"0"-291"15,0 0 73-15,0 0 31 0,0 0-18 0,0 0-46 16,0 0-25-16,0 0-14 0,0 0-12 16,6 124-5-16,-9-110-7 0,0 2-10 0,1 0-20 15,-3-2-61-15,3-2-99 0,1-1-104 0,0-4-139 16,0-1-638-16</inkml:trace>
  <inkml:trace contextRef="#ctx0" brushRef="#br5" timeOffset="-74225.02">18659 6389 2108 0,'0'0'50'0,"0"0"0"0,0 0 27 0,0 0 16 15,0 0-15-15,0 0-32 0,0 0-17 16,0 0-11-16,0 0 2 0,0 0 0 0,0 0-1 16,0 0-7-16,0 0-5 0,0 0-2 0,26 79 1 15,-21-67-1-15,5 0-1 0,-3 0 0 0,1 0 0 16,-3 0 1-16,3 0-1 0,0-2 2 0,-3 2 0 16,2-2-2-16,-3 0 3 0,2 0-2 15,-2 0 1-15,2-1-1 0,-3 1-2 0,-2-2-2 16,0-1 4-16,-1-1 2 0,0 1 0 0,0-1 1 15,-3 0-1-15,-4-2-4 0,2 1-7 0,-5 0-7 16,0-2-8-16,-1 1-7 0,0-2-12 0,0-2-29 16,-3 0-45-16,3 0-59 0,1-2-79 15,-2-5-105-15,3 1-126 0,4 2-688 0</inkml:trace>
  <inkml:trace contextRef="#ctx0" brushRef="#br5" timeOffset="-74049.11">18605 6365 2062 0,'0'0'61'0,"0"0"25"16,0 0 35-16,0 0 6 0,0 0-42 15,0 0-23-15,0 0-13 0,0 0-16 0,136-13-13 16,-107 12-10-16,-1 0-7 0,-4 1-8 0,4 0-26 16,-4 0-58-16,3 0-110 0,-3 3-139 15,3 1-153-15,-8-1-76 0,-6 0-432 0</inkml:trace>
  <inkml:trace contextRef="#ctx0" brushRef="#br5" timeOffset="-73891.56">19147 6514 1464 0,'0'0'298'0,"0"0"-135"0,0 0 33 15,0 0 3-15,0 0-74 0,0 0-64 16,0 0-25-16,0 0-34 0,0 0-38 0,0 0-46 15,0 0-50-15,0 0-68 0,0 0-112 0,0 0-179 16,-14-3-800-16</inkml:trace>
  <inkml:trace contextRef="#ctx0" brushRef="#br5" timeOffset="-73490.63">19602 6399 1725 0,'0'0'153'0,"0"0"-21"16,0 0 20-16,0 0 10 0,0 0-43 0,0 0-40 16,0 0-17-16,0 0-18 0,0 0-21 0,0 0-18 15,0 0-7-15,0 0-5 0,0 0-4 0,-110-70 1 16,97 80 0-16,-4 1 0 0,4 3 3 15,-3 2-1-15,4 1 3 0,1 2 1 0,1 1 0 16,1 1 3-16,4 0 2 0,0 1 2 0,2-1 3 16,1 3 0-16,2-2-2 0,0-3 0 15,5-1-2-15,5 0-1 0,-1-4 1 0,3 0 4 16,3-2 2-16,0-3 6 0,2-2 4 0,1-2 5 16,-2-3 2-16,3-2 2 0,-1 0 4 15,-3-2 0-15,1-4 5 0,-3-2 2 0,0-1-1 16,-1-2-2-16,-5 0-2 0,1 0-7 0,-1-3-5 0,-3 0-3 15,-2-1-8-15,1-2-3 0,-3-3-13 16,0 0-16-16,-4 0-28 0,0-2-43 0,2-1-67 16,-4 1-92-16,5 0-165 0,0 7-197 0,0 6-813 0</inkml:trace>
  <inkml:trace contextRef="#ctx0" brushRef="#br5" timeOffset="-73276.21">19834 6641 1689 0,'0'0'283'0,"0"0"-215"0,0 0 60 0,0 0 14 16,0 0-26-16,0 0-51 0,0 0-30 0,0 0-12 15,-37 133-12-15,29-115-6 0,1 1-3 0,-3 0-12 16,-2-2-19-16,0 1-40 0,0 0-65 0,0-2-94 15,-1 0-116-15,6-6-162 0,0-3-741 0</inkml:trace>
  <inkml:trace contextRef="#ctx0" brushRef="#br5" timeOffset="-72907.94">20080 6275 2267 0,'0'0'33'0,"0"0"35"0,0 0 17 0,0 0 15 15,0 0-23-15,0 0-21 0,0 0-13 0,0 0-13 16,134-51-11-16,-114 49-8 0,1 2-3 0,-1 0-2 16,-2 4-2-16,-2 2-3 0,-3 0 1 0,-2 2-4 15,-3 2 2-15,-4 0 0 0,-2 2 0 0,0 1 3 16,-2 0 0-16,-2 2 1 0,-2 0-4 0,-4 1 4 15,-2 0-2-15,0 0-1 0,-1 1 5 16,0-2 1-16,0 4 3 0,1-2 5 0,-2 0 6 16,2 1 2-16,1 0 5 0,-1 0-1 0,2-1 0 15,4-1-5-15,-1-2-4 0,4-2-4 0,1-2-12 16,0 0 1-16,1-2-5 0,5-1-3 0,-1-1-3 16,4-2-8-16,1-1-12 0,3-3-14 15,1 0-20-15,-1 0-45 0,-1-1-62 0,4-4-81 16,-3 0-88-16,1 1-111 0,-6-1-75 0,0 3-524 0</inkml:trace>
  <inkml:trace contextRef="#ctx0" brushRef="#br5" timeOffset="-72624.7">20559 6293 1856 0,'0'0'46'0,"0"0"48"16,0 0 48-16,0 0 4 0,0 0-54 15,0 0-42-15,0 0-2 0,0 0 3 0,0 0-7 0,0 0 2 16,0 0-8-16,0 0-5 0,0 0-5 0,0 0-3 16,43 86-3-16,-37-72-1 0,-1 0 0 15,1 0-2-15,-4 3-3 0,4-1 0 0,-4 0 0 16,-1 0-2-16,2 0 0 0,-1 0-1 0,-2 0-5 16,0-2 2-16,0-1 0 0,0-2 2 15,-4-1-1-15,1-2 0 0,-4-1-2 0,2-1-3 16,-4-1-1-16,0-2-12 0,-1 0-10 0,-2-1-17 15,1-1-27-15,-1-1-40 0,-2 0-84 0,2 0-144 16,2-2-261-16,1 0-876 0</inkml:trace>
  <inkml:trace contextRef="#ctx0" brushRef="#br5" timeOffset="-72465.01">20448 6281 2305 0,'0'0'8'0,"0"0"17"16,0 0 37-16,0 0 9 0,0 0-23 16,128-20-14-16,-102 18-9 0,2 0-12 0,1 1-14 15,-1 1-22-15,-1 0-62 0,1 0-143 0,-8 0-234 16,-7 1-989-16</inkml:trace>
  <inkml:trace contextRef="#ctx0" brushRef="#br5" timeOffset="-72282.33">21064 6424 2504 0,'0'0'189'0,"0"0"-55"16,0 0 7-16,0 0-26 0,0 0-53 15,0 0-41-15,0 0-22 0,0 0-25 0,0 0-35 16,0 0-51-16,0 0-82 0,0 0-126 0,0 0-192 15,0 0-835-15</inkml:trace>
  <inkml:trace contextRef="#ctx0" brushRef="#br5" timeOffset="-71841.94">21350 6246 1687 0,'0'0'34'0,"0"0"65"0,0 0 44 16,0 0 19-16,0 0-35 0,0 0-39 0,0 0-18 16,0 0-24-16,0 0-26 0,0 0-18 15,0 0-14-15,0 0 0 0,0 0 6 0,-47 7 7 16,35 11 1-16,-2 0 3 0,1 2-1 0,0 0 1 15,2 2 2-15,1 1-2 0,0-1 2 0,5 1-4 16,-1 0 2-16,5-2-2 0,0-2-2 16,1 0 2-16,2-2 5 0,8-1 2 0,1-2 6 15,4-2 1-15,1-3-1 0,0-4 5 0,3-2 5 16,-1-2 5-16,2-1 4 0,1 0 2 0,-2-3 5 16,1-3 5-16,-1-2 5 0,-2-1-1 0,-1-2-4 15,-1-1-8-15,-2 0-5 0,0-2-6 16,-3-1-1-16,-1-1-3 0,-3-1-8 0,-4-2-4 15,0-3-8-15,-2 3-7 0,-3-2-10 0,-6 1-10 16,0 4-15-16,-4-2-16 0,0 4-16 16,-3 1-24-16,1 5-48 0,-2 1-73 0,-2 2-127 15,1 3-161-15,4 1-44 0,5 1-548 0</inkml:trace>
  <inkml:trace contextRef="#ctx0" brushRef="#br5" timeOffset="-71610.56">21768 6569 1980 0,'0'0'-12'0,"0"0"43"0,0 0 84 16,0 0 23-16,0 0-27 0,0 0-37 0,0 0-29 15,0 0-18-15,0 0-19 0,-16 128 0 0,5-110-5 16,0 1-8-16,-3-3-10 0,-2 1-21 0,0-2-33 16,0-1-65-16,-1-3-101 0,1-1-135 15,4-3-128-15,6-2-668 0</inkml:trace>
  <inkml:trace contextRef="#ctx0" brushRef="#br5" timeOffset="-71241.77">22125 6217 1714 0,'0'0'109'16,"0"0"23"-16,0 0 11 0,0 0-20 0,0 0-66 15,0 0-28-15,0 0-14 0,0 0-4 0,0 0-1 16,-121 72 3-16,104-51 2 0,0 0 1 15,1 0-3-15,4 2-2 0,0-1-4 0,5-1-3 16,6 0-2-16,1-1-7 0,0-5 3 0,6 1 0 16,4-3 1-16,1-1 6 0,2-3 1 15,0-2 8-15,1-4 14 0,1-1 10 0,1-2 8 16,0 0 2-16,1-2-4 0,-1-4 5 16,-1-1-3-16,2-1 4 0,-5-2-3 0,4 0-5 15,-5-2-2-15,1-2-9 0,-1 0-5 0,-1-3-13 16,-1-1-2-16,-1-1-7 0,-2-1-3 0,-2-1 2 15,-2 1-13-15,-1 0-9 0,-1 2-20 0,-1 3-21 16,-5 0-30-16,-3 3-36 0,-3 1-75 0,0 3-166 16,2 3-214-16,1 3-854 0</inkml:trace>
  <inkml:trace contextRef="#ctx0" brushRef="#br5" timeOffset="-70824.37">22471 6157 1482 0,'0'0'15'0,"0"0"80"0,0 0 40 0,0 0-1 16,0 0-44-16,0 0-18 0,0 0-22 15,0 0-11-15,0 0-10 0,0 0-3 0,129 11 4 16,-112-7 1-16,-1 1-2 0,0-3-3 0,-2 1-3 16,1-1-3-16,-4 0 2 0,-2 0-1 0,-2-1-1 15,-1 0-1-15,-2-1-4 0,0 1-2 16,-2-1-6-16,-1 1-1 0,1 0-3 0,-2 1 0 16,0 0 2-16,0 1 1 0,0 2 6 0,0 2 5 15,-4 1 4-15,0 1 1 0,-1 1-1 0,-1 3-3 16,-3 0-3-16,2 1 1 0,-3 0 1 15,0 2 0-15,-3 0-1 0,1 1-1 0,0 1-1 16,-1 2 0-16,0 0-1 0,2-2-4 16,0 2-3-16,0-3-2 0,4 0-1 0,-1-1-2 15,2-1-2-15,0-1-4 0,-4 10-25 16,5-15-4-16,2 0-29 0,-1-1-53 0,2-3-79 16,-1 1-112-16,1-2-181 0,0-1-897 0</inkml:trace>
  <inkml:trace contextRef="#ctx0" brushRef="#br5" timeOffset="-70595.48">22392 6339 1884 0,'0'0'-2'0,"0"0"52"0,0 0 70 16,0 0 22-16,0 0-27 0,0 0-26 15,130 3-21-15,-109 1-24 0,3 0-16 0,1 0-8 16,-3 1-9-16,2 1-3 0,-2-1-6 0,1-1-1 16,-2 2-4-16,-3-1-7 0,-1-2-14 0,-2 2-31 15,-2-1-53-15,-2 0-85 0,0-1-139 16,-4 0-197-16,-2-1-797 0</inkml:trace>
  <inkml:trace contextRef="#ctx0" brushRef="#br5" timeOffset="-63097.21">23212 6409 1661 0,'0'0'56'16,"0"0"50"-16,0 0 24 0,0 0 5 0,0 0-42 15,0 0-44-15,0 0-17 0,0 0-2 16,0 0 2-16,0 0 1 0,0 0 3 0,0 0-5 15,40-8-5-15,-23 4-10 0,4 2-6 0,-1-1-5 16,4-1-4-16,1 1-3 0,1-2-4 16,1 0-8-16,1 1-21 0,0-1-23 0,1-1-38 15,1 0-42-15,-1 2-70 0,-1 0-114 0,-8 0-144 16,-6 2-671-16</inkml:trace>
  <inkml:trace contextRef="#ctx0" brushRef="#br5" timeOffset="-62399">24233 6151 627 0,'0'0'639'0,"0"0"-679"16,0 0 69-16,0 0 34 0,0 0 3 0,0 0-21 15,0 0-27-15,0 0-8 0,0 0-8 16,0 0-3-16,0 0-7 0,0 0-1 0,0 0-2 15,-96 7 3-15,85 7 2 0,-1 0 1 0,0 4 6 16,-2 0-3-16,2 1 1 0,1-1 0 16,-3 2 0-16,3-2-1 0,1 2 3 0,2-1 1 15,1-1 2-15,3 2 2 0,0 1 1 0,2-2 1 16,2 2-3-16,0-2 6 0,0-1 0 0,0-2 4 16,6-1 9-16,0-1-1 0,3-3 10 0,3 1 4 15,1-3 1-15,2-1-2 0,-1-2-1 0,2-2 5 16,0-3 11-16,1-1 13 0,2 0 5 0,0-4 1 15,-3 0-2-15,-1-2 2 0,-3-1 1 16,2-1 1-16,-2-2 2 0,-2 2-4 0,-2-3-8 16,1 0-8-16,-3-2-8 0,4 0-14 0,-2-1-6 15,-1-3-8-15,-2-1-5 0,4 0-3 16,-5-1-1-16,2-1-4 0,-3 0-1 0,1-1-1 16,-1-1-3-16,-1 0-1 0,-2 3-5 0,0 0-1 15,0 3-7-15,0 4-8 0,-3 1-12 0,-4 3-24 16,-3 2-37-16,-2 4-65 0,-5 1-89 15,-3 1-164-15,6 2-119 0,1 0-579 0</inkml:trace>
  <inkml:trace contextRef="#ctx0" brushRef="#br5" timeOffset="-36340.85">18539 7052 459 0,'0'0'123'16,"0"0"50"-16,0 0 52 0,0 0 10 0,0 0-42 15,0 0-32-15,0 0-13 0,0 0-4 16,0 0-15-16,0 0-16 0,0 0-13 0,0 0-20 16,16 0-17-16,-17 4-13 0,-4 0-11 0,2 2-2 15,-5 1-4-15,-1 0-2 0,2 1-3 16,-5 0-2-16,-1 1-4 0,2-1-2 0,-3 1 0 16,-2 1-3-16,-2-1-1 0,4 0 1 0,-5 0 2 15,-1 0-2-15,2 1 3 0,0-2-2 0,-2-1 1 16,0 1-2-16,-2-1 1 0,0-1 2 0,2 1-7 15,-1-1 3-15,1 0-2 0,4-1-1 0,-1 0 3 16,6-1 0-16,0 1-3 0,2-3-2 0,2 0-2 16,4 0-4-16,3 0-1 0,-1 0-2 15,1-1 0-15,0 1 0 0,0 0 3 0,0 1 4 16,2 0 0-16,3 1 6 0,-1 0-1 0,5 2 0 16,0 0-1-16,1 1 1 0,2 0-3 15,-1 0 0-15,2 0 2 0,5-1-4 0,1 1 2 16,-1 0-2-16,3 1-3 0,0 0 1 0,-1-1-2 15,1 1-3-15,1-1 1 0,-2 1-2 16,2 0-3-16,0-2 0 0,1 0-7 0,-2 0-11 16,0-2-16-16,-4 0-19 0,2-1-20 0,0 0-23 15,0-1-22-15,-1-1-33 0,1 0-65 0,-4-1-96 16,-1 0-192-16,-7 0-879 0</inkml:trace>
  <inkml:trace contextRef="#ctx0" brushRef="#br5" timeOffset="-35741.57">19213 7159 1819 0,'0'0'69'0,"0"0"38"0,0 0 33 15,0 0 2-15,0 0-49 0,0 0-26 0,0 0-13 16,0 0-9-16,0 0-12 0,0 0-4 0,0 0-3 15,0 0-5-15,0 0-8 0,-37-62-7 0,27 61-6 16,-2 1-2-16,0 0-2 0,-4 2 1 0,2 4 0 16,-3 1 0-16,0 2 1 0,1 2 0 0,-1 1-1 15,-1 2 3-15,5 0-2 0,-2 2 2 16,2 0 2-16,2 0-3 0,5 0 0 0,0 1-1 16,4-1 0-16,2 1 0 0,0-2 0 0,2 1-1 15,6-3 2-15,3 1-2 0,1-2 3 16,0-2 3-16,6 0-2 0,1-3 3 0,0 1 0 15,0-3 1-15,-2-3 2 0,6 0 2 16,-5-2 0-16,2 0 3 0,-1-2 3 0,1-2 7 16,-3-2 4-16,-2-2 5 0,1 1 8 0,-3-1-1 15,2-1 3-15,-2 0-3 0,-2-2-7 0,0 0-1 16,0 0-3-16,-1-3-3 0,-3 0 2 0,-1 0-4 16,0-2-3-16,-4-1-4 0,2-1-5 15,-4-1-3-15,0-1-4 0,0 0 1 0,-4 1-1 16,0 2-3-16,-4 1 0 0,-1 3-3 0,-1 2-4 15,-1 1-7-15,0 2-11 0,-2 2-18 0,-3 2-25 16,3 1-27-16,-4 3-43 0,3 0-63 0,-4 0-103 16,7 3-193-16,1-1-620 0</inkml:trace>
  <inkml:trace contextRef="#ctx0" brushRef="#br5" timeOffset="-32206.02">20315 6927 996 0,'0'0'162'0,"0"0"33"16,0 0 15-16,0 0 3 0,0 0-37 0,0 0-53 16,0 0-23-16,0 0-18 0,0 0-4 0,0 0-9 15,0 0-11-15,0 0-10 0,0 0-9 0,0 0-8 16,-78 133-5-16,68-108-5 0,3-1-5 0,-1 0-4 15,0 1-7-15,4 1-1 0,-1-2-6 16,4 0-2-16,1-1-1 0,0-1-9 0,1 0-10 16,6-1-16-16,3-2-16 0,-1-1-28 0,2-1-27 15,1-1-39-15,3 0-62 0,-1-2-61 0,3-3-96 16,-4-4-31-16,-5-3-520 0</inkml:trace>
  <inkml:trace contextRef="#ctx0" brushRef="#br5" timeOffset="-31959.68">20883 7140 2481 0,'0'0'-34'0,"0"0"17"15,0 0 22-15,0 0 31 0,0 0 23 16,0 0-12-16,0 0-13 0,0 0-5 0,0 0-13 16,0 0-6-16,131-7-10 0,-103 7 0 0,-4 0-10 15,3 0-13-15,-2 0-21 0,-4 0-52 0,0 0-80 16,-2 2-107-16,-6 2-138 0,-3-1-81 16,-4 0-609-16</inkml:trace>
  <inkml:trace contextRef="#ctx0" brushRef="#br5" timeOffset="-31780.15">20943 7271 1109 0,'0'0'632'0,"0"0"-552"0,0 0 28 0,0 0 31 16,0 0-6-16,0 0-38 0,0 0-21 16,0 0-4-16,0 0-10 0,0 0-9 0,0 0-12 15,0 0-15-15,0 0-13 0,109 8-13 0,-88-14-18 16,-3 0-31-16,2 0-44 0,-1-1-75 0,0-1-121 15,-3 2-181-15,-7 1-596 0</inkml:trace>
  <inkml:trace contextRef="#ctx0" brushRef="#br5" timeOffset="-31561.16">21290 6981 1676 0,'0'0'56'0,"0"0"16"0,0 0 38 16,0 0 19-16,0 0-24 0,0 0-13 0,0 0-2 15,0 0-9-15,0 0-5 0,0 0-3 16,0 0-5-16,0 0-9 0,0 0-10 0,92 122-10 16,-86-104-13-16,-2 2-11 0,-2-1-8 0,-2 1-7 15,0 0-3-15,-3-2-5 0,-4 0-12 16,-3 1-8-16,1-1-15 0,-4-2-18 0,0 1-20 16,-3-3-26-16,-4-2-21 0,0-1-28 0,1-1-43 15,1-2-86-15,4-2-161 0,4-3-812 0</inkml:trace>
  <inkml:trace contextRef="#ctx0" brushRef="#br5" timeOffset="-31281.38">20809 7011 2405 0,'0'0'-30'0,"0"0"51"0,0 0 13 16,0 0 22-16,0 0-2 0,0 0-17 0,0 0-1 15,0 0-8-15,-127 63-10 0,119-50-9 0,2 0-13 16,1 1 0-16,2 0-1 0,2 1-3 16,0 1 1-16,1 0-10 0,0 1-10 0,3-1-17 15,4-2-25-15,2 3-23 0,0-1-34 0,1-1-41 16,3 1-66-16,-1-1-97 0,5 0-92 0,-4-4-115 15,-4-4-39-15</inkml:trace>
  <inkml:trace contextRef="#ctx0" brushRef="#br5" timeOffset="-30915.31">22079 7071 2220 0,'0'0'-30'16,"0"0"30"-16,0 0 61 0,0 0 19 0,0 0-29 16,0 0-27-16,117-25-10 0,-90 23-8 0,1 0-11 15,0-1-20-15,1 3-38 0,-1 0-78 16,-3 0-124-16,-6 1-200 0,-7 2-781 0</inkml:trace>
  <inkml:trace contextRef="#ctx0" brushRef="#br5" timeOffset="-30707.36">22003 7222 2387 0,'0'0'9'0,"0"0"16"0,0 0 28 15,0 0 28-15,0 0 1 0,0 0-1 0,0 0-10 16,0 0-16-16,0 0-21 0,153 6-13 0,-108-8-12 16,1-2-7-16,2 1-7 0,1-1-14 0,-3 1-17 15,0 0-35-15,-4 1-40 0,-1-1-49 16,-7 1-63-16,-3 0-95 0,-2-1-150 0,-12 1-275 16,-4 0-13-16</inkml:trace>
  <inkml:trace contextRef="#ctx0" brushRef="#br5" timeOffset="-30460.02">22447 6814 2040 0,'0'0'54'15,"0"0"32"-15,0 0 32 0,0 0 27 0,0 0-8 16,0 0-35-16,0 0-16 0,0 0-16 0,0 0-12 15,-77 142-12-15,72-113-11 0,-1 3-14 0,2-2-6 16,-2 3-6-16,1-1-7 0,0 1 1 0,-5-3-4 16,1 1-6-16,-1-3-12 0,-2 0-16 15,2-3-28-15,-2-2-32 0,0-2-36 0,3-2-64 0,1-1-90 16,4-4-166-16,-1-2-140 0,5-5-563 0</inkml:trace>
  <inkml:trace contextRef="#ctx0" brushRef="#br5" timeOffset="-29913.95">22297 7021 981 0,'0'0'34'16,"0"0"25"-16,0 0 35 0,0 0 32 0,0 0-8 15,0 0-12-15,0 0 1 0,0 0-14 0,0 0-11 16,0 0-13-16,0 0-17 0,127 23-13 0,-100-22-13 16,2 0-11-16,1-1-6 0,-2 0-12 15,0 0-18-15,-1 0-42 0,2 0-63 16,-5 0-99-16,4 0-154 0,-11 0-72 0,-4 0-291 15</inkml:trace>
  <inkml:trace contextRef="#ctx0" brushRef="#br5" timeOffset="-29390.83">23264 7036 1518 0,'0'0'137'0,"0"0"-44"0,0 0 48 16,0 0 23-16,0 0-18 0,0 0-49 0,0 0-16 15,0 0-15-15,0 0-16 0,0 0-15 16,0 0-10-16,0 0-5 0,0 0-11 0,0 0-5 16,-32-71-10-16,22 70-7 0,0 1 0 0,-1 0-3 15,-4 0 5-15,1 3 5 0,-3 3 2 16,0 2 1-16,-1 0-1 0,-1 2-4 0,3 3 2 16,-1 0 1-16,0 1 3 0,2 1 0 0,2 2 1 15,0-1-1-15,3 1-2 0,3-1 1 0,0 2-2 16,4-3-4-16,1 2 0 0,2-1-2 0,0-1-1 15,5-2 1-15,2 1-1 0,1-2 2 16,3-2 3-16,2 0 4 0,1-3 4 0,3-1 2 16,-1-2 6-16,4-2 2 0,0-2 6 0,-1 0 4 15,1 0 5-15,-3-2 6 0,-3-3 8 0,-2-1 13 16,2 1 6-16,-4-3 2 0,0-2-4 16,-3 1-6-16,0-1-12 0,-2-3-7 0,-1 1-7 15,-3-2-13-15,-1 0-7 0,0-3-6 0,0 3-17 16,0-2-18-16,-5-1-29 0,1 3-37 15,-2 2-43-15,1 1-61 0,-5 0-158 0,7 5-204 16,0 2-839-16</inkml:trace>
  <inkml:trace contextRef="#ctx0" brushRef="#br5" timeOffset="-29024.28">23549 6722 1948 0,'0'0'-20'0,"0"0"64"0,0 0 35 0,0 0 27 15,0 0-8-15,0 0-33 0,0 0-8 16,0 0 3-16,0 0 7 0,0 0-2 0,0 0-3 16,0 0-9-16,0 0-4 0,123 112-9 0,-106-82-2 15,-6 3-1-15,0 2-2 0,0 1-5 0,-3-1-4 16,-3 0-5-16,-1 0-9 0,-3-1-3 16,-1 2-3-16,0 1-3 0,-4 0 0 0,-1 0-2 15,-4-3 0-15,-2 0-7 0,-1-3 0 0,-6-3-13 16,1 1-22-16,-3-3-34 0,-2-4-53 0,1-1-66 15,-1-3-118-15,6-4-242 0,6-5-893 0</inkml:trace>
  <inkml:trace contextRef="#ctx0" brushRef="#br5" timeOffset="-25684.38">24025 7180 1297 0,'0'0'104'0,"0"0"42"0,0 0 34 0,0 0 18 15,0 0-42-15,0 0-50 0,0 0-23 0,0 0-27 16,0 0-25-16,0 0-12 0,0 0-3 16,0 0 3-16,62-10-2 0,-37 7-6 0,4 2-4 15,-1 0-4-15,1 0-1 0,1 0-5 0,-4 1 0 16,-1 0-10-16,-1 0-15 0,-3 0-24 0,-2 0-37 16,-3 1-61-16,-4 1-85 0,-3 3-133 15,-6-3-98-15,0 0-578 0</inkml:trace>
  <inkml:trace contextRef="#ctx0" brushRef="#br5" timeOffset="-25514.85">24049 7326 1087 0,'0'0'135'0,"0"0"-49"0,0 0 78 0,0 0 5 15,0 0-40-15,0 0-36 0,0 0-12 16,137-25-17-16,-114 19-19 0,-4-1-22 0,2 1-15 15,-1 1-26-15,-1-1-52 0,-2 1-74 0,-2 1-151 16,-3 2-151-16,-4-1-665 0</inkml:trace>
  <inkml:trace contextRef="#ctx0" brushRef="#br5" timeOffset="-25265.05">24501 7046 1821 0,'0'0'40'16,"0"0"51"-16,0 0 54 0,0 0 16 0,0 0-34 15,0 0-19-15,0 0-11 0,0 0-16 0,0 0-14 16,0 0-13-16,0 0-15 0,0 0-11 0,116 89-11 16,-110-72-4-16,-4 1-9 0,-2 1 2 15,0 0-3-15,-1 0-8 0,-8 2-3 0,-4-2-20 16,-4 1-15-16,-2-1-22 0,-2-3-29 0,1 1-34 15,-2 0-49-15,-1-1-99 0,-1 0-191 0,8-3-194 16,5-6-289-16</inkml:trace>
  <inkml:trace contextRef="#ctx0" brushRef="#br5" timeOffset="-22471.49">23611 8078 1665 0,'0'0'82'15,"0"0"45"-15,0 0 18 0,0 0-13 0,0 0-56 16,0 0-32-16,0 0 0 0,0 0 10 16,0 0 5-16,0 0-5 0,0 0-6 0,0 0-4 15,-27 117-14-15,23-92-4 0,2-2-8 0,0 2-8 0,-1-1-1 16,-1-1-2-16,2 2-1 0,-5-2-5 15,4-1 0-15,-1 0-4 0,-1-3-7 0,1 0-4 16,-1-1-9-16,-1-4-10 0,0 0-19 0,-2-1-21 16,1-3-33-16,-2 0-28 0,2-2-34 0,-1-2-68 15,5-2-93-15,-1-2-115 0,1-2 27 16,3 0-223-16</inkml:trace>
  <inkml:trace contextRef="#ctx0" brushRef="#br5" timeOffset="-22214.18">23405 8027 1882 0,'0'0'-40'0,"0"0"48"16,0 0 43-16,0 0 54 0,0 0-1 0,0 0-14 15,0 0-4-15,0 0-7 0,0 0-12 0,0 0-17 16,123 30-17-16,-95-26-14 0,-1-2-13 0,0 0-8 16,1 0-4-16,-2-1-13 0,0 1-18 0,-5-1-28 15,1 0-48-15,-3 1-57 0,-1-1-91 16,-4 2-131-16,-4-2-74 0,-3-1-543 0</inkml:trace>
  <inkml:trace contextRef="#ctx0" brushRef="#br5" timeOffset="-21073.95">24091 7732 1040 0,'0'0'75'15,"0"0"46"-15,0 0 19 0,0 0 7 16,0 0-42-16,0 0-19 0,0 0-9 0,0 0-7 15,0 0-6-15,0 0-9 0,0 0-4 0,-84 125-8 16,78-105-6-16,-1-1-12 0,1 0-6 16,1 2-10-16,1-1-8 0,1-1-5 0,2 1-8 15,1-3-4-15,0 0-10 0,5 0-11 0,0-2-21 16,2-2-24-16,2 1-42 0,0-1-63 0,3-1-97 16,0-2-100-16,-3-4 21 0,-3-2-225 0</inkml:trace>
  <inkml:trace contextRef="#ctx0" brushRef="#br5" timeOffset="-20690.98">24299 7807 1100 0,'0'0'231'16,"0"0"-147"-16,0 0 28 0,0 0 5 15,0 0-23-15,0 0-60 0,0 0-6 0,0 0 13 16,0 0 12-16,0 0 5 0,0 0-8 0,0 0-4 16,0 0-6-16,0 0-5 0,-22 96-5 15,14-84-4-15,5 1-2 0,-4 0-2 0,1-1 0 16,1 0-3-16,-3-2-2 0,4 1 0 0,-3-1-3 0,4-2 2 16,-3 0 1-16,3-1 2 0,-1-1-3 15,0-2 4-15,2 1-3 0,1-1-1 0,1 0 0 16,0 1-3-16,0-2-3 0,0 1 0 0,0-1 5 15,3 0-3-15,1 0 4 0,1-2 0 0,1 1-6 16,0-1 0-16,2 0-4 0,3-1 1 16,-1 2-7-16,0-1 1 0,5-1-8 0,-2 1-7 15,-1 0-9-15,-1 0-21 0,1 0-26 0,1 0-39 16,-1 2-39-16,0-2-57 0,-1 1-110 16,-1-1-133-16,-1-1 7 0,-6 2-312 0</inkml:trace>
  <inkml:trace contextRef="#ctx0" brushRef="#br5" timeOffset="-20357.47">24572 7883 1139 0,'0'0'158'0,"0"0"-15"0,0 0 29 0,0 0 12 15,0 0-46-15,0 0-66 0,0 0-27 0,0 0-8 16,0 0-7-16,0 0 5 0,0 0 4 16,0 0-1-16,0 0-5 0,-29 41-4 0,26-30 0 15,-3 2-3-15,4-1 5 0,-2 0 0 0,1 1 2 16,1-1-5-16,1 1 0 0,0-2-8 0,-2 1 0 16,3-3-2-16,0 0-5 0,4 1 2 15,-2-4-4-15,4 1 4 0,-1 0-4 0,3-1 1 16,2 0-2-16,1 0-4 0,-1-2 1 0,7-1-5 15,-3-2-1-15,5 0-5 16,-1-1-10-16,0 0-15 0,2 0-20 0,-4 0-26 0,3-2-41 16,-7-2-54-16,2 1-81 0,-6-2-137 0,0 1-100 15,-6 3-587-15</inkml:trace>
  <inkml:trace contextRef="#ctx0" brushRef="#br5" timeOffset="-20163.81">24559 8007 1691 0,'0'0'88'0,"0"0"29"15,0 0 21-15,0 0-4 0,0 0-44 0,0 0-30 16,0 0-15-16,0 0-11 0,0 0-13 0,0 0-13 16,0 0-9-16,0 0-10 0,0 0-19 15,128-20-32-15,-109 19-60 0,-4 0-77 0,1 1-135 16,-5-2-155-16,-2 2-371 0,-4 0 542 0</inkml:trace>
  <inkml:trace contextRef="#ctx0" brushRef="#br5" timeOffset="-19970.79">24571 7878 1505 0,'0'0'106'0,"0"0"29"0,0 0 6 0,0 0-32 15,0 0-65-15,0 0-29 0,0 0-14 0,0 0-4 16,0 0-8-16,0 0-11 0,0 0-16 0,125-11-25 16,-103 11-25-16,2 3-34 0,-1-1-53 15,-1 0-68-15,3 2-79 0,-1-1-3 0,-8-1 43 16,-3 0-80-16</inkml:trace>
  <inkml:trace contextRef="#ctx0" brushRef="#br5" timeOffset="-19574.86">25048 7882 0 0,'0'0'344'0,"0"0"-144"0,0 0 53 0,0 0 19 16,0 0-21-16,0 0-38 0,0 0-38 16,0 0-31-16,0 0-29 0,0 0-24 0,0 0-18 15,0 0-12-15,0 0-9 0,0 0-11 0,-13-61-8 16,8 59-11-16,-3 1-9 0,4 0-3 0,-4 1-3 16,-1 0-2-16,3 0-1 0,-1 1 1 15,-2 2 1-15,0 2 2 0,1 0-2 0,3 0-4 16,-3 1-2-16,3-1 0 0,0 2 0 0,3 0 2 15,-1 0 0-15,1 0 1 0,2 1 0 0,0-1 1 16,0 1-2-16,5 0-2 0,-2 0 2 0,5 2-3 16,-1-2 0-16,0 1 1 0,1-1-3 0,1 1 3 15,0-1 0-15,-2 0 1 0,-1 0 0 16,1 0-2-16,0-1 0 0,-1 2-2 0,2-3 5 16,-4 2-1-16,2 1 1 0,-2 0-1 0,3 0-2 15,-5 1-1-15,2-1 0 0,-2-1 1 0,-1 1 1 16,-1 0 2-16,0-1-2 0,0-1 3 15,0-1-2-15,-3 1 1 0,-1-2 0 16,0 1-2-16,-3-2 3 0,1 1-4 0,-1 0 3 16,-1-1-5-16,-2 0-2 0,0-1 0 0,1 1-1 15,-3-3-3-15,2 1-5 0,1-1-9 0,-2-1-27 16,3 1-28-16,1-1-46 0,1 0-89 0,-1 0-141 16,4 0-118-16,2 0-602 0</inkml:trace>
  <inkml:trace contextRef="#ctx0" brushRef="#br5" timeOffset="-19238.76">25143 7676 1664 0,'0'0'-24'0,"0"0"82"16,0 0 66-16,0 0 23 0,0 0-35 0,0 0-33 16,0 0-17-16,0 0-10 0,0 0-6 15,0 0-5-15,0 0-2 0,0 0-1 0,122 59 0 16,-113-42-4-16,-1 1-2 0,-3 1-1 0,3 0-5 16,-5 2 0-16,-1 2-6 0,-2 0-1 0,0 0-6 15,-4 1-3-15,-5 0-3 0,1-3-5 16,-2 2-1-16,-3-1-3 0,0-1-6 0,-4 1-17 15,3-3-13-15,-3 2-25 0,4-1-23 0,-4-1-18 16,5 1-25-16,0 0-23 0,0-1-34 0,0-1-98 16,4 0-139-16,1-6-16 0,1-3-319 0</inkml:trace>
  <inkml:trace contextRef="#ctx0" brushRef="#br5" timeOffset="-18296.08">24020 8642 1974 0,'0'0'46'0,"0"0"33"16,0 0 27-16,0 0 8 0,0 0-8 16,0 0-51-16,0 0-25 0,0 0-1 15,0 0-4-15,0 0 1 0,0 0-5 0,0 0-3 0,0 0-7 16,0 0-5-16,36 57-3 0,-20-45-10 16,0-1-5-16,3 1-12 0,1-1-20 0,-1 0-21 15,3 0-36-15,-2 0-53 0,-1 0-66 0,-2 0-137 16,-4-3-149-16,-4-2-653 0</inkml:trace>
  <inkml:trace contextRef="#ctx0" brushRef="#br5" timeOffset="-16690.26">24157 9247 1187 0,'0'0'45'0,"0"0"54"0,0 0 51 0,0 0 39 16,0 0-34-16,0 0-39 0,0 0-15 0,0 0-13 16,0 0-17-16,0 0-9 0,128-54-20 15,-105 51-4-15,-2 1-5 0,0 2-7 0,0 0-4 16,-3 0-9-16,-2 0-3 0,-2 2-7 0,-3 1-3 16,-4 3 2-16,-1 0-6 0,-2 0 1 15,-2 2-2-15,-2 3 3 0,0-1 1 0,-7 3 7 16,-2 0-1-16,-3 0 1 0,-2 2-1 0,-3 1-3 15,-2-1 2-15,-2 0-4 0,1 2 2 16,1-2-4-16,1-2 2 0,3 1 4 0,-2-2 1 16,5-2-3-16,1 0 2 0,1-2 0 0,3-2-4 15,4 0 2-15,1-3-4 0,2 0-7 0,0-2-3 16,2 0 3-16,4 0 3 0,4-1 6 16,5 0 6-16,2-1-4 0,2-4-2 0,4 1-4 15,-2-2-3-15,1 0 0 0,2 0 2 0,-3-1-3 16,2 1 0-16,-2-1 1 0,0 1-2 0,-3-1 4 15,-2 2-4-15,0 1 4 0,-4-1-2 0,-2 3 0 16,-3 1 4-16,-4 1-6 0,0 0 0 0,-3 0-5 16,0 0-6-16,0 0 1 0,-2 3 5 15,-1 2 4-15,-5 2 7 0,-1 0-2 0,-1 2-2 16,-1 0 0-16,1 1-4 0,-2 0 3 0,1-1-5 16,2 1 2-16,-1 1 0 0,1-1 3 0,0 2 4 15,1-1 1-15,2 1 4 16,-2-1 2-16,2 1 1 0,2-2-1 0,-1 1-3 15,1 0-3-15,4-2 1 0,0 0 0 0,0 1-1 16,3-3 1-16,3-1-4 0,-1-1 2 0,2-1-2 16,3 1 5-16,3-3 4 0,1 1-1 0,0-3 6 15,3 0-4-15,0 0 1 0,-2 0-1 0,3-3-4 16,-4-1 2-16,4-1 0 0,-5 0 3 16,4 0 0-16,-4-1 1 0,3-1-5 0,-3 2 0 15,-2-2-1-15,0 0 1 0,-1 0-2 0,1 0-1 16,-3 0 2-16,-1 1-2 0,-4 1 3 0,1-1-2 15,-2 0-2-15,-2 0-3 0,0 2-2 0,-5 0-5 16,-2 1-10-16,-2 1-1 0,-1 1-5 0,-5 1 5 16,1 0 9-16,-3 3 6 0,0 1 1 0,2 2-2 15,-3 1 2-15,5 1 1 0,-5 1 5 16,5 1 2-16,-4 3 4 0,1 0-3 0,-1 2 4 16,-2 0 1-16,0 2-1 0,2 0 9 0,2 1 0 15,-1 0 4-15,4-1-3 0,5 0-5 16,2-3-10-16,3-1-5 0,2-1-1 0,0-1-5 15,2-1 2-15,5-3-2 0,3 1 7 16,2-2 4-16,1-2 3 0,6-2 2 0,-2-2-3 16,3 0 1-16,-3 0-1 0,1-1-2 0,2-4-5 15,-1 0 4-15,0-2-4 0,-1 0 2 0,0 1 5 16,0-1-2-16,1-1 4 0,-2 1-2 0,-3 0 2 16,3 1-4-16,-4 1 2 0,-2 2-3 15,-1 2-4-15,-2 1 2 0,-3 0-1 0,0 0-1 16,-3 6 1-16,-1-1 1 0,-1 4-2 0,0 0 2 15,0 3 1-15,-1 0 1 0,-5 1 4 0,1 2-2 16,0 2 6-16,-1 0 2 0,-2 3 1 0,-1-2-1 16,2-1-1-16,-1-1-6 0,-3 0 0 0,-1-2 5 15,-2-3-3-15,0-1 3 0,-3-2-1 0,-3-1 0 16,0-1 2-16,1-3 3 0,0-1 2 16,0-1 3-16,3-1 4 0,0 0-1 0,3 0 1 15,4-1-5-15,2-3 1 0,2 1-4 0,4-1-5 16,1 0-8-16,0 0-12 0,0-1-3 15,5 1-6-15,2-2 2 0,1 1 0 16,1 2 1-16,1 0-3 0,0 1-2 0,-2-1 3 16,2 2-9-16,0-1 9 0,0 1 2 0,0-1 2 15,3 1 8-15,-1 1 3 0,1-1 4 0,2 1-1 16,-1-1 4-16,0-1-2 0,2 0 0 0,1 0 0 16,-2 0 1-16,2-1-1 0,-1 1 2 0,-1 0 2 15,-2-1-3-15,-2 1 4 0,1 1-1 0,-1 0 0 16,-2 1 1-16,-2 0 5 0,0 0 1 15,-2 0 3-15,0 1 9 0,-3 2 5 0,-2 1 6 16,0 2 4-16,0 0 0 0,-1 2-8 0,-3 0-2 16,-2 1-6-16,-2 0-6 0,2-1-3 0,0 1-8 15,-3-1 0-15,0-1-4 0,0 0-2 16,1 0-3-16,-3-3-14 0,2 1-27 0,1-1-46 16,-1-1-89-16,3-2-185 0,4 0-143 0,1 1-580 0</inkml:trace>
  <inkml:trace contextRef="#ctx0" brushRef="#br5" timeOffset="-16538.18">25039 9749 1573 0,'0'0'251'0,"0"0"-96"16,0 0 3-16,0 0-19 0,0 0-75 0,0 0-62 15,0 0-11-15,0 0-28 0,0 0-30 0,0 0-57 16,0 0-108-16,0 0-228 0,0 0-666 0</inkml:trace>
  <inkml:trace contextRef="#ctx0" brushRef="#br5" timeOffset="-15207.7">24696 10089 1095 0,'0'0'112'16,"0"0"37"-16,0 0 38 0,0 0-13 0,0 0-52 15,0 0-21-15,0 0-18 0,0 0-17 0,0 0-13 16,0 0-8-16,129-54-12 0,-112 50-3 0,1 1-2 16,-1-1-4-16,-1 2-2 0,-3 2-2 0,-2 0-1 15,-2 0-6-15,-4 0 0 0,1 2-2 0,-4 2-7 16,0 0 0-16,1 2-3 0,-3 1 2 15,0 2-5-15,0 1 2 0,-2-2-5 0,-2 3-3 16,-4-2 1-16,-1 2-3 0,-2-2 0 0,1 0-3 16,-2 1 6-16,1-1 0 0,-1 0 6 0,-3-1 3 15,4 0 0-15,1-2-2 0,0-1 3 0,3 0-2 16,1-2 1-16,0-1 7 0,4-1-6 16,2 1 2-16,0-2 1 0,0 0-5 0,0 0 3 15,0 0-1-15,4 0 1 0,2-3-2 16,4 1 0-16,-1-1-4 0,6 0-4 0,-1-1-3 15,0-1-3-15,1 2-4 0,0-2-5 0,-1 2-5 16,1-1-6-16,-3 1-2 0,2-1-3 0,-2 2 3 16,-2 0 0-16,1 1 4 0,-6 1 5 15,2 0-3-15,-4 0-3 0,2 0-1 0,-5 0 4 16,0 2 7-16,0 1 14 0,0 2 6 0,-3 0 6 16,-2 0 3-16,-3 2-1 0,3-1 2 0,-5 1-1 15,2 0 0-15,-1 1-1 0,3 0 2 0,0 0 4 16,0-1-1-16,3 1 2 0,0-2-1 0,-1 0 0 15,2 1-2-15,2-1-2 0,0-1-1 16,0-1-4-16,2 0 1 0,3-2 3 0,-2 1 3 16,5-1 3-16,-1-2 2 0,0 0 0 0,3 0 0 15,5 0-6-15,-4 0-2 0,1 0-2 16,0-2-2-16,1 0-1 0,1 0-3 0,-2 0 3 16,-1-2-3-16,3 2 1 0,-2 0 2 0,0-2-1 15,-2 1 3-15,0-2 1 0,0 0 3 16,-3 0-2-16,0-1 3 0,1-1-2 0,0 0-2 15,-4 0 0-15,2 3 3 0,-5-1 7 0,-1 3 6 16,0 1-4-16,-3 1-13 0,-2 0-9 0,-6 1-10 16,2 5 5-16,-4 1 4 0,-4 2 1 15,3 1 4-15,-4 1-4 0,-2 2 2 0,2 1-2 16,-3 2-3-16,-1 2 13 0,-1 6 36 0,-6 4 12 16,1 0 12-16,-2 2-3 0,3 0-27 0,0 0 7 15,-1 1 4-15,1 0 7 0,1 1-4 0,-1 0-12 16,0 0-9-16,1-4-13 0,-2-1-1 0,3-4-2 15,-3-2-2-15,5-4 0 0,0-4-3 16,3-2-1-16,3-4-3 0,0-3 0 0,5-1-1 16,-1-3-1-16,4 0 3 0,1 0 1 0,0-4-5 15,6-1 2-15,-1-4-5 0,1 0-4 0,2-2-1 16,0-1-4-16,2 0 0 0,1-2 2 16,5 1-1-16,-2-1 0 0,0 2-1 0,4-2-6 15,0 1-3-15,-1 1-1 0,0-1-2 0,-2 1 8 16,3 3-1-16,0 1 5 0,-1 1 3 15,7 2-1-15,-4 0 2 0,6 2 0 0,-4-1 1 16,5 2 0-16,1-1 5 0,-1 1-1 0,2 0 1 16,0-2 1-16,0 2-1 0,5-3 1 15,-2 1-4-15,4-2 5 0,0-2-4 0,2-1 1 16,3 0 2-16,-1-2-2 0,-1 0 2 0,1-1 0 16,-2 0 1-16,-2 0 0 0,-4 2 4 0,1-1 2 15,-3 3 1-15,-2 1 0 0,-3 1 1 0,0 0-2 16,1 1-3-16,-4 2 5 0,0-1-9 0,-3 3 2 15,-5 0-1-15,0 1-2 0,-5 0 0 0,0 0-3 16,-1 0 3-16,0 0-4 0,0 0 5 16,-2 3 0-16,-5 1 0 0,0 1-2 0,-4 0 3 15,-1 1 0-15,-1 1-2 0,2 0 3 0,-1 1-5 16,-4 0 2-16,5 0-1 0,-2 1 2 16,2 2 0-16,-1-3 0 0,1 2 0 0,3 0 1 15,0-2 1-15,1 2-4 0,5-3 3 0,2-1-7 16,0 0 2-16,2-2 3 0,6 1-3 0,0-3 8 15,2 0-3-15,3-2 2 0,-2 0 2 16,6 0-4-16,-4-5-1 0,5 1-1 0,-4-1-3 16,4-1 0-16,-3 1 2 0,1-1-1 0,-2-1 3 15,1 1-5-15,-3 0 7 0,0 0-1 16,-2 1-1-16,-1 0 4 0,-1 1-1 0,-6 2 5 0,4 1-3 16,-4 0 12-16,-2 1-2 0,0 0 2 15,0 0 3-15,-2 0-5 0,-5 2-3 0,1 3-1 16,-1 1 5-16,-3 1-3 0,-1 2 8 0,-1 0 0 15,1 3-1-15,-2-2 5 0,3 2-4 0,-2 1 3 16,1 0-4-16,1 0 1 0,0 1-5 0,2-1-5 16,4 0-3-16,-1-1-5 0,5-4-10 15,0 2-12-15,1-2-8 0,6-1-34 0,3-3-28 16,1 0-64-16,5-3-122 0,-4-1-293 0,-3 0-946 0</inkml:trace>
  <inkml:trace contextRef="#ctx0" brushRef="#br5" timeOffset="-14448.7">25197 10730 0 0,'0'0'151'0,"0"0"2"0,0 0 58 0,0 0 51 16,0 0-8-16,0 0-34 0,0 0-21 0,0 0-25 16,0 0-24-16,0 0-21 0,129-28-9 15,-113 23-13-15,-1 0-9 0,1 0-11 0,-2 0-12 16,0-1-9-16,1 0-14 0,-3 0-6 0,3-1-15 16,-2 0-7-16,-1-1-6 0,1 1-11 0,2-3 1 15,-1 1-2-15,2-2 0 0,-1 1 0 16,3 1-4-16,-1 1 0 0,-3 1-2 0,-1 1-2 15,-2 2 4-15,-3 0 0 0,0 2-2 0,-5 1 5 16,1 0-4-16,-3-1 4 0,0 2 1 16,-1 0 0-16,0 0 2 0,-7 0-3 0,-1 0-5 15,-5 0-1-15,-1 0-3 0,-3 2 1 0,-3 0 1 16,2 1-2-16,1 0 2 0,-1 1-2 0,-1 1 3 16,-1 1 0-16,0 3-2 0,-1 1 4 15,-1 2-3-15,-3 3 4 0,1 0 1 0,-5 2 3 16,4 0 4-16,-2 2 3 0,1 0 11 0,2 3 15 15,2 0 3-15,2 1-6 0,5-1-8 0,0 1-17 16,6-1-1-16,2 0-1 0,1-2 0 0,4 1-2 16,2-1-6-16,1-3-1 0,7-1-1 0,4-1-6 15,0-3-2-15,9-1-6 0,0-3-26 16,1-2-38-16,6-3-70 0,1-2-113 0,0-1-207 16,-7 0-171-16,-9 0-614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5:50:52.50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25079 10528 112 0,'0'0'-28'0,"0"0"72"0,-169-16-39 16,127 16-6-16,17 4-99 0,14 1 68 15</inkml:trace>
  <inkml:trace contextRef="#ctx0" brushRef="#br0" timeOffset="1281.64">25332 11034 142 0,'0'0'15'0,"0"0"-12"0,0 0 31 16,0 0 40-16,0 0 39 0,0 0 23 15,0 0 2-15,0 0-9 0,0 0 0 0,0 0 10 16,0 0 2-16,0 0-2 0,10-21-7 0,-10 20-11 15,1 0-8-15,-1 0-9 0,1-1-13 0,-1 1-9 16,0 0-13-16,1 0-7 0,-1-1-3 16,1 0-5-16,-1 0-6 0,0 1-6 0,0 0-5 15,0 0-6-15,0-1-4 0,0 1-5 0,1 0-4 16,-1 1-3-16,0-1-5 0,0 1-1 0,0-1-4 16,0 1-6-16,0 0-1 0,0 0-9 15,0 0-20-15,0 0-33 0,0 0-55 0,0-1-78 16,3 1-88-16,1 0-107 0,-1 0-71 0,-2 0-455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5:52:25.4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2792 8401 524 0,'0'0'83'0,"0"0"-7"0,0 0 50 0,0 0 43 16,0 0 16-16,0 0-31 0,0 0-44 0,0 0-28 15,0 0-17-15,0 0-12 0,0 0-13 16,0 0-13-16,-16-4-9 0,14 3-7 0,-6 0-4 16,3-1-5-16,-4 1-6 0,-1 1 0 0,-1-1-4 15,-3 0 1-15,0 1 1 0,-6-1 1 16,1 1 2-16,-4 0 1 0,-5 0 3 0,-2 0 2 15,-2 0 6-15,-1 0 9 0,-3 0 6 0,2 0 10 16,-2 3 1-16,2 2-7 0,-1 1-10 0,-2 2-7 16,-1 5-5-16,3 2 0 0,-2 2 1 15,1 1 1-15,2 3 0 0,2 1-1 0,4 0-1 16,-1 5-1-16,5 0-1 0,-1 2-3 0,4 2 1 16,6 1 0-16,0 1 1 0,5 2 2 0,4-1 0 15,2 3-3-15,4 0 1 0,2-2-1 0,6 1-2 16,4-3-2-16,2 1-1 0,5-2-3 0,1-1 0 15,3 0-1-15,3-1-1 0,-1-1-3 0,2-2-3 16,3-1 1-16,-1-3 0 0,2-4 3 16,2 0 3-16,-1-3 0 0,5-1 0 0,-3-2 1 15,2-3 4-15,-1-2 3 0,2-3 0 0,-2 0 0 16,4-3 5-16,-1 0-5 0,1-2 4 16,0-3-2-16,2-5 1 0,2-1 7 15,-2-3 0-15,2-5 2 0,-1-1 0 0,-2-1-1 16,0-2 0-16,-1-3 5 0,-4 1 0 0,2-3 6 15,-6 1 4-15,0-3 3 0,-1 2 2 0,-2-2-3 16,-4 1 0-16,-2-1-4 0,-3 0 0 0,0 2-1 16,-5-1 1-16,-2 1-2 0,-6 1-2 0,1 1 4 15,-6 2-3-15,-1 0 2 0,0 1 0 16,-8 0-3-16,-1 2 0 0,-4-1 0 0,-1 2-3 16,-6 2-6-16,-6-1-7 0,0 2-8 0,-6 1-4 15,-4 1-2-15,-3-1 3 0,-2 2-1 0,-3 1 2 16,3 1 0-16,1 1-7 0,1-2-2 0,2 2-10 15,4-1-18-15,0 1-15 0,3 0-22 16,2 0-32-16,6 1-45 0,0 1-71 0,0 1-150 16,8 3-275-16,4 0-23 0</inkml:trace>
  <inkml:trace contextRef="#ctx0" brushRef="#br0" timeOffset="1167.53">2187 9193 864 0,'0'0'34'0,"0"0"71"0,0 0 11 0,0 0 13 15,0 0-4-15,0 0-16 0,0 0-8 0,7-116-10 16,-15 109-13-16,4 2-19 0,-4 2-10 0,-2 2-18 15,-1 1-14-15,-2 1-6 0,-3 6-11 0,-2 3 3 16,-2 4-2-16,-2 3 3 0,0 4-1 16,-5 3-1-16,2 2 2 0,-3 0 1 0,0 2-1 15,2 1 0-15,-1-1-2 0,2 2-5 0,-1 0 4 16,0 0 1-16,1 2 1 0,0 0 1 16,0 2-2-16,4-1-1 0,-4 3-3 0,1 0 1 15,1 0-2-15,1 3 1 0,-4 1 0 16,2 1-1-16,-4 3 2 0,2 2 1 0,1 1 0 15,-3 1-1-15,4 2 2 0,-3-1-1 0,3 1-2 16,2 0 0-16,-3 3 0 0,2 1 1 0,1 3-2 16,-2 1 2-16,1 0-2 0,1 5 0 0,1-2 1 15,3 4-1-15,0 1 1 0,3 2 0 0,-4 1 0 16,6 1 0-16,-5 3 2 0,4 2 0 0,-3 3-2 16,3 1 2-16,-1 4-1 0,3-2 0 15,0 2 1-15,2 1 2 0,2-2-1 0,-1 1 2 16,6 1 0-16,-1-1-1 0,2 1 0 0,2 0 0 15,2-1 2-15,3 2 2 0,6-3-1 16,-2 0 0-16,2-2-1 0,4 1 1 0,0-2 4 16,4 1-3-16,-1 1 1 0,1-2-2 0,1 1-3 15,1-2 2-15,3 0 0 0,-1 3 1 16,5-4-1-16,-1 0 3 0,1-2-1 0,0-1-3 16,2-2 1-16,-2 0-2 0,0-2-1 0,3-2 2 15,0-2 0-15,-2-1-2 0,6-2 0 0,-2-1 0 16,2-2-3-16,-1-1 1 0,3-3 2 15,-1-2-1-15,3-1-1 0,2-1 3 0,0-1-3 16,0-2-1-16,4-2 3 0,0-1-2 0,-1 1-1 16,2-3 2-16,-3 2-2 0,2-3 0 0,0 1 0 15,-3-2 2-15,1 1 0 0,4-1-1 0,-5-2 0 16,4-1-1-16,-1 0 1 0,-1 0-1 0,3-1 0 16,-1 0 0-16,0-2 2 0,-2-1-4 15,3-2 1-15,-3-1 1 0,2-1-5 0,-3-1 4 16,2-1 1-16,-1-1 2 0,0 2-1 0,1-4 3 15,-2 0-3-15,0-1-1 0,-1 0 2 0,5-1-1 16,-3-2 2-16,4-1-2 0,-3-1 3 16,3-2-2-16,1-1 2 0,0 0 0 0,-3-1 0 15,2-1-1-15,0-1-2 0,-3-2 3 0,-1-1-4 16,3-2 5-16,0 0-3 0,-2 0-1 16,-2-2 2-16,3-2-1 0,-4 1 2 0,2 0-6 15,1-2 6-15,-1 1-6 0,-2-2 2 0,3 0 2 16,-2-1-3-16,-1-2 2 0,-2 0-2 0,-1 0 1 15,-4 0-3-15,4 0 1 0,-2-1 3 16,-2-2 0-16,-3 1-1 0,2 0 2 0,-3-1-3 16,-5 1-3-16,1 0 3 0,0 0-5 0,-5 0-2 15,-2-2-6-15,-5 1-14 0,2 0-25 0,-7 0-27 16,-2 1-25-16,-4 0-30 0,-2 0-18 0,1 1-31 16,-3-1-58-16,0-1-13 0,0 2-415 0</inkml:trace>
  <inkml:trace contextRef="#ctx0" brushRef="#br0" timeOffset="1516.6">4494 15417 1139 0,'0'0'490'0,"0"0"-498"15,0 0 12-15,0 0 13 0,0 0 15 16,0 0 14-16,0 0 7 0,0 0 12 0,0 0 7 15,0 0 4-15,0 0-3 0,0 0-10 0,0 0-11 16,0 0-13-16,89 58-15 0,-68-48-8 16,-1 0-6-16,0 2-7 0,1-1-2 0,-2 3 1 0,-1 1-3 15,-4 0 0-15,3 1 5 0,-5 0-3 16,-1 2-3-16,-1-1 4 0,-2 0-4 0,-4-1 0 16,2 1 6-16,-5-1-2 0,-1 2 3 0,0 0 3 15,-1 1 1-15,-7-1 2 0,-1 2 0 0,0-2 1 16,-3 2-2-16,1-2-3 0,-4 0-2 15,-1 0-3-15,-3-1-8 0,3-1-5 0,-2 1-13 16,0-2-21-16,-1 2-20 0,5-3-27 0,-3 0-31 16,5 0-36-16,-1-2-47 0,0-1-74 15,5 0-72-15,1-4 17 0,2-1-321 0</inkml:trace>
  <inkml:trace contextRef="#ctx0" brushRef="#br0" timeOffset="2899.79">5473 15318 290 0,'0'0'20'16,"0"0"-15"-16,0 0 17 0,0 0 21 15,0 0 16-15,0 0 14 0,0 0 15 0,0 0 17 16,0 0 23-16,0 0 30 0,0 0 21 0,0 0 13 15,4-59 7-15,-4 55-10 0,0-1-16 0,0 0-20 16,0 1-18-16,0 0-11 0,0 1-11 16,0 2-12-16,0 0-8 0,0 1-17 0,0 0-19 15,0 0-10-15,0 0-20 0,0 0-9 0,0 4-2 16,0 4-1-16,0 5 0 0,0 2 2 0,1 4-1 16,2 5-3-16,0 1 0 0,-3 1 0 15,1 3 1-15,0 0-6 0,1 2 4 0,-2 2-3 16,0 1-2-16,0 1-2 0,0-1 1 0,0 1-3 15,-2 1-4-15,0-1 6 0,-4-1-6 16,3 1 1-16,-1-2 2 0,1-2-2 0,0-2 0 16,1-2 2-16,-2-4 0 0,3-2-4 0,-1-3 4 15,2-3-1-15,0-1-3 0,0-3 1 16,0-2 3-16,0-2-3 0,0-2 0 0,2-1 2 0,-1-1-5 16,3-1 0-16,-2-1 5 0,1-1 1 15,2 0 1-15,-1 0 5 0,3 0-3 16,-2 0-2-16,4-1-1 0,1-2 0 0,1-2 2 0,0 0-3 15,5 1 1-15,-3-2-4 0,5-1-4 16,0 2-1-16,0 1-8 0,0 0-9 0,2 1-8 16,-1-1-8-16,1 2-21 0,0-1-20 0,-1 1-45 15,1-1-52-15,0 2-70 0,-3 1-107 0,-1 0-158 16,-7 0-464-16</inkml:trace>
  <inkml:trace contextRef="#ctx0" brushRef="#br0" timeOffset="3377.51">6098 15491 2098 0,'0'0'195'0,"0"0"-214"0,0 0 8 16,0 0 13-16,0 0 9 0,0 0 8 0,0 0 10 15,0 0-5-15,0 0 1 0,0 0-9 0,0 0-7 16,0 0-6-16,0 0-13 0,132-5-18 16,-108 5-45-16,0-1-68 0,1 1-100 0,0 0-145 0,-9 0-80 15,-1 0-590-15</inkml:trace>
  <inkml:trace contextRef="#ctx0" brushRef="#br0" timeOffset="3554.04">6179 15691 1306 0,'0'0'355'16,"0"0"-358"-16,0 0 17 0,0 0 15 0,0 0 12 15,0 0-1-15,0 0 6 0,0 0 2 0,0 0 3 16,0 0-12-16,0 0-10 0,0 0-12 0,0 0-18 16,143-10-31-16,-111 2-74 0,-2-3-113 15,-1 1-146-15,-9 3-49 0,-3 2-461 0</inkml:trace>
  <inkml:trace contextRef="#ctx0" brushRef="#br0" timeOffset="5100.66">6840 15707 2351 0,'0'0'64'0,"0"0"-66"0,0 0 9 15,0 0 20-15,0 0 15 0,0 0 14 0,0 0-4 16,0 0-11-16,0 0-15 0,0 0-5 0,67-134-3 15,-44 101-12-15,4-3 7 0,-3 0-8 0,0-1-2 16,-1 1 1-16,-5 3-7 0,0 2 2 0,-7 1-1 16,-2 2-1-16,-1 0-4 0,-5 3-8 0,-3 0-15 15,0 0-13-15,-4 3-14 0,-6 1-8 16,0 1-5-16,-2 6 1 0,-2 3 13 0,3 6-1 16,-4 5-3-16,2 0 1 0,-2 12-4 0,2 4 11 15,-2 5 16-15,1 3 16 0,-2 6 8 0,2 2 7 16,1 4 4-16,0 2 2 0,4 3 3 15,3 1 4-15,2 0-3 0,2-1 2 0,2 1 2 16,2-5-1-16,4-4 7 0,5-3-3 0,-1-5 0 16,6-3-7-16,1-7-5 0,4-3 4 0,2-6-6 15,2-4 8-15,2-2 3 0,-2-3 4 16,4-8 4-16,-4-1 7 0,-2-5 2 0,-2 0-4 16,-3-2 4-16,-2-1-3 0,-1-2-1 0,-2 1 1 15,-2 0 1-15,-3 0-5 0,-1-1-4 16,0 1-3-16,-2 2-7 0,-1 0-1 0,0 2 0 15,-2 3-1-15,-1 4-2 0,-1 3 6 0,0 2 1 16,0 4-3-16,0 1-3 0,0 0-12 16,-2 7-5-16,-2 4-3 0,0 4 5 0,-3 4 5 15,-2 4 2-15,4 2 3 0,-2 3 2 0,0 0-2 0,2 2 0 16,1-2 3-16,1 0-3 0,3-3 2 16,0-2-1-16,3-3-4 0,4-4-2 0,2-5-4 15,1-3 3-15,2-3-3 0,2-4 9 0,0-1 3 16,-1-6 6-16,4-3 8 0,-3-5 1 15,2-2 1-15,-2-1 1 0,0-3 0 0,-1 0-1 16,-1 0 0-16,-2-1-1 0,-2 2-1 0,-1-1-2 16,-2 3-3-16,1 0-1 0,-1 0-5 0,-2 1 2 15,1 2-5-15,-1 3-2 0,-2 2-1 16,0 3-1-16,-1 3-2 0,0 2-2 0,0 1-7 16,0 1-10-16,-1 6 0 0,-2 3 4 15,0 4 10-15,-2 3 9 0,-2 4 5 0,3 1 0 16,-3 1-5-16,4 1 3 0,-2 0-2 0,1-1-3 15,4-1 2-15,0-4 0 0,0-3-3 0,0-2 1 16,5-4-1-16,1-3-3 0,2-3 3 0,0-3 5 16,3 0 11-16,-1-7 6 0,2-3 11 0,-2-2 1 15,0-3-7-15,2-2 0 0,-1-1-9 16,3 0-5-16,-2-2 1 0,0 1-4 0,-1 0 0 16,0 2-3-16,-1 0 1 0,1 1-2 0,-1 0-4 15,1 4 0-15,0 1-1 0,1 1-7 0,-3 4 0 16,0 3-2-16,-2 2-6 0,-1 1 5 0,-1 1 0 15,-1 6 3-15,-1 1 2 0,-1 3 1 0,0 3 1 16,-2 1 0-16,0 3 3 0,0-2-2 16,-4 3 1-16,-2 0 2 0,1-2 0 0,-1 0 3 15,1-2 4-15,-2-1 1 0,3-2 4 0,-1-1 3 16,1-2 6-16,0-2 8 16,2-4 0-16,2 0 5 0,-1-2-2 0,1-1-4 0,0 0 4 15,0-5-3-15,2-3-6 0,4-2-3 16,1-3-8-16,1-3-4 0,1 0 0 0,0 0-1 15,1 0-2-15,1-1-1 0,-2 0-3 0,1 1-1 16,1 0-3-16,-1 2-4 0,0 2-1 0,1 2-5 16,-1 2-6-16,0 3 3 0,0 4-9 0,0 1 4 15,-1 0 7-15,0 0-3 0,-2 5 9 16,-1 3-2-16,0 1 1 0,-2 2 4 0,1 2 1 16,-4-2 3-16,0 3-1 0,-1 0-2 0,0 1 3 15,-2-1 0-15,-3-2 3 0,1 1 4 0,0-3 1 16,2-2 1-16,-2-1 7 0,2-1-1 0,0-2 2 15,1-2-1-15,1 0-4 0,0-2-7 16,0 0 3-16,0 0 4 0,3-4 4 0,3-1 6 16,0-3 0-16,4-3-10 0,0 0-4 0,0-3-3 15,1 0-1-15,-1-1 0 0,1 0 0 16,2-1-3-16,-3 0-4 0,1-2-3 0,1 1-4 16,0 3-4-16,-1 0 2 0,-3 2 6 15,0 4-2-15,-2 3 4 0,-2 2-1 0,2 2-8 16,-2 1-3-16,-2 0 4 0,1 2 0 0,-1 5 9 15,1 1 7-15,-3 3 1 0,0 1 4 0,0 3-4 16,0 0 0-16,0 2 0 0,0-1-1 0,-1 0 3 16,-1 0-2-16,1-1 2 0,1-2 1 0,0 0 8 15,3 0 2-15,2-3 3 0,0-2-11 0,6-2-5 16,-2-2-2-16,-1-4-2 0,3 0 7 16,-1 0 0-16,1-5 7 0,0-3 0 0,-1-3 3 15,1 0 0-15,0-4-6 0,1 0 1 0,2-2-4 16,0-1-1-16,-3 1-1 0,3-1 0 0,-3-1 0 15,1 0 0-15,-2 1 1 0,-1-1 1 0,-1-2-4 16,-1 3-2-16,1 0 4 0,-5 4-4 16,0 3 8-16,-2 4 9 0,-1 3 9 0,0 1 6 15,0 3-4-15,-4 0-13 0,-1 7-15 0,-1 4-4 16,-1 1 0-16,-1 5 8 0,1 2 1 16,-2 1 4-16,0 2-1 0,6 1-1 15,-3-2 7-15,4 3-4 0,2-2 11 0,2 1 4 16,7-3-8-16,6-2-5 0,3-2-19 0,4-3-23 15,4-4-34-15,5-3-34 0,4-5-81 0,2-1-160 16,-7-2-202-16,-9-1-854 0</inkml:trace>
  <inkml:trace contextRef="#ctx0" brushRef="#br0" timeOffset="5250.25">8397 15057 1733 0,'0'0'65'15,"0"0"12"-15,0 0-1 0,0 0-13 0,0 0-28 16,0 0-31-16,0 0-16 0,0 0-19 16,0 0-42-16,0 0-92 0,0 0-175 0,0 0-555 15,0 0 358-15</inkml:trace>
  <inkml:trace contextRef="#ctx0" brushRef="#br0" timeOffset="6100.99">8318 15611 1261 0,'0'0'101'15,"0"0"23"-15,0 0 49 0,0 0-14 0,0 0-49 16,63-128-20-16,-48 107-14 0,0 3-21 0,0 1-10 15,0 5-11-15,-3 1-8 0,1 4-8 0,-2 4-1 16,-1 2-10-16,0 1-1 0,0 1-3 0,-1 6 2 16,-3 3 0-16,-1 2 2 0,1 2 2 15,-2 0-6-15,-2 1 3 0,-1 2-5 0,-1 0 1 16,0-2-1-16,0 1 3 0,0-1 0 16,-2-1-2-16,1-2 7 0,-3 0-2 0,0-4 8 15,2-1 8-15,2-1 13 0,-1-3 15 0,0-2 9 16,1-1 4-16,0 0-4 0,0 0-10 0,0-1-19 15,0-3-7-15,0-5-18 0,2 0-5 0,4-2 1 16,-1-3-5-16,4-1 3 0,0-1-3 16,1-2-5-16,2 0-5 0,0-1-6 0,2 0-8 15,0 2-4-15,-4 0-2 0,3 2-2 0,-3 1-1 16,3 1-2-16,-2 2-2 0,-1 1-4 0,0 3 3 16,-1 4-2-16,-2 1 0 0,0 2 4 15,-3 0 5-15,-1 4 11 0,-2 4 9 0,-1 3 11 16,0 3 2-16,0 2 1 0,-4 0 3 0,1 2-2 15,-1 0 2-15,0 2 2 0,3 2 3 0,1-3 11 16,0 1 5-16,8-1-1 0,1-3-1 16,3-2-8-16,-1-2 3 0,5-1 2 0,0-3-4 15,3-3 4-15,-2-3-5 0,1-2-1 0,0 0 3 16,0-2-2-16,1-7-3 0,-1 0-2 16,-4-3 0-16,-2 1-1 0,-1-3 3 0,-1-2 0 15,-3 0 2-15,4-3-4 0,-5 0-1 0,1-3-3 16,1 0-3-16,1-2 1 0,-3-1-2 15,0-3-4-15,1 1-3 0,-4 1-2 0,1 2-1 16,-4 3 2-16,0 5 8 0,0 5 1 0,-6 2 10 0,-2 6 0 16,-1 3-1-16,-1 0-7 0,-1 5-4 15,-1 5 2-15,0 4-1 0,-2 2 9 0,-2 4-2 16,6 0 1-16,-3 4 0 0,2 1 1 0,0 0 4 16,3-1 8-16,1-2 4 0,2-4-2 0,2-1-4 15,3-5-11-15,0-4-7 0,3-2-6 16,2-3 3-16,4-3 7 0,-2 0 3 0,3-1 8 15,3-7 3-15,-1-2-10 0,0-5-4 0,3 0-6 16,-2 0-7-16,1-1 5 0,-1 1 2 16,1-1-2-16,-3 1 0 0,0 1-6 0,0 2 1 15,-2 2-2-15,-1 3-1 0,-4 3 2 16,2 2-5-16,-4 2 0 0,-1 0 1 0,0 1 4 0,-1 4 4 16,2 3 8-16,-2 4 0 0,0 1 2 15,0 1-1-15,0 0-1 0,-2 1-2 0,1 0-3 16,0-1 0-16,1-2-4 0,0 0-12 0,0-1-31 15,0-3-47-15,0 0-61 0,4-2-95 16,1-4-122-16,-3 0-145 0,1-2-746 0</inkml:trace>
  <inkml:trace contextRef="#ctx0" brushRef="#br0" timeOffset="7117.32">9236 15495 1346 0,'0'0'106'0,"0"0"43"16,0 0 17-16,0 0-21 0,0 0-40 0,0 0-35 15,0 0-23-15,0 0-23 0,0 0-8 0,0 0-3 16,0 0 0-16,0 0-2 0,21-122 0 15,-9 108-2-15,3 2-2 0,-1 1-1 0,0 4-3 16,1 1-3-16,-2 2-1 0,-3 2-1 0,-1 2-3 16,-1 0 1-16,-2 5-1 0,2 3-1 0,-4 2 2 15,0 2 0-15,-2 2-1 0,-1 2 0 16,-1-1-1-16,0 0 2 0,1-1 2 0,-1 0-1 16,1-2 3-16,3-1-3 0,-1-3 4 0,-2-2 6 15,1-3 0-15,0 0 8 0,-1-1 8 16,-1-2 11-16,2 0 11 0,-2 0 7 0,2-5 2 15,-1 0-15-15,3-4-8 0,1-1-18 0,-1-2-7 16,5-1-2-16,-1-1-4 0,1-1 1 0,2 1-2 16,0 1 0-16,2-1-1 0,1 2-3 15,-2 1-4-15,2 4-2 0,1 0-6 0,-2 2-2 16,-2 2-4-16,2 3-9 0,-4 0 1 0,0 2-1 16,-2 4 6-16,-2 3 7 0,-2 2 7 0,-1 3 4 15,-2 3 3-15,0-2 5 0,0 3-1 0,0-1 3 16,0-1-2-16,2 0 0 0,-1-2 0 0,2-2 4 15,2 0 4-15,-2-4-1 0,4-1 5 16,1-4 0-16,-2 0 7 0,3-3 7 0,1-1 13 16,3-6-2-16,0-3 0 0,0-3 1 0,4-3-11 15,1-3 4-15,-1-1-3 0,2-3-5 16,0 0-1-16,-3-2-4 0,-1 1 0 0,1-1 0 16,-3-1-2-16,0 0 1 0,-3-3-5 0,0-2-3 15,0-4-4-15,-2-3-5 0,-2-6-3 16,0-3-8-16,-1-3-14 0,-1-1-12 0,-2 3-14 15,-2 2 1-15,0 6 4 0,-4 6 20 0,-3 10 17 16,-3 8 11-16,3 7 13 0,2 7-4 0,-3 2-6 16,4 3-4-16,-3 9-7 0,0 6 1 0,0 6 4 15,-2 9 1-15,2 4 6 0,-1 4 3 0,4 5 4 16,1 1 2-16,1 3-6 0,2-1 5 16,0-1-2-16,5-3 3 0,-1-4 2 0,4-5-4 15,2-5-4-15,2-4-7 0,4-6-4 0,-2-4-9 16,2-5-3-16,-2-2-9 0,-2-4-7 15,4-5-5-15,-5-1-9 0,-1-3-11 0,1-5-15 16,-3-2-29-16,-5-2-31 0,-1-1-48 0,-2-1-80 16,-3-1-55-16,-7-2-42 0,-6 2 20 0,-6 0 99 15,0-2 71-15,-7 0-17 0,-2 0 68 16,0-3 114-16,0 1 0 0,0 0 0 0,3 2 0 16,4 2 340-16,4 4-28 0,3 3 16 15,7 3 34-15,5 2-82 0,5 0-106 0,0 2-60 16,10-1-34-16,3-1-9 0,7 0 5 0,8-2-15 15,3 0-31-15,2-1-14 0,5 0-7 0,-1-1-5 16,1 2-2-16,1 0-20 0,0 2-39 0,-3 0-97 16,-1 3-170-16,-12 0-152 0,-5 0-754 0</inkml:trace>
  <inkml:trace contextRef="#ctx0" brushRef="#br0" timeOffset="7278.41">9968 15497 1663 0,'0'0'163'15,"0"0"21"-15,0 0 8 0,-89 143-16 0,68-108-33 16,3-4-23-16,3 0-29 0,4-2-31 16,3-3-25-16,2-3-21 0,3-2-18 0,3-5-25 15,3-5-32-15,5-2-50 0,3-5-47 0,6-4-52 16,-1 0-111-16,0-3-182 0,-6-2-711 0</inkml:trace>
  <inkml:trace contextRef="#ctx0" brushRef="#br0" timeOffset="7633.46">10368 15161 1553 0,'0'0'225'15,"0"0"20"-15,0 0-13 0,0 0-50 16,0 0-65-16,0 0-33 0,0 0-20 0,0 0-12 16,-123-6-13-16,101 19-6 0,1 2-3 0,0 2-5 15,1 1-2-15,2 1-2 0,-1 2-4 0,6-2-2 16,-2 1-4-16,3-1 0 0,5-3-7 0,1-4 0 15,4-1-3-15,1-3-8 0,1-2-1 0,0-2-6 16,5-1-7-16,3-3 3 0,1 0 3 16,2-3 2-16,1-4 5 0,2-3 3 0,2-1-1 15,1-1 2-15,-2-2-1 0,3 0 0 16,-1-1 1-16,-3 1 0 0,4 2 4 0,-5 2 2 16,1 0-4-16,-4 4 4 0,-2 3-5 15,0 2 1-15,0 1 4 0,-4 0-4 0,2 6 5 0,-2 3 2 16,1 1 0-16,-1 4 0 0,0 0 0 0,0 1-2 15,-2 0-3-15,2-2-2 0,1-1-4 16,-2-2-7-16,5 0-22 0,-1-3-29 0,-1-4-52 16,2-2-61-16,3-1-90 0,0-1-197 0,-2-2-227 15,-1-1-348-15</inkml:trace>
  <inkml:trace contextRef="#ctx0" brushRef="#br0" timeOffset="7813.98">10314 14780 2398 0,'0'0'226'15,"0"0"-167"-15,0 0 20 0,0 0 11 16,0 0-5-16,0 0-33 0,0 0-26 0,0 0-15 0,0 0-11 16,0 0-7-16,0 0-5 0,0 0-27 15,0 0-57-15,0 0-93 0,115 96-157 16,-95-95-293-16,-7 0-845 0</inkml:trace>
  <inkml:trace contextRef="#ctx0" brushRef="#br0" timeOffset="8149.59">10864 15338 2599 0,'0'0'-54'0,"0"0"44"0,0 0 35 16,-24 123 13-16,17-84 0 0,-2-1-12 0,-1 1-15 16,-1 2-6-16,1 0-9 0,-4-1-25 0,-2 1-39 15,2 1-68-15,-3-2-94 0,3-2-150 0,4-10-158 16,3-11-755-16</inkml:trace>
  <inkml:trace contextRef="#ctx0" brushRef="#br0" timeOffset="9000.46">11617 15223 1688 0,'0'0'164'0,"0"0"-187"0,0 0 30 16,0 0 36-16,-56 124 8 0,52-88 3 15,3 0-11-15,1 1-15 0,0 4-8 0,0-5-12 16,0 1-7-16,0-2-1 0,2-3-7 0,1-3 2 15,-1-4 1-15,0-2 1 0,-1-5 2 0,1-3-2 16,2-6-3-16,-2-3-7 0,-1-2 2 16,0-4 9-16,0 0 24 0,0-7 15 0,3-5 6 0,-4-7-9 15,0-5-14-15,0-7-6 0,0-6-6 16,0-4-2-16,1-3-2 0,-1-5-3 0,1-4-4 16,1 0-3-16,-2 0-3 0,2 3-3 0,3 4 5 15,-2 6 1-15,3 7 4 0,-2 8 1 16,1 8 1-16,-1 5-9 0,-1 7-6 0,3 4 0 15,-4 1-9-15,1 7 17 0,2 5 5 0,-3 3 3 16,-1 3 3-16,-1 4-6 0,1-1 0 0,-1 0-2 16,0 0 3-16,0-1 0 0,4-2 1 15,-4-2-2-15,4-2 5 0,-2-3-5 0,3-4 2 16,-2-2 1-16,0-3-4 0,4-2 16 0,0-1 9 16,3-7 11-16,1-3 1 0,1-4-4 15,1-4-8-15,4-2-4 0,-3-3-2 0,3-2-1 16,-3-3-1-16,1-1-4 0,1-2 2 0,-1-2-6 15,-2-3-1-15,-1-2-1 0,-1-3-4 0,-2 2 1 16,-1-3-4-16,-6 2 3 0,-1 1-4 16,-1 4 6-16,-3 6 4 0,-5 6 1 0,2 5 10 0,-4 8 3 15,0 5 2-15,1 5-6 0,-1 2-7 0,0 10-9 16,1 4-4-16,-1 7 3 0,1 6 4 16,1 3 7-16,6 2 3 0,0 2 5 0,2-2-3 15,0 2-4-15,2-2-5 0,5-1-3 0,1 2-2 16,-2-4 0-16,4-2-1 0,0-2-10 15,1-3-3-15,4-3-12 0,-3-3-15 0,1-3-24 16,2-4-33-16,-1-2-42 0,-3-2-66 0,-1-4-92 16,0-2-116-16,-3 0 16 0,-4 0-418 0</inkml:trace>
  <inkml:trace contextRef="#ctx0" brushRef="#br0" timeOffset="9145.08">11736 14984 1530 0,'0'0'151'0,"0"0"-41"0,0 0-17 0,0 0-14 16,0 0-15-16,0 0 4 0,0 0 16 0,0 0-6 16,0 0-18-16,0 0-20 0,0 0-19 0,144-33-21 15,-108 23-25-15,0 3-44 0,4 1-95 16,1 0-158-16,-11 3-167 0,-8 0-820 0</inkml:trace>
  <inkml:trace contextRef="#ctx0" brushRef="#br0" timeOffset="9293.68">12327 15046 1948 0,'0'0'66'0,"0"0"30"0,0 0 15 0,0 0-13 15,0 0-47-15,0 0-26 0,0 0-23 16,0 0-11-16,0 0-9 0,0 0-27 0,0 0-60 16,0 0-135-16,0 0-233 0,0 0-836 0</inkml:trace>
  <inkml:trace contextRef="#ctx0" brushRef="#br0" timeOffset="9867.15">12802 14885 2114 0,'0'0'145'0,"0"0"-20"0,0 0 21 0,0 0-14 15,0 0-45-15,0 0-37 0,0 0-14 0,0 0-11 16,0 0-6-16,0 0-2 0,0 0-4 0,0 0 0 15,0 0 1-15,-110 136 0 0,109-112 2 16,1 0-4-16,0 1-6 0,1-3-2 0,6-1 0 16,1-1-5-16,2-3 3 0,4-2-5 0,-1-2-5 15,3-3 2-15,-2-1-5 0,5-2 1 16,-1-2-1-16,2-3 0 0,1-2 4 16,-1 0-3-16,2-2 3 0,0-6 3 0,-1-1-3 0,3-3 5 15,0-3 2-15,-3 0-1 0,-2-2 1 16,-2-2 4-16,-2 0 0 0,-3-2 2 0,-2-1 5 15,-3-1-2-15,-4 2-2 0,3-2 2 0,-5 1-3 16,-1 0-2-16,0 1 1 0,-7 3 0 0,3 3-2 16,-3 3 3-16,-2 5 4 0,-1 3-2 0,0 3-3 15,0 1-4-15,-2 6-3 0,1 3-4 0,-1 4 3 16,-1 1 2-16,1 3-3 0,1 2 4 16,1 0-1-16,3 2-1 0,1 2 1 0,-2-1 1 15,8-2-4-15,-2 0 2 0,2-4 2 0,0-2-4 16,3-4 4-16,6-2-4 0,0-2-1 0,0-2-2 15,3-3 0-15,0-1 4 0,4 0 2 0,-3-4 4 16,4-3 4-16,-4-2-3 0,-2 0-2 16,2 0 2-16,-3-1-6 0,-1 2 5 0,0-1 3 15,-2 4-5-15,-3 0 5 0,3 1-7 16,-2 3 1-16,3 1 0 0,-1 0 0 0,-1 0 2 16,0 4-4-16,3 3 2 0,-2 2 2 0,-2 2-2 15,4 0 0-15,-3 0 0 0,0 0-6 16,2-1 1-16,-3-1-3 0,2-1-1 0,3 0-7 15,-1 0-1-15,2-2 0 0,2-1-16 0,2-3-23 16,1-1-45-16,0-1-88 0,1-1-134 0,-5-2-275 16,-5-1-847-16</inkml:trace>
  <inkml:trace contextRef="#ctx0" brushRef="#br0" timeOffset="10076.59">13024 14490 2346 0,'0'0'200'0,"0"0"-154"0,0 0 35 0,0 0 12 16,0 0-2-16,0 0-35 0,0 0-25 16,0 0-8-16,0 0-10 0,0 0-8 15,137 106-9-15,-99-105-16 0,0-1-21 0,-3 0-46 0,-2 0-78 16,1 0-132-16,-11 0-292 0,-8 0-892 0</inkml:trace>
  <inkml:trace contextRef="#ctx0" brushRef="#br0" timeOffset="11417.54">14177 14572 2039 0,'0'0'22'0,"0"0"31"16,0 0 38-16,0 0 24 0,0 0-5 0,0 0-42 15,0 0-41-15,0 0-13 0,0 0 3 0,0 0 8 16,0 0 7-16,0 0 2 0,-29 69 3 0,33-47-7 15,0 1 3-15,0 1-5 0,0 2-7 0,-2-1 3 16,-2 1-8-16,0 1 2 0,0-2-4 16,0 1-1-16,0-3 3 0,-6 1-4 0,0-3 6 15,-3 0-4-15,-2 0 0 0,0-2 1 16,-3 1-1-16,0-2-1 0,3-2 3 0,-2 1-4 16,0-2-1-16,3-2 2 0,3-4-7 0,0-2 0 15,4-2-4-15,2-3-1 0,1 1-7 16,0-3 1-16,0 0 0 0,3 0 0 0,4 0 7 15,1 0-1-15,7 0 3 0,0-1-1 0,5-2 0 16,4 0-1-16,0 0-4 0,0 1-1 0,4 0-2 16,1 1-2-16,3 1-2 0,-1-2-8 0,3 2-22 15,0-1-19-15,0 0-28 0,1-2-34 0,-1 1-36 16,0-2-53-16,0 1-74 0,-2-3-124 0,-8 3-80 16,-9 0-683-16</inkml:trace>
  <inkml:trace contextRef="#ctx0" brushRef="#br0" timeOffset="11648.92">14767 14627 2459 0,'0'0'262'0,"0"0"-307"16,0 0 33-16,0 0 62 0,0 0 26 0,0 0-40 16,0 0-22-16,0 0-6 0,0 0-6 0,0 0-8 15,130-29-24-15,-105 27-46 0,0 1-85 0,-1 1-125 16,0 0-171-16,-8 0-108 0,-6 0-704 0</inkml:trace>
  <inkml:trace contextRef="#ctx0" brushRef="#br0" timeOffset="11827.44">14785 14886 2367 0,'0'0'44'0,"0"0"12"0,0 0 19 16,0 0 8-16,0 0-31 0,0 0-21 16,0 0 9-16,0 0 10 0,0 0-4 0,0 0-13 15,0 0-14-15,0 0-20 0,0 0-27 0,119-10-38 16,-93 1-60-16,-1 1-91 0,0-1-122 15,-9 3-234-15,-3 1-851 0</inkml:trace>
  <inkml:trace contextRef="#ctx0" brushRef="#br0" timeOffset="12286.25">15548 14558 2120 0,'0'0'7'0,"0"0"47"16,0 0 66-16,0 0 14 0,0 0-33 0,0 0-27 0,0 0-10 15,0 0-8-15,0 0-18 0,0 0-8 16,0 0-6-16,13-121-5 0,-22 116-7 0,1 1-6 16,-5 3-9-16,-2 1-8 0,-2 0-3 0,-2 7-5 15,-1 2-1-15,2 4 4 0,-4 2 0 0,3 2 3 16,0 3 0-16,1 4-1 0,2 1 4 0,3 3 3 16,1 2 3-16,2 0 4 0,2 1 0 15,5-2 1-15,2 0-1 0,1-1-5 0,0-3 3 16,6-3 0-16,4-2 0 0,1-5 7 0,4-2 5 15,0-5 4-15,4-4 9 0,-2-4 4 0,3 0-1 16,-1-3 4-16,1-6-1 0,-3-3 1 0,0-2-3 16,-4-1-2-16,-2-1-4 0,-2-2-5 15,0 0-5-15,-4 0-2 0,0-1-12 16,-4 0-21-16,1 0-28 0,0-1-62 0,-1-1-85 16,2 0-139-16,-2 5-266 0,0 5-847 0</inkml:trace>
  <inkml:trace contextRef="#ctx0" brushRef="#br0" timeOffset="12488.71">15824 14776 2147 0,'0'0'73'0,"0"0"15"0,0 0 30 15,0 0 10-15,0 0-39 0,0 0-30 0,23 126-17 16,-23-106-14-16,-2-1-19 0,-2 0-6 0,-3 1-7 15,1-2-8-15,1 0-18 0,-2-1-31 0,4-4-36 16,-1-1-62-16,1-3-83 0,3-2-108 16,0-4-159-16,0 0-714 0</inkml:trace>
  <inkml:trace contextRef="#ctx0" brushRef="#br0" timeOffset="12803.4">16034 14469 2157 0,'0'0'78'0,"0"0"33"0,0 0 21 16,0 0 6-16,0 0-39 0,0 0-28 0,0 0-11 0,0 0-8 15,0 0-15-15,127-75-13 0,-108 75-7 16,-4 0-7-16,0 4-5 0,-5 2-5 0,-2 2 2 16,-5 1-2-16,0 2 1 0,-3 2 1 0,0 3 2 15,-4-1-2-15,-1 3 0 0,-2 0 0 16,-2 3-2-16,-1 0 0 0,1 0 0 0,-1 0 0 15,1 1 0-15,3 1 1 0,0-1 0 0,2-1-2 16,0-2 3-16,3 0-11 0,1-3 7 0,0-1-1 16,0-3-1-16,7 0 9 0,-3-3-9 15,4-1-1-15,3-3-7 0,-1-3-8 0,4-2-7 16,1 0-19-16,0-6-26 0,2-3-33 0,3-1-46 16,-4-2-54-16,1-1-41 0,0-1-65 15,-4 0-86-15,-4 2-17 0,-2 4-567 0</inkml:trace>
  <inkml:trace contextRef="#ctx0" brushRef="#br0" timeOffset="13083.62">16443 14415 1167 0,'0'0'275'0,"0"0"-93"0,0 0 0 0,0 0-23 16,0 0-34-16,0 0-23 0,0 0-6 0,0 0-22 16,0 0-21-16,0 0-12 0,0 0-3 0,0 0 5 15,0 0 2-15,0 0 3 0,13 126 1 0,-4-118-4 16,1 1-3-16,1-1 0 0,0-1-2 15,2 2-3-15,2-4-2 0,-1 2 0 0,1 0-5 16,-4 0-5-16,2 0 3 0,-3 1-12 0,-1-1 0 16,1 1-1-16,-5-1-6 0,-1 0 3 15,-3 0 1-15,-1 2 4 0,0 0 3 0,0-1 2 16,-8 2-3-16,-1-1-5 0,-4 1-6 16,1-1-3-16,-3 0-2 0,0-2-4 0,-1 0 2 15,2-1-14-15,-2-1-19 0,2-3-34 0,-1 1-50 16,1-3-84-16,1 0-118 0,4-1-254 0,1-1-936 0</inkml:trace>
  <inkml:trace contextRef="#ctx0" brushRef="#br0" timeOffset="13243.19">16385 14407 2523 0,'0'0'51'0,"0"0"10"0,0 0 32 16,0 0 12-16,0 0-34 0,0 0-18 15,121-4-14-15,-90 1-16 0,0-1-18 0,3 1-10 16,-1 0-27-16,-2 0-64 0,0-2-102 0,1 2-158 16,-12-1-284-16,-4 2-843 0</inkml:trace>
  <inkml:trace contextRef="#ctx0" brushRef="#br0" timeOffset="13851.41">17028 14293 2450 0,'0'0'-41'0,"0"0"32"0,0 0 76 16,0 0 26-16,0 0-1 0,0 0-18 0,0 0-2 15,0 0-5-15,40 139-16 0,-36-110-12 16,-3 1-9-16,-1 4-6 0,0 0-5 0,-5 1-3 16,-2 0-6-16,-1-3-3 0,0-2-4 0,-2-4-2 15,3-2 1-15,0-4-3 0,-1-3 5 16,-1-2-2-16,4-3-2 0,-2-4 4 0,3-2-4 16,0-3 6-16,2-2 7 0,0-1 2 0,-4 0 2 15,4-6-7-15,0-2-2 0,-2-4-4 16,0-3-3-16,2-3 0 0,-1-2 0 0,2-6-1 15,1-2 0-15,0-5 2 0,0-4-4 0,6-3-1 16,2-3-1-16,3-3-3 0,1 2-3 0,5 1-1 16,-2 1 0-16,4 6 2 0,-1 5 3 0,1 5 2 15,-1 7-6-15,0 5 3 0,2 6-1 0,-2 3 2 16,2 4 6-16,0 1-2 0,-2 3 2 16,-3 5-2-16,1 3 3 0,-3 3 0 0,-3 0-1 15,0 2 1-15,0 0 0 0,-2 0-3 0,-4-1 4 16,-1 0-3-16,-3-1 0 0,0-1 2 0,-4-1 2 15,-4 1 1-15,-4-1 2 0,0 0-2 0,-7 2-1 16,3-2 0-16,-4 1-1 0,2-1 2 16,-2 0-3-16,1 0 0 0,2-1 4 0,4 0-2 15,1 0 0-15,3 0 0 0,-1 1-7 16,6 0 3-16,-1-1 1 0,5 2 0 0,0-1 3 16,0 1-3-16,4 0 0 0,3-1-3 0,3-1 1 15,1-2-2-15,3 0-1 0,1-2-2 0,5 0 0 16,2-2-6-16,1-3-11 0,3-1-19 15,-3-1-27-15,4 0-30 0,-5 0-44 0,2 0-71 16,1-3-102-16,-6 1-202 0,-8-1-892 0</inkml:trace>
  <inkml:trace contextRef="#ctx0" brushRef="#br0" timeOffset="14093.77">17969 14370 2489 0,'0'0'52'0,"0"0"-14"0,0 0 35 16,0 0 32-16,0 0 2 0,0 0-34 16,0 0-18-16,0 0-17 0,-12 131-16 0,16-112-8 15,2 2-11-15,-3-1-5 0,4-1-17 16,-4-1-23-16,3 0-27 0,-2-2-37 0,3-1-50 15,-3-1-72-15,1-3-103 0,-3-4-206 0,0-2-874 0</inkml:trace>
  <inkml:trace contextRef="#ctx0" brushRef="#br0" timeOffset="14275.28">17665 14503 2385 0,'0'0'-9'0,"0"0"31"0,0 0 48 16,0 0 30-16,0 0-22 0,0 0-22 0,122 4-9 0,-83-4-19 16,1-2-19-16,2 0-12 0,0-1-25 15,1-1-41-15,-3 1-63 0,-3-1-102 0,0 1-152 16,-13-1-164-16,-5 3-834 0</inkml:trace>
  <inkml:trace contextRef="#ctx0" brushRef="#br0" timeOffset="14667.23">18640 14321 2552 0,'0'0'28'0,"0"0"26"0,0 0 21 0,0 0 4 0,0 0-27 16,0 0-17-16,0 0-5 0,0 0-9 16,0 0-13-16,0 0-8 0,0 0-9 0,0 0 4 15,-121-60-2-15,98 75 3 0,2 4 2 0,0 1-1 16,2 5-1-16,0 1 0 0,6 1 1 16,2-1 0-16,1-1 1 0,3 2-1 0,5-3 5 15,1 1-5-15,1 0 2 0,1-2-1 0,6-2-3 16,1-2 5-16,6-2 0 0,0-3 2 15,5-3 3-15,2-3-2 0,1-3 3 0,3-4 5 16,-1-1 2-16,-1-1 10 0,0-6 4 0,-3-1 5 16,-3-2 8-16,0-2-2 0,-4-2-1 0,1-1-9 15,-4 0-7-15,-2-3-9 0,0-1-9 0,0-2-9 16,0-1-26-16,-4 0-41 0,1-2-70 0,-2-2-120 16,-1 8-200-16,-2 6-850 0</inkml:trace>
  <inkml:trace contextRef="#ctx0" brushRef="#br0" timeOffset="14877.67">18912 14577 2287 0,'0'0'104'0,"0"0"37"15,0 0 14-15,0 0-5 0,0 0-59 16,94 141-48-16,-85-113-1 0,0 3-10 0,-6 0-8 15,2 2-8-15,-2 1-22 0,-3-1-14 16,0-1-23-16,-5 0-28 0,-1-2-34 0,-2-2-49 16,4-4-71-16,-4-4-68 0,3-5-123 0,0-6-102 15,3-3-716-15</inkml:trace>
  <inkml:trace contextRef="#ctx0" brushRef="#br0" timeOffset="15284.09">19632 14133 2261 0,'0'0'70'0,"0"0"38"0,0 0 5 16,0 0-7-16,0 0-35 0,0 0-28 0,-127-28 0 15,102 36-4-15,-3 6-6 0,-2 2-4 0,5 5-4 16,-2 2 2-16,7 4-1 0,0 3-1 15,6 2-4-15,-1 3-2 0,9 1 1 0,0-2-5 16,6 0 2-16,0-4-3 0,9-2-7 0,2-3-3 0,2 0-7 16,4-4-2-16,2-3 1 0,1-3 1 15,1-3-1-15,1-3 0 0,0-3-4 0,2-2 3 16,-2-3 0-16,-2-1 5 0,-3-1 2 0,-1-4 3 16,-5-2 1-16,0-1 3 0,-3-1 0 0,-5-1-1 15,2-2 3-15,-5 0-3 0,0 0 1 16,-4-2 0-16,-2 2-3 0,-4-1-3 0,-2-1-4 15,-3 2-3-15,0-1-5 0,-5 2-3 0,1 3-3 16,-3 2-3-16,-2 3-5 0,3 3-3 16,0 0-9-16,1 2-12 0,5 5-15 0,-2 0-19 15,5 2-19-15,2 2-28 0,2 0-53 0,6-1-80 16,2 2-126-16,2-4-119 0,3-3-778 0</inkml:trace>
  <inkml:trace contextRef="#ctx0" brushRef="#br0" timeOffset="15769.31">20180 14201 1901 0,'0'0'178'16,"0"0"3"-16,0 0 5 0,0 0-36 0,0 0-69 15,0 0-36-15,0 0-12 0,-132-82-11 16,112 82-14-16,-1 0 1 0,1 2 4 0,3 5-4 15,2 4 0-15,1 2-2 0,6 3-7 0,1 3 3 16,5 1 2-16,2 2 0 0,0 1 1 0,5 1 3 16,5 1 3-16,0 0 3 0,0-1 3 15,2-1 3-15,0-2-1 0,-1 0 0 0,-1-3 3 16,-3 1-4-16,1-1 0 0,0 0 6 0,-4 1 1 16,3-2 0-16,-3 0 0 0,1-2-11 15,-2-1-7-15,-3-2 2 0,0-4 0 0,0 3 3 16,-6-3-2-16,0 0-2 0,-3 0-1 0,-2-2-2 15,-1 0 4-15,-4-2-5 0,-2-1-2 0,1-2-1 16,-2-1-6-16,-1 0-2 0,-1 0-2 16,2 0-2-16,1-2-2 0,4-4 1 0,-2-1 1 0,5-1-1 15,1 0-1-15,1-2 0 0,6 1-2 0,-3 0 0 16,5-2 3-16,1-2-3 0,0-2 1 16,7-2 3-16,3-1 0 0,2 0 6 0,5-2 0 15,-1 0 4-15,2 1 1 0,2 0 0 0,1 4 5 16,-2-2 2-16,2 2-1 0,0 1 8 15,-3-1 1-15,3 2-2 0,-2 0 6 0,-3 3-8 16,1 2-2-16,-5 0-2 0,3 1-7 0,-4 1 1 16,-1 1-8-16,1 1-14 0,-1-1-26 15,1 1-49-15,1-1-61 0,-1 1-93 0,5 2-141 16,-6 0-221-16,-5 1-840 0</inkml:trace>
  <inkml:trace contextRef="#ctx0" brushRef="#br0" timeOffset="16408.61">20789 14065 2045 0,'0'0'109'0,"0"0"5"0,0 0 33 0,0 0 20 16,0 0-24-16,0 0-55 0,0 0-21 0,0 0-14 15,0 0-17-15,0 0-7 0,0 0-6 16,0 0-8-16,0 0-7 0,0 0-8 0,-8-102-4 15,-11 109-4-15,-2 2 4 0,-1 3 0 0,1 3 0 16,-1 2 4-16,0 4-3 0,3 3 1 0,1 1 0 16,-1 3-2-16,1 2 3 0,3 1 0 15,0 1 1-15,3 1 2 0,3 2-2 0,0-3 0 16,6 1 2-16,0-4-7 0,2-1 5 0,1-3-2 16,2-3-1-16,7-2 3 0,-1-2-1 0,4-2 4 15,2-1-4-15,3-1 3 0,-1-4-2 0,4-2-1 16,0-1 2-16,3-3-1 0,0-3 3 0,-2-1 4 15,0 0 2-15,-1-5 0 0,-1 0 0 16,-2-4-2-16,-1-1 3 0,-3-1 5 0,-3-1-5 16,-1 0 3-16,-1-1-2 0,-5 0-2 0,2-2 2 15,-3 0-4-15,-2-1-3 0,0-1-3 16,-4 0-1-16,-1 0 5 0,-4 1 0 0,0 0-2 16,-2 3-1-16,-1 0-5 0,0 3 1 0,-2 2-4 15,1 4 6-15,2 2 1 0,1 1 1 16,3 1 4-16,2 0-4 0,3 0 1 0,-1 0-3 15,3 2 2-15,0 0-1 0,0 1-1 0,1 1 3 16,5 0-3-16,2 1 4 0,2 0 0 0,3-2 0 16,4 2-1-16,2-2 0 0,2 0-4 0,1-2-4 15,0-1-8-15,5 0-14 0,-2 0-21 0,2-2-36 16,-3-3-54-16,3 0-101 0,-9 2-182 16,-6 0-858-16</inkml:trace>
  <inkml:trace contextRef="#ctx0" brushRef="#br0" timeOffset="16710.02">21327 14015 2850 0,'0'0'-32'0,"0"0"49"0,0 0 24 0,0 0 20 15,0 0 1-15,0 0-16 0,0 0-13 16,0 0-7-16,0 0-1 0,0 0-3 0,0 0-7 16,-9 128-6-16,9-98-6 0,3-1 1 0,-1 4-5 15,0 0-11-15,2 0-10 0,-2 0-22 0,2-3-22 16,1-4-31-16,-2-2-64 0,3-5-90 0,-3-4-141 15,-1-4-212-15,-1-5-828 0</inkml:trace>
  <inkml:trace contextRef="#ctx0" brushRef="#br0" timeOffset="16895.75">21097 14227 2416 0,'0'0'25'0,"0"0"20"16,0 0 31-16,0 0 11 0,0 0-27 0,140-13-20 16,-103 11-13-16,7-1-11 0,0 1-14 0,2 1-23 15,-1 0-38-15,1 1-80 0,-3 0-114 0,-2 0-189 16,-10 0-393-16,-11 0-210 0</inkml:trace>
  <inkml:trace contextRef="#ctx0" brushRef="#br0" timeOffset="17233.91">21994 13990 1969 0,'0'0'187'16,"0"0"-50"-16,0 0 1 0,0 0-8 16,0 0-51-16,0 0-48 0,0 0-8 0,0 0-10 15,0 0-11-15,-115 14 2 0,97 1-2 0,-1 5 1 16,2 5 4-16,0-2-5 0,4 3-2 0,3 0 0 15,1 1-4-15,1-1 4 0,6 0-1 16,1-1-1-16,1-2 0 0,1-1-4 0,3-3-1 16,3 0 1-16,1-5-5 0,-1-2 6 0,2-3 5 15,2-3 2-15,1-1 10 0,0-3 3 0,3-2 6 16,1 0 4-16,0-5 3 0,2-2 6 16,0 0 3-16,1-4 4 0,-4 1 0 0,1-3-2 15,-2-1-4-15,-4 0-3 0,1-2-10 0,-2-1-4 16,-2 0-6-16,-1-3-8 0,-1-1-12 0,-2 0-19 15,-2-1-36-15,-1-3-48 0,0 3-66 0,0-1-97 16,0 7-206-16,0 4-812 0</inkml:trace>
  <inkml:trace contextRef="#ctx0" brushRef="#br0" timeOffset="17444.34">22196 14355 2443 0,'0'0'108'0,"0"0"18"15,0 0 21-15,0 0-5 0,0 0-50 0,0 0-34 16,-26 122-18-16,22-102-14 0,-2 1-11 0,0 2-10 16,-4-1-6-16,2-1-11 0,-2-2-16 15,-1 0-27-15,1-2-44 0,0-2-48 0,-1-4-70 16,2-3-110-16,4-3-205 0,3-1-928 0</inkml:trace>
  <inkml:trace contextRef="#ctx0" brushRef="#br0" timeOffset="17826.33">22693 14041 2073 0,'0'0'115'16,"0"0"40"-16,0 0 11 0,0 0-6 16,0 0-44-16,0 0-50 0,0 0-17 0,0 0-14 15,0 0-17-15,0 0-6 0,0 0-9 0,-132-86-1 16,112 99 2-16,1 4-5 0,0 4 4 0,5 2 0 16,1 3-2-16,3 1 2 0,4-1-1 0,1 0-1 15,4 0-1-15,1-2 0 0,2-1-1 16,7 0 1-16,1-2 0 0,3 0 2 0,0-3-4 15,5-1 0-15,-1-2 0 0,0-3-3 0,2-3 7 16,-3-3 1-16,-1-3 6 0,2-3 5 0,-3 0 1 16,2-1 3-16,-3-5-2 0,2-3 3 15,-4-1 0-15,-2-2-2 0,-1-1 1 0,-2-1-3 16,-3-3-3-16,-1 0-3 0,0-2-4 16,-2-2-7-16,0-1-4 0,-4-1-12 0,1 0-21 15,-2-1-26-15,2 1-31 0,-1 0-41 0,2 1-55 16,0 3-80-16,2 4-190 0,0 5-488 0,0 5 22 0</inkml:trace>
  <inkml:trace contextRef="#ctx0" brushRef="#br0" timeOffset="18217.28">22963 13899 2576 0,'0'0'40'0,"0"0"-14"0,0 0 22 16,0 0 35-16,0 0 9 0,0 0-16 15,0 0-11-15,0 0-21 0,0 0-18 0,0 0-11 16,129 32-8-16,-103-29-5 0,1 2-1 0,0-1 0 16,-1-2-1-16,0 0 0 0,1-2 1 15,-3 0-6-15,0 0-1 0,-5 0-8 0,-2 0-5 16,-3 0-1-16,-3-2 2 0,-4 0 4 0,0-1 3 15,-5 1-2-15,1 2 4 0,-3-1 2 16,0 1-1-16,0 0 5 0,-3 0-9 0,0 3 0 0,-6 3 1 16,-2 2 3-16,-3 1 7 0,0 4 2 0,1 0 0 15,-1 3 0-15,-1 1 2 0,2 2 1 16,1 4 3-16,-2-1-3 0,3 3 4 0,0-2-5 16,0 1-3-16,2-1 1 0,0-2-4 0,4 0 0 15,0-1-4-15,4-2-11 0,1 0-25 0,0-4-36 16,0-2-46-16,0-2-55 0,0-3-67 15,0-2-82-15,0-3-151 0,0-1-614 0</inkml:trace>
  <inkml:trace contextRef="#ctx0" brushRef="#br0" timeOffset="18394.8">22974 14130 2055 0,'0'0'81'0,"0"0"19"0,0 0 25 15,0 0 19-15,0 0-14 0,0 0-30 0,0 0-32 16,0 0-28-16,0 0-15 0,147 7-10 16,-113-6-4-16,1 1-5 0,-3-1-6 0,5 1-16 0,-2-2-33 15,-4 0-48-15,1 0-82 0,1 0-122 0,-9-2-222 16,-11 1-931-16</inkml:trace>
  <inkml:trace contextRef="#ctx0" brushRef="#br0" timeOffset="18627.32">23653 13877 1499 0,'0'0'376'16,"0"0"-239"-16,0 0 25 0,0 0 26 0,0 0-30 16,0 0-43-16,0 0-21 0,0 0-22 0,-55 123-20 15,51-100-15-15,3 2-10 0,1 3-12 16,0 0-8-16,0-1 1 0,6 2-7 0,0 0-3 15,3-3-3-15,-1 0-6 0,4-3-8 0,-5-4-15 16,1-2-24-16,-4-6-30 0,2-3-29 0,-5-4-31 16,-1-2-27-16,0-2-91 0,0 0-207 15,0-2-529-15</inkml:trace>
  <inkml:trace contextRef="#ctx0" brushRef="#br0" timeOffset="19100.72">23733 13862 1453 0,'0'0'240'16,"0"0"3"-16,0 0-37 0,0 0-24 0,0 0-37 16,0 0-29-16,0 0-20 0,0 0-22 0,0 0-16 15,0 0-1-15,0 0-2 0,0 0-10 0,127-4 0 16,-115 22-8-16,-1-1-5 0,-1 2-3 16,-5 0-5-16,0 1-3 0,-5-2-7 0,0 0-1 15,0-1-1-15,-8-3-5 0,-2-1 0 0,-3-1-2 16,-2-2-9-16,-2-1 6 0,-1-3-1 15,-1-1 0-15,2-2 9 0,0-1-8 0,-1 0-3 16,5 0-1-16,0-2-6 0,4 1 5 0,3-1-5 16,2 0-4-16,3 0-2 0,1 0-8 0,0 0-1 15,5 0 7-15,3 1-5 0,3-1 10 16,0 1 2-16,4-1-4 0,0 0 6 0,-1 1-5 16,2 2 0-16,1-2 1 0,-1 1 2 0,3 2 1 15,-4 0 1-15,1 2 2 0,-4 2 3 0,2 0-1 16,-2 2 2-16,-3 2 2 0,1 1-3 0,-4 0 4 15,2 3 3-15,-4-2 3 0,-1 2 4 0,0 1 4 16,-3-3 2-16,0 3 2 0,0-2 2 16,-5 0-1-16,0-1-2 0,-3 0 1 0,1-1 1 15,-3-3-1-15,0 1 4 0,-3-5-1 16,0 1 0-16,-2-2 3 0,-2-3-3 0,-3 1-2 16,0-3-7-16,-2 0-5 0,-2 0-2 0,0 0-6 15,-4-3 5-15,4 1-4 0,-3-2-4 0,4 1-2 16,2 0-12-16,2-1-16 0,0 2-27 0,5-1-31 15,-2-1-53-15,5 1-71 0,0-2-117 16,1 1-282-16,7 1-899 0</inkml:trace>
  <inkml:trace contextRef="#ctx0" brushRef="#br0" timeOffset="20693.47">14255 15665 2013 0,'0'0'90'0,"0"0"-91"0,0 0 11 15,0 0 11-15,0 0 14 0,0 0 11 0,0 0 18 16,0 0 6-16,0 0-18 0,0 0-15 0,143 13-18 16,-93-19-14-16,3-1-8 0,0-2-19 15,-1 3-38-15,-3-3-71 0,-3 2-83 0,-3-1-126 16,-10 4-143-16,-14 0-725 0</inkml:trace>
  <inkml:trace contextRef="#ctx0" brushRef="#br0" timeOffset="20892.93">14433 15767 1869 0,'0'0'-30'16,"0"0"34"-16,0 0 34 0,0 0 54 0,0 0 18 15,0 0-6-15,0 0-21 0,0 0-16 0,123-16-22 16,-94 6-25-16,1 0-11 0,0 1-20 16,-2 0-31-16,1 0-44 0,-4-1-66 0,0 2-77 15,-3 0-102-15,-1 0-110 0,-8 3-235 0,-4 0 233 0</inkml:trace>
  <inkml:trace contextRef="#ctx0" brushRef="#br0" timeOffset="21081.43">14830 15499 665 0,'0'0'209'0,"0"0"-42"0,0 0 41 16,0 0 17-16,0 0 1 0,0 0-16 0,0 0-6 15,0 0-13-15,130 45-36 0,-112-30-33 0,-1-1-25 16,-1 5-24-16,-5 0-18 0,-3 2-22 16,0 1-10-16,-8 2-13 0,0 0-6 0,-11 3-7 15,-5 0-21-15,-5 3-44 0,-7-1-53 0,-2 0-38 16,-1-1-23-16,1-3-5 0,2-2-27 0,2-3-135 15,9-6-139-15,9-6-594 0</inkml:trace>
  <inkml:trace contextRef="#ctx0" brushRef="#br0" timeOffset="21376.89">14153 15477 2428 0,'0'0'-75'0,"0"0"72"0,0 0-2 16,-152 62 15-16,113-33 4 0,2 3-3 0,4 2 2 15,6 4-4-15,4-2-3 0,8 1-7 0,6-2-13 16,5-3-23-16,4-3-40 0,12-3-80 16,6-3-78-16,7-2-103 0,6-4-109 0,-7-5-286 15,-5-4 364-15</inkml:trace>
  <inkml:trace contextRef="#ctx0" brushRef="#br0" timeOffset="23653.4">15885 15723 2131 0,'0'0'-89'0,"0"0"63"0,0 0 53 16,2 144 33-16,6-100 1 0,-1 0-10 0,-1 1-7 15,1-1-12-15,-5 1-3 0,2 0-9 0,-4-1-9 16,0-3-8-16,-4-1 2 0,-2-2 5 16,-3-6-4-16,-1-6 6 0,3-5-4 0,-2-6-2 15,3-6 4-15,0-4 9 0,1-4 9 0,1-1-6 16,0-5-3-16,-1-6-16 0,0-6-8 0,-2-4 1 16,1-6-1-16,1-5 3 0,-2-4 2 15,2-3 2-15,2-3-2 0,-2-4 3 0,4-4-3 16,1-3-5-16,0-1-1 0,4-3-3 0,4 3-4 15,3 4-3-15,1 7 2 0,2 7 1 16,0 10 2-16,5 6 2 0,-2 9 2 0,2 3-1 0,1 6 4 16,2 2 2-16,-1 2-2 0,1 6 1 15,-1 4-3-15,-5 2-1 0,0 2 0 0,-2 0 5 0,-2 2 1 16,-5-1 0-16,0 1 7 0,-7 0 1 16,0-1 2-16,0-1 7 0,-8-1 1 0,-5-1 2 15,3-1 1-15,-4-3 2 0,-2 0 0 0,3-3 3 16,1-1 3-16,3-3 2 0,3 0-4 15,2-3-5-15,3 0-12 0,1 0-12 0,0-3-2 16,6-2-1-16,3-5 6 0,6-4 0 0,1-3 1 16,4-1-6-16,-1-3-2 0,2 1 2 15,1-1-6-15,-2-1 3 0,0 1-1 0,0 2 3 16,-1 0 1-16,-3 4 4 0,-1 2 1 0,-2 4-2 16,-1 0 3-16,-4 5-3 0,0 1 2 15,-5 2-5-15,-1 1 4 0,-1 0 2 0,-1 4 0 16,0 3 8-16,0 2-2 0,-1 2-3 0,-2 3 1 15,1 1 0-15,0 1-2 0,-2 3 3 0,2-1 0 16,2 2-2-16,0-1 3 0,7 0-3 16,-3-2-1-16,4-2-1 0,1-3 2 0,2-1 2 0,0-3 1 15,-1-3 6-15,1-2 6 0,-1-3-3 16,0 0 8-16,1-2 7 0,1-5-6 0,-2-2 3 16,-1-2-8-16,0-2-6 0,-1-1-2 0,1-4 0 15,-6 1 0-15,1-1-5 0,-3-1 1 0,-1 2-5 16,0-2-2-16,-2 2-1 0,-3-1-4 0,-4 0-5 15,3 1-7-15,-3 0 0 0,1 0-8 16,-3 2-2-16,-1 2 1 0,1 2 3 0,2 3 0 16,1 2 9-16,0 2-1 0,-2 4-6 0,2 0 3 15,2 0-2-15,0 6-1 0,2 2 5 16,-2 3 2-16,5-1 0 0,0 2 4 0,1 0 2 16,0 0-1-16,2-2 1 0,8-2 1 0,0 0 0 15,0-2 5-15,5-4 8 0,0-1 7 16,0-1-1-16,0-2 8 0,2-4 1 0,-1-2-3 15,3-1-2-15,-1-3-1 0,-1 1-9 0,1-1-3 16,-1-1 5-16,4 0-7 0,-5 0 4 0,0 3-3 16,0 1-2-16,-3 1-2 0,1 3 1 0,0 1 0 15,-4 2-3-15,0 2 1 0,-2 2-1 0,-1 5 0 16,1 3-2-16,-4 2 3 0,0 3-3 0,-1 4 2 16,-3-1 5-16,0 2-3 0,0 1-1 15,0-2 1-15,-4 1-2 0,-1-2-1 0,3 0 5 16,0-2-2-16,-1 0 2 0,0-5 2 0,2-1-1 15,1-3 0-15,0-1-2 0,0-3 6 16,0-1 4-16,3-2 15 0,2 0 15 0,1-4 6 16,2-4-3-16,1-2-13 0,4-5-8 0,1-1-10 15,-2-2 2-15,1 1 0 0,0-1-8 16,0 0 3-16,-1 0-4 0,2-1-1 16,1 0-4-16,-2 1 1 0,4 0-5 0,-4 2 1 15,1 3-2-15,-3 4-1 0,-1 0-2 0,0 6-5 16,-1 2 1-16,-2 1-6 0,1 1 1 0,-2 6 0 15,-1 1 0-15,-3 2 5 0,2 2 5 0,-2 1 3 16,-2 4-6-16,1 0 8 0,-1-1-8 0,1 0 3 16,0-2 5-16,3-2-3 0,1 0 2 0,0-2-4 15,1 0 2-15,3-2-1 0,0-3 3 0,4 0 4 16,-2-4 2-16,5-1-1 0,-3 0 5 16,5-5-2-16,-3-1-3 0,3-3 3 0,0-1-5 15,-1-1 5-15,0-1 2 0,2-1 3 0,-3-1 2 16,-2-1 0-16,0-2 6 0,0 3-2 0,-3-4 0 15,-1 1-1-15,-1-2-5 0,-4-1-4 0,3 0-1 16,-7 0-3-16,3-1-3 0,-4 2 2 16,0 2-1-16,-5 1 1 0,-3 3-3 0,-1 3 0 15,-4 3-7-15,1 5-3 0,-7 2 3 16,1 0-4-16,-2 7 5 0,1 3 3 16,2 2 1-16,-1 2 6 0,4 0 0 0,0 1 0 0,4 2-6 15,1 0-2-15,4-1-1 0,-3-1 3 0,8-2 4 16,0-2 1-16,0-2-2 0,0-2-1 0,6-4 2 15,3 0 2-15,3-3 4 0,1 0 2 16,0-7 4-16,5-3-4 0,1-2 8 0,0-2-4 16,-1-1-3-16,0-1 7 0,0 1-6 0,1-3 7 15,-1 1 3-15,-4 1-1 0,4-3-1 0,-6-1-2 16,1 0-5-16,1-1-3 0,-3-1-4 16,0-1 0-16,-1-2-1 0,0-3-2 0,0 0 0 15,-1 1-5-15,-2 1-4 0,-1 4 1 0,-5 2 0 16,-1 6 5-16,0 4 0 0,0 4 3 0,-2 3-7 15,-5 3-5-15,2 0-5 0,-4 7-3 0,-1 5 5 16,-1 3 3-16,-2 3 8 0,0 3 2 16,2 4 1-16,0 2-2 0,-1 4 0 0,1 1-1 15,-3 3 3-15,3-1 2 0,1 2-2 16,6-2 5-16,-1-5-5 0,5 1 4 0,0-5-4 16,8-2 0-16,2-4-1 0,6-4 0 0,-2-2 5 15,5-3-4-15,0-3 8 0,2-3-3 16,0-3-1-16,1-1 3 0,3-4-5 0,-1-4 4 0,-2-1 2 15,-1-3 2-15,0 0 2 0,-2-2-1 16,-1 0-2-16,-2 0-2 0,-1-1 0 0,-3 2 1 16,-2-4-3-16,-1 1 0 0,1-1 0 0,-5-1-3 15,0-1 0-15,-5 2-2 0,0 1-2 0,0 3 1 16,-2 3 1-16,-5 3 1 0,-2 2-1 16,1 4-6-16,-4 1-1 0,-1 1 0 0,2 6-5 15,-3 3 11-15,-1 2-2 0,4 3 0 0,-1 1 7 16,1 2-6-16,0 2 2 0,3 1-2 0,0-2-1 15,2 3 2-15,2-2-1 0,4-2 3 0,0 0-3 16,0-3-2-16,8-1 1 0,0-1 4 16,2-2-2-16,3-3 4 0,-1-2 0 0,5-4-4 15,-2 1 4-15,3-3-3 0,2 0 8 16,-1-3-1-16,1-3 2 0,0-2 0 0,0-1-5 16,-2-3 1-16,1 0 1 0,-2-1-3 0,1-1 2 15,0-1 5-15,-2-1-7 0,2 0 6 16,0-1-4-16,-4-2-4 0,4 1 4 0,-6 2-4 0,1 0 2 15,-2 4-3-15,-4 2 1 0,-1 5-3 16,-2 2 0-16,0 2-4 0,-2 1-1 0,-2 0-3 16,0 4 4-16,0 3 4 0,-6 3-1 0,2 0 5 15,-1 3-5-15,1 1 3 0,-3 0-3 0,3 0 3 16,-4 1 2-16,5 0-7 0,-2-1 9 16,3 1-5-16,0-1 3 0,1 0-1 0,1-3 1 15,0 0-3-15,1-3-1 0,2-1 6 0,5-2-2 16,1-2 6-16,1-2 2 0,0-1 3 0,4 0 0 15,-2-3 8-15,4-3 1 0,-4-1-7 0,3-1 5 16,0 0-7-16,-3-2-3 0,4-2-3 16,-3 2-1-16,4-2-5 0,-5 0 1 0,4 1 6 15,-2 0-3-15,-1-2 3 0,-2 3-3 0,-3-1 1 16,3 3 0-16,-5 3 1 0,-4 0 8 16,0 4 5-16,-2 1 4 0,0 0 2 0,0 0-3 15,-1 0-12-15,-4 5 1 0,1 1-11 16,-5 2-2-16,5 3 6 0,-3 1-5 0,3 2 0 0,-2 0 2 15,2 0 2-15,-2 0-3 0,4-2 5 16,0 2 0-16,2-1-3 0,0-3-1 0,0 0-2 0,1-1-5 16,3-4-13-16,4-1-12 0,1-3-23 15,2-1-25-15,2-1-35 0,4-6-51 0,2-2-65 16,1-2-78-16,-3 0-89 0,-2 1-169 0,-7 4-787 0</inkml:trace>
  <inkml:trace contextRef="#ctx0" brushRef="#br0" timeOffset="23794.02">18202 15191 1546 0,'0'0'282'0,"0"0"-31"0,0 0-25 0,0 0-46 15,0 0-64-15,0 0-49 0,0 0-30 0,0 0-27 16,0 0-28-16,0 0-29 0,0 0-48 16,0 0-77-16,0 0-119 0,-60-4-217 0,65 7-891 0</inkml:trace>
  <inkml:trace contextRef="#ctx0" brushRef="#br0" timeOffset="24484.26">18261 15615 825 0,'0'0'211'0,"0"0"48"0,0 0 7 15,0 0-34-15,0 0-37 0,0 0-21 0,0 0-20 16,0 0-16-16,0 0-19 0,0 0-14 16,0 0-15-16,122-62-9 0,-106 49-7 0,0-1-8 15,3-1-3-15,-1 1-11 0,1-4-9 0,-2 2-10 16,1-2-6-16,1 0-7 0,-5-1-13 0,4-1 0 15,-2 0-2-15,-3-3-4 0,-1 1 11 16,0-1-8-16,-1-1-5 0,-2 0 3 0,1 2-10 0,-3 1 5 16,-5 1-1-16,-1 1-2 0,-1 4 0 0,-1 1-3 15,-8 3 0-15,-2 4-4 0,-1 4-2 16,-6 3 0-16,-1 0 4 0,-2 5 4 0,-1 4 5 16,1 4 0-16,-1 1-5 0,1 4 4 0,2 1-2 15,0 4 2-15,0 0 1 0,5 4 2 16,-3-1-4-16,6 2 3 0,2-2 4 0,-1 2-5 15,6-2 5-15,2 0-2 0,2-3-3 0,0-2-2 16,5 1 0-16,5-4 2 0,0-1-1 0,4-1 3 16,2-2-2-16,0-1-2 0,0-3 1 15,4-2-2-15,-1-2-7 0,2-3 1 0,-1-3 4 16,0 0-1-16,1-2 11 0,0-5-2 0,-1-2 2 16,0-3-3-16,1 1 2 0,-3-3 2 15,0 1-3-15,-4-1 2 0,2 1-2 0,-4-1-1 16,0-2-1-16,-1 1 1 0,-1 0 0 0,-1 1-1 15,0-1 2-15,-6 4-1 0,-1 0-2 16,1 3 4-16,-3 2 6 0,0 2-2 0,-4 2 7 16,1 2-4-16,-4 0-8 0,-3 4 2 0,0 4-2 0,-1 4 6 15,-2 1 3-15,0 1 5 0,-2 3 1 16,4 0 0-16,-2 0 7 0,2 3-1 0,0-3 2 16,0 0-1-16,4-1-1 0,1 0-4 0,4-3 2 15,2 0-9-15,0-4-7 0,3 0-7 0,5-3-7 16,3-2-6-16,3-2-17 0,2-2-9 15,4 0-22-15,7 0-4 0,4-2-45 0,4-1-108 16,9 0-141-16,-12-1-314 0,-10 3-838 16</inkml:trace>
  <inkml:trace contextRef="#ctx0" brushRef="#br0" timeOffset="26118.54">20050 15034 1941 0,'0'0'80'0,"0"0"56"0,0 0 20 0,0 0-7 15,0 0-37-15,0 0-48 0,0 0-21 0,0 0-3 16,0 0-2-16,-43 133 0 0,36-93-6 0,3-2-10 15,-2 1-3-15,3 2-5 0,1 0-8 0,-2 0 0 16,3-3-3-16,1 2-1 0,0-5-3 16,0-1 1-16,0-4 0 0,0-2 0 0,3-4-2 15,1-5 0-15,-3-1-3 0,1-6 1 16,-2-4 4-16,0-3-4 0,0-3 10 0,0-2 0 0,0 0-2 16,0-5-4-16,0-4-3 0,-3-3-2 15,-3-7-3-15,2-3 10 0,-2-3-5 0,2-4-1 16,-4-2 2-16,5-5-4 0,-2-1 5 0,3-4-1 15,1-3 1-15,1-1-5 0,0 0-4 16,0 0-1-16,2 3 2 0,4 3 1 0,-3 5 5 16,6 3 2-16,-1 6-1 0,-1 4 4 0,1 5-3 15,2 6-2-15,0 3 2 0,0 5-1 0,3 2 1 16,0 0 2-16,1 6 2 0,-2 4 0 16,6 3 0-16,-2 2 1 0,0 2-1 0,2 1-1 15,-1 2 2-15,-3-2 0 0,-1 0-1 0,-3 1 1 16,-2-1-1-16,0-2 3 0,-6 1 0 0,-2 0 5 15,-1 1-2-15,-8-3 2 0,-4 2 2 0,-4-2-3 16,-3-1 2-16,-3-2-6 0,-4-1-1 16,2 1-2-16,-3-1 0 0,7-3 1 0,-1-1 0 15,0 0-2-15,4 0 2 0,0 0-1 0,7 1-2 16,1-1 2-16,2 0-5 0,6 0 0 16,1-2-2-16,1 2 0 0,2 2 2 0,8-1-3 15,1 0 2-15,6 2-2 0,3-2 5 0,2 0-4 16,0 0 2-16,6 0 5 0,1 0-3 15,2 1 0-15,1 0-11 0,0-1-10 0,1 0-28 16,1-1-29-16,-3 0-42 0,1-2-64 0,0 0-91 16,0 0-165-16,-7-3-337 0,-9-1-201 0</inkml:trace>
  <inkml:trace contextRef="#ctx0" brushRef="#br0" timeOffset="26331.48">20709 15436 2181 0,'0'0'0'0,"0"0"44"0,0 0 39 0,0 0 25 15,0 0-9-15,0 0-10 0,0 0-11 0,6 122-10 16,0-98-19-16,-2 0-17 0,0 1-13 16,-3-1-9-16,-1-1-3 0,0 1-10 0,-5 0-4 15,0-2-12-15,-3 0-16 0,-2 1-29 0,-1-2-33 16,1-1-37-16,0-4-60 0,2-1-69 0,2-4-135 15,0-4-101-15,5-2-655 0</inkml:trace>
  <inkml:trace contextRef="#ctx0" brushRef="#br0" timeOffset="26834.14">21552 14897 2218 0,'0'0'-15'0,"0"0"55"0,0 0 33 0,0 0 11 16,0 0 1-16,0 0-29 0,0 0-12 16,0 0-7-16,0 0-6 0,-119-53-2 0,101 61-10 15,-3 4 1-15,-2 2 5 0,-2 5 1 0,-1 3 1 16,-1 0-1-16,0 6 4 0,0 2-2 0,0 3 7 15,3 1 1-15,2 0-4 0,1 0-3 16,3-2-4-16,2-1-6 0,4 0-5 0,6-1-1 0,1-1-6 16,5 0-2-16,0-3-1 0,9 1-2 0,4-5-3 15,2-1 0-15,5-3 1 0,1-3-6 16,2-5 6-16,3-2-4 0,-1-5-1 0,4 0 1 16,-2-3 3-16,0-3 3 0,-4-4-4 0,0-3 8 15,-2-1-8-15,-3-3 1 0,-3 1 3 16,-3 0-4-16,-2 1 4 0,-3-1-3 0,-4 1 2 15,-2-1-2-15,-1-1-3 0,-1 2-2 0,-7-2-4 16,-2 1-3-16,-4 0 1 0,1 1-2 16,-5 3-2-16,0 0 5 0,2 4 2 0,-2 1 4 15,2 3 4-15,1 1 6 0,4 0-2 0,3 1-3 16,3 1 1-16,3 0-8 0,2 0 1 0,0 0 1 16,5 1 2-16,1 0 5 0,6-1 0 15,3 0-3-15,3-2 1 0,4 0-6 0,3 0-16 16,2-5-26-16,3 0-47 0,1-2-71 0,2 0-113 15,-9 2-225-15,-8 1-960 0</inkml:trace>
  <inkml:trace contextRef="#ctx0" brushRef="#br0" timeOffset="27177.76">21978 15275 2199 0,'0'0'51'0,"0"0"28"16,0 0 54-16,0 0 13 0,0 0-19 16,0 0-37-16,2 126-24 0,-2-100-4 0,0 2-14 0,0 2-16 15,-2-2-13-15,-3 3-13 0,-3-3-5 0,-1 0-4 16,-1-2-21-16,-2-1-35 0,0-2-40 16,0-4-59-16,1-1-94 0,3-2-137 0,0-6-209 15,5-4-832-15</inkml:trace>
  <inkml:trace contextRef="#ctx0" brushRef="#br0" timeOffset="27842.99">22424 14872 2440 0,'0'0'-3'0,"0"0"29"0,0 0 26 15,0 0 21-15,0 0-8 0,0 0-4 0,0 0-5 16,0 0-6-16,0 0-11 0,0 0-17 0,52 133-5 16,-52-104-6-16,0 0-8 0,0 1 2 0,-6-2-4 15,-1-2-2-15,-2-3 2 0,-1-2-1 16,0-2-2-16,0-4 3 0,1-3 0 0,0-2 0 16,3-5 1-16,-4 0 0 0,4-3 0 0,-1-2 2 15,3 0 4-15,0-2-1 0,-2-6-1 0,4-1 0 16,0-5-2-16,1-1-1 0,1-2-2 0,1-4 2 15,6-2-4-15,3-2 0 0,3-5 4 16,3-3-4-16,2-1 3 0,5-1-1 0,1 4-3 16,1 3 1-16,-1 6-1 0,-2 3 0 0,0 8 1 15,0 2 0-15,-3 5 0 0,0 4 0 16,-4 0 0-16,-2 7 2 0,-1 3-1 0,-2 3 2 16,-4 1 9-16,-1 2-2 0,0 0 4 0,-1 1-1 15,-3 2-1-15,-1 0-2 0,0 2 2 0,-3-1 2 16,-4-2-4-16,-3 0 4 0,-4 1-5 15,-2-3 0-15,-5-1 1 0,-2-2-2 0,-2-1 2 16,2-2-1-16,-1 1 1 0,2-3-2 0,1-1-1 16,6-1-1-16,0-3 0 0,7-2-2 0,3 1 1 15,4-2-6-15,1 0-6 0,3-2 2 0,4-1-2 16,5-3 6-16,5 0-2 0,2 2 1 16,3-2-2-16,-1 1 0 0,1 0 2 0,2 1-1 15,-2 2 1-15,0 1-2 0,-3 1 1 0,-1 0 0 16,-2 2 3-16,-1 3 0 0,-1 2 0 0,-3 0 0 15,1 2 2-15,0 0-3 0,-1 1 2 16,1 3 8-16,-2 1-8 0,0-1 9 0,0 1-2 16,-2 0 1-16,-3-1 5 0,-3-2 0 0,-2 2 5 15,-1-1 3-15,-7-2 5 0,-2 1 2 16,-3 0 1-16,-5-2-5 0,0 0-5 0,-5-1-4 16,1 1-10-16,-4-1-1 0,-2 0-8 0,1-1 4 15,-2 0 3-15,4-2-2 0,2-3-5 16,4-1-20-16,0-1-28 0,3 0-40 0,1-4-44 15,1-3-84-15,1-2-141 0,4 0-309 0,2 4-845 0</inkml:trace>
  <inkml:trace contextRef="#ctx0" brushRef="#br0" timeOffset="28617.67">23233 15228 1741 0,'0'0'165'15,"0"0"-98"-15,0 0 43 0,0 0 17 16,0 0-6-16,0 0-40 0,0 0-32 0,46-123-17 16,-29 100-7-16,0 1-6 0,1 2-7 0,-1 1-7 15,0 3-1-15,-6 3-6 0,4 3-1 0,-6 4 0 16,-3 3-9-16,0 2-7 0,-2 1-16 0,-3 1-7 15,0 6 0-15,-1 3 7 0,0 5 16 0,0 5 10 16,-2 0 4-16,-4 4 4 0,1 2-1 16,1-2-1-16,2-2 3 0,-1-2-2 0,3-1 0 15,0-3 2-15,3-2-3 0,2-3 3 16,0-3 3-16,2-2 7 0,-2-4 13 0,0-1 19 16,1-1 15-16,1-2 6 0,2-5-1 0,4-2-11 15,2-2-13-15,-2-3-11 0,5 0-4 0,-3-1-8 16,2 0-1-16,1 0-6 0,3 0-2 0,0 1-3 15,-2 1-4-15,3 0 2 0,0 2-4 16,-1 3 0-16,-2 3 0 0,0 3-2 0,-5 2-2 16,-1 0 0-16,-2 5-2 0,-4 3-2 0,-1 4 2 15,-2 2 1-15,0 1 3 0,-4 3 2 0,0 0 2 16,0 0-1-16,-4 1 0 0,1 0 4 16,1-3-2-16,-2-1-1 0,2-3 2 0,0 0 2 15,1-2 0-15,0-3 6 0,1-1 5 0,0-4 3 16,0-1 12-16,0-1 5 0,0 0 7 0,0 0 4 15,4-3 0-15,2-4-10 0,3-2-9 0,3-3-11 16,-1-1-7-16,4 0-1 0,-1-1 2 16,1 0 0-16,0-1-2 0,2-1 0 0,1 0-3 15,0-2-3-15,3 0 0 0,-2 1 0 16,2 2 0-16,-3 3-3 0,2 3 4 0,-4 5-5 16,-1 2 0-16,-3 2 2 0,1 4-2 0,-3 4 0 15,-2 5 2-15,1 1 1 0,-1 1-2 16,-3 3 2-16,-1 0-3 0,-3 0-4 0,-1 0-6 0,2 1-9 15,-1-3-10-15,-1-2-19 0,0 0-11 16,0-1-35-16,0-2-45 0,-3-3-72 0,-1-1-118 16,-1-2-240-16,3-2-838 0</inkml:trace>
  <inkml:trace contextRef="#ctx0" brushRef="#br0" timeOffset="28831.68">23216 14845 2484 0,'0'0'132'0,"0"0"-115"0,0 0 21 0,0 0 38 16,0 0 15-16,0 0-22 0,141-86-6 16,-103 74-11-16,1 3-14 0,-3 2-13 0,1 1-15 15,-4 4-10-15,1 2-19 0,-4 0-22 0,-1 3-31 16,-3 3-40-16,-5 3-53 0,-1 2-82 0,-4 1-115 15,-5-1-230-15,-6-3-831 0</inkml:trace>
  <inkml:trace contextRef="#ctx0" brushRef="#br0" timeOffset="30151.42">15275 16691 1390 0,'0'0'46'0,"0"0"-9"16,0 0 49-16,0 0 25 0,0 0 10 15,0 0-9-15,-122 13-18 0,110-1-17 0,0 6-2 16,0 4-14-16,2 2-18 0,3 2-6 16,0 3-14-16,7 0-1 0,0 0-8 0,0 0-4 15,7-4-11-15,3-2-5 0,2-3 3 0,5-4-19 16,1 0-15-16,4-4-24 0,3-2-26 0,0-4-31 15,3-2-13-15,2-4-28 0,1 0-34 0,3-8-16 16,1-2-28-16,-2-6 0 0,2 1 2 0,-2-2 42 16,-3 0 57-16,-3 0 52 0,-2-1 62 15,-4 1 20-15,-5-1 9 0,-2 0 12 0,-3 3 45 0,-2-2 53 16,-4 1 63-16,0 0 35 0,-4 1-5 16,-1 0-8-16,-1 3-24 0,-7 3-12 0,1 4-25 15,-3 4-30-15,-1 1-32 0,-2 3-27 0,1 6-4 16,-3 4-6-16,0 2 0 0,-3 1 0 15,1 2-8-15,1 1-9 0,1 0-2 0,2 1-5 16,3 1-5-16,2-3 4 0,3-1 2 0,1-2 7 16,3-2 0-16,1-3 10 0,0-2-8 0,0-2-11 15,2-3-1-15,3 0-10 0,4-3 2 16,-2 0 9-16,4-4 11 0,1-3-7 0,0-4-2 16,3-2-8-16,-1-3-13 0,1 0 2 0,-1 1 4 15,-3-1 3-15,1 3-3 0,-2 2 4 16,0 1-5-16,1 4-2 0,-3 0 1 0,1 1-3 15,-3 3-1-15,2 1-3 0,-1 1 6 0,0 0-8 16,-3 0 4-16,2 5 1 0,-1 2-3 0,0 1 1 16,0 5 2-16,3 1 2 0,-2 3-4 0,2-1 7 15,1 2-6-15,0-1 2 0,0-2 0 16,2 0 0-16,-1-3-3 0,2-1-2 0,-1-3 8 16,2-2-6-16,2-3 6 0,-1-3-1 0,2 0 3 15,1-3-2-15,3-6 12 0,1-3 7 0,0-3-8 16,2-3 16-16,-1-3-4 0,2-4 5 0,-3 0 7 15,-1-2-1-15,0-1-1 0,-3 0-1 16,1 1 2-16,-4-2-7 0,1 0-3 0,-3-1-11 16,-1-2-4-16,-2-4-5 0,0-3-1 0,-2-2 0 15,-3-3-5-15,0 0-1 0,-2 1-3 16,-2 2-5-16,-2 6-3 0,-6 5 5 0,0 5 0 16,-4 8 5-16,-2 7 8 0,2 5-6 15,-4 5-1-15,1 6-1 0,-4 7-1 0,3 6 0 0,-3 7 6 16,2 2 4-16,5 5-1 0,0 1 4 15,5 7-2-15,0 0-1 0,6 3-4 0,1 0 0 16,0 1-3-16,8-3-5 0,1-3 3 0,3-4-6 16,5-3-8-16,4-7-14 0,3-3-41 15,5-5-65-15,2-3-81 0,1-4-109 0,3-4-168 0,-9-2-498 16,-7-2 384-16</inkml:trace>
  <inkml:trace contextRef="#ctx0" brushRef="#br0" timeOffset="31601.06">16480 16631 1841 0,'0'0'77'0,"0"0"37"16,0 0 9-16,0 0-4 0,0 0-39 16,0 0-22-16,0 0-3 0,0 0 3 0,0 0-18 15,0 0-7-15,-77 136-11 0,77-114-7 0,0 0-3 16,0-2-4-16,1-1 3 0,7-3-9 15,-2-3 1-15,5-3-5 0,2-3 0 0,1-4-2 16,4-1 5-16,1-2 5 0,3-5-1 0,-3-5 6 16,2-2 1-16,-1-3 1 0,-1-1-2 0,-2-1 7 15,-1 0-2-15,0-3 5 0,-2 1 11 0,-3 1-5 16,-1 0 5-16,-1 2-8 0,-3 1-5 16,-2 0-5-16,0 1-1 0,-2 2 1 0,-2 4-1 15,0 1 2-15,0 4-1 0,0 2 2 0,0 1-9 16,-2 0-2-16,-2 4-12 0,-1 4-2 0,-1 4 7 15,-2 2-2-15,-1 0 5 0,2 2-6 0,1 0 7 16,-1 1-7-16,4 1 7 0,0-1 1 16,3-2-8-16,0-1 6 0,2-4-6 0,1-1-1 15,6-2-1-15,0-4 5 0,3 0-3 0,3-3 2 16,1 0 5-16,4-5 1 0,-2-3-2 16,0-3-1-16,0-3 8 0,-1 0-6 15,-2-2 10-15,0 1 0 0,-4 1-7 0,1 1-1 0,0 1-4 16,-4-1 4-16,2 1-8 0,-1 0 8 0,0 0-6 15,-4 2 1-15,0 2 4 0,1 1-5 16,-2 3-1-16,-3 0-2 0,-1 3 4 0,0 1-7 16,0 0 0-16,0 0-13 0,0 3-2 0,0 3 3 15,0 3 6-15,-2 1 11 0,-2 3-6 16,-1 1 7-16,2 0-6 0,-2 1 3 0,3 0 5 16,2 0-2-16,0 1 0 0,0-1-3 0,0-1 4 15,4-2-6-15,2-1 8 0,4-4-2 0,-1-1 0 16,2-3 2-16,4-3 6 0,1 0 5 0,2-6 1 15,0-4 10-15,-1-3-11 0,3-2 10 0,-1-2-1 16,-2 1 3-16,-3 0-3 0,2-1-7 16,-3 1 8-16,-1-1-11 0,-2 0 10 0,-1-2 1 15,1 1-7-15,-3-3-2 0,-2-3-4 0,2-1-3 16,-4-4-7-16,4-1 3 0,-3-2-7 16,1-2 0-16,-2-1-7 0,1 0-4 0,-3 0-12 15,1 1-5-15,-2 5 6 0,0 5 1 0,-6 6 15 16,0 5 6-16,0 6 2 0,-2 4-5 0,-1 3-1 15,1 2-6-15,-2 6-6 0,-1 5 11 16,-1 3-4-16,-1 3 7 0,3 3 6 0,1 3-2 16,0 5-3-16,5-1 1 0,-3 3 0 0,5 0 1 15,-2 1 3-15,1 0 2 0,3-1-1 0,0 0-3 16,0-4 5-16,3-2-9 0,2-5 1 0,4-4 8 16,2-5-11-16,2-2 9 0,5-3-6 15,0-4 4-15,1-3 0 0,-2 0-1 0,1-2 8 16,1-5-1-16,-4-4 5 0,1 2 8 0,-1-3-2 15,0 1-6-15,-4-3 7 0,0 1-8 16,2-1-1-16,-3-2 0 0,3 1-5 0,-2-2 1 16,0 1-3-16,1-1 4 0,-3 2-6 0,0 0 2 15,-1 4 0-15,-4 3-3 0,-1 2 4 16,1 4-4-16,-3 1 4 0,-1 1-8 0,0 0-4 16,0 1 1-16,-1 6-3 0,-5 1 5 0,1 4 7 15,-2 2-3-15,-2 2 4 0,3 1 2 0,1 1-2 16,-3-1 0-16,6 1-1 0,-1-2 1 0,1 0-3 15,0-3 5-15,2-1 5 0,0-2-8 16,4-2 8-16,0-2-4 0,4-1 1 0,-1-3 6 16,2-1 1-16,1-1 2 0,4 0-1 0,-2-3 5 15,4-3-5-15,-1-2 1 0,3-2 2 0,-1-1 0 16,0-2-1-16,2 1 1 0,-2-2-2 0,-3 0-9 16,0 2 4-16,-2-2-5 0,-3 1 2 15,0 1-5-15,-3 0 3 0,2 2-3 0,-3-1-2 16,0 3 10-16,-2 1-8 0,-3 3 1 0,0 2 2 15,0 1-1-15,0 1-3 0,0 0-1 0,0 3-6 16,-3 3-5-16,-4 2 4 0,1 3 2 16,1 1 5-16,-1-1-3 0,1 1 5 0,-2 2-4 15,2 0-3-15,-1 1 6 0,3-1-2 16,1-1 1-16,-2-1 0 0,3-1 2 0,1-1-4 16,0-1 9-16,0-1-2 0,5-1-2 0,-1 0 2 15,6-2-2-15,0-1 4 0,4-1-1 0,3-1 2 16,3-1 5-16,1 0 10 0,7-1 3 15,2 0 2-15,2-2-11 0,1-4-14 0,4-1 6 16,-2 0-9-16,3-1 10 0,-5-1-2 0,3-2-5 0,-4-1 2 16,-2-3-2-16,-3-1 6 0,-3-1-6 15,-5-4 5-15,-4-1-5 0,0-3-2 0,-3-2 3 16,-1-1-3-16,-1-5-2 0,1 0-3 0,-2-3 1 16,0-1-5-16,0 2 1 0,-4-1 2 15,2 3-1-15,-2 3-3 0,-1 6 5 0,-2 4 4 16,-2 8-3-16,0 3 11 0,-2 6-1 0,-6 3-1 15,0 0-2-15,-5 6 0 0,2 3-5 0,-6 3 1 16,4 3 3-16,-5 3-3 0,5 2 1 16,-1 3-2-16,0 4 5 0,3 3 0 0,-3 2 3 15,0 3 10-15,0 1-6 0,3 2 8 0,0-1 0 16,0-1-9-16,4-1-7 0,0-3 3 16,5-2-11-16,2-4 0 0,0-5 8 0,6-4-14 15,4-3-2-15,4-1-1 0,5-1 1 0,10 0-4 16,5-2-4-16,7-2-13 0,6-2-24 0,4 0-29 15,1-3-48-15,1-1-84 0,6 1-144 16,-15-1-277-16,-14-1-816 0</inkml:trace>
  <inkml:trace contextRef="#ctx0" brushRef="#br0" timeOffset="32318.14">19092 16683 1381 0,'0'0'35'15,"0"0"40"-15,0 0 34 0,0 0 46 16,0 0 27-16,0 0-3 0,0 0-16 0,0 0-29 15,0 0-34-15,0 0-33 0,0 0-9 0,0 0-16 16,138-129-6-16,-113 103-8 0,-4-2-4 0,0 3-6 16,-1 1-12-16,-5-1 2 0,2 4-6 15,-5 0 1-15,-3-1 0 0,0 3 2 0,-6-1-3 16,-3 2-2-16,0 5 1 0,-2 0-4 0,-8 5 1 16,-2 2-5-16,-5 5 2 0,2 1-8 15,-4 4 10-15,-1 6-1 0,0 5-7 0,-1 3 9 16,2 3-9-16,0 3 9 0,6 0 2 0,-3 3 2 15,6 0-1-15,4 4-4 0,-1-3 5 0,7 2-3 16,0 0 3-16,2-2 1 0,8-4-2 0,5-3 3 16,1-4 6-16,5-4-5 0,7-2 4 15,2-5-2-15,2-4-3 0,8-2 10 0,-2 0-9 0,1-6 6 16,-3-3-6-16,2-4-2 0,-5-1 6 16,2-4-6-16,-5-2 3 0,-4 1 0 0,-3-3-1 15,-1 1 0-15,-6 0 5 0,-1 0-1 0,-5 0-2 16,1 0 1-16,-6 1-2 0,1 3 4 15,-3 3-3-15,-3 2 4 0,1 4 5 0,-1 2 5 16,0 4 3-16,0 2 2 0,-1 0-17 0,0 5-7 16,-2 4 2-16,-3 4-10 0,4 3 17 15,-4 2-8-15,3 4-4 0,1-1 2 0,0-1-8 16,2 2 6-16,0 0-8 0,0-1-4 0,3-1-19 16,1-5-26-16,4-1-34 0,2-3-48 0,1-3-66 15,4-4-95-15,-5-1-186 0,-3-2-879 0</inkml:trace>
  <inkml:trace contextRef="#ctx0" brushRef="#br0" timeOffset="32463.75">19888 16090 1897 0,'0'0'105'0,"0"0"2"0,0 0 8 15,0 0-2-15,0 0-39 0,0 0-61 0,0 0-20 16,0 0-16-16,0 0-15 0,0 0-44 0,0 0-77 15,0 0-103-15,0 0-183 0,16 59-894 0</inkml:trace>
  <inkml:trace contextRef="#ctx0" brushRef="#br0" timeOffset="34017.72">20914 16549 2284 0,'0'0'-19'0,"0"0"61"16,0 0 44-16,0 0 7 0,0 0-1 0,0 0-26 15,0 0-18-15,0 0-11 0,0 0-3 16,0 0-4-16,-64-127-12 0,86 111 0 0,1 1-5 16,6 1-4-16,1 2-1 0,1 2 1 0,1 2-4 15,1 1-1-15,2 1 7 0,-2 4-9 16,-2 1 2-16,-1 1-4 0,-2 1-2 0,-5 5-5 16,-5 2 1-16,-2 4-2 0,-4-1-9 0,-3 1 4 15,-3 2-3-15,-4 0-1 0,-2 1-1 16,0 1-1-16,-6-2-3 0,-5 1 3 0,-2-1 5 15,-2 0 1-15,0-2 4 0,1-1 2 0,1-3 6 16,2-2-3-16,0 0 10 0,3-2 0 0,1-2-2 16,5-2 5-16,1 0-6 0,1 0-3 0,0-2-7 15,2-5 1-15,5-2 1 0,3-3 2 0,3-2 7 16,1-1-3-16,4 0-1 0,-1-3-2 0,2 2 2 16,-2-3-4-16,1 2 5 0,4 1 4 15,-5 1-7-15,2 2 6 0,-4 1-1 0,2 3-4 16,-3 2-3-16,0 2 2 0,-5 3-8 0,-2 2-1 15,0 0 2-15,-6 1-4 0,1 6 0 0,-2 1 6 16,0 3 7-16,-4 2-4 0,-4 3 7 16,4 2-2-16,-3 0-2 0,0 0 2 0,2 3-1 15,-1-2 0-15,3-1-4 0,3-2 5 16,0-2-4-16,0-2 0 0,3-1 5 0,4-3-1 16,0-4 0-16,0 0 5 0,1-4 11 0,2 0-1 15,2-4 11-15,-1-3-5 0,2-4-9 0,0-1-3 16,2-2-7-16,1-3 3 0,1 0-4 0,-1 1 1 15,0 0 2-15,-3-1-4 0,5 0 1 16,-4 0-1-16,2 0-4 0,-3-1-1 0,3-2 3 16,-5 0-9-16,0 1-2 0,-1-1-5 0,-4 3-6 15,0 3 4-15,-3 3 6 0,-2 4 9 0,-1 4-1 16,0 3-4-16,0 0-19 0,0 2-2 0,-4 7 1 16,-2 2 12-16,-1 4 11 0,-2 4 4 15,0 0 5-15,2 2-4 0,-2 1 3 0,3 0 1 16,2 0 0-16,1-2 3 0,3-2 5 0,0-1 6 15,2-3 0-15,3-4 8 0,2-1 3 0,1-3 5 16,-1-1 6-16,0-3 5 0,2-2-4 16,0 0-2-16,1-5-2 0,4-3-9 0,-1-2-5 15,1-3-10-15,2 1-2 0,1-5-9 0,-1 3 1 16,2-1 2-16,-1 0-6 0,1-2 2 16,-2 3 5-16,3-1-7 0,-3 1-8 0,0 0 2 15,-2 3-12-15,-1 0-1 0,-4 3 1 0,-2 4-9 16,-1 1 0-16,-4 3-4 0,-2 0 1 15,0 1 3-15,0 5 9 0,0 2 12 0,-3 4 6 16,-3 0 2-16,-2 3 5 0,2 2-3 0,0-1-4 16,-1 0 5-16,2-1-5 0,1 0 2 0,0-2 1 15,4-1 2-15,0-1-2 0,0-3 1 0,0-1 7 16,2-2-5-16,4-1 13 0,-1-3 9 0,2-1 4 16,1 0 12-16,1-3-4 0,3-4-5 15,0-2-11-15,-2-2-5 0,4-1-8 0,-2 0 0 16,1-2 0-16,-1 0-1 0,1 0-3 0,-1 2-5 15,0-3 4-15,0 1-7 0,0-3 6 16,-1 2 0-16,2-2-2 0,-2 1-3 0,0 3-3 16,-2 3-1-16,-2 3-7 0,1 4 0 0,-3 2-7 15,-1 1-3-15,-1 0-1 0,0 6 4 16,-2 2 2-16,0 2 5 0,-1 4 12 0,0 1-2 16,-2 1 3-16,-2 1 0 0,1 0 1 0,1 1-3 15,-2-1 8-15,2-1-4 0,2-1-8 0,0-1 11 16,6-2-10-16,-1-1 7 0,2-2 4 0,1-3-1 15,3-3 9-15,0-2-1 0,2-1 10 0,2 0 0 16,1-3-1-16,2-4 2 0,1-6-4 16,0 0-2-16,-1 0 5 0,0-3-2 0,2-2-5 15,-3 0 3-15,-3 1-6 0,1-3 1 0,0 1-4 16,-3-2 4-16,1-1-13 0,-2-1 4 16,1-3 5-16,-1-1-9 0,1-2 9 0,-1-2-13 15,0-1-5-15,2-3-8 0,-2 1-7 0,0-1-4 16,-1 1-5-16,0 4 6 0,-5 4 7 0,0 3 10 15,-4 7 7-15,0 6 7 0,-1 4-1 0,0 6-7 16,-3 0 0-16,-5 9-6 0,-3 4 2 0,-1 6 5 16,-1 0 6-16,1 4-2 0,0 3 5 15,2 2 0-15,1 2-7 0,0 1 5 0,1 3-4 16,3-1 5-16,0 0 1 0,3 2 2 16,1-3-9-16,1-1-2 0,0-2 1 0,3-2-2 15,6-4 4-15,0-2-1 0,2-3 3 0,3-4-9 16,1-2 5-16,3-2-11 0,1-3-17 0,0-3-6 15,-2-4-8-15,-3 0-7 0,-4-4-22 0,-3-4-29 16,-2-1-58-16,-4-3-51 0,-1 1-29 0,-2-3-40 16,-9 2-32-16,-4-4-10 0,-5 2-8 15,-1-1 51-15,-5-3 88 0,-1 0-23 0,-1 0 71 16,2-2 142-16,0 0 0 0,-3 1 0 0,6 2 0 16,2 1 318-16,3 4 72 0,3 4-44 15,4 2 14-15,5 3-75 0,3 0-94 0,3 3-65 16,2 0-30-16,8 0-36 0,4 0 1 0,6 0-5 15,3 0-20-15,4-1-13 0,4 0-5 0,-1-1-3 16,2 1-7-16,2-2 1 0,2 1-8 16,-3-1-1-16,5-1-2 0,-1 2 0 0,2-1-25 15,5 1-75-15,-1 1-110 0,-8 0-224 16,-10 0-962-16</inkml:trace>
  <inkml:trace contextRef="#ctx0" brushRef="#br0" timeOffset="35434.91">23203 16178 2479 0,'0'0'-125'0,"0"0"104"0,0 0 53 16,0 0 36-16,-16 133 14 0,15-94-16 15,-2 2-17-15,2 2-9 0,0 3-3 0,0 2-21 16,-2-3-5-16,0 0-5 0,1-4-4 0,-2-3 0 16,-2-2-1-16,1-3 0 0,-1-4-6 15,0-3 2-15,-1-4-2 0,0-4 1 0,-2-3 1 16,3-7 4-16,0-2-2 0,-2-5 2 0,6-1 3 15,-6-3-6-15,3-5 2 0,-2-4-2 16,2-4 2-16,-2-2 2 0,3-4 3 0,0-3 6 0,1-3-9 16,3-4 6-16,0-1-5 0,0-6-2 0,5-2 1 15,3-3-1-15,3-2-4 0,3-2 1 16,2-1 4-16,4 3-4 0,-1 2 4 0,0 2-4 16,2 6 1-16,-2 6 3 0,0 5 4 0,-2 8 0 15,2 5-6-15,-1 5 0 0,0 4-1 16,-4 3 0-16,2 4-2 0,-3 5 4 0,-1 3-6 15,-4 1-3-15,-2 2 5 0,-1 3-3 0,-4 0 2 16,-1 0 4-16,0 1 2 0,-1-2-2 0,-6 0 2 16,-1-2 2-16,-6 0-5 0,3-1 3 15,-2-2 2-15,-2-1-1 0,3-2-5 0,0-2 5 16,0-3-7-16,5-2 2 0,2-1 8 0,1-1-4 16,2 0-2-16,2 0-10 0,0-2 3 15,6-5-7-15,1-2 4 0,5-3 6 0,5-1-7 16,1 0-1-16,3-1-2 0,1-1-6 0,-1-3-3 15,3 1 3-15,0-2-5 0,-1-2 3 16,1 0 4-16,1 0 3 0,-3 1 6 0,2 0 1 0,-4 2 8 16,-2 3-4-16,-4 2 5 0,-1 3 6 0,-6 4-3 15,-3 1 5-15,-2 4 6 0,-2 1 0 0,0 0-2 16,0 0 1-16,0 1-6 0,0 5 1 16,-2 2 2-16,-3 3 4 0,1 2-1 0,-2 4 1 15,1 1 4-15,-3 1-8 0,5 3 0 0,-2 2 1 16,2 0-3-16,2-1 1 0,1 1 4 15,0-2-7-15,0-3-6 0,4 0 5 0,2-3-6 16,3-2 4-16,-2-3 0 0,3-2 2 0,4-3-1 16,-3-3 0-16,3-3 9 0,2 0-5 15,-4-3 3-15,5-5 3 0,-5-1-4 0,-1-4-1 16,-2-2 2-16,-1-1-1 0,-4-1-5 16,2-2 5-16,-3 0-3 0,-3-2-3 0,0-1-1 0,0 0 1 15,-6-2-5-15,1 0-4 0,-2-1 8 16,0-1-17-16,-1 0-2 0,-1 2 0 0,-1 3-5 15,-2 2 5-15,-1 3 3 0,-1 5 0 0,1 4-1 16,-3 2 0-16,2 5 1 0,0 0 2 0,-1 6 2 16,1 3 4-16,-1 3 1 0,4 1-5 15,2 0 3-15,3-1-4 0,2 2-3 0,3-2 5 16,1 0 2-16,0-2-2 0,4-1 6 0,2-1 1 16,3-1-6-16,-2-1 8 0,3-2 0 0,4-3 4 15,-3-1 1-15,5 0 2 0,-1-4 0 0,4-1-2 16,-3-2 2-16,1-2 0 0,1 1 1 0,-2 0 0 15,0-2 1-15,1 1-5 0,-3 0 0 16,3 1 0-16,-1-2-5 0,0 2 1 0,2 2 2 16,-4 0-1-16,4 2-4 0,-6 2 4 0,2 1-7 15,-1 1-1-15,-3 0 2 0,0 3-2 16,-3 4 3-16,-1 2 1 0,0 3 3 16,-2 2-1-16,2 2-1 0,-2 1 2 0,-3 3-1 0,0-1-1 15,-1 2 0-15,0 2-1 0,0-1-5 16,0 1 5-16,0 0-3 0,0 0 0 0,-1-2 7 15,0 0-3-15,1-1 1 0,-2-2 1 0,-1-1 2 16,0-3-1-16,0-2 3 0,0-2-3 0,1-3 0 16,-1-2-2-16,2-3 7 0,1-1 5 0,-1-1 5 15,1 0 2-15,0-3-10 0,-1-3-4 0,-2-1-16 16,0-3-3-16,1-2-10 0,-1 0-4 16,-3-2 3-16,0-2-10 0,0 1 9 0,0-2-7 15,0 0 1-15,-3 0-4 0,4-1-3 0,0-1 3 16,0 1-4-16,1-1 7 0,4-1 5 0,-1 1 4 15,1 2 6-15,0 5 8 0,0 1 1 16,0 4 5-16,0 4 0 0,0 1-8 0,0 2 1 16,1 0-2-16,6 0 6 0,-1 0 5 15,2 4 5-15,2-1 2 0,0 1-1 0,2-1 8 16,0 1 0-16,0-2 4 0,2 2 2 0,-2-1 4 16,4 1 0-16,-3-2 1 0,3 0 2 0,-1 1 0 15,3-3 2-15,-3 1 2 0,2-1-2 0,-5 0-8 16,1 1 2-16,-3 0-7 0,-3 1-6 15,0 1 2-15,-4 1-5 0,2 2 1 0,-1 1-5 16,-2 1 2-16,1 2-1 0,-1 2 1 0,1 0 9 16,-3 3-8-16,0 0 5 0,1 2-8 0,-1-3 0 15,1 0-2-15,2 0-2 0,-1-2 3 16,0-2-7-16,0-1-7 0,3-2-8 0,-1-3-27 16,2-1-39-16,-1-2-62 0,5-1-140 0,-2 0-235 15,-5-2-905-15</inkml:trace>
  <inkml:trace contextRef="#ctx0" brushRef="#br0" timeOffset="35579.53">24193 15913 1940 0,'0'0'74'0,"0"0"8"0,0 0 12 0,0 0-12 0,0 0-48 15,0 0-27-15,0 0-14 0,0 0-14 0,0 0-25 16,0 0-53-16,0 0-90 0,0 0-149 15,0 0-143-15,36 63-651 0</inkml:trace>
  <inkml:trace contextRef="#ctx0" brushRef="#br0" timeOffset="36101.73">24227 16358 1718 0,'0'0'177'0,"0"0"31"0,0 0 7 16,0 0-62-16,0 0-40 0,0 0-13 16,0 0-18-16,125-99-19 0,-106 81-11 0,-2-3-8 15,-2-1-11-15,2-1-8 0,-1-3-2 0,-1-3-15 16,-2-2 0-16,2 0-1 0,-2-2-6 0,-2-2 2 16,-1 0-4-16,0 1 0 0,-3 2-4 15,-4 2 3-15,-2 5 2 0,-1 2-1 0,0 5 3 16,-1 7-1-16,-4 4 0 0,-1 5-6 0,-4 2-2 15,0 4-6-15,-5 9 4 0,1 4 8 16,-2 4 1-16,1 3 5 0,-1 4-1 0,1 1-1 16,3 5-5-16,-2 0 7 0,1 4-7 0,4-2 1 15,1 2 6-15,3 0-7 0,1 0 4 0,3-2-7 16,1-4 3-16,1-1-5 0,5-3 1 16,2-3 8-16,3-3-4 0,-1-5-2 0,1-3 1 15,3-4-5-15,-2-4-5 0,0-4 7 0,0-2-1 16,-2 0 5-16,2-4 3 0,1-4 2 0,1-2-5 15,-2-1-1-15,2-3 10 0,2 0-8 0,-4-1 7 16,4 0 2-16,-3-3-5 0,2 0 0 16,0 1 0-16,-2-1 7 0,-1 4-3 0,-1 2 5 15,-2 2 0-15,-3 5-4 0,-4 1 0 0,1 3 3 16,-3 1-5-16,0 1 5 0,0 6 4 16,-5 2-4-16,0 4-4 0,-1 1-4 0,-3 2 1 15,1 0-5-15,4 0 11 0,-4 0-8 16,4 0-6-16,1-3 2 0,0-1-5 0,3-1-6 0,0-1-25 15,3-2-34-15,4-4-56 0,2-1-86 16,2-3-140-16,-1 0-308 0,-2 0-816 0</inkml:trace>
  <inkml:trace contextRef="#ctx0" brushRef="#br0" timeOffset="36263.44">24820 15897 2086 0,'0'0'180'15,"0"0"2"-15,0 0-20 0,0 0-35 0,0 0-66 16,0 0-31-16,0 0-14 0,0 0-17 0,0 0-11 16,0 0-18-16,0 0-32 0,0 0-62 15,0 0-93-15,0 0-135 0,7 28-231 0,-4-23-829 16</inkml:trace>
  <inkml:trace contextRef="#ctx0" brushRef="#br0" timeOffset="36452.94">24319 16000 2053 0,'0'0'100'0,"0"0"-15"16,0 0 18-16,0 0 23 0,0 0-11 0,0 0-40 16,124-10-26-16,-88 10-15 0,-1 0-20 15,5 4-13-15,-2 3-10 0,-1 1-19 0,-1 2-31 16,-4 2-55-16,-2 1-82 0,-2 2-111 0,-9-3-180 15,-8-6-713-15</inkml:trace>
  <inkml:trace contextRef="#ctx0" brushRef="#br0" timeOffset="37334.58">24690 16383 1407 0,'0'0'290'0,"0"0"11"16,0 0-16-16,0 0-80 0,0 0-58 15,0 0-33-15,0 0-17 0,0 0-26 0,0 0-14 16,0 0-11-16,0 0-10 0,0 0-10 0,0 0-4 16,0 0 0-16,104-72-10 0,-93 67 5 0,-2 3-5 15,-3 0-8-15,0 1 0 0,-2 1-2 16,-1 0 1-16,0 1-3 0,-3 2 8 0,0 3-7 15,0 2-1-15,-3 3 2 0,-3 0 0 0,1 3-4 16,-1 0 2-16,-1 0 6 0,3 1-10 16,-2 1 8-16,2-1-5 0,-2 2-4 0,4-2 2 15,0 1 1-15,1 0 7 0,1 2-7 0,0 0 8 16,0 1-6-16,3 0-5 0,6 0 4 16,2-3 1-16,0 1-1 0,4-3 2 0,0-3 5 15,2-2-5-15,-4-3 4 0,0-4-3 0,-1-2 4 16,-1 0-5-16,-1-1 8 0,-2-4 2 0,0-2-10 15,1 0 11-15,0-1-13 0,-3-3 1 16,0-2 0-16,1-1-1 0,-1 0-2 0,2-5-3 0,1 0 4 16,-1-1-12-16,5-1 0 0,-3 0-8 0,5 2-7 15,-2 0-3-15,-1 1 0 0,-2 4 4 16,-2 2 0-16,-4 3 10 0,1 0 5 0,-3 5 6 16,-2 0 3-16,0 3 8 0,0 1-12 0,0 0 3 15,-4 0 1-15,0 0-7 0,-4 3 11 16,4 0-7-16,-5 3 5 0,4 0-4 0,0 1 3 15,3 0 4-15,1-2-6 0,-1 1 5 0,2-1-2 16,0 1-2-16,3 0-1 0,-1 1 4 0,5-1-8 16,-2 0 7-16,4-1 3 0,0 1-1 15,0 0 5-15,1 0-6 0,-1-1 3 0,-1 0-4 16,3 1 5-16,0-1 3 0,-1 0-5 0,1-1 9 16,-1-1-1-16,0-1 2 0,1 0-1 15,-1-1 3-15,0-1-4 0,0 0 3 0,-2-1 3 16,1-2-4-16,-1-1-1 0,1 0-8 0,-1-1 6 15,0 2-7-15,-4-2 7 0,5 1-1 16,-3-2-3-16,-1 1 2 0,2-1-2 0,-4-1 0 0,4-1-6 16,-4 1 5-16,-1-1-10 0,3 2 6 15,-3 0 7-15,-1 1-3 0,-1 2 8 0,0-1-6 16,0 0 4-16,-5 3-3 0,1 0-2 0,-6 1 3 16,6 0-3-16,-5 0-3 0,-1 1 6 0,-4 3-2 15,0 1-6-15,0 2 6 0,-2 2-9 0,-3 4 8 16,4 0 6-16,-4 2 6 0,-1-1 3 15,1 4-4-15,-1 0 7 0,1 2-5 0,3-1 4 16,-3 2 1-16,2-2-1 0,4-1-1 0,0 0 2 16,5-2-10-16,0 0-6 0,6 0-2 15,-1-3-8-15,3 1 9 0,0-3-8 0,3 0 5 16,1-1-6-16,5-3-3 0,-2 0 4 0,2-4-8 16,0 0 3-16,3-1-8 0,-1-2-3 0,2 0-9 15,1 0-4-15,1 0-15 0,-3-2-14 16,2-1-21-16,-2 0-39 0,-2 0-55 0,1-1-71 15,-5 1-107-15,1-1-218 0,-5 2-863 0</inkml:trace>
  <inkml:trace contextRef="#ctx0" brushRef="#br0" timeOffset="41468.51">5351 17149 445 0,'0'0'204'0,"0"0"30"0,0 0 9 0,0 0-5 16,0 0-43-16,0 0-30 0,0 0-21 0,0 0-13 16,0 0-24-16,0 0-18 0,0 0-20 15,0 0-16-15,8-104-9 0,-8 102-6 0,2 0 5 16,-2 2-5-16,0 0 4 0,0 0-4 0,0 0-5 16,0 3-8-16,0 0-2 0,-2 4-7 0,-2 1-8 15,0 2 9-15,-3 3-9 0,-1 2 1 16,0 1 5-16,1 2-1 0,0 1 1 0,-1 1-3 15,3 1 11-15,-2 1-5 0,5 0 10 0,0 0 2 16,2-1-7-16,0 0-4 0,0 0-3 0,0-2-3 16,3 0-7-16,0-1 8 0,3 0-5 0,1-3-2 15,0-1 2-15,3-3-1 0,1-1-8 0,3-3 10 16,0-1-2-16,0 0-9 0,3-4 7 16,1 0-4-16,2 0 0 0,0-2-5 0,1 0 0 15,1-5-17-15,0-1-17 0,0 1-15 0,0 0-33 16,0-1-32-16,-2 1-43 0,-2-1-52 0,-1 0-92 15,-1-1-154-15,-6 2-156 0,-5 1-288 0</inkml:trace>
  <inkml:trace contextRef="#ctx0" brushRef="#br0" timeOffset="41693.93">5285 17300 1988 0,'0'0'9'0,"0"0"45"16,0 0 30-16,0 0 29 0,0 0 20 0,0 0-27 15,0 0-18-15,0 0-17 0,0 0-29 16,131-20-13-16,-97 9-19 0,2-3-1 0,2 0-14 16,-3 0-18-16,2 2-21 0,-4-1-53 0,-2 1-52 15,-4 1-64-15,-3 1-89 0,-6 2-126 0,-4 2-82 16,-5 3-455-16</inkml:trace>
  <inkml:trace contextRef="#ctx0" brushRef="#br0" timeOffset="41909.72">5321 16999 1898 0,'0'0'66'0,"0"0"57"0,0 0-6 15,0 0-10-15,0 0-28 0,0 0-21 0,0 0 0 16,0 0 11-16,0 0 14 0,0 0-23 0,0 0-8 16,0 0-17-16,133-8-22 0,-98 1-10 0,4-3-20 15,-2 1-30-15,0 2-44 0,0 0-43 0,1 3-61 16,-3 0-64-16,1 3-91 0,-12 1-178 16,-6 0-672-16</inkml:trace>
  <inkml:trace contextRef="#ctx0" brushRef="#br0" timeOffset="42159.57">6081 17520 2445 0,'0'0'21'0,"0"0"41"15,0 0 24-15,0 0 27 0,0 0-5 16,0 0-27-16,0 0-29 0,0 0-10 0,0 0-20 16,5 131-11-16,-7-111-2 0,-5 1-11 0,-2 2-11 15,1 0-28-15,-2 2-29 0,-3-3-62 0,5-3-65 16,-1-3-72-16,3 0-103 0,-2-6-186 0,5-4-763 16</inkml:trace>
  <inkml:trace contextRef="#ctx0" brushRef="#br0" timeOffset="42651.24">6628 16916 1849 0,'0'0'264'16,"0"0"-236"-16,0 0 18 0,0 0 27 0,0 0 2 15,0 0-12-15,0 0-16 0,0 0-3 0,0 0-8 16,0 0-12-16,0 0-2 0,0 0-12 16,0 0-1-16,-85-44-5 0,72 53-1 0,0 3-1 15,-1-1 2-15,2 4 5 0,1-1-5 0,-2-2-3 16,5 1-1-16,1 0-1 0,1-1-6 0,3 0 7 15,3 1-8-15,0 1-6 0,0 0 7 0,3 0-1 16,4 1 5-16,2 0 2 0,1 0 2 0,2-1-8 16,3-1 4-16,0 1-1 0,1-1-5 15,4 1 4-15,-2 0-3 0,-1 0 5 16,2-1-3-16,-2-1 6 0,-2 1-8 0,-1-3 2 16,1 0 2-16,-4 0 2 0,-3-2 1 0,1 0-1 15,-5-2 13-15,-4 3-2 0,0-2 12 0,0 0 8 16,-3 0-3-16,-7-1 0 0,1 1 0 0,-2 0-4 15,-4 0-7-15,1 0-2 0,-2 0-11 0,1 0-6 16,-2-3 4-16,4 1 2 0,-1-1-3 16,2-2-2-16,2 0-3 0,0 1-33 0,3-3-23 15,0 0-53-15,1 0-74 0,1 0-90 0,4 0-190 16,0-3-94-16,1 1-410 0</inkml:trace>
  <inkml:trace contextRef="#ctx0" brushRef="#br0" timeOffset="42952.44">7114 17159 2293 0,'0'0'-14'15,"0"0"55"-15,0 0 28 0,0 0 16 0,0 0 21 16,0 0-11-16,0 0-19 0,0 0-22 0,0 0-8 16,0 0-22-16,127-40-12 0,-99 30 0 15,2 0-10-15,1-1-7 0,0 2-20 0,0 1-26 16,-1 1-64-16,-2-1-91 0,0 1-132 0,-8 3-236 15,-7 0-867-15</inkml:trace>
  <inkml:trace contextRef="#ctx0" brushRef="#br0" timeOffset="43643.59">8242 16841 1488 0,'0'0'92'0,"0"0"-52"0,0 0 18 16,0 0 6-16,0 0 4 0,0 0-15 15,0 0-8-15,0 0 6 0,0 0-2 0,0 0-4 16,0 0-17-16,0 0-8 0,0 0-6 0,-117-13 6 16,109 35 10-16,1 2-1 0,-3 3 12 0,3 3 4 15,3-2-7-15,-3 3-4 0,4-3-4 16,-1 1-12-16,0-4 3 0,4 1 3 0,0-5-8 16,0 0-3-16,0-1-8 0,4-4 0 0,1-1-3 15,4-2 4-15,1-4 8 0,2-3-5 16,4-5 0-16,3-1 5 0,3-3-8 0,1-7 1 15,3-3 7-15,0-4-12 0,3-1 2 0,-3-1 3 16,0-1-3-16,-4 2 3 0,2 1-2 0,-2 1 4 16,-3-1-9-16,0 1 7 0,-1 0 3 15,0 0-7-15,-2 3 3 0,-2 2 1 0,0 3-5 16,-2 4-6-16,-3 0 7 0,-1 3-7 0,0 1 4 16,-5 0 9-16,4 6 0 0,-5 1 1 15,3 4 4-15,-1 1 3 0,-4 4 1 0,2 1 12 16,-1 0 0-16,2 2-1 0,0-1-5 0,-2 0-3 15,1-2-4-15,2 1-13 0,0-2 5 0,1-3-10 16,2 0 0-16,1-2-2 0,-1-1-3 0,2 0-19 16,1-2-26-16,0-3-18 0,1-2-56 0,2-2-40 15,-2 0-63-15,2 0-99 0,-4-4-162 16,-1 2-575-16</inkml:trace>
  <inkml:trace contextRef="#ctx0" brushRef="#br0" timeOffset="44045.26">7228 17241 1188 0,'0'0'406'16,"0"0"-406"-16,0 0 11 0,0 0 4 0,0 0 14 16,0 0 26-16,0 0 15 0,0 0 8 0,0 0-16 15,0 0-11-15,0 0-21 0,0 0-17 16,130-65-5-16,-97 51-5 0,3 1-14 0,3 1-21 16,-2 0-46-16,4-1-90 0,2 0-107 0,-11 2-165 15,-11 4-575-15</inkml:trace>
  <inkml:trace contextRef="#ctx0" brushRef="#br0" timeOffset="45517.68">9037 17012 630 0,'0'0'314'0,"0"0"-292"0,0 0 27 16,0 0 14-16,0 0 11 0,0 0 5 0,0 0-13 15,0 0-1-15,0 0-13 0,-115-19-4 16,106 23 1-16,1 2-20 0,2 2 0 0,-1 4-10 16,-1 1-2-16,2 2 4 0,0 4-4 0,-2 1 1 15,2 0-9-15,0 2 6 0,2 1-2 16,-1 0-1-16,4-1 7 0,1 1 0 0,0-2-8 0,0-2 2 15,6-3-3-15,-1-2-14 0,4-3 7 16,-1-2-2-16,1-2 5 0,0-4 8 0,2-3 12 16,2 0 5-16,-2-6 1 0,0-4 3 0,3-4-9 15,-2-1-4-15,1-2-7 0,-2 1 1 16,-3 0-3-16,-4-1 7 0,3 0 4 0,-5 0-9 16,-2 1 2-16,0 0 0 0,0 1-8 0,-2 1-7 15,-5 1 5-15,1 0-14 0,0 1 4 0,-2 2 2 16,-2 0-7-16,3 2-3 0,-3 3-5 0,1 0 1 15,-2 4-10-15,1 1 1 0,-1 0-1 0,-3 7-9 16,2 2 7-16,0 3 3 0,2 1 5 16,2 1 2-16,1-1 9 0,4-1-9 0,2-2-1 15,1-1 2-15,1-2-5 0,8-2 2 0,1-3 4 16,1-2 15-16,4 0 6 0,1-1 13 16,3-6 8-16,-1-2-2 0,1-2 1 15,2-1 2-15,0 0-8 0,1-1-5 0,-1 2 2 0,1 0-8 16,-2 2 6-16,0 2 1 0,1 2-4 0,-2 3-3 15,1 0-9-15,-2 2 5 0,-2 3-11 16,2 3 5-16,-5 3 2 0,3 2-4 0,-5 0 1 16,-1 2 6-16,1-1 0 0,-3 4-10 0,-4-2 8 15,2-1-10-15,-4 2 4 0,-2-2 3 0,0 1 1 16,0-1 0-16,-1-2-2 0,-6 0 10 0,1-1-4 16,-1-2 4-16,-3 0 9 0,1-4 2 15,3 1 5-15,1-3 9 0,-3 0-2 0,6-2-7 16,1 0 1-16,1-4-12 0,0-3-2 0,0-2-6 15,3-3 3-15,6-1-7 0,-1 0-2 16,2-2 8-16,2 1-10 0,1-1 8 0,4 1 0 16,-2 1-4-16,1 0 0 0,2 1 1 0,-1 2-2 15,-1 2-5-15,3 1 3 0,-4 2-6 0,2 2 0 16,-2 2-5-16,0 1 2 0,-3 2-7 16,-1 5-2-16,-2 4 13 0,-1 1-4 0,-3 3 7 15,-1 2 2-15,-2 2 0 0,-2-2-1 0,0 0 5 16,0 2-4-16,0-2-2 0,-6-1 4 0,2 0-4 15,1-1 6-15,-3-2-1 0,3-2 9 16,-3 0 3-16,3-2 2 0,-1-2 11 0,-1-1-4 16,3-2 3-16,1-1-5 0,1-3-7 0,0 0-13 15,0 0 3-15,2-5 4 0,4-4-4 0,1-3 11 16,2-2-9-16,2-1 2 0,4-1-5 0,-2 0 3 16,0-2-4-16,3-2-3 0,-1 1 6 15,1-1-5-15,0 2-1 0,-2-1-3 0,0 2 0 16,-1 2-6-16,-2 1 5 0,1 4-5 0,-5 0-5 15,-1 5-3-15,0 1-1 0,-3 4-5 0,0 0-1 16,-2 1 13-16,-1 6-6 0,0 4 13 16,0 2 7-16,-3 1-4 0,-1 4 2 0,0 0-2 15,1 0 3-15,-1 2-5 0,0-1 5 16,3-1-2-16,0-1-2 0,0 0 1 0,1 1 2 16,0-2 1-16,3 0-7 0,4-1 4 0,-1-2-3 15,2-2 3-15,2-2 2 0,3-3 4 0,2-3-3 16,-2-1-1-16,5-2 10 0,-1-2-6 0,-1-3 8 15,1-5 0-15,2-2-5 0,-5-2-1 0,4-2 0 16,-4 0 4-16,1 1-8 0,-3 0 10 0,-1 1 0 16,-2 0 2-16,0 1 7 0,-2 0-1 15,-2 1-2-15,-2 2-1 0,2 0 8 0,-3 3 3 16,-2 2 17-16,0 3 6 0,0 0 6 0,0 2-6 16,0 0-7-16,0 0-6 0,0 4-17 15,0 4 0-15,-1 2-2 0,-3 2-2 0,-1 2-3 16,3-1 7-16,-1 1-16 0,-1 0-4 0,3-1 6 15,1 0-9-15,0-2 6 0,0-2-4 0,1-1 3 16,5-2-10-16,-3-1-5 0,4-1-10 16,0-1-36-16,0-3-34 0,4 0-54 0,2-4-81 15,2-5-114-15,-5 2-177 0,-2 1-538 0</inkml:trace>
  <inkml:trace contextRef="#ctx0" brushRef="#br0" timeOffset="45661.3">10094 16959 1106 0,'0'0'374'0,"0"0"-144"0,0 0 0 0,0 0-26 0,0 0-59 16,0 0-52-16,0 0-30 0,0 0-26 15,0 0-37-15,0 0-21 0,0 0-21 0,0 0-18 16,0 0-51-16,-72-33-109 0,89 40-177 0,-4 0-253 16,-4-4-331-16</inkml:trace>
  <inkml:trace contextRef="#ctx0" brushRef="#br0" timeOffset="47468.03">10133 17367 1255 0,'0'0'63'0,"0"0"43"0,0 0 23 0,0 0 7 15,0 0-21-15,0 0-28 0,0 0-7 16,0 0-22-16,0 0-4 0,0 0-15 0,0 0-4 15,0 0-11-15,14-125-4 0,-4 115-4 0,0 2-8 16,4 0 2-16,-2 4-5 0,1 0 0 0,2 3-9 16,-2 1 2-16,2 2-8 0,0 6-1 15,-3 2 5-15,1 4-8 0,-2 1-2 0,-1 2-6 16,-3-2-3-16,1 3-9 0,-5 0 9 0,1 0 2 16,-3 0-1-16,-1-2 15 0,0-2 3 15,0-3 8-15,-1-4 5 0,-3-1 12 0,2-3 4 16,2-1 10-16,-1-2 17 0,1 0-2 0,0-2-11 15,0-4-7-15,0-6-14 0,2-4-12 16,6-1 11-16,0-3-6 0,3 0-1 0,1-1 1 0,1 0 3 16,4 0-4-16,0-1-6 0,-1 0 9 0,3 4-16 15,-1 1 3-15,1 4 0 0,-4 3-9 16,2 4-2-16,-4 3-4 0,2 2-6 0,-5 1-11 16,-3 1 3-16,1 7-1 0,-2 2 7 0,-3 5 12 15,-2 1 8-15,-1 3 4 0,0 1-5 0,0 1 6 16,-1 1-6-16,-1-1 1 0,2 1 2 15,0-2-4-15,0 0 1 0,2-3 4 0,3-1 2 16,3-3-5-16,2-3 4 0,1-2 0 0,2-3 1 16,2-2 2-16,3-3 2 0,1 0-2 15,-1-4-1-15,0-4 7 0,2-2-3 0,-1-1 1 16,1-2 3-16,-4 0 2 0,-2-3-2 0,-4 0 7 16,1 2 4-16,-2-3-6 0,-2 1 9 0,-2 1-4 15,2 0-2-15,-5 0-5 0,-2 0-2 16,0 1-1-16,0 1-5 0,-4 0 5 0,-3 3 0 15,-2 1 1-15,0 5-5 0,-2 1 2 0,1 3-9 16,-1 0-5-16,-2 6 4 0,-2 2-7 0,2 3 4 16,1 2 4-16,0 1-1 0,-2 2-4 15,6 1 8-15,2-2-13 0,-3-1 5 0,7 3 7 16,-4-2-6-16,5-1 9 0,0-1-6 0,1 0 1 16,1-4-2-16,6-1 4 0,0-4 5 0,3-2-1 15,2-2 6-15,3 0 4 0,1-6 1 0,4-3-8 16,-4-3 1-16,1 0-6 0,-3-2 2 15,1 1 1-15,-3 1 1 0,0 1-6 0,-1 1-3 16,-1 1 6-16,0 2-9 0,-1 1 2 0,-1 2-3 16,-4 0-7-16,3 2-4 0,-5 2-1 0,3 0-2 15,-4 0-10-15,1 4 12 0,-1 2-4 16,-1 2 8-16,0 2 9 0,0 2 1 16,0 2 1-16,0 1-5 0,0 1 7 0,0 0-6 0,0-2 3 15,0 0 6-15,0-2-2 0,0-3 0 16,1-2 3-16,4-1-3 0,-2-1-4 0,5-2 7 15,-3-2 1-15,4-1 7 0,1 0 8 0,0-3 4 16,0-4-1-16,1-1-7 0,5-1 5 0,-3-2-6 16,0-1-1-16,2-1 5 0,-1-1 2 0,1 1-5 15,0-1 8-15,2 1-6 0,-1 1-13 0,1 1 9 16,3 3-6-16,-1 0 5 0,-4 2-2 16,3 3-3-16,-6-1-6 0,3 4-5 0,-5 0 7 15,-1 0-6-15,-3 4 3 0,2 3 1 0,-5 1 8 16,1 2-4-16,-2 1 5 0,-2 3-1 0,0 0-10 15,-1 1 6-15,-6 0 1 0,0 0 4 16,0-1-6-16,0-1 10 0,-1-1-8 0,4-3 2 16,-4-1 19-16,6-2-4 0,0-1 6 0,1-4-9 15,1 0-3-15,0-1-10 0,0 0 13 16,0 0 11-16,3-2-3 0,0-3 7 0,7-3-8 16,-2 0-6-16,1-1-13 0,2-3 7 0,0 1-14 15,0-3-4-15,0 1 11 0,0-1-9 16,3 0 4-16,-2 0-2 0,0-2 4 0,0 2-6 15,-1 1 7-15,0 2 0 0,-1 3-7 0,-1 1 1 16,-1 1-4-16,-1 2 3 0,0 3-2 0,0 0 4 16,-4 1-6-16,3 0-4 0,-4 5 3 0,3 2 4 15,-4 3 6-15,-1 2 0 0,0 0 10 16,0 3-7-16,1 1 3 0,1 2-1 0,0-1-5 16,4 0 3-16,-1 2 2 0,4-2 8 0,3-1-8 15,2-1 5-15,-2-1-9 0,1-1-1 0,3 0 6 16,-3 1 0-16,4-2-1 0,-1-4-3 0,3-2 5 15,-1-2-5-15,1-3 5 0,-1-1 0 0,-1 0 2 16,1-7-8-16,0-4 11 0,-3-3 0 16,2-2-15-16,-5-2 12 0,3-1-12 15,-5-1 6-15,1-1 1 0,-5-1 4 0,2-4-5 16,0 0-4-16,2-2 8 0,-1-2-9 16,0-2 7-16,2-3-5 0,-1-4-7 0,1-2-4 0,1-3-3 15,0-1-5-15,-2-1-13 0,1 0-3 0,-2 2-7 16,-1 8 7-16,-7 6 12 0,2 7 13 15,-3 8 4-15,0 5 6 0,-3 4 13 0,-2 5-9 16,-1 1 4-16,-2 4-7 0,-2 4-7 0,-1 5-1 16,1 3 3-16,0 3 0 0,0 3-1 0,1 3 4 15,1 0 0-15,1 4 4 0,0-1 0 0,-1 1 7 16,4 1-9-16,-4 1 10 0,6 1 4 16,0 0-7-16,-1-1 10 0,2-2-16 0,1-1 2 15,0-2-8-15,6-4 1 0,4-1 4 0,0-3-12 16,1-4 10-16,2-1-4 0,2-4 0 0,-1-2-2 15,-2-1 3-15,3-1-11 0,-3-5 3 0,-1 2 6 16,1-2 1-16,-2 0 4 0,-1 0-3 16,2-6 12-16,-1-1-10 0,1-1 13 0,-1 0-8 15,-1-1-4-15,1-3 2 0,-1 1-4 16,0-1 7-16,-4-3-8 0,3 0 9 0,-1 1-13 16,-3-4 5-16,1 2 3 0,-2 1-2 0,-1 1 4 15,-2 3-7-15,0 0 10 0,0 6-6 16,-4 1 3-16,-2 3 1 0,-3 1-4 0,1 5-6 0,-2 3 7 15,-2 2 0-15,1 2-7 0,1 0 11 16,4 3-15-16,-3 0 5 0,2 3 1 0,-1 0 0 16,4 0 4-16,-5 3-7 0,6-2 12 0,-2 2-9 15,3-3 6-15,1 1 1 0,1-3-7 16,0-3-1-16,2-2 3 0,4-3-2 0,-1-2-7 16,4-2 3-16,0-2-11 0,0-1 0 0,3-1-5 15,-1 0 0-15,6-2-8 0,-2-3 3 0,5 0 2 16,1 1-44-16,4-1-28 0,-3-1-92 0,0-1-156 15,-6 1-290-15,-5 1-804 0</inkml:trace>
  <inkml:trace contextRef="#ctx0" brushRef="#br0" timeOffset="47694.41">11565 17001 2119 0,'0'0'298'0,"0"0"-261"0,0 0 35 0,0 0 18 16,0 0 13-16,149-14-13 0,-113 14-28 0,3 0-22 16,1 0-11-16,1 0-21 0,0 3-15 15,-2 4-27-15,1 1-46 0,-6 3-83 0,-1 2-145 16,-9-4-231-16,-11-2-944 0</inkml:trace>
  <inkml:trace contextRef="#ctx0" brushRef="#br0" timeOffset="47865.95">11787 17791 1851 0,'0'0'131'0,"0"0"5"0,0 0-11 15,0 0-31-15,0 0-62 0,-69 129-32 0,57-101 6 0,2-2-33 16,2-1-47-16,4-4-119 0,-1-2-202 16,5-3-177-16,0-5-276 0,0-5 582 0</inkml:trace>
  <inkml:trace contextRef="#ctx0" brushRef="#br0" timeOffset="48147.21">12673 17334 2595 0,'0'0'30'0,"0"0"24"0,0 0 24 15,0 0 10-15,-40 136-8 0,32-103-18 0,2 0-12 16,-1 3-16-16,-2-2-18 0,-1 3 2 0,2 0-20 16,0-6-5-16,-3-4-17 0,3-3-15 15,-1-5-54-15,1 3-21 0,-3 0-47 0,3 0-106 16,3 0-67-16,-1-6-225 0,3-6-687 0</inkml:trace>
  <inkml:trace contextRef="#ctx0" brushRef="#br0" timeOffset="48851.33">13208 17362 1898 0,'0'0'415'16,"0"0"-423"-16,0 0 30 0,-32 135 20 0,27-96 16 16,0 1 5-16,-2 1-15 0,-2-1 0 0,3-5-14 15,2-3-5-15,0-5-2 0,-2-5 6 16,2 2-19-16,-2 2 11 0,1-1-18 0,-1 3-22 16,0-4 18-16,1-1-10 0,-2-4 13 0,4-2-21 15,0-5 14-15,0-4-30 0,3-4 6 16,0-4 24-16,0 0-16 0,0-9 31 0,4-3-14 15,-1-4 12-15,7-12-4 0,-1-10 9 0,2-10-15 16,3-6-16-16,-4 1 6 0,-2 1-13 16,2 0 14-16,-1-1-12 0,-1-1 4 0,2 0-15 15,-1 1-1-15,-1 1 5 0,0 8-2 0,1 5 11 16,0 9 4-16,-2 10 12 0,-3 7-8 0,-1 8-1 16,1 5-7-16,-3 0-6 0,0 5 10 15,-1 6 5-15,0 6 11 0,0 2-7 0,0 3 5 16,-1 2-9-16,-4 2-1 0,2-2 5 0,2 0-1 15,0-2 1-15,1-4-2 0,0-1 10 0,0-3-8 16,2-2 12-16,3-1-4 0,0-1-5 0,4-4 8 16,-1-3 9-16,4-3 17 0,-1-2 1 0,2-6 8 15,4-5-16-15,-1-1-6 0,0 0 2 16,2-1-1-16,-3-1-3 0,2-1 5 0,-3-4 2 16,-1-1-14-16,0-2 11 0,-3 1-18 0,-1-3 3 15,1-1-2-15,-2-1-2 0,-3-3 6 0,2-1-11 16,-3-2 9-16,1-1-12 0,-3-1 0 15,-1 3 1-15,-1 3-4 0,0 3 4 0,0 3 0 16,0 7 4-16,-1 3 2 0,-1 6 2 0,-3 5 0 16,1 3-4-16,-1 6-8 0,-1 9 8 15,-2 5 6-15,0 6-1 0,-2 2 8 0,3 5-7 16,3 0-2-16,1 2-3 0,2 1 7 0,1 1-2 16,0 0 2-16,4-1 7 0,4 1-10 15,-2-3 1-15,4-2-6 0,0-2-11 0,3-3-3 16,0-7 1-16,0-2-13 0,2-5-19 0,-1-3-25 15,0-3-47-15,0-4-54 0,-1-3-83 0,-1 0-110 16,-5-6-201-16,-1 3-563 0</inkml:trace>
  <inkml:trace contextRef="#ctx0" brushRef="#br0" timeOffset="49043.81">13390 17125 2413 0,'0'0'95'0,"0"0"-51"16,0 0 12-16,0 0 27 0,0 0 12 0,0 0 0 16,0 0-8-16,0 0-23 0,0 0-22 0,0 0-23 15,0 0-3-15,147-26-19 0,-110 26-6 16,0 0-23-16,0 1-52 0,4 4-57 0,-2 1-92 16,0 1-154-16,-10-1-278 0,-11-3-796 0</inkml:trace>
  <inkml:trace contextRef="#ctx0" brushRef="#br0" timeOffset="49233.31">13966 17404 2471 0,'0'0'93'15,"0"0"16"-15,0 0-5 0,0 0-11 0,0 0-56 16,0 0-15-16,0 0-16 0,0 0-12 0,0 0-9 15,0 0-35-15,0 0-25 0,0 0-64 16,0 0-97-16,0 0-122 0,51 44-194 0,-36-44-453 16,-5 0 506-16</inkml:trace>
  <inkml:trace contextRef="#ctx0" brushRef="#br0" timeOffset="49901.99">14606 17423 1399 0,'0'0'126'16,"0"0"56"-16,0 0 45 0,0 0 13 0,0 0-36 15,0 0-28-15,0 0-28 0,0 0-25 0,0 0-33 16,0 0-25-16,0 0-23 0,0 0-10 16,0 0-8-16,0 0-17 0,-11-15 1 0,1 24-6 15,-3 1 0-15,3 1-2 0,-2 3 1 16,-1 1-4-16,4 5-5 0,0 1 11 0,-1 4-9 16,1-1 0-16,0 2 1 0,1 0 5 0,-1 0-6 15,4 0 11-15,0 0-6 0,4-3-12 0,1-2 8 16,0-3-7-16,7-3 8 0,2-1-3 15,2-2 0-15,2-4-9 0,2-2-8 0,1-2 7 16,4-4-4-16,3 0 9 0,2-5 7 0,2-4 5 16,-1-2-6-16,1-2 9 0,-1-1-2 0,-1-1-8 15,-4-1 9-15,-2 0 2 0,-3 1-4 16,-3 1 1-16,-3 1 13 0,-4 1-10 0,0 0 7 16,-4 2 0-16,0 0-7 0,-2 0-2 0,0 1 4 15,-5 1 7-15,-4 1-5 0,1 2 12 0,-2 4-11 16,-3 1-10-16,-1 0 1 0,-1 4-3 0,-1 4 9 15,0 1-8-15,0 2 7 0,1 0-6 0,4-1-6 16,-1 2 9-16,3 1-5 0,1-1-8 16,0-1 4-16,2 1 5 0,1-2-6 15,4 0 15-15,1-2-8 0,0-1-1 0,2-2-2 16,8-1 2-16,0-2 5 0,3-2-8 0,1 0 10 16,1 0-9-16,2-2 2 0,-1-1 4 0,0 0-6 15,-1 1-3-15,0 1 1 0,-2 0 11 0,-1 1-7 16,-1 0 10-16,0 2-7 0,-2 1-7 15,0 0 1-15,0 2-1 0,2 0 3 0,-2-1-18 16,1 0 2-16,1 1-15 0,0-2 0 0,3 2 9 16,1-1-24-16,-1 0-33 0,3-1-18 0,1 1 6 15,1 0-16-15,3-1-26 0,1 1-75 16,3-2-120-16,-1-1-148 0,-5 0-152 0,-5 1 19 0</inkml:trace>
  <inkml:trace contextRef="#ctx0" brushRef="#br0" timeOffset="50138.36">14800 17206 1760 0,'0'0'501'16,"0"0"-449"-16,0 0 37 0,0 0 32 0,0 0 19 15,0 0-16-15,0 0-32 0,0 0-19 0,0 0-27 16,84 117-10-16,-58-107-12 0,4-3-19 16,2-1-5-16,2 0-26 0,-1-2-30 0,0 1-60 15,0-3-72-15,1 2-151 0,-9-3-279 0,-8 1-857 0</inkml:trace>
  <inkml:trace contextRef="#ctx0" brushRef="#br0" timeOffset="65402.05">15621 17703 1316 0,'0'0'-67'0,"0"0"85"0,0 0 115 0,0 0 55 15,0 0-25-15,0 0-74 0,0 0-37 16,0 0-30-16,0 0 18 0,0 0 9 0,0 0 3 16,0 0-2-16,11-61-8 0,3 40 0 0,1 1-7 15,2-1 4-15,-3 2-8 0,0 0-2 16,-1 3-4-16,-1 1-1 0,-1 1-6 0,0 4 4 15,-4 2 7-15,0 3-11 0,-1 3-11 0,-3 2-25 16,-1 0-6-16,-1 0-7 0,-1 2 18 0,1 4 16 16,2 2-3-16,-3 2 15 0,1 5-12 0,0 2 0 15,0 3-3-15,-1-1-1 0,0 1-4 16,0-1 2-16,2-3 2 0,0 2-9 0,1-3 6 16,-1-2-9-16,2-3 9 0,0-2-3 15,-1-1 6-15,1-1 3 0,0-3-5 0,-2-1 4 16,2 0-1-16,0-2 2 0,-2 0 3 0,2 0 16 15,2-5 4-15,2-2 7 0,1-1 6 0,1-3-10 16,1 0-6-16,-1 0-9 0,1-2 1 0,0 1-11 16,1 1 7-16,2 1-6 0,-1 0-5 0,-2 2 5 15,0 3-6-15,-2 1-1 0,1 2-7 0,-1 1 7 16,-2 1-13-16,-2 0 5 0,3 0-5 16,-5 4-7-16,3 2 3 0,-3 3 3 0,0 3 5 15,0 0-6-15,0 2 10 0,-2 1-4 0,-1 0 2 16,0-1 9-16,0 1-6 0,0-2 5 15,-1 1-4-15,-1-4 6 0,1 0-2 0,0-3 2 16,1-2 2-16,0-3 0 0,0-1-6 0,0-1 10 16,0 0 21-16,0 0-19 0,0-1 21 0,2-4 5 15,1-1-4-15,3-3 18 0,0-1-8 16,3-3-15-16,1-1-18 0,-1-1 5 0,2 1-10 16,-1-1 3-16,0 0 4 0,5-1-5 0,-1 3 0 15,0 0 4-15,3 2-5 0,-3 1-6 16,2 3 3-16,-3 3-7 0,0 0 1 0,-2 4-7 15,-1 0 3-15,-2 0-9 0,-1 4-5 0,2 3 10 16,-5 2-8-16,2 0 6 0,-4 3-1 0,0 1 2 16,1 0-1-16,-2 2 3 0,-1 0-17 0,0 0-16 15,0-1-17-15,0-1-56 0,-2-3-65 0,-1-2-162 16,1 0-169-16,-2-3-309 0,2-2 469 0</inkml:trace>
  <inkml:trace contextRef="#ctx0" brushRef="#br0" timeOffset="65618.47">15433 17363 2623 0,'0'0'0'0,"0"0"15"0,0 0 12 16,0 0 17-16,0 0 1 0,0 0-9 0,0 0-13 15,0 0-5-15,160-77-7 0,-108 72-2 0,5 2-9 16,0 2-20-16,2 0-44 0,-2 1-56 0,-1 1-76 16,-1 6-143-16,-17 0-208 0,-13-3-501 0</inkml:trace>
  <inkml:trace contextRef="#ctx0" brushRef="#br0" timeOffset="66585.09">17193 17324 1553 0,'0'0'2'0,"0"0"65"0,0 0 39 15,0 0 9-15,0 0-42 0,0 0-29 16,0 0-19-16,0 0-9 0,0 0-7 0,0 0-6 16,0 0 0-16,-119 105-9 0,117-85 12 0,1 3-6 15,1-1 5-15,0 0 0 0,4 0 1 0,5 1 0 16,2-2-5-16,7-1 11 0,1-3-4 16,3-3 0-16,2-3-3 0,4-4 1 0,2-3-6 15,0-3 9-15,0-1 1 0,0-1-4 0,-3-7 13 16,0-2-2-16,0-4 7 0,-5 0 2 0,-1-1 4 15,-1-2-4-15,-5 1 3 0,1-1 9 16,-5 2-6-16,-2-1 7 0,0 1-2 0,-5 0-1 16,1 0-5-16,-4 2 3 0,-1 3-4 0,0 1-7 15,-4 1 3-15,-1 2-4 0,-3 3 0 0,2 0-8 16,-3 2-10-16,-2 1-15 0,-1 1-1 0,-1 5 0 16,0 2 2-16,-1 2 8 0,-1 1-5 0,3 0 7 15,-1 2-2-15,3 0-1 0,2-3-5 16,1-1-6-16,5-2-5 0,0 0 0 0,2-2 2 15,0-1-11-15,3 0 13 0,6-3-5 0,1-1 5 16,1 0 10-16,0 0 4 0,3-4-1 16,0 0 1-16,-2-1 10 0,-2 2-12 15,0-1 8-15,-1 3-1 0,-3 1-6 0,0 0 3 16,1 0-2-16,-4 0 3 0,4 0-8 0,-3 1 6 0,4 4-7 16,-4-1-1-16,4 3 5 0,0 2-5 15,0 0 6-15,2 0-9 0,-4 0 11 0,4 1-9 16,0 0 4-16,0-2 0 0,0 0-6 0,3-2 2 15,-1-2 4-15,-1-1 9 0,1-2-8 16,-1-1 11-16,0 0-5 0,1 0 2 0,3-6 10 16,-2-2 3-16,1-1 8 0,2-3-3 0,-4-1 11 15,5 0-3-15,-3-3 7 0,3-1 0 0,-4 0-4 16,3-2-6-16,-3-2 3 0,0-1-5 0,2 0-9 16,-5-2 7-16,3-2-16 0,-3-2 6 0,0-2-9 15,-1-4-3-15,-3 1 0 0,-1-2-4 0,-2-3 6 16,0 3-8-16,-3 1 5 0,-3 2-2 15,-2 7 2-15,-4 4 2 0,-2 6 12 0,0 7 6 16,0 3-8-16,-4 5 6 0,4 2-14 0,-3 8-3 16,-2 6-3-16,3 5 9 0,-3 3-10 15,5 3 6-15,0 3 7 0,6 1-7 16,-1 2 11-16,3 0-11 0,-1 2 7 0,4-2-14 16,0-1 3-16,2-3 2 0,5-3-15 0,5-6-6 15,3-2-32-15,1-4-45 0,4-3-57 0,1 0-57 16,2 0-59-16,0-2-161 0,-2-3-126 0,-10-1-515 15</inkml:trace>
  <inkml:trace contextRef="#ctx0" brushRef="#br0" timeOffset="68152">18223 17465 619 0,'0'0'105'0,"0"0"43"0,0 0 51 16,0 0 24-16,0 0-14 0,0 0-58 0,0 0-32 16,0 0 1-16,0 0-7 0,0 0-7 15,0 0-8-15,0 0-7 0,0 0-18 0,0 0-14 16,-32-91-12-16,29 93-26 0,-4 6-10 0,-3 6-9 16,1 2 1-16,-1 3-5 0,0-1 5 0,-1 3 0 15,3-2-8-15,4 2 6 0,-3 0-2 0,6-3 0 16,1-1-4-16,0-2 3 0,7-1-7 15,1-2-1-15,2-3 9 0,3 1-11 0,-1-3 8 16,5-2-5-16,-3-2-1 0,7-3 4 0,-2 0 6 16,3-3 8-16,3-7-3 0,-2 0 2 15,-2-2 0-15,1-2-3 0,-1-1-2 0,-3-2 7 16,1 2-3-16,-7-4 3 0,1 2 2 16,-4 3-3-16,-1 1-2 0,-2 3 3 0,-3 2 9 15,-2 0-4-15,-1 1 6 0,0 3 0 0,0 0-4 16,0 2 4-16,-1 2 1 0,-2 0-12 0,2 1-17 15,-3 4-6-15,3 1-6 0,-2 2 9 0,-3 4 9 16,4 2 8-16,-4 1-8 0,4 2-6 0,1-1 9 16,0 1-9-16,1-3 4 0,0 1 8 15,2-4-6-15,4 1-2 0,-1-1 10 0,3-4-6 16,-1 1-9-16,3-2 13 0,0-2-10 0,1-3 8 16,2-1 12-16,-2 0-1 0,5-5 2 0,-3-2-8 15,-1-1 9-15,-1 0-13 0,3-1 10 16,-7-1 4-16,1-1-6 0,1 0 0 0,-1 1 4 15,-2-2-7-15,1 0-12 0,1-2 8 0,-4 1-12 16,2-2 6-16,-2 2 2 0,2 2 0 16,-3 1-3-16,2 3-9 0,-2 3 7 0,-1 1-10 15,-1 2 0-15,0 1-1 0,2 0-4 0,-3 0 0 16,2 1 11-16,-1 5 4 0,2 1-7 16,-2 4 12-16,0 1-6 0,3 2 0 0,-3 2 4 15,1 0 6-15,-1 1-10 0,4-2 4 0,-2 0 5 16,0 0-12-16,6-2 11 0,-2-1-3 0,2-3 2 15,2-2 6-15,0-4-1 0,1-1 2 0,4-2-2 16,-1 0 6-16,4-7 3 0,-1-1 9 0,4-4-1 16,0-3 4-16,-1-1-7 0,1-2 0 0,-2-2 7 15,-2 0-8-15,-1 1 4 0,-5-1 4 16,0-1-12-16,-2 0-2 0,-2-3 5 0,-4-1-11 16,4-4-6-16,-5 0-1 0,3-1-15 0,-4 0-3 15,-1-3-4-15,0 3-5 0,-1-1-4 0,0 4-4 16,-2 3 8-16,-3 5 7 0,-2 4 10 15,-2 6 9-15,0 4 1 0,1 4-16 0,2 1 2 16,-4 7-12-16,0 6-1 0,-2 5 13 0,-3 4 1 16,4 3 13-16,0 4-3 0,0 2 8 0,2 0-7 15,0 1-5-15,7 2 8 0,-1-1-8 16,3-1 5-16,3-2-1 0,6-2 2 0,2-5-4 16,1-2 2-16,5-4 0 0,-3-3-6 15,5-3 7-15,-1-4 1 0,0-2 3 0,-2-3-4 16,1-2 9-16,-3 0-5 0,3-4 9 0,-4-3 9 15,-1-1-6-15,3-3 5 0,-3 0-9 0,-1-2 7 16,0 2-10-16,-2-2 4 0,1 0-1 0,0 0-8 16,-1-4-1-16,0 0 1 0,0 0-1 0,-3 0-6 15,2 3 9-15,-5 3-6 0,1 2 1 16,-2 4 3-16,-2 4-1 0,0 1-6 0,0 0-8 16,0 0-6-16,0 4-9 0,0 3 15 0,0 2 4 15,-2 3 8-15,-4 2 2 0,4 1-3 0,-1 2 3 16,-2-1-4-16,5-2 5 0,0-1-7 15,0-1-3-15,2-1 4 0,5 0-1 0,2-2 0 16,1 0 6-16,1-2 6 0,0-3-3 0,0-2 13 16,0-2-7-16,-1-3 4 0,6-4 3 15,-5 1 3-15,1-1 2 0,-1 1-5 0,-2 0 5 16,1-1-11-16,-1 0 4 0,-2-2-4 0,-2 1-2 16,4-1-3-16,-5-1-4 0,2 0 6 0,-3 0-7 15,2 1 5-15,-3-1-4 0,-1 3 0 16,-1 2-2-16,1 2 4 0,-1 0-3 0,0 3-6 15,0-1-1-15,0 1-13 0,0 0-4 0,0 1-21 16,0 4 10-16,0 1 0 0,0 3 14 0,0 1 24 16,0 0-6-16,0 0 9 0,0 0-11 0,5 0 4 15,0-2-6-15,1 0 5 0,3 1-2 0,1-2 0 16,2-3 2-16,1 0 2 0,4-2 12 16,-3-1-6-16,5-1 12 0,-1 0-7 0,1-1 8 15,-2-4 9-15,2 1-3 0,1-3 8 0,0-1-7 16,-2-2-5-16,1 0-5 0,-4 0 1 15,3-3-4-15,-5-1 0 0,4-1 0 0,-5-3-4 16,4 1-1-16,-2-1-7 0,3-1 3 0,-2-1-10 16,3-2-6-16,-5-2 3 0,3-2-9 0,-6-3 1 15,-5-1-5-15,0 0 8 0,-3 2-6 16,-2 4 9-16,0 5 1 0,-3 4 0 0,-3 5 10 16,-3 3 2-16,0 4 7 0,-2 3-7 0,-1 3 5 15,0 6-4-15,-5 4-1 0,4 5 8 0,0 3-3 16,-1 1 2-16,2 4 0 0,2 2 12 15,1 4-7-15,-1 0 12 0,2 2-3 0,2-2-6 16,-1 1-2-16,1-2-4 0,3-2 1 0,3-5-13 16,0-4 2-16,5-5-15 0,0-2-13 0,3-2-23 15,0-3-39-15,0-1-54 0,2-1-88 0,1-4-125 16,-2-1-146-16,-3-1-779 0</inkml:trace>
  <inkml:trace contextRef="#ctx0" brushRef="#br0" timeOffset="69285.49">20735 17466 1788 0,'0'0'272'0,"0"0"-229"0,0 0 48 0,0 0 16 15,0 0 9-15,0 0-31 0,0 0-33 0,0 0-21 16,-47-139 2-16,55 116-8 0,-1-2-3 0,4 2-5 15,-1 0-8-15,1 1-2 0,1-2-1 16,-1 1 6-16,3 2-3 0,-4-2 2 0,1 2-8 16,-1 2 0-16,-2 2-3 0,-5 4 1 0,1 4 7 15,-4 2-7-15,0 4 9 0,0 3-5 0,0 0-12 16,-4 1-10-16,0 6 0 0,-3 4-10 0,-4 3 8 16,1 5 16-16,1 2-6 0,-2 0 9 0,2 3-1 15,3 0 0-15,0 2-1 0,3-1 0 16,3 0 2-16,0-1-6 0,4-4 6 0,6 0 1 15,6-2-2-15,-2-2-2 0,6-1 6 0,1-3-8 16,3-3 3-16,2-2 10 0,1-4-10 16,-2-2 5-16,3-1-1 0,-5 0 2 0,3-6-1 15,-3-2 5-15,-1-2 1 0,-3-1-11 0,2-2 6 16,-2 1-3-16,-5-1 2 0,1 0-1 16,-3 0 3-16,-2 1-7 0,0-1 0 0,-2 2 4 15,-4 1-3-15,1 2 4 0,-3 1-4 0,-2 3 6 16,0 0-3-16,0 2 5 0,0 2 1 0,0 0-10 15,0 0-7-15,0 2-6 0,-4 4 0 16,1 3-1-16,1 3 13 0,0 1-1 0,1 1-1 16,1 1 7-16,0 3-1 0,1-1 1 0,3-1 0 15,3 1 3-15,2-1-5 0,-1-4 3 0,4-1 0 16,2-2-1-16,-1-4 3 0,4 0 9 0,0-3 5 16,-2-2-5-16,3 0 14 0,-3 0-9 0,1-7 6 15,-2 0 5-15,0-2-5 0,-4-1-1 0,0-3-9 16,-4 3 9-16,-1-3-8 0,-3 0 1 15,-1 1 2-15,-1-2-10 0,0 1-6 0,-3-1 0 16,-4 2-6-16,3-2-12 0,-3 0 5 0,-3 0-9 16,1-1-1-16,-2 2-4 0,-1 0-2 15,0 0-4-15,-1 0 0 0,0 4 15 16,0 0-1-16,-2 3 10 0,2 1 4 0,1 1-4 16,1 3-4-16,2 1 2 0,-1 0 3 0,1 3-10 15,5 1 6-15,-2 2-5 0,3-1-8 0,-1 0 3 16,4 2 7-16,0 1-5 0,0-1 8 0,3 2 7 15,0-1-4-15,1 1 9 0,1-1 2 0,0-3 3 16,2 0-2-16,0-2 5 0,0 1 3 16,0-2-7-16,3-2 8 0,3 0-4 0,0 0 2 15,1 0 0-15,-1-1 6 0,3-3 0 0,-4 1-8 16,4-1 11-16,-1-2-11 0,4 1-5 0,-1-1 4 16,1 1-5-16,-4-1-3 0,4 1 8 0,-5 3-4 15,0 2-3-15,-3 0 7 0,-1 0-3 0,1 0 10 16,0 3-3-16,0 2 5 0,0 2-6 15,0 2-5-15,0 2 10 0,0 3-5 0,-1 1-1 16,4 0-3-16,-4 1 0 0,1 0-14 0,2 2 11 16,-3-1-3-16,1 1-14 0,-2-1 0 0,-1-1-14 15,0 0-19-15,-4-4-38 16,4 1-25-16,-2 0-58 0,1 0-68 0,2-1-111 16,1 0-165-16,-2-4-55 0,-3-4-332 0</inkml:trace>
  <inkml:trace contextRef="#ctx0" brushRef="#br0" timeOffset="69566.74">22460 17551 2609 0,'0'0'-25'0,"0"0"20"0,0 0 56 16,0 0 19-16,0 0-11 0,-106 119-54 16,86-93-2-16,0 1-21 0,-1-2-16 0,3 1-41 15,0-3-56-15,5-2-76 0,2-3-108 0,2-5-159 16,3-1-116-16,2-4-333 0</inkml:trace>
  <inkml:trace contextRef="#ctx0" brushRef="#br0" timeOffset="70185.59">22794 16951 2129 0,'0'0'-17'0,"0"0"40"16,0 0 48-16,0 0 17 0,0 0-4 15,0 0-13-15,0 0-11 0,-66 140-9 0,63-106-14 16,2 1-8-16,1 0-23 0,0 1-6 0,0 0 4 15,0-1-8-15,1 0 3 0,3-2 0 0,0-2 0 16,2-4-6-16,0-3 2 0,-1-2-3 0,0-4-2 16,0-5-2-16,-1-4 3 0,-2-6 3 0,-2-1-1 15,0-2 25-15,0 0-8 0,0-6 0 16,-4-2-7-16,-2-3-12 0,-3-6 0 0,1-5 3 16,-2 0 10-16,1-5-9 0,3-5 8 0,-2-1 3 15,3-2-6-15,0-4 0 0,3-2 1 0,1 1-9 16,1 0 1-16,0 4 9 0,3 4-5 15,6 5 8-15,-3 7-6 0,3 5 0 0,0 5-4 16,4 6-1-16,0 3 16 0,2 1-7 0,1 1 10 16,4 6 0-16,-3 3-4 0,2 2-1 15,-2 1 3-15,1 0 2 0,-1 1-2 0,-4 0 7 16,0 1-8-16,-3-2-5 0,-3 0-1 0,-4 0 3 16,-1-3-2-16,-2 1 6 0,0-1 3 15,-3-1-8-15,-2-1 5 0,-2 0 4 0,-3 1-5 16,-1-2-7-16,-1-1 3 0,-1 1-11 0,1 0 2 15,2-1 8-15,1 1-8 0,1-2 1 0,2 1-3 16,1 1-3-16,1-1 0 0,0 0 4 0,1 0 1 16,1 1-1-16,2 1-3 0,0 2 1 0,0-1 0 15,7 1-11-15,0 0 10 0,2-2-14 16,2 1-3-16,3-2 1 0,1 0-25 0,2-2-27 16,2 0-37-16,2 0-45 0,-1-3-89 0,1 0-96 15,1 0-108-15,-4-2-40 0,-8 0-222 0</inkml:trace>
  <inkml:trace contextRef="#ctx0" brushRef="#br0" timeOffset="70389.06">23355 17419 1447 0,'0'0'560'0,"0"0"-499"0,0 0 63 0,0 0 38 16,0 0 5-16,0 0-51 0,-11 122-13 0,11-97-20 15,0 1-30-15,1 2-7 0,-1 1-29 0,0 2-3 16,0 0-9-16,-1-4-3 0,-2-2-17 0,1-3-14 16,-2-5-29-16,3 3-63 0,0-2-52 0,-1 0-99 15,2 2-143-15,0-3-139 0,0-4-37 0,2-5-141 16</inkml:trace>
  <inkml:trace contextRef="#ctx0" brushRef="#br0" timeOffset="70851.35">23895 17149 1300 0,'0'0'64'0,"0"0"25"0,0 0 107 0,0 0 46 15,0 0-7-15,0 0-71 0,0 0-53 0,0 0-29 16,0 0-42-16,0 0-21 0,0 0-16 15,0 0 6-15,0 0 2 0,0 0 4 0,-124 22 6 16,101-3-7-16,0 0 4 0,2 3 0 0,1-1 1 16,6 2-7-16,-1-1 6 0,4 0-11 0,4-1-4 15,1 1 5-15,5 0-6 0,1-1-1 0,1-2 0 16,7-1 4-16,3-1-5 0,5-3 4 0,-1 0-5 16,4-4-6-16,3-3 1 0,1 0 2 15,3-3 4-15,-1 0-5 0,1-3 9 0,-3-1-11 16,-1-3 5-16,-4-2 3 0,0-3 0 0,-6-1 6 15,-2 1 3-15,-3 0 15 0,-5 1 1 16,0-2 6-16,-2 1-3 0,0 1-9 0,-6-1-10 16,-1-1 0-16,-3 5-4 0,-2-1-9 0,-2 2 6 15,-1 0-5-15,3 2 0 0,0 1 0 16,1 0 4-16,4 0-9 0,1 1 1 0,4 2 2 16,2 0-12-16,0-1 11 0,0 0-4 0,4 0-1 15,2-2 3-15,5 1-2 0,1-1 4 0,3 0-10 16,2 0-5-16,1-1-23 0,1-3-44 15,1 2-66-15,1-1-114 0,3-1-186 0,-7 1-165 16,-6 2-524-16</inkml:trace>
  <inkml:trace contextRef="#ctx0" brushRef="#br0" timeOffset="71095.69">24165 17547 2395 0,'0'0'14'0,"0"0"36"16,0 0 40-16,0 0-3 0,0 0-16 0,-53 126-30 15,47-101-13-15,1-1-1 0,0-2-21 0,4-3-1 16,-2-4-21-16,-1-2-11 0,4-3-42 15,-1 0-64-15,1-1-95 0,0 0-155 0,0-4-195 16,0 0-385-16,0-2 546 0</inkml:trace>
  <inkml:trace contextRef="#ctx0" brushRef="#br0" timeOffset="71761.64">24434 17116 1402 0,'0'0'565'16,"0"0"-477"-16,0 0 35 0,0 0 30 16,0 0-2-16,0 0-51 0,0 0-34 0,0 0-9 15,0 0-5-15,0 0 0 0,0 0-7 0,0 0-23 16,0 0-3-16,0 0-14 0,-13 116 0 0,10-95-10 16,-4 0 9-16,2-2 5 0,-1-1-16 15,-3-2 14-15,3-3-10 0,0 0 1 0,-1-1-3 16,4-4 2-16,-2-2-6 0,2-4 3 0,2-1 10 15,1-1-13-15,0 0 5 0,0-2-10 16,5-5-2-16,3-1 3 0,1-4 9 0,4-1 5 16,3-1-5-16,4-4 8 0,-1 1-6 0,3-1-2 15,0-1 1-15,2 1 6 0,2 1-9 0,3 0 8 16,-3 6 4-16,0 3-8 0,-2 3 4 0,-2 4 3 16,-2 1-5-16,-1 1-3 0,-3 6 5 0,-4 5-3 15,-3 0 5-15,-1 4 9 0,-6 3-1 0,-2 0-4 16,0 1 0-16,-3-2 2 0,-4 1-9 15,-3-3 7-15,-1 1-3 0,-1-1-2 0,-4-2 2 16,3 0 0-16,-6-4 4 0,3-2-14 0,-2-2 13 16,1 1-6-16,-2-4 0 15,7 2 9-15,0-3-8 0,3 0 0 0,2-2-7 16,5 0 5-16,1 0-12 0,1 0-2 0,0-3-1 16,3 0-9-16,5-2 9 0,2 2 2 0,4-2 6 15,0 1-6-15,0 1 5 0,0 2-2 0,1 1 2 16,-1 0 6-16,0 0 3 0,-1 0-5 0,-1 3-7 15,3 3 11-15,-4 2-11 0,0 0 10 0,1 2 3 16,-1 2-4-16,2 1 2 0,-2 0 2 16,1-1 0-16,-3-1-5 0,-2 0 6 0,0-1-4 15,-5 0 6-15,1-1 1 0,0-2 6 0,-3-1-5 16,0 0-3-16,-6 0 12 0,1 0-6 0,-4 0 6 16,-5-2 2-16,1 1 2 0,0-1-7 0,-4-1 11 15,0-1-8-15,0 0-9 0,-7-2 7 16,-1 0-6-16,0 0 5 0,-7 0-7 0,0 0 3 15,-1-1-10-15,0-3-1 0,-3-1 7 0,4-1-12 16,0-1-7-16,1-1-18 0,2-1-20 0,-1 1-22 16,3 1-18-16,1 1-28 0,1 1-44 0,3-1-73 15,5 1-189-15,6 2-203 0,6 1-587 16</inkml:trace>
  <inkml:trace contextRef="#ctx0" brushRef="#br0" timeOffset="72636.39">13596 18350 1429 0,'0'0'54'0,"0"0"54"0,0 0 32 15,0 0 16-15,0 0-6 0,0 0-71 0,0 0-9 16,0 0-39-16,0 0-24 0,0 0 2 15,0 0 15-15,0 0 23 0,-12-2-29 0,18-6 33 16,1-2-49-16,0-1-10 0,2-2 19 16,-1-1-12-16,1 1-6 0,-1-3 9 0,-2 2 25 15,2 2-30-15,-3 2 18 0,-3 0-2 0,1 3-20 16,-1 2 11-16,-1 1 10 0,-1 2-10 16,1 2-24-16,-1 0 5 0,0 0-19 0,0 2 2 15,0 5 5-15,0 4 24 0,0 1-13 0,0 4 10 16,1 0 35-16,0-3-36 0,-1-4 33 0,3 5-6 15,-2-6-14-15,2 7-1 0,-1-1 2 0,-1 0-4 16,3-2-41-16,-3-7-5 0,4 9-77 16,-2-6-87-16,1 0-108 0,-1 0-124 0,3-2-84 15,-1 1 40-15,4-1 276 0</inkml:trace>
  <inkml:trace contextRef="#ctx0" brushRef="#br0" timeOffset="72764.03">13704 18022 1011 0,'0'0'118'0,"0"0"37"0,0 0-45 0,0 0-25 16,0 0-161-16,0 0-112 0,0 0-50 0,0 0-35 15,0 0 13-15,0 0 12 16,0 0 56-16,0 0 188 0</inkml:trace>
  <inkml:trace contextRef="#ctx0" brushRef="#br0" timeOffset="73803.83">13912 18470 416 0,'0'0'306'0,"0"0"-175"0,0 0 88 0,0 0-1 15,0 0-25-15,0 0-67 0,0 0-39 0,0 0-22 16,0 0 8-16,0 0-8 0,0 0-21 0,0 0-5 16,-68-125-14-16,73 103 21 0,1 3-28 0,2-1 29 15,1 4-16-15,1 2-21 0,2 4 3 16,-1 3-12-16,-1 5 7 0,2 2-20 0,-1 0 19 15,-1 7-35-15,1 3 14 0,-1 3 13 0,0 4-6 16,-1 2 9-16,-1 0 3 0,-1 2-1 0,-1-4-27 16,-4-7 23-16,2 3 1 0,-2-5 9 15,2-1 9-15,1 8 8 0,-4-7-10 0,2 0-21 16,1 6 33-16,-2-8-29 0,0-1 21 16,1 1 45-16,-3-6 10 0,3 4 15 0,4-1-20 15,-1-1-28-15,2-2-38 0,-1-4 0 0,-4-9-2 16,5-2 15-16,-4-2-8 0,1 0 13 0,-2 0-6 15,3 1-29-15,-2 2 24 0,0-2-24 0,3 4 10 16,-2 1-6-16,0 2 8 0,0 1-20 0,2 4-6 16,-3 0 25-16,0 3-29 0,0 1 15 15,1 0-10-15,-1 0 2 0,1 3-1 0,0 3 21 16,1 2 16-16,-2 1-21 0,2 3 19 0,-1 1-12 16,3 1-1-16,-1 0-16 0,-2-3 19 0,-1-5-21 15,-2-1 25-15,2 2 38 0,2 1-30 16,-1-1 11-16,8 5-30 0,-8-6 10 0,1-1-10 15,9 4 32-15,-8-4 6 0,1-2-23 0,12 3 33 16,-4-5-20-16,6-1-13 0,6 0-14 0,-7-9 2 16,-5-4-15-16,-1-2 20 0,-4-2 22 15,-1-1-9-15,-1-3 5 0,-2 0 2 0,-3-4 2 16,2 0-35-16,-3-4 32 0,2-1-16 16,-2-2-10-16,0-3 18 0,-2 0-17 0,1 0 7 15,-2 2-18-15,0 1 31 0,0 4-25 0,-3 5 9 16,0 3 18-16,-1 6-20 0,0 5-1 0,0 4-33 15,-1 5 11-15,1 5-20 0,-2 8 11 0,0 4 30 16,0 5-16-16,0 3 14 0,2 4 18 0,-1 3-19 16,2 3-16-16,2 0 12 0,1 1-14 0,3 0 27 15,3-1 10-15,1-1 10 0,2-3-12 16,0-8-24-16,-1-3 24 0,-1-8-8 0,-4-6 20 16,10 8 3-16,-7-6-2 0,1 0-20 0,8 5 7 15,-6-7 3-15,5 4-22 0,1-2 28 16,-3-5-16-16,7 1 1 0,1-3-12 0,1-1 11 15,0-1-24-15,-1-7-10 0,-4-5 60 0,-4-1-52 16,0-2 46-16,-3 0-3 0,-3-2-14 0,0 0 5 16,-2-3-19-16,-2 2 25 0,-1-2-16 0,-1 2 0 15,0-1 6-15,0 3-7 0,-4 2-13 16,0 3 11-16,-3 3-10 0,0 4-3 0,0 3 14 16,-2 2-10-16,-1 3 4 0,1 8 0 15,-1 2-1-15,-1 2 13 0,2 3 7 0,1 3-18 16,-1 1-20-16,3-1 15 0,1 1-16 0,2 0 15 15,2-7 9-15,0-5 3 0,1 1 24 0,0-4-13 16,1 0 16-16,2 0-8 0,3-1-26 0,0 1 11 16,-1 0 2-16,7 3-27 0,2-7 35 0,5 1-2 15,6-2-55-15,0-2 31 0,-2 0-15 16,0-7-4-16,-2-2 41 0,-3-2 26 0,-3 0-36 16,-1-1 16-16,-2 2 4 0,-1-3-32 0,-1 2 23 15,-1 1-11-15,-1-2 15 0,-2 2-21 0,1 3 19 16,-3 0-3-16,0 3-19 0,-2 2 15 15,0 1-14-15,-1 1 9 0,-1 0-7 0,1 4 24 16,1 3-19-16,0 1-2 0,1 4 10 0,-2-2-25 16,3 2 11-16,-1-1-9 0,0-2 29 15,0-2-18-15,-1-3 43 0,0 3 11 0,1 0-54 16,0-1 16-16,4 8-36 0,-3-8-22 0,-1 0 15 16,8 7-5-16,-6-8-60 0,2 1-65 0,4 4-174 15,-3-4-316-15,-1-1-704 0</inkml:trace>
  <inkml:trace contextRef="#ctx0" brushRef="#br0" timeOffset="74038.77">14138 18005 2618 0,'0'0'-194'0,"0"0"110"0,0 0 50 16,0 0 123-16,0 0 30 0,0 0-49 0,0 0-43 15,121 1-18-15,-79-1 12 0,5 0-9 0,4 0-29 16,3 0-29-16,2 1-72 0,0 2-97 16,1 2-210-16,-13 0-227 0,-19-2-528 0</inkml:trace>
  <inkml:trace contextRef="#ctx0" brushRef="#br0" timeOffset="74737.33">15286 18474 872 0,'0'0'74'15,"0"0"-31"-15,0 0 86 0,0 0 39 16,0 0 19-16,0 0-91 0,0 0-19 0,0 0-3 16,0 0-34-16,0 0 12 0,0 0 10 0,0 0-13 15,0 0-23-15,19-129 13 0,-8 115-30 0,-1 3-4 16,0 1-1-16,0 5 3 0,0 1-19 15,0 1 16-15,1 3 8 0,-1 0-31 0,0 3 31 16,2 3-34-16,-1 2 12 0,-1 1-10 0,3 2 11 16,-3 1 14-16,-3-3-33 0,-2-3 30 0,-1-3-7 15,1 4 12-15,-1 0 6 0,1-1 8 0,0 1-3 16,-3 0-22-16,3 2 27 0,-1-2-16 0,1 0-3 16,-1 0 16-16,-2 0 13 0,2 0-12 15,0 0 39-15,-4-7 21 0,0 0-4 0,0 0 18 16,0 0-42-16,6 2-8 0,0 0-40 0,3-2 7 15,2-5-18-15,-1-8-11 0,-3-3 30 0,2 0-8 16,1-3 7-16,1 2-14 0,-1 1 4 16,0-2-19-16,0 3 25 0,0-1-1 0,-1 0-16 15,1 1 5-15,1-1-5 0,-2 5 3 0,1 0-28 16,-3 3 30-16,2 1-26 0,2 2 5 16,-3 1 25-16,-1 3-12 0,-1 1-4 0,2 0-14 15,-1 0 25-15,-2 3-23 0,1 0 28 0,-1 1 19 16,2-1-25-16,-1 1 16 0,-1-1 2 0,2 1-8 15,1-2-13-15,2 0 16 0,-2-1-27 0,4-1 10 16,-1 2 18-16,1-2 1 0,0 0-3 16,0 0-15-16,-2 0 26 0,-3 0-40 0,2 0 43 15,-4 0 3-15,0 0-19 0,-1 2 39 0,-4 3-5 16,0 1 9-16,0 2-19 0,0 3 4 0,-4 1-20 16,-1 2 12-16,0 0 8 0,-1 2-2 15,0 0-12-15,2-4-27 0,2-5 27 0,-2 3-23 16,2-4 27-16,1-1-1 0,0 7-18 0,1-6-13 15,-1 0-7-15,1 1-22 0,0-2-64 0,0 2-2 16,0 0-91-16,1 0-78 0,5-5-128 16,0 0-233-16,1 1-307 0</inkml:trace>
  <inkml:trace contextRef="#ctx0" brushRef="#br0" timeOffset="74889.89">15962 17965 1470 0,'0'0'113'16,"0"0"13"-16,0 0-17 0,0 0 3 0,0 0-92 16,0 0-68-16,0 0-35 0,0 0-6 0,0 0-73 15,0 0-105-15,0 0-89 0,0 0-98 0,0 0-37 0</inkml:trace>
  <inkml:trace contextRef="#ctx0" brushRef="#br0" timeOffset="75435.42">16052 18499 860 0,'0'0'359'15,"0"0"-328"-15,0 0 112 0,0 0 54 0,0 0-5 16,0 0-64-16,0 0 2 0,0 0-65 0,0 0-25 15,0 0 15-15,0 0-24 0,0 0 15 0,0 0-21 16,0 0-1-16,-66-44-20 0,76 25 3 16,1-1 15-16,4-4-2 0,0 2 9 0,4 1-5 15,-3-1-3-15,2 3-27 0,0 2 9 0,1 3-5 16,-1 3-3-16,-2 3 5 0,2 2 4 0,-3 3-21 16,0 3 22-16,-4 0-4 0,-1 4-19 0,1 3 21 15,-3 2-11-15,-2 4 4 0,-1 1-6 16,-2 2 15-16,1 0-7 0,-2 3-21 0,-1-3 27 15,0 0-31-15,-1-4 16 0,0-5 22 0,0-2 12 16,0 2-19-16,0 0 2 0,0-1 3 16,1 1-38-16,-1-7 42 0,0 6 1 0,1 1 9 15,0 0 2-15,1 0 22 0,1-6-19 0,1 1-6 16,4-2 12-16,3 0-31 0,-2-6 5 16,1-5 23-16,1-2-7 0,0-1-18 0,0-1 12 15,3-2-25-15,-2 1 0 0,-1 0 18 0,0 0-6 16,-2 2 11-16,-1 0-20 0,1 4 21 0,-3 2-12 15,1 2-29-15,-4 4 33 0,2 1-7 0,0 1 19 16,-2 0 16-16,2 3 20 0,-3 4-27 16,2 1 5-16,-2 1-16 0,1 2-20 0,-1 0-6 15,2 3 13-15,-3-2 12 0,4-1-40 0,-4 1 24 16,2-1-47-16,1 0-50 0,-2-4-35 0,-1-2-89 16,0-2-142-16,-1-3-190 0,5 5-32 0,-3 1-3 15,1 0 273-15</inkml:trace>
  <inkml:trace contextRef="#ctx0" brushRef="#br0" timeOffset="76602.12">17400 18044 1103 0,'0'0'-51'16,"0"0"64"-16,0 0 75 0,0 0 50 0,0 0 0 16,0 0-34-16,0 0-38 0,0 0-13 0,0 0-18 15,0 0 0-15,-122 72-11 0,119-54 2 0,-3 2-15 16,4 1 21-16,1-1 6 0,1 2-19 15,0-1 5-15,1-1-12 0,4-2 3 0,1 0-15 16,5-4 26-16,-1-1-22 0,3-3-1 0,3 0 20 16,1-3-13-16,-2-5 9 0,4-1-1 15,-1-1 16-15,1-1-19 0,-3-6 22 16,3-2-7-16,0-2-10 0,-2-2 5 0,-2 0-15 0,2-2 21 16,-3-1-28-16,2-1 28 0,-2-2-16 15,-1 1-1-15,0-2 9 0,-1 2-24 0,-2-1 18 16,-2 2-19-16,-2 3 25 0,1 2 0 0,-4 2 0 15,1 3 6-15,-2 2-8 0,-2 2-5 0,0 3-6 16,0 0-5-16,0 4-26 0,0 3 21 0,-1 3-10 16,-5 2 5-16,3 3 6 0,-4 3 4 0,2 3-5 15,-2-1-32-15,4 2 30 0,-3 0-34 0,4-1 14 16,0-1 24-16,0-3-4 0,2-1 0 16,0-4 9-16,5-1-5 0,0-1-29 0,2-5 27 15,4-1-13-15,-1-4 20 0,4 0 11 0,0-4 12 16,0-5-17-16,2-1-13 0,-4-2 18 15,5-2-23-15,-5-1 25 0,0-1-5 0,-1 0 15 16,1-1-23-16,-3-1 21 0,0 0 3 0,0 1-40 16,0-2 31-16,-2 3-26 0,-3 0 15 15,2 1-1-15,-3 3 14 0,-2 3-10 0,1 2-18 16,-2 4 9-16,0 3-19 0,0 0 0 0,0 4 8 16,0 7 19-16,-2 2-23 0,1 2 25 0,-1 2-16 15,-3 2-24-15,4 2 25 0,0 0-21 16,1 0 16-16,0 0-27 0,2-1 12 0,5 1-43 15,2-3-39-15,2-1-10 0,0 1-106 0,7-4-80 16,-1-3-131-16,-1-4-110 0,-6-3-184 0</inkml:trace>
  <inkml:trace contextRef="#ctx0" brushRef="#br0" timeOffset="77769.03">18611 18159 2524 0,'0'0'-122'0,"0"0"42"0,0 0 98 0,0 0 47 16,0 0 8-16,-48 116-24 0,42-100-3 15,-1 3-23-15,1 8-28 0,-1-2 26 0,2 5-59 16,-2-3 33-16,-1 2-20 0,-1 2-6 0,3 0-3 16,-3 1-28-16,1 0 40 0,-3 2-36 0,2-1 25 15,0-1 7-15,-2 1-4 0,2-4 15 0,0-1 0 16,5-8 64-16,-4 3-7 0,3-7-2 0,0-7 34 16,1 7-49-16,-1-10-5 0,3 0 38 15,-2 0-41-15,4-12 26 0,0-5 16 0,0-11-30 16,0-9 37-16,4 2-33 0,3-18-47 0,-2-7-18 15,5-13-1-15,2-7-10 0,1 0 38 0,0 6 20 16,-1 7-14-16,-1 14-14 0,5 11 4 16,-3 11 17-16,5 7-24 0,-4 7 18 0,5 4-6 15,-2 5-20-15,-2 2 8 0,2 4 18 16,-3 4-6-16,1 4-19 0,-2 2 25 0,-3 1-35 16,-2 1 19-16,-3 0 24 0,0 1-12 0,-4-2 12 15,-1 1-18-15,0-2 24 0,-6-1-23 0,1-1 21 16,-3-2 4-16,-1-2-19 0,0-1 8 15,-1-3 6-15,1 0 7 0,4-2-7 0,-2-1 1 16,2-1-34-16,-1 0-8 0,6-1-4 0,0-4 20 16,0-2-1-16,0-1-6 0,7-3 20 0,2-4-26 15,1 0 19-15,1-1-1 0,2-1-9 0,-1-2 3 16,5 3 5-16,-5 0-9 0,5 1-5 0,-3 3 18 16,2 1-10-16,-2 3 20 0,2 1-19 0,-3 2 12 15,-1 1-21-15,1 3-2 0,-1 0 26 16,-1 1-23-16,-4 0 20 0,1 6-7 0,0 2 3 15,-6 0-5-15,5 4 14 0,-4 2 9 0,-1 1-23 16,2 1 22-16,-2 2-21 0,-1 0 4 16,0 0-4-16,0-1 10 0,0-4-13 0,2-4-4 15,-2-4 39-15,0 2-27 0,1-1 20 0,-1 1-7 16,0 2-6-16,-1-9-8 0,7 5 24 16,-4 2 19-16,6 1-28 0,1-1 30 0,1-5-15 15,1-2-14-15,-2 0 2 0,4-6 4 0,-7-4-20 16,1 0 8-16,1-2 19 0,-5 0-19 0,1-2 9 15,-4-2-16-15,-1 0 5 0,0-1-18 16,0-1 21-16,-7 0-8 0,2-1-24 0,-5-1 19 16,1-1-21-16,-2 3 13 0,-1-1-12 0,-2 2 20 15,1 2-17-15,2 2 5 0,-1 4 24 0,0 2-24 16,-1 3 12-16,3 1-10 0,0 3 4 0,4 0-12 16,0 4 15-16,3 2-1 0,2 0-17 0,1 3 11 15,0-1 0-15,2 0 1 0,6 1-9 16,2-1 33-16,3-1-29 0,3-3 25 0,0 1 24 15,3-4-14-15,0-1 11 0,0 0-22 0,0 0 18 16,-1-3-23-16,0-3 28 0,2 0 7 0,-1-1-19 16,-1 0 11-16,-2 1-13 0,1 0-1 15,0 0-20-15,-3 3 12 0,-1 0-21 16,1 3 7-16,-2 0 7 0,-2 3 6 0,-2 4-6 16,-2 1-20-16,2 4 33 0,-5 2-41 0,2 1 41 15,-3 1 9-15,-1 2-31 0,-1 2 18 0,0 0-12 16,-1-1 3-16,-3 1-8 0,-1-2 11 0,2-1-20 15,-3-2 16-15,4 1 9 0,0-5 15 0,0-2-5 16,1-2-18-16,-2-3 33 0,3 0-22 16,0-3 53-16,0-1 18 0,4 0-2 0,-1-2-12 15,0-3-1-15,5-2-14 0,-1-1-49 0,-1-2 48 16,2 0-52-16,2-4 19 0,-1 0 9 0,0-1-13 16,2 1-2-16,0 0-28 0,-1 2 27 15,3 1-26-15,1 1 13 0,-1 3 11 0,-1 1 1 16,1 3-9-16,1 2-2 0,-3 1 1 0,2 0-28 15,-3 3 22-15,0 3-1 0,2 1 5 0,-3-1-9 16,1 4 13-16,0-1-36 0,-1 0-33 16,-1 2 37-16,1-1-73 0,1 0-52 0,-1 1-82 15,-2-1-153-15,4-1-164 0,-3 0-16 16,-2-6 45-16</inkml:trace>
  <inkml:trace contextRef="#ctx0" brushRef="#br0" timeOffset="77945.57">19561 18266 0 0,'0'0'0'0,"0"0"0"0,0 0 0 15,0 0 0-15,0 0 0 0,0 0 0 0,0 0 0 16,0 0 0-16,0 0 0 0</inkml:trace>
  <inkml:trace contextRef="#ctx0" brushRef="#br0" timeOffset="79185.39">19793 18235 1241 0,'0'0'329'16,"0"0"-179"-16,0 0 55 0,0 0-1 0,0 0-63 15,0 0-55-15,0 0 10 0,0 0-31 0,0 0 15 16,0 0-17-16,0 0-11 0,0 0-9 0,0 0 7 16,0 0 2-16,-4-53-12 0,8 50 20 15,-4 1-20-15,0 0 10 0,0 2-23 0,0 0 8 16,-5 0-28-16,1 0-19 0,-5 2 25 0,-1 3-24 16,-2 2 11-16,-5 1-11 0,2 2 13 0,-5 3-17 15,-1 1 26-15,1 1 11 0,-4 1-37 16,3 2 21-16,2 1-17 0,-1 0 5 0,8-4-6 15,1-4 20-15,3 1-11 0,5-4-10 0,-1-1 28 16,-5 8-30-16,6-7 5 0,0 0-2 16,2 6 15-16,1-9-21 0,0 1 32 0,4 2 4 15,9-5-37-15,2-2 17 0,11-1-18 0,-2-4 15 16,5-7-2-16,0-5 36 0,-3-4-26 16,-1-1-12-16,-4 1 17 0,-2-3-13 0,-6 1 12 15,3-2 1-15,-5-1 16 0,1-1-24 0,-3-2 26 16,0-1-17-16,-3-4-16 0,3-1 13 0,1-2-8 15,-2-1 15-15,1-6-18 0,1-3 25 0,-3 2-38 16,-1 7 2-16,-4 18 19 0,1 9-27 0,-3 9 24 16,0 1-9-16,0 0 15 0,0 4-11 0,-5 4 13 15,1 3-5-15,-2 4-15 0,-3 2 10 16,3 5-8-16,-3 2 11 0,0 4-19 0,-2 2 23 16,2 2-16-16,0 2-3 0,-1 0 13 0,1 2-4 15,1-1-12-15,4 0 13 0,1-2 28 16,-3-2-43-16,6-3 41 0,0-3-28 0,0-4-4 15,8-2 7-15,0-6-5 0,-2-2 6 0,5-3-9 16,1-3 34-16,0-2-19 0,1-2 16 0,-1-1-27 16,2-1 1-16,0-5 5 0,-2-1 4 0,6-2 32 15,-5-2-32-15,1-2 17 0,0-2-5 16,-1-2-10-16,0 2-9 0,1-3 11 0,-2 0-25 16,-2-1 9-16,2-2 29 0,-2 0-20 15,-1 0-5-15,1 3 0 0,-5 0 9 0,0 4-14 16,-4 4 30-16,-1 2-7 0,0 5-16 0,-2 3-2 15,-6 0 13-15,-3 6-10 0,2 3-26 0,-1 2 36 16,-3 3-37-16,-1 2 12 0,0 0 30 0,3 1-20 16,0 2 3-16,2-2-18 0,-1 0 29 0,4 0-33 15,1-1 39-15,3-2 5 0,-1-1-24 16,3 0 18-16,0-1-7 0,0-2-1 0,5-2-26 16,-2-1 24-16,4-2-24 0,0-1 18 0,3-2 14 15,-3-2 3-15,4 0-11 0,2 0-15 0,-2-4 37 16,1-3-43-16,3-1 55 0,0-2-15 15,-1-2-12-15,3 0 13 0,-2-1-10 0,1 2 16 16,-1-1-39-16,0 0 26 0,-2-1-30 0,2 2 18 16,-1 0 14-16,-2 0-9 0,3 1-4 0,-4 0-8 15,0 2-7-15,1 2-7 0,-2 1 16 16,-2 2-9-16,1-1 30 0,-4 3-21 0,1 1 20 16,-3 0-5-16,0 0-40 0,-1 0 41 15,0 1-37-15,-2 1 19 0,1 2 12 0,-1 0-6 16,0 1-2-16,0-1-15 0,0 1 28 0,0 2-26 15,0-1 16-15,-2 2 6 0,1-1 0 0,-3 1-11 16,3 0 19-16,0 0-6 0,0 0-33 0,0-1 31 16,0 0-17-16,1-1 23 0,0 1-2 0,0-2 19 15,0 0-30-15,0-1-19 0,0 1 33 0,2-2-31 16,0 1 30-16,1-1-5 0,2 1 5 16,-2-2-4-16,4 0 3 0,-3 1 3 0,4-2-29 15,-1-1 8-15,1 0 5 0,1 0 5 0,3-4-8 16,0 0 17-16,-1-3-28 0,1-1 2 15,0-1 25-15,2 0-24 0,-1-3 19 0,-1 0-5 16,-1 0 11-16,2-2-14 0,0-1 22 0,0-1-12 16,-1 0-20-16,2 0 18 0,0 0-11 15,-3-1 17-15,4 3-15 0,-2 0 13 0,-2 2-23 16,1 1 3-16,-2 0 18 0,1 3-13 0,-4 2 4 16,-1 1-8-16,-2 1 36 0,-2 4-31 0,-2 0 33 15,0 0-8-15,-4 4-38 0,-4 2 28 0,-1 1-15 16,0 4 13-16,-1-1-13 0,0 2 16 15,-2 1-17-15,2 0-14 0,-1 2 32 0,2 0-8 16,0 3 7-16,0-3 5 0,1 3 12 0,2-1-23 16,-1-1 17-16,4 0-17 0,-1-1-7 0,1-2-6 15,3-2 11-15,0 0 14 0,0-3-46 0,0-2 31 16,4-3-45-16,2-2 1 0,2-1 9 16,3-1-32-16,0-6-34 0,0-2-56 0,6-3-46 15,-3-1-129-15,4-2-169 0,-7 2-275 0,0 5-604 0</inkml:trace>
  <inkml:trace contextRef="#ctx0" brushRef="#br0" timeOffset="79360.92">20782 17772 2099 0,'0'0'292'0,"0"0"-100"0,0 0 21 0,0 0-11 15,0 0-65-15,0 0-38 0,0 0-40 0,0 0 2 16,0 0-19-16,0 0-26 0,0 0-5 15,0 0-14-15,0 0-5 0,-70 13-23 0,78-10-16 16,1 0-46-16,2 0-61 0,1-1-117 0,-2 1-301 16,-2-1-1025-16</inkml:trace>
  <inkml:trace contextRef="#ctx0" brushRef="#br0" timeOffset="79929.94">21449 17964 2042 0,'0'0'12'0,"0"0"88"16,0 0 70-16,0 0 14 0,0 0 26 0,0 0-69 15,0 0-52-15,0 0-43 0,0 0 6 16,0 0-39-16,0 0 1 0,0 0 27 0,0 0-30 0,0 0 20 16,-57 98-17-16,53-69-21 0,-2 1-5 15,-2 0 19-15,5-1-3 0,-1-2 0 0,-1 0 0 16,1-3-40-16,0-6-4 0,2-6-37 0,0 1-11 16,1-6-56-16,-1 0-78 0,-2 8-93 0,4-8-235 15,-2 1-126-15,2 1-346 0</inkml:trace>
  <inkml:trace contextRef="#ctx0" brushRef="#br0" timeOffset="80169.86">21025 18141 2299 0,'0'0'-10'0,"0"0"65"0,0 0 10 0,0 0 43 15,0 0-2-15,0 0 13 0,0 0-13 0,0 0-10 16,0 0 1-16,0 0-58 0,0 0 20 16,127 71-43-16,-88-63 4 0,3 0-4 0,2-1-16 15,2 0-6-15,-2-2-15 0,1-1-2 0,-1 0-64 16,-1-1-25-16,-1 0-84 0,-5-1-137 0,2 1-191 16,-13-2-209-16,-9 0-423 0</inkml:trace>
  <inkml:trace contextRef="#ctx0" brushRef="#br0" timeOffset="80790.46">22346 18199 1085 0,'0'0'326'0,"0"0"-309"16,0 0 84-16,0 0 40 0,0 0 36 0,0 0-33 16,0 0-21-16,0 0-13 0,70-122-19 0,-51 112-18 15,0 2 0-15,0 4-24 0,1 3-48 0,-2 1 22 16,0 5-33-16,-1 4 11 0,-5 3 17 0,-2 3-9 15,-3 2-9-15,0 0-13 0,-6 0 12 0,-1 0-20 16,-4 1 25-16,-3-1 5 0,-4-1-3 0,-3 0-6 16,-1-2 14-16,-1 0-3 0,1-3-21 15,0 0 32-15,1-3-28 0,3-1 23 0,0-4-1 16,2-2 20-16,3-1-30 0,2 0-24 0,3-4 34 16,1-6-46-16,0-1 36 0,6-3 7 0,3-2-3 15,1-4 14-15,3 1-9 0,1-2-9 0,5-1-17 16,-3 2 6-16,1 1 5 0,1 2 30 15,-2 1-10-15,0 3 11 0,-2 3-22 0,1 2-23 16,-5 3 19-16,0 4-21 0,1 1 24 0,-5 0 10 16,-1 7 13-16,0 2-17 0,-2 2 24 15,-3 3-25-15,0 1-37 0,0 2 11 0,-4-1-43 16,-2 2-6-16,-2-1-49 0,1-1-56 16,1-1-123-16,-1-2-262 0,4-4-114 0,0-3-248 0</inkml:trace>
  <inkml:trace contextRef="#ctx0" brushRef="#br0" timeOffset="80961">22712 17824 2129 0,'0'0'87'16,"0"0"21"-16,0 0 34 0,0 0 22 0,0 0-19 16,0 0-60-16,-93-120-54 0,87 115-17 0,2 4-7 15,1 1-32-15,0 3-14 0,2 7-32 16,-2 5-38-16,3 6-69 0,0-1-100 0,0 3-176 15,0-9-152-15,0-6-540 0</inkml:trace>
  <inkml:trace contextRef="#ctx0" brushRef="#br0" timeOffset="81112.58">22608 18497 1962 0,'0'0'56'0,"0"0"59"0,0 0 16 0,0 0 16 16,0 0-43-16,0 0-63 0,0 0-11 0,0 0-38 15,-123 120 12-15,99-95-30 0,4-3-5 0,-5 7-59 16,10-12-47-16,-3 5-88 0,5-6-230 0,5-5-89 16,1-1-446-16</inkml:trace>
  <inkml:trace contextRef="#ctx0" brushRef="#br0" timeOffset="81985.63">21382 17893 785 0,'0'0'116'0,"0"0"91"16,0 0 42-16,0 0 43 0,0 0-75 0,0 0-65 16,0 0-57-16,0 0-40 0,0 0 4 0,0 0-47 15,0 0 3-15,0 0 1 0,0 0 10 0,0 0-5 16,-48 61 12-16,48-39 7 0,-1 0-21 16,1 3 20-16,0 0-7 0,-2 2-10 0,2 0-7 15,-2 2 9-15,0 0-30 0,-2 1 14 0,-1-1 5 16,-3 1-20-16,1-2 11 0,1-1-3 0,-1-7 11 15,0 0-29-15,3-7 50 0,-1-1-19 16,1 0-24-16,2-6 36 0,-5 8-37 0,6-6-10 16,-2-1-5-16,-1 0 9 0,1-1-11 0,2 1 34 15,-1 0 44-15,2 0-3 0,0-7-11 16,9-6 0-16,-1-8-21 0,4-4-30 0,1-4 41 16,-1-5-20-16,-2-1 18 0,2-2 13 0,-4-1-1 15,1 0-24-15,-2-3-19 0,-2 0 34 16,0 0-41-16,-2 1 40 0,-1 2 3 0,-2 2-12 15,0 4 5-15,0 3 0 0,0 6 8 0,0 3-28 16,0 4 25-16,0 5-18 0,-2 1 0 0,0 3-6 16,-1 5 0-16,-1 6-25 0,-1 4 1 0,-1 4 11 15,0 4-2-15,0 3 17 0,-1 4-6 0,-3 2 26 16,5 0-26-16,-2 2 30 0,-1-2-1 0,2 0-38 16,-2-3 26-16,1 0-24 0,0-4 21 15,2-5-3-15,0-8 12 0,1 0-13 0,2-4-14 16,-2 0 29-16,-1 6-28 0,3-8-7 0,-2 0-26 15,2 0-34-15,2-6-74 0,0 0-40 16,-3 5-52-16,0-1-126 0,1 1-115 0,0-1-173 16,2-4-288-16</inkml:trace>
  <inkml:trace contextRef="#ctx0" brushRef="#br0" timeOffset="82535.19">21027 18272 872 0,'0'0'228'0,"0"0"-94"16,0 0 87-16,0 0-16 0,0 0-3 16,0 0-100-16,0 0-76 0,0 0 3 0,0 0 27 15,0 0 33-15,0 0-13 0,0 0 20 0,0 0-25 16,0 0-2-16,69 12 2 0,-45-9-13 16,3-2-13-16,3 1-8 0,1-1 17 0,1 0-24 15,5 1 15-15,-3-2-16 0,5 0-9 0,-3 0-15 16,1 0 15-16,-2 0-2 0,-3 0-32 0,-3 0 17 15,-4 0-20-15,-4 0 21 0,-4 0-5 16,-3 0 41-16,-5 0-8 0,-6 0-15 0,-2 0 29 0,-1 1-46 16,-4-1 3-16,-6 0-6 0,-4 0 3 15,-2 0-11-15,-2 0 19 0,-2 0-9 0,0 0-20 16,-3-3 17-16,1 1-15 0,-1-1 21 0,-1 0-17 16,1 1 29-16,0 0-38 0,0-1-13 0,1 2 38 15,1 0-35-15,3 1 35 0,2 0 6 16,4 0 5-16,0 0-6 0,4 0 4 0,1 0-18 15,4 0-25-15,0 0-6 0,3 0-11 0,0 0 7 16,0 0-16-16,0-1 40 0,0 0-27 0,4 0 8 16,-2-1 23-16,4 1-27 0,-2-1-1 15,4 0-53-15,1-2-37 0,-2 1-108 16,2-1-76-16,1-1-90 0,-2 4-135 0,-1-2-200 0</inkml:trace>
  <inkml:trace contextRef="#ctx0" brushRef="#br0" timeOffset="82986.98">21381 17939 2148 0,'0'0'48'0,"0"0"47"0,0 0 15 0,0 0 18 16,0 0-25-16,0 0-56 0,0 0-11 15,0 0 0-15,0 0-7 0,0 0 11 0,0 0-22 16,-54 139 11-16,51-110-35 0,2 1 11 0,-1 1 8 16,1-1-24-16,0 1 15 0,0-2-17 15,-1 0 4-15,0-2-8 0,2-1 22 16,-3-3-28-16,2-6-2 0,0-7 39 0,0 1-30 0,1-4 40 16,-1 2-29-16,0 1-19 0,1-6-28 15,0 0 22-15,0-4 42 0,0 0-9 0,0-6 39 16,0-5-23-16,2-3-19 0,0-3-4 0,-1-5 13 15,4-5-25-15,0-1 20 0,-1-3 21 0,1-4-15 16,-1-1 25-16,2 0-34 0,0-2 11 16,0 2-25-16,0 1 23 0,-2 3 19 0,2 5-25 15,-2 2 25-15,-2 7-23 0,2 4 12 0,-1 5-6 16,-3 5 17-16,0 4-18 0,0 4-3 0,-4 10 7 16,-3 3-17-16,-1 6 4 0,-2 4-9 0,-1 3 18 15,1 4-22-15,-2 2 17 0,0-1 3 16,1 0-17-16,2-1 6 0,-1-1 4 0,1 0-13 15,2-3-35-15,3-9 7 0,-2-1-88 0,5-7-39 16,1-7-61-16,0 6-209 0,1-4-163 16,4-1-761-16</inkml:trace>
  <inkml:trace contextRef="#ctx0" brushRef="#br0" timeOffset="84218.76">23406 18228 921 0,'0'0'52'0,"0"0"109"0,0 0 48 16,0 0 46-16,0 0-7 0,0 0-104 0,0 0-66 16,0 0-34-16,0 0-31 0,0 0-3 0,0 0 35 15,0 0-4-15,0 0 36 0,0 0-20 16,24-7 9-16,-7 7-26 0,3 0-14 0,5 0 32 15,0 0-40-15,2 0 25 0,1 0-8 0,0 1-3 16,1 0-17-16,-1 0 17 0,-1 1-9 0,-1 0-33 16,-3 0 23-16,-1 1-28 0,-6-1 18 0,-1 0 9 15,-5 1 34-15,-4-1-3 0,-2 0-9 16,-4 1 12-16,0-1-35 0,-6 2-7 0,-3-1 18 16,-6 2-6-16,2-1-30 0,-3 0 43 0,-1 0-34 15,-3-1-22-15,0 1 32 0,-2-3-25 16,1 0 17-16,-2-1 2 0,3 0 7 0,-2 0-14 15,0-1-13-15,2-1 17 0,-1-1-15 0,1 0 5 16,4 0 13-16,0 0 12 0,4 1-14 0,2-1 20 16,0 1-24-16,6 1-40 0,0 0 8 0,4-1-24 15,0 1 46-15,1-1-1 0,6 1 38 16,3-2-15-16,1 3-23 0,4-4 30 0,3 2-24 16,5 0 19-16,1-2 1 0,0 2 18 0,4 0-14 15,-1 0 8-15,1 1-1 0,0 1-12 16,1 0 2-16,-3 0 13 0,-1 1 1 0,-1 3-31 15,-3 1 28-15,-4-1-36 0,-2 0 9 0,-5 0 29 16,-1 0-2-16,-5 0 13 0,-3 1-8 0,-1-2 19 16,-2 1-31-16,-7 0 17 0,-1 1-26 0,-5 1-19 15,-2 1-6-15,-3-2 11 0,-2 2 23 0,-3-1-22 16,1-1 18-16,-4 0-19 0,3 0-20 16,-1-3 13-16,0 0 14 0,1-2-24 0,-1 0 19 15,1 0 26-15,4 0-35 0,-2-1 43 0,4-1-16 16,1-2-21-16,4 0 5 0,3 0-9 15,4 0 15-15,1 0-28 0,3 0 21 0,3-1-14 16,1 2-5-16,9-2 15 0,1 1 4 0,7-1-10 16,-1 2 10-16,6-1 20 0,1 1-12 15,5 0 24-15,1 3-24 0,1-1-11 0,1 1-2 16,2 0 12-16,1 0 21 0,-2 0-14 0,3 0 10 16,-4 2-15-16,-1 1-2 0,-1 0-6 0,-5 0 15 15,-3 0-19-15,-6 0 0 0,-1 1 28 16,-6-2-3-16,-4 1 13 0,-3-1-2 0,-2 0 6 0,0-1-37 15,-4 2 23-15,-5-2-1 0,-5 1-27 16,0-1 16-16,-2 0-16 0,-1-1 7 0,-4 0-17 16,-2 0 11-16,1 0-11 0,-2 0-2 0,1-2 41 15,-4-1-10-15,3-1 8 0,-3 0-18 0,1-1 11 16,0 0-21-16,0 1 19 0,1-1 0 16,5 2-16-16,0-1 22 0,1 1-13 0,7 0 13 15,2 1-40-15,1 1 4 0,7 1-47 0,1-1-13 16,1 1 1-16,0 0-44 0,4 0-14 0,5 0-81 15,1 2-95-15,2 0-171 0,0-1-119 16,-6 1-212-16</inkml:trace>
  <inkml:trace contextRef="#ctx0" brushRef="#br0" timeOffset="93806.17">17686 9771 62 0,'0'0'102'0,"0"0"-69"0,0 0 20 0,0 0 28 16,0 0 33-16,0 0 19 0,0 0-4 0,0 0-11 15,0 0-22-15,0 0-11 0,0 0-6 0,0 0-6 16,-16 6-11-16,16-6-15 0,0 0 0 15,2 1 2-15,-1 2 21 0,6-2 17 0,-2 3 4 16,4-2 5-16,3 0-10 0,6 0-6 0,0-1-10 16,4-1-8-16,0 0-7 0,6 0-1 15,-3 0-2-15,2 0 2 0,3 0-4 16,-1 0-5-16,3 0-3 0,0 0-6 0,4 1-1 16,-3 0-2-16,0 0-2 0,4 2-4 0,-3-2 3 15,4 0-1-15,2 1-5 0,-3-1 1 0,0 2-5 16,3-2 2-16,0 1 4 0,-1-1-1 0,3 0-5 15,1 1-5-15,2-1-4 0,1 0-5 0,-1 0-5 16,1 0 4-16,2 0-1 0,-2 1-1 0,2-1 4 16,3 0-3-16,-1 0-2 0,1-1 2 15,2 0-1-15,3 1 4 0,-3-1-3 0,0 0 3 16,4 0-3-16,-2 0 0 0,4 0 3 0,1 0 0 16,-1 0 0-16,2 0-2 0,1 0 0 0,0 0-3 15,2 0 4-15,1 0-4 0,-1 0 1 16,-1 0-1-16,1-1 0 0,1 1 0 0,-2-1-2 15,4 0 2-15,-2 0-4 0,1-1 1 0,1 0 0 16,0 1 1-16,-2-1 0 0,2-1-1 0,-3 2 5 16,-2-1-6-16,2 0 3 0,-3-1-1 15,-1 2-2-15,-2 0 1 0,2 0 2 0,-2-2 1 16,-2 2-1-16,0-1 2 0,-4 0-3 16,1-1 1-16,-2 1-4 0,-2 0 5 0,0-1-3 15,-3 2-2-15,1-2 7 0,-2 1-9 0,2 0 8 16,-2-1-3-16,1 1 0 0,-3 1 0 0,4-3 0 15,-1 3 2-15,-1-1-4 0,1-1 3 0,-2 2-2 16,-1-1 1-16,-1 0 0 0,0-1 2 0,-2 1-5 16,-1 0 2-16,1 0 0 0,-4 0-2 0,1 1 6 15,-1 0-2-15,0 0 1 0,1-1-2 16,0 1 1-16,-2 0 2 0,0 0-6 0,-4 1 4 16,2 0-3-16,0 0 2 0,-1 0 0 0,-1 0 2 15,0 0-2-15,-2 0-4 0,-2 0 6 0,0 0-5 16,-5 0 3-16,-1 1 2 0,0 0-2 0,-3 0-3 15,1 2 3-15,-2-2-2 0,-2 0 1 16,1 1 1-16,-1 1-2 0,1-1 2 0,-2 2-5 16,2 0 5-16,-2 0-8 0,-3-1-6 0,1 1 3 15,0-1-9-15,0 0-6 0,-2 0-14 16,0 2-16-16,1-2-26 0,0-1-16 0,0 1-18 16,0 0-28-16,-1-1-22 0,-2 0-55 0,2 0-84 15,-2 0-77-15,-2-2-21 0,-4 1-374 0</inkml:trace>
  <inkml:trace contextRef="#ctx0" brushRef="#br0" timeOffset="96095.18">3179 10279 176 0,'0'0'16'0,"0"0"10"0,0 0 20 0,0 0 17 15,0 0 23-15,0 0 13 0,0 0 12 0,0 0 2 16,0 0-11-16,0 0-16 0,0 0-27 15,0 0-22-15,0 0-14 0,2-8-1 0,0 6 12 0,4 1 16 16,-1 1 9-16,3-1 2 0,3 0-3 16,4-1-1-16,-1 0-1 0,3-1-4 0,0 1 3 15,1-1-4-15,3 0 2 0,0 1-4 0,3-1-6 16,-1 1-8-16,0 0-11 0,4 2 0 0,-3 0-8 16,2 0 1-16,-1 0 0 0,2 3 0 0,-2 2 5 15,3-2 6-15,2 1 4 0,1-1-3 16,5 2-1-16,-1 1-10 0,3-1-4 0,3 1-2 15,2 1-3-15,-1-1-2 0,6 0-2 0,1 1 1 16,0-1-2-16,3 1 5 0,1 0-2 16,0-1 1-16,5 0 0 0,-2-2-3 15,2 1 2-15,2-3-5 0,0 1 2 0,1-3-1 0,2 0-1 16,2 0 4-16,1 0-3 0,1-4 0 16,-2 0-2-16,5 0-2 0,-3-2-2 0,0 2 3 15,1-2 2-15,-3 0 3 0,5-1-2 0,-1 0 0 16,0 0-2-16,3 0-2 0,1-3 7 0,0 2-5 15,2-2 5-15,0 0-1 0,-1 0-1 16,-2-1-2-16,3 0-4 0,0 1 4 0,-2 1-3 16,3-1 3-16,-1 2 0 0,0 1 0 0,0 0-3 15,-3 0 2-15,0 0 1 0,0 0-1 0,-1 1 2 16,-1 1-4-16,3 2 5 0,-1-1-5 0,0 2 4 16,-1 0-3-16,-2 0-2 0,3 1 2 0,-5 1 0 15,1 0 2-15,1 0 0 0,-1 0-1 16,1 0-2-16,2 0 2 0,0 0 1 0,1 0-2 15,3 0 5-15,-3 0-3 0,0 0 1 0,3-1-2 16,-3 1 3-16,1-2-5 0,-1 1 2 0,0 1 0 16,1-1-1-16,-2 1 3 15,1 0-2-15,-1 0 3 0,-2 0-4 0,0 0 4 16,-5 0 0-16,4 0-3 0,-4 1 2 0,2 2-3 16,-1-2 0-16,-1 0 1 0,4 1 2 0,-2-1-3 15,0 0-1-15,1 0 1 0,-1 1 0 0,-3 0 1 16,3 0 0-16,-4 1 4 0,1 0-6 0,-2 0 6 15,1 1-3-15,-1 0-2 0,0 1 2 16,-1 0-2-16,0-1 4 0,-6 2-2 0,3 0 2 16,-3-2-4-16,0 2-1 0,-1 0 2 0,0-1-1 15,-1 1 1-15,-1 0-1 0,-1 0 1 0,1-1-4 16,-2 0 5-16,2 0-1 0,0 0 2 0,-1-2 1 16,0 1-2-16,0-1 2 0,-3-1-3 0,3 1-1 15,-1 0-2-15,1-2 2 0,-1 1 1 0,-3-1 6 16,3 0-5-16,-1 2-1 0,-2-1 2 15,2 0-8-15,2 1 6 0,-4-1 0 0,0 0-1 16,0 1 1-16,-1-1 0 0,-3 0-1 16,4 1 0-16,-3 0 2 0,-1 0-4 0,1 0 3 15,2 0-3-15,-2 0 2 0,-1 1-2 16,5-2 0-16,-3 2 4 0,3-2-4 0,-2 0 4 16,1 0-1-16,1 0-1 0,2 0 0 0,-5-1 1 15,1 2 1-15,-2-2-1 0,1 2 2 0,0 0-2 16,-3 0-1-16,1 2-1 0,-1-2 1 0,0 2-2 15,-1-2 3-15,1 0-1 0,-1 1 2 0,-1-1 0 16,1 0-2-16,-2 0 3 0,0-1-3 16,1 0 2-16,0 0 0 0,-2-1-2 0,-1 0 3 15,-2 2-4-15,1-2 4 0,-2 0-3 0,-2 0-2 16,4-1 1-16,-3 1 0 0,-1-1 2 0,-1 1 0 16,0 1 1-16,-2-1-2 0,1 0 0 15,0 0-3-15,-1 1 4 0,0 0 1 0,-1-1-2 16,1 0 1-16,1 1-1 0,-1-1 3 0,0 1-4 15,-1-1 1-15,3 0-2 0,-1 0-1 0,0 0 3 16,-2 0 0-16,2 0 2 0,-1-1-1 0,1 0 1 16,1 0-3-16,0 0 2 0,0 0-1 0,0 0-1 15,0 0 3-15,1 0-5 16,0-1 3-16,0 0-4 0,1 0 0 0,0 1 3 0,1-1 0 16,1 1 1-16,-1-1 1 0,-1 0 0 15,2 1 1-15,0-2 1 0,0 2-4 0,0-1 4 16,-1 1-2-16,-1-1-1 0,-1 1 3 0,0 0-1 15,2-1 0-15,-2 1-2 0,2 0-3 0,2-1 2 16,0 1-1-16,0 0 1 0,-1 0 4 0,2 0-3 16,-1 0 2-16,-1 0 1 0,1 0-6 15,-1 0 5-15,2 0-2 0,-2 0 0 0,3 0 3 16,-2 0-4-16,2 0 2 0,-1 0-1 0,1 0 1 16,-2-1-1-16,-2 1 0 0,1 0 0 0,-2 0 1 15,-2 0-2-15,1 0 3 0,-1 0 0 0,0 0-2 16,-3 0 2-16,-1 0-3 0,2 0 0 15,-3 0 2-15,0 2 0 0,-4-1 1 0,2 0-3 16,0 0 2-16,-2 1-2 0,-2-2-1 0,-1 1 1 16,-1 0-1-16,-3 0 2 0,-1-1 0 15,-1 1 3-15,-3-1-1 0,-2 1-1 0,0-1 1 16,-5 0-4-16,2 1-1 0,-3-1 3 16,1 0 0-16,-2 0 0 0,0 0 2 0,0 0-4 15,0 0-1-15,0 0 0 0,0 0-1 0,0 0-1 0,0 0-4 16,0 0-13-16,0 0-31 0,0 0-48 15,0 0-52-15,0 0-124 0,0 2-123 0,0 0-26 16,0-1-475-16</inkml:trace>
  <inkml:trace contextRef="#ctx0" brushRef="#br0" timeOffset="101636.65">7186 9775 347 0,'0'0'9'15,"0"0"-8"-15,0 0 14 0,0 0 12 0,0 0 6 16,0 0 2-16,0 0 1 0,0 0 2 16,0 0 12-16,0 0 3 0,0 0 6 0,0 0-4 15,-93-33-4-15,81 30-4 0,1-1-5 0,0 1-1 16,0-1-6-16,-1 2-3 0,0-1-4 0,1 1 0 16,-1-1-4-16,-1 1-1 0,2 0-4 15,-2-2-8-15,2 2 1 0,-1-2-7 0,0 2 3 16,-1-1 2-16,-2 0 0 0,1 0 1 0,-3 0 3 15,2 0 4-15,-3-1-2 0,0 0 3 16,-3 0-5-16,2 2 0 0,-2-2-4 0,-1 2-1 16,-4-1-1-16,0 1-3 0,-2 0 5 0,1 0 0 15,-3 1 1-15,0 0-1 0,-2 0 1 0,-2 1-3 16,2-1 0-16,-4 1-1 0,1 0-2 16,-4 0-2-16,-2 0 0 0,-1 0 0 0,1 1-5 15,-5 0 4-15,3 1 0 0,1 0 0 0,-2-1 3 16,-2 1-2-16,2-1 1 0,-2 2-3 15,2-2 3-15,-2 0-3 0,2 2-1 0,-2-2 1 16,0 1-1-16,0-1 2 0,-2 2-3 0,2-2 3 16,2-1-6-16,-3 1 6 0,5-1-1 0,-1 0-2 15,2 0 6-15,-1 0-4 0,2 0 3 0,1 0 0 16,-1 0 0-16,0 0-2 0,0 0 1 0,1 0-1 16,3 0 0-16,-3 0 2 0,0 0-3 0,-1 0 3 15,0 0-6-15,2 0 5 0,0-1-2 16,0 0-4-16,-1 0 4 0,4-1 0 0,-2 1 0 15,1-1-1-15,1 0 4 0,1-1-6 0,-2 2 2 16,2-3 0-16,-2 1 0 0,3 0 2 16,-1 0-3-16,-2 0 2 0,4 1-5 0,0 1 4 15,-4-1-3-15,4-1 1 0,-4 2 1 16,-1 0-1-16,0 1 3 0,3 0-6 0,-3 0 7 16,3 0-2-16,-6 0 2 0,7 0 8 0,-3 0-4 15,3 0 0-15,-1 0-4 0,0 0-2 0,2 0-3 16,1 0 4-16,-1 0 1 0,1 0 5 0,0 0-2 15,1 0 1-15,1 0-1 0,-1 0-8 16,1 0 4-16,2 0-2 0,-3 0 3 0,1 2-2 16,-1 1 4-16,2 0-3 0,3 1-1 0,0 0 2 15,3 0-8-15,1 0 5 0,2 0-2 0,-1 0 0 16,1 1-2-16,4-2 4 0,-2 2 1 0,3 1-1 16,-3-2 4-16,5 2-5 0,-2-1 1 15,1 0-4-15,2 2-2 0,0 0-1 0,1 1 0 16,1 0 3-16,-2 1 2 0,1 1-1 0,0 1 0 15,-1-1 3-15,1 3-2 0,1-1 7 0,-2 2-1 16,7 0-5-16,-3 0 4 0,0 2-2 0,2 2 0 16,-1 1 1-16,3 1-2 15,1 0 0-15,0-1-2 0,2-1-1 0,0 1-1 16,2-2-1-16,1 0 2 0,4 0 3 0,-1-1-7 16,2-2 6-16,2 1-5 0,2 1-4 0,3-2 7 15,-1-2-5-15,3-1 3 0,1 1 5 0,4 0 1 16,1-1-1-16,1-1 3 0,5 1-1 0,0-1 0 15,2-1 1-15,0 2 1 0,2-4 1 0,3 4-1 16,-2-2 3-16,5-1-2 0,0 0 0 16,-1 1 0-16,-1-2-2 0,3-1 3 0,-1 0 1 15,1 0-3-15,1-2-1 0,2 1 0 0,-2 0-3 16,4-2 2-16,-1-1 1 0,-2 2-3 0,4-2 3 16,-3 0 0-16,1 1-1 0,0-1 0 15,0 0 0-15,-3 2-2 0,0 1 2 0,0-3-1 16,-2 3-1-16,-4-1 2 0,3 0-3 0,2 0 2 15,-1-1-2-15,0 1 1 0,0-2 0 0,-1 0 0 16,1 2 3-16,1-3-3 0,-1 1 3 0,3 1-2 16,-2-2 1-16,1 1 0 0,-1-1 0 15,2-1 0-15,-1 2-2 0,-1-2-2 16,1 0-2-16,-1 0 1 0,0 0 0 0,-1 0 2 16,0 0 2-16,1 0 0 0,-1 0 0 0,-1 0 1 15,1 0 0-15,-1 0-3 0,0 0 2 0,-1 0-2 16,1 0 2-16,-2 0-1 0,2 0 2 0,-1 0 1 15,-3 0-4-15,2 0 3 0,-2 0-3 0,-3 0-1 16,0 0 2-16,0 0 1 0,-2 0-1 16,2 0 1-16,-1 0-1 0,-1 1 0 0,0-1 1 15,-1 0-2-15,-1 0 3 0,2 0-3 0,-2 0 0 16,-3 0 4-16,3 0-3 0,-3 0 3 0,1 0-3 16,1 0 0-16,-2 0 1 0,1 0 0 0,-2 0 3 15,1 0 1-15,1 0-2 0,-4 0 1 0,5 1-3 16,-2 0-2-16,1-1 0 0,-1 0 1 15,-1 0 1-15,0 0 2 0,1 0 1 0,-3-1 1 16,1-3-2-16,0 0 1 0,1-1-1 16,-2-2 2-16,2 1 0 0,-2-1-2 0,-1 0 1 15,1 0-1-15,-1 0 0 0,-3 0-2 16,0 0 2-16,0 1-2 0,-2 0 2 0,-3 0 1 16,1 2-2-16,-2-1 2 0,-2 2-2 0,2-2 2 15,-4 2-1-15,2 0 4 0,-3-2 1 0,4 1 0 16,-2 0 1-16,-2 0-4 0,1 1 1 0,2-1-3 15,-3 1 3-15,2-2-5 0,-1 1 1 0,2-1 2 16,0 0-2-16,-2-1 1 0,2 1 0 0,1-1-1 16,-2 2-2-16,1-2 2 0,1 0-1 15,-2 1 1-15,-1 1-1 0,0-1 2 0,2 0-2 16,-4 1-2-16,1 0 2 0,1 1-3 0,-1-1 1 16,1 0 2-16,-2 0 1 0,2 0-2 0,-1-2-1 15,-1 1 3-15,1-1 1 0,-2-2 2 16,0 1 0-16,0 0 0 0,-1 0 0 0,0 0 3 15,-1-1 0-15,0 1-1 0,-2-1 0 0,3 0-3 16,-3 0 1-16,0 0-2 0,1-1 2 16,-1 1-3-16,3 0-1 0,-3 1 3 0,1 0-3 15,0 0 2-15,0 0-3 0,1-1 2 0,-2 1-2 16,0 0 2-16,0-1 2 0,0 1-3 16,0 0 4-16,0 0-1 0,0-1 4 0,0 2 1 15,-3-3 0-15,-2 1-5 0,1-1-1 0,1 1 0 16,-1-1-2-16,0 0 5 0,-2 2-4 0,2-1 2 15,-2 1-1-15,1 0 0 0,-1 0 2 0,1-1-4 16,-1 1-2-16,2 0-6 0,-3 0-2 0,4 1-13 16,-2 1-20-16,2-1-52 0,-1 2-81 0,0 1-95 15,2 1-49-15,1 0-371 0</inkml:trace>
  <inkml:trace contextRef="#ctx0" brushRef="#br0" timeOffset="103469.84">6477 9716 0 0,'0'0'0'0,"0"0"118"0,0 0-80 0,0 0-22 15,0 0-7-15,0 0 2 0,0 0 3 0,0 0 7 16,0 0 20-16,0 0 9 0,-116-24 8 16,100 20 7-16,2 2 0 0,0-2-1 0,-2 1 4 15,2-1 1-15,-3 0-3 0,2-2-3 0,0-1-11 16,-3-2-8-16,3 0-10 0,-3-3 0 15,0 1 3-15,-1-3 2 0,0 0 2 0,-2-2-2 16,0-1 4-16,0-2-6 0,1 0-2 0,-3-2-5 16,2-1-12-16,1-1-3 0,-3 0 7 15,-2-2 0-15,1 0 1 0,2-1-2 0,-2-1-10 16,0 0 1-16,3-3-6 0,-1 0 0 0,0-1-1 16,2-2-1-16,1 0 2 0,0-3-3 0,5 0 3 15,-2-2-3-15,4-2-2 0,2-1 0 16,0-1 0-16,2-3 0 0,3 0-1 0,1-1 2 0,2 0-6 15,2 0 4-15,0 0-1 0,7 1-1 16,-1 0-2-16,1 0-2 0,3 1 3 0,0-1-1 16,0 4 5-16,0 0-2 0,2 2 2 0,-2 3-2 15,4 0 3-15,-1 3-2 0,0-1-2 0,5 1 0 16,1 1-4-16,1-1 2 0,3 0-2 16,0 2 2-16,4-1-4 0,-1 2 1 0,2 1-2 15,1 1-1-15,0 0 3 0,1 1-1 0,1 3 1 16,1 0-1-16,2 0 3 0,2 2-2 0,-1-1 3 15,2 2 0-15,1 2-2 0,1 0 5 16,2 1-1-16,0 1 2 0,0 1 2 16,2-2 0-16,-1 1 1 0,7-1 1 0,-1-1 5 15,5-1 0-15,2 0 1 0,2-1-1 0,3 1 0 16,2-1-6-16,3-1-1 0,0-1 1 0,0 1-3 16,2-1 2-16,0 0 3 0,-1-1-1 0,0 0-2 15,1-1-2-15,-1 1-2 0,3 1 0 0,0-1 3 16,0 1 2-16,0-2 0 0,2 0-2 15,2-3 2-15,-2-1-3 0,2-3 2 0,2-3 2 16,-2-1-1-16,6-3 1 0,-2 0 1 0,2-1 1 16,0-3-2-16,1 1 4 0,-3-3 1 0,-1 0-1 15,-1-1 1-15,1 0-2 0,-4-1 0 0,-1 1 4 16,0-1 3-16,-2 0-2 0,-4 0 1 0,2-1-2 16,-5-3 1-16,-1-1 1 0,-3 1-1 15,-1-1-2-15,1 0-6 0,-6-1 0 0,1 0-1 16,-1 1 1-16,-1-1 0 0,-3 0-1 0,1 0-4 15,-3 2 1-15,0-3 2 0,-3 1-2 16,-2-4 2-16,0 3 1 0,-2 0-5 0,-1 1 3 16,-2 1 0-16,1 2 0 0,0-1-1 0,-3 0 0 15,3 2 1-15,-3 0-1 0,3 0 4 16,-1 1 0-16,3 0-4 0,0-1 3 0,-1-1-2 16,4 2-2-16,-2 0 1 0,1 1-1 0,1 0 2 15,-1-1-2-15,-1 3 2 0,1 0 0 0,-3 2-2 16,-1 0 1-16,1 3-2 0,3 0 0 15,-2 2 2-15,0 1-1 0,0 1-1 0,-2 1 2 16,2 1-1-16,1 0 2 0,-2-2-1 0,2 0 0 16,-3 3 1-16,3 0-3 0,0 3 3 0,0-2-3 15,-2 4 0-15,0-1 2 0,-3 0-3 0,3 1 3 16,-3 2 1-16,4-2-1 0,-1 2 1 0,3 0-2 16,-2 0 1-16,-2 2 1 0,2-2 0 0,1 5 1 15,0 0 0-15,-3 2-1 0,-3 4 1 16,-2 1 0-16,1 1 0 0,-1 3-1 0,-3 2 1 15,0 2 1-15,1 0-1 0,-1 2 4 0,-2-1 0 16,-2 1 2-16,4 2 1 0,0 0-1 16,0-1-3-16,1 2 1 0,1 0 5 0,1 0-5 15,0 1 2-15,0 0-4 0,3 0-1 0,0 0 0 16,2 0 3-16,1 0 1 0,2 0 1 16,1 0 1-16,2 0-2 0,0 0-2 0,0 0-1 15,3 0-1-15,-3 0-2 0,0-2 1 0,-2 0 1 16,0 1-3-16,0-1 2 0,-2 0-3 0,-1-1 2 15,-4 0 0-15,1-1 0 0,-1 1-1 16,-3 0-1-16,-3 1 0 0,-2-2 0 0,-2 2-1 16,-6-1-4-16,-3 1 1 0,-3 1-4 0,-5 0 0 15,-4 1 5-15,-2-1 4 0,-1 1 8 0,0 0 6 16,0-2-8-16,0 0-25 0,-3 0-26 0,-2-2-31 16,-2 0-12-16,-3-1-2 0,-1-1 4 0,-3 0 13 15,1 1 9-15,-2-1 17 0,1 1 6 16,-3-2 4-16,2 1-3 0,-4-2 2 0,4-1 10 15,-2 1 14-15,1-1 16 0,1 0 10 0,2 0 8 16,-3 0 6-16,5 1 11 0,0 1 10 0,0 1 11 16,3 0 5-16,2 2-5 0,2 2 0 15,2 0-7-15,0 1-8 0,2 1-6 16,0 0-15-16,0 0-21 0,0 0-19 0,0 0-31 0,0 0-22 16,0 0 9-16,3 2 11 0,2 3 36 15,2 0 28-15,3 4 15 0,4 0 6 0,1 1 0 16,3 1-2-16,-2-1-7 0,3 0-5 0,3 1-5 15,-2-1 1-15,2 1 0 0,2-2 3 16,-1 1 2-16,0-1 3 0,1 2 4 0,-1-2-4 16,-1 0 2-16,-3 0-6 0,2 0-1 0,-5-1 0 15,-2-1-5-15,-4-1 5 0,-3-1 5 0,-2-1 14 16,0 0 21-16,-5-2 21 0,0 1 15 0,0 0 11 16,-7 2-4-16,1 1-21 0,-5 3-23 0,-4 4-32 15,-4 3-17-15,-4 1-13 0,-4 1-9 16,0 1-13-16,1 1-34 0,-1 1-36 0,3 1-56 15,0-1-81-15,5 0-78 0,2 0-85 0,5-6 4 16,4-5-353-16</inkml:trace>
  <inkml:trace contextRef="#ctx0" brushRef="#br0" timeOffset="106179.95">14153 3045 1295 0,'0'0'21'0,"0"0"44"0,0 0 25 15,0 0-4-15,0 0-42 0,0 0-55 0,0 0-5 16,0 0 18-16,0 0 18 0,0 0 13 0,0 0-6 16,0 0-10-16,-5 119-6 0,3-83-1 15,0 2-1-15,0 2-3 0,-2 0-4 0,-1 1-4 16,1-5-13-16,0 0-18 0,0-4-25 0,-1-3-46 16,4-3-45-16,0-3-73 0,1-5-74 0,0-6-175 15,0-3 110-15</inkml:trace>
  <inkml:trace contextRef="#ctx0" brushRef="#br0" timeOffset="106452.75">14115 3146 1581 0,'0'0'127'0,"0"0"31"0,0 0 12 16,0 0-29-16,0 0-61 0,0 0-40 0,0 0-12 0,0 0-10 15,0 0-7-15,0 0-4 0,0 0 14 0,0 0 8 16,0 0-8-16,0 0-4 0,121-91-16 15,-98 87-12-15,-4 4-4 0,1 0-3 0,-4 0-14 16,-3 5-10-16,-3 2-12 0,-4 0-21 0,-2 3-3 16,-4 0 0-16,0 4 23 0,-5 0 24 0,-6 1 18 15,-3 2 13-15,-4 0 2 0,-1 2 5 16,-1-3 2-16,1 1 0 0,2-2-1 0,2-1 1 16,-1 0-4-16,3-1-3 0,2-1-2 0,1-3-13 15,3 0-12-15,1-2-48 0,4-2-56 16,0-1-62-16,2-1-65 0,0 0-65 0,0-2 10 15,0 1-369-15</inkml:trace>
  <inkml:trace contextRef="#ctx0" brushRef="#br0" timeOffset="106822.29">14299 3527 2135 0,'0'0'-51'0,"0"0"27"0,0 0 74 16,0 0 41-16,0 0-42 0,0 0-22 0,0 0-1 16,0 0 2-16,0 0-3 0,117-138-4 0,-97 116 0 15,-2-1-6-15,0-1 0 0,0-1-5 16,-3-1-3-16,1-2-2 0,-3-2-5 0,2 1-3 16,-4-2-6-16,-1 0-5 0,-1-2-12 0,-3 2-6 15,0 0-3-15,-3 3 8 0,-1 6 17 0,-2 6 20 16,0 6 18-16,0 3 5 0,-2 4-2 15,0 3-20-15,0 0-35 0,-1 5-18 0,0 7 0 16,-4 5 9-16,-2 8 26 0,1 5 17 0,-1 5-2 16,-1 4 2-16,2 0-2 0,1 4-2 15,2-2-2-15,3 1 0 0,-1-1 0 0,3-4-4 16,0-4 2-16,0-2-2 0,2-5 2 0,1-1-1 16,1-3-4-16,1-5-9 0,0-1-19 15,4-4-23-15,-4-2-44 0,0-3-38 0,0-3-57 0,-2-2-79 16,0-2-95-16,0 0-50 0,-3 0-318 0</inkml:trace>
  <inkml:trace contextRef="#ctx0" brushRef="#br0" timeOffset="106979.87">14397 3361 1743 0,'0'0'704'0,"0"0"-738"15,0 0 24-15,0 0 37 0,0 0-3 0,0 0-19 16,0 0-1-16,0 0 4 0,0 0 3 15,0 0-3-15,0 0-11 0,143-54-45 0,-108 45-88 16,-1 0-128-16,-10 5-207 0,-7 1-613 0</inkml:trace>
  <inkml:trace contextRef="#ctx0" brushRef="#br0" timeOffset="107146.42">15033 3467 1795 0,'0'0'525'0,"0"0"-515"16,0 0 60-16,0 0 12 0,0 0-28 16,0 0-40-16,0 0-8 0,0 0-18 0,0 0-10 15,0 0-5-15,0 0-56 0,0 0-80 0,0 0-132 16,0 0-251-16,18-8-844 0</inkml:trace>
  <inkml:trace contextRef="#ctx0" brushRef="#br0" timeOffset="107770.34">15596 3085 1489 0,'0'0'65'0,"0"0"45"0,0 0 62 0,0 0 37 16,0 0-28-16,0 0-38 0,0 0-23 15,0 0-24-15,0 0-27 0,0 0-26 0,0 0-19 0,0 0-14 16,0 0-8-16,0 0-10 0,-4 0 1 16,-1 7 1-16,-2 6 4 0,-1 2 4 0,0 4 0 15,-1 2 1-15,-1 3-4 0,3 1 4 0,0 3-4 16,2-1 2-16,3 2 0 0,-2-1 0 0,3 0 1 16,1-2 0-16,0-1 2 0,0-2-4 15,1-3 4-15,5-1-2 0,4-3 1 0,0-1-3 16,4-2 0-16,0-4 2 0,3-1 3 0,2-3 7 15,2-2 0-15,2-3-7 0,1 0-7 0,-3-3-9 16,1-2-7-16,-5-2-7 0,3 0-8 16,-5 1-16-16,0-1-20 0,-4 2-24 0,-1-1-37 15,-4 2-55-15,1-1-75 0,-5-1-178 16,0 3-487-16,0 0 389 0</inkml:trace>
  <inkml:trace contextRef="#ctx0" brushRef="#br0" timeOffset="107980.3">15492 3345 2294 0,'0'0'-128'0,"0"0"61"0,0 0 105 15,0 0 69-15,0 0-5 0,0 0-22 16,0 0-13-16,0 0-23 0,0 0-19 0,140-24-18 15,-111 18-7-15,-2 0-27 0,-2-1-57 0,-3 3-89 16,0-2-143-16,-6 2-233 0,-6 3-848 0</inkml:trace>
  <inkml:trace contextRef="#ctx0" brushRef="#br0" timeOffset="108195.78">15520 3078 2341 0,'0'0'60'15,"0"0"-121"-15,0 0 40 0,0 0 51 0,0 0 10 16,0 0-5-16,0 0 8 0,0 0 0 0,0 0-2 16,0 0-14-16,120-8-16 0,-88 5-8 0,2 2-6 15,1-1-32-15,0 1-58 0,0 1-98 0,-2 0-132 16,-8 0-186-16,-10 0-878 0</inkml:trace>
  <inkml:trace contextRef="#ctx0" brushRef="#br0" timeOffset="108779.22">16285 3146 1531 0,'0'0'481'16,"0"0"-656"-16,0 0 58 0,0 0 156 0,0 0 62 15,0 0 6-15,0 0-16 0,0 0-7 0,0 0-12 16,0 0-20-16,133 0-22 0,-107 0-21 0,3-1 1 16,0 0-6-16,-1-1-6 0,-2 1-17 0,-1 0-39 15,-2 1-47-15,-3 0-57 0,-5 0-83 16,1 1-139-16,-7 2-66 0,-4-1-444 0</inkml:trace>
  <inkml:trace contextRef="#ctx0" brushRef="#br0" timeOffset="109007.64">16323 3367 1617 0,'0'0'109'0,"0"0"-235"0,0 0 100 15,0 0 167-15,0 0 30 0,0 0-37 0,0 0-34 16,0 0-17-16,0 0-23 0,0 0-18 15,121-25-20-15,-93 20-9 0,-1 0-5 0,1 0-6 16,1 3-6-16,-1 0-7 0,-3 0-20 0,1 2-43 16,-2 0-48-16,3 0-52 0,-3 0-72 15,2 4-106-15,-8-1-64 0,-5 0-504 0</inkml:trace>
  <inkml:trace contextRef="#ctx0" brushRef="#br0" timeOffset="111236.74">17333 3149 451 0,'0'0'78'0,"0"0"-44"0,0 0 23 15,0 0 15-15,0 0-6 0,0 0-17 0,0 0-5 16,0 0 0-16,0 0 3 0,0 0 2 0,0 0 16 16,0 0 26-16,-8 2 19 0,9-2 2 0,0-1 13 15,0-1-1-15,-1 0 4 0,2-3-7 0,1 1-23 16,1-2-28-16,-3 0-23 0,3 0-5 15,0 0-2-15,-2 0 5 0,-1 2 2 0,0-1-3 16,-1-1-4-16,0 1-8 0,0 0-3 0,0 1-2 16,0-2 3-16,-1 1-6 0,-1 1-4 15,-6-1-10-15,1 0-10 0,-2 1-14 0,-3-1-6 16,-1 2-4-16,1 0-6 0,-5 2 2 0,3 1-3 16,-4 0-2-16,1 1-5 0,1 5 3 15,-3 2 2-15,2 0 3 0,2 3 11 0,-1 0-1 16,3 4 1-16,2-1 0 0,1 1-3 0,0 3-4 15,8 0 4-15,-1 0 1 0,3 1 2 0,0-1 4 16,5 0-2-16,2 1 3 0,4-3-2 0,0 0 6 16,2-3 6-16,-1-2 5 0,5-1 9 15,-4-3 2-15,5 0 7 0,-2-3 5 0,1-2 8 16,0-1 5-16,-1-1 2 0,-1 0 1 0,-3-3-3 16,-1-2 3-16,-1-1 0 0,-1 0 3 0,-2 2-1 15,-4-1 0-15,-2-2-8 0,2 0-11 16,-3-2-7-16,0 1-15 0,0-2-10 0,0-1-19 15,0-2-26-15,-3 0-35 0,2-1-48 0,-1 0-59 16,-2-1-69-16,1-1-101 0,2 5-40 16,0 3-509-16</inkml:trace>
  <inkml:trace contextRef="#ctx0" brushRef="#br0" timeOffset="111482.09">17586 3470 2147 0,'0'0'-72'0,"0"0"-12"0,0 0 77 0,0 0 70 15,0 0-5-15,0 0-23 0,0 0-5 0,0 0-5 16,0 0-2-16,0 0-7 0,0 0-10 15,0 0-15-15,0 0-28 0,4 114-41 0,-13-95-61 16,-1 1-62-16,-3 1-88 0,-2-1-118 0,5-3 19 16,4-7-304-16</inkml:trace>
  <inkml:trace contextRef="#ctx0" brushRef="#br0" timeOffset="111886.01">17771 3014 2302 0,'0'0'-34'15,"0"0"52"-15,0 0 38 0,0 0-9 0,0 0-48 16,0 0-33-16,0 0-2 0,0 0 8 16,0 0 16-16,0 0 16 0,0 0 1 0,0 0 3 15,0 0-3-15,0 0 0 0,-2 105-6 0,2-92 5 16,2-3-3-16,1 0 0 0,-1-2 4 15,4-1-9-15,-3-1 0 0,3 0-3 0,-1-3 0 16,4 0 4-16,1-1 9 0,0-1 7 0,1 0 0 16,3 1 5-16,-1-1-6 0,0-1 0 0,-2 1-5 15,2 1 4-15,1 1 0 0,-3 1-2 16,2 0 6-16,-1 1-4 0,3 2 0 0,-4 2 1 16,1 2 2-16,-1 0-1 0,-1 3 3 0,0-2 0 15,0 2 0-15,-4-1 3 0,-2-1 9 16,-4-1 3-16,0 1-1 0,0-2 9 0,-2 0-4 15,-6 2 1-15,-4-2-2 0,1 0-12 0,-7 2-12 16,0-1-8-16,-2-2-9 0,2 0-16 0,-3-2-9 16,3-3-23-16,1 0-39 0,-1-4-53 0,5 0-91 15,-4 0-150-15,6-4-161 0,6 2-730 0</inkml:trace>
  <inkml:trace contextRef="#ctx0" brushRef="#br0" timeOffset="112063.53">17817 3063 1641 0,'0'0'822'0,"0"0"-853"0,0 0 35 0,0 0 63 0,0 0-1 15,0 0-27-15,0 0-2 0,0 0-11 16,0 0-6-16,136-46-8 0,-113 43-10 0,0 0 0 16,4-1-8-16,-5 2-22 0,5 0-50 0,-3 1-70 15,-2 1-105-15,-1 0-152 0,-4 0-148 0,-8 0-683 0</inkml:trace>
  <inkml:trace contextRef="#ctx0" brushRef="#br0" timeOffset="112369.71">18578 2837 2292 0,'0'0'-88'0,"0"0"7"15,0 0 63-15,0 0 54 0,0 0-4 16,0 0-13-16,0 0 0 0,0 0 11 0,0 0-1 16,0 0 0-16,0 0 2 0,-51 133-2 0,41-107-4 15,1 3-2-15,3 1-4 0,-1 1-2 0,-1 2 0 16,3-1-3-16,-1 3-1 0,2 0-4 15,-1 1-3-15,4-1-6 0,1-2-5 0,0-2-15 0,0-2-26 16,6-4-31-16,-1 0-51 0,5 0-72 16,0-3-88-16,1-1-119 0,0-4-56 0,-3-8-405 0</inkml:trace>
  <inkml:trace contextRef="#ctx0" brushRef="#br0" timeOffset="112911.71">18891 3005 1797 0,'0'0'76'16,"0"0"50"-16,0 0 36 0,0 0-12 16,0 0-53-16,0 0-36 0,0 0-31 0,0 0-33 15,0 0-33-15,0 0-12 0,0 0 4 0,0 0 17 16,0 0 19-16,0 0 12 0,-20 77 2 0,14-48-3 15,3-1 0-15,-1-1-2 0,-3 1-1 0,4 1-7 16,-3-2-6-16,2-2-8 0,-2 0-13 16,3-5-15-16,-4-1-19 0,5-2-19 0,0-3-26 15,0-2-21-15,-2-2-42 0,3-3-34 0,1-3-48 16,0-2-44-16,0-2 30 0,0 0 55 0,0-4 29 16,0 1-13-16</inkml:trace>
  <inkml:trace contextRef="#ctx0" brushRef="#br0" timeOffset="113286.25">18816 3231 0 0,'0'0'204'0,"0"0"-131"15,0 0 38-15,0 0 70 0,0-139 50 0,0 117 18 16,0 2-16-16,1 2-38 0,0 3-33 0,2 1-29 16,0 0-24-16,3 3-26 0,-2 2-16 15,3 0-17-15,2 2-14 0,-1 2-8 16,3 0-7-16,1 0-2 0,1 2-3 0,3 0 2 16,-1 2 0-16,3 1-7 0,0 0 2 0,-2 1-7 0,1 4-3 15,0 1 1-15,-3 1-2 0,-3 1-1 16,1 1-2-16,1 1 4 0,-7 1-4 0,2-1 5 15,-2 1 2-15,-3-2-1 0,-1 1 4 0,-2-1 0 16,0 0 4-16,0 1 0 0,-1-1 5 16,-3 0 5-16,-1-1-1 0,-4 1 2 0,4 0-1 15,-4-2-5-15,-1-1-1 0,-1 0 1 0,0 0-7 16,0-1-2-16,-4 0-6 0,4 1-4 16,-1-1-1-16,1-1 2 0,1 1 1 0,2-2-3 0,0-1 2 15,6 2-6-15,-1-2-3 0,-1 1-1 0,2 0-5 16,1 0-4-16,1 1-4 0,0-1 2 15,0 2-6-15,0 0 1 0,0 1 1 0,0 1 2 16,1 1 2-16,6 0 6 0,-3 2-1 0,5-1-5 16,2 1 6-16,4 2-1 0,1-1 4 15,2 0 4-15,4-1-4 0,3-1-11 16,0 1-17-16,3-3-27 0,1 1-48 0,1-1-57 16,2 0-94-16,-9-1-150 0,-5-4-664 0</inkml:trace>
  <inkml:trace contextRef="#ctx0" brushRef="#br0" timeOffset="113721.08">19574 3091 1818 0,'0'0'577'0,"0"0"-539"16,0 0 33-16,0 0 9 0,0 0-19 0,0 0-35 16,0 0-27-16,0 0-8 0,0 0-1 0,0 0 6 15,0 0 8-15,0 0 11 0,0 0 1 16,0 0-4-16,82-2-5 0,-56 2-8 0,1-1-22 15,1-1-43-15,1 0-57 0,0-1-88 0,-1 1-105 16,-8 0-166-16,-7 0-780 0</inkml:trace>
  <inkml:trace contextRef="#ctx0" brushRef="#br0" timeOffset="114402.81">20495 2902 1557 0,'0'0'446'0,"0"0"-441"0,0 0 73 0,0 0 54 15,0 0-21-15,0 0-33 0,0 0-12 0,0 0-24 16,0 0-27-16,0 0-18 0,0 0-12 0,0 0 2 16,0 0 4-16,0 0 6 0,-129-10 1 15,109 23 3-15,1-1 1 0,4 3 0 0,-3 2 5 16,2 0-4-16,1 0 4 0,0 3-3 0,1 0 2 16,3-1-2-16,1 2-1 0,0-2 1 15,2 3-2-15,5-2 6 0,0 0-6 0,1-1 1 16,2-1-5-16,0 0-6 0,5-4 3 0,2 3-2 15,0-3 5-15,4 1-2 0,-1-2 3 0,4 1-2 16,-2-2 2-16,2-2-2 0,3-1 0 0,-1-2 3 16,2 0 0-16,0-1 0 0,0-3-2 0,1 1 0 15,-1-3-3-15,-2-1 3 0,3 0-1 0,-2 0-7 16,-2-3-7-16,1 0-15 0,-2-3-6 16,-3 1-5-16,1 0 2 0,-1-1-2 0,-4-1-7 15,1 0-5-15,-4-1-14 0,0-1-20 0,-3-2-24 16,-1 0-26-16,0-1-34 0,-2-1-7 15,-4 0 3-15,-3 1 11 0,0 1 34 0,-3 2 29 16,-1 0 34-16,-4 1 37 0,3 1 37 0,-4 1 44 16,2 1 46-16,1 3 37 0,3 0 26 15,0 0 9-15,3 1-8 0,2 1-15 0,1 0-24 16,3 0-16-16,2 0-24 0,0 0-15 0,1 0-13 16,0 0-18-16,0-1-12 0,0 1-16 0,2 0-8 15,-1-1-4-15,4 1 10 0,-1 0 14 0,4 0 14 16,3 0 12-16,0-1-7 0,4 0-1 15,0-1-10-15,1 1-7 0,0-2-6 0,0 1-5 16,-2 0-7-16,-3 1-6 0,0 1-3 0,-2 0-11 16,0 0-11-16,-1 0-19 0,-1 0-20 0,-2 0-36 15,1 0-45-15,-2 2-69 0,0 1-130 0,0 0-171 16,-1-2-298-16</inkml:trace>
  <inkml:trace contextRef="#ctx0" brushRef="#br0" timeOffset="114904.47">20854 2747 1791 0,'0'0'-116'16,"0"0"55"-16,0 0 90 0,0 0 34 16,0 0-2-16,0 0-15 0,0 0 13 0,0 0 9 15,0 0-3-15,0 0-5 0,0 0-3 0,0 0-12 16,101 127-6-16,-91-102-4 0,-2 3-6 15,0 1-4-15,-4 0 2 0,-3 2-5 0,-1-1-5 16,0 2 0-16,0-1-9 0,-7-1-1 0,-1 1-5 0,-2 0-2 16,-4 0-4-16,0 1-9 0,-5-2-4 15,2 0-26-15,-3-1-29 0,0-1-38 0,0 0-52 16,-1 1-62-16,3-3-85 0,2-5-114 0,7-7-595 0</inkml:trace>
  <inkml:trace contextRef="#ctx0" brushRef="#br0" timeOffset="119283.34">21404 3003 792 0,'0'0'223'16,"0"0"21"-16,0 0 2 0,0 0-21 0,0 0-48 15,0 0-61-15,0 0-37 0,0 0-21 0,0 0-22 16,0 0-1-16,0 0-3 0,0 0-3 0,19 4-6 16,-10-4-12-16,4 2-10 0,0-2-10 15,3 0-2-15,1 0-8 0,4 0-10 0,1 0-23 16,2 0-40-16,2-2-56 0,2 0-111 0,-4 1-168 16,-5-1-291-16,-6 2 155 0</inkml:trace>
  <inkml:trace contextRef="#ctx0" brushRef="#br0" timeOffset="119484.34">21405 3194 1938 0,'0'0'-63'0,"0"0"40"0,0 0 52 0,0 0 60 15,0 0-11-15,0 0-21 0,0 0-12 0,0 0-3 16,0 0-3-16,0 0-14 0,0 0-9 15,0 0-11-15,123-13-19 0,-101 9-25 0,-3-1-40 16,-1 2-76-16,2 0-116 0,-3 2-135 0,-5 0-40 16,-2 1-421-16</inkml:trace>
  <inkml:trace contextRef="#ctx0" brushRef="#br0" timeOffset="121986.47">22280 3125 998 0,'0'0'256'0,"0"0"-254"15,0 0 69-15,0 0 72 0,0 0 19 0,0 0-46 16,0 0-32-16,0 0-2 0,0 0-8 0,0 0-11 16,0 0-9-16,0 0-18 0,0 0-7 15,0 0-5-15,14-69-5 0,-14 61 5 0,0-1 1 16,0 2 0-16,-2-2 2 0,-3-1-3 0,-2 2-5 15,0-1-2-15,-3 1-13 0,1 1-5 0,-2 1-10 16,-1 3-7-16,-2 1-4 0,-1 2-11 16,0 0-3-16,-2 3-2 0,-1 5 0 0,-1 2 6 15,-1 4 6-15,2 2 2 0,1 4 2 0,1 1 5 16,0 2 3-16,5 1 2 0,0-2-3 16,4 0-3-16,3-1-6 0,2-1-5 0,2-2 4 15,0-2-3-15,4 1 4 0,4-3 4 0,1-4 1 16,3-1 9-16,-2-3 12 0,5-4 18 0,0-2 11 15,2-1 5-15,2-7 0 0,1-5-9 0,0-2-6 16,0-1 5-16,-2-3 0 0,1 1 3 0,-3 1 4 16,-1-3-4-16,-1 2-1 0,-2-3-4 15,-1-2-5-15,-2-2-8 0,1-2-4 0,-2-1-8 16,0-2-3-16,0-2-9 0,3-3-8 0,-2-2-10 16,1-2-12-16,-1 1 5 0,-1 1 3 0,-3 5 8 15,1 4 21-15,-3 7 16 0,-3 7 15 16,0 6 18-16,0 3 0 0,0 5-27 0,0 0-30 15,-3 0-36-15,0 7-10 0,-1 3 10 0,-2 6 22 16,-1 5 21-16,-1 6 11 0,0 1 13 0,3 4 0 16,1 0 2-16,2 0-6 0,2 0-3 15,0-1-6-15,0-1 1 0,2-4-1 16,3-1-6-16,-1-3 3 0,4-2-3 0,-1-2-1 0,1-2 2 16,0-4 0-16,1-1-4 0,2-3 2 15,-1-2 0-15,-1-3 1 0,2-1 6 0,-2-2 5 16,1 0 8-16,-2 0 6 0,0-3 8 0,-1-3 2 15,1-1 0-15,0-1-4 0,0-2-6 0,-2-2-7 16,1 0-7-16,-1-1 0 0,0-1-5 0,0 2 1 16,-3 0 4-16,0 2 4 0,-1 3 10 0,-2 2 7 15,0 3 2-15,0 1-9 0,0 1-13 16,0 0-14-16,0 1-20 0,0 1-11 0,0 3 2 16,0 3 8-16,-3 1 12 0,1 4 15 0,0 0-1 15,-1 2 2-15,-1 2-2 0,3-3-3 0,-3 2-6 16,3-2-13-16,1-1-12 0,0-1-25 15,3-2-22-15,2-1-21 0,3-3-23 0,1-2-27 16,3-2-82-16,2-2-150 0,-3-2-365 0,-2-1 424 0</inkml:trace>
  <inkml:trace contextRef="#ctx0" brushRef="#br0" timeOffset="122113.13">22603 2850 601 0,'0'0'223'16,"0"0"-53"-16,0 0 46 0,0 0 9 0,0 0-57 15,0 0-86-15,0 0-69 0,0 0-66 0,0 0-80 16,0 0-62-16,0 0-51 0,0 0-72 0,0 0-345 16,-36-67 573-16</inkml:trace>
  <inkml:trace contextRef="#ctx0" brushRef="#br0" timeOffset="122519.74">22674 3198 763 0,'0'0'68'15,"0"0"-79"-15,0 0 96 0,0 0 66 16,0 0 1-16,0 0-22 0,0 0-2 0,0 0-13 0,118-35-24 16,-99 22-18-16,2-2-14 0,-1 0-13 0,1-2-3 15,-1-2-6-15,-1-1-3 0,-1-1-5 16,-1-1-5-16,-2-2 0 0,-3 0-4 0,0-3 0 15,-3-2-7-15,-1-1-3 0,-2-2-13 0,-5-2-7 16,1 0-2-16,-2 0-8 0,-3 3 7 0,-6 2 11 16,-1 6 13-16,-1 5 20 0,0 5 16 0,1 5-4 15,-1 6-14-15,1 2-20 0,0 1-19 16,-4 10-6-16,2 5 4 0,-2 9 12 0,-1 5 4 16,2 6 8-16,0 7 5 0,3 5-1 0,-1 7-1 15,1 1-6-15,0 1-3 0,1 2-8 0,-2 1 1 16,1-2-1-16,1-1 0 0,0 0 4 0,2-3 1 15,2-3 1-15,0-4-1 0,1-4 0 16,3-4-6-16,1-5-4 0,0-4-8 16,0-6-15-16,6-6-21 0,-1-3-31 0,3-5-33 15,-2-3-51-15,1-3-71 0,1-3-130 0,-2-1-42 16,-2 0-372-16</inkml:trace>
  <inkml:trace contextRef="#ctx0" brushRef="#br0" timeOffset="123903.96">22694 3253 1809 0,'0'0'-63'0,"0"0"-66"16,0 0 73-16,0 0 106 0,0 0 47 0,0 0-26 16,0 0-11-16,0 0 13 0,0 0-2 15,0 0-3-15,0 0-10 0,0 0-12 0,134-13-9 16,-112 6-4-16,1-1 6 0,1-1-3 0,-1-2-3 15,3 0-5-15,0-3-9 0,1 0-10 16,-2-2 0-16,1 0-3 0,-5 0-4 16,2 1 6-16,-2-2 0 0,-4 2 5 0,1 0-1 0,-6 1 6 15,-1 0 0-15,-2 0 1 0,-4 3 8 16,-1-1-5-16,-4 2-2 0,0 0-2 0,0 2 2 16,0 2 1-16,-1 1 1 0,-5 2-5 0,2 2-16 15,-3 1-10-15,0 0-10 0,-2 0-6 0,-1 5 0 16,-1 4 6-16,-3 3 2 0,3 2 2 15,0 1 6-15,-2 1-2 0,2 2 4 0,0 1-1 16,2-1 3-16,2 2-6 0,-1 0-2 0,6-1-4 16,0 0-9-16,2-1 5 0,0-3-1 0,7 0-2 15,-1-3-5-15,4 0 4 0,0-2 0 0,2 0 6 16,3-4 9-16,1-1 3 0,2-3 4 16,-3-2 7-16,1 0 8 0,0-1-1 0,-1-5 4 15,3 0-1-15,-5-3-5 0,5 0 1 0,-2-1-4 16,0-1 1-16,4-1-7 0,-1-1 3 15,2-1 0-15,0-2-3 0,-2 0 1 0,1-1-8 0,-2-2-4 16,-2 1-6-16,2 2-1 0,-4 2-2 16,-3 2 3-16,0 4 3 0,-4 2 0 15,-1 2-3-15,-4 2-4 0,-1 2-8 0,0 0-12 16,-1 0 11-16,0 3 11 0,0 4 17 0,-1 2 21 16,-1 3 1-16,-2 3-3 0,0 1-4 0,1 1-6 15,-3 0-1-15,4 1-1 0,1-1-2 0,-3-1 6 16,3 0-2-16,1 1 2 0,0-4 0 0,0 0 1 15,0-2 0-15,4-2-3 0,-2-3-1 16,3-2-1-16,0-2 1 0,-1-1 7 0,1 1 14 16,2-2 11-16,2 0 5 0,-2-2 3 0,3-3-7 15,3-2-13-15,-2-4-8 0,3 1-6 16,-3-2-5-16,-1 1 0 0,1-2 1 0,-1 0-6 16,-1 0 0-16,2-3-6 0,-2 0 0 0,-2-2-5 15,-1 0 0-15,0 1 2 0,-3-1-4 0,-1 4 6 16,0 1 5-16,-2 5 2 0,0 2 3 0,0 2 0 15,-2 2-7-15,0 2-8 0,-1 0-10 0,-1 1-13 16,0 5-3-16,-2 3 1 0,0 2 11 16,-3 5 9-16,-1 0 4 0,1 2 0 15,3 2-2-15,1-2 2 0,0 1 2 0,1-1 3 16,3-2-3-16,1 0 1 0,0-1-3 0,0-2-3 16,5-2 2-16,0-1 0 0,0-5 3 0,1 0 8 15,-1-3 7-15,1 1 7 0,3-3 10 0,-1 0 5 16,-1 0 0-16,2-3-2 0,3-2-6 15,-1-2-3-15,2 0-7 0,-1-3-3 0,3 1-4 0,0 0-6 16,2-2-4-16,0-2-7 0,2 0-13 16,2-1-11-16,0 1-4 0,0 1-5 0,-2 1 5 15,-2 1 1-15,-1 3 4 0,-2 3 3 0,-4 0 3 16,-4 4 4-16,-2 0-4 0,-1 0 8 16,-1 4 10-16,-2 1 19 0,0 5 17 0,-4 0 7 15,0 3-3-15,-1-1-8 0,1 2-8 0,-2 0-7 16,4-1-2-16,-2-2-2 0,3 2 0 0,-1-3 1 15,2 1 5-15,0-3 1 0,0-1 4 0,2-3 6 16,1-1 4-16,0-1 8 0,-2-2 8 16,5 0 12-16,-3 0 6 0,3 0 9 0,3-3-1 15,1-3-13-15,0-2-11 0,1-2-15 16,1 0-6-16,-2-1-4 0,-1 2-1 0,1-1-1 16,1-1-10-16,0 0-2 0,0-2-5 0,0 3-8 15,0 0 2-15,-2 1-2 0,-1 3-3 0,-4 1 3 16,3 3-10-16,-5 1-13 0,1 1-8 0,0 0-8 15,-1 1 5-15,0 2 11 0,-2 4 19 0,0 0 14 16,0 4 10-16,0 0 7 0,0 1-3 16,0 0-5-16,0 0-2 0,0 0-1 0,0-1-3 15,0 0 5-15,0-1-1 0,5-2 0 0,-1-1 4 16,7-3 5-16,-1 0 15 0,0-1 3 0,2-2 11 16,2-1 3-16,2 0-6 0,-1-4 0 15,2-2-7-15,1-3-7 0,1-3-4 0,-5 0 0 16,4 0-1-16,-4-1 2 0,1-1 1 0,-4 1-1 15,0-5-3-15,0 0-5 0,-2-2-6 16,2-4-12-16,-2-2-7 0,0-3-17 0,1-5-14 16,-2-1-12-16,1-3-16 0,0-4 0 0,-2 1 4 15,0-1 5-15,-5 0 16 0,-2 2 19 16,0 2 9-16,-8 4 19 0,0 8 14 0,1 4 5 16,-2 8 21-16,1 6-1 0,-1 6-5 0,3 2-10 15,-1 5-17-15,-2 9-7 0,-2 6 5 0,1 5 3 16,0 5-1-16,-1 3 4 0,3 2-7 0,2 2 0 15,2-2 3-15,3 1 1 0,1-1 0 0,0-3 1 16,1-3-2-16,7-1-6 0,-1-6-2 0,4 0-3 16,1-4-7-16,0-1-3 0,0-3-4 15,2-3-9-15,1-1-17 0,2-4-14 0,-2-1-32 16,4-1-66-16,-1-4-141 0,-6 0-237 0,-3 0-795 0</inkml:trace>
  <inkml:trace contextRef="#ctx0" brushRef="#br0" timeOffset="124085.64">24198 2722 2381 0,'0'0'21'16,"0"0"24"-16,0 0 3 0,0 0-8 16,0 0-28-16,0 0-17 0,0 0 0 0,0 0 6 15,0 0 10-15,0 0 0 0,0 0-1 0,0 0-8 16,147 63-20-16,-109-57-36 0,2 0-57 0,-1 0-98 15,-4 1-161-15,-10 0-192 0,-10-3-686 0</inkml:trace>
  <inkml:trace contextRef="#ctx0" brushRef="#br0" timeOffset="124261.69">24461 3434 1477 0,'0'0'157'0,"0"0"37"15,0 0 22-15,-98 125-31 0,75-92-85 0,2-3-45 16,1-2-18-16,2-3-12 0,3-2-23 16,2-4-41-16,2-5-63 0,6-3-96 0,2-4-165 15,3-6-177-15,0-1-301 0,0 0 476 0</inkml:trace>
  <inkml:trace contextRef="#ctx0" brushRef="#br0" timeOffset="124621.75">24919 2978 2395 0,'0'0'55'0,"0"0"38"0,0 0 15 0,0 0-17 16,0 0-47-16,0 0-21 0,0 0-12 0,-116-13-4 16,92 21-2-16,2 1-4 0,-1 4-2 0,0-1 2 15,2 2-3-15,2 0-5 0,3-1 3 0,5-3-9 16,1 1-4-16,2-3-11 0,5-1-3 15,-1-3-10-15,2-1-3 0,2 0 3 0,0-2-13 16,0-1-1-16,0 0-3 0,0 0 2 0,3 0 16 16,1 0 19-16,1-3 17 0,2-1 8 15,4 0 5-15,2-2-4 0,2-1-2 0,-2 1-4 16,2-1 5-16,-2 1-2 0,-3 2 1 0,1 1 7 16,-3 2-7-16,0 1 7 0,-3 0 1 15,4 0 2-15,-2 4 3 0,0 1 5 0,1 2 0 16,2 4 2-16,0-1-1 0,0 1-7 0,4 3-5 15,-1 0-9-15,1-1 2 0,2 0-3 0,-1-1-1 16,2 1 5-16,-1-3-13 0,-1 1-18 0,4-3-37 16,-1-3-82-16,-1-1-133 0,-3-3-258 0,-6-1-873 15</inkml:trace>
  <inkml:trace contextRef="#ctx0" brushRef="#br0" timeOffset="124831.16">24885 2677 2733 0,'0'0'-76'0,"0"0"54"0,0 0 19 0,0 0 24 16,0 0-12-16,0 0-12 0,0 0 0 0,0 0 0 15,0 0-6-15,0 0-11 0,125 114-9 16,-87-102-25-16,-4 1-59 0,1 0-85 0,-2-1-134 15,-10-3-240-15,-11-4-754 0</inkml:trace>
  <inkml:trace contextRef="#ctx0" brushRef="#br0" timeOffset="126404.27">20834 4359 1311 0,'0'0'744'0,"0"0"-872"0,0 0 74 16,0 0 119-16,0 0 31 0,0 0-30 0,0 0-23 15,81-134-11-15,-56 114-2 0,-1-1-6 0,0 3-1 16,1-1-4-16,-3 4-9 0,-2 3 0 0,-2 4-6 16,-6 3-3-16,-2 1-3 0,-5 3 0 0,1 1-5 15,-4 0-2-15,-2 0-1 0,0 1 0 0,0 4 6 16,0 2 11-16,0 3 9 0,0 4 3 15,0 2-2-15,0 3-6 0,0-1-7 0,0 1-2 16,0 0-5-16,0-2 3 0,5 2 1 0,-1-3-1 16,4-2 1-16,2 0-4 0,0-3-1 0,1-2 2 15,2-2 3-15,0-3 5 0,2-2 10 0,-1-2 4 16,2 0 6-16,-1-2 4 0,3-5-6 16,0-3-1-16,0-1-7 0,0-1-3 0,-1 0-4 15,2-1 1-15,-2-1-1 0,0 0-1 0,-2-1 1 16,-1 0-2-16,2 0 3 0,-3 1-3 0,-2 2 0 15,-2 1-1-15,-2 1-3 0,-2 2 0 0,1 3-4 16,-4 1 0-16,-1 3-4 16,0 1-5-16,-1 0-15 0,0 0-14 0,0 0-9 15,0 4 5-15,-1 3 18 0,0 4 19 0,0 0 11 16,0 3-1-16,0 2 0 0,1 0-4 0,0 0 3 16,0-1-2-16,1 0 0 0,3-1-1 0,2-2-1 15,1-1 4-15,3-2-2 0,-1-1 4 0,1-2 6 16,2-1 4-16,0-4 16 0,0-1 5 0,1 0 3 15,3 0-2-15,1-6-7 0,-1-1-5 16,1-1-2-16,-1 0-2 0,-3-2-3 0,-1 1 0 16,0-1 3-16,-3 0 6 0,-3 1 0 0,-2-2 0 15,2 0-4-15,-4-1-6 0,0 0-6 16,-2-2-6-16,0 0-5 0,-4-2-13 0,-3 0-7 0,-1 0-13 16,-3-1-8-16,-3 0 0 0,0 0 2 15,-5 2 4-15,2-1 8 0,-1 3 13 0,-2 3 1 16,3 2 7-16,-1 2 8 0,4 4 0 0,-2 2 0 15,4 0 0-15,-1 0-6 0,3 5-7 16,1 4-2-16,1 0-10 0,2 2-5 0,3 2-11 16,1-1-6-16,2 1-1 0,5 0 4 15,3-2 18-15,3-1 10 0,2-2 13 0,1-1 15 16,3-2 10-16,-1-1 4 0,2-2 6 0,1-2 0 16,2 0-3-16,0 0 4 0,-2-4-3 0,0-2-4 15,-3 0-7-15,0 0 1 0,-3 1-2 0,-1-2-3 16,-2 1 5-16,-1-1-10 0,1-1 0 0,-2 1-2 15,-1-1 0-15,-2 0-2 0,1 1-2 0,-2-1 0 16,0 2-5-16,-2 1 1 0,0 1 0 16,0 2-1-16,-2-1-7 0,0 3-2 0,0 0-11 15,1 0-13-15,0 0 1 0,2 0-7 0,0 2 7 16,1 2 9-16,2 3 11 0,2 2 6 16,-2 2 6-16,2 0 3 0,2 2-3 0,-2 1 3 15,1 1-2-15,0 1 0 0,-2-1-4 0,0 0 4 16,-1 0-4-16,-3-2 5 0,-1 0 3 0,-2-1-3 15,0-1 6-15,0-1 3 0,-3-1 9 0,-3 1 1 16,0-3 5-16,-3 0-2 0,1-3-6 16,0 1 3-16,2-1-5 0,-3-2 0 0,4-2-4 15,1 0 0-15,1 0-2 0,1 0-3 16,1-2-5-16,1-2-12 0,0-1-10 0,0 0-9 16,0-4 2-16,1 1-1 0,3-2 6 0,2-1 2 15,2-2-1-15,3-1 3 0,-1-1 2 0,5-1 0 16,0 1 1-16,1 0 4 0,-1 0 1 0,1 2 2 15,-2 0 3-15,1 1 2 0,-3 2 2 0,-1-1 3 16,2 4 5-16,-5 0-2 0,0 0 5 16,-1 3 1-16,-3 2-2 0,-2 1 3 0,0 1-2 15,-2 0-6-15,0 0-10 0,0 1-6 0,0 2-2 16,0 3 6-16,-2 5 12 0,0-2 7 0,0 5 0 16,-3 0-2-16,2 2-3 0,1-2-5 15,-1 0 0-15,2 0 0 0,0-1-4 0,1-1 2 16,0 0 0-16,0-2-2 0,0-1-2 0,0-2 0 15,4-1-5-15,-1-2-2 0,1-2-1 0,2-1 4 16,-2-1 3-16,2 0 9 0,0 0 8 16,2-1 2-16,2-5 3 0,-2 0-3 0,2-2 0 15,1-1-2-15,-2 0 0 0,1-2-2 16,0 1-1-16,-1-3-2 0,-1 1-3 0,0-2 0 16,1-1-3-16,-2 0-1 0,0 0-1 0,-2 2 2 15,-3 4 2-15,1 1 4 0,-2 5 6 0,-1 0 2 16,0 3-6-16,0 0-5 0,0 0-9 0,0 3-7 15,-4 1 3-15,2 3 4 0,0 1 5 0,0 4 4 16,-3 0 0-16,2 2-1 0,1 0-2 0,-1 0-1 16,1 0-3-16,2 1-11 0,0-1-20 15,0 1-28-15,0 2-29 0,2-1-46 0,6 0-88 16,-1 1-150-16,0-5-168 0,-3-4-709 0</inkml:trace>
  <inkml:trace contextRef="#ctx0" brushRef="#br0" timeOffset="126595.76">21758 4652 2076 0,'0'0'1'0,"0"0"5"0,0 0 68 15,0 0 14-15,0 0-25 0,0 0-20 0,0 0-11 16,0 0-20-16,0 0-22 0,0 0-27 0,-19 116-32 15,25-110-47-15,0 0-76 0,1-2-161 0,-2-2-132 16,-1-1-648-16</inkml:trace>
  <inkml:trace contextRef="#ctx0" brushRef="#br0" timeOffset="126862.56">22432 4174 2519 0,'0'0'-57'15,"0"0"-31"-15,0 0 43 0,0 0 56 16,0 0 25-16,0 0-6 0,0 0-4 0,0 0-4 15,0 0-7-15,135-7-7 0,-100 7-12 0,1 0-21 16,0 1-46-16,-3 1-80 0,-1-1-141 0,-11 1-241 16,-5-1-852-16</inkml:trace>
  <inkml:trace contextRef="#ctx0" brushRef="#br0" timeOffset="128403">23024 4010 1818 0,'0'0'-20'0,"0"0"24"0,0 0 48 16,0 0 21-16,0 0-49 0,0 0-16 0,0 0 1 16,0 0 8-16,0 0 1 0,0 0 2 15,0 0 1-15,0 0-2 0,0 0-4 0,0 0-2 16,76 118-2-16,-70-94-6 0,-2-1 0 0,-2-3-3 15,3 0 0-15,-1-2 0 0,0-2 1 0,0-2-1 16,-2-1 1-16,4-3 3 0,-2-1-2 0,0-3 2 16,1-1 4-16,-2-3 4 0,2-1 10 0,-1-1 12 15,2 0 13-15,-1 0 8 0,0-4 6 0,1-3-7 16,1-2-14-16,3-3-11 0,-4 1-12 16,-1-3-4-16,1-2-3 0,-2 2-4 0,4-3-4 15,-3-3-5-15,3 1-4 0,-3-2 0 0,1 0-4 16,2 2 1-16,-2 0-1 0,-1 4-2 15,-1 3 5-15,1 1-3 0,-2 5 2 0,1 2-9 16,-1 1-8-16,-2 2-12 0,0 1-10 0,-1 0-4 16,1 1 4-16,2 3 11 0,-1 2 15 15,2 3 16-15,1-1 6 0,-1 2 5 0,1 0-1 16,2 1-4-16,1-1 2 0,-1 0-2 0,2-3 2 16,1 0-2-16,1 0 4 0,3-2 4 0,-3-2 7 15,2 1 9-15,1-3 3 0,-1-1 5 16,0 0 2-16,0 0 2 0,2-2-4 0,-4-3-3 15,0 0-9-15,0 0-4 0,-2-2 0 0,0 1-2 16,2-2 0-16,-5 1-2 0,0-1-1 0,0-1-1 16,-3 1 0-16,1-2-5 0,0 2 0 0,-3-4-4 15,-1 3-6-15,0-2 1 0,-1 2-9 0,-7 1-1 16,3 1-3-16,-1 2-6 0,-3 1 1 16,0 3-3-16,1 1-1 0,-2 0 0 0,-3 5-1 15,2 2 3-15,0 4 1 0,0 0-1 0,1 4 6 16,0 3 2-16,1-1 3 0,3 2 13 0,1 1-3 15,1 1 3-15,2-1-3 0,2 1-5 16,0-1-1-16,1-3-1 0,5-2 1 16,2-2 1-16,2-1 3 0,0-1 2 0,0-3 6 15,2-2 6-15,-1-2 8 0,3-3 6 0,1-1-1 16,-2 0 2-16,4 0-10 0,-4-3-1 0,4-2 0 16,-4-1 2-16,2 1-3 0,-2-2 0 0,2-2-3 15,-1 0-13-15,0 0 6 0,3-2-5 0,-1-2-2 16,0 0-4-16,1 0-4 0,-3 1-8 15,1 3-3-15,-4 1 5 0,-2 2-5 0,1 2 3 16,-4 3-1-16,-1 0-4 0,-1 1-3 0,-3 0 6 16,2 1 3-16,-2 3 6 0,0 2 13 0,-1 1 10 15,0 1 7-15,0 2-1 0,0 1 4 16,-1 2-8-16,-3 0-2 0,2 1 4 0,-2-2-9 16,0 3-1-16,2-1 0 0,-1 0-2 0,2-2-1 15,-1 0 1-15,2-1-4 0,0-1-7 0,4-2-7 16,2-1-8-16,3-2-6 0,5 0-2 0,1-2 3 15,4-2-6-15,2 1 8 0,4-2-2 16,1 0-7-16,3 0 0 0,1-3-7 16,-1 0 0-16,4-1 2 0,-2 0 6 0,0-2 2 15,2-2 6-15,-1-1 9 0,-3-2 4 0,0-1 6 16,0-3 1-16,-2-2 6 0,-2-2 1 0,-1-1 2 16,-3-2 9-16,-3 0 1 0,-3 0 13 0,-4 0 16 15,-9 2 14-15,-2 2 11 0,-1 2 2 0,-10 1-4 16,-5 4-6-16,0 1-3 0,-5 3-7 15,-1 4-15-15,-2 2-14 0,1 1-10 0,-2 1-8 16,2 6 0-16,1 5 0 0,0 0 1 0,2 3 4 16,1 1 10-16,-2 1 4 0,10 1-3 0,-1-1-1 15,4-1-8-15,5-1-3 0,2 0-3 16,1-2-3-16,0-2-7 0,4-1-2 0,6-2 2 16,-3-1 2-16,3-1 9 0,4-2 5 0,-2-3 4 15,0 0 5-15,4-1 3 0,-3 0 0 0,1-4-2 16,0-1 1-16,-2-2 0 0,-1-2-1 0,0 1 2 15,3-3-5-15,-1-1-6 0,0-2-1 16,1-2-2-16,2-3-3 0,-1-3 0 16,2 0-3-16,1-5-3 0,0-3-4 0,-1-2-6 15,1-3-8-15,1-2-10 0,-4 0-10 0,0 1-3 16,-4 2 0-16,-1 3 8 0,-2 5 15 0,-5 4 9 16,0 5 11-16,-3 4 12 0,0 5 2 0,0 2 7 15,0 3-7-15,-4 3-18 0,2 0-18 0,-7 3-8 16,1 6 5-16,-3 5 9 0,-1 5 14 0,0 2 6 15,-4 5 4-15,5 0 8 0,0 3 6 16,1 1 0-16,1 1 6 0,3 1-2 0,1-1-2 16,3 0-1-16,2-1-7 0,0-2-3 0,0-3-7 15,3-2 1-15,5 0-4 0,1-2-1 0,3-2-1 16,-1-1-2-16,6-3-1 0,-4-2-1 16,7-1 3-16,-2-2 0 0,0-3 3 0,1-2 2 15,1-1 1-15,-1-4 3 0,1 0 2 0,0 0 0 16,0-4-2-16,-1-2 4 0,0-1 0 15,-2-2-2-15,-2-2 4 0,1 0-2 0,-2-1-4 0,-3-2 3 16,1-1-1-16,-2-1 0 0,-1-2-2 16,0 1 0-16,-4 0-3 0,-1 1 0 15,-3 2 0-15,-1 2 2 0,0 3 0 0,-5 3 3 16,0 1-7-16,-4 3-1 0,2 0-6 0,-2 2-1 16,-2 2 2-16,-2 5-3 0,1 2 3 0,-4 3 0 15,1 2 2-15,-3 1 4 0,5 2 0 0,-2 2 1 16,1 2 4-16,1-1 0 0,2 2-1 0,-3-1-1 15,8-1-3-15,-1 0-6 0,6-1-3 16,1-4-4-16,0 0-5 0,1-2-1 0,7-1-1 16,1-2-7-16,2-1-3 0,1-2-10 0,3 0-11 15,0-2-18-15,0-2-26 0,1 1-52 0,0-3-66 16,-1-1-142-16,-3 1-250 0,-4-1-733 0</inkml:trace>
  <inkml:trace contextRef="#ctx0" brushRef="#br0" timeOffset="129136.56">21746 4495 1284 0,'0'0'73'0,"0"0"-61"0,0 0 89 15,0 0 49-15,0 0-24 0,0 0-35 0,0 0-9 16,0 0 0-16,0 0-10 0,0 0-12 16,0 0-13-16,0 0-7 0,0 0-3 0,0 0 0 15,90 9 0-15,-86-3-7 0,1 0 1 0,-2 0-5 16,0 3-3-16,-2-1 0 0,-1 2-6 0,0-1-5 15,0 0-5-15,0 1-6 0,-3-1-7 0,-1 2-3 16,-3 1-10-16,0-1-14 0,1 1-16 0,-2-2-31 16,-1 1-44-16,1 1-87 0,-1 0-150 15,4-3-135-15,0-4-617 0</inkml:trace>
  <inkml:trace contextRef="#ctx0" brushRef="#br0" timeOffset="132706.06">16091 4819 1709 0,'0'0'21'16,"0"0"62"-16,0 0 27 0,0 0 11 0,0 0-16 15,0 0-63-15,0 0-41 0,0 0-7 0,0 0 4 16,0 0 6-16,0 0 4 0,0 0-3 16,-33 107-3-16,31-73-2 0,-1 0 0 0,-2 3-7 15,3 0-14-15,-1-2-24 0,-1 3-38 0,2-4-49 16,-3-1-79-16,2 0-87 0,1-6-96 0,2-6 29 15,0-8-282-15</inkml:trace>
  <inkml:trace contextRef="#ctx0" brushRef="#br0" timeOffset="132995.26">16019 4866 1158 0,'0'0'226'0,"0"0"-97"0,0 0 48 0,0 0 11 0,0 0-43 15,0 0-69-15,13-118-44 0,-3 110-10 0,4 3-3 16,-1 2-1-16,6 3-1 0,0 0 2 16,2 2-4-16,0 4 1 0,1 1 0 0,1 1-4 15,-1 1 1-15,-1 0-6 0,-3 0-2 0,-2 2-4 16,-4-1 1-16,-3 0-5 0,1 1-2 0,-6-1 4 16,-3-1-1-16,-1 2 9 0,0-2 2 15,-5 0 4-15,-2 1-4 0,-3 1-6 0,-3 1-5 16,0-2-7-16,-3 1-6 0,1-1-10 0,-2 0-7 15,1-1-17-15,1-1-10 0,0-1-17 16,1-1-31-16,3-2-43 0,-2 1-67 0,1-1-67 16,0 0-81-16,4-2 42 0,2-1-307 0</inkml:trace>
  <inkml:trace contextRef="#ctx0" brushRef="#br0" timeOffset="133264.32">16602 4697 2031 0,'0'0'-19'16,"0"0"52"-16,0 0 26 0,0 0-8 0,0 0-31 16,0 0-16-16,0 0-2 0,0 0 3 15,0 0 1-15,0 0-1 0,0 0 1 0,-86 139 0 16,78-111 6-16,4 1 0 0,-1 2-1 0,1 1-2 15,-1 1-2-15,1 2-5 0,2-3-2 0,-3 0-3 16,1-3-10-16,3-2-7 0,-3-2-20 16,2-3-26-16,0-3-45 0,0-2-70 0,2-2-89 15,-1-3-95-15,1-3-20 0,0-2-56 0,0-3 74 16</inkml:trace>
  <inkml:trace contextRef="#ctx0" brushRef="#br0" timeOffset="133446.47">16321 5090 1995 0,'0'0'170'0,"0"0"-157"15,0 0 5-15,0 0 8 0,0 0-1 16,0 0-17-16,0 0 10 0,0 0 7 0,0 0-3 16,0 0-6-16,128-51-9 0,-92 41-7 0,0-1-17 15,-1 3-41-15,-3-2-87 0,-1 4-135 16,-7 1-218-16,-10 2-642 0</inkml:trace>
  <inkml:trace contextRef="#ctx0" brushRef="#br0" timeOffset="133613.53">16853 5254 1755 0,'0'0'16'0,"0"0"38"15,0 0 14-15,0 0-30 0,0 0-54 0,0 0-19 16,0 0-28-16,0 0-86 0,0 0-171 0,0 0-92 16,0 0-524-16</inkml:trace>
  <inkml:trace contextRef="#ctx0" brushRef="#br0" timeOffset="134153.09">17558 4823 2064 0,'0'0'18'0,"0"0"40"0,0 0 34 15,0 0 9-15,0 0-32 0,0 0-19 0,0 0-16 16,0 0-20-16,0 0-15 0,0 0-11 0,0 0-2 16,0 0 4-16,-118 3 7 0,95 12 1 0,-3 1 4 15,4 0 2-15,1 0-1 0,3 0 0 16,4-3-1-16,-2 1 0 0,4 0-3 0,2-3 1 16,4 1-1-16,1-2-4 0,5 0-2 0,0-1-6 15,0 0-8-15,2-2-2 0,6-1 2 0,2-1 6 16,0 0 9-16,4-3 8 0,3 0 4 15,3 0-1-15,0 0-1 0,3 0 0 0,3 1-3 16,-3 1 3-16,0 1-4 0,2-1 1 16,-3 2-2-16,-1 0-1 0,-3 0 3 0,-1 1-3 15,-2 0 3-15,-2 0-3 0,-1 1 2 0,-4 0 3 16,2 2 2-16,-2-1 2 0,-3 0 3 0,-1 1 4 16,-2 1 5-16,-2 0 7 0,0 1 2 0,-1 0 0 15,-7 0-1-15,1 1-2 0,-6-2 3 16,1 1-4-16,-6-1 0 0,2 1-3 0,-4-2-4 15,-2 0-1-15,-3 0-1 0,-1-2-4 0,-1 0-3 16,-2-1-1-16,0-2-5 0,2 0 1 0,1 0-4 16,0-1-2-16,3-1-8 0,2-1-17 0,4-1-15 15,3 0-36-15,2-1-46 0,2 0-70 16,2 0-108-16,5-2-166 0,-2 1-146 0,5-2-264 0</inkml:trace>
  <inkml:trace contextRef="#ctx0" brushRef="#br0" timeOffset="134398.99">18122 5011 2131 0,'0'0'9'0,"0"0"25"0,0 0 25 15,0 0-13-15,0 0-42 0,0 0-9 0,0 0 5 16,0 0 1-16,0 0 3 0,0 0-4 0,127 0-7 16,-103 2-8-16,-1-1-17 0,2 1-28 0,-2-1-38 15,0 2-22-15,4-2-25 0,-4 1-50 0,5-1-94 16,0 2-96-16,-8-2-118 0,-8 0 69 0</inkml:trace>
  <inkml:trace contextRef="#ctx0" brushRef="#br0" timeOffset="134590.49">18065 5181 1784 0,'0'0'92'0,"0"0"-143"16,0 0 27-16,0 0 66 0,0 0 21 15,0 0-12-15,0 0-3 0,0 0-6 0,137 11-21 0,-98-14-10 16,-6-2-12-16,-1 0-20 0,0 1-47 15,-4 0-85-15,1 2-174 0,-9 1-132 0,-8 0-591 0</inkml:trace>
  <inkml:trace contextRef="#ctx0" brushRef="#br0" timeOffset="136404.09">19244 5107 543 0,'0'0'62'16,"0"0"-68"-16,0 0 49 0,0 0 68 16,0 0 39-16,0 0-6 0,0 0-2 0,0 0 7 15,0 0-7-15,0 0-11 0,0 0-18 0,0 0-15 16,35-107-11-16,-35 98-10 0,0-1-10 15,-1 3-15-15,-6-1-9 0,2 1-21 0,-4 0-22 16,-4 2-16-16,-3 1-20 0,1 2-5 16,-3 2 0-16,-3 0-3 0,1 4 2 0,-1 4 1 15,0 2-1-15,-3 4 5 0,3 2 7 0,0 5 5 16,1 1 8-16,5 4 3 0,-3 1 10 0,5 1 0 16,-1 1 3-16,8-1 0 0,0-2-6 0,6-2 1 15,0-2 0-15,9-1 3 0,2-3 7 16,6-3 5-16,2-3 12 0,-2-3 14 0,7-5 14 15,-1-2 16-15,-2-2 2 0,2-5-2 0,2-5-9 16,-3-2-8-16,-2-2-5 0,0-1-6 0,-7 0-2 16,5-2-8-16,-7 0-6 0,-1-1-5 0,-3 0-14 15,-2 0-9-15,-3-1-26 0,2 0-45 16,-3-1-72-16,-1 1-109 0,0-2-152 0,0 6-49 16,0 5-454-16</inkml:trace>
  <inkml:trace contextRef="#ctx0" brushRef="#br0" timeOffset="136623.5">19439 5354 1930 0,'0'0'-74'15,"0"0"83"-15,0 0 56 0,0 0 3 0,0 0-31 16,0 0-15-16,-11 138-6 0,4-116-2 15,3 2-7-15,-4-1-8 0,-2 1-8 0,0-3-8 16,1 1-19-16,-2-2-28 0,2-3-45 0,4-2-84 16,0-3-113-16,4-4-92 0,1-4 12 15,0-1-189-15</inkml:trace>
  <inkml:trace contextRef="#ctx0" brushRef="#br0" timeOffset="136986.57">19662 4994 1910 0,'0'0'466'0,"0"0"-462"0,0 0 24 15,0 0 19-15,0 0-6 0,0 0-33 0,0 0-5 16,0 0 2-16,0 0-5 0,0 0 4 0,0 0-4 16,114-52-3-16,-92 52-2 0,1 0-3 0,-4 3-1 15,-1 2-8-15,-2 2-3 0,-5 2-6 0,-3 0-6 16,-3 1 5-16,1 0 5 0,-5 4 1 15,-1 0 4-15,-7 1 0 0,-2 2-1 0,-1 1 6 16,-1-1 6-16,-2 0 3 0,-2 0 3 0,2 1 2 16,1-1 3-16,-1 0 4 0,0 0 11 0,3 0 11 15,3 1 8-15,-1-1 9 0,1-1 1 0,5-1-9 16,0 0-10-16,2-1-7 0,0-2-12 16,2-2-2-16,5 0-1 0,1-2-3 0,4-2 1 15,0-1-4-15,1-2-2 0,5-2-9 0,1-1-11 16,1 0-18-16,1-1-30 0,2-4-41 0,-2 0-49 15,-1-2-64-15,1 0-75 0,-1 0-77 0,0-1-32 16,-4 1 66-16,-6 4-209 0</inkml:trace>
  <inkml:trace contextRef="#ctx0" brushRef="#br0" timeOffset="137286.76">20193 4994 1535 0,'0'0'120'0,"0"0"17"0,0 0 12 15,0 0-16-15,0 0-60 0,0 0-39 16,0 0-12-16,0 0 4 0,0 0 0 0,0 0 4 16,0 0 2-16,0 0 2 0,0 0-1 0,0 0-1 15,-27 92-1-15,27-82-11 0,3 1-1 16,1-1-4-16,3-2-3 0,0 2 3 0,0-3-2 16,3-1 0-16,3 0 2 0,-1 0-3 0,1 0 0 15,-1-1-1-15,1 2-5 0,0-1 3 0,-2 1-3 16,0 0-2-16,-2 1 3 0,-4 0-3 0,3 0 1 15,-6 0 1-15,2 1 4 0,-3 0 0 0,-1-1 3 16,0-1 0-16,-6 1-5 0,-1 0 3 16,-2 1-6-16,-2-1-5 0,-2-1-9 15,-3 0-14-15,-1-1-21 0,-2-2-21 0,0-1-24 16,0-2-45-16,3-1-54 0,-2 0-91 0,-2-3-115 16,2-2-72-16,5-1-181 0,4 1 264 0</inkml:trace>
  <inkml:trace contextRef="#ctx0" brushRef="#br0" timeOffset="137431.39">19979 5084 615 0,'0'0'231'16,"0"0"-5"-16,0 0 36 0,0 0 7 0,0 0-55 15,0 0-77-15,120-44-24 0,-95 39-25 0,5 1-15 16,1 1-12-16,4-2-19 0,-2 2-17 0,0-1-15 16,2 1-15-16,-2-1-36 0,-1 2-57 15,-2-2-100-15,-1 1-160 0,-9 1-136 0,-8-1-678 0</inkml:trace>
  <inkml:trace contextRef="#ctx0" brushRef="#br0" timeOffset="137714.62">20781 4846 1643 0,'0'0'37'0,"0"0"26"16,0 0 51-16,0 0 9 0,0 0-22 0,0 0-6 15,0 0-1-15,0 0-18 0,0 0-9 0,-61 134-13 16,53-106-17-16,1-1-5 0,0 2-12 0,-2 0-1 16,1 2-9-16,-1-1-2 0,4 1-8 15,-2-2-8-15,3 0-10 0,-1-3-23 0,5-2-31 16,0-1-53-16,2-4-59 0,5-2-77 0,2-2-98 15,3-3-90-15,-3-2 4 0,-1-4-186 16</inkml:trace>
  <inkml:trace contextRef="#ctx0" brushRef="#br0" timeOffset="138287.16">21078 4921 1822 0,'0'0'150'0,"0"0"-184"0,0 0 36 0,0 0 11 16,0 0 17-16,0 0-18 0,0 0 5 15,0 0 9-15,0 0 0 0,0 0 0 0,-43 127-5 16,41-101-1-16,-4-1-5 0,3 1-3 0,-2 1-2 16,0-2-7-16,-3-2 0 0,3-1-1 15,-1-2 0-15,0-2 5 0,1-2-2 0,-3-2 3 16,5-2 4-16,-2-4 7 0,1-1 9 0,1-4 11 15,-2-1 11-15,4-1 7 0,-1-1 2 0,0 0 3 16,0-1-9-16,-2-4-14 0,2-3-7 16,1-4-13-16,-1-2-6 0,0-3-1 0,1-3-3 15,1-4-3-15,0-1-3 0,4-4 0 0,2-1-8 16,3-2-5-16,3 0 0 0,3-1-5 16,-2 3 4-16,5 1 5 0,-5 7-2 0,5 1 0 15,-1 3-3-15,-1 5-3 0,1 1 0 0,1 4 0 16,-2 4 2-16,1 1-1 0,-2 3 0 0,1 0-2 15,-2 0 2-15,1 6-1 0,-2 1 3 0,-2 1 2 16,-1 1-2-16,0 3-1 0,-2-1-2 0,-5 0-1 16,0 0 7-16,-3 1 5 0,0-2 5 0,-3 1 4 15,-5 1 3-15,-2 1-1 0,-3 0 0 16,-2-4-2-16,-3 3 0 0,-1-1-2 0,-2-2-1 16,2 0 1-16,-1 0-1 0,5 0 0 0,-1-1 1 15,4 2-4-15,0-2 3 0,4 1 2 16,0-1-1-16,6 2 6 0,1-3-5 0,1 2-1 15,0 1-2-15,1-2-1 0,4 1 3 0,2-1 2 16,2 1-2-16,5 0 1 0,0-1-7 16,3-1-3-16,1 0-8 0,1-1-11 0,2-1-9 15,-1-1-6-15,0 0-12 0,1-2-14 0,-4 1-24 16,0-3-50-16,-2 0-63 0,2 0-98 0,-3 0-119 16,-3 0 18-16,-4 0-360 0</inkml:trace>
  <inkml:trace contextRef="#ctx0" brushRef="#br0" timeOffset="138530.74">21954 4931 1969 0,'0'0'244'16,"0"0"-280"-16,0 0 39 0,0 0 30 15,0 0 21-15,0 0-14 0,0 0-3 0,0 0-2 16,0 0-9-16,0 0-10 0,-74 142-9 0,71-119-6 16,0 3-4-16,3 0-8 0,0-3-13 15,0 1-27-15,0-3-36 0,4 0-41 0,-2-1-44 16,3-3-45-16,-2-1-98 0,0-1-81 0,-3-6 26 16,1-3-285-16</inkml:trace>
  <inkml:trace contextRef="#ctx0" brushRef="#br0" timeOffset="138731.2">21617 5113 1877 0,'0'0'-11'0,"0"0"12"16,0 0 44-16,0 0 55 0,0 0-21 0,0 0-30 15,0 0-6-15,135-15 0 0,-103 12-14 0,-1 1-10 16,0 1-8-16,2 0-6 0,0-1-10 15,1-1-15-15,-1 2-38 0,1-1-55 0,-3 0-89 16,-1-1-124-16,-2 1-128 0,-5 1-394 16,-11 0 584-16</inkml:trace>
  <inkml:trace contextRef="#ctx0" brushRef="#br0" timeOffset="139270.76">22546 4933 579 0,'0'0'211'0,"0"0"62"0,0 0 39 0,0 0-28 0,0 0-99 16,0 0-67-16,0 0-36 0,0 0-36 16,0 0-28-16,0 0-14 0,0 0-2 0,0 0 4 15,0 0 3-15,0 0 2 0,-129 13 9 0,109 0 9 16,0 2 13-16,1-1 4 0,4 4 6 15,0-1-1-15,2 0-5 0,2 0 1 0,0 2-10 16,3-1-4-16,2 2-3 0,3 0-2 0,2-1-2 16,1 1 0-16,0-1-4 0,5-1-4 15,3 0-3-15,2-1-3 0,2-3-1 0,0 0-2 16,4-3-2-16,-3-2-4 0,5 0 0 0,-2-4 2 16,1 0-1-16,1-1 2 0,0-2-2 0,-1-2 2 15,-1 0 0-15,-2 0-2 0,-1-2-3 0,-3-3-5 16,-2 1-8-16,-1-1-7 0,-2 0-7 15,-2-1-20-15,-3-1-18 0,0-2-29 0,-2 0-28 16,-5-1-15-16,-2-3-9 0,-1 1 12 0,-2 1 17 16,-1-1 24-16,-2 2 27 0,-1 0 26 0,0 0 22 15,1 1 22-15,1 2 25 0,1 0 30 16,4 1 37-16,2 2 27 0,1 1 21 0,4 0-1 16,-1 2-19-16,3 0-21 0,0 0-35 0,0 1-24 15,1-1-16-15,5 1-5 0,0 0 0 16,3 0 4-16,3 0-4 0,2 0-9 0,3 0-4 0,2 0-5 15,0 0-3-15,-1 0-3 0,2 0 2 16,0 0-3-16,-1 0 0 0,1-1-4 16,0-2-12-16,-3 1-20 0,2 0-34 0,-2-2-38 15,1 1-61-15,-2-1-89 0,-1-1-124 0,-5 2-138 16,-4 1-680-16</inkml:trace>
  <inkml:trace contextRef="#ctx0" brushRef="#br0" timeOffset="139603.43">22759 4606 1797 0,'0'0'3'0,"0"0"34"15,0 0 68-15,0 0 31 0,0 0-27 0,0 0-12 16,0 0-7-16,0 0-13 0,0 0-11 16,123 112-5-16,-111-87-5 0,-3 2-8 15,-3 2-5-15,1 2-11 0,-6 1-7 0,0 4 1 16,-1 1-9-16,-1 4-2 0,-4 3-5 0,-1 0-3 16,-2 2-2-16,0 1 1 0,1 1-2 0,-2-2 0 15,2-1-3-15,-5-4-2 0,0-1 1 0,-2-1-3 16,0-5-4-16,-4-2-12 0,-2-3-21 0,-1-4-25 15,0-2-44-15,-3-2-49 0,1-2-89 16,-1-2-165-16,9-5-142 0,4-5-708 0</inkml:trace>
  <inkml:trace contextRef="#ctx0" brushRef="#br0" timeOffset="140613.54">23158 5182 1951 0,'0'0'34'16,"0"0"-30"-16,0 0 38 0,0 0 23 0,0 0 7 16,0 0-31-16,0 0 1 0,0 0 3 0,0 0-1 15,0 0-7-15,0 0-12 0,96 2-11 16,-73-2-6-16,4 0-2 0,-3-1-4 0,2 0-6 15,-4 0-11-15,3-1-24 0,-2 2-36 0,-1-1-46 16,-3 0-65-16,1 1-127 0,-4 0-130 0,-2 0-1 16,-6 0-348-16</inkml:trace>
  <inkml:trace contextRef="#ctx0" brushRef="#br0" timeOffset="141053.87">23989 5057 2379 0,'0'0'-88'0,"0"0"76"0,0 0 50 15,0 0 21-15,0 0-24 0,0 0-33 0,0 0-13 16,0 0-13-16,0 0-9 0,0 0-14 0,0 0-9 16,-119-89-3-16,99 92-3 0,0 6 5 0,-1 3 3 15,2 4 3-15,-1 3 11 0,2 1 5 16,1 3 3-16,3 0 3 0,2 2 6 0,3 1 8 16,1-1 10-16,5 1 9 0,1-1 2 0,2-1 1 15,0-1 2-15,5-2 6 0,4 0 9 0,1-3 9 16,4-1 9-16,1-1 4 0,1-3 3 0,1-3 5 15,2-4 2-15,0-3 3 0,0-2 3 0,-1-1 1 16,0-2 2-16,-1-4 4 16,-3-2 0-16,1-1-6 0,-4-1-4 0,-1-2-9 15,1 0-12-15,-3-1-11 0,-2-2-7 0,0 0-12 16,0-2-6-16,-1 0-12 0,3-2-24 0,-1 2-23 16,0 0-82-16,1-1-139 0,0 1-192 0,-4 4-129 15,1 5-593-15</inkml:trace>
  <inkml:trace contextRef="#ctx0" brushRef="#br0" timeOffset="141263.31">24134 5409 1832 0,'0'0'26'0,"0"0"56"0,0 0 62 16,0 0 4-16,0 0-44 0,0 0-42 0,-24 124-24 15,16-106-13-15,0 1-12 0,-3-1-12 16,-1 0-13-16,-2-1-10 0,2 1-10 0,1 1-25 16,-1-2-31-16,3-1-66 0,1-2-115 15,4-4-144-15,3-2-64 0,1-2-72 0,0-4 147 0</inkml:trace>
  <inkml:trace contextRef="#ctx0" brushRef="#br0" timeOffset="141620.35">24406 5020 2118 0,'0'0'-47'0,"0"0"42"0,0 0 30 0,0 0 22 16,0 0-10-16,0 0-11 0,0 0 6 0,0 0 0 15,0 0-2-15,-37 118-3 0,37-102-8 0,0-1 2 16,0-1-5-16,1 0 1 0,1-3-4 0,5 1-6 15,0-3 0-15,-1-1-3 0,5-1 1 0,1-2-1 16,-1-2 2-16,4-2 1 0,-3-1 4 16,5 0 1-16,-5 0-2 0,3-1 0 0,-4-1-1 15,2 1 4-15,-3 0 3 0,-3 1 2 16,-1 0-2-16,2 0 0 0,-5 1-2 0,1 3-1 16,-1 1 5-16,-1 0-6 0,-1 3 0 0,-1 2 0 15,0 0 1-15,0 2 1 0,-1-1 0 0,-2 0-3 16,-4 1 0-16,-2-1-4 0,2-1-3 0,-3 0-5 15,-3-1-18-15,1-1 2 0,0-1-12 0,-5 0-18 16,3-1-11-16,-4-1-42 0,-1-1-54 16,3-1-88-16,0-2-132 0,4-1-142 0,4 0-482 0</inkml:trace>
  <inkml:trace contextRef="#ctx0" brushRef="#br0" timeOffset="141805.38">24346 5092 1626 0,'0'0'511'0,"0"0"-480"0,0 0 61 0,0 0 37 15,0 0-14-15,0 0-44 0,0 0-19 16,133-76-10-16,-108 66-18 0,4-1-12 0,2 2-9 16,-2 0-17-16,2 0-16 0,-2-2-58 0,1 2-121 15,-3 0-225-15,-6 2-173 0,-6 3-719 0</inkml:trace>
  <inkml:trace contextRef="#ctx0" brushRef="#br0" timeOffset="142503.51">24897 5010 933 0,'0'0'65'0,"0"0"40"16,0 0 55-16,0 0 16 0,0 0-52 16,-37 128-33-16,30-104-12 0,0-1-6 0,-1 1-15 15,2-1-8-15,-1-1-4 0,0-1 0 16,-1-1-3-16,3-3-11 0,-2-1-8 0,-2-1-15 16,4-4-7-16,-2-1-7 0,2-2-11 0,0-3-21 15,0-1-35-15,1-3-50 0,3-1-61 0,0 0-65 16,0-1-72-16,0-5-17 0,0-2 52 0,-1-2 84 15,0-3 108-15,1-1 71 0,1 1 30 0,0-2 18 16,0-3 18-16,0 1 21 0,1-4 23 0,4-1 23 16,-1-3 38-16,3-1 47 0,0-1 38 15,0-1 21-15,2 3-6 0,1 2-30 0,0 1-40 16,1 3-40-16,2 3-33 0,0-1-25 0,0 6-19 16,4 1-12-16,-3 3-7 0,4 1-9 15,-1 3-4-15,0 0-6 0,2 3-3 0,-3 0-1 16,0 4 0-16,-1 3-4 0,-2 1-2 0,-3 3 3 15,-1 1-5-15,0 1 4 0,-5 1-1 0,2 0 0 16,-5 0 1-16,-1 0 0 0,0-3 1 16,-3 1 2-16,-4-1 2 0,-4-1 0 0,-2 2-5 15,-2-3-5-15,-2 1-5 0,0-2-3 0,1 1 2 16,-3-2-2-16,4 0-2 0,-2-1 0 16,4 0-1-16,-2-1-1 0,5 0 0 0,5-3-2 15,-1 0-9-15,4-1-17 0,2 1-11 0,0-2-8 16,7 1 5-16,3-1 20 0,2 0 12 0,5 0 2 15,1 0-1-15,1 0-5 0,1-1-2 0,0-1 2 16,-1 2 5-16,1 0 2 0,-3 0 2 0,-2 3 2 16,1 2 1-16,-2 2-2 0,0 1 3 0,1 3 1 15,-3 0-4-15,2 2 6 0,0 2 1 16,-3 0 2-16,1 1 7 0,-3 0-1 0,-1 0-1 16,-2 1 3-16,0-2-1 0,-4 1 4 0,-2-2 5 15,0-1 9-15,-1-1 6 0,-6-2 1 16,-2-1-1-16,-4-2-6 0,-2-2-12 0,-4 0-4 15,-2-1-4-15,-5-2-6 0,3-2 0 0,-5 0-5 16,4 0-5-16,-4 0-8 0,-2-1-17 16,3-3-23-16,-1 0-42 0,0-1-79 0,0-2-141 15,8 2-207-15,8 2-656 0</inkml:trace>
  <inkml:trace contextRef="#ctx0" brushRef="#br0" timeOffset="143355.51">21013 5586 1496 0,'0'0'-58'0,"0"0"28"0,0 0 53 16,0 0 65-16,0 0-1 0,0 0 5 0,0 0 10 15,0 0 9-15,0 0 1 0,0 0-17 0,0 0-12 16,129 84-17-16,-94-73-11 0,1 0-9 15,4-1-5-15,1-1-6 0,3 0-6 0,2-2-3 16,-1-1-5-16,5-1-2 0,-2-2-6 0,2-2 0 16,2-1-3-16,-3 0 1 0,0 0 6 15,-2-1 3-15,0-1 4 0,-2-2 0 0,-2 0-2 16,-3-1-8-16,-5 0 6 0,-1 1 0 0,-2-2 1 16,-2 1-3-16,0-1-7 0,0-1-7 0,0 1-1 15,0-1 2-15,-1 0-6 0,0-1 2 16,0 0-4-16,-3 1-5 0,0 0-6 0,0 0-17 15,-2 0-21-15,1 1-41 0,-2-1-49 0,-2 1-76 16,-4 0-164-16,-4 4-163 0,-5 1-372 0,-3 0 513 0</inkml:trace>
  <inkml:trace contextRef="#ctx0" brushRef="#br0" timeOffset="143717.54">21327 6096 1813 0,'0'0'487'16,"0"0"-630"-16,0 0 70 0,0 0 96 0,0 0 62 15,0 0-20-15,0 0-24 0,0 0-17 0,0 0-10 16,128-5-10-16,-97 2-18 0,0 0-33 0,-1 1-69 15,-3 1-117-15,-2 1-192 0,-9 0-71 16,-5 0-513-16</inkml:trace>
  <inkml:trace contextRef="#ctx0" brushRef="#br0" timeOffset="143888.98">21357 6259 1902 0,'0'0'-26'15,"0"0"-23"-15,0 0 66 0,0 0 34 0,0 0-10 16,0 0-19-16,0 0-7 0,0 0-6 0,0 0-11 16,0 0-17-16,146-41-35 0,-114 32-71 0,-2-1-133 15,4 2-113-15,-4 1-24 0,-8 2-330 16,-7 3 692-16</inkml:trace>
  <inkml:trace contextRef="#ctx0" brushRef="#br0" timeOffset="144837.81">22152 6072 300 0,'0'0'169'0,"0"0"93"16,0 0 66-16,0 0 18 0,0 0-69 15,0 0-88-15,0 0-49 0,0 0-41 0,0 0-37 16,0 0-32-16,0 0-21 0,0 0-7 0,-131-90 1 16,100 93 4-16,3 5-2 0,-2 2 2 0,1 1 0 15,3 2-3-15,1 1 1 0,5-3 0 0,7 1-1 16,2-1-1-16,5-1-9 0,5 0-9 0,1-1-5 15,4-1-2-15,7-1 5 0,1-2 4 16,3 0 6-16,3-2 3 0,3-1 0 0,3-2 2 16,-2 0-2-16,2-4 3 0,-1-2 1 0,0 1 5 15,-3-2 4-15,-2 1 3 0,-1-1 5 16,-1 0 8-16,-3 1 1 0,0 1 4 0,-2 0-3 0,-2 3-6 16,1-1-6-16,-4 3-6 0,-1 0-1 15,1 0-3-15,-2 5 2 0,2 3-1 0,-2 3-1 16,0 1-1-16,-1 3-3 0,1 4-3 0,0 1-2 15,-2 3-1-15,0 2-3 0,0 1-2 16,2 3 2-16,-2 0 10 0,2 4 6 0,3 1 4 16,1 2 0-16,2 2-9 0,0-1 0 15,1 0-1-15,0 0 0 0,-1-2-2 0,-2-1 2 16,-3-3-2-16,2-2-2 0,-5-3 5 0,0-2-4 16,-2-3 5-16,-3-2-1 0,-5-2 2 0,-2-5-2 15,-3-2-4-15,-4-5 2 0,-3-2-5 0,-1-3 4 16,-4 0 0-16,-1-3 2 0,-3-5 4 0,2-3 2 15,-1-3 4-15,1-2 0 0,3 0 6 16,2-2 0-16,2 1 2 0,5-1-4 0,4-1-5 16,6 1-5-16,5 0-7 0,0-2 0 0,7 1-4 15,7 0 0-15,3-2 0 0,3-1-1 0,5 2-2 16,3-2-1-16,0 0 0 0,2 1-1 16,1 0 4-16,2 3 0 0,-2 1 4 0,0 1-1 15,-1-1 4-15,1 3 1 0,-1-1 2 0,-2 0 5 16,2-2-3-16,-1 3 5 0,-2-3 0 0,-3 1 2 15,0 0 2-15,-4 0 3 0,-4 0-1 0,-1 0-1 16,-5 1 3-16,-4 1 0 0,-2 1 5 16,-4 2-3-16,0-1-1 0,-4 2-2 0,-4 2-4 15,0 0 2-15,-3 2-7 0,-3 3-4 16,-1 0-6-16,-1 2-4 0,-2 1-3 0,1 0 0 16,-1 4-2-16,1 0-2 0,2 4 1 0,0 3 0 15,0 0 3-15,1 3-1 0,2 1 4 0,2 1-1 16,4 0 1-16,1 0-2 0,5-1-5 0,0-1-5 15,0-3-5-15,1 1 1 0,5-3-2 0,2-1 4 16,3 1 2-16,0-4 0 0,2 0 2 16,3-1 3-16,-1-3 4 0,2-1-1 0,-2 0 10 15,2 0-1-15,0-1 3 0,-2-3 6 0,-5 1 0 16,1-2 6-16,-1 0 4 0,-1 1 7 0,-3-2 0 16,1-1 2-16,1 0-4 0,-3-2-5 15,1 0-6-15,0-1-4 0,0 2 0 0,-1 1-6 16,-2 2 7-16,-1 1 0 0,1 2-3 0,-2 1 3 15,0-1-9-15,1 2-2 0,-1 0-1 0,0 0 0 16,0 0-2-16,3 0 1 0,0 3 2 0,-2 0 2 16,3 1 2-16,-1 0 1 0,3 1 1 15,-1 1-9-15,2 0 7 0,1-1-2 16,1 1 0-16,0 0 5 0,-2 0-6 0,1 0-2 16,1 1-3-16,1-1-8 0,2 0-13 0,-1 0-19 15,2-3-32-15,1 1-35 0,2-2-48 0,-1-1-57 16,1-1-58-16,-1 0-55 0,-1 0-26 0,-2 0-2 15,1-1 82-15,-3-1 88 0,-3 1-73 0</inkml:trace>
  <inkml:trace contextRef="#ctx0" brushRef="#br0" timeOffset="145320.51">22975 6279 1453 0,'0'0'486'16,"0"0"-509"-16,0 0 73 0,0 0 69 0,0 0 5 15,0 0-55-15,0 0-20 0,0 0-1 0,0 0-8 16,0 0-10-16,0 0-14 0,0 0-3 0,0 0-5 16,80-122-3-16,-69 104 1 0,2 2-4 15,-3-1 1-15,1 0-2 0,-4-3-3 0,-1 1-1 16,1-4-1-16,-5-1-4 0,1-2-2 0,-2-2-4 16,-1 1-3-16,-1-1 1 0,-4 2-6 0,-4 0 8 15,-2 5 7-15,-2 3 9 0,-2 4 12 16,2 5-1-16,-2 4-7 0,0 2-2 0,1 3 0 15,-2 4-1-15,2 6 6 0,-1 5-2 16,3 6-1-16,0 3 6 0,1 5 6 16,4 3 4-16,3 4 2 0,2 3 1 0,2-1-8 0,1-1-4 15,6-2-4-15,5-2-6 0,4-1-5 0,0-4-1 16,5-1-7-16,2-5-7 0,0-3-9 0,6-2-23 16,1-6-29-16,1-1-46 0,0-6-57 15,-3-2-107-15,-2-2-106 0,-1-1-56 0,-11-3 47 16,-2 0-165-16</inkml:trace>
  <inkml:trace contextRef="#ctx0" brushRef="#br0" timeOffset="146387.23">23452 5804 1304 0,'0'0'408'0,"0"0"-255"0,0 0 18 15,0 0-13-15,0 0-48 0,0 0-66 16,0 0-20-16,0 0 0 0,0 0 5 0,0 0 5 15,0 0 4-15,-63 123 2 0,59-98-2 16,-2 2 3-16,2 0-8 0,2-2-5 0,-2 1-4 16,0-4-10-16,3 2 0 0,-2-5-5 0,3 0-3 15,0-3-3-15,0-2 0 0,0-4-2 0,4-1 1 16,0-2 4-16,1-2-2 0,-3-3 1 0,6-2 0 16,-3 0 5-16,2 0-3 0,2-5 2 15,2-1 1-15,-1-2-3 0,0 1 0 0,4-3-3 16,0 2-2-16,-1 1-2 0,-1 1 0 0,2 2-2 15,-1 3 2-15,-2 1-2 0,-1 0 1 0,0 2-3 16,-1 3-1-16,-2 2 0 0,2 2-2 0,-3 1 3 16,0 0 0-16,-2 3-3 0,1-1 1 0,-5-1 1 15,0 1 0-15,0-2 3 0,-5-1 1 0,-3 2-2 16,-2-2 0-16,-2-1-3 0,-2 1 1 16,-3-2-2-16,-2 0 0 0,-2-3 2 0,0 1-1 15,0-1 2-15,-2-2 2 0,2 0-3 0,2 0 4 16,2-2 2-16,5 0-2 0,2 0-1 15,5 0-14-15,2-1-19 0,3-2-13 0,0-2-9 16,4 1 3-16,5-2-2 0,3-1-6 16,2 2-6-16,3 0-9 0,0 0 11 0,1 1 10 15,-1 1 11-15,-2 1 14 0,4 1 10 0,-3 1 9 16,0 0 7-16,1-1 6 0,0 1 3 0,-2 0 3 16,3-2 2-16,-1 1 8 0,0-1 7 0,2 0 12 15,-1-1 8-15,0 1 5 0,-2-2 2 16,3 1 0-16,-1-2-1 0,-1 1 0 0,-1-2-6 15,-2-1-4-15,-3 2-7 0,4-3-6 0,-5-1-1 16,-1 0-5-16,-1-1-2 0,0 0-2 0,-2-1-3 16,-4 1 0-16,1-1-2 0,-2 2-1 0,-1-1-5 15,0 1 0-15,-5 0-2 0,-2 2-2 0,-2 0-1 16,-2 1-3-16,-1 1-4 0,0 3 1 16,1 1-2-16,-1 1-5 0,0 0-1 0,0 4-3 15,0 3-1-15,0 0 3 0,2 4 2 0,3-1 2 16,-3 2 1-16,6 3 5 0,0 2 1 0,3 0 3 15,0 0 0-15,1-1 0 0,1-2-1 16,4-1-2-16,4-2 2 0,0 0 0 0,1-2 3 16,3-1 2-16,-2-1 1 0,4-2 3 15,-1-4-1-15,-2 2 4 0,3-3 1 0,-2 0 5 16,3 0 4-16,-1 0 0 0,0-4-1 0,0 0-5 16,0 0-3-16,-1-2-6 0,0 1 0 0,0-1-2 15,0 0 0-15,-1 1 0 0,1-1-3 16,1 1-1-16,-4 1-4 0,3-1 3 0,-4 3-4 15,-1 1 2-15,-2 1-1 0,2 0-2 0,-3 0 0 16,-2 0 0-16,1 0-2 0,-2 3 0 0,-1 2 2 16,-2 1 0-16,0 1 2 0,0 2 4 0,0 1 0 15,0-1 0-15,0 2 0 0,-4 0 4 0,0-2-4 16,1 2 2-16,-1-3-2 0,1 1 0 16,1-2 1-16,1-1 1 0,0 1 2 0,-1-1-3 15,2-2 5-15,0-1 0 0,0 0 4 0,0-2 3 16,0-1 5-16,3 0 3 0,-1 0 1 0,3 0 4 15,0-3-6-15,2 0-3 0,0-2-5 16,0 1-4-16,2-3-2 0,-1 0 0 16,3 0-1-16,-1-1-5 0,0 0 3 0,3-1-3 15,3-2 0-15,-3 1-1 0,-1-1-1 0,2 1 1 16,-1 1 0-16,-3 2 3 0,1 2-3 0,-4 2 1 16,-1 2 0-16,1 0 2 0,-2 1-1 0,1 0 3 15,-3 4 3-15,3 2-2 0,-4 2 11 0,0 2-1 16,1 0 3-16,0 1-2 0,-2 2-4 15,-1 0-5-15,1-2-4 0,-1 1 2 0,0 0-4 16,0-1 0-16,2 0-2 0,0 0-6 0,0-2-15 16,-2-1-21-16,0 0-30 0,0-3-45 0,0 1-58 15,0 0-144-15,0-2-308 0,0-2-841 0</inkml:trace>
  <inkml:trace contextRef="#ctx0" brushRef="#br0" timeOffset="153620.15">17521 6659 1977 0,'0'0'-49'0,"0"0"16"0,0 0 42 16,0 0 53-16,0 0 15 0,0 0-11 0,0 0-14 15,0 0-10-15,122-13-12 0,-85 7-13 0,0 1-10 16,1-1-2-16,1 0-4 0,-5 1-1 15,1 1-9-15,-4 0-10 0,-2 1-26 0,-4 0-33 16,-1 1-42-16,-1 1-85 0,-7 0-79 0,1 1-67 16,-6 0-11-16,-2 0 82 0,-6 0-230 0,2 0 510 0</inkml:trace>
  <inkml:trace contextRef="#ctx0" brushRef="#br0" timeOffset="154020.75">17597 6778 1737 0,'0'0'139'16,"0"0"-129"-16,0 0 14 0,0 0 39 0,0 0 21 0,0 0-5 16,0 0 3-16,0 0 5 0,0 0-9 15,0 0-11-15,0 0-13 0,0 0-16 0,0 0-10 16,135 8-9-16,-106-8 0 0,2 0-10 0,0-1-1 15,1-1-7-15,-1 0-6 0,-2-1-4 0,0 1-10 16,-4 0-12-16,2 0-25 0,-6 2-28 16,3-1-38-16,0 1-43 0,-7 0-80 0,3 0-92 15,-1 0-57-15,-2 0 7 0,-5 0 92 16,-5 0-182-16</inkml:trace>
  <inkml:trace contextRef="#ctx0" brushRef="#br0" timeOffset="154987.93">17995 6397 1285 0,'0'0'62'0,"0"0"-47"16,0 0 47-16,0 0 29 0,0 0 5 0,0 0-27 15,0 0-37-15,0 0-16 0,0 0-1 0,0 0 7 16,0 0 7-16,0 0 3 0,0 0-2 0,0 0-3 15,63 55-4-15,-46-43-4 0,0 1-5 0,2 2-6 16,1 0-5-16,1 0-1 0,-2 4-2 0,1-1 1 16,0 0-1-16,-3 0-2 0,-2 1-2 0,-4-1 1 15,0 0 0-15,-3 1-2 0,-6 1 1 16,0-2 1-16,-2 0 4 0,-3 1 7 0,-6-1 4 16,-3-1 4-16,-1 2-1 0,-6-2 1 0,-2 0-2 15,0 0-3-15,-3-1-1 0,0 2-6 16,2-1-4-16,0 2-4 0,0-3-9 0,0 0-22 15,6 0-39-15,-1 0-66 0,6-2-101 0,2 0-103 16,7-1-26-16,0-4-13 0,1-4-49 0</inkml:trace>
  <inkml:trace contextRef="#ctx0" brushRef="#br0" timeOffset="155854.13">18844 6935 1572 0,'0'0'18'16,"0"0"40"-16,0 0 98 0,0 0 33 0,0 0-45 16,0 0-61-16,0 0-21 0,0 0-11 15,0 0-10-15,0 0-17 0,0 0-5 0,68-124-5 16,-68 111-11-16,0-1 1 0,-9 0-7 0,-1 0-9 15,-2 2-9-15,-5-1-10 0,1 3-9 0,-4-1-3 16,-5 3 1-16,2 2-2 0,-2 2 4 0,-2 1-2 16,1 2 4-16,3 1-4 0,0 0-1 0,0 4-3 15,5 1 1-15,-1 4 7 0,2-1 4 0,4 2 4 16,2 2-1-16,2 1-2 0,0 1 1 16,5 1 5-16,0-1 8 0,4 0 9 0,0 0 10 15,7-3 5-15,3 0 14 0,1-2 7 0,5-2 14 16,1-2 11-16,3-4 5 0,3-1 4 15,-1 0 0-15,1-4-1 0,0-4-6 0,3-1-2 16,-5-3-4-16,0 1 1 0,-3-3-1 0,-4 0-2 16,1-1-3-16,-4-1-7 0,-4-1-2 15,1-2-12-15,0 1-7 0,0-1-6 0,-4-2-9 16,4 0 1-16,-4-2-4 0,4 0-4 0,0-2-8 16,-3-2-3-16,3 0-5 0,1 0-3 0,0 1 0 15,-4 3 0-15,1 0 5 0,-4 7 7 16,2 2 11-16,-3 6 4 0,-1 3-3 0,0 4-30 15,0 1-19-15,-4 3-6 0,1 7 12 0,-5 3 35 16,-2 7 18-16,0 5 15 0,0 3 1 0,1 2 3 16,3 1 8-16,0 1-1 0,5-1-2 0,1 2-3 15,0-4-6-15,0 0-6 0,5-1-4 0,0-4-3 16,4-3 1-16,1-1-3 0,1-5 0 16,1-2-1-16,3-3-5 0,-1-3 3 0,-1-2-1 15,4-4 3-15,-5-1 3 0,4 0 4 0,-3-4-2 16,-2-3 0-16,1-2 0 0,2-1-5 0,-3-1 3 15,-2-2-2-15,-3 0-1 0,2-1 3 16,-5-1 0-16,5 0-3 0,-6-1-3 16,3 1-2-16,-2 2-1 0,-2 0 2 0,3 2 0 15,-3 6 5-15,-1 0-1 0,0 4-10 0,0 1-7 16,0 0-5-16,0 6 8 0,0 3 10 0,0 4 12 16,-1 3 5-16,-3 1-2 0,3 0-3 0,0 2-4 15,0-1-3-15,0-1-2 0,1 0-4 0,0-3-3 16,0 0-4-16,1-2-16 0,2-2-26 15,4-1-44-15,2-3-72 0,1-2-128 0,0-1-160 16,0-3-28-16,-5 0-522 0</inkml:trace>
  <inkml:trace contextRef="#ctx0" brushRef="#br0" timeOffset="156005.73">19152 6506 1899 0,'0'0'132'0,"0"0"-14"15,0 0 11-15,0 0 6 0,0 0-44 16,0 0-59-16,0 0-27 0,0 0-21 16,0 0-20-16,0 0-30 0,0 0-54 0,0 0-80 15,0 0-161-15,0 0-135 0,37-84-502 0</inkml:trace>
  <inkml:trace contextRef="#ctx0" brushRef="#br0" timeOffset="156420.23">19217 6858 1546 0,'0'0'69'16,"0"0"4"-16,0 0 63 0,0 0 55 0,0 0-52 16,0 0-50-16,0 0-28 0,0 0-22 0,0 0-17 15,0 0-7-15,119-72-5 0,-96 55-1 0,-1-2-2 16,3-2-3-16,-1-1 2 0,-2 0-6 0,-2-1 0 15,-1 0-3-15,-2-2-8 0,-3-1-2 0,-3-1-11 16,-1-1-11-16,-1-2-8 16,-4 1-14-16,-2 0-1 0,-3 0 4 0,0 2 8 15,-3 3 19-15,-3 4 16 0,-2 1 15 0,-2 6 18 16,0 4 10-16,0 5-3 0,1 4-6 0,-2 2-12 16,0 8-4-16,-1 6 8 0,-4 6 16 0,4 5 15 15,-1 3 6-15,1 9-4 0,-2 1-6 0,4 5-10 16,3 2-8-16,-1 2-3 0,0 0-2 0,3-1 2 15,-1 2 0-15,2-2 2 0,-1 0-2 16,-2 1-1-16,2-2 0 0,-1-2-4 0,3-4-2 16,-1-3-7-16,-1-4-5 0,3-2-9 0,-2-4-8 15,-1-3-14-15,3-3-22 0,-4-4-30 16,3-3-36-16,0-4-47 0,-3-1-108 0,2-3-170 16,-2-3-71-16,5-1-453 0</inkml:trace>
  <inkml:trace contextRef="#ctx0" brushRef="#br0" timeOffset="156585.79">19147 6995 1928 0,'0'0'324'0,"0"0"-351"16,0 0 33-16,0 0 70 0,0 0 9 0,0 0-32 15,0 0-14-15,0 0-9 0,121-9-11 0,-90 4-12 16,0 1-11-16,1-1-24 0,2 0-54 0,-2 2-102 15,-1-1-217-15,-8 2-147 0,-7 1-745 0</inkml:trace>
  <inkml:trace contextRef="#ctx0" brushRef="#br0" timeOffset="156731.4">19697 6996 1567 0,'0'0'519'0,"0"0"-490"0,0 0 31 15,0 0 10-15,0 0-35 0,0 0-41 0,0 0-29 16,0 0-42-16,0 0-95 0,0 0-167 0,0 0-136 16,0 0-701-16</inkml:trace>
  <inkml:trace contextRef="#ctx0" brushRef="#br0" timeOffset="157738.1">20443 6797 1448 0,'0'0'441'16,"0"0"-314"-16,0 0 14 0,0 0 13 0,0 0-39 15,-136-41-59-15,112 40-19 0,-4 1-6 0,4 0-16 16,-1 6-6-16,2 1 1 0,3 1-3 16,-1 1 0-16,8 2-1 0,-1-2 0 0,6 0-3 15,1-1-2-15,4 0-5 0,3-1-2 0,0 0-4 16,0-1-3-16,1-2 3 0,3 0-3 0,3-1 9 15,3-3 2-15,-1 0 1 0,3 0 7 16,1-2-5-16,3-4 1 0,-1-1 0 0,3-1-1 16,-1 0 1-16,-2-1 2 0,3 1-2 0,-3-1 4 15,2 0-5-15,-1 0 1 0,-1 0 2 16,-3 2-10-16,4 0 6 0,-5 1 0 0,1 4-3 16,-3 1 3-16,-1 1-4 0,-4 0-3 0,3 7 0 15,-4 3 4-15,0 3 0 0,-1 3 5 0,-2 4 0 16,0 3-1-16,0 2 1 0,0 3 0 0,0 3 0 15,-2-1-4-15,-1-1 2 0,0 2-1 0,-4-2 1 16,2 3 1-16,-2-1 2 0,-1 1 5 0,2 0 2 16,-1 2 9-16,2-2-3 0,1 0-3 15,1-2-2-15,-3-2-3 0,4-1 10 0,-5-3 4 16,3-1 0-16,-1-5 0 0,-1-3-10 0,-2-5-2 16,-3-1 4-16,0-4 1 0,0-2 1 15,-3-3-2-15,1 0-3 0,0-2-3 0,-1-5-7 16,0-2-3-16,3-3-4 0,-1 0-5 0,1-5-3 15,3 1-1-15,1-1-2 0,5-1-4 0,1 0 1 16,1-1-5-16,2 0 1 0,5 1 1 16,2 0 4-16,3 0 4 0,0 2 2 0,5 0 4 15,-2 1 1-15,5 1 3 0,-1 0 1 0,3 0 2 16,1 1 0-16,2-1 2 0,-3 1 2 16,6 2-2-16,-2 0 4 0,1-1 0 0,0 2 1 15,-3-2 3-15,2 0 2 0,-2 2 1 0,-2-1 1 16,3-1 3-16,-3-1 0 0,0 2 3 0,-2 0 0 15,-1-2 2-15,-1 0 0 0,-4-1-1 0,1 0-1 16,-3 1-3-16,-1-2-4 0,-2 1 0 0,-4 1 1 16,0 1-3-16,-4 0 3 0,-1 2-4 15,0 0-2-15,-6 3 0 0,-4 0-10 0,-1 3-5 16,-3 2-5-16,-3 2-2 0,-2 0 3 0,1 2 2 16,-1 5 2-16,1 2 1 0,-1 3 1 0,2 0 1 15,2 4 3-15,0-2 0 0,4 2 3 16,0 2-1-16,3-4 0 0,5 3 1 0,1-3-2 15,2 0 1-15,0-3-1 0,4 0 2 0,5 0 0 16,2-2 2-16,2-2 1 0,2-1-2 16,1-3 2-16,1-2 0 0,0-1 0 0,-2 0-2 15,2-1 1-15,0-3-3 0,-4-1 0 0,0-1 3 16,-1-1 2-16,-1-1 3 0,-1 0 0 0,-3 0 1 16,3-1-2-16,-4 1 0 0,-2-3 0 15,3 2-6-15,-5-1 3 0,0-1-1 0,-2 2-2 16,2 0 3-16,-2 1-3 0,0 3-3 0,0 1-1 15,0 1 1-15,0 2-6 0,0 1-9 0,0 0-4 16,0 3 0-16,-2 1 7 0,0 3 13 0,0 4 7 16,-1 0 4-16,-1 0 3 0,3 2 3 0,-2 0 5 15,3 1 1-15,0-2 3 0,0 2-2 16,0-1-2-16,0 1-2 0,0-2-2 0,7 1-5 16,0 0-5-16,1-2 0 0,3 0-3 0,1-3 1 15,4-1-2-15,-1-1 1 0,1-1-1 16,1-3-2-16,0-1-4 0,1-1-7 0,0 0-22 15,-3-2-27-15,2-3-38 0,-4 1-58 0,3-2-94 16,-5-1-219-16,-2 3-320 0,-4-1-289 0</inkml:trace>
  <inkml:trace contextRef="#ctx0" brushRef="#br0" timeOffset="158205.48">20923 7087 1093 0,'0'0'71'0,"0"0"-10"0,0 0 100 16,0 0 57-16,0 0-27 0,0 0-67 0,0 0-20 16,0 0-26-16,0 0-26 0,0 0-17 15,111-117-14-15,-98 100-7 0,2 1-4 0,-2-1-4 16,-2-1-2-16,0-2 0 0,-1 1-4 0,-1-2 1 16,-1 0-4-16,-3 0 0 0,-3 0 2 0,1 1 0 15,-3 1 9-15,-3 2 2 0,-3 4 2 16,-2 3-1-16,-2 2-10 0,-1 5-7 0,-1 2-3 15,-3 1 3-15,2 3 4 0,-1 7 15 0,-2 4 6 16,3 5 12-16,1 1 7 0,2 3 3 0,2 3 3 16,0 1-7-16,6 2 0 0,1 1-9 0,1 0-8 15,0-3-7-15,7 0-7 0,0-3-6 0,5-2-2 16,3-3-2-16,-1-1-4 0,5-2-2 16,0-2-5-16,2-3-9 0,1-2-15 0,0-3-18 15,3-3-30-15,-1-1-41 0,2-2-45 0,-3-2-81 16,-3-3-72-16,0-1-41 0,-1-3 7 15,-7 2 91-15,-4 3-194 0</inkml:trace>
  <inkml:trace contextRef="#ctx0" brushRef="#br0" timeOffset="159204.32">21423 6867 0 0,'0'0'219'0,"0"0"-161"0,0 0 32 16,29-117 84-16,-28 96 92 0,-1 2 79 0,0 6 15 16,0 5-49-16,0 3-72 0,-2 3-87 0,-2 2-72 15,0 0-48-15,0 6-18 0,-3 5-4 16,-2 4 7-16,2 3 8 0,-2 3-2 0,1 1 1 15,0 1 2-15,1 0 3 0,0 1 2 0,0 0 0 16,-1 0-1-16,3 3-4 0,-2-3-3 0,0-2-5 16,2-2-3-16,0-1-8 0,1-2 1 0,0-2-4 15,2-2-1-15,0-2 4 0,1-2-3 16,1-4 1-16,0-1 3 0,0-1 4 0,1-1 2 16,3-2 5-16,1 0 4 0,3 0 1 0,3 0-1 15,1-2-2-15,1-2-7 0,4-1-8 0,0 0 0 16,1 1-4-16,-1 0-1 0,0 2 1 0,-3 1-2 15,2 1-2-15,-3 0-1 0,-3 0 3 16,0 3-7-16,-2 3 1 0,-2 0 1 16,-2 1-6-16,-2 0 2 0,-2 0 2 0,0 3-1 15,-2-1-2-15,-5-1 6 0,-3 1-2 0,2 0 3 16,-4-1 4-16,0-2-3 0,-1 0-1 0,-3-1-4 16,0-1 4-16,-2-1 0 0,1-1 3 0,-3-2 2 15,2 0 0-15,3 0-1 0,-1 0 2 0,4 0-1 16,2-1-4-16,0-2 4 0,6 0-3 15,-2 1-3-15,6-1-7 0,-1 2-10 0,1-1-12 16,0-1-8-16,1 1 4 0,6 0 5 0,1-1 9 16,1 1 9-16,4-1 3 0,0 1 5 0,0 0 3 15,3-2 3-15,-1 2-2 0,2-1 3 16,0-1-1-16,1 0 1 0,0 0 2 0,1-1 0 16,1-1 1-16,-1 0 1 0,0-1 6 0,-2 1-2 15,-1-3 5-15,4-1 2 0,-4 0-1 0,-1-1 2 16,0 0 1-16,-2 0-1 0,1-2-4 0,-4-1-1 15,-2 1-4-15,2-1 0 0,-4 0-4 16,-3 0-1-16,-1 1-1 0,-2 3 0 16,0 2 8-16,-2 1-7 0,-3 4-3 0,-1 0-9 15,-3 2-11-15,-1 1-1 0,-1 1 1 0,-2 5 3 16,0 3 4-16,1 2 3 0,0 2 1 0,2 2 3 16,1 2 1-16,-1-3 4 0,3 2 1 0,3-1 1 15,1 1 5-15,1-2-2 0,2-1 2 0,0 0 0 16,2-2 0-16,2-1-1 0,3-2 5 0,2-1 3 15,-1-1 1-15,4-1 7 0,-1-3-1 16,2-1 1-16,0-1-3 0,2 0-2 0,-3 0-5 16,2-2-1-16,0-2-1 0,-1 0-1 0,1-2 0 15,1-1-3-15,-2 2 1 0,2-3-3 16,-1 1 1-16,-1 0-2 0,-2 0-3 0,2 0 0 16,-3 1-2-16,1 0 0 0,-4 3-2 0,0-1 0 15,-3 3-4-15,-1 0-4 0,-2 1-3 0,1 0-8 16,-2 0-2-16,0 2-2 0,0 3 7 0,0 1 7 15,0 1 9-15,-3 1 5 0,-1 1 1 16,0 0 1-16,-1 1-1 0,1-2 2 0,1 1-2 16,0-1 2-16,0 0-3 0,3-1 2 15,-2-1 3-15,2-3 1 0,0 1 2 0,0-2 4 16,0-1 5-16,0-1 5 0,2 0 7 0,1 0 3 16,1 0-4-16,1 0-5 0,2-2-7 0,1-3-7 15,5-1-3-15,-2-1-2 0,5 0-4 0,-1 0 1 16,1 0-4-16,-1 0 2 0,2 2-2 0,-2-3 0 15,3 1 3-15,-2 0-6 0,0 0 3 16,0 2-1-16,-2 1-6 0,-3 1 7 0,-1 3 0 16,-1 0 0-16,-4 0 7 0,0 2-4 0,-4 2 0 15,2 2 3-15,-2 1-1 0,-1 2 7 0,0 1 0 16,-1 0 0-16,-2 1 1 0,0 1-6 16,1-1-2-16,0 1-2 0,-1-1-10 0,3-2-4 15,0 0-19-15,0-1-31 0,0-3-50 0,1 0-86 16,3-1-135-16,0-2-219 0,-3-1-886 0</inkml:trace>
  <inkml:trace contextRef="#ctx0" brushRef="#br0" timeOffset="159397.81">22283 6979 1908 0,'0'0'695'0,"0"0"-571"15,0 0 20-15,0 0 8 0,0 0-53 0,0 0-58 16,0 0-20-16,0 0-8 0,0 0-1 16,0 0-6-16,0 0-4 0,118-4-2 0,-95 4-6 15,2 0-13-15,-2 0-20 0,1 0-39 0,-1 0-68 16,0 0-130-16,-4 0-272 0,-8 0-848 0</inkml:trace>
  <inkml:trace contextRef="#ctx0" brushRef="#br0" timeOffset="160354.26">23049 7073 1715 0,'0'0'-2'16,"0"0"66"-16,0 0 68 0,0 0 12 0,0 0-60 15,0 0-33-15,0 0-13 0,0 0-9 0,0 0-6 16,0 0-10-16,0 0 1 0,0 0 1 16,120-119 2-16,-116 110 1 0,0 1 1 0,-4 1-1 15,0 1-2-15,0 1-8 0,-6 0-16 0,-3 1-18 16,-3 0-16-16,-6 2-6 0,-1 2 1 0,-2 0 9 15,-1 3 12-15,-2 5 4 0,-1 0 4 0,2 0 0 16,-1 3-1-16,3-1-2 0,2 2 6 0,2-1 1 16,2 2 7-16,2-3 4 0,1 2 0 15,3-2 0-15,2-1-3 0,2-1 0 0,3-1-4 16,2-1 2-16,0-3 6 0,1 1 4 0,5-2 15 16,2-2 9-16,4 0 4 0,3 0-2 0,1 0-10 15,1-3-12-15,2-2-3 0,-2 0 0 16,2-1 1-16,-3 1 2 0,2-2 0 0,-3 1-4 15,-1-1-4-15,-1 1 2 0,-1 0-4 0,1 1 1 16,-3 2 1-16,-3-1-4 0,1 2 0 16,-6 1-8-16,1 1-10 0,-2 0-14 0,-1 0-14 15,0 0 0-15,0 3 13 0,-1 3 19 0,-3 1 17 16,1 3 17-16,-3 1-6 0,4 1 2 16,-3 0 0-16,1 0-2 0,3 1 6 0,-2 0 3 15,3-2 5-15,0 1 1 0,0-2 7 0,0-2 1 16,3 0 4-16,2-1 4 0,1-2 6 0,4-2 10 15,0-1 4-15,0-1 10 0,5-1-10 0,1 0-6 16,2 0-5-16,-1-3-9 0,-1-1 0 0,3-2 1 16,-4-2-4-16,1 0-2 0,-4-2-8 0,6 1-7 15,-7-1-4-15,3-1-9 0,1-1 2 16,-4-2-4-16,2 0-3 0,1 0 5 0,0-3-9 16,1-1-2-16,1 0-5 0,-1-3-6 0,0-1-5 15,-1 0-3-15,-2-2-1 0,1 0-3 16,-3 3 6-16,-3 1 2 0,-2 2 5 0,-1 2 6 15,-3 3 3-15,-1 3 4 0,0 3-3 0,-5 3-1 16,-3 2-10-16,1 2-1 0,-3 1 2 16,-4 6 5-16,-1 3 10 0,-3 6 6 0,-1 1 5 15,-2 5 2-15,1 3 6 0,4 1-3 0,1 3-1 16,2 1-5-16,3-2-4 0,2-3 1 0,5 0 0 16,2-2 2-16,1 0-9 0,4-2 0 15,4 0-2-15,4-3-3 0,-1-1 1 0,6-4-1 16,1 0-3-16,3-3-3 0,1-3-8 0,1-1-12 15,-2-3-17-15,0-1-38 0,-1-2-48 0,0 0-88 16,0-4-170-16,-7 1-112 0,-3 0-683 0</inkml:trace>
  <inkml:trace contextRef="#ctx0" brushRef="#br0" timeOffset="160787.12">23862 6722 2147 0,'0'0'2'0,"0"0"50"16,0 0 42-16,0 0 20 0,0 0-12 0,0 0-25 15,0 0-16-15,0 0-18 0,0 0-8 0,-56 120-7 16,49-97-10-16,-2 3-2 0,-1 2-5 0,0-3-4 16,0 1-2-16,-2-4 0 0,0 0-4 0,1-1 1 15,0-3 0-15,2 0-3 0,0-2 1 16,2-1-2-16,-2-3 0 0,4-1-3 0,1-3 0 15,2-2-6-15,1-3-6 0,1 0-3 0,0-2 1 16,0-1 6-16,0 0 3 0,3 0 9 0,4-3 0 16,-1-2 0-16,8-1 3 0,-1-1-6 0,5-1-3 15,-2 0-4-15,2 1-6 0,1 1-1 16,-2 2 0-16,0 1-1 0,-2 3 2 0,-3 0 0 16,0 0 0-16,-1 7 1 0,-3 0-3 0,-1 2 4 15,-5 1 3-15,-2 3 6 0,0 0 9 0,-1 0 2 16,-6 1 1-16,-1-1 2 0,1-1 1 0,-3-1 2 15,-4-1 4-15,1 0 1 16,0-3 1-16,-3-2 0 0,1 0 0 0,-3-3-4 16,-3 1-2-16,2-3-2 0,-2 0-3 0,0 0-1 15,2 0-3-15,4-1-7 0,3-3-19 0,1 2-25 16,7-2-45-16,0 2-90 0,4 0-182 0,1-1-125 16,3 1-29-16,1 1-420 0</inkml:trace>
  <inkml:trace contextRef="#ctx0" brushRef="#br0" timeOffset="162420.79">24178 7156 1641 0,'0'0'169'0,"0"0"20"16,0 0 24-16,0 0-32 0,0 0-61 0,0 0-31 15,0 0-18-15,0 0-23 0,0 0-25 0,0 0-10 16,0 0-12-16,0 0-8 0,0 0-5 0,0 0-4 15,-92-88 0-15,74 88 2 0,-3 2 2 16,0 3 2-16,0 2 2 0,0 3 1 0,0 0 2 16,2 0-1-16,-1 2 3 0,5-1-3 15,-1 1-2-15,6 0 0 0,1 1-2 0,3 0-2 16,2-2 3-16,4 1 0 0,0-1 2 0,4-2 4 16,3 1 3-16,2-3 5 0,2 0 3 0,2-3 2 15,1 0 2-15,0-3-3 0,3-1 4 0,-1 0-1 16,-1 0-2-16,1-3 2 0,-1-1 1 15,0-2-2-15,0-1 2 0,0 0-4 0,0-1-4 16,-2 0 0-16,4 0-6 0,-5 0 2 0,5-1-2 16,-5-2-4-16,4 2 0 0,-3 1-7 0,-2 0-1 15,-2 1-6-15,-5 2-4 0,3 1-2 0,-4 2-4 16,-3 1-9-16,1 1-13 0,-1 0-9 16,0 0 3-16,-1 4 13 0,-3 3 22 0,-3 2 17 15,-3 1 5-15,0 3 3 0,-1 0 0 0,1 2 0 16,-2-2 2-16,1 3 2 0,3-2 4 0,-1 0-1 15,6 0 3-15,0-1-2 0,2-2-2 0,1 1 3 16,0-3-1-16,2-1 5 0,1-1 5 16,5-1 7-16,-2-3 6 0,2-2 6 15,1 1 0-15,1-2-6 0,-1 0 0 0,1-4-11 16,1-1-3-16,-1 0-4 0,0-2-4 0,2-2-1 16,-2 2-4-16,0-1-2 0,3 0-3 0,2-2-2 15,-2 2-1-15,2-1 0 0,1 0-4 0,2 0-4 16,0 0-4-16,0 0-4 0,-1 2 2 0,1 2 4 15,-6 1 3-15,0 3 1 0,1 1 2 16,-5 0-3-16,0 1 0 0,-3 4 0 0,0 1 0 16,-4 2 5-16,-1 2 6 0,0 1 4 0,-1 0 1 15,-5 0 2-15,1 1-4 0,-4 0-3 16,3-2 3-16,-1 0-2 0,-2 0 2 0,0 1-3 16,1-2 3-16,-3 0-3 0,5 0 0 0,-2-3 1 15,0 1 1-15,-1-2 1 0,3-2 3 0,1 1 4 16,-2-3-6-16,4 1 2 0,2-1-3 0,-2-1-4 15,3 0 1-15,0 0-2 0,0 0-5 0,0 0-5 16,0 0-6-16,2-1-4 0,1-1 1 16,4-1 3-16,-1-1 7 0,3-1 3 15,1-3 2-15,0 2 6 0,2-3-6 0,3 0 4 16,-3-2-3-16,5-2-5 0,0-1 1 0,1-1-5 16,5-2-4-16,-2-2-7 0,4-1 2 0,-2-1 1 15,5-1 2-15,0-1 4 0,-1 0 1 0,0 0 4 16,1 0 2-16,-4 0 6 0,1 2 0 0,-3 0 4 15,-3 2 0-15,-3 2 3 0,-1 1 2 16,-4 3 5-16,-4 3 5 0,-2 2 3 0,-4 3 12 16,-1 0 0-16,0 3-4 0,-1 2-14 0,-5 0-14 15,-1 0-9-15,-8 6-1 0,3 3 8 0,-5 3-1 16,2 1 2-16,-3 4-1 0,4 1 2 16,-4 0 2-16,2 3 1 0,0 1 4 0,0 0-6 15,2 1 2-15,-1 0-3 0,1-1-3 0,4 0 2 16,0-2 0-16,0 0-4 0,4-2 2 0,1-1 0 15,2-2-2-15,1-1 1 0,2-1-1 16,0-3 0-16,0-2 1 0,3-1 2 0,-1-1 2 16,3-2 3-16,0-2 5 0,5-1 0 15,-2-1 4-15,2 0-3 0,2 0 1 0,-1-2-4 16,1-3-2-16,4 0 3 0,-3 0-4 0,4-2 0 16,-3 0-3-16,6 0-1 0,-2-1-3 0,1 0-1 15,0 1-1-15,-2 0-5 0,1 1 3 0,-4 3-2 16,0-1 1-16,-3 3 0 0,-3 0-1 0,0 1-4 15,-3 0-1-15,-4 1-4 0,-1 3 2 0,0 1 7 16,-1 2 3-16,-8 0 9 0,1 3 1 16,0-1 1-16,-2 0 0 0,-1 1-1 0,1 1-1 15,1-1 0-15,1 0-2 0,-2 1-1 0,2 0 2 16,-1 1 0-16,0-2 3 0,4 1 1 16,-2-1 0-16,4 0-1 0,-2-1-2 0,4-1-2 15,1 0-3-15,0-1 3 0,0-1 0 0,0-1 1 16,3-2 3-16,2 0 0 0,0-1 5 15,2-1 0-15,3-1 1 0,0 0-3 0,1 0-3 16,3 0-1-16,-1-3-3 0,1-2 0 0,2 0-2 16,-1 1-4-16,2-2 1 0,-1 0 1 0,-1-1 2 15,3 0 2-15,-3 0-4 0,4 0-2 16,-2-3-2-16,0 2-3 0,-3 0 2 0,1 1-3 16,0 0 0-16,-2 1 3 0,-4 2 0 0,-1-1 4 15,-5 3 0-15,2 1 0 0,-3 1-4 0,-2 0-4 16,0 0-1-16,-5 0-1 0,1 2 4 0,-4 4 5 15,-2-2 4-15,-1 1 0 0,-2 2 0 0,1 0-2 16,-2 2 2-16,3 1 0 0,0-1 2 16,0 2-2-16,0-1 0 0,-3 2 2 0,4-2 2 15,1 1 3-15,2-2-1 0,-2 1-3 0,4-1-1 16,1 1-2-16,3-2-2 0,0-1 3 0,1 1-2 16,0-3-2-16,2 1 0 0,0-1 2 15,5-3 1-15,-2 0 2 0,3 1 3 0,1-3-1 16,1 0-2-16,4 0 0 0,-2 0-3 0,-1 0 0 15,1-2-1-15,-2 0 2 0,1-3 1 0,0 1-2 16,0-1 2-16,2 0-2 0,-1-2 1 16,0 1 4-16,1-2-4 0,-2 1-2 0,5-2 0 15,-3 1-5-15,-1-2 3 0,1 3 0 0,-3 0 2 16,-1 1 3-16,-2 1 0 0,-5 3 2 16,0 1 3-16,0 0-3 0,-2 1 2 0,0 0-5 15,-2 0 0-15,-2 2 5 0,-3 4-1 0,0 1 4 16,-3 0-2-16,0 1-1 0,-3 2 2 0,1-1 2 15,1 0 1-15,0 2-1 0,1-1-2 0,0 1-1 16,1 1-4-16,4-2-2 0,-1 2-1 0,4-1-3 16,1-2-2-16,1 2-2 0,0 0-4 15,0 0-7-15,3-1-10 0,4-1-13 0,1-2-25 16,-2 0-26-16,5-1-36 0,1-1-46 0,3-2-52 16,0 1-97-16,-1-2-169 0,-5-1-672 0</inkml:trace>
  <inkml:trace contextRef="#ctx0" brushRef="#br0" timeOffset="162755.03">24321 6877 2198 0,'0'0'-27'0,"0"0"47"0,0 0 78 0,0 0 23 16,0 0-23-16,0 0-17 0,0 0-14 0,130 74-13 15,-97-60-15-15,5 2-14 0,-2-1-7 16,1 1-7-16,1-1-2 0,-2 0 1 0,1-1-3 15,-2 0 0-15,-1-2-5 0,-3-1-2 0,-1 0-2 16,-5-2-7-16,-1-1-13 0,-2-1-19 16,-3-1-36-16,-5-1-54 0,1-1-82 0,-5 1-167 15,-3-3-182-15,0 0-724 0</inkml:trace>
  <inkml:trace contextRef="#ctx0" brushRef="#br0" timeOffset="211722.03">16746 11013 206 0,'0'0'8'0,"0"0"4"0,0 0 15 16,0 0 18-16,0 0 15 0,-127 1 14 0,112-1 6 16,-1 0 9-16,4 0 10 0,0 0 3 0,4 0-3 15,0 0 7-15,6 0 3 0,1 0-5 16,1 0-9-16,0 0-35 0,0 0-25 0,1 0-10 15,1 0-1-15,3-1 13 0,0 0 7 16,3 0 6-16,3-2 2 0,3 1 4 0,2 0 4 16,1-1-1-16,2 1-1 0,4 0 5 0,1-1-3 15,4 0-7-15,3 1 1 0,1-1-10 0,2 1 0 16,1 1 2-16,4-1-2 0,-1 1-5 0,4-1-7 16,1 0-5-16,0 2-8 0,4-1 1 0,-4 1-1 15,5 0 0-15,-4 0-6 0,5 0 3 16,-3 0-3-16,3 0-1 0,-1 1 4 0,2 2-5 15,-2-2 1-15,-2 1-3 0,1 0 0 0,-3 0 0 16,3 1-1-16,-2 0 5 0,3-1-2 0,0 0-2 16,-2 0-1-16,3-1-1 0,1 0 1 15,-1 0 1-15,1-1-1 0,2 0-2 0,-2 2-1 16,4-2 0-16,-2 0 0 0,-1 0-1 0,1 0 1 16,2-2-2-16,-3 0 0 0,1-1 1 0,0 0 0 15,-1 0-1-15,1-1-1 0,0 1 1 0,-1 0-7 16,5-2 8-16,-1 1 1 0,2 0-4 15,-2-1 4-15,5 2-4 0,-2-1-2 16,-3 2 0-16,4-1 3 0,-1-1-3 0,-2 2 1 16,4-2 2-16,-1 2-3 0,1 0 3 0,1-1-4 15,0 2 4-15,1 0-4 0,-1 1 4 0,1-1 0 16,0 1-1-16,-1 0-2 0,0 0 1 0,-1 0 1 16,0 2-3-16,1 1 6 0,-1-1-5 0,-1 1-1 15,1 1 3-15,-3-1-2 0,1 1 1 16,-4-1 0-16,-3 0 0 0,-1 0 1 0,-3-1 0 15,-3 1-1-15,0-1 0 0,-5 0-3 0,0 0 4 16,-1-1-1-16,-1-1-3 0,-2 1 6 0,-2-1-6 16,1 0 2-16,1 0 3 0,0 0-3 15,1 0 0-15,1-1-1 0,-1-2 1 0,-2 1-1 16,1 1 3-16,-2-1 0 0,2-1-1 0,-2 1 1 16,-1 0 0-16,1-1 0 0,-4 1-3 15,0 1 3-15,-1-1-1 0,0-1 1 0,-1 2-3 16,-1-1 3-16,-2 1-4 0,0-1 0 0,-1 2 4 15,-1-1-4-15,-3 0 3 0,-1-1 1 0,-2 1-2 16,4-1 1-16,-1 1 0 0,-1 0 1 16,2 1-2-16,-1-1 4 0,0 0-4 0,1 0 1 15,-1-1 1-15,-2 2-2 0,-2-1 1 0,0 0-2 16,-3-1 3-16,1 1-2 0,-3 0 3 0,0-1-2 16,1 1 2-16,-2-1-2 0,2 2 2 0,3-1-1 15,-1 0-3-15,5 1 4 0,-1-1-3 0,6 1 2 16,1-1 1-16,3 1-4 0,1 0 1 15,3 0-2-15,3 0 2 0,0-1 1 0,2-1 2 16,-1 1-2-16,7 0 2 0,-4-1-2 0,2 1 1 16,4-2-1-16,-2 2-1 0,3 0 1 15,0-1-2-15,0 0 4 0,0 1-2 0,-3 0 3 16,1 1-5-16,0-1-3 0,-2 1 5 0,1 0-9 16,-2 0 3-16,-1 0-1 0,-1 0-4 0,2 2 3 15,-2 1-7-15,-4 0-13 0,1 1-11 0,-2-1-28 16,-2 1-35-16,-2 0-40 0,-3 0-65 15,-3 0-71-15,-5 0-93 0,-6-2-81 0,-6 0-483 16</inkml:trace>
  <inkml:trace contextRef="#ctx0" brushRef="#br0" timeOffset="212687.96">17743 11121 0 0,'0'0'176'0,"0"0"-124"0,0 0-25 15,0 0 23-15,0 0 18 0,0 0 24 0,-121 0 16 16,110 0-10-16,3 0 0 0,4 0-10 16,-1 0-6-16,4 0-21 0,0 0-28 0,1 0-31 15,0 0-28-15,0 0-7 0,0 0 15 0,0 0 21 16,2 1 19-16,1 0 14 0,1 2 1 0,-1-2-2 15,5 1 3-15,-1-1-1 0,4 1 5 16,0-2-1-16,3 0 1 0,4 0-2 0,3 0-3 16,6 0-1-16,1 0-6 0,3 0-2 0,5 0-7 15,2-3-1-15,2 2-5 0,6-1 3 16,4 1 1-16,6-2 2 0,2 2 2 0,5 1 2 16,2 0 0-16,3 0-6 0,-1 0 1 0,2-1-10 15,1 1-2-15,2-1-5 0,-1 0-1 0,1 1 0 16,6-1 1-16,0-1 3 0,1 2-2 0,7-1 0 15,-2 1-1-15,4 0 1 0,-2 0-3 0,2 0 3 16,1 1 0-16,-2 2-2 0,2-1 6 16,0 0-6-16,-2 2-2 0,3-1 1 0,-3 2 1 15,-1 0-2-15,1 0 2 0,-2 1-2 0,3 1-3 16,-2-2 3-16,3 2-2 0,-5 0 1 16,-1 0-4-16,1 2-1 0,-3 0 1 0,-5-1-3 15,4 0 5-15,-4 0-1 0,1-1-1 0,-5 1 1 16,2-1 4-16,-3 0-4 0,-3 0 2 0,-2 0 3 15,-2-2-6-15,-1 0 5 0,-2-1-1 16,-1 0 0-16,-1-1-2 0,-3 1 5 0,1-3-2 16,-3 0 0-16,-1 0 4 0,0-1-5 0,-1 0 3 15,-1 0-2-15,0-1-1 0,-2-2 1 16,-2 0 0-16,1 0 2 0,-1-1 1 0,-3 1-1 16,-1-2-1-16,-2 0 0 0,0 1-3 0,-1 0 6 15,-2-2 1-15,-1 0-2 0,-1 0 2 0,-4 0-2 16,0 1-1-16,-1-1 1 0,-1 0 1 0,-1 1-2 15,1 1-1-15,0 0 1 0,0-1-1 16,-4 1-1-16,0 0-3 0,1 2 2 0,-2-1-5 16,0 1 7-16,-2 0 1 0,-1-1-3 0,-2 2 3 15,-4 0-4-15,-1 1 0 0,-4 0-1 0,-3 0-1 16,-1 0-6-16,-4 0-5 0,-2 0-4 0,-1 0-13 16,0 0-21-16,-1 0-34 0,-7 1-66 15,-3 1-102-15,1 1-67 0,-1-1-465 0</inkml:trace>
  <inkml:trace contextRef="#ctx0" brushRef="#br0" timeOffset="213738.68">16870 11256 348 0,'0'0'67'0,"0"0"2"0,0 0-3 16,0 0 22-16,0 0 0 0,0 0 21 0,0 0 26 16,0 0 7-16,0 0 2 0,0 0-5 0,121-16-18 15,-79 11-36-15,8-2-29 0,3 1-27 0,6-1-17 16,1 2-8-16,2 0-10 0,2 1-18 15,2 0-35-15,-3 1-60 0,-1 2-84 16,-3 1-94-16,-5 0-5 0,-14 0-244 0,-12 1 400 0</inkml:trace>
  <inkml:trace contextRef="#ctx0" brushRef="#br0" timeOffset="214531.15">18850 11251 521 0,'0'0'152'0,"0"0"23"0,0 0 16 0,0 0-5 15,0 0-61-15,0 0-48 0,0 0-12 0,0 0 15 16,0 0 15-16,0 0 1 0,0 0-12 0,0 0-12 15,0 0-9-15,-28 142-7 0,19-114-9 16,0 0-12-16,-1 1-9 0,-2-2-11 0,2-1-6 16,-2 0-5-16,2-1-12 0,0-1-12 15,-2-2-22-15,2-3-30 0,1 0-51 0,0-1-86 16,-1-4-112-16,6-1-74 0,-1-5 3 0,3-2-200 0</inkml:trace>
  <inkml:trace contextRef="#ctx0" brushRef="#br0" timeOffset="-214741.18">19055 11279 1931 0,'0'0'100'0,"0"0"-15"16,0 0 13-16,0 0-3 0,0 0-32 0,0 0-18 15,0 0-8-15,0 0-3 0,0 0-8 0,0 0-12 16,-49 142-8-16,39-115-5 0,-1 1-3 15,-2-1-6-15,1 2-15 0,-5 0-19 0,3 1-23 16,-3 0-23-16,3-1-22 0,-3-1-26 0,4-1-25 16,-3-3-35-16,5-3-49 0,2-4-58 15,-1-1-28-15,6-6 42 0,3-4-247 0</inkml:trace>
  <inkml:trace contextRef="#ctx0" brushRef="#br0" timeOffset="-214357.84">18481 11699 808 0,'0'0'32'16,"0"0"-13"-16,0 0 27 0,0 0 28 0,0 0 1 15,0 0-16-15,0 0 3 0,0 0 21 16,0 0 8-16,0 0 4 0,0 0-10 0,0 0-1 16,0 0 14-16,0 0 3 0,-13 122 0 0,21-104-9 15,3-2-16-15,-1 1-11 0,3-1-8 16,3-1-5-16,0-2-3 0,0-1 1 0,4 0-2 16,0-3 1-16,1-2 2 0,4-2-4 0,-2-1-3 15,1-3-5-15,4-1-4 0,0 0-7 0,-2-2-3 16,3-5-4-16,1-1-2 0,1-4-4 0,1 0 0 15,2-2-7-15,-3-1-9 0,-5 0-4 0,1 1-7 16,-8 0-7-16,-3 2-7 0,0 0-12 16,-4 1-23-16,-2-1-38 0,-1 0-60 0,2 3-108 15,-4-2-168-15,-3 4-80 0,0 2-646 0</inkml:trace>
  <inkml:trace contextRef="#ctx0" brushRef="#br0" timeOffset="-213624.8">18598 11251 729 0,'0'0'152'0,"0"0"-17"0,0 0-9 0,0 0 10 15,0 0-13-15,0 0-10 0,0 0 10 0,0 0 9 16,0 0-16-16,0 0-13 0,0 0-17 0,0 0-13 16,124-80-4-16,-94 64-8 0,4-2-3 15,0 0-6-15,1-2-5 0,3 1-8 0,2-3-11 16,-1 1-4-16,4-1 1 0,-5-1-5 0,0 2 3 15,-4-3-3-15,-3 3-6 0,0 2 1 16,-4 3-7-16,-4 2 0 0,-3 4-4 0,-7 3 2 16,-3 4 0-16,0 1-3 0,-3 2 1 0,-6 0 5 15,0 5 6-15,-1 5 5 0,0 4 10 0,-2 5-12 16,-1 3-3-16,-3 4-4 0,-3 3-7 0,4 2 5 16,-1 0-2-16,2 0 1 0,0 0-2 15,4-1-2-15,0-2 0 0,1 0-1 0,6-1-6 16,1-3 6-16,1-2-4 0,1-2-2 0,1-1 6 15,2-2-13-15,-2-2-11 0,2-2-18 0,1-3-32 16,-2-2-38-16,0-2-67 0,-2-1-116 16,-1-2-211-16,-3 0-43 0,-2-2-530 0</inkml:trace>
  <inkml:trace contextRef="#ctx0" brushRef="#br0" timeOffset="-212771.25">18476 11703 877 0,'0'0'180'0,"0"0"34"16,0 0 39-16,0 0 28 0,0 0-51 0,0 0-68 16,0 0-38-16,0 0-21 0,0 0-33 0,0 0-26 15,0 0-24-15,0 0-14 0,0 0 8 0,0 0 1 16,-18 8 4-16,24 9-2 0,-3 1-6 0,4 3-5 16,0 1-4-16,-1 0 1 0,1 1-3 0,-2 0 4 15,2 1 0-15,4-1-2 0,-2-1 1 0,0-1 1 16,2-2-4-16,-1-2 1 0,1 0 0 15,0-5-1-15,0-1 2 0,4 0 1 0,-3-4 6 16,1-4 2-16,6-1 8 0,0-2 5 0,2-6 1 16,1-4 0-16,4-2-5 0,-2-3-4 15,2-1-5-15,-1-3 0 0,3 1-5 0,-4-3-3 16,4 2 2-16,0-1-2 0,-3 2 0 0,3-1-1 16,0 2 1-16,-4 2-4 0,-2 1 1 0,-1 3 0 15,-2 1-4-15,-3 4 2 0,-4 1-4 16,-2 2-8-16,-1 0-15 0,-3 2-22 0,1 1-37 15,-5 0-50-15,3 0-80 0,-3 0-138 0,-2 3-177 16,0 0-292-16,0-1 219 0</inkml:trace>
  <inkml:trace contextRef="#ctx0" brushRef="#br0" timeOffset="-211357.96">17124 12154 1535 0,'0'0'39'15,"0"0"44"-15,0 0 29 0,0 0 7 16,0 0-15-16,0 0-53 0,0 0-25 0,0 0-1 16,0 0-7-16,0 0-4 0,0 0-5 0,-116 9-2 15,109 11 0-15,1 1 4 0,3 4-5 0,-1 1 0 16,0 1 3-16,3 0-3 0,1 1 1 15,0-3 1-15,0-1-3 0,5-2-1 0,1-2-2 16,1-2-2-16,5-2 0 0,-1-2 0 0,7-4 4 16,-2-2 6-16,5-4 2 0,2-2 7 15,-1-2-1-15,0-1 0 0,4-5 3 0,-2-3-5 16,-2-3 4-16,3-1-4 0,-3-2 0 0,-2-1-2 16,-1 0-2-16,-3-2 0 0,0 2-3 0,-3 0 0 15,1 1-1-15,-1 1-2 0,-5 2-3 0,-1 2 1 16,0 2-4-16,-5 4 1 0,1 3 0 0,-3 1-1 15,0 0-6-15,0 0-3 0,0 5 4 0,0 4 0 16,-3 3 9-16,0 2-1 0,-1 3 0 16,0 0 0-16,-1 3 1 0,2 0-1 0,1-1-2 15,2 1 1-15,0-3-2 0,0-1 0 0,0-1-1 16,4-3 1-16,2-2-1 0,1-3-1 16,-2-2 4-16,4-1-2 0,0-4 6 0,1 0 5 15,1-1 3-15,-1-6 4 0,0-1-2 0,0-3-1 16,0-2-4-16,-1-2-1 0,-1 0-2 15,-4-2-2-15,2-1 1 0,-5 1-4 0,-1 0 0 16,0 1-3-16,-3-2-3 0,-3 2-2 0,-3-1-4 16,0 0-4-16,0-1-4 0,-2 0-1 0,1 1-1 15,0 0 0-15,0 4 0 0,1 1 4 16,1 2 3-16,2 4 5 0,-2 1 2 0,6 4-3 16,-1 1-17-16,1 0-8 0,0 3 1 0,1 4 3 15,1 1 19-15,0 2 7 0,0 1 0 0,0 0 2 16,6-1 0-16,-2-1 1 0,6 1-1 0,-1-3-1 15,3-1 3-15,2-3 2 0,1-1 4 16,3-2 3-16,-1 0 1 0,-1 0-1 0,3 0 3 16,-5-4 0-16,4-1 2 0,-2-1-3 0,-1-1-2 15,2 1-1-15,-2 0-4 0,2-1-1 0,-3 1-2 16,1 1-2-16,-2 2 0 0,1 1-1 0,-3 1 0 16,1 1-1-16,-3 0-1 0,-3 3 3 15,2 2-3-15,-1 2 1 0,-3 2 0 0,0 0-3 16,0 1 4-16,-2 2-1 0,-1 0 1 15,0 1 0-15,-1 1 1 0,0 0 2 0,0-1-2 16,0-1 2-16,-2-2 1 0,1 0-3 0,-1-2 4 16,-1-1 1-16,1-3-1 0,1 0 3 0,1-3-6 15,0-1-3-15,0 0 5 0,0 0 7 16,5-5 9-16,0 0 2 0,3-4-4 0,3-1-5 16,0-2-9-16,3 0 0 0,0-1-4 0,-2-1-4 15,4-1 3-15,-3 1-1 0,0 2 0 0,0-1 2 16,1 3-5-16,-2 1 2 0,-2 2-1 0,1 2-1 15,-2 3-1-15,-3 0-3 0,-2 2-4 0,0 3-2 16,0 4 1-16,-4 1 3 0,0 3 1 0,0 2 6 16,-1 2 1-16,-5 2 1 0,2 1 1 15,-3 0 0-15,2 1-1 0,0 0 2 0,-2-1 0 16,4-3 1-16,0 0 2 0,2-3 0 0,-1-2 0 16,2-3 0-16,0-3 1 0,2-1 3 15,2-3 6-15,1 0 6 0,1-5 7 16,3-1-2-16,1-5-7 0,2 0-4 0,3-3-8 15,0-1-3-15,2 0 2 0,-2-1-3 0,2-1 1 16,2 2 0-16,-5-1-2 0,4 0 3 0,-6 1-2 16,4 3 1-16,-4-1-2 0,0 3-3 0,-2 2 3 15,0 1 0-15,1 2-1 0,-4 3 2 0,-3 1-3 16,2 1-1-16,-4 0 2 0,-1 3 2 16,6 3 6-16,-7 2 1 0,0 1 3 0,0 4 2 15,0 0-2-15,-7 3 1 0,6-1-4 0,-2 0-2 16,-1-1-1-16,2 0-2 0,1-1 0 0,1-1-1 15,0-1-6-15,0-2 0 0,1 0-7 16,6-2-10-16,-2 0 4 0,7 0-6 0,0-2-21 16,1-2-25-16,-1 0-66 0,5-3-140 0,-3 0-207 15,-2 0-52-15,-4 0-378 0</inkml:trace>
  <inkml:trace contextRef="#ctx0" brushRef="#br0" timeOffset="-210825.38">18476 12366 907 0,'0'0'85'0,"0"0"8"16,0 0 32-16,0 0 36 0,0 0-10 0,0 0-42 0,0 0-29 15,-3 117-13-15,3-90-34 0,-1 0-23 16,-4 2-14-16,0 2-9 0,-5 1-14 0,-5 0-8 16,2 1 0-16,-6-1 4 0,-2 0 16 0,0-1 14 15,-1-1 9-15,0-3 11 0,1-3 16 16,0-5 17-16,3-5 23 0,2-3 14 0,3-6 2 15,4-3 3-15,4-2-19 0,2-3-19 0,3-7-22 16,0-5-24-16,8-6-7 0,2-5 1 16,2-5-1-16,4-2-2 0,-1-5 1 0,4-3-8 15,2-4 5-15,3-5-2 0,2 0-7 0,-2 0 1 16,3 4 0-16,0 5 3 0,-3 7 7 16,-1 9 9-16,0 7 1 0,-3 6 4 0,-3 6 4 15,0 3-1-15,-3 3-1 0,0 0 1 0,-4 7-1 16,0 2-1-16,-4 3 5 0,0 2-3 0,-4 3 0 15,-2 0-3-15,0 2-1 0,-4 0 1 0,-4-2-4 16,-3 0 4-16,-1-2-5 0,-4 0 4 0,-3-2 1 16,-1-2-3-16,0-3 1 0,-2 0-5 15,2-2-1-15,2-2-6 0,4-3-2 0,2-1-8 16,1 0-15-16,5-1-26 0,4-4-44 0,2-3-61 16,0 0-84-16,7-3-144 0,0 2-94 0,0 3-511 15</inkml:trace>
  <inkml:trace contextRef="#ctx0" brushRef="#br0" timeOffset="-209688.23">18926 12391 949 0,'0'0'90'0,"0"0"38"16,0 0 22-16,0 0 8 0,0 0-22 0,0 0-65 16,0 0-10-16,0 0-6 0,0 0-7 0,0 0-14 15,0 0-13-15,0 0-11 0,0 0-14 0,0 0-11 16,-63-55-6-16,58 63 9 0,-3 2 6 15,-2 2 9-15,1 4 8 0,-4 1 1 16,4 2 9-16,-1 2 7 0,-2 1 3 0,5-1 2 16,0 0-3-16,5-2-7 0,0-1-7 0,2 0-2 15,0-3-8-15,2-3 0 0,4 0-1 0,-2-5-1 16,5-2 7-16,0-1 1 0,1-4 7 0,1 0 4 16,1-2 3-16,-2-6 2 0,3-3-2 0,1-1-2 15,-2-4-5-15,0-2-1 0,-2-1-3 0,0-2-1 16,0-1-3-16,-3-1-3 0,-4 0-3 15,-1 0-3-15,1 0-2 0,-3 1-1 0,0-1-3 16,-5 0-3-16,1 1-5 0,-4 0-6 0,-1 3 0 16,-1 2-1-16,-1 6 2 0,-2 3 0 15,-2 6-4-15,2 2 0 0,-3 1-2 0,0 8 3 16,0 2 8-16,1 3 3 0,-1 3 5 0,3 0 1 16,2 0 2-16,2 2 2 0,2-1-1 0,5-1-2 15,2-1 2-15,0-1-2 0,3-2 2 16,5-2 3-16,1 0 3 0,2-4 9 0,2-2 6 15,3-2 10-15,2-3 3 0,-1 0 1 0,2-3-1 16,2-5-3-16,3-1-1 0,-2-1-4 16,1-3-2-16,0-1-1 0,4 2-1 0,-5-2-3 15,3 1-3-15,-2 0-5 0,0 1-3 0,-4 0-1 16,2 3-2-16,-1 3-2 0,-3 1-2 0,-2 3-1 16,1 2-2-16,-3 0 1 0,-3 1-2 0,-1 6 2 15,0 0-1-15,-5 4 1 0,3 3 4 0,-5 1 0 16,0 1 1-16,1 2 0 0,-3 1 0 15,0 0-1-15,-3 1 0 0,1-1-2 0,-1-2-1 16,-3 1-3-16,3-3 4 0,-5-1 0 0,5-2 0 16,-4-2 4-16,3-1 1 0,-2-2 3 0,2-3 8 15,-1-1 3-15,3-3 6 0,1 0 3 16,1 0-8-16,0-4-6 0,1-2-9 0,7-3-6 16,-3-3-1-16,3 0 2 0,2-3-1 0,2 0 0 15,3-3 0-15,-1 0 0 0,1-1 0 16,1-2 1-16,3 2-2 0,1-2-1 0,1 1 3 15,-3 2-2-15,2 0 1 0,-5 4 2 0,3 2-4 16,-2 3 2-16,-3 3-3 0,-2 1 2 16,-2 2-4-16,-2 2-3 0,-4 1-2 0,-1 0-6 15,-2 3 0-15,0 3 3 0,0 3 5 0,0 4 6 16,-2 1 2-16,-4 2 0 0,2 1 0 0,-4 1-1 16,3 1 2-16,0 0 0 0,1-3-1 0,-1 3 0 15,4-2-1-15,1-1 0 0,0-2-3 0,6-1-2 16,-1-3-1-16,3 0-2 0,3-2 2 0,-1-2 1 15,1 0 1-15,4-3 2 0,-1-1 4 16,2-2 3-16,-1 0 4 0,2-5 0 0,-2-2 0 16,4-2-2-16,1 0 0 0,-3-4 0 0,2 0-2 15,-3-1 1-15,3-1-2 0,-1-2-1 16,1 0 0-16,-3-1-1 0,1-2-1 0,-3-1-1 16,1 1-2-16,-3-2-2 0,-1 1-2 0,-4 2 1 15,-3 0 0-15,-1 4 4 0,-3 3 2 0,0 3 3 16,-4 2 2-16,0 4-1 0,-5 3-2 15,-2 3 0-15,-4 6-2 0,1 3 4 0,-4 3 1 16,0 3 1-16,2 0 0 0,-1 3-3 0,4 0 3 16,1 1-4-16,3-1 0 0,2 0-1 15,3-2-3-15,0 0-1 0,4-3-7 0,0-2-9 16,1-2-12-16,5 0-20 0,2-3-27 0,-2-1-37 16,5-2-61-16,0 0-78 0,1-1-98 0,2-2-92 15,-2 0 62-15,0-1 43 0,-5 1-59 0</inkml:trace>
  <inkml:trace contextRef="#ctx0" brushRef="#br0" timeOffset="-208191.6">19926 12628 822 0,'0'0'61'15,"0"0"28"-15,0 0 32 0,0 0 6 0,0 0-24 16,0 0-19-16,59-120-4 0,-43 102-4 0,2-1-13 16,4 2-22-16,-1 1-12 0,-1 2-10 15,-2 4-6-15,-3 3-3 0,0 3-7 0,-4 2 1 16,0 2-6-16,-3 0-5 0,-4 3 0 0,2 4 4 15,-5 3 6-15,-1 2 4 0,0 3 8 16,-2 3-5-16,-5 0-2 0,-2 1-3 0,-2-1-2 16,3 1 2-16,0-1 0 0,1-1 1 0,-1-2 1 15,4-2 0-15,-1-3-3 0,5-2-1 16,0-2-4-16,0-3-1 0,0-1 13 0,0-2 12 16,0 0 18-16,7-5 7 0,2-4-5 0,-1-1-10 15,5-2-13-15,1-2-6 0,1 0-6 0,0-2-2 16,2 0-2-16,0 0-1 0,0 0 0 0,3-2-1 15,0 3-2-15,-1-1 0 0,0 4-2 0,-4 0-1 16,2 4 0-16,-5 1-2 0,-2 4-3 16,-2 2-3-16,-3 1-2 0,-1 0-7 0,-3 5 5 15,-1 4 8-15,0 3 6 0,0 2 10 0,-5 2-1 16,1 0-2-16,-1 1-1 0,1 1-1 0,1-2 0 16,-2 0-1-16,3 0 3 0,2-1-2 15,0-1 3-15,0-2-1 0,0-1 1 0,7-2 2 16,-3-2 4-16,4-2 6 0,0-3 6 15,1-1 11-15,2-1 3 0,2-2 0 0,2-4-3 16,1-2-8-16,2-4-5 0,0 1-3 0,-2-3 1 16,4-2 2-16,-3 0-1 0,2-4 0 0,-4 1-4 15,5-3-4-15,-3-3-5 0,2 0-3 0,-1-3-3 16,-2 0-3-16,4-5-1 0,-2 1-1 16,-2-2-4-16,1-2-3 0,1-1-6 0,-2 0-2 15,-2-2 1-15,-2 3 1 0,0 1 5 0,-3 6 2 16,-3 4 5-16,-3 7 3 0,-1 6 5 0,-2 4 7 15,0 6-2-15,0 2-17 0,-1 0-9 0,-5 8-8 16,-1 6 1-16,-2 4 17 0,-3 5 7 16,-1 5 1-16,0 3 0 0,2 3 1 0,-1 2 1 15,2-2-1-15,0 2 2 0,2 0-2 0,2-2 1 16,3-1 1-16,1-3-1 0,2 0 0 0,2-7 1 16,7 1-1-16,1-6-3 0,6-2 0 15,-1-2-3-15,3-5 2 0,0-1 2 0,2-4 0 16,-1-3 5-16,3-1 2 0,0-4 1 15,1-2 3-15,-2-3-2 0,4-2-2 0,-3-2-1 16,-2-2-3-16,-3-1 0 0,0-1 2 0,-3-2-3 16,1-1 1-16,-4-2-3 0,-1-1-1 0,0 0 2 15,-3 0-3-15,-3 2 0 0,-4 3 0 0,0 2 1 16,0 4 3-16,-3 3 3 0,-4 3 2 0,-4 4-4 16,2 2-2-16,-2 1-2 0,-2 7 0 15,-3 3 1-15,2 3 1 0,-3 3 1 0,3 4 0 16,-2 1 1-16,3 1 2 0,3 2 2 0,1 0-1 15,0 0 3-15,6-2-5 0,3-1-2 0,0-3-2 16,9-1-4-16,2-3-3 0,2-4 1 16,3 0 0-16,2-5 2 0,-1 0 4 0,4-4 2 15,-1-2 1-15,2 0 1 0,2-4 2 0,0-4 0 16,3-2 0-16,-3-2 4 0,4-3-3 16,-2-1 2-16,0-2-4 0,-3-2-5 0,1-3 3 0,-3-1 0 15,1-3 0-15,-1-3 2 0,0-2-6 0,1-1-4 16,1-4-2-16,1-3-6 0,0-1-2 15,0-4-2-15,1 2-4 0,-2 0-1 16,-2 4 1-16,-3 5 5 0,-4 2 1 0,0 6 6 16,-7 5 4-16,-3 5 4 0,-3 5 7 0,-1 3 0 15,-1 5-5-15,-7 3-8 0,-2 4-4 0,-5 7-1 16,-3 5 4-16,-1 5 6 0,-3 3 1 0,0 3 1 16,0 2 3-16,0 3 1 0,0 2 3 15,2 2-1-15,1 1 3 0,2 0 2 0,2 1-1 16,4-5-1-16,1-2-5 0,8-2-5 0,2-3 0 15,0-2-6-15,4-1 1 0,7-3-3 0,0-2-3 16,4-1-2-16,0-3 0 0,3-3 1 16,0-3 1-16,3-2-1 0,0-3 4 0,1-3 1 15,0 0 3-15,1-5 5 0,-4-2-1 0,0-2 2 16,-1-1 3-16,-1-3-2 0,-4-2 5 0,2-2-2 16,-2-1-2-16,-1-3 0 0,0-2-3 0,-4 0 0 15,0-1-2-15,-3 1-2 0,-1 3 2 16,-2 3 2-16,-2 4 8 0,0 5 4 0,-6 5-3 15,-3 3-4-15,-3 1-6 0,-1 8-3 16,-4 3 2-16,1 5 2 0,-1 1 3 0,1 2-2 16,2 2 3-16,2 1-1 0,1 1-4 0,0 0 1 15,2 0-5-15,-1 0-5 0,4 0-5 0,2-3-7 16,3-1-14-16,1-1-14 0,0-4-16 0,0 0-28 16,3-1-21-16,3-1-20 0,1-2-111 0,-1-4-224 15,-2-2-861-15</inkml:trace>
  <inkml:trace contextRef="#ctx0" brushRef="#br0" timeOffset="-207941.15">20434 12140 1839 0,'0'0'403'0,"0"0"-386"0,123 0 20 15,-63-3 7-15,4 0-6 0,6-2-18 16,0 1-17-16,2 1-8 0,0-1-16 0,0 2-50 16,-2 1-95-16,-2 0-142 0,-19 1-184 0,-17 0-606 15</inkml:trace>
  <inkml:trace contextRef="#ctx0" brushRef="#br0" timeOffset="-207541.22">22595 12107 1808 0,'0'0'92'0,"0"0"-16"0,0 0 25 15,0 0 9-15,0 0-1 0,0 0-44 0,0 0-10 16,0 0 0-16,0 0-3 0,0 0-8 0,0 0-9 16,0 0-4-16,-94 132 0 0,94-108-6 0,0 2-2 15,0 0-4-15,1 0-7 0,4-1 0 16,3 0-5-16,1-3-5 0,4-3-1 0,2-1-4 16,-1-2-2-16,3-3-10 0,2-2-5 0,-1-3-20 15,1-2-26-15,1-3-33 0,-1 0-46 0,-3-3-65 16,0 0-150-16,-6 0-147 15,-5 0-757-15</inkml:trace>
  <inkml:trace contextRef="#ctx0" brushRef="#br0" timeOffset="-207344.74">22361 12311 1915 0,'0'0'78'16,"0"0"16"-16,0 0 41 0,0 0 13 0,0 0-33 16,141 17-48-16,-102-17-17 0,3 0-16 0,-1-2-17 15,2-2-22-15,-1-2-28 0,-6 0-49 16,-1 0-79-16,-5 1-151 0,-9 0-235 0,-7 3-858 0</inkml:trace>
  <inkml:trace contextRef="#ctx0" brushRef="#br0" timeOffset="-207130.8">22562 12033 2545 0,'0'0'41'0,"0"0"20"0,0 0 26 16,0 0 1-16,134-6-27 0,-95 2-27 0,-1 1-14 15,1-1-7-15,3 3-15 0,0 0-19 16,-1 1-29-16,-3 0-57 0,-1 2-102 0,-2 3-183 16,-12 0-237-16,-7-3-838 0</inkml:trace>
  <inkml:trace contextRef="#ctx0" brushRef="#br0" timeOffset="-206889.87">23335 12669 2512 0,'0'0'89'0,"0"0"1"0,0 0 17 15,0 0 6-15,0 0-37 0,0 0-37 0,-90 132-13 16,72-112-9-16,-3 0-10 0,-2 1-17 0,2-3-23 15,-4-1-30-15,1 1-47 0,1-4-66 0,1-1-126 16,4 0-217-16,3-5-86 0,6-2-653 0</inkml:trace>
  <inkml:trace contextRef="#ctx0" brushRef="#br0" timeOffset="-206323.03">24238 12083 2081 0,'0'0'37'0,"0"0"33"0,0 0 31 15,0 0 5-15,0 0-48 0,0 0-30 0,0 0-9 16,0 0-11-16,0 0-5 0,0 0-6 16,0 0-3-16,-117-51 3 0,94 58 2 0,1 0-1 15,1 2 1-15,0 0 1 0,0 1 0 0,0 2 4 16,4-1 0-16,-3 1 3 0,5 0-1 0,-1-3 0 16,5 3-3-16,1 0-3 0,4-3 1 15,2 1-3-15,4 0 1 0,0 0-1 16,4-1 0-16,4 1 2 0,2 2-2 0,4-1 4 0,2-2-1 15,3 2 2-15,1-1 0 0,1 0 0 16,-1 0 0-16,1 1-2 0,0 0 1 0,-2-1-1 16,1 2 1-16,-4-2 0 0,0 1 1 0,-1-3 0 15,-2 3 0-15,-3-2-1 0,-2 0-1 0,-4 1 3 16,1-1 0-16,-3 1 2 0,-1-1 3 16,-1 1 1-16,0 0 2 0,-3 2 3 0,-2-2 2 15,-4 0-1-15,1-1 6 0,-5-1-2 0,0 1 0 16,-5-2 2-16,1 1 0 0,1-3 0 0,-3 2 3 15,-1-1 1-15,1-2-6 0,-1 0 0 0,-1-1-5 16,1 0-4-16,-1-1-7 0,0 0 0 16,3 1-4-16,0-2-2 0,2 1 1 0,-3-1-12 15,1 0-8-15,2 1-13 0,1-2-20 0,2 1-22 16,-1-1-29-16,0 0-45 0,3 0-76 0,-1 0-110 16,2 0-150-16,2 0-117 0,3 0-188 0</inkml:trace>
  <inkml:trace contextRef="#ctx0" brushRef="#br0" timeOffset="-205422.29">22649 12552 237 0,'0'0'81'0,"0"0"43"0,0 0 14 15,0 0 2-15,0 0-38 0,0 0-15 0,0 0 18 16,0 0 18-16,0 0 6 0,0 0-9 15,0 0-16-15,0 0-9 0,39-1-6 16,-31 1-8-16,3 0-13 0,-1 0-8 0,1-1-7 16,2 1-5-16,0-2-6 0,0 1-4 0,1 0-3 15,2-1 1-15,0 1-5 0,2-1-2 0,-2 0-6 16,3 1-4-16,-3-1-5 0,0 1-5 0,0-1-4 16,-1 2-9-16,-2 0-4 0,0 0-12 0,-3 0-22 15,0 0-35-15,-1 0-55 0,-2 0-75 16,1 3-123-16,-2 0-90 0,-1-1-421 0,-1 1 657 0</inkml:trace>
  <inkml:trace contextRef="#ctx0" brushRef="#br1" timeOffset="-163224.17">3140 12276 774 0,'0'0'22'0,"0"0"14"16,0 0 13-16,0 0 13 0,0 0 8 0,0 0-1 16,0 0 1-16,0 0-3 0,0 0 1 0,0 0-10 15,0 0-19-15,0 0-13 0,-18-38-18 16,18 38-9-16,0 0-3 0,0 0 3 0,0 3 5 16,0 3 5-16,0 2 4 0,1 2 2 0,3 3-1 15,-3 3-2-15,0 1-3 0,0 4-2 16,-1 1-2-16,0 3 1 0,0 2 0 0,0 0 2 15,0 4 0-15,0-1 3 0,0 2 2 16,0-1 3-16,0 1-3 0,0-1-2 0,0 0-2 0,0-2-3 16,0-2 1-16,1 0-1 0,1-3 2 0,3-2 1 15,-2-1 0-15,6-4 0 0,-1-1 1 16,1-2 1-16,-1-1 0 0,4-2-2 0,-1-2 1 16,0-2-3-16,0-1 2 0,-1-3-1 0,2 0 2 15,-2-1 1-15,1-2 3 0,2 0 2 16,2 0 4-16,-1 0 1 0,2-4 3 0,0 0-2 15,2-3 1-15,3 0 0 0,0-3-3 0,4 1 0 16,-1-3-4-16,4 2-3 0,-3-2-3 0,3 1-2 16,-1 2-3-16,-2-2 0 0,0 1 0 0,1 0-2 15,2 1 1-15,-1 1-3 0,-2 0 0 0,5 0-1 16,-1 2 1-16,0-1 0 0,2 3-1 16,-2-1 1-16,-3 2-2 0,2 0-1 0,3 2 0 15,-2 1 1-15,-1 0-1 0,-2 0 2 16,2 1 1-16,-1 3-2 0,-2-1 0 0,2 2 0 15,-4 0-1-15,4-1 2 0,-2 1 1 0,2 0-2 16,-3-1 1-16,-2 2 0 0,3-2-1 16,-2 2 1-16,-2-1-1 0,1 0 1 0,3 1 0 15,-2-1 0-15,-1 1 2 0,0-2-2 0,3 1-2 16,-2 1 2-16,-1-2-1 0,-1 0 0 0,0 1 3 16,1 1-1-16,-1 0-1 0,-3 0 1 0,4-1-1 15,-4 2 0-15,2-1 0 0,-1 1 0 0,1-1 0 16,1-1 2-16,-1 0-2 0,2-1 2 15,3 0-3-15,-2-2 2 0,-1 2 0 0,6-2-1 16,0 0 2-16,-2 0-2 0,3-1 2 0,-1 0 0 16,0-1 5-16,-3 0-2 0,3 0-2 0,-5 0 2 15,5 0-1-15,-5 0-1 0,4 0 3 16,-3 0-1-16,1 0-3 0,-1 0 4 0,-1 0-2 16,3 0 0-16,-4 0 3 0,-1 0-2 0,1 0 1 15,1 0 1-15,-2 1-1 0,1-1 4 16,0 1-3-16,-2 0 1 0,2 2 1 0,-1-2-6 15,-2 1-1-15,0 1 1 0,1-1-8 0,-3 0 7 16,3 1 0-16,-1 0-2 0,2-1 5 16,0 1-5-16,0 0 1 0,-1-1 0 0,0 0 0 15,1 1-1-15,-1 0 1 0,0-1-1 0,1 1 3 0,1-1-3 16,-1 0 1-16,2 1 2 0,-2-2-7 16,3 1 7-16,1 0 1 0,-2 0-3 0,-1 0 6 15,2-1-4-15,-1 0 1 0,-1 0-1 0,1 1 5 16,1-2 1-16,0 1 0 0,4-1 2 15,-2 0 0-15,1 0-1 0,0 0-1 0,0 0 0 16,1 0-2-16,1 0 3 0,1 0-1 0,0-1-2 16,1-1 2-16,-1 1-2 0,0 0 0 0,-1-1-1 15,-2 1 1-15,1-1-2 0,1 2-3 0,-1 0 2 16,0 0-1-16,1-1 0 0,-1 1-1 0,2 0 1 16,-1 0-3-16,2 0 2 0,-2 0 0 15,1 0-1-15,0 0 2 0,0-1-1 0,1 1-1 16,0 0 0-16,-1 0 1 0,0 0-1 0,1 0 2 15,-1-1-1-15,0 1 2 0,1-1-2 16,0 0 1-16,-3 1 2 0,0-1-6 16,0-1 6-16,-2 0 0 0,0 1-2 0,-2 0 3 0,4 0-4 15,-3 1 1-15,1-2-2 0,0 2 2 16,-1-1 0-16,1 1-2 0,-2 0 3 0,-1-1-1 16,2 1-2-16,-1 0-1 0,-2 0 2 0,2 0-3 15,0 0 4-15,-1-1 0 0,-2 1-1 0,3 0 0 16,-2 0-2-16,0 0 0 0,-1 0-1 0,1 0 2 15,1 0-1-15,-1 0 1 0,2 0 0 16,-2 0 0-16,-1 0 0 0,2 1-3 0,-3 0 2 16,1 0 0-16,0 1 2 0,1-1-1 0,1 0 1 15,1 0-2-15,1-1 2 0,-1 1 1 0,4-1-2 16,-1 0 3-16,-1 0-2 0,3 0 1 16,-4 0 1-16,2 0-2 0,2 0 3 0,1 0 1 15,0 0 1-15,1 0 5 0,0 0 0 0,0 0-1 16,3 0-1-16,-1 0-4 0,2 0-1 15,-3-1 0-15,2 0-2 0,-3 0 2 0,-1 0-3 16,-5-1 0-16,1 1-2 0,-2 1-2 0,-3-1-2 16,-1 1-6-16,-5 0-8 0,-4 0-28 0,-3 0-48 15,-3 0-78-15,-5 1-86 0,-2 3-98 0,-5-1-112 16,3 0-664-16</inkml:trace>
  <inkml:trace contextRef="#ctx0" brushRef="#br1" timeOffset="-161473.14">3488 12262 341 0,'0'0'33'0,"0"0"0"0,0 0 31 15,0 0 26-15,0 0 17 0,0 0-7 0,0 0-21 16,0 0-17-16,0 0-12 0,0 0-5 0,0 0-4 15,122-118-6-15,-104 114-2 0,2 0-2 0,-1 3-1 16,3 1 2-16,0 0-4 0,5 0 2 0,-4 2-3 16,5 3 1-16,4 0-2 0,-3 1 4 15,2-2 2-15,2 1 0 0,5-1-1 0,1 1-5 16,2-1-4-16,2-2-2 0,0 0-1 0,5 1-4 16,0-2 0-16,-1 0 1 0,2-1 0 15,2 0 1-15,1 0-1 0,3 0-4 0,-2-2-5 16,2-2-2-16,3-1-4 0,1 1 2 0,0 0-1 15,2 0 0-15,0-1 2 0,0 0-3 0,1 0 0 16,-2-1-2-16,-4-1-1 0,3 0 0 16,-1 0 2-16,-2-1 0 0,3 1 2 0,-1 0-2 15,0 0-1-15,1 2 2 0,0-1-3 0,0 0 4 16,-3 2-2-16,1-1 0 0,-5 2 2 16,-1-1-4-16,0 2 2 0,-1-2-2 0,-1 2 0 0,0-1 1 15,-5 0 0-15,4 1 1 0,-4 0 2 0,0 0-2 16,0 2 1-16,0-1 0 0,2 1-1 15,-3 0 3-15,2 0-1 0,-1 0 0 0,2 0-1 16,0 0 0-16,-1 0-1 0,1-1-2 0,1 1 3 16,0-1-3-16,2-1 0 0,0 0 2 15,0 0-1-15,1 0 1 0,1-1 3 0,-1 1-1 16,1 0 1-16,-1-1-1 0,1 1-2 0,-4-1 0 16,0 0 0-16,2 0 2 0,-3 0-1 0,1-1 0 15,2 2-1-15,0-1-2 0,0-1 2 16,0 0 2-16,0 0 0 0,0 1-1 15,2-2-1-15,-2 1 0 0,2 2-1 0,-1 0 3 0,-4 1-2 16,1-1-2-16,-6 1 2 0,1 1 0 16,-3 0 0-16,1 0-2 0,-4 1 2 0,-1 2-3 15,-3-1 2-15,-1 2-1 0,-1-1-1 0,-1 1 1 16,-2-1 1-16,-2 2 0 0,0-2-1 0,-1 2 1 16,-3-2 0-16,0 2 2 0,1 0 0 0,-3-2 1 15,2 0-3-15,0-1 0 0,-2 2 1 0,1-2 1 16,-1-1 0-16,-2 2 0 0,0-2 1 15,0 0-2-15,-1-1 1 0,-1 1 2 0,1-1-1 16,-2 0 1-16,2 0 0 0,-3 0-2 0,-1 0-1 16,-1-1 2-16,-1-1-2 0,-1 0 2 0,-3 2 0 15,-1-1 0-15,-1 0 2 0,-2 0-1 16,1 0 5-16,-2 1-3 0,-1-1 5 0,1 1 2 16,-1 0-2-16,0 0-1 0,0 0-2 0,0 0-4 15,0 0-6-15,0 0 0 0,1 0-3 16,-1 0 1-16,2 0 2 0,0 0 0 0,0 0 2 15,0-2 0-15,-2 2 1 0,2 0-1 0,2-1 2 16,-1 1 0-16,-1 0 0 0,0 0-3 0,1 0 2 16,1 0 0-16,-3 0-1 0,3 0 4 15,-1 0-3-15,-2 0-1 0,2 0 2 0,1 0-3 16,-1 0 0-16,-1 0 1 0,0 0 1 0,1 0-1 16,0 0 2-16,-1 0-1 0,-1 1-1 0,0 1-2 15,1-1 3-15,-2 1 1 0,0 0 1 16,0 2 4-16,0 1 7 0,0 2 6 0,0 0-1 15,-2 2 3-15,0 1-11 0,-2 0-5 0,0 2 0 16,2 1-4-16,-2 1 2 0,0-2-2 0,0 1 0 16,4-1-3-16,-4 1 3 0,1-1-1 0,1-1-1 15,0 0 6-15,-3 1-5 0,3 0 2 0,1-1-2 16,-1 0 0-16,0 1 0 0,-2-2-1 16,3 1 2-16,0-1 1 0,1 2 0 0,0-1 0 15,0 1 0-15,0 1-4 0,0-2 4 0,0 0 1 16,0 1 5-16,0-1 11 15,1 2-3-15,4-1 3 0,-1-1-3 0,1 2-6 0,0-2 3 16,-2 1 0-16,3 0 0 0,1 0 0 0,-1 1-2 16,1-2-2-16,-1 1 1 0,-1 1-3 15,2-2 3-15,-2-1-1 0,2 2-2 0,-3-1 2 16,2 0-3-16,-3 0-2 0,3-1 1 0,-2 1-1 16,-3-1 0-16,3 2 2 0,-3-3 0 0,1 1 1 15,-2-1 2-15,0 2 0 0,0-1 2 16,0 1-1-16,0-1 1 0,-3 0-1 0,0 1 0 15,1-2-1-15,-2 1-3 0,-1 1-1 0,4-1 1 16,-4 0-1-16,1 1 1 0,2-1-2 0,-2-1-1 16,1 0-2-16,1-1 1 0,1 0-1 0,-1-1 1 15,-1 0 2-15,-1-1-2 0,2 0 0 16,1-1-1-16,-1-1-1 0,0 0 3 0,0-1 0 16,0 0 2-16,2 0 6 0,-1-2 2 0,-2 0 6 15,1 0 1-15,-2 0-4 0,0 0 0 16,-2 0-5-16,3 1-3 0,-4-1-1 0,1 0-3 15,1 0-3-15,-5 0-2 0,4 0 1 0,-4 1-3 16,1-1 0-16,-4 1-4 0,2-1-5 0,-1 2-10 16,-2-2-11-16,0 1-22 0,0-1-29 0,0 2-41 15,-1-2-53-15,-2 0-103 0,5-1-138 16,5 0-752-16</inkml:trace>
  <inkml:trace contextRef="#ctx0" brushRef="#br1" timeOffset="-160574.49">3126 12262 679 0,'0'0'-23'0,"0"0"-5"0,0 0 25 0,0 0 31 15,0 0 8-15,0 0-2 0,0 0-12 0,0 0-6 16,147-15-6-16,-111 5-5 0,0-3-6 16,4 0-10-16,1 0-34 0,-1 1-55 0,-9 3-10 15,-10 3-399-15</inkml:trace>
  <inkml:trace contextRef="#ctx0" brushRef="#br1" timeOffset="-158839.41">3133 12696 937 0,'0'0'16'0,"0"0"5"0,0 0 32 15,0 0 22-15,0 0-1 0,0 0-14 0,0 0-8 16,-117-76 4-16,100 64 8 0,-3-2 1 15,0 1-5-15,-1-2 0 0,0-1 6 0,-2-1-1 16,0-1 0-16,-2-1-6 0,2-4-8 0,-4 1 3 16,3-4-3-16,-4 1-4 0,-3-2-2 0,1 0-5 15,-2-3-6-15,-4-1-4 0,3-3-3 0,-1-1-4 16,-3-3-3-16,1-4-4 0,0 1-1 0,-4-1-5 16,1-2-1-16,0-3-4 0,1 1-5 15,-4-3 0-15,0-1-1 0,1-3-1 0,-3-3 0 16,4-1 0-16,-3-2-3 0,-1-1-1 0,-2-1 1 15,4 0-3-15,-5-2 3 0,4-1-1 0,-2 1 0 16,0-2-2-16,2-1-6 0,-5-2-4 16,5 0 1-16,-2-2-3 0,1-2 7 0,2-1 1 15,-1-3-2-15,1 1-1 0,2-2 1 0,1 0 2 16,-2-2 0-16,2 1 3 0,-2-4-4 0,1 1 1 16,1-3 2-16,1-1 0 0,2-1 5 15,3 0 0-15,1-1 2 0,1 1 1 0,4-1 2 16,-1 1 3-16,7-2-6 0,-2 1 3 15,1 0-3-15,3 1 1 0,1 1 2 0,-2 1 4 16,6 0-2-16,-2-1 0 0,5-1 4 0,1 2-6 16,0-2 2-16,1 1-1 0,4-3-5 0,-1 2 2 15,2 0-1-15,1 1-2 0,0 1 1 16,2 0-2-16,1 0 2 0,0 1-1 0,0 1-1 0,0 1 2 16,0 2-1-16,3 2 1 0,0-1 3 0,-1 3-1 15,1 0 1-15,-1-1 0 0,2 0 0 16,0 0 1-16,1-1 2 0,0 1 2 0,-2 1-1 15,2 0-1-15,-2 2 0 0,0 0-1 0,0 0 1 16,0 4 3-16,-3 1 0 0,0 1 1 0,0 2 1 16,0 1-3-16,-3 3 1 0,-1 0-2 15,2 1 1-15,-1 1-3 0,-1 0-1 0,1 2-1 16,2-2-4-16,-2 0 2 0,2-1-1 0,-2 1-1 16,1-2-3-16,1 1 1 0,0 3-3 15,-2-1 3-15,0 3-4 0,1 0-5 0,0 2 0 16,-4 3-2-16,2 0 10 0,0 4-1 0,-1 4 3 15,1 0 3-15,-1 2-3 0,0 0 3 0,0 1 2 16,2-1 0-16,-1 1-3 0,1 3 0 16,3 0-3-16,0 0-1 0,0 0-3 0,5 3 1 15,2 1-2-15,1 1-1 0,2 1 5 0,4 0-5 16,0 1-1-16,0 0-3 0,4 3-1 0,2-1 2 16,0 2 3-16,3 2 1 0,1 1 0 0,1 2 4 15,1 1 1-15,-1 2 4 0,4 1-1 0,-2 1 2 16,2 2-3-16,-1 1 0 0,1 2 6 15,-2 2-4-15,1-1 2 0,-2 2-1 0,3 1-3 16,-4 1-2-16,1 0-1 0,-2 0-5 0,0 2-4 16,-4 0 1-16,1 1-3 0,-1 1-1 15,-4 0-10-15,2 0-25 0,-6-2-45 0,0 2-70 16,-3-1-96-16,-2 1-20 0,-5 0-372 0</inkml:trace>
  <inkml:trace contextRef="#ctx0" brushRef="#br1" timeOffset="-158554.17">997 3724 969 0,'0'0'-46'0,"0"0"-5"16,0 0 5-16,0 0 8 0,0 0 18 0,0 0 31 15,0 0 36-15,0 0 22 0,0 0 9 16,0 0 1-16,0 0-16 0,126 60-15 0,-100-49-9 15,3 0 1-15,-3 1-12 0,0 1-3 0,-1-1-3 16,-1 1-12-16,-6 1 1 0,-1 1 0 0,-2 0 0 16,-3 2-5-16,-5-1 14 0,-2 1 10 0,-2 3 5 15,-1-1 12-15,-2 2-3 0,-4 0-2 16,-2 2-6-16,-4-3-3 0,-3 1-11 0,1 1-7 16,-1 1-9-16,-3 0-17 0,-1 0-20 0,2 0-43 15,-1 1-45-15,0 0-69 0,2 0-89 16,4-9-16-16,4-3-410 0</inkml:trace>
  <inkml:trace contextRef="#ctx0" brushRef="#br1" timeOffset="-157666.68">1802 3823 1073 0,'0'0'94'0,"0"0"31"0,0 0 23 15,0 0-1-15,0 0-40 0,0 0-28 0,0 0-9 16,0 0-11-16,0 0-11 0,0 0-15 16,0 0-15-16,0 0-11 0,0 0-5 0,0 0 2 15,-22 7 3-15,20 6 4 0,-2 1 4 16,0 3 0-16,2 0 1 0,-2 3 1 0,-1 1 3 15,4-1-3-15,-1 2 2 0,0 0 2 0,2-1-3 16,0 0 5-16,0 0-6 0,0-3 2 0,4-1-7 16,-3 1-3-16,4-4-2 0,0 0-8 0,3-1 2 15,-3-2-4-15,3 0 0 0,1-4-3 16,1 0-3-16,-1-2-6 0,3-1-3 0,-1-3-2 16,6-1-9-16,-4 0-2 0,6-4-5 0,-3-2-8 15,1-1-16-15,1-1-28 0,0 0-38 0,-5-1-47 16,2 1-68-16,-4 2-102 0,-5 2-16 15,2 2-314-15</inkml:trace>
  <inkml:trace contextRef="#ctx0" brushRef="#br1" timeOffset="-157426.47">1736 3981 1860 0,'0'0'-114'0,"0"0"45"15,0 0 63-15,0 0 76 0,0 0 13 16,0 0-11-16,0 0-4 0,0 0-7 0,0 0-19 16,0 0-17-16,119-9-14 0,-96 4-7 0,0 0-20 15,-1-1-30-15,2 0-35 0,-2 1-53 0,-3-1-54 16,-2-1-86-16,-2 2-113 0,-10 2-594 0</inkml:trace>
  <inkml:trace contextRef="#ctx0" brushRef="#br1" timeOffset="-157214.02">1660 3785 2176 0,'0'0'-35'0,"0"0"-5"16,0 0 7-16,0 0 48 0,0 0 39 0,0 0 27 16,0 0 2-16,0 0-7 0,0 0-18 0,147 2-26 15,-104-7-18-15,-1-1-8 0,3 0-12 0,0 1-38 16,-4-1-62-16,-1 3-88 0,0-1-104 16,-11 3-181-16,-12 0-875 0</inkml:trace>
  <inkml:trace contextRef="#ctx0" brushRef="#br1" timeOffset="-156639.54">2204 4309 736 0,'0'0'685'16,"0"0"-619"-16,0 0 30 0,0 0 53 0,0 0 10 15,0 0-47-15,0 0-29 0,0 0-7 16,0 0-7-16,0 0-6 0,0 0-12 0,0 0-10 16,35-125-10-16,-28 109-5 0,-2 0 0 0,1-1-5 15,1 2-1-15,-4 2-2 0,2 1-1 0,-1 4-1 16,-3 1 1-16,0 2-2 0,-1 3-3 0,1 2-1 16,-1 0-6-16,0 0-9 0,0 1-12 15,0 4-19-15,0 2 1 0,1 3 9 0,2 6 13 16,0 4 15-16,-2 4 3 0,-1 4-5 0,1 2-4 15,-1-1-6-15,1 2-23 0,0-2-28 0,3 2-51 16,-2-4-77-16,0 1-101 0,0-9-152 0,2-6-802 16</inkml:trace>
  <inkml:trace contextRef="#ctx0" brushRef="#br1" timeOffset="-155114.02">2504 3757 733 0,'0'0'198'0,"0"0"-101"0,0 0 27 0,0 0 19 16,0 0-7-16,0 0-23 0,0 0-10 0,0 0-8 15,0 0-5-15,0 0-10 0,0 0-13 16,0 0-7-16,62-19-11 0,-47 19-10 0,3 0-7 15,-3-1-12-15,5 1-12 0,-1 0-3 0,1 0-9 16,1 0-5-16,-4 0-10 0,-1 0-29 16,1 0-43-16,0 2-69 0,-3 2-96 0,2 1-130 15,-6-1-31-15,-5-1-385 0</inkml:trace>
  <inkml:trace contextRef="#ctx0" brushRef="#br1" timeOffset="-154880.64">2620 3950 1733 0,'0'0'-115'0,"0"0"61"0,0 0 96 0,0 0 59 16,0 0 6-16,0 0-22 0,0 0-16 0,0 0-12 15,0 0-18-15,125-2-19 0,-104-1-14 0,0-1-15 16,-2 1-22-16,1 0-46 0,0 0-83 0,-1 2-157 16,-5 0-128-16,-5 1-606 0</inkml:trace>
  <inkml:trace contextRef="#ctx0" brushRef="#br1" timeOffset="-146986.92">3311 3580 458 0,'0'0'40'0,"0"0"27"0,0 0 42 16,0 0 27-16,0 0-2 0,0 0-26 0,0 0-25 16,0 0-6-16,0 0-9 0,0 0 3 15,0 0-2-15,0 0-4 0,5-41 3 0,-1 33 4 16,-2-2-1-16,-1-1-3 0,2 1-8 0,2-2-13 15,-1-2-13-15,2-1-13 0,-1-3-6 16,2 1-5-16,1 0-1 0,-2-2 1 0,1 1-5 16,1 2 2-16,-5 2 3 0,3 4 1 0,-2 1 6 15,-3 4 4-15,0 2-4 0,0 2-5 16,-1-1-4-16,0 2-7 0,0 0-3 0,0 0-6 16,0 0-10-16,0 4-2 0,0 1 9 0,3 3 14 15,-2 4 8-15,0 3 2 0,0 2-5 0,-1 0-8 16,1 2 0-16,-1 1 3 0,0-1-1 15,0 2-1-15,0 0 2 0,0-2-5 0,0 2-1 16,0-1-1-16,-1-1-5 0,0 1-10 0,1-3-13 16,0-3-27-16,0-1-42 0,0 0-61 0,2-2-87 15,4-3-110-15,-3-2-5 0,-2-2-337 0</inkml:trace>
  <inkml:trace contextRef="#ctx0" brushRef="#br1" timeOffset="-146556.1">3570 3308 1663 0,'0'0'-36'0,"0"0"57"0,0 0 37 15,0 0 4-15,0 0-39 0,0 0-32 0,0 0-13 16,0 0 1-16,0 0 7 0,0 0 8 15,0 0 7-15,0 0-1 0,0 0 3 0,0 0-2 16,41 7 2-16,-33-6 2 0,1 0-3 0,1-1 3 16,0 1 0-16,-1-1 1 0,1 0-4 0,1 0 1 15,0 0-6-15,-1-2-3 0,2 0 2 0,2 0 0 16,-3-1 0-16,0 1 1 0,-1 0 2 0,-3-1-3 16,0 2 0-16,0 1-2 0,-4 0-3 0,-1 0-2 15,2 0-5-15,-3 0 1 0,0 1-4 16,-1 2 10-16,0-1 4 0,2 1 6 0,-2 2 8 15,0 1 0-15,1 1 3 0,-1 4-3 0,0 0 2 16,0 2-3-16,0 1-3 0,-1 0 1 16,-1 1-1-16,2-1-1 0,-2 0 4 0,1 1 0 15,-2 2-3-15,1-2 2 0,1 0-7 0,-2 1 2 16,-2 0-1-16,2 0-1 0,-2-1 0 0,1 2-11 16,2-3-10-16,-3 0-27 0,4-2-42 15,-1-1-57-15,2-3-78 0,0-4-81 0,0 0 13 16,0-3-308-16,2-1 601 0</inkml:trace>
  <inkml:trace contextRef="#ctx0" brushRef="#br1" timeOffset="-146341.67">3642 3431 1526 0,'0'0'-4'0,"0"0"19"0,0 0 11 0,0 0 4 15,0 0-7-15,0 0-13 0,0 0 4 0,0 0 13 16,0 0 11-16,0 0 0 0,0 0-3 0,0 0-4 16,0 0-7-16,94 7-9 0,-77-7-14 15,2 0-16-15,-2-3-24 0,4 1-35 0,-2 0-48 16,-1 1-63-16,-1 0-86 0,2 0-65 0,-4 0-279 16,-8 1 423-16</inkml:trace>
  <inkml:trace contextRef="#ctx0" brushRef="#br1" timeOffset="-145923.79">4207 3266 661 0,'0'0'159'0,"0"0"-34"0,0 0 36 0,0 0 12 15,0 0-25-15,0 0-51 0,0 0-19 0,0 0-20 16,0 0-26-16,0 0-23 0,0 0-15 0,0 0-7 16,0 0 7-16,0 0 1 0,-92 48 1 0,82-30 2 15,-1 4 0-15,2-1 0 0,0 2 0 16,5-1 4-16,-3-1-2 0,6 0-2 0,1-2 0 16,0-1-3-16,0-3-4 0,2-1 1 15,7-1 1-15,-1-4-5 0,0 1 0 0,3-4-3 16,-1-2-3-16,2 0 10 0,1-3 11 0,-1-1 16 15,3-1 7-15,-2-6 7 0,-2 0 4 16,0-1 6-16,-1-1 12 0,-2 0 8 0,-1-1 7 16,-2 0-2-16,2 1 3 0,-5-1-8 0,1 0-5 15,2 0-8-15,-3-2-9 0,-2 1-8 0,0-1-9 16,0 0-7-16,0-2-17 0,0 1-6 0,-1-2-20 16,-2 2-23-16,-2-3-20 0,3 1-41 0,-4 1-54 15,3 3-82-15,2 1-107 0,-2 3-62 16,2 2-484-16</inkml:trace>
  <inkml:trace contextRef="#ctx0" brushRef="#br1" timeOffset="-145659.46">4472 3349 1834 0,'0'0'-89'0,"0"0"51"0,0 0 67 16,0 0 43-16,0 0-26 0,0 0-25 0,0 0 3 16,0 0 8-16,0 0-1 0,0 0 1 15,0 0-8-15,0 0-7 0,0 0-7 0,72 11-8 16,-58-11-11-16,0 0-20 0,-2 0-33 0,5 0-70 15,-4 0-89-15,4-1-103 0,-7 1-75 0,-3 0-472 0</inkml:trace>
  <inkml:trace contextRef="#ctx0" brushRef="#br1" timeOffset="-145239.52">4885 3442 1795 0,'0'0'63'0,"0"0"31"0,0 0 35 0,0 0 16 16,0 0-47-16,0 0-45 0,0 0-17 15,0 0-15-15,0 0-8 0,0 0-7 0,0 0-5 16,0 0 0-16,0 0 1 0,0 0 1 0,26-115-3 16,-19 105 3-16,-4 0-3 0,4-1 1 0,-3 1 0 15,1-1-1-15,-3 3-1 0,0 1-2 0,0 2 0 16,1 2-5-16,-3 1-2 0,1 2-4 16,-1 0-4-16,0 0-7 0,0 0-8 0,0 3-13 15,0 1-9-15,0 3 11 0,0 3 12 0,0 4 19 16,-1 3 12-16,-2 1 3 0,0 1-4 15,1 1 0-15,-1-1-4 0,-4 0-7 0,5 0-3 16,0-3-4-16,-2 1-1 0,4-1-9 0,0 0-22 16,0-2-32-16,1-2-66 0,5 0-87 0,-1-2-132 15,0-3-24-15,-3-2-373 0</inkml:trace>
  <inkml:trace contextRef="#ctx0" brushRef="#br1" timeOffset="-144839.58">5224 3231 1091 0,'0'0'427'16,"0"0"-346"-16,0 0 50 0,0 0 31 16,0 0-35-16,0 0-77 0,0 0-33 0,0 0-19 15,0 0-1-15,0 0-5 0,0 0 2 16,0 0 4-16,0 0-1 0,-34 57 4 0,25-43-3 15,-1 1-2-15,2-1-4 0,-1 1 3 0,3-1-5 16,0 0 3-16,2-1-3 0,-2 0-3 0,5 0-1 16,0-2-4-16,1 2 0 0,0-2-4 0,1 0 2 15,2-1 0-15,4-2 1 0,-2 0 0 0,2-2-7 16,0-3-3-16,1 1-3 0,-2-3 8 16,3-1 12-16,1 0 14 0,-1-1 15 0,1-3 7 15,-1-1 10-15,-1-2 3 0,1-1 3 0,-2 0 0 16,2-1 2-16,-1 0 1 0,-3-1 0 0,3 1-2 15,-2 0-3-15,-2-2 0 0,-1 2-4 16,0-2 1-16,-1 2-8 0,-1-2-2 0,-1-1-11 16,0 1-10-16,0-2-17 0,0 0-27 0,0 1-22 15,-1 2-37-15,-4 0-55 0,1 3-93 16,0 1-131-16,-1 4-58 0,1 0-444 0</inkml:trace>
  <inkml:trace contextRef="#ctx0" brushRef="#br1" timeOffset="-144423.7">5692 3302 1513 0,'0'0'48'16,"0"0"28"-16,0 0 22 0,0 0-9 0,0 0-40 15,0 0-24-15,0 0-9 0,0 0 0 16,0 0-5-16,0 0 2 0,0 0-2 0,0 0-9 16,0 0-6-16,0 0-10 0,-72-63-3 0,61 62-1 15,-1 1-2-15,0 0-2 0,-4 2-1 0,5 3 0 16,-1 2-2-16,-2 1 4 0,2 2-1 0,0 1-4 16,2 1-3-16,0 1-2 0,1-1-2 15,3 2-6-15,0 0 2 0,2-1-1 0,0 1 5 16,3-1 9-16,1 0 5 0,0-2 3 15,3 1 1-15,2-1 3 0,2-2 3 0,-1 1 5 16,3-2 3-16,1-1 3 0,1-3-1 0,0 0 7 16,3-2 7-16,-2-2 2 0,1 0 13 0,0 0 1 15,2-3 8-15,-3-2 14 0,-2-1 7 0,2-1 8 16,-2 0-2-16,-1-1-7 0,2 0-9 0,-2-1-11 16,0 0-8-16,-4-1-5 0,1-2-11 15,-4 0-8-15,1 0-17 0,-1-2-35 0,-2 1-61 16,0-1-149-16,-2 4-187 0,-1 4-709 0</inkml:trace>
  <inkml:trace contextRef="#ctx0" brushRef="#br1" timeOffset="-143547.49">3477 3760 420 0,'0'0'-7'16,"0"0"24"-16,0 0 40 0,0 0 51 0,0 0 15 15,0 0-23-15,0 0-15 0,0 0-6 16,0 0 7-16,0 0 11 0,0 0-4 0,0 0-4 15,0 0-5-15,0 0-10 0,60-10-2 0,-48 9-9 16,3 0-5-16,0-2-7 0,4 2-4 0,2-1 1 16,5-1-6-16,0 1-8 0,3 0-7 15,4 1-9-15,1-2-7 0,0 2-1 0,-1 0 0 16,4 0-4-16,-4 1 2 0,3 0-4 0,-3 0-4 16,0 0 2-16,-2 0 0 0,4 0-2 15,-3 0 5-15,0 0-1 0,1 0-1 16,2 1 2-16,-1-1 0 0,-2 0-1 0,4 0-2 0,-3 1 1 15,4-1 1-15,-1 1-2 0,3-1 3 16,-1 0-3-16,1 0 2 0,2 0 0 0,-2 0 2 16,3 0-1-16,1 0-3 0,-3-3 1 0,1 0 1 15,1 0 2-15,-2 1 1 0,1-1-3 0,-1-1-1 16,-2 1 3-16,-3-1-2 0,1 1 3 0,-2-2 2 16,-1 2-1-16,2-1-1 0,-2 1 1 0,-2-1-1 15,-3 1-1-15,-1 0 1 0,-2 1 0 0,-2 0-3 16,-1-1 1-16,0 1-2 0,-1 0-1 15,-1-1 1-15,-3 2 1 0,3 1-3 0,-5 0 0 16,1 0 1-16,0 0-1 0,-4 0-2 0,0 0 3 16,-1 0 0-16,-1 0-1 0,-1 0 6 15,1 1-6-15,1 1-1 0,-2-1 2 0,1 0-5 16,-1 0 5-16,-1-1-3 0,-3 1 3 0,1-1-2 16,-2 0-2-16,0 1 0 0,-1-1-7 15,-2 0-14-15,-1 0-18 0,0 0-27 16,0 0-42-16,0 0-54 0,-2 0-120 0,-1 0-157 15,0 0-641-15</inkml:trace>
  <inkml:trace contextRef="#ctx0" brushRef="#br1" timeOffset="-142789.95">4122 3973 1308 0,'0'0'74'0,"0"0"43"16,0 0 36-16,0 0-16 0,0 0-61 15,0 0-32-15,0 0-12 0,0 0-4 0,0 0-4 16,0 0 1-16,0 0-5 0,0 0 0 0,0 0 2 16,0 0-5-16,74-57-2 0,-64 55-3 15,-1 2-2-15,0 0-4 0,-2 0 0 0,0 2 1 0,1 2-2 16,-1 0 0-16,-1 2 2 0,-1-1 0 16,-1 1-5-16,-2 2 2 0,2 0-3 0,-3 1 1 15,-1 2 5-15,0-1-2 0,-1 3 3 16,-4-1-1-16,0 2 0 0,-2 1-2 15,-4 1-3-15,0-1-7 0,-4 0-6 0,2 1 0 16,-2-2-5-16,-2 0 5 0,-2-2 0 0,5-1 2 16,-2-2 3-16,4-1 0 0,1-2 5 0,0-2-2 15,2 0 2-15,2-2-2 0,-3-1 3 0,8-1-2 16,-1 0 0-16,-1 0-5 0,3 0-8 0,1 0-7 16,0 0-4-16,0 0 0 0,0 0 0 0,0-1 6 15,0 1-2-15,0 0 0 0,0 0-1 0,5 0-4 16,-2 0 5-16,3 0 6 0,1 0 13 15,3 0 7-15,0 4 9 0,7-1 6 0,-4 2 1 16,6-1 6-16,-1 1 0 0,-3 0 0 0,3-1-2 16,-2 1 2-16,-1-3 0 0,1 1-3 0,-1-2-1 15,-3-1-7-15,2 0-3 0,-2 0-2 16,-1 0 4-16,1-3-3 0,-3-1-1 0,1 0-2 16,1 0-7-16,-2-1-7 0,-2 0-9 0,-2 1-11 15,2-1-24-15,-3 2-17 0,3-2-44 16,-4 0-81-16,4 0-129 0,-5 0-106 0,0 2-546 0</inkml:trace>
  <inkml:trace contextRef="#ctx0" brushRef="#br1" timeOffset="-142077.03">5925 3448 1775 0,'0'0'60'0,"0"0"53"16,0 0 26-16,0 0 0 0,0 0-54 0,0 0-43 15,0 0-19-15,0 0-14 0,0 0-7 16,0 0-4-16,0 0 0 0,0 0-3 0,0 0 2 16,0 0 5-16,23 7-2 0,-13-7 2 0,0 1-3 15,1-1-3-15,3 1-4 0,-3 1-6 0,1-2-10 16,1 1-19-16,1-1-35 0,-2 0-59 16,0 1-90-16,-1 0-100 0,1 0-128 0,-5 0-98 15,1-1 45-15</inkml:trace>
  <inkml:trace contextRef="#ctx0" brushRef="#br1" timeOffset="-141839.66">5917 3658 1022 0,'0'0'618'0,"0"0"-677"0,0 0 75 0,0 0 92 0,0 0 11 15,0 0-35-15,0 0-13 0,0 0-18 16,0 0-21-16,0 0-13 0,0 0-14 0,122 2-3 16,-104-2-10-16,1 0-10 0,0 0-12 0,1 0-20 15,1-2-30-15,-2-1-32 0,2-1-31 0,0 1-22 16,-2-1 15-16,2 1-51 0,-8 0-108 16,-3 2-512-16</inkml:trace>
  <inkml:trace contextRef="#ctx0" brushRef="#br1" timeOffset="-139289.95">6560 3386 862 0,'0'0'119'0,"0"0"-29"0,0 0 50 0,0 0 37 15,0 0-27-15,0 0-64 0,0 0-40 0,0 0-20 16,0 0-16-16,0 0-5 0,0 0-1 15,0 0-2-15,13-17 0 0,-9 16 0 0,2 0 1 16,-1 0-1-16,2 1 4 0,4 0-3 0,-2 0 3 16,1 0 3-16,1 0-3 0,-1 0 0 0,0 3-3 15,2-1 0-15,-4 2-2 0,2 0 1 0,0 1 1 16,-2-1-5-16,-2 2 1 0,0 1-7 16,-1 0-3-16,-2 1-3 0,-2 1-2 15,-1 1-5-15,0 2 1 0,-8 1 0 0,1 1-1 16,-4 0 6-16,-2-1 1 0,1 1 4 0,-2-1 5 15,0 0 2-15,2-1 2 0,0-2-1 0,2 1 2 16,1-3-2-16,1-2 1 0,4-2-5 0,0 0-6 16,2-2-14-16,2-2-20 0,0 1-20 0,0-1-14 15,0 0 4-15,2 0 17 0,2 0 23 0,0-2 19 16,6-2 8-16,-2 1 3 0,1-2 2 16,2 2 2-16,-1 1 0 0,-1 0 2 0,2 2-4 15,-2 0 3-15,1 0-2 0,1 2 0 0,-1 1 8 16,0 2-5-16,0 0 3 0,-2 2-1 15,-2 0 0-15,2 1-2 0,-2 0 2 0,-1 1 4 16,-3 1 8-16,0-1 10 0,-1 1 4 0,-1-1 6 16,0 1-6-16,-1 0 5 0,-3-1 2 0,-1 1-1 15,-2-1 9-15,-1 1-8 0,-2-1-4 16,-2 0-1-16,-1 1-6 0,-2-1-3 0,2 0-3 16,0-1-5-16,-1 0-7 0,4-2-6 0,-1-2-8 15,3 1-7-15,0-3-17 0,3 1-19 16,0-2-27-16,1-1-47 0,2 0-83 0,2-1-82 15,0-3-144-15,0 2 75 0</inkml:trace>
  <inkml:trace contextRef="#ctx0" brushRef="#br1" timeOffset="-138937.81">6891 3439 1602 0,'0'0'182'0,"0"0"-211"16,0 0 45-16,0 0 24 0,0 0-6 0,0 0-25 16,0 0-1-16,0 0-3 0,0 0 1 0,0 0-4 15,0 0-10-15,0 0 10 0,0 0-2 0,1 77-4 16,3-71 9-16,1-1-8 0,1-1-2 16,-1 1 4-16,2-2-2 0,1 1 1 0,-1-1 2 15,4-1 0-15,-1 0 0 0,3 2 1 0,-2-3-1 16,1 1-5-16,2 1-2 0,-1-1 4 15,1 0-2-15,-2 2 2 0,0-1 1 0,-1 3 2 16,0-2-2-16,-5 0 4 0,1 1 5 0,-3 1 3 16,-4 0 10-16,0-1 8 0,0 2 6 15,-4 1-4-15,-5 1-6 0,-1 2-14 0,-3 0-12 0,-4 0-4 16,0 2-12-16,1 0-7 0,-3 1-9 0,3-2-11 16,0-1-22-16,1-1-40 0,2-2-53 15,3-2-77-15,0 0-66 0,3-3-14 0,3 0-357 0</inkml:trace>
  <inkml:trace contextRef="#ctx0" brushRef="#br1" timeOffset="-138727.37">6912 3455 1150 0,'0'0'504'0,"0"0"-479"0,0 0 33 16,0 0 44-16,0 0-10 0,0 0-37 15,0 0-10-15,0 0-11 0,0 0-9 0,0 0-8 16,0 0-9-16,127-78-2 0,-110 72-6 0,3 2-1 16,0-1-5-16,-1 0-11 0,3 2-20 0,-1-1-30 15,-1 3-42-15,-1 0-60 0,2 1-73 0,-3 0-105 16,-5 0-22-16,-4 0-388 0</inkml:trace>
  <inkml:trace contextRef="#ctx0" brushRef="#br1" timeOffset="-138464.08">7473 3462 2420 0,'0'0'-18'16,"0"0"-19"-16,0 0 48 0,0 0 40 0,0 0-32 15,0 0-48-15,0 0-33 0,0 0-53 0,0 0-68 16,0 0-121-16,0 0-161 0,0 0-79 0,0 0-200 16</inkml:trace>
  <inkml:trace contextRef="#ctx0" brushRef="#br1" timeOffset="-138272.59">7467 3689 1255 0,'0'0'170'16,"0"0"-62"-16,0 0 48 0,0 0 29 0,0 0-19 16,0 0-44-16,0 0-22 0,0 0-10 15,0 0-15-15,0 0-17 0,9 120-15 0,-12-104-14 16,0-2-15-16,-2 2-11 0,-3 0-14 0,1-1-37 15,-2 1-52-15,-1 1-88 0,-2 1-133 16,4-6-198-16,2-4-862 0</inkml:trace>
  <inkml:trace contextRef="#ctx0" brushRef="#br1" timeOffset="-137379.23">7496 3499 1351 0,'0'0'155'0,"0"0"-4"0,0 0 56 0,0 0 31 16,0 0-36-16,0 0-58 0,0 0-35 0,0 0-21 15,0 0-10-15,0 0-8 0,0 0-13 0,0 0-11 16,0 0-7-16,0 0-13 0,0-16-8 15,0 15-14-15,0 1-9 0,0 0-18 0,-2 0-16 16,1 0-27-16,0 0-57 0,0 0-68 0,-2 0-111 16,2 3-168-16,0 0-111 0,1-2-602 0</inkml:trace>
  <inkml:trace contextRef="#ctx0" brushRef="#br1" timeOffset="-135739.65">2012 4811 1310 0,'0'0'158'15,"0"0"-50"-15,0 0 48 0,0 0 26 16,0 0-11-16,0 0-56 0,0 0-21 0,0 0-19 16,0 0-20-16,0 0-18 0,0 0-11 0,0 0-1 15,-86-33-6-15,72 33-5 0,3 0-3 16,-3 0-3-16,-1 4-4 0,3 1 1 0,-1 1-2 15,-1 1-2-15,1 0-2 0,2 3-1 0,1-2 1 16,0 1-3-16,1-1 1 0,1 2-4 0,1-1-4 16,0 0-1-16,0 1-3 0,3 2-3 15,0-2-6-15,0 2-5 0,3-2-9 0,1-1-2 16,0 0-3-16,0-1-3 0,1-1 0 0,4 0-5 16,0-1 3-16,2 0 3 0,1-1 7 0,0 0 5 15,2 1 4-15,2-3 5 0,-1 2 5 16,1 1 1-16,1-3 1 0,-1 1 3 0,4-1-1 0,-4 2 5 15,1-2 4-15,3 1 0 0,-3 0 1 16,-2 0 0-16,2 1 2 0,-2 0 1 0,-4-1 3 16,0 1 3-16,-5 1 2 0,1-1 9 0,0-1 6 15,-3 0 9-15,0 0 8 0,0 1 6 16,0 0 3-16,-2 0 0 0,-3 1-5 0,-2-1-5 16,-1 4-9-16,-5-2-4 0,0 1 4 15,0 0-2-15,-4 1 2 0,1-1-3 0,0 0-8 0,-3 0 1 16,2-1 2-16,2 0 1 0,-2-1-2 15,5-2 2-15,0-1-10 0,-1-1-5 0,3-1-6 16,2-1-7-16,-1 1-5 0,0-1-8 16,2 0-13-16,3 0-25 0,-2 0-40 0,3 0-70 0,2 0-172 15,0-2-172-15,1 1-713 0</inkml:trace>
  <inkml:trace contextRef="#ctx0" brushRef="#br1" timeOffset="-135289.85">2104 5329 1214 0,'0'0'350'15,"0"0"-348"-15,0 0 67 0,0 0 77 16,0 0 0-16,0 0-64 0,0 0-34 0,0 0-9 16,0 0-4-16,0 0-2 0,0 0-3 0,0 0-3 15,0 0-2-15,50-123-3 0,-44 108 0 0,1-1-1 16,0 0 3-16,-3 1-7 0,3 2 0 0,-5 3-3 15,4 2 5-15,-4 2-2 0,-1 2 0 16,-1 3-1-16,1 1-8 0,-1 0-3 0,0 0-10 16,0 1-18-16,0 3-17 0,0 0 8 0,0 5 9 15,0 2 21-15,0 6 15 0,0 2-3 16,0 3-4-16,-1 2-11 0,-5 1-9 0,1 0-12 16,0 1-9-16,0-1 2 0,0 0 4 0,0 0 0 15,0-3-6-15,0-1-25 0,3-2-35 16,1-4-47-16,1-4-84 0,0-3-102 0,0-2-80 15,0-2-496-15</inkml:trace>
  <inkml:trace contextRef="#ctx0" brushRef="#br1" timeOffset="-135022.58">2464 4966 1847 0,'0'0'-19'0,"0"0"12"0,0 0 100 0,0 0 38 0,0 0-13 16,0 0-28-16,0 0-12 0,0 0-15 15,0 0-14-15,124 0-8 0,-103-3-7 16,1 1-9-16,-1 0-6 0,2-1-17 0,0 0-21 15,-2 0-20-15,-3 1-43 0,0 0-53 0,1-1-75 16,-5 1-140-16,-1 1-166 0,-7 1-697 0</inkml:trace>
  <inkml:trace contextRef="#ctx0" brushRef="#br1" timeOffset="-134777.8">2541 5128 1656 0,'0'0'-5'0,"0"0"76"16,0 0 96-16,0 0-3 0,0 0-42 16,0 0-21-16,0 0-18 0,0 0-17 0,0 0-13 15,0 0-16-15,120 4-10 0,-105-5-11 0,4-2-13 16,-1 0-6-16,2-1-14 0,-1-1-25 15,-2 0-47-15,2 0-63 0,3-1-93 0,0 0-131 16,-7 2-127-16,-4 2-631 0</inkml:trace>
  <inkml:trace contextRef="#ctx0" brushRef="#br1" timeOffset="-123839.09">3242 4563 381 0,'0'0'398'0,"0"0"-352"15,0 0 67-15,0 0 23 0,0 0 17 0,0 0-23 16,0 0-32-16,0 0-14 0,0 0-18 0,0 0-19 16,0 0-7-16,0 0 1 0,-13-41-2 15,15 37-4-15,0 0-6 0,5-1-6 0,-4 0-4 16,3-1 0-16,-1 1-2 0,2 1-3 0,1 0-1 16,-1 1-2-16,2-1-3 0,0 1-2 0,2-1-1 15,-1 2-3-15,0 1-1 0,1 1 2 16,-1 0-1-16,0 0-1 0,1 3-3 0,-2 2-3 15,0 0-5-15,1 0 0 0,-3 2-4 0,-3 2-2 16,3 0 1-16,-5 1 0 0,-1 3 6 16,-1-2-1-16,0 3 3 0,0 0 2 0,-3-1 0 15,-5 3 2-15,1-1 1 0,0 0 1 0,-2-1-1 16,1 1 3-16,-2-1-1 0,0 0 0 0,2 0 1 16,3-1-2-16,-2 1 0 0,2-3 0 0,-1-1 0 15,3 0-2-15,-1-1 0 0,3-1-3 0,0-1 2 16,0 0 0-16,1 1 1 0,0-3 0 15,0 2-5-15,0-1 1 0,2-1-6 0,4-1-2 16,-3 0-1-16,3-1 0 0,0 1 1 0,2-1 4 16,1 1 3-16,2-1-2 0,-1-1-4 0,0 1-11 15,4-2-19-15,1-1-37 0,0 1-59 16,2-1-87-16,1 0-96 0,-5 0-65 0,-4-1-72 0</inkml:trace>
  <inkml:trace contextRef="#ctx0" brushRef="#br1" timeOffset="-123406.64">3598 4512 1009 0,'0'0'-4'0,"0"0"47"16,0 0 48-16,0 0 18 0,0 0-57 0,0 0-38 15,0 0-12-15,0 0 4 0,0 0 6 16,0 0 5-16,0 0 9 0,0 0-1 0,0 0 0 16,0 0-5-16,49 2 3 0,-39 0 1 0,1-2 6 15,0 0 5-15,1 0-5 0,3 0-3 16,-2-2-8-16,-2 1 0 0,5-1-7 0,-4-2 0 16,1 2 0-16,-1-1-8 0,3-1 4 0,-5 2 0 15,0-1 0-15,-5 2-1 0,3 0-2 16,-5 1-3-16,1 0-2 0,-3 0 7 0,-1 0 2 15,0 0 8-15,0 4 4 0,0-1 8 0,0 3-5 16,0 2 4-16,-2 2-3 0,-2 3-12 0,3 2 6 16,-1 0-3-16,-3 1-6 0,1 1-2 15,2-1-3-15,-3 2-4 0,2-1 2 0,-1 1 5 16,-1 1-1-16,2-1 4 0,-3 2-2 0,2-2 3 16,4-1-5-16,-2-1-2 0,-2 0-2 0,3-4-10 15,0 1-4-15,1-3-15 0,0-1-27 0,0-2-43 16,0-1-49-16,0-2-71 0,0-1-95 0,1-2-43 15,0-1-456-15</inkml:trace>
  <inkml:trace contextRef="#ctx0" brushRef="#br1" timeOffset="-123185.2">3658 4630 1460 0,'0'0'0'0,"0"0"-36"0,0 0 56 0,0 0 64 0,0 0 16 16,0 0-16-16,0 0 4 0,0 0-10 0,0 0-15 15,0 0-21-15,0 0-17 0,129-4-8 16,-112 4-3-16,1 0-8 0,1 0-6 0,0-1-11 16,-1 0-33-16,-1-2-44 0,0 2-59 0,2 0-76 15,-5 0-88-15,3 1-60 0,-7 0-224 0,-2 0 340 0</inkml:trace>
  <inkml:trace contextRef="#ctx0" brushRef="#br1" timeOffset="-122723.45">4218 4504 1171 0,'0'0'91'0,"0"0"48"0,0 0 27 0,0 0-10 16,0 0-58-16,0 0-41 0,0 0-25 0,0 0-21 15,0 0-11-15,0 0-8 0,0 0-5 16,0 0 4-16,0 0 2 0,0 0-3 0,-84 55 5 16,76-40-5-16,1 1 0 0,3 0 2 0,1 1-1 15,-2-1 4-15,4 2-1 0,1-1 1 0,0 0 2 16,0 1-2-16,0-2 1 0,7 0-2 0,-3-1-1 15,5-1 1-15,0-3 3 0,1 0 1 0,1-2 5 16,1-1-2-16,0-3-1 0,4-1 0 16,-5-3-3-16,2-1 7 0,2 0 5 0,-3-3 7 15,0-3 7-15,0-2 2 0,2-1 5 0,-2-2 6 16,-1 0 2-16,-1-2 9 0,-1 1 6 0,-1-2-1 16,-3-1 3-16,4 1-4 0,-6-1-5 15,3 1-2-15,-4-1-6 0,-1 0-4 16,-1 1-5-16,0-3-1 0,0 1-6 0,-1-1-3 15,-2 0-8-15,-4-2-7 0,-1-1-12 0,2 3-9 16,-3 1-6-16,0 2-13 0,-2 3-10 0,1 2-16 16,0 1-27-16,-2 2-37 0,2 2-43 0,-2 2-48 15,-1 2-87-15,2 0-92 0,1 5-297 0,6-2 384 0</inkml:trace>
  <inkml:trace contextRef="#ctx0" brushRef="#br1" timeOffset="-121956.68">3569 4955 655 0,'0'0'37'0,"0"0"52"0,0 0 26 16,0 0 8-16,0 0-28 0,0 0-36 0,0 0-22 16,0 0-21-16,0 0-13 0,0 0 1 0,0 0 4 15,0 0 7-15,0 0 9 0,0 0 16 0,0 0 8 16,0 0 7-16,0 0 0 15,0 0-7-15,0 0-5 0,0 0-6 0,0 0-6 16,0 0-7-16,0 0-9 0,-2 0-6 0,2 0-1 16,-2-1-3-16,0 1 2 0,-2-1 1 0,2 0-2 15,1 1 7-15,-2-2 1 0,-1 2 3 0,1-1 0 16,2 1-1-16,0-1-1 0,-4 1 4 0,4-1 3 16,0 1 1-16,-1 0 4 0,1-1 1 15,-1 1 3-15,-1 0 3 0,3-1 2 0,0 1-1 16,0-2-4-16,0 2-5 0,0 0-4 0,0-1-5 15,0 1-7-15,0 0-3 0,0-1-3 0,3 1 0 16,-1-1 5-16,1-1 1 0,5-1 6 0,2 1 1 16,1 0 3-16,0-2-2 0,7 2 2 15,-2 0 0-15,2-1-2 0,3 0 2 0,1 1-3 16,2 0 1-16,0-1-2 0,3 2 3 0,-1-2-2 16,2 0-1-16,2 1-5 0,-1-1-2 0,0 0 0 15,1 0-5-15,1-1 7 0,-1 1-5 16,-3-1 1-16,3 1 0 0,-1 0-6 0,0 0 2 15,0-1-3-15,-4 1 2 0,3 0-1 16,1-2 1-16,-4 2-1 0,3-2-1 0,-2 2-3 16,-2-2 0-16,-2 2-2 0,-1-1-8 0,-2 1-4 15,0 0-23-15,-4 2-26 0,0 0-34 0,-4 1-49 16,-1 0-51-16,-4 0-81 0,-3 0-137 0,-2 2-25 16,-1 1-351-16</inkml:trace>
  <inkml:trace contextRef="#ctx0" brushRef="#br1" timeOffset="-121372.47">4017 4969 1724 0,'0'0'84'0,"0"0"-99"0,0 0 63 16,0 0 13-16,0 0 3 0,0 0-26 0,0 0-17 16,0 0-2-16,0 0-3 0,0 0 2 0,0 0-2 15,0 0 8-15,0 0 3 0,0 0 4 0,-42 130 5 16,40-116 0-16,2 0-5 0,0-2-3 15,0 2-1-15,0-1-1 0,0-1-1 0,0 1-4 16,2-1-5-16,3-1-4 0,-2-1-3 0,0-2-2 16,3 1-5-16,-3-2-2 0,3-3-4 15,-1 1-3-15,3-3 0 0,-1-1-2 0,-2-1-1 16,3 0 3-16,1 0-1 0,0-3 6 0,1-2 2 16,2-2 2-16,0-1 2 0,4-1-3 15,-3-1 1-15,1 1-1 0,0 0-1 0,-1 1 1 16,-2 0-1-16,0 1 2 0,-2 1 0 0,2 1 0 15,-2 0-2-15,-1 0 0 0,-3 2 0 0,3-1 2 16,-1 3 2-16,-4-2 0 0,0 2-2 16,1 1 2-16,-2 0 0 0,-1 0 1 0,0 0 4 15,-1 1 3-15,0 2 3 0,0 2 3 0,0 2-1 16,0 2-2-16,0 1-6 0,-2 2-2 0,-1 1-1 16,-3 0-5-16,4 1 1 0,-4 1-1 0,3 2-5 15,-4-2 3-15,4 2 3 0,-4-3-1 0,4-1 2 16,-1-1-2-16,-1 0-6 0,3-1-6 15,-2 0-14-15,-1-1-21 0,4 1-24 0,-1-3-26 16,1 0-40-16,1-2-52 0,0-3-69 0,0-1-105 16,0-1-67-16,0-1-500 0</inkml:trace>
  <inkml:trace contextRef="#ctx0" brushRef="#br1" timeOffset="-120962.05">4752 4732 1332 0,'0'0'323'0,"0"0"-284"0,0 0 33 15,0 0 22-15,0 0 15 0,0 0-21 0,0 0-12 16,0 0-11-16,0 0-8 0,0 0 3 15,0 0-3-15,0 0-4 0,0 0-4 0,37 32-9 16,-24-32-4-16,1 0-9 0,-2 0-6 0,6-1-6 16,-1-2-7-16,-1 1-4 0,4-1-4 15,0-2-4-15,0 1-9 0,-1-1-15 0,0 0-34 16,0 1-48-16,-3-1-66 0,3 2-99 0,-9 0-166 16,-1 2-651-16</inkml:trace>
  <inkml:trace contextRef="#ctx0" brushRef="#br1" timeOffset="-117255.65">5284 4299 703 0,'0'0'215'0,"0"0"-172"15,0 0 42-15,0 0 28 0,0 0 15 0,0 0-27 16,0 0-31-16,0 0-13 0,0 0-13 0,0 0-6 16,0 0 5-16,0 0 1 0,1 17 0 15,2-9-9-15,-1 0-11 0,0 2-10 0,0-3-3 16,0 3-3-16,3-2-1 0,-1 0-2 0,0-1 0 16,0 0-3-16,-2 0 4 0,4-1 4 0,-3-1-1 15,1-1 5-15,0 0-4 0,0-1-1 0,1 1-1 16,0-2 1-16,1 1 4 0,-1-2 0 0,4 0 2 15,-2 0 1-15,-1-1-3 0,1 0-2 16,3 0 0-16,-1 0-6 0,0 0 1 0,0 0-1 16,2 0-3-16,-2 0 1 0,-1 0-3 0,0 2 0 15,1 3-2-15,-1 0-1 0,0 1 2 16,-3 1-2-16,2 0 2 0,-4 2 2 0,2 2-3 16,-2 0 2-16,-3 1 5 0,0-1-2 15,0 1 9-15,-1-1 0 0,-6 1-2 0,2-2 0 16,-3 2-7-16,-1-2-1 0,0-1-11 0,-1 1-10 15,-1-3-19-15,1 0-25 0,-2-2-30 0,2 0-41 16,0-3-53-16,-1 0-78 0,2-2-82 0,1 0 26 16,5 0-276-16</inkml:trace>
  <inkml:trace contextRef="#ctx0" brushRef="#br1" timeOffset="-117063.18">5271 4329 1579 0,'0'0'14'0,"0"0"17"0,0 0 15 16,0 0 16-16,0 0-10 0,0 0-11 0,0 0-5 15,0 0-6-15,0 0-10 0,0 0-14 0,0 0-9 16,0 0-23-16,132-61-28 0,-112 57-33 16,1 1-47-16,1 1-44 0,-3 0-49 0,3 2-51 15,-2 0-9-15,-6 0 39 0,-5 0-147 0</inkml:trace>
  <inkml:trace contextRef="#ctx0" brushRef="#br1" timeOffset="-116673.7">5780 4220 891 0,'0'0'101'16,"0"0"2"-16,0 0 9 0,0 0-10 0,0 0-56 15,0 0-35-15,0 0-11 0,0 0 1 0,0 0 1 16,0 0 1-16,0 0 3 0,0 0-3 16,0 0 0-16,0 0 2 0,-88 119 0 0,85-101-3 15,-1 1-1-15,1 1-3 0,2-2-3 0,1 0-1 16,0-1-1-16,1-2-3 0,6 1 1 0,-2-3 2 16,2 0-2-16,3-1 3 0,-1-1-1 15,0-4-1-15,4-1 5 0,-2-3 4 16,4-2 10-16,-3-1 13 0,0 0 9 0,0-5 7 15,0-2 4-15,1-3 5 0,-2 2 8 0,-2-3 11 16,0 1 11-16,-3-1 10 0,2 0 1 0,-5-1 0 16,2 1-5-16,-2-1-14 0,-3-1-11 0,0 2-13 15,0-1-9-15,0-1-9 0,0 0-7 16,-2-1-8-16,-5 0-8 0,1 0-8 0,-1-2-11 16,-2 1-16-16,0 1-27 0,-1 0-27 0,0 2-39 15,0 3-49-15,0 2-60 0,-1 3-100 0,4 2-73 16,3 1-519-16</inkml:trace>
  <inkml:trace contextRef="#ctx0" brushRef="#br1" timeOffset="-116273.77">5386 4792 962 0,'0'0'168'16,"0"0"-230"-16,0 0 104 0,0 0 96 0,0 0 24 16,0 0-19-16,0 0-13 0,143-32-10 0,-113 22-22 0,4 0-20 15,1-2-19-15,0 2-14 0,-1-1-10 16,-2 2-7-16,-1 0-7 0,1 1-5 0,-1 0-5 16,-2 1-5-16,0 0-3 0,0 0 1 15,-2 3-4-15,0-1-1 0,-5 1-3 16,-2 2-16-16,-1 1-23 0,-5 1-42 0,0 0-53 15,-4 0-76-15,-3 3-124 0,0 1-94 0,-4-2-500 0</inkml:trace>
  <inkml:trace contextRef="#ctx0" brushRef="#br1" timeOffset="-115806.02">5681 4918 1471 0,'0'0'67'16,"0"0"-46"-16,0 0 52 0,0 0 39 0,0 0 6 16,0 0-35-16,0 0-15 0,0 0-10 15,0 0-9-15,0 0-7 0,0 0-3 0,0 0-2 16,0 0-9-16,0 0-5 0,105-52-7 0,-92 52-8 15,-3 0-1-15,-1 0-4 0,-2 2-2 16,1 2-1-16,-1-1-5 0,-4 2-2 0,3 2-1 16,-4 0-5-16,-1 1 0 0,-1 1-2 0,0 1-5 15,0 2 3-15,-2 0-2 0,-4-1-1 0,2 0 3 16,-3 0 0-16,-1 0 4 0,2 0 6 0,-1 2 3 16,-2-2 3-16,2-1 2 0,0 2 0 15,0-3 1-15,1 0 2 0,2-2-2 0,1-1 0 16,0 0 1-16,0-1-4 0,3-2 2 0,0 0 5 15,0-1-1-15,0 1 5 0,3-1 1 0,1 0 1 16,-2 1 2-16,4-2 0 0,-2 1 0 16,3-1-3-16,0 0 1 0,1-1-1 0,1 0-4 15,1 0-1-15,1 0 0 0,1 0-6 0,0 0 4 16,-2-1-2-16,2-1-3 0,0 0-3 0,-1 0-9 16,0-1-18-16,0 1-25 0,2-2-31 0,1 1-51 15,-3-1-73-15,1-1-103 0,0 0-122 16,-3 1-74-16,-2 1 23 0</inkml:trace>
  <inkml:trace contextRef="#ctx0" brushRef="#br1" timeOffset="-115327.7">6392 4378 1913 0,'0'0'-64'15,"0"0"15"-15,0 0 49 0,0 0 70 0,0 0 25 16,0 0-9-16,0 0-11 0,0 0-6 0,0 0-15 16,0 0-13-16,0 0-15 0,116-3-11 15,-100-1-5-15,4 0-8 0,-2 0-10 0,-3 2-12 16,1-2-25-16,-3 2-35 0,-1 1-45 0,0 0-78 16,-2 1-98-16,-2 0-126 0,-3 0-14 0,-2 0-252 15</inkml:trace>
  <inkml:trace contextRef="#ctx0" brushRef="#br1" timeOffset="-115114.2">6440 4567 1580 0,'0'0'34'0,"0"0"-37"0,0 0 67 15,0 0 49-15,0 0 2 0,0 0-23 0,0 0-8 16,0 0-10-16,0 0-22 0,0 0-13 15,124 7-15-15,-105-7-9 0,-1-1-10 0,-1 0-7 16,1-1-14-16,-1 0-27 0,2 1-42 0,-5 0-62 16,4 1-68-16,-2 0-82 0,-2 0-130 0,-4 0-237 15,-3 0 272-15</inkml:trace>
  <inkml:trace contextRef="#ctx0" brushRef="#br1" timeOffset="-102138.96">7214 4188 0 0,'0'0'91'0,"0"0"-55"0,0 0 3 15,0 0 15-15,0 0 4 0,0 0 18 0,0 0 22 16,0 0 23-16,0 0 16 0,0 0 8 0,0 0 2 16,0 0-12-16,7-11-15 0,-7 11-13 0,0-1-5 15,0 1-11-15,0-1-9 0,0 1-12 16,-2 0-12-16,0-1-13 0,0 1-6 0,0 0-8 15,-2 0-7-15,-1 0-4 0,1 0-5 0,-3 0-2 16,0 0-3-16,-1 1-2 0,2 1-4 16,-3 2-1-16,0 1 2 0,0 0-2 0,-1 2 2 15,0 0-1-15,0 1-3 0,1 1 1 0,0 0 0 16,0 0-2-16,1 1 0 0,2 3 0 0,-3 1 0 16,3 0 0-16,-2 2 2 0,2 1 1 0,2 1 0 15,1-1 2-15,0 1 1 0,2 1-2 0,1-1 1 16,0 0 0-16,1 1 1 0,3-2-1 15,1 1 0-15,1 0 0 0,3-2-4 0,-1 1 0 16,1-3-3-16,1 0-2 0,1-2-1 0,1 0 2 16,1-1-1-16,0-1-3 0,-2-1 2 15,4-2-4-15,-3 0 1 0,1-2 1 0,1-1 2 16,-3-1 1-16,1 0 2 0,-1-3 4 0,0 0-4 16,-2 0 2-16,0-3-2 0,0 0-1 15,-2-2 0-15,1 1 1 0,-2-1 2 0,0 0-1 16,0-2 4-16,-2 0-2 0,0 0 0 0,-2 0 3 15,1-2-1-15,-3 1 0 0,0 1 0 0,0-1 0 16,0 0-2-16,-2-2 2 0,-3 2-3 16,0-1 0-16,-2-1 0 0,0 2 1 0,-3 1 3 15,-3 1-2-15,1 1 4 0,-1 2 0 0,-4 2 1 16,1 1-1-16,-2 0 2 0,0 0-1 0,0 1-1 16,1 3 1-16,2 2-4 0,-1 2-2 0,2 3-2 15,-1 1 0-15,4 0-4 0,-2 2-1 0,3 0-5 16,2 0-9-16,0 1-10 0,2 0-24 15,3-1-39-15,2 0-65 0,1 0-89 0,1-2-111 16,3-1-13-16,2-5-344 0</inkml:trace>
  <inkml:trace contextRef="#ctx0" brushRef="#br1" timeOffset="-97222.83">7447 4138 554 0,'0'0'133'0,"0"0"-70"16,0 0 31-16,0 0 19 0,0 0 6 0,0 0-24 15,0 0-5-15,0 0 2 16,0 0-8-16,0 0-23 0,0 0-30 0,0 0-23 15,-24-10 1-15,26 10 11 0,3-1 7 0,-2 0 8 16,4 0 1-16,0 0-2 0,0 0-6 0,4-2-1 16,-1 2-7-16,1 1 0 0,-3-1-2 0,3 1-5 15,-1 0 0-15,1-1-3 0,0 1 2 0,0 0-2 16,3-1-2-16,-4 0-1 0,2 0-2 0,-1 1 1 16,-2-1 0-16,1 1-5 0,-2 0 1 15,-2 0-1-15,-1 0 0 0,2 0 1 0,-3 0-3 16,1 0 2-16,-1 0-6 0,-1 0 3 0,0 0 2 15,1 0-2-15,-4 0 4 0,2 0-2 0,-2 0-1 16,1 0 0-16,-1 1-1 0,0-1 1 0,0 1-3 16,0-1 0-16,0 1 1 0,0 1 0 0,0 0 7 15,0 2 4-15,0 2-2 0,-2 1 5 16,1 2-3-16,-4 1 1 0,0 4 3 0,0 0-3 16,-1 3 0-16,1 0-3 0,0 1 2 15,1 1-1-15,0 0 1 0,3-1 1 0,0 1 0 16,-1 1 4-16,2-1 1 0,0 2 5 0,0-1 3 15,0-1 2-15,0 1-1 0,0-1-5 0,0-1-1 16,0-1-7-16,0-1-1 0,2-2-5 16,-1 0-3-16,0-3-4 0,0 0-12 0,2-3-21 15,-1-2-36-15,1-2-51 0,-2 0-67 0,0-2-71 16,2-2-91-16,-1 0-18 0,-2 0-387 0</inkml:trace>
  <inkml:trace contextRef="#ctx0" brushRef="#br1" timeOffset="-96962.89">7470 4361 1522 0,'0'0'7'0,"0"0"23"0,0 0 27 16,0 0 37-16,0 0 4 0,0 0-4 0,0 0-2 15,0 0-11-15,0 0-17 0,0 0-11 16,0 0-10-16,0 0-11 0,0 0-8 0,124 15-9 16,-104-20-4-16,0 1-8 0,1-2 0 0,-1 0-8 15,-1-1-7-15,-1 1-13 0,0-1-17 0,-2-1-29 16,1 1-32-16,-2 1-39 0,-1 0-67 0,0 1-111 16,-7 3-100-16,-2 0-554 0</inkml:trace>
  <inkml:trace contextRef="#ctx0" brushRef="#br1" timeOffset="-95647.14">7975 4512 998 0,'0'0'43'0,"0"0"53"0,0 0 27 0,0 0 16 16,0 0-26-16,0 0-51 0,0 0-16 15,0 0 0-15,0 0 12 0,0 0 15 0,0 0 5 0,0 0-9 16,0 0-8-16,0 0-10 0,4 115-11 16,-4-97-11-16,0 2-10 0,0 1-7 0,0-1-5 15,0 1-1-15,-4-1-3 0,-2-1-4 0,0 1-4 16,0-3-12-16,-3 0-15 0,-1-1-28 0,1 0-31 15,-1-2-40-15,3-2-56 0,2-1-97 0,0-4-103 16,1-2-564-16</inkml:trace>
  <inkml:trace contextRef="#ctx0" brushRef="#br1" timeOffset="-94822.31">8113 4065 421 0,'0'0'58'15,"0"0"29"-15,0 0 40 0,0 0 35 0,0 0 1 16,0 0-55-16,0 0-35 0,0 0-28 0,0 0-17 15,0 0 6-15,0 0 7 0,0 0 18 16,0 0 5-16,0 0 5 0,10 10 5 0,-8 3-6 0,-2 1 0 16,1 2-5-16,-1 1-8 0,0 1-7 15,0-1-7-15,0-1-11 0,0 0-4 0,0-1-5 16,0-2-3-16,1-1-3 0,1-1-4 0,-1-2 2 16,2-2-8-16,-1 0 1 0,1-3-1 0,0-1-3 15,2-1 4-15,0-2 4 16,1 0 6-16,-1 0 1 0,5-3 6 0,0-4-5 15,0 0-5-15,2-1-1 0,-1 0-8 0,1-2 0 16,-1 2-4-16,-1 2 4 0,0 0-4 0,0 0 0 16,-2 3-1-16,1-1-4 0,0 3 3 0,0 0-1 15,-3 1 1-15,0 0-4 0,3 1 3 0,-4 4-3 16,0 0 3-16,1 4 5 0,-1-1-1 16,3 3-1-16,-5 0-2 0,1 2 4 0,0 1-3 15,-3 0 4-15,0-1 1 0,0 1-3 0,-1 0 3 16,0 1-2-16,0-1 1 0,-3 0-2 0,-4 0 4 15,3-1-1-15,-5 0 2 0,-1 0 0 0,0 0-1 16,-1-2 0-16,0 1-3 0,-3-1 4 0,0 0-6 16,2 0 1-16,-3-1 0 0,1 0-7 15,-1 0-4-15,1-3-11 0,1-2-17 0,1 0-19 16,2-3-23-16,-1 0-32 0,3-2-38 0,-1 0-55 16,3 0-80-16,1-4-89 0,1 1-317 15,1 0 455-15</inkml:trace>
  <inkml:trace contextRef="#ctx0" brushRef="#br1" timeOffset="-94559.03">8150 4091 1283 0,'0'0'16'0,"0"0"23"16,0 0 33-16,0 0 12 0,0 0-12 0,0 0-8 15,0 0-13-15,0 0-12 0,0 0-14 0,128-71-14 16,-111 65-6-16,1-1-3 0,0 1-3 16,-2 0-3-16,2 2-8 0,1 0-15 0,-3 2-29 15,1 1-46-15,0 1-60 0,-2 0-72 0,2 0-69 16,-5 0 23-16,-4 0-302 0</inkml:trace>
  <inkml:trace contextRef="#ctx0" brushRef="#br1" timeOffset="-94214.92">8756 4242 1839 0,'0'0'-102'0,"0"0"53"0,0 0 70 0,0 0 44 16,0 0-3-16,0 0-19 0,0 0-3 16,0 0-9-16,0 0-10 0,122-21-17 0,-105 17-9 15,1 1-11-15,-2-1-14 0,0 1-21 0,1 1-46 16,-3-2-78-16,-1 1-128 0,-2 0-90 0,-6 1-512 16</inkml:trace>
  <inkml:trace contextRef="#ctx0" brushRef="#br1" timeOffset="-93806">9066 3926 1861 0,'0'0'-25'0,"0"0"42"0,0 0 56 16,0 0 17-16,0 0-25 0,0 0-16 0,0 0-7 15,0 0-6-15,0 0-8 0,0 0-11 16,0 0-5-16,0 0-5 0,0 0-4 0,118-21-4 16,-106 27 2-16,-2 0-3 0,0 2-1 0,-2 0 1 0,1 1-1 15,-2 1-3-15,2 2-2 0,-2 1-1 16,-4-1-4-16,2 1 0 0,-1 1 2 0,-3-2-1 16,0 1 4-16,-1 1 3 0,0-1 3 0,0 1 1 15,-2 0 6-15,-2 0-1 0,0-1 0 0,1 1 2 16,-3-2 0-16,4 0-1 0,-3 1 0 15,1-2 3-15,2 2-3 0,1-1 3 0,0 0-1 16,-1-1-3-16,1 1-3 0,1-2 0 0,0-1-1 16,0 2-2-16,0-2 2 0,4 0-6 15,-2-1-5-15,3-1 1 0,1 0-4 0,2-2-1 16,0-1-6-16,-1 1-6 0,4-3-7 0,-1 1-8 16,3-1-15-16,-2-2-23 0,0 0-34 0,2 0-31 15,0 0-31-15,-1 0-54 0,0 0-84 16,-5-1 6-16,-3 0-332 0</inkml:trace>
  <inkml:trace contextRef="#ctx0" brushRef="#br1" timeOffset="-93055.01">9493 3868 1079 0,'0'0'-157'16,"0"0"24"-16,0 0 86 0,0 0 107 15,0 0 31-15,0 0-12 0,0 0-29 0,0 0-6 16,0 0 1-16,0 0 3 0,0 0 0 0,0 0 5 16,0 0-3-16,0 0-2 0,-10 79-1 15,10-69-5-15,0 0-4 0,0 1-4 0,3-1 0 16,1 0-4-16,1-3 2 0,3 1-2 0,0-2-3 16,2 0 0-16,2 0-3 0,-2-3-2 0,5 1-4 15,-1-1-3-15,-1-1-3 0,-1 2 2 0,2-1-3 16,-2 1 1-16,-1-2-2 0,-2 2-5 0,1 0 7 15,-3 0 0-15,-1 2 5 0,1 0 5 0,-3 1 0 16,0 1 4-16,-1-1 3 0,-3 1 5 16,0 0-3-16,-1 1-1 0,-7-1-7 0,0 2-8 15,-2-2-7-15,-1 0-9 0,-1 1-9 0,-3-1-13 16,-1 1-6-16,-2-1-14 0,1-1-12 16,1-1-14-16,-2 0-26 0,1 0-36 0,3-3-63 15,1 1-81-15,-2-3-74 0,7 0-386 16,2-1 621-16</inkml:trace>
  <inkml:trace contextRef="#ctx0" brushRef="#br1" timeOffset="-92844.04">9482 3877 1711 0,'0'0'69'0,"0"0"-81"0,0 0 37 15,0 0 49-15,0 0-3 0,0 0-23 0,0 0-8 16,0 0-8-16,0 0-7 0,130-14-13 16,-108 11-6-16,-1 2-6 0,2-1-2 0,-1 1-9 15,-1 0-24-15,2-2-34 0,-2 2-62 0,-1-1-76 16,-2 1-96-16,1 1-90 0,-5 0 28 0,-5 0-220 16</inkml:trace>
  <inkml:trace contextRef="#ctx0" brushRef="#br1" timeOffset="-92314.88">10030 3951 1563 0,'0'0'81'0,"0"0"-105"0,0 0 41 16,0 0 74-16,0 0 11 0,0 0-31 0,0 0-14 16,0 0-3-16,0 0-8 0,0 0-12 15,0 0-11-15,0 0-7 0,0 0-9 0,0 0 1 16,120-2-8-16,-108 2-4 0,0 0-11 0,0 0-24 16,3 0-37-16,-4 0-69 0,-1 0-84 15,0 1-114-15,-5 1-65 0,0-1-479 0</inkml:trace>
  <inkml:trace contextRef="#ctx0" brushRef="#br1" timeOffset="-92114.41">10039 4131 1626 0,'0'0'7'0,"0"0"-3"0,0 0 71 16,0 0 13-16,0 0-17 0,0 0-21 0,0 0-6 15,121 3-9-15,-101-3-17 0,1 0-8 0,-1-1-7 16,1 0-7-16,-1-1-13 0,-1 0-25 0,0 1-31 16,-2 1-55-16,2 0-74 0,0 0-131 15,-8 0-65-15,-3 0-436 0</inkml:trace>
  <inkml:trace contextRef="#ctx0" brushRef="#br1" timeOffset="-89484.24">11312 3604 242 0,'0'0'405'0,"0"0"-321"0,0 0 45 16,0 0 32-16,0 0-7 0,0 0-46 0,0 0-24 16,0 0-9-16,0 0 3 0,0 0 7 15,0 0-5-15,0 0-2 0,0 0-4 16,0 0-5-16,36-40-7 0,-32 35-9 0,4 0-4 15,0 0-10-15,-1 1-7 0,2 0-2 0,0-1-8 0,1 1-3 16,0 2 0-16,-1 1 0 0,-1 0-6 16,3 1 0-16,-2 0-6 0,-3 2-5 0,4 4-1 15,-2 0-2-15,1 0-3 0,-1 3-3 0,-2 1 1 16,1 3-3-16,-4-2 5 0,2 2 2 0,-3-2-1 16,-2 2 3-16,0 0 0 0,0-1 0 15,0 1-3-15,-4 1 0 0,-3 1-5 0,-1 0-3 16,-4-1 2-16,1 1-2 0,-2-1 2 0,-2 1 1 15,0-2-1-15,0-1 2 0,4 1 1 16,-2-2 1-16,3-1 5 0,1-1-2 0,1-2 2 16,5-1 1-16,0-2-4 0,0 0 1 0,3-1-2 0,0 0 1 15,0-1 6-15,3-1 5 0,1 1 5 16,-1 1 9-16,6-2 2 0,1 0 8 16,1 0 3-16,6-1 2 0,-4 0 0 0,7 0-5 15,0-1-1-15,-1 0-3 0,2-1-2 0,0 0-2 16,1 0-3-16,4 0-3 0,-3 0-6 0,0-1-1 15,0 1-6-15,1 0 2 0,-3 0-3 16,-1 0-4-16,-1 0 2 0,-1 1-7 0,-5 1-5 0,-2 0-12 16,0 0-26-16,-1 0-41 0,-3 0-66 15,2 1-91-15,-5 1-128 0,-2 0-131 0,2 1-621 0</inkml:trace>
  <inkml:trace contextRef="#ctx0" brushRef="#br1" timeOffset="-87155.42">10923 3584 506 0,'0'0'91'0,"0"0"41"0,0 0 33 16,0 0 10-16,0 0-28 0,0 0-26 0,0 0-1 15,0 0-6-15,0 0-3 0,0 0-8 0,0 0-10 16,0 0-5-16,0 0-10 0,0 0-6 0,39-71-8 16,-39 71-15-16,0 0-16 0,0 3-17 15,-1 3-13-15,-3 4 1 0,2 4 7 0,-2 3 4 16,-2 4 3-16,2-1-6 0,-3-1-2 0,4 1-3 16,-2-1 0-16,2 1-2 15,-2 0-3-15,2-1 0 0,1 1-1 0,0-3 2 0,-3 0-1 16,4-2 0-16,1-1-2 0,0-2-1 0,0-2 2 15,0-2-2-15,2-1 3 0,4-2 1 16,-4 0 3-16,4-3-1 0,-3 1 1 0,-1-2 2 16,4-1 1-16,-4 0 3 0,7 0 5 0,-4 0 5 15,3-1-2-15,2-4 1 0,-2 2-5 0,1-3-8 16,-1 1 1-16,-2 0-4 0,4 1 1 16,-3 1-1-16,1-1 1 0,-4 2-2 0,7-1-2 15,-3 0 2-15,0 0-4 0,-2 0 3 0,3 1-1 16,0 0 0-16,-2-1-2 0,-3 2 3 0,5 0-2 15,-5-1-1-15,3 1 2 0,-1-2-2 0,-2 2 1 16,4 0-2-16,-4 0 3 0,2 0-3 16,-2 0 1-16,2-1 2 0,-4 1-2 0,5-1 2 15,-3 0-1-15,-2 0 2 0,3 0-1 0,-2 0 1 16,2-1 1-16,-1 0-4 0,-2 1 3 0,5-1-1 16,-4-1 1-16,-1 2 1 0,2 0 4 15,-3-1-2-15,0 2 4 0,0 1 4 0,-1 0 1 16,0 0 1-16,0 0-1 0,0 0-1 15,0 0-6-15,0 0-4 0,-2 2-6 0,0 2-5 16,-2 2 4-16,2 2 1 0,-3-1 4 0,0 4-2 16,0 0 2-16,0 2-1 0,-2 0 0 0,4-1 1 15,-5 1-1-15,4 0-3 0,-3 0 0 0,4-1 3 16,-4-1-4-16,5 0 1 0,-2-1-2 0,-2 0-5 16,4 0-4-16,0-2-7 0,-2 1-13 15,2 0-15-15,1 1-10 0,0 0-9 0,0-1-7 16,0 1-17-16,1-2-39 0,0-1-53 0,0-1-77 15,0-2-99-15,2-2-56 0,0 0-538 0</inkml:trace>
  <inkml:trace contextRef="#ctx0" brushRef="#br1" timeOffset="-86529.27">11953 3792 1932 0,'0'0'-15'16,"0"0"43"-16,0 0 44 0,0 0 7 16,0 0-26-16,0 0-26 0,0 0-11 0,0 0 1 15,0 0 1-15,0 0 3 0,0 0-3 0,0 0 0 16,0 0-2-16,0 0-1 0,36 42-1 0,-36-30-3 16,0 2-9-16,0 1-4 0,-6 0-10 0,1 2-18 15,-4 0-16-15,-1 1-19 0,-1-1-18 16,0 2-19-16,-3-1-22 0,4-2-41 0,0-1-70 15,-1-1-85-15,6-3-38 0,-1-4-442 0</inkml:trace>
  <inkml:trace contextRef="#ctx0" brushRef="#br1" timeOffset="-85888.93">12203 3360 1542 0,'0'0'6'15,"0"0"22"-15,0 0 28 0,0 0 5 0,0 0-6 16,0 0-18-16,0 0-9 0,0 0 2 15,0 0 5-15,0 0 0 0,0 0-2 0,0 0 3 16,0 0 0-16,-35 85 2 0,34-73-2 0,1 1 0 16,0-1 0-16,0-1-3 0,0-1 1 15,4 0-6-15,-1-2-4 0,0-1-5 0,3-1-3 16,-2-3-5-16,4 1 0 0,1-2 2 0,0-2-1 16,1 0 3-16,3 0 1 0,-1-4-2 15,5-1-2-15,0-1-1 0,-1 0-4 0,1 1-4 16,-3 1 1-16,2 0-3 0,-3 2 1 0,-2 1 0 15,0 1 0-15,0 0 0 0,-2 0 2 0,0 3 2 16,0 2-3-16,-2 2 3 0,-2 0-3 16,1 2 5-16,-3 0 3 0,1 1 0 0,-2 1 6 15,-2 2-1-15,0-1 1 0,0 1-1 0,-4-1-1 16,0 1-3-16,-4 0-1 0,-2 0-4 0,-1-1 1 16,-1 0-1-16,-4-1-3 0,4 1-2 0,-2-2-6 15,-2 1 0-15,0-1-2 0,1-1 0 0,0-1-3 16,0-1-9-16,3-1-9 0,1-2-24 0,2 1-24 15,0-3-34-15,-1 0-38 0,2-2-41 16,3 0-63-16,-2 0-102 0,4 0-68 0,0-1-550 0</inkml:trace>
  <inkml:trace contextRef="#ctx0" brushRef="#br1" timeOffset="-85650.55">12183 3402 1433 0,'0'0'395'15,"0"0"-352"-15,0 0 39 0,0 0 33 0,0 0 7 16,0 0-27-16,0 0-12 0,124-47-17 0,-98 40-18 16,-2 1-20-16,-3-1-8 0,3 2-6 0,0-1-4 15,-4 1-1-15,2 0-6 0,-1 0-2 0,-2 1-6 16,1-1-7-16,-1 1-19 0,-4 2-32 0,2 0-55 15,-5 1-95-15,1 1-154 0,-5 0-168 16,-2 0-688-16</inkml:trace>
  <inkml:trace contextRef="#ctx0" brushRef="#br1" timeOffset="-82955.48">1527 3637 818 0,'0'0'10'0,"0"0"68"0,0 0 44 0,0 0 40 16,0 0-1-16,0 0-32 0,0 0-33 15,0 0-15-15,0 0-5 0,0 0-11 0,0 0-9 16,0 0-27-16,0-8-27 0,0 11-12 0,0 2 0 16,1 3 11-16,1 4 20 0,-2 4 7 0,0 6-5 15,0 4 1-15,0 3-9 0,0 2-5 16,-4 2-2-16,1 3-4 0,-4 1-4 0,0 2 1 15,0 2 0-15,-1 1-1 0,-1 1 4 0,-2-3-3 16,1-1 1-16,1-1 0 0,-1-2-3 16,1-2 2-16,1 0-1 0,-1-1 2 0,-1-2-2 15,0 0-2-15,-1-3 2 0,2-2-3 0,1-3-1 16,-1-2 3-16,-1-4-4 0,3-2-2 0,3-4 3 16,-2-3-3-16,4-4 2 0,1-2 2 0,1-2-4 15,0 0-3-15,0 0-8 0,0 0-10 0,0-2-10 16,0-2 4-16,2-3 11 0,2-3 12 0,1 0 7 15,3 0 3-15,-1-2-8 0,3 3-3 16,-3 1 1-16,1 1-1 0,2 1 2 0,0 3 4 16,0 0 1-16,1 2 0 0,-1 1 0 0,1 0 0 15,3 0-1-15,-3 5-1 0,1 2 3 16,0 2 3-16,-2 2 6 0,0 3 11 0,-1 2 11 16,-5 4 3-16,2 3 3 0,-5 2-1 15,-1 2-7-15,0 1 0 0,-8 0-3 0,-2 3-3 16,-1 1 1-16,0 1 4 0,-4-1 0 0,1 1 5 15,0-2 3-15,-2 0-1 0,4 1-3 0,-2-1-5 16,1-1-8-16,2-1-8 0,4 0-5 0,1-2-2 16,1-3-4-16,1-2-6 0,4-3-9 15,0-2-13-15,0-2-19 0,6-3-21 0,2-2-31 16,0 1-30-16,6-3-32 0,0-2-66 0,3-3-88 16,-4 0-27-16,-2-2-337 0</inkml:trace>
  <inkml:trace contextRef="#ctx0" brushRef="#br1" timeOffset="-80778.09">9706 11743 148 0,'0'0'22'0,"0"0"18"16,0 0 18-16,0 0 10 0,0 0-8 16,0 0-27-16,0 0-23 0,0 0-14 0,0 0-5 15,0 0-4-15,0 0 1 0,0 0-7 0,-91 38-4 16,80-30-6-16,1 1-12 0,1 1-5 15,0 2 3-15,2 0 7 0,2-3 3 0,0-2-98 0</inkml:trace>
  <inkml:trace contextRef="#ctx0" brushRef="#br1" timeOffset="-80579.62">9373 12293 298 0,'0'0'44'0,"0"0"18"15,0 0 27-15,0 0 13 0,0 0-2 0,0 0-27 16,0 0-21-16,0 0-14 0,0 0-11 16,0 0-11-16,-15 122-10 0,17-114-6 0,3 0-7 15,1 1-1-15,-1-1-5 0,0 1-5 0,2-1-17 16,-3-1-27-16,5 0-37 0,-3 1-41 0,-1-2-7 16,2 0 14-16,-5-4-112 0</inkml:trace>
  <inkml:trace contextRef="#ctx0" brushRef="#br2" timeOffset="-72407.76">15226 12088 1578 0,'0'0'82'15,"0"0"-82"-15,0 0 8 0,0 0 22 0,0 0 5 16,0 0-3-16,0 0-12 0,0 0-15 16,0 0-11-16,0 0-11 0,0 0-12 0,0 0-13 15,-57-97-16-15,41 89-23 0,4-1-29 0,-7 1-22 16,2-1-30-16,-4-1 5 0,-1 0 20 0,-4 0-14 15,-3-1-15-15,7 3 15 0,5 4-240 0</inkml:trace>
  <inkml:trace contextRef="#ctx0" brushRef="#br2" timeOffset="-70346.67">13212 11712 1251 0,'0'0'-21'0,"0"0"10"16,-135-41 15-16,86 28 13 0,8-1 0 15,1 1-1-15,-2 1-3 0,2 1-6 0,-1 1-3 16,-2 1-4-16,1-1-7 0,-4 2-5 0,2 1-4 0,-3 0-1 16,-3 1-2-16,4-1-5 0,-5 1-8 15,-2 0-21-15,-2 0-12 0,-4 2-12 0,-2-1-19 16,-1 2-28-16,-1 0-42 0,-5 1 3 0,1 2 31 15,-8 0 47-15,3 0 60 0,-1 0 18 16,-5 0 0-16,3 1 7 0,-4 3 0 0,4 0 3 16,-3 1 4-16,5 0-2 0,1 0 4 0,-1 1 2 15,2 1 5-15,-4 1 7 0,4 1 6 0,0 0 0 16,1-1-5-16,2 2-11 0,1-2-10 16,0 1-6-16,3 0-4 0,2 0 3 0,-1 1 1 15,0-1 7-15,-2 1 10 0,2 0 24 16,1-1 39-16,0 2 38 0,2-2 36 0,1 1 8 15,6-1-13-15,3 0-21 0,1 0-25 0,6 0-16 16,0 0-6-16,4 1-11 0,1-2-6 0,5 0-11 16,2 0-13-16,3 0-9 0,5-1-8 0,0 1-3 15,3 0-2-15,3 1 1 0,0 2 0 0,5-1-3 16,1 1-4-16,0 1-2 0,2 1-1 16,1 1-3-16,5 0 0 0,-4 1-3 0,6 0-6 15,1 1-1-15,0-2-5 0,1 2 0 0,6 3-1 16,-4-1 0-16,3 2-2 0,-4 1 0 0,1 0-2 15,1 2-3-15,-4 0-3 0,0-1 2 0,0 0 3 16,0-1 7-16,-5 0 7 0,3 0 1 16,0-3 3-16,-1 1-1 0,0 0 1 0,1-1 1 15,2-1-2-15,0 2 2 0,0-2-1 0,0-1 0 16,0 0-1-16,1 1-4 0,3-3-4 16,1 1-2-16,0-1-2 0,0 0-2 15,2-3 0-15,-1 1-4 0,1 0 0 0,-1-1-1 16,-1 0 0-16,2 0-3 0,-2 0-6 0,1 0-8 15,-2-1-10-15,1 1-8 0,-2-4-7 0,-1 1-3 16,2-1 1-16,-2-2 13 0,1 0 17 0,-2-2 14 16,0-1 19-16,1 1 2 0,-1-1 4 0,1 0 5 15,0 2 2-15,-1-1 12 0,0 1 5 16,2 1 4-16,1-1-2 0,-2 1-7 0,2 1-6 16,3 0-1-16,0 0-9 0,-2 1 0 0,3 0-4 15,2 0-5-15,0 0 2 0,1-1-3 0,3 0-1 16,0 0-1-16,-1 0 0 0,4 1-2 0,-2-2-1 15,2 2 2-15,2 2-8 0,-1-2-2 0,-2 0-8 16,2 1-12-16,2 0-11 0,-2 2-9 16,-1-1 0-16,1 1 7 0,2-1 14 0,1 2 13 15,2-1 9-15,2-2 8 0,-3 2 5 0,5-4 0 16,0 3 4-16,0-3 0 0,3 0-5 0,0 1-2 16,3 0-6-16,3-1-7 15,-2-1-18-15,4 2-30 0,-4-1-41 0,3 0-15 16,0-1 17-16,1 1 26 0,3 0 42 0,0 0 20 15,1 1 6-15,-1 0 3 0,-3-2 3 0,3 2 3 16,-1 0-2-16,-1-1 2 0,1 1-1 0,-2 0 1 16,2-2 0-16,-3 2 1 0,2-1 0 0,-1 0-1 15,0 0 2-15,-3 0-3 0,-2-1 1 0,3 1 1 16,-2-2 2-16,2 1 0 0,-3 0 1 0,-1-2 3 16,5-1-1-16,-3 1 12 0,-2-1 14 15,5 0 22-15,-4 0 18 0,4-1 9 0,-3 0-4 16,5 0-13-16,-2-1-9 0,-1 0-8 0,3 0 0 15,-1 0-1-15,2 0-1 0,-5 0-6 16,3 0-4-16,-3 0 0 0,3 0-3 0,2-1 3 0,-1 0-7 16,0-2-7-16,2 1-6 0,-4 1-5 15,2-1-2-15,0 0 0 0,2 1 0 0,0 0 0 16,0-1-1-16,1 1-1 0,3-2 0 16,-1 2-3-16,-3 1 0 0,1 0 0 0,3 0-2 15,-4 0 0-15,0 0-3 0,1 0 0 16,-2 2-1-16,1 2 1 0,0-1-1 0,-1 1-2 15,0 1 2-15,2-1-3 0,-1 1 1 0,0 0 0 16,2 0-3-16,2 0 3 0,-1 0-2 0,1-1 2 16,2-1 2-16,-2 1-1 0,1-2-1 0,-1 0 2 15,2 1-3-15,0-1 1 0,-1-1-2 0,0 2-1 16,-1-1 1-16,-1 0-4 0,1 2 1 0,0-2-1 16,0 0-2-16,0-1 6 0,1 2 1 15,-1-1 2-15,2-1 1 0,0 0-1 0,-1 1 1 16,2-1-1-16,-3-1 1 0,3 1 1 0,-2-1 0 15,-2 0 2-15,-2 0 0 0,1 1 0 0,-3-1 1 16,-1 0-1-16,0 1 1 0,-2-1 0 0,-1 0 0 16,-1 0 1-16,0 0-1 0,1-1 0 15,0-2 2-15,-3 0-2 0,4 0-2 0,-4-1-2 16,-2 1 0-16,-1-1 0 0,-1 1 8 16,-1-2-3-16,-1-1-1 0,-4 1 0 0,1-1-6 15,-3 0 4-15,-3-2 2 0,-1 3 0 0,-2-2 5 16,-1-2-1-16,-3 2 3 0,-3-1 3 15,4-1 4-15,-5 1 4 0,0-2 1 0,-2 1 0 0,2-2 0 16,-3 1-3-16,-1-2-5 0,1 1-5 16,0-1-4-16,-2 0-4 0,2-1-3 0,0 0 0 15,-2 0-2-15,4-1-1 0,-2 1 2 0,1 0 0 16,-1 1 2-16,1 0 4 0,0 1-1 0,-1 0 3 16,-1 1 4-16,0 2-1 0,-2 0 2 15,0 0 1-15,1 1-5 0,-1 0 0 0,-1 0-1 16,1-1-3-16,0 1 0 0,1 1-2 0,-1-3 0 15,-1 1 0-15,0 0 1 0,1 0 0 0,-1 1-2 16,1-1 0-16,1-1-2 0,-1 1 0 16,0-1 3-16,0-2-3 0,1 2-1 0,-2-2 2 15,0 2 2-15,0-3 0 0,0-1 2 0,0 0-1 16,0 1 1-16,0-2 3 0,0 1-2 0,0-1 0 16,0 1 0-16,0 0-1 0,0-1 3 15,0 2 2-15,-3-2 0 0,1 0 1 0,-2 0-3 16,-1 0 3-16,0-1 0 0,-4 1-4 0,3-1 6 15,-2-1-9-15,0 1 1 0,-2 0 2 16,0-2-4-16,-3 1 0 0,-1-1-1 0,0 1-2 16,-5-2 0-16,-1 0-5 0,1 1-4 0,-3-2-6 15,-1 1-3-15,-3 0 2 0,0-2 1 0,-2-3 2 16,-2 1 4-16,-1-1 1 0,2 0 4 0,-1 0 3 16,0 0 1-16,0 0 1 0,-1 0 0 0,-1-1 1 15,-1 1 0-15,-1-2 2 0,-1 2 1 16,0-1-2-16,-1 0 1 0,1 1 2 0,-3 1 0 15,1 1 1-15,-2 0-3 0,0 1 1 0,0 1-1 16,0 1 0-16,-3-1 0 0,2 3-1 16,-1 0-2-16,0 0 1 0,-1 2 1 0,0 0 1 15,-2 0 1-15,1 1-4 0,-2 2-2 0,-1 1-2 16,1 0 1-16,1 2-2 0,-1 0 4 16,2 0-1-16,-1 1 1 0,0 1 4 0,1-3-1 15,-2 2 3-15,1-1 0 0,2 1-2 0,-2 0 3 16,-2 0-2-16,1 0-1 0,-3 1 1 0,-1-1-2 15,1 0 2-15,1 1 0 0,-2-1-1 0,3 0 4 16,-2 0-3-16,1 0 3 0,-2 2 3 0,3-1 2 16,-4-1 4-16,0 2 3 0,1-1 4 15,-2 0 2-15,1 1 1 0,-3 2-3 0,0-1-3 16,-4 1-2-16,4 0-2 0,-4 2-2 0,3-1-1 16,-4 1-1-16,4 0-1 0,-4-1 3 0,4 2-2 15,-4 0 0-15,2 0-3 0,-3 0-3 16,0 3-2-16,-2 3-2 0,0 1 1 0,-2 3-2 15,-3 2 0-15,2 0-1 0,1 2-1 0,0 1 0 16,-2 1-2-16,3 1 1 0,2 3-4 0,3 0-4 16,-1 2-4-16,1 2-11 0,6 2-19 15,5 2-23-15,0 1-46 0,5 2-39 0,6 3-62 16,-2 1 10-16,15-9-280 0,6-9 487 0</inkml:trace>
  <inkml:trace contextRef="#ctx0" brushRef="#br2" timeOffset="-68022.02">13849 13087 506 0,'0'0'115'0,"0"0"45"0,0 0 31 16,0 0 0-16,0 0-31 0,0 0-37 0,0 0-22 15,0 0-5-15,0 0-12 0,0 0-16 0,0 0-18 16,0 0-15-16,-30-29-7 0,30 29-2 0,0 0 7 16,0 3 9-16,0 2 2 0,0 2 4 0,0 4-2 15,0 1-6-15,0 1-1 0,2 1 0 16,3 0-2-16,0 0-1 0,3-1-2 0,0 1 0 15,2 0-3-15,2 1 0 0,1-1-2 0,5-2-1 16,1 0-1-16,2 0-3 0,3-1 1 0,3-1-5 16,2-1-5-16,-1 1-2 0,7-2-6 15,-2-1 2-15,5 0-1 0,2 0-2 0,3-3 2 16,0 0-3-16,5 0-2 0,-1-1 0 0,1 0-2 16,-1 0 2-16,1 0-2 0,-2-1-1 15,-3 0 3-15,-2 1-7 0,-1-2-3 0,-1 1-12 16,-6-1-21-16,-1-1-24 0,-6 0-47 0,-1 0-66 15,-8 0-103-15,-4 0-128 0,-5-1-82 0,-3 0 61 16,-4 0-248-16</inkml:trace>
  <inkml:trace contextRef="#ctx0" brushRef="#br2" timeOffset="-67751.73">14737 13203 495 0,'0'0'78'0,"0"0"-33"0,0 0 23 15,0 0 45-15,0 0 30 0,0 0-24 0,0 0-18 16,0 0-1-16,0 0-5 0,0 0 2 0,0 0 0 16,0 0-7-16,0 0-5 0,101 27-1 0,-88-20-16 15,1 1-3-15,-1 0-11 0,-2 1-12 16,-3 0-6-16,-1-1-7 0,-2 2 0 0,-4-1 8 16,-1 0 9-16,0 2 5 0,-4 0 0 15,-5 0-9-15,-3 1-11 0,-4 0-11 0,-4-1-8 16,0 0-5-16,-3 2-3 0,2 0-4 0,-2 1-10 15,0-1-9-15,2 0-14 0,1 0-21 0,2-1-23 16,0 1-39-16,3-1-58 0,1 0-100 16,6 0-132-16,2-5-14 0,3-1-431 0</inkml:trace>
  <inkml:trace contextRef="#ctx0" brushRef="#br2" timeOffset="-67387.15">15298 13109 1295 0,'0'0'239'0,"0"0"-158"0,0 0 23 16,0 0 20-16,0 0-3 0,0 0-25 15,0 0-23-15,0 0-16 0,0 0-3 0,0 0-6 16,0 0 3-16,0 0 3 0,-63 116 3 16,58-97 2-16,0 1 1 0,1-1-6 0,-1 1-6 0,5-1-5 15,0-1-9-15,0 1-3 0,0-2-7 16,8-1-4-16,-1-1-7 0,3-1-2 0,4-1-5 16,0-2-2-16,3-2-1 0,2-2-1 0,2-1 0 15,0-2-5-15,0-2-1 0,2-2-6 0,1 0-6 16,0 0-10-16,-2 0-17 0,4 0-26 15,-3-4-37-15,1 1-64 0,-3-3-117 0,-1 1-206 16,-4 1-352-16,-7 0 49 0</inkml:trace>
  <inkml:trace contextRef="#ctx0" brushRef="#br2" timeOffset="-67194.67">15229 13369 1870 0,'0'0'51'0,"0"0"18"0,0 0 71 0,0 0 11 15,0 0-37-15,0 0-44 0,133-11-22 16,-106 6-18-16,4-1-16 0,1-1-18 0,-1 0-24 16,-1 1-50-16,-2-1-77 0,-2 1-128 0,-6 1-193 15,-6 2-37-15,-5 1-507 0</inkml:trace>
  <inkml:trace contextRef="#ctx0" brushRef="#br2" timeOffset="-66986.2">15297 13112 1389 0,'0'0'404'0,"0"0"-326"0,0 0 12 15,0 0 58-15,0 0-2 0,0 0-51 0,0 0-36 16,0 0-20-16,0 0-23 0,135 17-6 0,-107-17-13 16,3 0-21-16,2 1-35 0,-2-1-68 15,-2 1-108-15,0 0-174 0,-6-1-91 0,-8 0-617 0</inkml:trace>
  <inkml:trace contextRef="#ctx0" brushRef="#br2" timeOffset="-66454.13">15734 13433 940 0,'0'0'315'0,"0"0"-230"15,0 0 52-15,0 0 25 0,0 0-18 0,0 0-49 16,0 0-21-16,0 0-14 0,122-10-10 0,-107 15-17 15,-1 0-14-15,-3 2-8 0,1-1-5 0,-3 1-2 16,-1 1-3-16,-2 0 1 0,-2 0 1 16,-3 1 4-16,-1 0 2 0,0 0 2 0,-4 1-2 15,-5 2-2-15,1-2-4 0,-2 1-3 0,-3 0 0 16,1 0 0-16,-1 2 1 0,0 0 1 16,3 0 1-16,-2-2 2 0,0-1 0 0,3 1 4 15,0-2 0-15,0 1 6 0,1 0 6 16,3-2 7-16,-2 2 5 0,6-2-4 0,0 0-7 15,1-2-9-15,0 1-4 0,2-1-4 0,3-1 0 16,2 0 1-16,3-1 5 0,4 0-1 0,0-2 1 16,3 0-1-16,2-2-9 0,2 0-1 0,1 0-3 15,1 0-5-15,4-2-6 0,-1-3-16 0,3 1-31 16,0 0-50-16,-2-2-76 0,0-1-121 16,-9 2-164-16,-3 1-573 0</inkml:trace>
  <inkml:trace contextRef="#ctx0" brushRef="#br2" timeOffset="-66209.79">16230 13175 2341 0,'0'0'0'0,"0"0"29"0,0 0 54 0,0 0 18 16,0 0-19-16,0 0-25 0,0 0-17 0,0 0-12 15,137 2-16-15,-112-2-8 0,-2-1-9 0,4 0-12 16,-4-1-23-16,2 1-53 0,-3 1-80 16,-1 0-142-16,-8 0-237 0,-4 0-785 0</inkml:trace>
  <inkml:trace contextRef="#ctx0" brushRef="#br2" timeOffset="-66006.5">16327 13368 2026 0,'0'0'316'0,"0"0"-243"0,0 0 59 16,0 0 5-16,0 0-32 0,0 0-47 0,0 0-18 15,135 9-13-15,-108-9-15 0,1 0-9 0,1 0-16 16,1 0-31-16,-4 0-56 0,-1 0-96 16,0 0-184-16,-8 0-246 0,-7 0-836 0</inkml:trace>
  <inkml:trace contextRef="#ctx0" brushRef="#br2" timeOffset="-59265.7">16950 13043 424 0,'0'0'142'16,"0"0"-1"-16,0 0 29 0,0 0 44 16,0 0 6-16,0 0-33 0,0 0-40 0,0 0-31 15,0 0-32-15,0 0-25 0,0 0-23 0,0 0-13 16,2 0-6-16,0 0 1 0,4 0 0 0,-2 0 5 15,4 0 4-15,3 3 2 0,-1-2 0 16,5 2-2-16,0 0-1 0,1 0-5 0,0 3-7 16,2 0-6-16,-3 1-2 0,1 0-5 0,-4 1 0 15,0 0 0-15,-3 1-8 0,-1 0 4 0,-1 0-3 16,-4 2-2-16,2 0 0 0,-5 0-2 0,0 2-2 16,-3 0 1-16,-1 1 1 0,-4-1 0 15,-2 0 2-15,-3-1 5 0,-2-1 1 16,1-1 4-16,-1-2 2 0,1-1 1 0,1-1-1 15,-3-1 1-15,4-1-1 0,2 1-1 0,-2-1 3 16,5-2-2-16,3 0 0 0,-1-1-3 0,3-1-15 16,2 0-25-16,0 0-24 0,0 0-4 0,2 0 7 15,5 0 26-15,0 0 22 0,4 0 8 0,0 0 6 16,2-2-2-16,4 0-1 0,-4-1-2 0,2 3 0 16,-1 0 2-16,-1 0-1 0,-2 0 1 15,2 2 5-15,-1 2-5 0,-2 2 2 0,1 1 0 16,0 0-6-16,-1 2 5 0,1 0 1 0,-1 0 0 15,-1 1 5-15,-3 0-3 0,1-1 2 16,-1 1 1-16,-3 1 7 0,-3-1 7 0,0 1 5 16,0-2 6-16,-3 0 5 0,-4 0-5 0,-3-1 3 15,1 0-1-15,-2-1-5 0,0 0 5 0,0-1 1 16,-2 0-3-16,-2-2-1 0,3 1-8 16,-5-1-3-16,4-2-8 0,-5 1-2 0,5 0-2 15,-4 0-7-15,5-1 0 0,1 0-7 0,0 1 0 16,2-2-2-16,3-1-7 0,0 0-6 15,5 0-11-15,0 0-23 0,1 0-51 0,0 0-97 16,0-1-144-16,0-3-98 0,2 1-14 0,-2 0-165 0</inkml:trace>
  <inkml:trace contextRef="#ctx0" brushRef="#br2" timeOffset="-58821.89">17581 13151 1755 0,'0'0'58'0,"0"0"23"0,0 0 13 0,0 0 17 16,0 0-40-16,0 0-43 0,0 0-13 16,0 0-10-16,0 0-10 0,0 0-14 0,0 0-17 15,0 0-11-15,0 0 2 0,0 0 6 0,-71-17 11 16,53 30 8-16,4 2 5 0,-3 1 5 0,5 0 3 15,-1 2 5-15,3 0 2 0,1 0 0 16,1 0 4-16,2 0-1 0,3-1 1 0,2 0-1 16,1-2-3-16,1-1-4 0,8-1-2 0,-1-2 0 15,2-2 2-15,3-2 3 0,1-1 3 0,3-1 1 16,1-3-2-16,1-2 1 0,0 0 1 0,-2 0 4 16,1-2 4-16,-1-3 9 0,-2-2 8 0,0 1 12 15,-1-2 10-15,-3-2 10 0,0 1 6 16,0-1 3-16,-3-2 3 0,0 2-2 0,-5-2-2 15,2 1-8-15,-4-1-11 0,-1 1-12 0,0-2-12 16,-6 1-7-16,2-1-6 0,-4 0-6 16,-2 1-5-16,-2-1-9 0,0 3-10 0,-5-1-10 15,4 4-12-15,-4 0-11 0,5 4-14 16,-3-1-13-16,6 4-20 0,-1-2-34 0,1 2-56 16,0 0-89-16,0 2-111 0,2 2-40 0,4-2-491 15</inkml:trace>
  <inkml:trace contextRef="#ctx0" brushRef="#br2" timeOffset="-58580.03">17947 13138 1693 0,'0'0'331'0,"0"0"-239"15,0 0 13-15,0 0-8 0,0 0-26 0,0 0-53 16,0 0-28-16,0 0-17 0,0 0-39 16,0 0-68-16,0 0-130 0,0 0-217 0,0 0-683 0</inkml:trace>
  <inkml:trace contextRef="#ctx0" brushRef="#br2" timeOffset="-58354.63">18000 13340 1234 0,'0'0'523'0,"0"0"-370"15,0 0 38-15,0 0 30 0,0 0-30 0,0 0-46 0,0 0-33 16,0 0-23-16,31 118-15 0,-25-101-16 15,-4-1-16-15,-2 1-13 0,0 1-8 0,-2-3-8 16,-7 1-5-16,-3 0-9 0,-4 2-10 0,-2-1-15 16,-3 0-36-16,-2-1-44 0,-2-1-77 0,-1-1-115 15,1-2-200-15,7-3-137 0,4-2-649 16</inkml:trace>
  <inkml:trace contextRef="#ctx0" brushRef="#br2" timeOffset="-57321.6">18909 13029 1171 0,'0'0'143'16,"0"0"51"-16,0 0 29 0,0 0-17 0,0 0-61 15,0 0-52-15,0 0-22 0,0 0-9 0,0 0-9 16,0 0-12-16,0 0-13 0,0 0-13 0,0 0-9 16,0 0-7-16,-76-79-1 0,55 85-1 0,-1 1 3 15,-1 0 0-15,-3 1 0 0,4 1-1 16,-1-1 1-16,2 1-1 0,0 2 1 0,0-1 5 16,5 2-2-16,-2-1 1 0,6 2 1 15,0-3-5-15,3 2-2 0,2-2-4 0,5 0-1 16,2 1-2-16,0-2-1 0,0 0-1 0,3 0 2 15,4 1-3-15,4-4 0 0,-1 1 0 0,2 0-1 16,4-2 2-16,1-1 3 0,0 0 1 0,4-1 7 16,4 0-3-16,-3-1 0 0,0 0-1 0,0 1-4 15,-1-1 4-15,-1 3 2 0,-3-1 0 16,-3 2 2-16,-1 1 0 0,-5 0-2 0,0 1 3 16,-1 0-2-16,-5 0 4 0,0 1 3 0,-2 1 2 15,0-1 4-15,0 2 0 0,-3 1 0 0,-4-2 1 16,3 0 1-16,-5-1 3 0,0-1 5 0,0 0 2 15,-3-2 3-15,0 0-1 0,-3 0 0 16,0-3-2-16,-2 2-4 0,2-2-3 0,-3 1-6 16,4-1-2-16,-1 0-3 0,1 0-5 0,0 0-1 15,3 0-7-15,1-1-6 0,4 0-16 16,-2 0-22-16,1 1-27 0,4-2-39 0,0 1-63 16,0-2-128-16,2 1-158 0,1-1-38 0,0 0-356 15</inkml:trace>
  <inkml:trace contextRef="#ctx0" brushRef="#br2" timeOffset="-56753.67">19041 13411 1091 0,'0'0'342'0,"0"0"-136"0,0 0 13 0,0 0-46 16,0 0-40-16,0 0-29 0,0 0-16 0,0 0-16 15,0 0-16-15,0 0-14 0,0 0-10 0,0 0-6 16,118-38-5-16,-103 39-7 0,-3 4-6 0,0-1-3 16,-3 3-3-16,-1 0-1 0,-3 1 0 15,3 1-2-15,-3-1-1 0,-2 2-1 0,-1-1 0 16,-2-2 1-16,0 3 0 0,0-1 1 0,-4 0 0 15,-4 1-1-15,-3-1-1 0,-1 0-1 16,-2 0 0-16,0 0 1 0,-3 1 5 0,4-2-5 16,0 0 3-16,-3-1-1 0,5-1-2 0,-1 0 3 15,2 0 0-15,2 1 0 0,0-3-4 0,7 2 0 16,-2-1-4-16,2 0-1 0,1-1 1 16,0 2 0-16,0-1 5 0,4-1 1 0,2 2 4 15,-2-2 2-15,5 1-2 0,1 0 4 0,1-1-2 16,1 1 1-16,4-1-2 0,-3-1-1 15,6-1-4-15,0-1-3 0,2 0-5 0,1 1-12 16,-1-2-22-16,5 0-49 0,-2 0-71 0,2 0-83 16,-1-3-117-16,-6 0-104 0,-7 2-695 0</inkml:trace>
  <inkml:trace contextRef="#ctx0" brushRef="#br2" timeOffset="-56499.33">19611 13122 1656 0,'0'0'438'16,"0"0"-392"-16,0 0 24 0,0 0 38 0,0 0 6 15,0 0-44-15,0 0-27 0,127-6-15 16,-98 5-19-16,1 0-8 0,-2 1-21 0,0 0-40 16,-3 0-69-16,1 0-114 0,-11 0-236 0,-5 0-648 0</inkml:trace>
  <inkml:trace contextRef="#ctx0" brushRef="#br2" timeOffset="-56294.39">19653 13321 1872 0,'0'0'121'16,"0"0"0"-16,0 0 48 0,0 0-13 0,0 0-45 16,0 0-44-16,123 9-22 0,-96-9-16 0,-2 0-13 15,3 0-15-15,-4 0-12 0,3 0-26 0,-6 0-56 16,-2 0-90-16,-1 0-163 0,-8 0-218 0,-5 0-845 15</inkml:trace>
  <inkml:trace contextRef="#ctx0" brushRef="#br2" timeOffset="-29320.09">20315 13176 372 0,'0'0'42'0,"0"0"40"15,0 0 50-15,0 0 54 0,0 0 17 16,0 0-42-16,0 0-42 0,0 0-21 0,0 0-8 16,0 0-10-16,0 0-12 0,0 0-8 0,69-84-7 15,-58 71-2-15,-1-1-7 0,0 0-9 0,2 1-3 16,-2-1-8-16,-1 0-2 0,-1 0-1 16,1 0-1-16,-4 0 0 0,3 0-1 0,-4 1 3 15,0 1 5-15,0 5 6 0,-4 1 15 0,0 2 14 16,0 3 1-16,0 1-5 0,0 0-18 15,0 0-25-15,0 1-15 0,-1 8-7 0,-5 2 2 16,-1 7 6-16,-2 4 10 0,-3 3 5 0,1 3 3 16,-1 1 0-16,-1 0-4 0,3 2-5 0,1-2-7 15,1 0-1-15,-1-1-8 0,1 0-7 0,0-3-14 16,-1-1-26-16,2-1-34 0,2-2-47 16,-2-4-53-16,6-3-68 0,-1-2-98 0,2-4-45 15,0-3 42-15,0-1-261 0</inkml:trace>
  <inkml:trace contextRef="#ctx0" brushRef="#br2" timeOffset="-28946.06">20762 12954 1352 0,'0'0'118'0,"0"0"19"0,0 0 30 16,0 0 0-16,0 0-38 0,0 0-79 0,0 0-42 15,0 0-11-15,0 0-6 0,0 0 1 16,0 0 1-16,0 0 0 0,-125 56 1 0,108-34 4 16,3 1-3-16,-2 1 2 0,3 2 0 0,1-1-1 15,3-2 1-15,2-1-3 0,3-1-5 0,4-3-6 16,0-3-4-16,7-1 0 0,5-4 0 16,3-1 7-16,3-2 4 0,3-4 6 0,0 0 6 15,1-3 4-15,4 0 4 0,-2-4 4 0,-2-3 1 16,0-3 3-16,-2 0 7 0,-3-1 2 15,-1-1 12-15,-5-2 8 0,0-1 6 0,-2-1 3 16,-4-1-5-16,3 1-9 0,-7-3-10 0,0-1-9 16,-1-1-9-16,0 0-5 0,-2-1-9 0,-7 1-3 15,2 2-8-15,-2 2-7 0,-2 2 0 0,-1 2-16 16,0 2-17-16,1 4-35 0,-2 2-42 0,-2 2-43 16,3 3-68-16,1 0-97 0,2 0-57 15,6 1-545-15</inkml:trace>
  <inkml:trace contextRef="#ctx0" brushRef="#br2" timeOffset="-28570.71">21055 12897 2006 0,'0'0'61'16,"0"0"-30"-16,0 0 24 0,0 0 10 0,0 0-9 15,0 0-32-15,0 0-7 0,0 0-1 16,0 0-3-16,0 0-5 0,0 0-5 0,0 0-3 16,-35 125-2-16,39-111-3 0,1-1 0 0,1-1-5 15,3-1-1-15,1-1 3 0,0-1-2 0,2-2 2 16,-1 0 2-16,-1-1 1 0,4-1 5 0,-2 0 4 16,1-1 3-16,-2 1 3 0,0-1 1 0,2 1 0 15,-2 0 1-15,-1-1-2 0,0 1 2 16,-3 0 0-16,1 1 1 0,-5 1 2 0,3-1 5 15,-5 0 6-15,-1 1 3 0,0 0 4 0,-8 0-4 16,0 1-5-16,-4-1-5 0,-6 2-8 16,-5-1-5-16,2 0-6 0,-5-1-6 0,0 0-7 15,-2 1-10-15,0-2-13 0,0 1-9 16,0-1-12-16,2-1-22 0,3-2-39 0,2 0-69 16,2-2-116-16,6-1-143 0,3 0-23 0,2-1-348 15</inkml:trace>
  <inkml:trace contextRef="#ctx0" brushRef="#br2" timeOffset="-28394.14">21104 12897 2136 0,'0'0'134'0,"0"0"1"0,0 0 1 16,0 0-5-16,0 0-32 0,0 0-37 15,0 0-8-15,0 0-10 0,0 0-14 0,0 0-11 16,128-26-12-16,-101 26-4 0,1 0-13 0,-1 1-22 15,2 2-38-15,0 1-64 0,0 0-106 0,-1 1-193 16,-7 0-193-16,-9-3-819 0</inkml:trace>
  <inkml:trace contextRef="#ctx0" brushRef="#br2" timeOffset="-28173.73">21443 13025 2255 0,'0'0'54'0,"0"0"16"16,0 0 28-16,0 0-10 0,0 0-42 0,0 0-40 15,0 0-11-15,0 0-29 0,134-11-60 16,-112 7-92-16,-2 2-167 0,-4-1-202 0,-7 1-775 0</inkml:trace>
  <inkml:trace contextRef="#ctx0" brushRef="#br2" timeOffset="-27453.15">22084 12896 565 0,'0'0'249'0,"0"0"-28"0,0 0 41 0,0 0 13 15,0 0-75-15,0 0-64 0,0 0-51 16,0 0-27-16,0 0-25 0,0 0-22 0,0 0-12 16,0 0-6-16,0 0 4 0,0 0 0 15,-71 6-1-15,65 6 0 0,-1-1-2 0,-3 1 0 16,5 2 2-16,-1 1-1 0,0 2 2 0,2-2-1 15,0 4 3-15,1 0 0 0,3 0 1 0,0 2 3 16,3 0 2-16,3 0-3 0,2 1 3 0,1-3-2 16,2 2 2-16,0-1 0 0,2-2 2 15,-2 0-1-15,1-1-2 0,2-2 2 0,-3-3-1 16,-1 1 3-16,0-2 1 0,-2-3-2 0,-4-2 5 16,-1-2 2-16,-2 0 16 0,-1-2 18 0,0-1 9 15,-1 0 3-15,-4-1-13 0,-3 0-20 0,-5 0-12 16,-2 0-9-16,-4 0-6 0,1 0 0 15,-5-2-5-15,-1 0 3 0,-1-1 0 0,-1-1 1 16,0 0 7-16,2-2-5 0,5 2 1 0,1-1-1 16,6-1-5-16,3 1 1 0,5-1-5 0,2 0-6 15,2-2-2-15,0 0-3 0,5-2 5 16,4-2 7-16,4 1 1 0,2-2 4 16,1-1 0-16,2 2 3 0,2-2 0 0,0 1 4 15,1-1 2-15,-1 3 1 0,-3-2 6 0,3 3 2 16,-2-1 7-16,-2 0 8 0,0 1 5 0,-2-1 4 15,1 1 5-15,-3 0 1 0,-2 2 2 0,1-2 1 16,-3 2 0-16,-3 0-1 0,0 1-2 0,-3 0-9 16,-1 1-9-16,-1 0-9 0,0 2-12 15,0 0-6-15,-4 0-9 0,0 1-13 0,-2 0-12 16,2 2-25-16,-2 0-18 0,-1 1-38 0,1 0-55 16,0 0-77-16,1 2-144 0,1 2-159 0,2-2-736 0</inkml:trace>
  <inkml:trace contextRef="#ctx0" brushRef="#br2" timeOffset="-27003.96">22630 12875 1384 0,'0'0'394'16,"0"0"-357"-16,0 0 39 0,0 0 10 0,0 0-18 16,0 0-44-16,0 0-27 0,0 0-12 0,0 0-5 15,0 0 1-15,-122-41 1 0,102 49 3 16,-2 3 1-16,0 1 1 0,-3 3-1 0,3 2 6 16,-1 4-1-16,2 1 5 0,2 2 10 0,3 2 5 15,2 1 6-15,4-1 5 0,3 2-4 0,5-1-4 16,2-1-4-16,0 0-5 0,5-4-2 15,3-1-1-15,6-1-1 0,-1-4-2 0,3-2-2 16,1-2 2-16,4-1-2 0,1-4 3 0,-2-1 3 16,5-2 13-16,-3-3 15 0,-1-1 17 15,0-4 23-15,-2-3 11 0,-2 0 11 16,-1-4 6-16,-1 0 2 0,0-2-8 0,-4-1-10 0,3 0-13 16,-3-4-16-16,0-1-10 0,0 1-9 15,-1-1-11-15,-1-1-8 0,-2-3-6 0,0 1-5 16,-5-1-3-16,-1 0-3 0,-1 0-6 0,-1 1-11 15,-6 3-14-15,-4 0-18 0,-1 5-20 0,0 1-13 16,-6 2-22-16,2 3-36 0,-1 3-63 0,-2 2-112 16,3 2-161-16,1 1-46 0,6 0-448 0</inkml:trace>
  <inkml:trace contextRef="#ctx0" brushRef="#br2" timeOffset="-26709.15">22995 13009 1770 0,'0'0'-2'0,"0"0"48"16,0 0 44-16,0 0 50 0,0 0-33 0,0 0-43 15,0 0-24-15,0 0-14 0,0 0-15 0,136 21-16 16,-109-18-16-16,1 2-37 0,-2-2-72 16,0 0-154-16,-9 1-207 0,-4-2-519 0</inkml:trace>
  <inkml:trace contextRef="#ctx0" brushRef="#br2" timeOffset="-26520.79">23009 13171 1323 0,'0'0'224'0,"0"0"-85"0,0 0 29 0,0 0 49 15,0 0-51-15,0 0-53 0,0 0-37 0,0 0-30 16,0 0-28-16,0 0-13 0,133 14-5 15,-108-14-21-15,-1 0-43 0,-2-1-72 0,0 1-133 16,1-1-177-16,-8 1-86 0,-5 0-495 0</inkml:trace>
  <inkml:trace contextRef="#ctx0" brushRef="#br2" timeOffset="-25352.9">23519 13083 957 0,'0'0'246'0,"0"0"18"15,0 0 14-15,0 0-54 0,0 0-68 0,0 0-41 16,0 0-15-16,0 0-20 0,0 0-9 0,0 0-10 16,0 0-10-16,0 0-3 0,0 0-7 15,84-58-6-15,-69 54-4 0,4 0-8 0,-3 2-2 16,1 1-5-16,2-1-1 0,-6 2-4 0,3 0-5 16,-3 2-1-16,0 2-3 0,-1 2-2 15,-3 1 0-15,-2 1-4 0,1 0-3 0,-2 2-1 16,-2 2-1-16,-2-1 1 0,-1 2 4 0,-1 1-1 15,0 0-1-15,0-2-1 0,-5 2-4 0,-3-2 4 16,-3 2 1-16,-3-1-2 0,-3 0 3 16,-3 0-3-16,0-1 0 0,-3 0 4 0,1-2 0 15,0-1 2-15,2 2 2 0,2-4-1 0,3 3 2 16,5-3 1-16,0 1-2 0,6-2-1 0,2-1-2 16,2 1 1-16,0 0-1 0,4 0 3 0,2 0 3 15,5 0-2-15,2 0 5 0,2 0 1 16,4-2-1-16,4 0-1 0,3-1-2 0,0 0-1 15,1-1-2-15,2-2-3 0,-1 1-5 0,-1-1-9 16,0 0-12-16,0 0-17 0,-4 0-27 0,-1 0-31 16,-3-2-24-16,0 1-50 0,-6 0-58 0,1-1-108 15,-4 1-124-15,-2 0 31 0,-4 1-254 0</inkml:trace>
  <inkml:trace contextRef="#ctx0" brushRef="#br2" timeOffset="-24970.54">24123 13024 1650 0,'0'0'102'0,"0"0"-2"0,0 0 23 0,0 0 10 15,0 0-13-15,0 0-25 0,0 0-18 0,0 0-14 16,0 0-23-16,0 0-11 0,0 0-5 15,0 0-4-15,0 0-4 0,0 0-2 0,-15 105-3 16,22-97-2-16,-1-1 1 0,1 0 3 0,2-1 3 16,-1-1 4-16,0 1 7 0,1-2-2 0,0 1-1 15,2 0 1-15,-1-1-6 0,0 2 0 0,1 0-1 16,-1 1-1-16,0 0-4 0,-1 0 1 16,0 2-4-16,-1-1-1 0,-1 0 2 15,-4 0-4-15,3 0-1 0,-3 0-2 0,-2 0 4 16,-1 0-1-16,0 0-1 0,-6 1 3 0,1-1-5 15,-4 2 2-15,-2-1 0 0,-4-3-3 0,0 3-5 16,-4-4 0-16,-1 0-6 0,0 0-7 0,-2-2-7 16,-3 0-15-16,1-1-12 0,3-1-18 15,1-1-23-15,6 0-36 0,-2-2-60 0,6-3-96 16,4-2-154-16,0 1-96 0,5 2-596 0</inkml:trace>
  <inkml:trace contextRef="#ctx0" brushRef="#br2" timeOffset="-24788.03">24033 13023 1589 0,'0'0'261'0,"0"0"-113"0,0 0 22 0,0 0 27 0,0 0-34 16,0 0-42-16,124 6-26 0,-91-5-18 16,4-1-22-16,-1 0-16 0,0 0-17 15,4 0-6-15,-4 0-8 0,0 0-4 0,-1 0-8 16,-1 0-26-16,-6-2-37 0,-3-1-61 0,-3 0-80 15,-3 0-159-15,-7 1-256 0,-4 1-827 0</inkml:trace>
  <inkml:trace contextRef="#ctx0" brushRef="#br2" timeOffset="-7487.18">4015 13365 114 0,'0'0'187'0,"0"0"-168"0,0 0 18 0,0 0 21 0,0 0 6 16,0 0-1-16,0 0-9 0,0 0-13 15,0 0-6-15,0 0-1 0,0 0 3 0,-131-66-3 16,115 61-1-16,-3 1 1 0,-1 0-3 0,-5 2-1 16,2 0 4-16,-1 0 0 0,-4 1 4 15,2 1 3-15,-1 0-2 0,-2 1-4 0,-1 4-2 16,0 1 0-16,0 0 2 0,-2 2-2 0,0 2-2 16,-3 1-7-16,2 1-3 0,0 2-6 15,0 0-2-15,-1 2-2 0,2 1 0 0,2 2 4 16,0-1 0-16,1 1 1 0,5 1-3 0,-3 1-4 15,4-1-3-15,3 4 2 0,0-2-1 0,1 4 2 16,1 0-1-16,4-3 0 0,0 1 1 0,0-1 1 16,8 1-2-16,-1 0 0 0,4 1-5 15,0 1-2-15,3 0-1 0,3-1-1 0,2 2-2 16,5-2-7-16,6 0 1 0,-2 0-2 0,6-3 2 16,0 0 1-16,3 0 3 0,4 1 1 0,3-1 0 15,1 2 3-15,1-4 0 0,5 1-1 16,-3-2-1-16,6 0 1 0,-2-1-1 0,2-2 2 15,1 0-1-15,1-1-1 0,0 0 1 0,0 0 0 16,0 0 0-16,2-1 3 0,0-1-2 0,-1 0 0 16,5-2 0-16,0-1 2 0,-1 1 2 0,1-2 3 15,5-1 5-15,2-1 3 0,-1-1 0 0,1 0-2 16,2-1-2-16,0 1-6 16,-3-1 2-16,-1 1 1 0,-1 0-1 0,3-1 4 15,-1 1-2-15,-3 1-1 0,4-2-2 0,0 1-2 0,-2-1 0 16,2 1 0-16,-1 0-1 0,-1 0 1 15,-1 0-2-15,-1-2 3 0,1 2-2 0,1-1-1 16,-4-1 2-16,1 0-1 0,1-1-3 0,-2 0 3 16,2 0-2-16,0-2 0 0,-1 1 2 0,1 0 0 15,-2 1-1-15,0-1-2 0,-1-1 3 16,-1 2-2-16,-2-2 3 0,0 0 0 0,-2-1 0 16,-2 0-2-16,2 1 1 0,1-1 0 0,-2 0-1 15,-1 0 3-15,2 0-2 0,-2-1-1 0,1 0 2 16,3-2-2-16,-4 1 1 0,2 0 0 15,-1-1 2-15,-2 1-4 0,3-1 0 0,-4 0-1 16,1 1-1-16,-2-2 1 0,1 1 1 0,-1 0 1 16,-1-2 0-16,3 0-1 0,-4-1-3 0,2 0 2 15,-1 1-2-15,-1 0 0 0,2-2 3 0,1 1-1 16,-1-2 1-16,2 1 0 0,-2 0 1 16,5-1-2-16,-2 0 0 0,-1 0 0 15,2-2 3-15,-5 0 0 0,1-1 0 0,-2-1 4 16,1-2-3-16,-1 3 2 0,-1-1 1 0,0-1-3 15,0 1 2-15,-4-1 0 0,1 2 1 0,-1 0-3 16,1 0 1-16,-4 1-3 0,1 0 0 0,-2 2 2 16,-1 0-1-16,-1 2 1 0,-2-2-1 0,-1 1 1 15,0-1-2-15,0 1 3 0,-4-2-4 16,1 2 4-16,-3 0-2 0,0 1 1 0,-2 0 2 16,0 0-4-16,-2 1 2 0,1-1-4 0,-2 1 1 15,0 1 0-15,0-1 0 0,1 0 2 0,-1-2 0 16,2 1 0-16,0-1-1 0,-1 0 1 15,-2-1 3-15,-1 0 8 0,-1 1 6 0,-1-3 7 16,-2 1 6-16,0 0-4 0,-1-2 4 0,-2-1-5 16,1-2-1-16,-2 1-4 0,-1-4-1 0,0 1-3 15,0-1-2-15,0-1-1 0,0 0-1 16,-2 0 0-16,-2 0-2 0,0 0 2 0,-1 1-4 16,0 0 1-16,0-1-4 0,-1 3 0 0,-1-1-1 15,1 3 0-15,0-2 1 0,1 1-3 16,-2 0 2-16,2 0-1 0,0 0-1 0,-3-1 2 15,0 1 2-15,0 0-1 0,-1-1 0 0,-1-2-1 16,-2 3-2-16,-1 1 1 0,1 0 0 0,-2 0-3 16,-1 2-3-16,3-1-1 0,-4 0 0 0,-2 0-2 15,-1 1 2-15,1-1-1 0,-1 1 1 0,0 1-1 16,0-2 1-16,-3 1 1 0,2 1-3 16,-2-2 4-16,-2 2-1 0,-2 0-3 0,1 1 2 15,-4-1-4-15,1 1 1 0,-1 0-1 0,-1 0 2 16,1 1-2-16,-4 0 4 0,1 0 1 15,-2 1-1-15,1 0 4 0,-2 1-5 0,0 0 1 16,-1 0-3-16,-2 1 0 0,-1 0 2 0,-4 1 1 16,1 1-2-16,-3 1 2 0,0 1-4 15,-1 0 1-15,0 1 0 0,-1 0-2 0,1 0 3 16,-1 0 0-16,1 0-2 0,-1 0 2 0,2 0-4 16,-2 2-3-16,3 0-2 0,-1 1-4 0,-1 0 1 15,1 1 2-15,-3-1 2 0,0 2 5 16,4-2-1-16,0 0 1 0,1 0 1 0,0-1-3 15,2 0 6-15,0 1 3 0,1-2-2 0,-1 1 2 16,0-1-6-16,1 2-3 0,-2-1 1 0,2 0-1 16,0 1 4-16,-3-2 2 0,3 1-1 0,0-1 5 15,-2 0-3-15,2 1 4 0,1-1 0 0,-1 0-2 16,0 0 1-16,2-1-1 0,1 1 1 0,-1-1-1 16,-2 1 2-16,5 0-1 0,-2-1 0 15,0 0 1-15,3 2-1 0,-1-2 0 0,0 0-2 16,3 1 1-16,-1-1-4 0,-3 0 3 0,2 0 1 15,-4 1-1-15,4-1 2 0,-5 0-1 16,5 0 1-16,-3 0 2 0,1 0-1 0,-1 0 1 16,-1 0-2-16,-2 0 0 0,1 0-1 15,3 1 2-15,-6 1-4 0,3 3 4 0,0-1-2 16,-1 1 0-16,-1 1 1 0,1-1-1 0,1 2 0 16,-1 0 0-16,3 0 0 0,-3 0 3 0,1 0 1 15,0 1-1-15,2-2 0 0,3 1-2 0,1-2 0 16,1 2-1-16,-1-1-2 0,2 1 1 15,4 0-1-15,-2 0-2 0,0 0-3 0,0 0-4 16,1 1-9-16,4-1-15 0,-2 1-19 0,3 0-41 16,2 2-40-16,0 0-41 0,2 4-54 0,3 1-33 15,-2 4 21-15,3-4 39 0,8-5-247 0</inkml:trace>
  <inkml:trace contextRef="#ctx0" brushRef="#br2" timeOffset="-6504.28">3859 14108 190 0,'0'0'151'0,"0"0"-70"16,0 0 42-16,0 0 23 0,0 0 0 0,0 0-14 15,0 0-18-15,0 0-9 0,0 0-7 0,0 0-12 16,0 0-20-16,0 0-20 0,0 0-16 0,0 0-9 16,-57-16-4-16,48 21 1 0,2 0-2 0,-3 4-2 15,-4 1 1-15,2 1-2 0,1 4 1 16,-2 0 3-16,-1 2-5 0,1-1 3 0,3 3-3 15,-1 0 0-15,0 0 0 0,0 2 1 0,1 1 1 16,-1-1 1-16,4 2 1 0,-2-1 9 0,5 0 5 16,-1-1 4-16,2 0 8 15,3-2-7-15,0 1-2 0,1-1-8 0,7 1-8 16,-3-1-3-16,3 0-5 0,1-2-2 0,2 1-2 16,0-4-1-16,5 0-4 0,-3 0 0 0,6-2-5 15,-2-2-2-15,1-2-6 0,3 0-9 0,2-2-5 16,-1-2-14-16,1 1-8 0,-3 0-10 0,1-3-13 15,-1 0-22-15,-1 1-38 0,3-3-48 0,-2 0-55 16,-1 0-45-16,0 0 34 0,-7 0 57 16,-2 0-220-16</inkml:trace>
  <inkml:trace contextRef="#ctx0" brushRef="#br2" timeOffset="-6214.03">3941 14563 333 0,'0'0'84'0,"0"0"15"0,0 0 11 16,0 0-2-16,0 0-4 0,0 0-4 0,0 0 10 15,0 0 3-15,0 0-5 0,0 0-11 16,0 0-14-16,0 0-14 0,0 0-11 0,0 0-21 16,105-12-14-16,-87 19-9 0,0 3-10 15,-3-1 0-15,3 1-3 0,-4 3 4 0,1-1-2 16,-3 2 2-16,-1 0 3 0,-2 0 1 0,-5 1 4 15,2-1 5-15,-6 1 3 0,0 1-4 0,-2-1-5 16,-5 0-5-16,-2-1-2 0,-1-1-3 0,0 0-2 16,0 0-6-16,-2-1-9 0,-1-1-10 15,-3 0-21-15,4-2-22 0,-1-1-35 0,-1-2-50 16,3-1-40-16,5-3-49 0,-1-2-9 0,4 0 19 16,-1 0-218-16</inkml:trace>
  <inkml:trace contextRef="#ctx0" brushRef="#br2" timeOffset="-5853.59">4559 14517 970 0,'0'0'108'0,"0"0"22"0,0 0 21 16,0 0-3-16,0 0-55 0,0 0-44 0,0 0-18 15,0 0-2-15,0 0 0 0,0 0 6 16,0 0 0-16,0 0 2 0,-98 120 7 0,90-98 5 16,3 1 3-16,-1-2 0 0,1 0-8 0,0-2-12 15,5-1-2-15,0-2-10 0,0 0-1 0,5 0 1 16,1-2-3-16,2 0 1 0,2-3-3 0,1 1-5 15,1-4-3-15,3-1-9 0,1-2 0 16,1-1 0-16,4-3-9 0,-1-1-7 0,0 0-16 16,3-6-27-16,2 0-28 0,-1-1-28 0,-3-1-45 15,2-2-72-15,-4 2-104 0,-2 1-24 16,-8 3-480-16</inkml:trace>
  <inkml:trace contextRef="#ctx0" brushRef="#br2" timeOffset="-5643.13">4486 14763 1790 0,'0'0'46'0,"0"0"13"0,0 0 43 16,0 0 2-16,0 0-39 0,0 0-32 15,0 0-19-15,124-40-18 0,-101 29-24 0,-1 0-45 16,5 1-67-16,-4-1-135 0,-6 3-174 0,-6 4-755 0</inkml:trace>
  <inkml:trace contextRef="#ctx0" brushRef="#br2" timeOffset="-5426.71">4520 14533 1891 0,'0'0'11'0,"0"0"18"0,0 0 32 16,0 0 13-16,0 0-24 0,0 0-32 0,131-38-16 15,-100 30-12-15,2 0-37 0,-1 0-57 0,5 0-100 16,-3 1-165-16,-5 1-52 0,-11 3-560 0</inkml:trace>
  <inkml:trace contextRef="#ctx0" brushRef="#br2" timeOffset="-4520.26">5000 14540 817 0,'0'0'227'0,"0"0"7"15,0 0 4-15,0 0-30 0,0 0-57 0,0 0-42 16,0 0-27-16,0 0-4 0,0 0-9 0,0 0-3 15,0 0-10-15,0 0-16 0,0 0-5 0,0 0-8 16,73-82-6-16,-54 79 0 0,-2 3-9 16,0 0-3-16,-1 0-3 0,2 3-4 0,-4 3 1 15,3 1-2-15,-4-1-2 0,0 4 2 0,-1 0-8 16,-6 1-1-16,2 0-2 0,-6 4-6 16,-2-1-2-16,0 2-3 0,-3 0 2 0,-7 0 1 15,-1 2 6-15,-3 0 2 0,0-1-2 0,-1 0 1 16,-2 0-2-16,-1-2 2 0,4-1 1 15,-4-2 3-15,6 0 0 0,-3-3 3 0,4-2 4 16,5-2-2-16,0-3 4 0,3-2-2 0,2 0-11 16,1 0-16-16,0 0-4 0,1 0 2 0,3 0 10 15,5-5 19-15,0 1 4 0,3-2 0 0,1 1-2 16,3 0 1-16,-1 2-4 0,2-1 2 0,1 3 3 16,1 0-5-16,0 1 2 0,1 0 0 0,-3 0 0 15,1 0 0-15,0 4-2 0,-5-1-1 16,4 2-4-16,-5 1 2 0,0-1 3 0,-3 2 0 15,-1 0 0-15,-5 0 3 0,0 1 1 0,-3 1 5 16,0 0 5-16,-3 1 1 0,-2 1-2 16,-4-1-5-16,-2 2 3 0,-1-2-3 0,-1 1 1 15,0-1 7-15,-2 0-3 0,-2 1 2 0,0-2 3 16,-2 0-6-16,1 1-3 0,1-2 0 16,-1-2-5-16,2 0 0 0,0 0-2 0,-1-2-2 15,3 1-2-15,0-1-4 0,1-2-2 0,3 0-9 16,1-1-13-16,5-1-18 0,-2 0-33 0,3 0-54 15,2 0-95-15,1 0-101 0,0-3-83 16,0 1 43-16,1-1-303 0</inkml:trace>
  <inkml:trace contextRef="#ctx0" brushRef="#br2" timeOffset="-4273.37">5590 14645 1458 0,'0'0'71'0,"0"0"24"0,0 0 61 16,0 0 4-16,0 0-38 0,0 0-38 0,0 0-18 15,0 0-15-15,0 0-16 0,131-21-13 0,-110 16-10 16,-1 2-9-16,0-2-7 0,0 2-14 0,-2-1-19 15,-1 2-36-15,0 0-60 0,-4 0-114 0,0 2-183 16,-3 0-61-16,-6 0-411 0</inkml:trace>
  <inkml:trace contextRef="#ctx0" brushRef="#br2" timeOffset="-4051.45">5669 14834 1647 0,'0'0'143'0,"0"0"9"0,0 0 28 15,0 0 7-15,0 0-49 0,0 0-46 16,0 0-25-16,0 0-17 0,0 0-12 0,0 0-15 16,0 0-11-16,128-51-5 0,-111 43-3 0,3 1-12 15,0 0-14-15,0 1-32 0,0-1-64 0,-2 2-85 16,1 0-159-16,-7 3-199 0,-3-1-833 0</inkml:trace>
  <inkml:trace contextRef="#ctx0" brushRef="#br2" timeOffset="857.61">6259 14694 780 0,'0'0'170'0,"0"0"-81"0,0 0 32 15,0 0 68-15,0 0-14 0,0 0-55 16,0 0-25-16,0 0-10 0,0 0-10 0,0 0-14 16,0 0-9-16,0 0-7 0,112-35-8 0,-95 34-4 15,-3 1-7-15,4 0-9 0,-3 0-4 0,2 0-4 16,-1 0-4-16,2-1-6 0,-1 1-7 0,2-1-19 15,0 0-28-15,-2-2-52 0,3 1-80 16,0 1-144-16,-5-1-94 0,-6 0-631 0</inkml:trace>
  <inkml:trace contextRef="#ctx0" brushRef="#br2" timeOffset="1429.62">6865 14790 591 0,'0'0'210'0,"0"0"12"0,0 0 11 15,0 0-28-15,0 0-64 0,0 0-48 0,0 0-9 16,0 0 2-16,0 0-2 0,0 0-8 0,0 0-7 15,0 0-9-15,0 0-8 0,0 0-8 16,47-108-12-16,-40 91-2 0,1 1-4 0,-1 0-2 16,3-2 1-16,-2-1 1 0,1 1-5 0,0-3 1 15,-1 0-4-15,-1 0 0 0,-1-1-1 0,4 0-5 16,-3 1-2-16,-2 1-2 0,1 2 0 16,-1 4 2-16,-1 4 1 0,-2 2 4 0,-1 4 9 15,-1 2 3-15,0 2 0 0,0 0-4 0,0 1-12 16,0 5-5-16,0 3-5 0,-1 4-1 0,-4 4 3 15,1 3 0-15,-1 3 1 0,2 1-2 0,-4 1-2 16,4 2 1-16,-5-1-2 0,4 0 1 0,0 2 0 16,-2 0-2-16,2-2 2 0,0 0-4 15,-1-2-7-15,0-1-8 0,2-1-15 16,0-3-20-16,0 0-28 0,1-3-35 0,2-2-50 16,-2-3-90-16,2 0-147 0,0-4-83 0,0-4-589 0</inkml:trace>
  <inkml:trace contextRef="#ctx0" brushRef="#br2" timeOffset="1797.63">7183 14511 1577 0,'0'0'240'16,"0"0"-101"-16,0 0 10 0,0 0-2 0,0 0-54 15,0 0-49-15,0 0-15 0,0 0-2 0,0 0-3 16,0 0 0-16,0 0-4 0,0 0-4 16,0 0 5-16,3 47-9 0,2-41 0 0,0-1 0 15,0-1-4-15,0 2 6 0,3-1 0 16,-1-2 2-16,0 1 4 0,2 1-5 0,1-1-3 16,0 0 0-16,0 1-8 0,-1 0 4 0,2-1-1 15,-1 1-3-15,1 1 4 0,-1 1-6 0,-2 0 1 16,0-2-2-16,1 2-5 0,-3 0 5 0,-1-1 0 15,-1-1 3-15,-3 1 4 0,0 0-1 0,-1 0 2 16,0 0 2-16,0-1 0 0,-2 1 1 16,-5 1-4-16,0 0-5 0,-3 0-2 0,0 1-9 15,-3-1-7-15,-1 1-12 0,1-1-9 0,-2-1-16 16,3-1-26-16,-1 0-19 0,0-2-50 0,0-1-61 16,1 0-104-16,2-2-119 0,1 0-22 15,5 0-489-15</inkml:trace>
  <inkml:trace contextRef="#ctx0" brushRef="#br2" timeOffset="2006.15">7193 14518 688 0,'0'0'271'0,"0"0"9"0,0 0-14 0,0 0-55 16,0 0-60-16,0 0-37 0,0 0-23 15,0 0-18-15,0 0-23 0,125-81-16 0,-110 76-11 0,0-2-10 16,1 1-8-16,-1 1-8 0,2-1-17 0,1-1-38 16,0 1-57-16,0-1-102 0,-1 1-154 15,-4 1-78-15,-5 3-588 0</inkml:trace>
  <inkml:trace contextRef="#ctx0" brushRef="#br2" timeOffset="2305.34">7764 14435 1995 0,'0'0'242'0,"0"0"-21"0,0 0-22 0,0 0-45 15,0 0-82-15,0 0-40 0,0 0-18 16,0 0-6-16,0 0-6 0,0 0-6 0,0 0-9 16,0 0-27-16,0 0-56 0,0 0-113 0,69-33-215 15,-65 32-217-15,0 1-829 0</inkml:trace>
  <inkml:trace contextRef="#ctx0" brushRef="#br2" timeOffset="2546.5">7777 14644 1994 0,'0'0'233'16,"0"0"-17"-16,0 0 10 0,0 0-60 0,0 0-52 15,0 0-27-15,0 0-16 0,0 0-20 0,0 0-14 16,0 0-9-16,0 0-10 0,0 0-3 0,0 0-2 16,90 114-2-16,-93-102-1 0,-5 2-1 0,-2 0-11 15,-3 1-13-15,-3 1-18 0,0 0-28 16,-3-1-31-16,0 1-28 0,1-1-40 0,-1-1-84 16,4-1-203-16,3-4-197 0,4-5-823 0</inkml:trace>
  <inkml:trace contextRef="#ctx0" brushRef="#br2" timeOffset="8424.32">8543 14414 27 0,'0'0'278'0,"0"0"-205"0,0 0 36 16,0 0 40-16,0 0 33 0,0 0-4 0,0 0-7 15,0 0-14-15,0 0-15 0,0 0-9 16,0 0-13-16,0 0-15 0,0 0-8 0,0 0-19 16,-5-77-20-16,-5 75-16 0,0 2-18 15,-2 0-11-15,-5 1-7 0,0 6-1 0,-2 0-5 16,-2 2-1-16,-1 1-3 0,0 1-1 0,-1-1 2 16,1 2 2-16,2 0 1 0,-1-3 0 0,2 3 0 15,1-2 0-15,4 1-2 0,0-1 0 0,3 0 1 16,3 1 0-16,3-1-4 0,4 0 4 15,1 0-7-15,1-2-1 0,8 2 4 0,2-3-2 16,1 0 7-16,6-2 4 0,2-1 0 0,2-1 3 16,4-1-2-16,3-2-1 0,2 1-2 0,2-1-2 15,-1 0 2-15,-1 1-2 0,0 2-2 16,-1-1 4-16,-1 3-6 0,-5-1 0 0,-1 1-1 0,-2 1-5 16,-5 2 4-16,-3 1 3 0,-6 0 2 15,-3 1 6-15,-2 2 0 0,-2-1 1 0,-3 2 3 16,-5 0-3-16,-4 1 4 0,-3 0-3 0,-4 0-4 15,0 0 3-15,-2-1-3 0,1 0 1 16,0-1 0-16,-1 1 3 0,2-2-3 0,0 1-2 16,-2-3 4-16,6 0-5 0,-3-2 1 0,5-1 0 15,0-2-3-15,3-1-2 0,4-1-2 16,1-1-9-16,1-1-14 0,3 0-19 0,1 0-45 16,0 0-76-16,0 0-95 0,0 0-106 0,0 0-6 15,0 0-439-15</inkml:trace>
  <inkml:trace contextRef="#ctx0" brushRef="#br2" timeOffset="8967.86">8809 14645 1178 0,'0'0'101'0,"0"0"25"16,0 0 28-16,0 0 0 0,0 0-51 16,0 0-37-16,0 0-16 0,0 0-3 0,0 0-5 15,0 0-3-15,0 0-6 0,0 0-8 0,0 0-2 16,0 0-4-16,113-18-6 0,-103 23-1 16,0 2-5-16,-3-1-2 0,-1 1 0 0,2 3 0 15,-5-2 1-15,4 2 1 0,-6 0 2 0,-1-1 1 16,0 1 1-16,-4-1-2 0,-4 3-4 0,-1-1-5 15,-1 1-6-15,-4 0 3 0,0 0-4 16,2 0 1-16,-2-2 0 0,3-2-3 0,1 0 1 16,2-1 2-16,0-3 1 0,3 0-3 0,0-3 4 15,4 0-9-15,1-1-21 0,0 0-5 16,0 0 1-16,1 0 6 0,5-3 22 0,0-1 9 16,2-1-3-16,2 0 2 0,1 1 0 0,1-1 0 15,1 1-1-15,0 2 3 0,-2 1 1 0,1 1-5 16,-2 0 6-16,1 2 1 0,0 3-6 0,-1 1 4 15,-1 0 0-15,1 1-3 0,-4 0 3 0,-2 1 4 16,1-1 1-16,-1 1 5 0,-2 2 5 16,-2-2 5-16,0 2 1 0,-7 0 4 0,-1 2-1 15,0-1-4-15,-8 1-1 0,3-1-2 16,-5 1-4-16,1 0 0 0,-1 0-1 0,-2 0-5 16,2-1-1-16,-2-1 1 0,4 0-6 0,0-3 1 15,2-2-4-15,0 0-8 0,5-2-6 0,2-1-20 16,1-2-23-16,2 0-44 0,0 0-60 0,3-4-93 15,1-2-117-15,0 2-20 0,0 0-483 0</inkml:trace>
  <inkml:trace contextRef="#ctx0" brushRef="#br2" timeOffset="9206.74">9238 14401 1655 0,'0'0'28'0,"0"0"34"16,0 0 32-16,0 0 21 0,0 0-20 0,0 0-35 16,0 0-25-16,0 0-17 0,115-39-3 0,-95 37-9 15,-3 0-12-15,2 1-15 0,-6 0-30 0,1 1-49 16,-1 0-68-16,-1 0-117 0,-2 0-124 15,-4 0-53-15,-1 0-219 0</inkml:trace>
  <inkml:trace contextRef="#ctx0" brushRef="#br2" timeOffset="9396.76">9311 14573 1073 0,'0'0'179'0,"0"0"-7"15,0 0 22-15,0 0-5 0,0 0-42 0,0 0-31 16,0 0-37-16,0 0-25 0,0 0-22 16,123-9-19-16,-103 1-11 0,1 0-21 0,-1 0-33 15,-1 1-53-15,0-1-92 0,-4 3-160 16,-2 1-86-16,-6 2-634 0</inkml:trace>
  <inkml:trace contextRef="#ctx0" brushRef="#br2" timeOffset="33096.52">9859 14566 259 0,'0'0'45'16,"0"0"32"-16,0 0 35 0,0 0 38 0,0 0 21 15,0 0 0-15,0 0-1 0,0 0-12 0,0 0-11 16,0 0-17-16,0 0-23 0,0 0-18 16,4-10-21-16,-1 2-10 0,0-1-4 0,1-3 3 15,1 1-1-15,-2-1-2 0,4 1-2 16,-1-2-4-16,-1-1-6 0,3 0-5 0,-2-1-5 16,0-1-4-16,3 0-2 0,-1 0-2 0,-2-3-3 15,2 0-3-15,2 0-4 0,0-1-1 0,-2 2-2 16,1 1 1-16,-4 4-1 0,2 2 1 0,-4 3-1 15,2 4-3-15,-3 0 0 0,-2 4-4 16,1 0 2-16,-1 0-7 0,0 0-2 0,0 5 2 16,0 4 0-16,-1 6 7 0,-5 6 1 0,2 3 0 15,-3 4-2-15,2 0-2 0,-3 2-1 0,0-2-1 16,4-1 0-16,-3-2-1 0,4 1-1 0,-4-2-3 16,4 1-2-16,-2-1-9 0,1-2-4 15,-2 0-7-15,4-1-13 0,-1-3-16 0,0-1-25 16,0-4-25-16,3-3-26 0,0-2-32 0,8-4-49 15,0-1-84-15,2-3-90 0,0 0 33 16,-6-2-353-16</inkml:trace>
  <inkml:trace contextRef="#ctx0" brushRef="#br2" timeOffset="33504.94">10255 14229 1098 0,'0'0'70'0,"0"0"1"0,0 0 29 0,0 0 43 15,0 0-12-15,0 0-35 0,0 0-20 0,0 0-14 16,0 0-10-16,0 0-14 0,0 0-8 16,0 0-8-16,0 0-8 0,90 47-1 0,-76-44-4 15,2-3 0-15,0 1 1 0,-1-1-2 0,1 0-2 16,-2 0-1-16,-1 0-2 0,0 0 0 0,-1 0-2 15,-1 0 0-15,-2-1 0 0,-4-1 0 16,2 1 1-16,-4 1-4 0,-1 0-1 0,-2 0 0 16,0 0 0-16,0 0 4 0,0 0 2 0,0 0 6 15,0 0 2-15,-2 5-2 0,-2 3 1 16,-3 4-5-16,-2 1-3 0,0 5 2 0,-3 1 0 16,2 0 1-16,-1 2 4 0,-1 2 0 0,-1-2-3 15,-1 2 4-15,3 0-5 0,1 0 6 0,-2 0 2 16,2 1-1-16,0-3 0 0,0 1-2 0,1-2-5 15,1-3-4-15,4-1-5 0,-4-2-4 0,6-3-9 16,0-1-20-16,0-2-30 0,2-3-48 0,0-1-76 16,0-2-112-16,2-2-103 0,0 0 19 15,-1 0-308-15</inkml:trace>
  <inkml:trace contextRef="#ctx0" brushRef="#br2" timeOffset="33699.43">10211 14484 1315 0,'0'0'137'15,"0"0"5"-15,0 0 11 0,0 0-18 0,0 0-37 16,0 0-10-16,0 0-2 0,0 0-3 16,0 0-17-16,0 0-23 0,0 0-17 0,0 0-15 15,135 21-25-15,-108-25-31 0,-2-1-68 0,1 0-104 16,-2 2-150-16,-7 1-117 0,-7 0-659 0</inkml:trace>
  <inkml:trace contextRef="#ctx0" brushRef="#br2" timeOffset="33907.86">10683 14559 1834 0,'0'0'122'0,"0"0"19"0,0 0 20 16,0 0-15-16,0 0-66 0,0 0-38 16,0 0-16-16,-10 121-8 0,5-100-9 0,-5 1-10 15,-1 0-12-15,-3 1-38 0,0 0-58 0,-2 0-91 16,3-3-150-16,-1 0-154 0,4-6-18 16,3-5-307-16</inkml:trace>
  <inkml:trace contextRef="#ctx0" brushRef="#br2" timeOffset="34303.76">10954 14268 1863 0,'0'0'116'16,"0"0"-44"-16,0 0 24 0,0 0 31 0,0 0-10 15,0 0-49-15,0 0-27 0,0 0-7 0,0 0-10 16,0 0-2-16,0 0-5 0,0 0-3 0,7 120-4 16,-5-110-4-16,1-1-3 0,-2-1 0 15,5-2 0-15,-3 0 1 0,0-1 3 0,3-1-1 16,0 0 5-16,0-2-1 0,2 0 2 0,1-1 5 16,0 1-4-16,2-1 5 0,-1 0-1 15,0 0-2-15,1 0-2 0,-1 0-4 0,-1 2-3 16,1-2-3-16,-4 2-1 0,2 1 0 0,-1-1 1 15,-4 2 1-15,3 0 6 0,-3 2-3 0,-3 1 3 16,0 1 3-16,0 1-3 0,-3 2 5 0,-5 1-1 16,-1 0-1-16,-3 1-2 0,-3 0-5 0,2-2-2 15,-5 1-5-15,4-2-1 0,-4 1-4 0,4 0-8 16,-3-3-11-16,3-2-15 0,-1 0-29 16,4-3-36-16,-1-3-61 0,7-1-114 0,0 0-214 15,3 0-573-15</inkml:trace>
  <inkml:trace contextRef="#ctx0" brushRef="#br2" timeOffset="34507.7">10963 14220 2285 0,'0'0'115'15,"0"0"-3"-15,0 0 2 0,0 0 18 0,0 0-32 16,0 0-27-16,0 0-18 0,117-20-15 15,-88 15-15-15,1 0-14 0,0-1 0 0,-1 2-5 16,-1-1-5-16,-3 0-5 0,-2 2-26 0,-1 1-27 16,-5-1-43-16,-1 1-62 0,-3 1-88 0,-1 1-166 15,-3 0-177-15,-3 0-830 0</inkml:trace>
  <inkml:trace contextRef="#ctx0" brushRef="#br2" timeOffset="46114.19">8965 13212 150 0,'0'0'19'0,"0"0"0"0,0 0 5 0,0 0 7 15,0 0 6-15,0 0 7 0,0 0-4 0,0 0-4 16,0 0-2-16,0 0 3 0,0 0 1 0,-64-23 7 16,56 25-1-16,-2 3-6 0,-1 0-5 15,1 2-5-15,-1 1-1 0,-3 1-1 0,1 0 3 16,0 3 2-16,1 1 2 0,-1 0 1 0,-2 2 2 16,3 3 3-16,-2-1 5 0,0 1 6 15,2 1 6-15,1 1 2 0,-1-1-4 0,1 1-4 16,2-1-9-16,2 2-6 0,-2 0-2 0,2-2-3 15,2 2-1-15,0 0-2 0,1-1-2 0,3 1-5 16,0 0-2-16,1-3-5 0,0 1-4 0,1-3-2 16,2 0-2-16,3-1 0 0,-2-1 0 0,5 0 0 15,-3-2 0-15,3 1 2 0,0-1 2 16,0-1 3-16,3 0 0 0,-1 0-1 0,3-1 1 16,-2 0-2-16,3 1 2 0,-1-1-3 0,3-1-1 15,-1 1-1-15,3-2 1 0,0 1 1 0,1 0-2 16,1-1 3-16,-1 0-5 0,2-1-1 15,1 1 1-15,1 0-1 0,-3 0 1 0,1 0-1 16,0 0 0-16,2 0 1 0,-1 1 1 16,0-1-1-16,3-1 1 0,0 1 0 0,3-1 3 15,1-1 8-15,1 1 3 0,5-1 1 0,0 0-4 16,3-2-7-16,2 0 1 0,-2-1-1 0,2 0 3 16,1 0 3-16,-1 0-1 0,3-1 1 0,2 2-1 15,-2-1-3-15,5 1 0 0,-2-1 1 16,2 0 1-16,2 0-4 0,1 1 1 0,0 0-6 15,1 0-4-15,-2-1 3 0,1 1-1 0,0-1-1 16,-2 1 3-16,0 0-5 0,1 1 2 0,-1-2-2 16,1 1 1-16,0-2 2 0,-1 1-2 0,2 0 0 15,-1 0 4-15,-1-1-5 0,1 2 0 0,-1-1 1 16,1 0-5-16,0-1 2 0,-3 2 4 16,-2-2-2-16,2 1 2 0,-1 2-1 0,-3-2 0 15,3 2 1-15,-4-2 1 0,0 2 1 0,0-1-1 16,1 1-1-16,-1 0 3 0,-1-1-4 15,2 1-1-15,1-2 2 0,-3 2-6 0,0-1 4 16,0-1 3-16,0-1-1 0,-2 1 0 16,1-1-1-16,3 0 0 0,-3-1-1 0,-1 0 3 15,1 0-2-15,-3 0 1 0,2 1 1 0,0-1 1 16,0-1-2-16,0 1 0 0,-2 0 0 0,-2 0-2 16,2 2 2-16,1-2 0 0,-2 1-1 0,-2-1 0 15,1 0-1-15,0 2 0 0,-2-2-1 16,2 1 2-16,0-1 0 0,-1 3-2 0,-1-1 2 15,1 1-1-15,-2-1-3 0,0 2 1 0,3 0 0 16,-3-1-1-16,3 0 2 0,-1 0 1 0,1-1 0 16,-1 0 1-16,4-1 0 0,-3-1 0 0,1-1-2 15,-1 0 3-15,-2 0-2 0,-2 0 1 16,1 0 2-16,-4-3 0 0,3-1-1 0,-5 1 0 16,2-1 2-16,-3 1-3 0,0 0 3 0,-4-3 5 15,0 1-5-15,-1 0 4 0,-1-1-1 0,-3 0-1 16,2 0 0-16,-3 0 2 0,0 0-2 0,1 1 3 15,-3-2-1-15,2 0 1 0,-3 0-3 16,-2 2 0-16,3-1-1 0,-1 0-2 16,-1-1 1-16,0 1 0 0,0-1 0 0,0 1 0 15,1 0-1-15,0 0-1 0,1 0-2 0,1-1 3 16,0 0-2-16,1 2 0 0,0-2 1 0,0 0-2 16,3-1 0-16,-3 1 0 0,-2-1 2 0,-2 0 0 15,1 0 0-15,-3 1 1 0,1-1 1 0,-2-1-2 16,-1 1 2-16,2-2 0 0,-3 1-2 15,-1-1 3-15,0 0-1 0,-2-1 2 0,1 1 1 16,-4-2 3-16,3 1-4 0,0 0 1 0,-2-1-3 16,-2 0 0-16,0 1 2 0,0-1 1 0,0 0 4 15,-2 1 0-15,-6 0 1 0,3-1-3 16,-1 0-2-16,-3 1-1 0,0-1 0 0,-3-1-1 0,0 0-2 16,-3 0 2-16,0 0-1 0,-2 0-2 15,-4-1 2-15,2 0-2 0,-3-2 1 16,-2 0 3-16,-2 0 0 0,2-3 0 0,-2 1-1 0,-1-2-2 15,0 0 0-15,-1 0-1 0,-2-1 0 0,-1 2 0 16,1-1-1-16,-2 2 0 0,-1-2-3 16,-3 1 1-16,2 0-2 0,-4 1 1 15,-2 0 2-15,2 0-1 0,-2 1 2 0,-2 0-1 16,-2 1 0-16,-3 1 0 0,1-1-2 0,-4 4 0 16,0 1 1-16,-2-1 1 0,-1 2-2 0,-4 0 1 15,4 1-2-15,-5 1 0 0,2 0 0 0,-2 1 0 16,-2 1-3-16,0 2-1 0,-1-1 1 15,-1 2-4-15,-1-1 2 0,-3 2-2 0,3 1 1 16,-2 1-1-16,-2 0 1 0,2 0 0 0,-3 0 1 16,0 1 0-16,2 1-2 0,-3 2 0 0,0 0-1 15,0 1 2-15,0 0-3 0,1-2 1 0,1 2-1 16,3-1 0-16,1 0 1 0,2-1 2 0,0 0 2 16,2-1 0-16,-2 1 2 0,2-1 2 15,2 0-1-15,-1 0 2 0,-1 0 1 0,3 0-1 16,1 2 2-16,2-2-4 0,0 2 0 0,1-2 1 15,3 1-1-15,0 0 3 0,1 0-1 0,5-2-2 16,1 2-2-16,1-2 1 0,0 0 0 16,2 0-1-16,1 0 0 0,6-1 2 0,1 0-1 15,2 0-1-15,5 0 0 0,0 0-3 16,0-1 2-16,4 0 0 0,-1-1 3 0,1-1-2 16,2 1 2-16,1-1 4 0,0 0-2 0,-3 0 2 15,5 1 0-15,-2-1-1 0,-2 1 1 0,1 1-1 16,0 1 1-16,2 0 0 0,-4 0-1 0,1 0-2 15,-1 1 0-15,0 2 3 0,0 2-2 16,-1 0 2-16,0 0-1 0,0 1-3 0,-3 1 1 16,-2 0-2-16,-2 1 3 0,0 1 1 0,-2 0-3 15,-1 1 6-15,-2 0-4 0,2 1-2 0,-1 0 2 16,1 0-6-16,-3 0 3 0,2 0-1 0,-1 1-5 16,2-2-3-16,0 2-12 0,2-1-8 15,2 0-6-15,0 0-10 0,2-1-6 0,-1-2-12 16,6 0-15-16,1-1-13 0,4 0-21 0,1-1-21 15,6 0-38-15,3 0-50 0,1-2-27 0,4 1 36 16,0 0 57-16,4-1-129 0,-1-2 289 0</inkml:trace>
  <inkml:trace contextRef="#ctx0" brushRef="#br2" timeOffset="47930.47">11626 14080 259 0,'0'0'58'0,"0"0"22"0,0 0 43 16,0 0 41-16,0 0 5 0,0 0-27 0,0 0-45 15,0 0-46-15,0 0-24 0,0 0 0 0,0 0 8 16,0 0 11-16,0 0 10 0,0 0-8 0,10 14-13 16,-7-6-10-16,0 3-9 0,-1 1-1 15,-2 0 2-15,0 3-2 0,0 0 0 0,0 1-4 16,-5 0 0-16,2 1-3 0,-1 2-1 0,-2 0 2 16,-2 1 1-16,3 1-2 0,-5 2 2 15,1-1 2-15,-3 0-3 0,1 0 2 0,-2-1-4 16,0 0-1-16,3-2 1 0,-3 0 1 0,1-1-1 15,-2 1 0-15,1 0 1 0,-4 2 0 0,1 1 6 16,-6 1-2-16,-2 1 2 0,1 0-1 0,-4 0 0 16,3 0-2-16,-4-1-6 0,4 2 0 15,-4-1-7-15,-2 1 0 0,0 2 6 0,-2 0-4 16,-2 1 4-16,-3 1 0 0,-1 0 1 16,1-1 0-16,-2 1-1 0,-2 1 3 0,-1 2-6 15,-4-1 5-15,1 2-4 0,-5-1 0 0,2 0 1 16,-3-1-2-16,-1 0 1 0,0 0-2 0,0 0-1 15,-2 2 2-15,3-1-5 0,-2 0 4 0,2 0 3 16,-1 0-8-16,-3 0 5 0,0 1 0 0,0-2-3 16,-3-1 4-16,-1 0-3 0,2-1-1 0,1-2-4 15,-3 0 3-15,3-1-4 0,-2-1 1 16,1 1 2-16,1-1-5 0,-3 2-1 0,-1-2-2 16,-1 0-2-16,-2 1-9 0,-6-2 2 0,5-2 1 15,-4 0 2-15,4-1 12 0,-1-2-1 16,0-1 3-16,-1-1-4 0,0 0-2 0,0-2-5 15,-1-1-5-15,-4 2 1 0,0-1-3 0,-1-1-1 16,0-1 5-16,-2 0 3 0,4 0 1 16,-1-2 4-16,2 1 1 0,-5-1 2 0,2-1 4 15,-3 0 5-15,2-2 1 0,0-1-4 0,1-1 5 16,-1-1-6-16,2 1 1 0,-2-2 5 0,4 1-2 16,-1 0 0-16,-1-1 2 0,-2 1 6 15,0-2-5-15,0 2 7 0,2-3-3 0,3 1-4 16,0-2 2-16,1-1 0 0,2 0 2 0,3 0-5 15,-1 0 4-15,0-3-4 0,0 1-3 0,-1 0 6 16,1-2-7-16,-1 2-1 0,2 0 4 0,1-1 2 16,1 2-1-16,2-1 3 0,0 1 4 0,0-3-3 15,3 2 2-15,-3 0 3 0,3-1-3 16,-3 2-6-16,3-1 5 0,-1-1-6 0,2 2 0 16,1 0 5-16,0 1-2 0,3 0-4 0,1 0 3 15,0 0 3-15,1 0 0 0,-2 0 7 0,6 0-3 16,-4 1-2-16,5 2 0 0,-5 0 2 15,4 2 4-15,-3 1-2 0,4-1 8 0,1 2-5 16,0 0 4-16,1 3 2 0,0-2-3 16,2 3-1-16,-1 0-1 0,1 2 4 0,1 1-8 15,2 0 5-15,-1-1-3 0,5 1-2 0,0 2 1 16,1-3 2-16,2 3-3 0,0-2-3 0,1 1 4 16,4 0-7-16,-4 1 1 0,4 0-4 15,-1 1-1-15,2-1-3 0,3 3-2 0,1 0 4 16,3 1-5-16,-3-1 0 0,1 0 0 0,4-1 3 15,-3 1-4-15,5 0 9 0,-4-1 0 0,5 0-5 16,1 1 4-16,0-1-4 0,4-1-1 0,-1 1 1 16,-1-1 2-16,0 0-2 0,4 1 0 0,-3 0 2 15,4 1-4-15,-3 1-2 0,3-1 2 0,0 1 1 16,-4 0 0-16,3-1 7 0,-2 1-3 16,3 0-4-16,-2-2 3 0,2 1-6 0,0 1 4 15,-4-1-4-15,5 2 6 0,-3 1-6 0,2-1 1 16,0 1 9-16,-2-1-6 0,3-1 4 15,-1 1-1-15,-2-1 0 0,1 2-3 0,3 2 5 16,-5 1 0-16,3 1-7 0,-3 2 5 0,3-2-2 16,0 1 1-16,-3-1-8 0,5 2 10 15,-1-2-12-15,2 1 8 0,-1-1 10 0,0 1-7 16,1-2 6-16,0-1-6 0,0-2 2 0,2-1-8 16,0-1 6-16,5-2 0 0,-3-1-6 0,3-2 3 15,-4-1 0-15,4-4 4 0,-4-1-13 16,5 1 12-16,-3-1-8 0,3 1 1 0,1 0 1 15,2 1 8-15,-1-1-5 0,2 0-11 0,3-2 30 16,-1 0-22-16,3-1 15 0,-2-2 1 0,4 0-6 16,1-2-4-16,-1 1 12 0,2-2 10 0,1 0-20 15,3 1 25-15,-2 0-16 0,0-1-1 16,5 1-1-16,0-1 1 0,-2 0-11 0,4 1-3 16,0-1 25-16,1-1-17 0,1 2 11 0,2-2 3 15,0 1-10-15,-1 0-15 0,3 0 13 0,-2 0-3 16,2-1-19-16,-3 0 18 0,4-1-17 0,-5 1-12 15,-2-1 12-15,1 1 2 0,-5-1-11 16,1 0-2-16,-4 0-8 0,1 0-32 0,-5-1-21 16,-3-2-40-16,1 1-21 0,-6-1-50 15,-2 0 9-15,-4 0 44 0,2 0-11 0,-6-1 37 16,-1 0-32-16,0-1-49 0,-3-2-22 0,-5 0 28 16,-1-2 42-16,0-1 128 0,2 2 21 0,1 2 0 15</inkml:trace>
  <inkml:trace contextRef="#ctx0" brushRef="#br2" timeOffset="48197.27">4571 17719 0 0,'0'0'0'0,"0"0"4"0,0 0 80 0,0 0 53 16,0 0 19-16,0 0 25 0,0 0 21 0,0 0 11 15,0 0 5-15,0 0-43 0,0 0-46 0,0 0-65 16,0 0-18-16,0 0 14 0,-51-40 17 0,59 42 14 16,3 3-1-16,1-1-21 0,2 2-13 15,4 1-6-15,1 2-17 0,-1 1-5 0,3 1-14 16,0 0 1-16,-1 1-13 0,2 1 7 0,-4-3-2 15,-4 1-11-15,-1-3 16 0,0 0-1 16,-2 3-3-16,1-1-16 0,-2 2 7 0,-1 1-17 16,0 4 6-16,-5-1 14 0,0 0-17 0,-4 2 0 15,0 0-15-15,-4 0 8 0,-6 1-16 16,0 0 13-16,-1-2-1 0,-3 0-12 0,0 0-6 16,1-2-14-16,0-2-14 0,-1-2-46 0,3-3 6 15,1 0-74-15,4-3-57 0,-3-3-92 0,4-2-61 16,3 0 66-16,2 0 233 0</inkml:trace>
  <inkml:trace contextRef="#ctx0" brushRef="#br2" timeOffset="48647.07">5400 17783 375 0,'0'0'266'0,"0"0"-7"16,0 0 18-16,0 0-12 0,0 0-62 0,0 0-48 16,0 0-41-16,0 0-10 0,0 0-36 0,0 0-24 15,0 0-6-15,0 0-15 0,0 0 9 0,-81 58-21 16,81-43 18-16,0 2-27 0,0 3-1 16,3-1 18-16,0 2-29 0,0 1 20 0,3 0-2 15,-3 0-6-15,3 1-3 0,-2-1 5 0,3 0-19 16,-2-1 0-16,2 1 9 0,0-1-2 0,-1-2 6 15,1-1-12-15,1-2 13 0,2-2-31 0,-1-3 6 16,1-2-6-16,2-2-34 0,0-3-5 16,2-2-9-16,1-2-21 0,0-1-44 15,2-5-28-15,2-3-84 0,0-3-83 0,-2 0-41 16,-3 1 25-16,-4 4 179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6:01:02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5344 17627 0 0,'0'0'0'15,"0"0"1"-15,0 0 105 0,0 0 34 16,0 0 23-16,0 0-2 0,0 0-8 0,0 0 4 0,0 0-3 15,0 0 4-15,0 0-17 0,0 0-16 0,-21 3-16 16,21-3-23-16,0 0-15 0,0 0-8 16,0 0-10-16,0 0-12 0,0 0-9 0,0 0-14 15,1 0 4-15,0 0 11 0,3 1 16 0,3 1 7 16,1-2-2-16,0 1 3 0,2 0-16 0,1 0 3 16,1 0-4-16,0 0-4 0,4 2-7 15,-2-2 2-15,3 1 0 0,-2-1-14 0,3 2 6 16,0-2-8-16,2 1-1 0,-3-1-5 0,3 2 7 15,-2-2-5-15,2 0-4 0,-1 0 10 16,0-1-10-16,-3 1 6 0,-1-1-6 16,-3 0 2-16,1 2-6 0,-3-2 4 0,-2 0 0 0,1 0-8 15,-2 0 4-15,-4 0-3 0,3 0 0 16,-2 0-10-16,0 0 4 0,0 0-22 0,-1 0-5 16,-2 0-8-16,2 0-30 0,-1 0-25 0,-1 0-47 15,0 0-62-15,0 1-74 0,0 0-75 0,-1 1-84 16,0 0-4-16,1 0-51 0</inkml:trace>
  <inkml:trace contextRef="#ctx0" brushRef="#br0" timeOffset="394.94">5376 17959 452 0,'0'0'130'0,"0"0"31"0,0 0 49 0,0 0 4 15,0 0-73-15,0 0-52 0,0 0-15 0,0 0-14 16,0 0-10-16,0 0 18 0,0 0-11 16,0 0 20-16,0 0-9 0,0 0 4 0,24-17-26 15,-14 14-14-15,1 1 18 0,3-1-30 0,-2 1 29 16,5 1-22-16,-3-1-6 0,4 0-8 0,1 2-2 16,-2-1 3-16,1 0-30 0,1 0 18 0,2 0-22 15,-2 0 12-15,2-1-15 0,-1 0-23 16,-1 1-51-16,0-3-82 0,0 2-79 0,-2 0-158 15,-3-1-62-15,-7 3-189 0</inkml:trace>
  <inkml:trace contextRef="#ctx0" brushRef="#br0" timeOffset="958.31">5424 17731 225 0,'0'0'243'0,"0"0"-181"0,0 0 47 15,0 0 33-15,0 0 9 0,0 0-29 0,0 0-40 0,0 0-32 16,0 0-10-16,0 0-11 0,0 0-13 16,0 0 6-16,0 0-1 0,0 0 15 0,-59 73 7 15,59-59 10-15,0 2-12 0,0 2 1 0,0 3 10 16,2 0-17-16,3 1-1 0,-2 1 9 0,1-1-21 15,2 0-12-15,-2 0 24 0,3-1-28 0,-3 0 1 16,2 0 12-16,0-2 0 0,-2 0-4 0,1-1 12 16,1-2 3-16,0-1-22 0,-2-1 13 15,0-1-9-15,2-3 5 0,-1-1-2 0,2-2 18 16,0-1-15-16,1-3 3 0,-1 0 16 0,3-2-10 16,0-1 4-16,1 0-10 0,3-2 16 15,-2-4-25-15,2-1 24 0,1-1-5 0,1 0-28 16,-1-1 15-16,1 0-4 0,0-2 4 0,2 2-9 15,-3-2 16-15,2 3-28 0,-1-2-2 0,0 1 13 16,1 0-21-16,-1 1-3 0,1-2-9 16,1 2 5-16,1 1-47 0,-2 0-1 0,1 0-68 15,2 0-109-15,0 1-104 0,-1 1-184 16,-5 2-253-16,-7 0 698 0</inkml:trace>
  <inkml:trace contextRef="#ctx0" brushRef="#br0" timeOffset="1672.27">6276 17719 586 0,'0'0'230'0,"0"0"-145"16,0 0 48-16,0 0 36 0,0 0 18 0,0 0-39 16,0 0-32-16,0 0-5 0,0 0-2 15,0 0-16-15,0 0-3 0,0 0-14 0,0 0-19 16,-6-76 3-16,6 76-25 0,0 0-4 0,0 2-12 16,0 5-7-16,0 4 1 0,0 3-9 0,-3 1 3 15,0 2-4-15,2-2 1 0,-2-2 0 0,3 0 14 16,-1 1-10-16,0 1 9 0,1 1-3 15,0 1-5-15,0 2 3 0,0-2-20 0,0-1 21 16,0 1-25-16,1-3 19 0,1 0 13 16,4-3-27-16,-3-1 14 0,3-1 0 0,-2-2-5 15,3-2-4-15,0-1 15 0,0-1-20 0,1-1 7 16,1-2 11-16,0 0-2 0,-1 0 1 0,2-1-4 16,3-4 19-16,-3-1-21 0,1-2 18 15,1-1-6-15,-1-2-7 0,0 0-1 0,1-1 4 16,-1-2 6-16,2 1-27 0,-2-2 21 0,-1 1-22 15,1 3 10-15,-2-1 9 0,-2 3 5 0,-1-1-7 16,3 5-20-16,-5-1 26 0,1 4-28 0,-3 1 13 16,-1 1 11-16,2 0-4 0,-2 0-6 0,1 5 27 15,-2 0-4-15,2 3-32 0,-1 1 28 16,1 4-27-16,-2 0-2 0,0 1 15 0,0 5 1 16,2-2-15-16,-2 1-5 0,0 2 23 0,0-1-28 15,0 0 18-15,0 1 3 0,0 0-6 16,0-2-7-16,0 0 5 0,0 0-11 0,0-2-42 15,1-2-1-15,1-1-55 0,-1-1-39 0,1-2-70 16,-1 0-102-16,0-3-167 0,-1-2-83 16,2-2-35-16</inkml:trace>
  <inkml:trace contextRef="#ctx0" brushRef="#br0" timeOffset="2001.38">6967 17741 1135 0,'0'0'106'0,"0"0"30"0,0 0 18 0,0 0-18 16,0 0-28-16,0 0-26 0,0 0 10 0,0 0 15 15,0 0-22-15,0 0-14 0,0 0-30 16,0 0-8-16,0 0-13 0,0 0-6 0,112 8 1 16,-92-8-15-16,0-2-5 0,1-2-24 0,0 1-24 15,1-1-46-15,1 0-73 0,-2 1-96 16,1-2-162-16,-6 3-88 0,-5-1-243 0</inkml:trace>
  <inkml:trace contextRef="#ctx0" brushRef="#br0" timeOffset="2233.84">7011 17995 1684 0,'0'0'57'0,"0"0"41"0,0 0 70 16,0 0-5-16,0 0-48 0,0 0-38 0,0 0-51 15,0 0 8-15,0 0-34 0,125-42-11 16,-105 35 15-16,-1 0-9 0,2 1-39 0,1-1-38 16,-2 1-67-16,3 2-139 0,-1-1-123 0,0 2-118 15,-7 1 30-15,-3 1 91 0</inkml:trace>
  <inkml:trace contextRef="#ctx0" brushRef="#br0" timeOffset="5323.33">7703 17670 749 0,'0'0'161'0,"0"0"38"16,0 0 25-16,0 0 5 0,0 0-46 0,0 0-59 16,0 0-35-16,0 0-25 0,0 0-17 0,0 0-28 15,0 0-12-15,0 0-14 0,-14-30-10 0,14 34 7 16,0 3 0-16,0 3 13 0,0 0-4 16,0 1 1-16,0 2-6 0,0 0-3 0,0-1 11 15,2 1-4-15,1-2 2 0,1 0 0 0,-2-1 1 16,2-1-4-16,2-2 11 0,-2-1 9 15,-1-2-1-15,2 0 2 0,2 0 5 0,1 0-3 16,1-1-19-16,2 0 20 0,3-2-21 0,0 0-3 16,0-1 15-16,2 0-4 0,-2 0-4 15,4 0 3-15,-1 0 14 0,-4-1-37 0,2 1 31 16,-7 0-12-16,0 0-11 0,1 0 14 0,-4 2-4 16,0 2 11-16,-2 2-24 0,1-1 31 0,-1 2-29 15,-2 1 7-15,-1 0 2 0,0 1-1 16,0 3 8-16,-3-2-24 0,-2 2 28 0,0-1-27 0,-3 0 8 15,-1-1-6-15,0 2-14 0,-2-2-10 16,0 2-13-16,0-4-8 0,-3 2-37 0,1-2-5 16,0 0-52-16,2-3-63 0,-1-1-79 0,1-1-92 15,4-3-18-15,2 1 50 0</inkml:trace>
  <inkml:trace contextRef="#ctx0" brushRef="#br0" timeOffset="5524.81">7712 17767 829 0,'0'0'435'15,"0"0"-229"-15,0 0 5 0,0 0-8 16,0 0-58-16,0 0-59 0,0 0-31 0,0 0 1 16,0 0-5-16,0 0-22 0,0 0-14 0,0 0-5 15,0 0-8-15,133-95-14 0,-106 85-17 0,0 2-50 16,2 1-50-16,-2 2-66 0,-2 0-80 0,3 2-105 15,3-1-94-15,-9 2 59 0,-6 1 70 0</inkml:trace>
  <inkml:trace contextRef="#ctx0" brushRef="#br0" timeOffset="5731.75">8313 17690 1691 0,'0'0'113'0,"0"0"15"0,0 0 8 15,0 0 5-15,0 0-49 0,0 0-49 0,0 0-28 16,0 0-30-16,0 0-27 0,0 0-81 16,0 0-101-16,0 0-215 0,0 0-143 0,72-36-352 0</inkml:trace>
  <inkml:trace contextRef="#ctx0" brushRef="#br0" timeOffset="5932.74">8324 17964 805 0,'0'0'254'0,"0"0"-21"0,0 0 23 15,0 0-4-15,0 0-57 0,0 0-67 16,0 0-59-16,0 0 0 0,0 0-38 0,0 0-20 15,0 0-13-15,0 0-18 0,0 0-28 0,0 0-49 16,1 115-40-16,-3-101-92 0,-3 1-94 16,0 1-92-16,2 0-74 0,-1-4-54 15,2-4 543-15</inkml:trace>
  <inkml:trace contextRef="#ctx0" brushRef="#br0" timeOffset="7172.93">9047 17727 0 0,'0'0'0'0,"0"0"68"15,0 0 132-15,0 0 32 0,0 0-22 16,0 0-43-16,0 0-33 0,0 0 13 0,0 0-14 0,0 0-26 15,0 0-20-15,0 0-30 0,0 0-1 16,-124-61-6-16,106 71 4 0,1 1-1 0,1 0-10 16,-4 1 1-16,4 0-1 0,1 0-14 0,0 1-5 15,3-2 2-15,4 0-15 0,-1-1 16 16,3-1-6-16,1 1 1 0,-1 1-14 0,0 0-3 16,2 2 7-16,0-1-22 0,3 0 19 0,1 0-15 15,0-2-2-15,5-1-6 0,4 0 12 0,1-1-14 16,2-3 1-16,3 1 23 0,1-2-22 15,3 0 15-15,1-2-16 0,-1 2 14 0,2-3-10 16,1 1 17-16,-3-1 10 0,3 2-35 0,-3-2 24 16,-3 0-18-16,0 1 11 0,-6 1-5 15,1-1 14-15,-3 0-2 0,-5 2 4 0,0-1 36 16,-3 2-25-16,0-1 10 0,-2 2-12 0,-2 0-7 16,-4 1-7-16,-2 0 8 0,0 1-1 0,-1 1-25 15,0-1 12-15,0 0-13 0,-3 1 6 0,3-1-12 16,-1 1-3-16,2 1-37 0,0-2-24 15,2 0-8-15,-1 0-46 0,1-1-16 0,1-2-70 16,4 0-75-16,-2 0-77 0,3-3 11 0,1-1 118 16,1 0 248-16</inkml:trace>
  <inkml:trace contextRef="#ctx0" brushRef="#br0" timeOffset="7845">9224 17952 334 0,'0'0'190'0,"0"0"45"0,0 0 26 0,0 0-1 16,0 0-61-16,0 0-47 0,0 0-28 0,0 0-38 15,0 0 8-15,0 0-37 0,0 0-13 0,0 0-9 16,0 0 0-16,0 0-29 0,-18 12-7 16,17-2 25-16,-2 4-29 0,1 0 21 0,0 1-16 15,0 1-6-15,-2 0-7 0,0 0 11 0,0-1 14 16,0-1-20-16,1 0 11 0,1 0-2 15,-1-2-10-15,1-1-5 0,1-1 11 0,1-2-31 16,0-2 16-16,0 0 12 0,1-2-14 0,5-3 17 16,-2 0-8-16,5-1 11 0,0 0-12 15,1-5 21-15,2-1 8 0,2-2-23 0,1 0 16 16,0-2-11-16,1-1 0 0,-1 0-5 0,0-1 16 16,-1 3-11-16,0 0-5 0,-4 2 15 0,-2 1-12 15,-1 2 0-15,1 2 1 0,-4 1 22 0,0 1-5 16,-2 0 26-16,-2 2-5 0,0 3-20 0,0 3 1 15,0 3-14-15,-3 3 3 0,-2 1-27 0,1 2 23 16,-4 1-23-16,2 2 1 0,0-1 23 16,-2 2-35-16,-1 0 12 0,4-2-20 0,-2 0-3 15,-1-1-34-15,4-1-32 0,-3-2-45 0,5 1-76 16,-2-4-69-16,3-3-109 0,-1-2-20 16,2-3 142-16</inkml:trace>
  <inkml:trace contextRef="#ctx0" brushRef="#br0" timeOffset="8124.78">9632 17842 1212 0,'0'0'83'0,"0"0"40"0,0 0 63 0,0 0 26 16,0 0-9-16,0 0-83 0,0 0-17 0,0 0-15 15,0 0-16-15,0 0-29 0,0 0-28 0,0 0 9 16,0 0-28-16,0 0 11 0,63 20-16 0,-52-18-15 16,1 1-40-16,1-1-26 0,3 0-55 15,-4-1-97-15,4-1-68 0,-4 1-155 0,-1-1-32 16,-2 0-144-16</inkml:trace>
  <inkml:trace contextRef="#ctx0" brushRef="#br0" timeOffset="8332.24">9536 18115 1241 0,'0'0'54'0,"0"0"48"0,0 0 78 0,0 0-5 16,0 0-45-16,0 0-64 0,0 0-9 0,0 0-39 16,127-21 4-16,-106 17-1 0,0-1-50 15,0-1-11-15,1 2-79 0,0-1-115 0,-3 1-162 16,-2 1-110-16,-8 1-236 0</inkml:trace>
  <inkml:trace contextRef="#ctx0" brushRef="#br0" timeOffset="16249.45">10418 17910 1079 0,'0'0'430'15,"0"0"-353"-15,0 0 20 0,0 0 34 16,0 0 15-16,0 0-54 0,0 0-54 0,0 0-61 16,0 0-14-16,0 0-66 0,0 0 8 0,0 0-4 15,-91 23-76-15,98-23-45 0,-1 0-166 0,0 0-56 16,-2 0-68-16</inkml:trace>
  <inkml:trace contextRef="#ctx0" brushRef="#br0" timeOffset="16400.05">10702 18024 634 0,'0'0'124'0,"0"0"-29"0,0 0 35 16,0 0-26-16,0 0-91 0,0 0-115 15,0 0-102-15,0 0-147 0,0 0-41 16,0 0 341-16</inkml:trace>
  <inkml:trace contextRef="#ctx0" brushRef="#br0" timeOffset="16564.68">11211 18030 913 0,'0'0'310'16,"0"0"-50"-16,0 0 38 0,0 0-41 0,0 0-102 15,0 0-65-15,0 0-16 0,0 0-51 0,0 0-17 16,0 0-22-16,0 0-37 0,0 0-39 16,0 0-78-16,0 0-112 0,-23 4-240 0,26-6-81 15,2 1-45-15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6:01:24.8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5476 1152 0 0,'0'0'0'0,"0"0"0"0,0 0 0 0,0 0 0 16,0 0 74-16,0 0 30 0,0 0 21 0,0 0 12 16,0 0-2-16,0 0-18 0,0 0-5 15,0 0-27-15,-1-23-6 0,1 23-18 0,0 0-20 16,0 0-17-16,0 0-14 0,0 0 27 0,0 4 1 16,0 0 22-16,0 2 2 0,0 2-20 0,0 1-11 15,0 1-6-15,0 2 1 0,0 2-4 16,0 0 10-16,0 2-2 0,0 4 4 0,0 5 1 15,0 6-10-15,0 0-8 0,0-2-9 16,0-2 9-16,0-2 1 0,0 2 8 0,1-1-1 16,0 1-7-16,0-1-4 0,0 0 1 0,1 1-1 15,1 0-10-15,-2-1 8 0,2 3-9 0,0 2-2 16,2 0 11-16,-2 1 0 0,4 3 1 0,-2-2 17 16,1 3 2-16,1-1-11 0,-2-2 2 15,1 1-14-15,-2 0-3 0,3-1 1 0,-3 2 6 16,2-1-3-16,-3 1-11 0,1 2 9 0,0-2-4 15,-2 2 3-15,1-2 6 0,0 0-1 0,0 0-6 16,0-2 2-16,2 0 2 0,-1 2-5 16,-1 0 4-16,2-1 0 0,-1 1-1 0,2-1 0 15,0 0 5-15,0 0-1 0,2-1-3 0,-1 0 4 16,-2-1-5-16,4 1-2 0,-2 2 0 0,-2 0 2 16,3 0-4-16,1 1 3 0,-3 2 5 0,1 0-8 15,2 2 5-15,-2 0-2 0,-2 4 1 16,2 0 3-16,-4 2 3 0,3 2 3 0,-3 2-4 15,2-1 3-15,-1 2-4 0,-2-1-2 16,-1 1 2-16,2 0 2 0,-1-1-3 0,0 1 1 16,-1-1 3-16,0-2-4 0,0 0 1 0,1 2 1 15,0-2-7-15,-1 3 3 0,0-1 1 0,-1 4-2 16,0-3 3-16,1 1 2 0,-1 1 0 0,0-1 0 16,0 2 1-16,0-1-2 0,0 1-1 0,0-1 2 15,0 1-3-15,0-1-1 0,2 1 1 16,-1 0-2-16,4 2-1 0,-3-1 3 0,0 0 1 15,1-1-3-15,1 0 5 0,-1 0-2 0,0-1-3 16,0 1 4-16,-1-2-4 0,0 0 1 16,-1-1-2-16,3 0-1 0,-2-2 2 0,-1 3-3 0,-1 2 3 15,1-4 1-15,-1 1-3 0,0-3 2 16,0-1-2-16,0-1-2 0,0-1 1 0,0-1 1 16,0 0-1-16,-1-3 1 0,-2 0-1 0,-1-1 1 15,3-4-3-15,-1 0 1 0,-2-1-2 0,0-2-4 16,2-2 0-16,0-2-6 0,-3 0-6 15,4-4-11-15,0-1-13 0,0-4-23 0,1-4-30 16,0-3-50-16,0-4-98 0,2-3-176 0,-1-3-123 16,2-2-672-16</inkml:trace>
  <inkml:trace contextRef="#ctx0" brushRef="#br0" timeOffset="1882.5">1952 5732 216 0,'0'0'6'0,"0"0"1"0,0 0 3 0,0 0 2 15,0 0 5-15,-115-34-2 0,93 28-3 0,1 1 6 16,-2 0 8-16,0 2 32 0,0-1 35 0,-1 2 23 16,1 0 13-16,2-1-5 0,0 1-13 0,1 1-14 15,-2-1-6-15,-2 1-7 0,1 0 1 0,0 0 15 16,-2 1 1-16,0 0-3 0,3 0-12 15,-1 0-16-15,0 0-13 0,2 0-9 0,1 0-4 16,-1 2-2-16,1 0-1 0,3 0-2 0,-1 0 0 16,0 2 1-16,0-2-2 15,6-1 0-15,-1 1-1 0,4-1-6 0,1-1-6 0,6 0-11 16,-1 0-21-16,3 0-21 0,0 0-12 0,4 0 0 16,2 1 16-16,4 0 27 0,6-1 18 15,4 0 8-15,8 0-3 0,2 0-9 0,2 0-14 16,6-1-2-16,1-1-1 0,1-2 0 0,3 2 5 15,1-1-1-15,1 1 5 0,2 1-3 0,2-1 2 16,1 1-1-16,1 0-2 0,1 1 5 0,-1-1-3 16,2 1 0-16,-2 0-3 0,-1 0-1 0,0 0-4 15,0 0 4-15,0 0 2 0,2 1 3 16,0 1 5-16,7 0 1 0,2-1 2 0,2 0-1 16,5-1 4-16,3 0 5 0,0 0-2 0,1 0-4 15,0 0-4-15,-1 0-10 0,0 0-1 16,1 0 6-16,0 0-5 0,3 0 3 0,0 0-1 15,-1-1-3-15,5-1 2 0,-1 0-1 0,-3 0 3 16,4-2-3-16,2 0-1 0,3-1 0 16,3 0-1-16,0-2-1 0,2 1 1 0,4 0 0 15,0-1-2-15,2-2 3 0,1 3-1 0,1-2-1 16,0 0 0-16,3 1-5 0,-1 0 1 0,-1 0 3 16,0 1 0-16,1 0-2 0,-4 3 2 0,3-1-2 15,-1 0-1-15,1 1 2 0,-2-1 2 16,0 2 0-16,-3-1-1 0,-1 1 6 0,-1 0-6 15,1 1 2-15,-1 0-1 0,0-1-2 0,0 1 2 16,-1 1 1-16,1-1 2 0,-4 1-2 0,3 0 1 16,0 0-2-16,0 0-1 0,0 0 0 15,0 0 3-15,-2 0 0 0,0 0 1 0,-3 1 6 16,1 2-8-16,-1-1 3 0,0 0-2 0,2 0-1 16,-2 1 3-16,3 0 0 0,-4 0 1 0,-1-1-3 15,1 0 3-15,0 1-4 0,-1-1 0 0,-1 1 0 16,3-1 0-16,0 0 3 0,-3 0-1 0,0-1 3 15,1 0-2-15,-3-1 3 0,3 0-4 16,-2 0 0-16,-1 0-1 0,1-1-1 16,-2-3 3-16,-6 1-4 0,-1 0 2 0,-2-2-2 15,-6 2 0-15,-1-2 1 0,-4 2-1 0,-1-2-1 16,-3 0-1-16,-3 2 3 0,-3-2-3 0,-3 2 1 16,-5-1-2-16,0 0 1 0,-7 0-4 0,-1 1-3 15,-5-1-7-15,-2 0-24 0,-7-1-16 0,-4 0-33 16,-2 1-29-16,-5 1-18 0,0-1-13 15,-6 1-13-15,2-1-25 0,-3-1-37 0,-1 1-46 16,0-1-16-16,0-1-3 0,0 2 65 0,-1 0 58 16,-1 1-148-16</inkml:trace>
  <inkml:trace contextRef="#ctx0" brushRef="#br0" timeOffset="2153.8">10111 5321 0 0,'0'0'406'0,"0"0"-234"0,0 0 66 0,0 0 26 16,0 0-8-16,0 0-44 0,0 0-75 15,0 0-74-15,0 0-44 0,0 0-15 0,0 0 14 16,0 0 34-16,0 0 19 0,13-9 13 16,7 17 0-16,0 1-6 0,7 1-9 0,-3 2-12 15,3 0-6-15,0 0-10 0,1 2-8 0,2 1-11 16,0 0-8-16,0 1-7 0,-1 1-3 0,-5 2-2 16,1 1-1-16,-3-2 3 0,-4-1-4 0,-4 0 5 15,-2 0-1-15,-2 1 1 0,-4-2 5 0,-6 1 7 16,0-1 4-16,-8 2-1 0,-4-1-2 15,-5 1-8-15,-5 1-6 0,-4-1-8 0,-3 1-4 16,-6 0-3-16,2 1-2 0,-4-3-2 0,4 0-5 16,3-1-14-16,-1-2-25 0,5 0-50 0,2-1-81 15,3-3-118-15,1 0-114 0,7-2-33 16,4-3-474-16</inkml:trace>
  <inkml:trace contextRef="#ctx0" brushRef="#br0" timeOffset="2916.57">5484 1319 280 0,'0'0'14'0,"0"0"7"0,0 0 19 15,0 0 21-15,0 0 46 0,0 0 42 0,0 0 17 16,0 0 25-16,0 0-2 0,0 0-25 16,0 0-46-16,0 0-43 0,-33-39-78 0,28 40-48 15,-6 8-13-15,-7 10-18 0,-2 6 27 0,-1 4 26 16,-1 2 24-16,3-2 20 0,2-3 13 15,3-4-1-15,1-3-4 0,3-1-4 0,0-5-3 16,3-2 0-16,4-2-16 0,0-4 0 0,1-2-26 16,2-2-25-16,0-1 6 0,0-1 19 0,6-6 30 15,2-4 31-15,3-6 8 0,1-5-20 16,2-3-7-16,3-4-9 0,-4 3 2 0,1 3 7 16,-3 3 32-16,-1 1 13 0,1-2-3 0,2-2 10 15,-2 0-26-15,3-2-2 0,2 1-5 16,-3 0-2-16,2 3-16 0,-3 3-11 0,0 6 13 0,-2 2-21 15,0 6 17-15,0 3 11 0,-1 1 15 16,0 4 7-16,0 7 15 0,3 3-9 0,2 10-31 16,7 9 1-16,3 6-33 0,-1 8-13 0,3-5-12 15,-4-2-31-15,1-2-53 0,1 0-92 0,1-2-115 16,4-2-137-16,-8-8 20 0,-8-10-25 0</inkml:trace>
  <inkml:trace contextRef="#ctx0" brushRef="#br0" timeOffset="3532.94">11067 5117 1395 0,'0'0'298'16,"0"0"-245"-16,0 0 49 0,0 0 36 0,0 0 14 16,0 0-24-16,0 0-24 0,0 0-19 15,0 0-14-15,0 0-13 0,0 0-16 0,0 0-13 16,-38 137-3-16,37-114-5 0,-1 3-2 0,2 0 7 16,0 1-7-16,0-1-2 0,0 1 2 0,0-2-2 15,0 0-3-15,0 0-3 0,8-4-4 0,-3-2-6 16,5-2-3-16,5-5 1 0,-2 0-4 15,6-5-6-15,0-2 2 0,3-3-4 16,1-2-3-16,4-4-6 0,-3-4-17 0,5-3-17 16,-1-4-22-16,0-1-31 0,-3-3-38 0,-1 0-53 15,-1-2-101-15,-6 3-113 0,-3 5-43 0,-8 6-515 0</inkml:trace>
  <inkml:trace contextRef="#ctx0" brushRef="#br0" timeOffset="3718.47">11040 5359 2533 0,'0'0'-14'16,"0"0"29"-16,0 0 55 0,0 0 14 0,0 0-15 16,134-8-15-16,-101-2-14 0,1-2-14 0,5-1-10 15,-2-3-11-15,-4 2-11 0,-5 1-20 16,-4 0-42-16,-6 2-73 0,-4 0-127 0,-5 2-254 15,-3 3-87-15,-4 3-649 0</inkml:trace>
  <inkml:trace contextRef="#ctx0" brushRef="#br0" timeOffset="3942.41">10995 5024 2738 0,'0'0'-10'0,"0"0"37"16,0 0 23-16,0 0 21 0,0 0-6 0,149-50-17 16,-114 40-7-16,3 2-10 0,1 0-7 0,1 1-9 15,-2 1-7-15,3 1-5 0,-2 1-2 16,0 2-1-16,-1 2-7 0,-3 0-13 0,0 0-30 16,-4 4-45-16,-1 2-70 0,-4 0-111 0,1 0-225 15,-8-2-137-15,-7 0-722 0</inkml:trace>
  <inkml:trace contextRef="#ctx0" brushRef="#br0" timeOffset="4717.85">5678 6147 187 0,'0'0'7'0,"0"0"4"0,0 0 21 0,0 0 27 16,0 0 41-16,0 0 50 0,0 0 26 0,0 0 12 16,0 0-5-16,0 0-24 0,0 0-22 15,0 0-21-15,14 37-21 0,-12-12-17 0,-2 4-11 16,0 4-10-16,2 2-5 0,-2 4-7 0,0 3-1 16,0 4-1-16,0 5-4 0,0 3-2 0,-2 4-2 15,-1 5-5-15,2 1-4 0,-1 5 0 0,-2 2-4 16,1 3 4-16,1 0 4 0,0 0 4 0,-1-2 5 15,-1-1 3-15,4-2-3 0,-1 1-4 16,1-2-9-16,-2-3-11 0,1-1-3 0,1-1-2 16,-2 0 4-16,1 1 2 0,1 0 1 0,0 0 7 15,0-3-3-15,0-1 1 0,0-2-2 16,0-3-3-16,3-1-6 0,0-3 0 0,-2-2-7 16,3-4-4-16,1-2-1 0,-3-3-4 0,4-5-6 15,-2-3-15-15,1-6-13 0,-1-4-40 0,3-9-62 16,-3-3-80-16,2-9-147 0,-2-2-108 15,2-6 7-15,-4 0-381 0</inkml:trace>
  <inkml:trace contextRef="#ctx0" brushRef="#br0" timeOffset="5699.7">6912 837 573 0,'0'0'187'0,"0"0"-18"15,0 0 41-15,0 0 37 0,0 0 13 16,0 0-89-16,0 0-28 0,0 0-15 0,0 0-31 15,0 0-30-15,0 0-4 0,0 0-31 0,-71-79-33 16,57 76 1-16,-6 0-18 0,4 3 3 0,-5 0 0 16,-2 4 14-16,0 3-12 0,-2 4-5 15,0 2 26-15,-1 3-12 0,0 2 5 0,5 3 11 16,-2 1-1-16,2 1-9 0,5 3 19 0,-1-2-10 16,6 1-15-16,1 0 8 0,4-2-10 0,4 0 8 15,2-2-10-15,0 0 14 0,6-3-8 0,5-2-3 16,1 1 16-16,5-5-9 0,-1 1 0 0,4-3-2 15,2-1 13-15,1-2-16 0,1-1 15 16,2-2 3-16,-1-2-20 0,-2 1 10 16,1-1-1-16,-2-1-1 0,-2 0-6 0,-1 0 11 15,-2 0-20-15,-1 2-1 0,-2-2 18 0,-1 3-10 16,-1-1 8-16,-3 2 3 0,-2 1-2 0,1 0-3 16,-3 1 8-16,-1-1 4 0,-2 3-6 0,-2 2 12 15,0 3 5-15,-3 4-15 0,-7 4 2 0,-3 0 3 16,-3-1-15-16,1-3 19 0,-3-2 8 15,0-2-4-15,1 1 4 0,2-3-5 0,-4 0 3 16,3-2-8-16,-1 1 9 0,-1-2 1 0,0-1-9 16,1 0 2-16,1-2-1 0,0 0-4 15,2-2-5-15,2 0 5 0,1-2-8 0,1-1 4 16,0-1-3-16,2 0-4 0,1 0-13 0,1 0-13 16,-2-2-2-16,4 0-27 0,0-2-21 0,0 1-54 15,0-1-77-15,1 1-134 0,3 0-204 16,-1 1-429-16</inkml:trace>
  <inkml:trace contextRef="#ctx0" brushRef="#br0" timeOffset="15393.39">7917 5263 879 0,'0'0'80'16,"0"0"-5"-16,0 0 26 0,0 0 32 15,0 0 11-15,0 0-15 0,0 0-26 0,0 0-7 16,0 0-8-16,-24 136-13 0,19-106-3 0,2 1-10 15,-1 4-7-15,0-3-3 0,-1 1-14 0,0 0-11 16,1-2-11-16,-1-3-13 0,3-2-11 0,0-2-22 16,1-2-42-16,1-1-78 0,0-2-137 15,3-1-134-15,-2-4-8 0,3-6-402 0</inkml:trace>
  <inkml:trace contextRef="#ctx0" brushRef="#br0" timeOffset="15983.32">7721 6218 1581 0,'0'0'61'0,"0"0"35"0,0 0 0 0,0 0 8 16,0 0-8-16,0 0-14 0,0 0-28 0,0 0-11 15,0 0-7-15,0 0-2 0,118-84-7 16,-91 81-6-16,-4 1-2 0,2 2-6 0,-2 0-2 15,-2 1-4-15,-6 4-5 0,1 1-3 0,-6-1-3 16,-1 3-1-16,-6 2 0 0,0 1 2 16,-3 3 0-16,-3 2 3 0,-3 1-2 0,-5 3 0 15,-4-2 1-15,0 1-3 0,-1-1 3 0,-3-2 1 16,3 0 0-16,0-2 0 0,1-1-2 0,1-3-4 16,3-2 0-16,3-2-7 0,5-1-18 15,3-3-19-15,0-1-11 0,1-1-1 0,5 0 11 16,4 0 17-16,1 0 9 0,0-1 4 0,4-2 6 15,2-2 4-15,-2 1 3 0,1 0 4 0,-3 0 3 16,3 1 1-16,-3 2 3 0,0 1 7 0,-1 0 2 16,-2 0 2-16,-4 5 2 0,-1 2 9 0,-2 3 1 15,-3 1 7-15,-1 4-1 0,-7 1-3 16,-1 4 2-16,-4-1-2 0,-2 2 2 0,-1 0-5 16,-3-1-3-16,0 1-6 0,-1 0-4 0,3-2-5 15,-2-1-9-15,2-1-6 0,0-2-13 0,5-1-24 16,2-3-51-16,5-4-102 0,3-2-173 15,2-5-88-15,5 0 27 0,4-4-27 16,-4 0 210-16</inkml:trace>
  <inkml:trace contextRef="#ctx0" brushRef="#br0" timeOffset="16290.33">8229 6173 816 0,'0'0'330'16,"0"0"4"-16,0 0-66 0,0 0-83 0,0 0-84 15,0 0-36-15,0 0-15 0,0 0-6 0,0 0-3 16,0 0-5-16,0 0-6 0,0 0-7 0,0 0-4 16,0 0-5-16,31 100-1 0,-23-88-6 0,0-1 4 15,3 0-3-15,0 1 1 0,-1 1 8 16,1 0-1-16,1 0 10 0,1 1 0 0,-1 1 0 16,1 0-10-16,-1 0-9 0,2 2-1 0,-4-1-6 15,1-1 3-15,-3 1 0 0,-5-1-2 0,0-1 0 16,-3 1 3-16,-2-1-4 0,-4 0 0 15,-6 1 2-15,-2-3-9 0,-2 2-6 16,-1-1-15-16,-5-3-13 0,1 1-13 0,3-4-18 16,-2-2-21-16,3-4-44 0,3-1-68 0,1 0-88 15,1-7-82-15,1-4-27 0,5 2-81 0,1 2 128 0</inkml:trace>
  <inkml:trace contextRef="#ctx0" brushRef="#br0" timeOffset="16426.34">8234 6134 1490 0,'0'0'191'0,"0"0"14"16,0 0-8-16,0 0-30 0,0 0-49 0,136-49-37 15,-102 39-28-15,-1 1-22 0,7-3-16 0,-3 2-16 16,1-2-36-16,-2 2-77 0,0 1-146 16,-11 2-274-16,-8 4-872 0</inkml:trace>
  <inkml:trace contextRef="#ctx0" brushRef="#br0" timeOffset="17349.46">5528 3017 1070 0,'0'0'119'0,"0"0"2"15,0 0-24-15,0 0-33 0,0 0-25 0,0 0-24 16,0 0 13-16,0 0 37 0,0 0 24 0,0 0 0 16,0 0-25-16,0 0-26 0,149-27-10 15,-106 20-10-15,0-2-9 0,4 0-1 0,-1-1-9 16,2 0-19-16,-1 0-47 0,-2 2-86 0,-4 0-159 15,0 2-104-15,-12 2 30 0,-11 1-220 0</inkml:trace>
  <inkml:trace contextRef="#ctx0" brushRef="#br0" timeOffset="18000.29">3955 2731 1757 0,'0'0'-169'0,"0"0"65"0,0 0 2 16,0 0 38-16,0 0 50 0,0 0-5 0,0 0 5 15,0 0 19-15,0 0 0 0,0 0 5 16,0 0-6-16,-19 127 0 0,19-108 1 0,0 1 1 16,0-1 0-16,3-3 1 0,-1 1 0 0,0-3-4 15,1-2-2-15,4-2-6 0,-1 0-2 0,-1-3 1 16,1-2 2-16,0-1 3 0,3-2 12 0,0-1 13 15,1-1 7-15,1 0 12 0,-1 0-3 0,0-2 1 16,1-3-4-16,-1-2-6 0,-1 2 2 0,1-3-4 16,-2 1 1-16,-3 0-3 0,2 1-9 15,2 2-7-15,-6-1-6 0,3 3-9 0,-3 1-5 16,-1 1-6-16,3 0-3 0,-3 0 3 0,0 3 7 16,5 4 14-16,-4 1 7 0,3 2 6 15,-3 3 1-15,-1 1-9 0,2 3-8 0,-3 0-10 16,-1 3-5-16,0 0-8 0,0 1-12 0,0-2-17 15,0-2-25-15,-1-1-26 0,1-1-40 0,0-2-58 16,0-2-79-16,0-1 17 0,1-3-126 16,0-3 216-16</inkml:trace>
  <inkml:trace contextRef="#ctx0" brushRef="#br0" timeOffset="18318.45">4280 2778 1900 0,'0'0'-5'0,"0"0"21"0,0 0 57 0,0 0 9 15,0 0-28-15,0 0-19 0,0 0 2 16,0 0-1-16,0 0-2 0,0 0-9 0,123-69-7 16,-105 68-8-16,-1 1-2 0,-2 0-5 15,2 0-3-15,-4 5 0 0,1 1-4 0,-1 2 0 16,-3 1-5-16,-2 1-2 0,-2 1-4 0,0 3 2 15,-3 2 5-15,-3 0 1 0,0 3 10 0,0 1 5 16,0 1 1-16,-6 0 2 0,-1 0 2 16,-1 1-5-16,1-1-1 0,2-2-1 0,-2-1-4 15,1 0 0-15,2-4-3 0,3-3-4 0,0-1-12 16,1-2-12-16,0-1-6 0,2-1-15 0,5-1-10 16,-2 0-18-16,3-3-29 0,2 0-44 15,2-2-111-15,3 0-115 0,-6 0-16 0,1 0-366 0</inkml:trace>
  <inkml:trace contextRef="#ctx0" brushRef="#br0" timeOffset="18493.97">4742 3050 789 0,'0'0'116'0,"0"0"-84"15,0 0 102-15,0 0 53 0,0 0-37 0,0 0-39 16,0 0-12-16,0 0-5 0,3 117-21 15,-3-93-17-15,-2 2-22 0,-5 2-42 0,1 1-66 16,-2 0-118-16,-1 0-167 0,2-8-48 16,4-8-428-16</inkml:trace>
  <inkml:trace contextRef="#ctx0" brushRef="#br0" timeOffset="18851">4919 2651 1960 0,'0'0'207'0,"0"0"-193"0,0 0 15 15,0 0 25-15,0 0-16 0,0 0-40 16,0 0-11-16,0 0 5 0,0 0 20 0,0 0 21 16,0 0 8-16,0 0-7 0,0 0-7 0,0 0-6 15,22 72-9-15,-18-60-4 0,-1-2-2 0,-1 0-2 16,4-1-3-16,-3 0 3 0,5-1-6 15,-3 0 1-15,3-1 2 0,1 0 1 0,1 0-2 16,-1 0-4-16,1 1 1 0,2-1-6 16,-2 0 1-16,0 0 2 0,1 2-3 0,-1-2 4 15,0 1 1-15,-1 0 2 0,-4 2-5 0,-1-2 5 16,-2 2-1-16,-2 1-2 0,0 0 7 0,-3 3 1 16,-4 1 3-16,-3 0-2 0,-1 1 6 0,-1-2-5 15,-5 0-2-15,4-2-6 0,-4-1-23 16,4 0-30-16,-2-3-50 0,2-1-71 0,-1-3-123 15,-1-3-131-15,4-1-57 0,6 0-373 0</inkml:trace>
  <inkml:trace contextRef="#ctx0" brushRef="#br0" timeOffset="19026.54">4916 2598 2305 0,'0'0'-48'0,"0"0"26"0,0 0 66 15,0 0 27-15,0 0-6 16,0 0-19-16,0 0-12 0,0 0-11 0,0 0-15 0,137-20-15 16,-112 16-23-16,-1 0-48 0,0 0-112 0,3 1-162 15,2 1-137-15,-8 0-52 0,-3 2-298 0</inkml:trace>
  <inkml:trace contextRef="#ctx0" brushRef="#br0" timeOffset="19415.93">6690 2795 1126 0,'0'0'-82'0,"0"0"1"0,0 0 32 0,0 0 66 16,0 0 40-16,0 0 14 0,0 0 11 0,0 0 0 15,0 0-14-15,0 0-30 0,0 0-29 0,127 13-33 16,-98-13-76-16,2 0-141 0,-7-1-48 0,-6 0-395 16</inkml:trace>
  <inkml:trace contextRef="#ctx0" brushRef="#br0" timeOffset="19645.84">7542 2731 1478 0,'0'0'-65'16,"0"0"-3"-16,0 0 40 0,0 0 95 0,0 0-20 15,0 0-36-15,0 0-5 0,0 0 8 0,0 0 1 16,0 0-3-16,0 0-2 0,0 0-4 0,0 0 2 15,127 11-5-15,-102-8-1 0,0-1-4 16,1 1-7-16,2 0-10 0,1-2-8 0,2 0-40 16,2-1-58-16,-2 1-42 0,-1-1-41 0,-3 0-6 15,-2 0 11-15,-6 0 43 0,-9 0-157 0</inkml:trace>
  <inkml:trace contextRef="#ctx0" brushRef="#br0" timeOffset="19798.43">8130 2773 1797 0,'0'0'19'0,"0"0"4"0,0 0 17 16,0 0 8-16,0 0-68 0,0 0-70 0,0 0-54 0,0 0-120 16,0 0-142-16,0 0-597 0</inkml:trace>
  <inkml:trace contextRef="#ctx0" brushRef="#br0" timeOffset="20232.28">7852 2863 441 0,'0'0'167'0,"0"0"12"0,0 0 42 16,0 0 14-16,0 0-44 0,0 0-82 0,0 0-86 15,0 0-70-15,0 0-48 0,0 0-6 0,0 0 14 16,0 0 33-16,0 0 31 0,0 0-29 0,6 74-72 15,-1-51-86-15,-1 4-18 0,-3 0 24 16,2-4-137-16,-3-8 341 0</inkml:trace>
  <inkml:trace contextRef="#ctx0" brushRef="#br0" timeOffset="20378.41">7867 3709 140 0,'0'0'19'0,"0"0"-4"15,0 0-2-15,0 0-5 0,0 0 1 0,0 0-7 16,-4 130-3-16,4-109-1 0,0 1-6 0,3 1-9 16,-2-4-161-16,1-8 178 0</inkml:trace>
  <inkml:trace contextRef="#ctx0" brushRef="#br0" timeOffset="20702.56">7839 4534 216 0,'0'0'62'16,"0"0"19"-16,0 0 5 0,0 0 12 15,0 0-25-15,0 0-37 0,0 0-11 0,0 0-17 16,28 125-11-16,-23-109-13 0,0 1-8 0,0 1 0 16,-2 0 7-16,1 1 8 0,1-3 7 15,-2 0-2-15,0-2-16 0,0 0-17 0,0 0-15 16,-2-1-6-16,0 1-2 0,-1 0 5 0,0 1 10 15,0-1 6-15,0 1 15 0,0 0 13 0,-1 2 4 16,0-2 4-16,-1 1 5 0,-2 0-1 0,2-1 5 16,-1 1 8-16,1-1 12 0,-3-1 12 15,2 1 13-15,1-1 8 0,0-2 2 0,-1 2 6 16,2-3-2-16,-2 1-10 0,2-1-17 0,1-1-19 16,0 0-17-16,0-1-12 0,0 1-8 0,0-2-16 15,3-3-28-15,-1 1-35 0,2-1-14 16,-2-2 8-16,-1-1-141 0</inkml:trace>
  <inkml:trace contextRef="#ctx0" brushRef="#br0" timeOffset="22083.79">7818 2721 1717 0,'0'0'27'0,"0"0"26"0,0 0 14 15,0 0 8-15,0 0-13 0,0 0-32 0,0 0-19 16,0 0-12-16,0 0 3 0,0 0 6 0,0 0 4 16,0 0 9-16,0 0 1 0,0 0-6 0,48 0-6 15,-41 2-5-15,-1 2-5 0,0-1 3 16,1 3 0-16,-2 0 4 0,-3-1 5 0,-1 2 9 16,1 0 13-16,-2 1 5 0,0 1 10 0,-5 1-1 15,-4 0-6-15,2 0 0 0,-2 1-4 0,0-2 0 16,-1-1-5-16,3-2 3 0,0-3-1 15,2 0 10-15,0-2 9 0,1-1 6 0,1 0 2 16,-1-3-6-16,2 0-7 0,-1-2-16 0,0-1-8 16,0-1-7-16,2-1-11 0,-2-2-5 15,2 0-1-15,1 0-11 0,0-2 2 0,0 3 5 16,1-1-5-16,2 3 8 0,-1 2-9 0,3 0-6 16,-1 3-6-16,2 0-9 0,2-1 1 0,-1 3-1 15,1 0 4-15,2 0 3 0,0 5 4 16,0 2 2-16,-2 1 7 0,1 2-3 0,-2 2 0 15,0-1 0-15,-4 2-3 0,0-1 8 0,-3 2-1 16,0 0 13-16,-6 0 1 0,-4 0 7 0,-2-2 10 16,1 0-2-16,-2-3 5 0,-2-1-2 0,2-1 1 15,-2-2-3-15,3-2 5 0,-3-2 1 0,2-1-1 16,2 0 2-16,-1 0-6 0,2-3 1 16,-1-3-7-16,1-1-1 0,2 0-8 0,3-2-3 15,0 0-1-15,2-3-8 0,3 1-5 0,0-4-6 16,0 0 2-16,3-1-3 0,5-1 5 0,2 1 1 15,0 0-8-15,1 4 5 16,1 1-3-16,2 2 2 0,0 2-2 0,2 2 4 16,-1 0-2-16,5 2 2 0,-2 3 6 0,4 0-5 15,-3 0 7-15,0 5 1 0,0 3 2 0,-4 2 0 16,-2 0 2-16,-4 2-1 0,0 1-4 0,-4 1 6 16,-4 0 1-16,-1 0 9 0,0-2 2 0,-2 0 11 15,-6 0 0-15,1-1 2 0,-3-1 2 16,0-2-6-16,-4-1 0 0,3-1-3 0,-2-2 3 15,3-2-3-15,-1-2 5 0,1 0-5 0,2 0 1 16,-1 0-1-16,0-1-1 0,2-4 3 0,-2 0-10 16,3 0 3-16,0-2-12 0,-1 0-3 0,5-1 3 15,-2-2-10-15,2-1-1 0,0-1-5 16,1 0 0-16,1-1-3 0,0 0 5 0,0-1-2 16,4 2-4-16,1 1-1 0,-1 4-2 0,1 1-4 15,1 3-6-15,-1-1-2 0,4 4-7 0,-2 0 8 16,3 0 6-16,1 2 8 0,0 4 9 0,2 1-1 15,-2 1 8-15,-1 1-3 0,0 2 5 16,-4-1 4-16,-2 1-4 0,-4-2 12 16,0 2 5-16,0-2 5 0,-1-1 4 0,-6-1 4 15,1 1 0-15,-5-2-1 0,1 1-3 0,-4-3-4 16,2 0-5-16,-1-2 3 0,1-1 2 0,1-1-6 16,-1 0 5-16,3 0-5 0,-1-1-3 0,1-2 0 15,-1-2-2-15,1 0-3 0,2-2-6 0,0 0 3 16,0 0-9-16,2-1-3 0,3 0-6 15,-2-1-7-15,3-1-6 0,1 0 1 0,0 0 0 16,1 0-7-16,4 1 2 0,0 1-5 0,3 2 0 16,0 2 3-16,3 2 0 0,1 0 2 0,4 2 1 15,0 0 14-15,0 0 1 0,4 5 7 0,-3 0 3 16,3 2 0-16,-1 0-1 0,-4 1 4 16,1 1 5-16,-3 0-8 0,-5-1 6 0,0 0-1 15,-3 0 2-15,-4-2 11 0,0-2 20 0,-1 0 10 16,0 0 6-16,-6 2 4 0,-3 0-13 15,-2 1-13-15,-5-1-6 0,-2 0-3 0,-3-1-5 16,-1-2 5-16,2 0 3 0,-2-3-10 0,0 0 2 16,4 0-2-16,-2 0-5 0,3-4 2 15,3-1 2-15,0 1-7 0,3-1-6 0,3-2 1 16,1 0-7-16,2-2-5 0,0 1-8 0,4-2-8 16,1-1-14-16,0-2-8 0,0-2-14 0,4 0-36 15,5 1-42-15,2 2-76 0,6 0-123 0,0 3-209 16,-1 2-19-16,-6 2-475 0</inkml:trace>
  <inkml:trace contextRef="#ctx0" brushRef="#br0" timeOffset="34261.48">7385 5252 550 0,'0'0'140'0,"0"0"16"16,0 0 48-16,0 0 28 0,0 0-36 0,0 0-82 16,0 0-62-16,0 0-38 0,0 0-18 0,0 0-5 15,0 0 9-15,0 0 10 0,-8 58 4 16,5-36 8-16,-1 5 7 0,1 2 3 0,0 2 2 15,0 1-8-15,1 4-12 0,1-4-10 0,-2 1-10 16,1-3-8-16,0 0-20 0,1-1-38 16,1-3-98-16,0 0-130 0,0-3-61 0,0-6-272 15,0-7 393-15</inkml:trace>
  <inkml:trace contextRef="#ctx0" brushRef="#br0" timeOffset="37784.14">6776 6380 1005 0,'0'0'265'0,"0"0"-342"0,0 0 54 16,0 0 29-16,0 0 36 0,0 0 22 0,0 0 3 15,0 0-12-15,0 0-5 0,0 0-9 16,0 0-9-16,0 0-9 0,102-49-7 0,-86 49-5 16,2 1-8-16,-4 5-7 0,-1 1-4 0,-2 2-6 15,-2 2 1-15,-1 2 5 0,-4 0 2 16,-2 0 4-16,-2 2 4 0,0 1 0 0,-2 1 4 0,-5-2 8 16,-2 2 2-16,-1-2 1 0,-2 1 1 15,-1-3-4-15,2 1-2 0,-2-2-1 0,1-2 0 16,4-2-5-16,2-2-5 0,1-2-8 0,3-2-30 15,1-2-35-15,1 0-25 0,0 0-4 0,0 0 29 16,5-3 38-16,0-1 27 0,5-2 7 0,1 0-7 16,3 1-8-16,-1-1-5 0,-1 2-1 15,3 1 4-15,-3 2 1 0,2 1 2 0,-4 0-3 16,2 1 0-16,1 5 5 0,-2 0 9 0,1 2 4 16,-2 0 5-16,-1-1 5 0,0 3 3 15,-4-1 13-15,-3 1 16 0,-1 2 13 0,-1 0 14 16,-2 1 6-16,-4 2 6 0,-5 0-6 0,-2 0-6 15,-1 1-15-15,-3 0-15 0,0 1-9 0,-2-2-10 16,-2 2-7-16,1-1-7 0,1-1-5 16,2-3-6-16,2-1-5 0,2-2-18 0,5-2-32 15,1-2-56-15,4-3-109 0,1-2-96 0,2 0-19 16,0 0-116-16,0-4 236 0</inkml:trace>
  <inkml:trace contextRef="#ctx0" brushRef="#br0" timeOffset="38151.17">7236 6419 977 0,'0'0'223'0,"0"0"-159"0,0 0 53 16,0 0 11-16,0 0-23 0,0 0-73 0,0 0-47 15,0 0-22-15,0 0-6 0,0 0 3 16,0 0 0-16,0 0 0 0,0 0 1 0,0 0-3 15,-73 99 2-15,72-77 5 0,0 0-1 0,1-2-1 16,0 1 3-16,0-1-2 0,3-3 2 16,3 0 5-16,0-2 5 0,4-1 0 0,-2-1 6 15,4-4-2-15,-1-1 1 0,1-2 3 0,1-3 6 16,0-1 5-16,-1-2 7 0,3 0 5 0,-3-3 1 16,2-4 7-16,-3-1 5 0,0-1 13 15,-1 0 18-15,-1-1 24 0,-2-2 31 0,-2 0 22 16,1 1 14-16,-4 0-5 0,0-1-18 0,-2-1-26 15,0-1-19-15,0 0-21 0,-2 1-13 0,-4-2-6 16,-1-1-18-16,-3 0-9 0,-2 1-14 0,0 0-22 16,-2 0-37-16,-4 1-85 0,4 1-130 0,-3 3-133 15,5 3-8-15,3 2-301 0</inkml:trace>
  <inkml:trace contextRef="#ctx0" brushRef="#br0" timeOffset="41120.26">5609 4054 0 0,'0'0'144'0,"0"0"-116"0,0 0-12 0,0 0-5 15,0 0 5-15,0 0 14 0,0 0 22 0,0 0 22 16,0 0 17-16,0 0 13 0,0 0 3 0,-12 1 8 15,12-1 3-15,-1 0-4 0,1 0-9 16,0 0-12-16,0 0-7 0,0 0-3 0,0 0-4 16,0 0-10-16,0 0-13 0,0 0-19 15,0 1-17-15,0-1-16 0,0 1-10 0,1-1 4 16,1 2 5-16,2 0 8 0,2-1 8 0,5 0 2 16,-1 0-4-16,6-1-2 0,-2 0-4 0,4 0-8 15,-4 0-4-15,3 0-3 0,-2 0-3 0,2 0-10 16,-1-1-11-16,-1 0-26 0,3-1-33 0,-1-1-34 15,-1 0-33-15,4 1-15 0,0-3-4 16,-1 3-5-16,1-2-18 0,-8 2 32 0,0 0-227 0</inkml:trace>
  <inkml:trace contextRef="#ctx0" brushRef="#br0" timeOffset="41801.91">4088 4115 1491 0,'0'0'349'0,"0"0"-350"15,0 0 38-15,0 0 18 0,0 0 17 0,0 0-9 16,0 0-7-16,0 0-14 0,0 0-12 0,0 0-7 16,0 0-9-16,0 0-7 0,0 0-1 15,0 0-5-15,99-89-7 0,-82 89 0 0,-3 0-7 16,2 2-4-16,-4 4-3 0,-1 0 1 0,-2 2 3 16,-1 4 8-16,-3-1 10 0,1 3 4 15,-2 1 9-15,-4 2 5 0,1 0 2 0,-1 2 2 16,0 1 2-16,-1 0 0 0,-1 0-5 0,-1-1 1 15,-1-1-3-15,3 1-3 0,0-2-4 0,1-2-5 16,0-1-3-16,1-1-4 0,5-3-2 16,-1 0-2-16,3-3-5 0,0-1-5 0,2-3-11 15,2 0-16-15,-1-3-24 0,7 0-43 0,1-4-73 16,2-4-98-16,3-2-66 0,-1 0-39 0,2-3 44 16,-2 0 104-16,-6 4-113 0,-7 3 349 0</inkml:trace>
  <inkml:trace contextRef="#ctx0" brushRef="#br0" timeOffset="42084.17">4624 4103 608 0,'0'0'205'0,"0"0"20"0,0 0-1 16,0 0-41-16,0 0-80 0,0 0-52 0,0 0-11 16,0 0-3-16,0 0 4 0,0 0 3 0,0 0-4 15,0 0 0-15,0 0-8 0,0 0-4 16,35 52-2-16,-23-45-4 0,-1-1 2 0,3 0 1 15,2-1 4-15,-2 2 1 0,2-1-8 0,-2 0-5 16,-2 1-6-16,3-2-4 0,-4 2 2 16,-1 0 1-16,0 0-2 0,-5 1-1 0,3-1 2 15,-6 1 4-15,2 1 5 0,-4 2 11 0,0-1-2 16,-6 1-5-16,-3 2-13 0,-4 1-19 0,1 0-15 16,-5-1-15-16,-3 1-18 0,0-1-22 15,2-3-28-15,1 0-57 0,-2-3-99 0,4-3-112 0,2-2-22 16,7-1-353-16</inkml:trace>
  <inkml:trace contextRef="#ctx0" brushRef="#br0" timeOffset="42245.73">4547 4114 1566 0,'0'0'587'15,"0"0"-598"-15,0 0 9 0,0 0 19 16,0 0 11-16,0 0-6 0,0 0-11 0,0 0-2 15,0 0-3-15,0 0-6 0,0 0-13 16,148-35-34-16,-115 30-82 0,4-1-146 0,0 3-134 16,-10 0-62-16,-8 2-418 0</inkml:trace>
  <inkml:trace contextRef="#ctx0" brushRef="#br0" timeOffset="42885.53">6379 3860 1022 0,'0'0'-69'0,"0"0"51"0,0 0 9 0,0 0 14 15,0 0-18-15,0 0-22 0,0 0 0 16,0 0 20-16,0 0 18 0,0 0 1 0,0 0-2 15,0 0-3-15,0 0-15 0,95 8-24 0,-73-8-31 16,3 0-40-16,-1 0-22 0,4 0 17 0,0 0 27 16,-1 0 36-16,1 0 29 0,-5 0-35 0,-7 0-70 15</inkml:trace>
  <inkml:trace contextRef="#ctx0" brushRef="#br0" timeOffset="43027.15">7042 3884 0 0,'0'0'178'0,"0"0"-162"15,0 0-5-15,0 0 4 0,0 0 5 16,0 0 6-16,0 0-1 0,0 0-7 0,0 0-9 16,0 0-9-16,0 0-17 0,0 0-14 15,126 1 1-15,-110-1-1 0,-3-1 8 0,0 1-20 16,-6 0-100-16</inkml:trace>
  <inkml:trace contextRef="#ctx0" brushRef="#br0" timeOffset="43167.78">7404 3888 170 0,'0'0'-7'0,"0"0"-1"16,0 0 1-16,0 0-12 0,0 0-110 0</inkml:trace>
  <inkml:trace contextRef="#ctx0" brushRef="#br0" timeOffset="43410.64">7404 3888 294 0,'-15'42'34'0,"11"-38"-18"16,0 2 36-16,0 2 28 0,2 0-2 0,-2 2-35 16,3 2-37-16,0 1-29 0,1 0-28 0,0 0-16 15,0 1-17-15,0 0 7 0,0 1 15 16,0-5 8-16,0-3-131 0</inkml:trace>
  <inkml:trace contextRef="#ctx0" brushRef="#br0" timeOffset="43743.75">7392 5092 0 0,'0'0'116'0,"0"0"-92"0,0 0-10 15,0 0-2-15,0 0 2 0,0 0 5 0,0 0 6 16,0 0 2-16,0 0 0 0,0 0 0 0,0 0-8 15,0 0-4-15,0 0-11 0,0 0-14 16,8 117-23-16,-8-116-16 0,0 0-7 0,0-1-139 16</inkml:trace>
  <inkml:trace contextRef="#ctx0" brushRef="#br0" timeOffset="45036.23">7309 3910 566 0,'0'0'196'16,"0"0"61"-16,0 0 28 0,0 0-4 0,0 0-69 15,0 0-61-15,0 0-31 0,0 0-20 0,0 0-20 16,0 0-11-16,0 0-10 0,0 0-13 0,0 0-8 16,0 0-7-16,-24-42-5 0,24 40-3 15,0 0-5-15,2 1-3 0,0 0-8 0,1-1-2 16,-1 2-4-16,1 0-7 0,-2 0 2 0,1 2-3 16,1 0 3-16,0 1 3 0,-1 2 3 15,-2 1 3-15,0 0 4 0,0 1 8 0,0 1 0 16,-5 0 3-16,-1 2 0 0,-1-2 1 0,0 0-4 15,-1 0 2-15,-2 0-2 0,2-1-6 16,-1-1 3-16,2-2-3 0,0 0 2 0,0-3-1 16,3 0 3-16,-1-1-1 0,2 0 0 0,-1 0 4 15,2-2-6-15,-1-3 1 0,1 0-9 0,1-2-2 16,0 1-4-16,0-3-3 0,1-1 1 0,0 1-3 16,0-1 1-16,3 0-1 0,2 1 1 15,0 1-3-15,0 1 2 0,2 2-3 0,0 0-1 16,1 2 3-16,1 0-4 0,0 2 0 0,0 1-1 15,2 0 4-15,-1 0-3 0,0 2 5 0,1 3 2 16,-1 1-2-16,-1 1 8 0,1 1 1 0,-1 1 2 16,-4 0 2-16,0 0 4 0,-4 1 2 15,0-1 3-15,-1 0 6 0,0 0 1 0,-2 0 0 16,-2 2-3-16,-4-2 5 0,1 1-10 0,-4 0 1 16,1-2-3-16,-3 1-6 0,0-4 5 0,1 1-1 15,1-3 1-15,1-1-1 0,1-2 2 16,3 0-1-16,-2 0 1 0,3-1 0 0,1-3-2 15,1 0 0-15,0-1-3 0,0-2 2 0,2-1-11 16,1-1-3-16,0-1-4 0,0-3-7 16,1 0 3-16,4-2-1 0,1 2 2 0,2-3-3 15,2 4 6-15,0 0-2 0,0 3 2 0,1 1 1 16,-1 2-1-16,1 2 1 0,1 1-2 0,0 3 3 16,-1 0-3-16,0 0 2 0,-2 6 5 15,0 1 3-15,0 4 3 0,-2 1 2 0,0 1 0 16,-3 2-5-16,0 0 9 0,-3 1 1 0,-1 0 2 0,0-1 6 15,-3 1-2-15,-2-2-3 0,-2-2 2 16,1 0 4-16,-4 0-3 0,1-3 1 0,0-2 0 16,0 2-3-16,0-4-1 0,-1-1 1 0,1-1-2 15,0 0-3-15,4-3 6 0,-1 0-2 16,2 0-1-16,-1-1 0 0,1-4 0 0,0-1-4 16,0 0-1-16,1-2 0 0,1-1-8 0,1-1-1 15,0 1 1-15,1-3-8 0,0-2-4 16,0-3-3-16,1-3-2 0,4 2 0 0,-1 0 4 15,3 3-1-15,0 3-1 0,1 2 2 0,-1 1-1 16,3 4 0-16,0-1 0 0,0 4 0 16,1 0 1-16,-1 2 0 0,-1 0-1 0,0 2 2 15,-1 3-2-15,-1 1 5 0,-2 1 7 0,1 2 6 16,0 3 10-16,-2 0 1 0,0 0-4 0,-3 1 1 16,-1-1-1-16,0 1 0 0,0-1 5 0,-1-1 2 15,-3-2-3-15,-1 1 6 0,-3-3-2 0,3 0 0 16,-3-3-1-16,1 1-2 0,0-1-2 15,0-2-4-15,0-1 2 0,1-1-2 0,0 0-1 16,-1 0 1-16,1-5-1 0,0 0-4 0,2 0-1 16,-1-1-3-16,2-2-4 0,-2 0-3 0,1-3-1 15,2 0-3-15,2-1-5 0,0 1 0 0,0-2-5 16,0 3-1-16,3 0 2 0,5 0-1 16,-2 2 2-16,0 2 2 0,2 1 2 0,3 0 1 15,-4 1 4-15,2 2 1 0,1 1 0 0,-1 1 1 16,-2 0-5-16,1 0-4 0,-5 3 1 15,1 1 3-15,0 1 2 0,-4-1 7 0,0 2-2 16,0 0 3-16,0 1 1 0,-6 0-1 16,1 0 1-16,-3-2-12 0,1 2-25 0,0-2-44 15,-1-1-79-15,3 1-132 0,1-3-217 0,2 1-69 16,0-3-595-16</inkml:trace>
  <inkml:trace contextRef="#ctx0" brushRef="#br0" timeOffset="45628.64">8395 2107 1664 0,'0'0'32'0,"0"0"76"0,0 0 17 16,0 0-13-16,0 0-45 0,0 0-28 0,0 0-20 15,0 0-17-15,0 0 14 0,0 0 7 0,0 0 17 0,0 0 4 16,0 0-11-16,32 80-9 0,-23-57-1 16,1 2 6-16,-3 0-7 0,-2 2-1 0,2-1-7 15,-5 0-3-15,1 0-5 0,-3 0 0 0,0-3-5 16,0 0-10-16,0-3-2 0,0-1-13 15,0-2-15-15,-2-2-29 0,0-3-48 0,2-2-56 16,-1-5-62-16,0-2-66 0,1-3-9 0,-2 0 39 16,-1-4-38-16,2 0 89 0,0-1-183 0</inkml:trace>
  <inkml:trace contextRef="#ctx0" brushRef="#br0" timeOffset="45917.86">8357 2134 770 0,'0'0'402'0,"0"0"-30"0,0 0-51 0,0 0-67 15,0 0-88-15,0 0-62 0,0 0-32 0,0 0-27 0,0 0-3 16,0 0-13-16,0 0 1 16,0 0 8-16,0 0-12 0,0 0 0 0,89-53-4 0,-68 53-2 15,4 0-10-15,-1 3 6 0,-2 2-6 0,0 2-8 16,0 0 5-16,-4 0-3 0,-1 0-1 16,-4 3-6-16,-3-2 0 0,-1 2-8 0,-4 0 5 15,-2-2 11-15,-2 1 2 0,-1 0 7 0,0 0 4 16,-7 2 0-16,0-1-4 0,-3-1 2 0,-4 1-11 15,1-1 0-15,-5 0-2 0,2-1-2 16,-3-2 3-16,3-2-8 0,-3 0 2 0,6-3-13 16,-4 0-10-16,5-1-15 0,1 0-29 0,1-2-33 15,3-2-45-15,3 1-66 0,0-2-127 0,0-1-150 16,3 2-32-16,1 0-387 0</inkml:trace>
  <inkml:trace contextRef="#ctx0" brushRef="#br0" timeOffset="46234.26">8848 2312 2160 0,'0'0'8'0,"0"0"56"0,0 0 50 16,0 0 2-16,0 0-29 0,0 0-27 0,0 0-7 15,0 0-3-15,0 0-5 0,64-124 3 16,-57 106-5-16,-2 0-2 0,3 0-12 0,-4 0 5 16,3 3-8-16,-4-2-8 0,1 2 6 0,0 3-7 15,-3 4 1-15,0 1 7 0,1 3-3 0,-2 2-3 16,0 2-13-16,0 0-12 0,0 0-15 16,0 5-16-16,0 2 2 0,0 4 8 0,0 6 6 15,0 6 23-15,1 5 1 0,-1 4-8 0,0 1 1 16,0 2-15-16,0 0-20 0,-1-2-27 0,-1 0-37 15,2-2-59-15,0-2-70 0,0 0-152 0,0-8-205 16,0-6-553-16</inkml:trace>
  <inkml:trace contextRef="#ctx0" brushRef="#br0" timeOffset="47184.78">7653 3837 1104 0,'0'0'250'0,"0"0"-19"0,0 0 16 16,0 0-21-16,0 0-94 0,0 0-70 0,0 0-30 15,0 0-20-15,0 0-6 0,0 0 4 0,0 0 1 16,0 0 1-16,0 0-4 0,0 0 1 0,-20 136-2 16,20-108 4-16,0-1-1 0,-1 1-2 15,-1-2 0-15,2 0 2 0,-1-2-2 0,0-1 2 16,1-1 0-16,0-4-2 0,0 0 1 0,0-4 1 16,0-5-2-16,0 0 1 0,0-5 0 0,0-1 15 15,0-3 21-15,0 0 32 0,0 0 20 16,0-4-13-16,-3-3-22 0,1-4-31 0,-1-4-15 15,1-5-4-15,0-2 2 0,1-5-4 0,1-3-6 16,0-4-1-16,1-3-4 0,3-5-1 16,-1 1 0-16,2 2 2 0,0 2-1 0,2 6 4 15,2 3-2-15,-2 5 1 0,2 4-1 0,2 4-3 16,-1 3 2-16,0 3-6 0,1 4-1 16,1 3-3-16,-2 2-3 0,2 1 1 0,-1 7 3 15,1 4 3-15,-1 1 3 0,0 3 3 0,-1 2-3 16,0 0 3-16,-1-2 0 0,-4 0 0 0,0-2 1 15,-3 0 1-15,0-3 5 0,-2 1 0 0,0-2 7 16,-4 1 0-16,-4-1-2 0,-1 0-1 0,-3 1-3 16,-1-1-5-16,-2-1-4 0,1 1-1 0,-2-2-7 15,2-2-5-15,1 0-14 0,0-2-26 16,1-2-30-16,2-1-42 0,-1-1-49 0,2 0-89 16,3-1-156-16,0-1-132 0,4-1-694 0</inkml:trace>
  <inkml:trace contextRef="#ctx0" brushRef="#br0" timeOffset="47601.17">8019 3981 1728 0,'0'0'400'0,"0"0"-411"0,0 0 55 0,0 0 26 16,0 0-1-16,0 0-21 0,0 0-6 0,0 0 0 16,0 0-4-16,0 0-4 0,132-51-4 0,-110 51-2 15,-2 0-3-15,0 0-10 0,0 3-3 16,-2 3-6-16,-3 1-3 0,-2 0-2 0,-1 4-1 16,-3 0 1-16,-4 2-1 0,-1 2 3 0,-4 0-4 15,0 1-2-15,-9 4-3 0,-4-2-1 0,-2 1 0 16,-4 0 4-16,1-1 3 0,-2 1-3 15,1 0 2-15,0-3 1 0,2 2 0 16,0-2 1-16,3-1 4 0,2 0 1 0,3-1 10 16,3-1 11-16,1-2 0 0,3-2 3 0,2-1-9 15,0-2-5-15,1-2-3 0,5 1-2 0,4-3 2 16,1 1 0-16,7-3 2 0,-1 0-4 0,4 0 0 16,2-1-6-16,-2-3 1 0,3-1-3 0,-1 0-3 15,1-2 3-15,-3-1-12 0,4 1-21 16,-1 1-26-16,-1 1-5 0,5 1-38 0,-2 1-132 15,-1 1-268-15,-4 1-508 0,-7 1 149 0</inkml:trace>
  <inkml:trace contextRef="#ctx0" brushRef="#br1" timeOffset="61951.87">4624 5468 0 0,'0'0'147'0,"0"0"-115"0,0 0 12 0,0 0 29 15,0 0 36-15,0 0 24 0,0 0 13 0,0 0 1 16,0 0-4-16,0 0 10 0,0 0 4 15,0 0-3-15,0-47-14 0,-1 44-27 0,1-1-32 16,0 1-21-16,0-1-16 0,0 1-8 16,0-1 0-16,0 2 4 0,0 0 6 0,1-1 10 15,-1 1 1-15,2 0-1 0,-1 1-5 0,2 1-7 16,-2-2-4-16,0 2-8 0,-1 0-1 0,0 0 1 16,1 0 1-16,-1 0 4 0,0 0 6 0,0 0-1 15,0 0 2-15,0 0 2 0,0 0-4 0,0 0-2 16,0 0-8-16,0 0-4 0,0 2-6 15,0-2-5-15,0 2-5 0,0 0-6 0,0 3-4 16,-1 3 2-16,-4 4 1 0,2 4 1 0,1 1 1 16,-5 4-4-16,5 0 0 0,-1-1-1 0,-1 1-2 15,2-1 0-15,0 0-1 0,0 0 0 0,-2-2-4 16,1 0-3-16,2 1-8 0,0-3-16 16,1-1-21-16,0-1-33 0,0-1-46 0,0-3-75 15,2-1-140-15,1-3-189 0,1-2-849 0</inkml:trace>
  <inkml:trace contextRef="#ctx0" brushRef="#br1" timeOffset="62426.6">3776 5984 1542 0,'0'0'-182'0,"0"0"35"15,0 0 90-15,0 0 81 0,0 0 13 0,0 0-92 16,0 0-57-16,0 0-34 0,0 0-55 16,0 0 16-16,0 0-333 0</inkml:trace>
  <inkml:trace contextRef="#ctx0" brushRef="#br1" timeOffset="63262.93">3809 5244 1843 0,'0'0'-38'16,"0"0"25"-16,0 0 21 0,0 0 44 15,0 0 17-15,0 0-13 0,0 0-23 0,0 0-13 16,0 0-15-16,0 0-11 0,0 0-23 0,0 0-37 16,86 12-77-16,-61-12-102 0,-3-2-82 15,-3 0-72-15,-7 1-421 0</inkml:trace>
  <inkml:trace contextRef="#ctx0" brushRef="#br1" timeOffset="63567.11">4213 5169 1941 0,'0'0'55'16,"0"0"46"-16,0 0 26 0,0 0 0 0,0 0-46 16,0 0-39-16,0 0-15 0,16-119-7 0,-8 103-7 15,-4 3 0-15,3-1-1 0,1 0 2 0,-5 3-4 16,3 3-1-16,-3 2 2 0,-2 1-5 15,1 4 3-15,-2 1-2 0,0 0-4 0,0 0-12 16,0 4-4-16,0 4 0 0,-2 4 4 0,0 5 9 16,-5 4 2-16,3 2 0 0,-4 1-4 0,4-1-3 15,-1 0-3-15,3-1-11 0,-1 0-14 16,-1-1-18-16,3 0-32 0,0-3-46 0,1-1-65 16,0-1-92-16,0-2-85 0,1-4-51 0,1-2 50 15,2-4-241-15</inkml:trace>
  <inkml:trace contextRef="#ctx0" brushRef="#br1" timeOffset="63884.27">4429 5004 701 0,'0'0'119'0,"0"0"32"0,0 0 35 0,0 0-13 15,0 0-43-15,0 0-55 0,0 0-23 0,0 0 9 16,0 0 10-16,0 0-1 0,0 0-2 15,0 0-3-15,0 0-3 0,0 0-6 0,2 106-13 16,4-98-13-16,-2 1-10 0,3-4-5 0,-1 2-1 16,4-2-1-16,2-1-2 0,0 1 0 0,0-2 1 15,0 0-5-15,0 0 3 0,1 1 0 16,-1-1-7-16,0-1 5 0,-1 2-2 0,0 0-4 0,-2 0 4 16,1 1-4-16,-4-1 0 0,0 0-1 15,-1 0-3-15,-2 1 3 0,-1-2 0 0,-2 2 7 16,0-1 7-16,-2 2-1 0,-6 0-4 0,-3 1-7 15,-1 1-15-15,-5-1-9 0,2 0-12 0,0-2-29 16,-1-1-42-16,0-2-69 0,1 0-90 16,-1 0-84-16,-3-2-63 0,8 0-64 0,2 0 57 0</inkml:trace>
  <inkml:trace contextRef="#ctx0" brushRef="#br1" timeOffset="64075.85">4448 4993 1494 0,'0'0'200'0,"0"0"-22"0,0 0 23 0,0 0-21 15,0 0-70-15,0 0-41 0,0 0-28 0,0 0-14 16,0 0-15-16,131-46-11 0,-112 42-6 0,3 1-22 16,0-1-31-16,2 1-59 0,3 1-112 0,-4 1-133 15,6-1-115-15,-10 2-4 0,-7 0-276 0</inkml:trace>
  <inkml:trace contextRef="#ctx0" brushRef="#br1" timeOffset="66206.06">5638 4541 0 0,'0'0'112'15,"0"0"-86"-15,0 0-14 0,0 0-2 0,0 0 3 16,0 0-1-16,0 0 3 0,0 0 9 0,0 0 20 16,0 0 29-16,0 0 33 0,0 0 29 15,0 0 19-15,-39-5 21 0,37 5 7 0,1 0 9 16,0 0 2-16,-1 0-15 0,0 0-14 0,2 0-23 15,0 0-22-15,0 0-23 0,0 0-20 16,0 0-25-16,0 0-21 0,0 0-13 0,0 0-10 16,5 0 6-16,1 0 6 0,1 0 10 0,5 0 7 15,5 0 2-15,-2 0-6 0,2-1-13 0,4-3-8 16,-1 0-7-16,0-1-4 0,1 1-6 16,0-2-1-16,3 1-12 0,-1 1-13 0,0-2-22 15,2 1-49-15,-1 2-85 0,-2 0-129 0,-1 3-113 16,-3 0-59-16,-8 0-423 0</inkml:trace>
  <inkml:trace contextRef="#ctx0" brushRef="#br1" timeOffset="66750.59">6125 4457 827 0,'0'0'-25'16,"0"0"29"-16,0 0 51 0,0 0 26 0,0 0-6 15,0 0-31-15,0 0-9 0,0 0-4 0,0 0-3 16,27-119-3-16,-23 106-3 0,-2 3-2 16,2-2 0-16,-2 3-2 0,2 0-3 0,-3 1 5 15,1 1 4-15,-1 1 14 0,-1 4 8 0,1 0 7 16,-1 2-2-16,0 0-18 0,0 0-15 0,0 0-34 16,0 3-6-16,0 3 1 0,0 3 8 15,0 3 15-15,-2 3-1 0,0 0 0 0,1 2-8 16,-1-1-3-16,0 1-10 0,2-1-19 0,-2 0-26 15,2-2-41-15,0 1-48 0,0-1-35 16,0 0-36-16,5-3 16 0,-3-1 37 0,1-6-122 16</inkml:trace>
  <inkml:trace contextRef="#ctx0" brushRef="#br1" timeOffset="67134.56">6402 4238 790 0,'0'0'48'0,"0"0"-25"15,0 0 32-15,0 0 32 0,0 0 4 0,0 0-20 16,0 0-14-16,0 0-14 0,0 0-8 0,0 0-8 16,0 0-13-16,0 0-7 0,0 0-7 15,0 0-4-15,29-53 9 0,-27 55 3 0,4-1 3 16,-4 2 9-16,0-2 6 0,1 0 6 0,0 0 6 15,-2 0-2-15,1 0-2 0,-1-1-6 0,1 2 1 16,-1-1 0-16,2-1-1 0,-1 1-3 16,0-1-4-16,0 0-3 0,0 1 1 0,1 0 2 15,-1 0-2-15,2 2-6 0,-1-1-2 0,-1 1-3 16,1 2 4-16,-1 0 5 0,1 2 4 0,-1-1 3 16,2 1-2-16,-4 2-3 0,2 2-5 15,0-1-4-15,-2 1-2 0,0 0 1 0,2 1-2 16,-2 0 0-16,0 2-3 0,0 0-4 0,0 0-1 15,0 1-5-15,0-3-7 0,0 1-18 0,0-2-36 16,0-1-60-16,0-1-63 0,2-1-64 0,1-2-42 16,-1 0-17-16,1-4 52 0,-2 0-177 0</inkml:trace>
  <inkml:trace contextRef="#ctx0" brushRef="#br1" timeOffset="67327.36">6360 4370 1558 0,'0'0'-14'15,"0"0"-16"-15,0 0 78 0,0 0 76 0,0 0 0 16,0 0-42-16,0 0-23 0,0 0-16 0,0 0-21 16,127-13-13-16,-106 10-13 0,-2 1-14 15,-1-1-46-15,1 2-104 0,0 1-108 0,-1 0-128 0,-7 0-1 16,-4 0-281-16</inkml:trace>
  <inkml:trace contextRef="#ctx0" brushRef="#br1" timeOffset="67497.89">6721 4438 932 0,'0'0'223'0,"0"0"-168"15,0 0 77-15,0 0 44 0,0 0-20 0,0 0-56 16,0 0-33-16,0 0-21 0,0 0-12 15,0 0-14-15,5 125-16 0,-5-111-21 0,-1 1-55 16,-1 0-93-16,-1-2-123 0,0-1-110 0,2-5 18 16,1-2-245-16</inkml:trace>
  <inkml:trace contextRef="#ctx0" brushRef="#br1" timeOffset="67801.09">6784 4216 1672 0,'0'0'-11'0,"0"0"41"0,0 0 56 15,0 0 51-15,0 0-31 0,0 0-37 0,0 0-13 16,0 0-8-16,0 0-2 0,0 0-3 16,0 0-7-16,0 0-2 0,0 0-9 0,0 0-2 15,57 109-2-15,-50-100-4 0,0 0-3 0,-3 0-5 16,4-1-1-16,-3 1-4 0,2 0-2 15,-3-1-1-15,2 2 1 0,-3-1-3 0,2 0 2 16,-3 0-1-16,0-1-3 0,-1 2-1 16,-1-1-5-16,0-1-1 0,0 1-9 0,-4-1-13 0,-3 0-17 15,0 0-25-15,0-1-23 0,-2 0-38 16,0-2-68-16,1-1-83 0,0 0-50 0,0-3-52 16,2 0 54-16,3-1-165 0</inkml:trace>
  <inkml:trace contextRef="#ctx0" brushRef="#br1" timeOffset="67977.14">6729 4178 1616 0,'0'0'35'0,"0"0"14"0,0 0 61 16,0 0 29-16,0 0-34 0,0 0-34 0,0 0-30 15,0 0-21-15,130-18-16 0,-110 18-15 0,-1 0-20 16,0 0-41-16,-2 0-72 0,1 1-127 15,-2 2-146-15,-5 1-164 0,-5-2-82 0</inkml:trace>
  <inkml:trace contextRef="#ctx0" brushRef="#br1" timeOffset="68577.53">4713 4620 421 0,'0'0'225'0,"0"0"-164"0,0 0 33 0,0 0 38 15,0 0 33-15,0 0-3 0,0 0 0 16,0 0-21-16,0 0-34 0,0 0-34 0,0 0-38 16,0 0-28-16,0 0-23 0,-20-22-33 0,19 22-43 15,0 1-55-15,-4 4-76 0,4 2-66 0,-2 3-11 16,3-1 44-16,-2-4-157 0</inkml:trace>
  <inkml:trace contextRef="#ctx0" brushRef="#br1" timeOffset="68732.13">4672 4961 180 0,'0'0'34'0,"0"0"18"0,0 0 23 0,0 0 10 16,0 0-6-16,0 0-33 0,0 0-27 15,0 0-17-15,0 0-19 0,-19 122-28 0,19-106-45 16,0-5-4-16,0-4-232 0</inkml:trace>
  <inkml:trace contextRef="#ctx0" brushRef="#br1" timeOffset="68944.21">4581 5514 600 0,'0'0'8'0,"0"0"30"0,0 0 43 0,0 0 15 15,0 0-30-15,0 0-29 0,0 0-9 0,0 0-1 16,0 0-3-16,0 0-4 0,0 0-2 16,0 0-17-16,0 0-32 0,39 80-67 0,-35-71-88 15,2 0-26-15,-2-3-211 0,-3-3 329 0</inkml:trace>
  <inkml:trace contextRef="#ctx0" brushRef="#br1" timeOffset="69440.09">4593 4531 297 0,'0'0'70'0,"0"0"22"0,0 0 4 0,0 0 9 16,0 0-18-16,0 0-34 0,0 0-52 15,0 0-55-15,0 0-16 0,0 0 1 0,0 0 22 16,0 0 36-16,0 0-8 0,0 0-27 0,23 14-22 16,-2-13-12-16,5-1 8 0,-4 0 23 15,-2 2-29-15,-7-2-60 0</inkml:trace>
  <inkml:trace contextRef="#ctx0" brushRef="#br1" timeOffset="69643.53">5319 4536 0 0,'0'0'155'0,"0"0"-94"0,0 0 16 0,0 0 15 15,0 0 16-15,0 0-11 0,117-1-6 0,-98 1-10 16,1 0-11-16,0 2-10 0,1-1-16 0,0 0-12 15,0 2-13-15,-1-2-9 0,1 0-8 0,1 1 0 16,1 0-3-16,-3-1-3 0,0 0-7 0,-3-1-23 16,1 0-26-16,-6 1-43 0,2-1-64 15,-6 0-14-15,-2 0-259 0</inkml:trace>
  <inkml:trace contextRef="#ctx0" brushRef="#br1" timeOffset="70033.49">4549 4563 19 0,'0'0'77'0,"0"0"-87"16,0 0-15-16,0 0-36 0,0 0 61 0</inkml:trace>
  <inkml:trace contextRef="#ctx0" brushRef="#br1" timeOffset="71118.16">4654 4518 336 0,'0'0'129'0,"0"0"28"0,0 0 40 16,0 0 47-16,0 0-6 0,0 0-17 0,0 0-30 0,0 0-44 16,0 0-52-16,0 0-38 0,0 0-24 15,0 0-14-15,0 0 0 0,28-23 3 0,-33 31 6 16,1 3-2-16,-6 4-4 0,-5 0-3 0,1 1-5 16,-4 0 3-16,4-1 0 0,-3 0 0 0,3-1-4 15,-2-1 0-15,4-2 0 0,-1-2 2 0,2-1 7 16,1-2 3-16,1-2 5 0,1-2 6 15,4-2 8-15,-1 0 3 0,4 0 2 0,-1-1-5 16,1-4-13-16,0-2-10 0,1-2-9 0,0 0-8 16,0-1 1-16,0-2 0 0,3 1-1 0,0-2 3 15,3 0-3-15,1 2 1 0,-1-1-1 16,3 1 0-16,0 0 4 0,0 2-2 0,2 0 2 16,-1 1-3-16,-2 1-3 0,4 1 0 0,-3 3-2 15,0-1 2-15,0 3-2 0,-2 1-1 0,2 0 2 16,-1 1-3-16,-3 4 2 0,2 1 2 0,-1 2-2 15,-2 1 4-15,-3 2 5 0,0 1 3 16,-1-2 6-16,0 2 2 0,-1-2 0 16,-2-1 1-16,-5 0-3 0,1 0 1 0,2-2-1 0,-4 0 1 15,1-3 0-15,3 0 0 0,-3-2 0 16,1-2 0-16,3 0-1 0,-2 0-1 0,3 0 0 16,0-3-3-16,-1-2-2 0,3-1-6 0,-1 0-4 15,2-1-4-15,0-1-2 0,0-1 0 16,0 0-3-16,2-1 1 0,3-1 1 0,-1 1-3 15,3-1 3-15,0 1-1 0,1 3-6 0,1 0 2 16,0 3 2-16,0 1-4 0,2 2 5 0,0 1-3 16,-1 0 1-16,3 4-1 0,1 4 1 0,-3 1 4 15,0 5-3-15,-2-2 3 0,-1 2 1 0,-2 0 0 16,-4 0 4-16,0-2 3 0,-2 2 1 16,-2-1 3-16,-3 1 3 0,-5-2 0 0,0 0 4 15,-1-2-1-15,-1 1 2 0,-2-5 0 0,1 1-2 16,1-3 4-16,-3-2-2 0,3-2 1 15,1 0-1-15,-1-2 0 0,1-4-3 0,2-3-1 16,-3 0-2-16,5-3-4 0,-2-2 1 0,5 0-4 16,-3 1 0-16,3-2-6 0,1-1 0 15,2-1-2-15,1 0 0 0,0-1 3 0,1 2-3 0,4-1 0 16,-1 2-2-16,2 2 2 0,-2 1-5 16,3 3 3-16,0 3-1 0,-1-1-1 0,3 3 5 15,0 3-1-15,0 1 3 0,3 0-4 0,-1 6 2 16,1 4-3-16,-1 2 3 0,3 3 4 15,-2 3 0-15,-3-1 3 0,-1 3 1 0,-3-2 4 16,-2-1-2-16,0-2 3 0,-3-1 2 0,0-1 1 16,0-1 4-16,-6-4 3 0,-2 2 3 0,3-3-3 15,-3-2 2-15,-2 0-4 0,1-2-4 0,1-1 0 16,1-2-3-16,-3 0-1 0,2 0-3 0,-1-3 1 16,-1-1-5-16,0-2 3 0,2-1-2 15,3-1-2-15,-1-1 0 0,1 1-3 0,0-3-3 16,3 2-7-16,0-1 3 0,1-2-4 0,1 0 2 15,0-1-1-15,0 1-3 0,0 2-3 16,3 2-2-16,-1 1 3 0,3 3-1 0,1 1 5 16,2 2 2-16,1 1 4 0,1 0 1 15,2 3 4-15,3 2 1 0,-1 3-4 0,-3 1 6 0,0 1-1 16,1-1-1-16,-4 0 3 0,-3-2 0 16,-3 0 2-16,-2-2 6 0,0 1 12 0,0-1-4 15,-5 1 2-15,-1-2-7 0,-3 2-4 0,-5-1-6 16,0-2-2-16,2-2-7 0,0 1-18 0,0-2-18 15,1 0-41-15,4-3-53 0,0-1-72 16,4-1-147-16,-2-2-169 0,4 1-416 0,-1 3 145 0</inkml:trace>
  <inkml:trace contextRef="#ctx0" brushRef="#br1" timeOffset="71884.64">3651 4511 1598 0,'0'0'76'0,"0"0"48"0,0 0 9 16,0 0 1-16,0 0-43 0,0 0-38 0,0 0-43 16,0 0-33-16,0 0-4 0,0 0 13 0,0 0 27 15,0 0 12-15,0 0 1 0,0 0-1 0,14 101 2 16,-8-78 0-16,1 0-1 0,-4 1-4 0,3 0-5 15,-4-2-3-15,1-1-4 0,1-3 2 0,-2-3-2 16,-1-2-1-16,0-5 0 0,1-2-4 16,-1-3 2-16,-1-2 10 0,3-1 24 0,-3 0 27 15,0-3 10-15,0-5-13 0,-6-3-26 0,4-5-24 16,-7-3-12-16,5-2 0 0,-3-2 1 16,-2-1 0-16,5-1-1 0,-2-2-3 0,4-2-2 15,-1-1-5-15,0 1-3 0,2-3-3 0,1 1 0 16,0 5 2-16,1 2 4 0,4 5 1 0,-2 5 3 15,5 2 1-15,-3 3 0 0,2 3-4 16,3 1-1-16,-1 3-1 0,2 2 3 0,0 0 5 16,0 1 0-16,4 4 1 0,-3 2 0 0,0 1 1 15,-3 0 1-15,0 0 7 0,-4 1 3 0,2-1 2 16,-5-1 6-16,0 0 4 0,-2 0 10 0,0 0 4 16,0 1 2-16,-2-2-4 0,-2 3-8 15,-6 0-6-15,0-1-2 0,-1 0-10 0,-5-1 0 16,3 1-4-16,-4-2-7 0,4 2 0 0,-4-3-8 15,4-1-3-15,-4-1-7 0,5 1-13 0,0-3-14 16,1 1-28-16,2 0-24 0,-1-1-28 0,6-1-63 16,-1 1-144-16,3-1-211 0,1 0-755 0</inkml:trace>
  <inkml:trace contextRef="#ctx0" brushRef="#br1" timeOffset="72438.09">3941 4478 1739 0,'0'0'-50'0,"0"0"37"0,0 0 105 15,0 0 59-15,0 0-27 0,0 0-27 0,0 0-14 16,0 0-11-16,0 0-12 0,0 0-9 15,0 0-8-15,0 0-5 0,0 0-9 0,121-76-6 16,-110 76-6-16,-2 0-9 0,0 5-1 0,-3 1-2 16,3 2-1-16,-2 0 1 0,-4 2-3 15,3 2 1-15,-3-1 0 0,-2 1 5 0,0-1 1 16,-1 2 0-16,0-1 2 0,0-1-3 0,-2 2 0 16,-1-3 0-16,-2-1-1 0,3-1-1 0,-4 1 0 15,3-3-1-15,-6 1-5 0,6-1 1 16,-3-3-3-16,3 1-2 0,1-2 0 0,0 0 0 15,-1 0-4-15,3-2-6 0,0 0-10 16,0 0-16-16,0 0-11 0,0 0-6 0,0 0 7 16,5 0 13-16,-2 0 16 0,4-2 8 0,-3 2 5 15,6 0 3-15,0 0 1 0,0 0 2 0,5 0 1 16,-2 0 0-16,0 0 1 0,3 0-3 16,-2 2 3-16,-2 1 0 0,1 1-1 0,-2 0 1 15,-4 1 1-15,0 0 0 0,-1 0 3 0,-3 1 7 16,-1 1 5-16,-2 0 13 0,0 1 6 0,-1 0 6 15,-7 1-3-15,2 0-4 0,-4 1-5 0,-5 2-3 16,3 0-2-16,-7-1-5 0,4 1 0 16,-4-2-3-16,1-1 1 0,-2-1-1 0,1-1-3 15,6-2-3-15,-5-1-7 0,6 0-4 0,0-2-6 16,1 1-11-16,3-3-21 0,0 0-32 0,4 0-47 16,-3 0-106-16,7 0-204 0,-1 0-126 0,1 0-713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5:42:09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15983 16116 409 0,'0'0'-409'0</inkml:trace>
  <inkml:trace contextRef="#ctx0" brushRef="#br0" timeOffset="2819.06">14606 15602 313 0,'0'0'16'0,"0"0"-1"0,0 0 15 15,0 0 13-15,0 0 25 0,0 0 19 0,0 0 14 16,0 0 5-16,0 0-2 0,0 0-5 16,0 0-11-16,0 0-6 0,-10-33-4 0,10 33-3 15,0 0 5-15,0 0 4 0,0 0 5 0,0 0-2 16,0 0 0-16,0 0 0 0,0 0-10 15,0 0-4-15,0 0-12 0,0 0-17 0,0 0-12 16,0 0-10-16,0 0-6 0,0 0-3 0,0 0 1 16,0 0-5-16,2 0 0 0,-2 0 0 0,0 0-4 15,2 0 1-15,-2 0 0 0,1 0 3 16,3 0 8-16,0 0 3 0,2 0 6 0,-1 1 1 16,2-1 0-16,2 0 1 0,0 0 0 0,1 0-2 15,2 0-4-15,1 0 2 0,-2 0-7 0,4-1 0 16,-1 0 6-16,0-1-9 0,1 0 9 0,3 1 0 15,-2-1-3-15,3-1 6 0,2 0-7 0,-1 1-2 16,1 0-5-16,1-1-4 0,0 1-1 0,0 0-1 16,4-1 0-16,-1 1 1 0,1 0 0 15,-1 1-2-15,2-2-6 0,0 2 4 0,0-1-4 16,1 1 0-16,1 1 8 0,0 0-9 0,-1 0 6 16,2 0-1-16,-1 0-5 0,0 0 6 15,-1 1-2-15,-1 1-1 0,0 2-1 0,0-1 2 16,1 1-5-16,-2-1 1 0,2 1 7 15,-3 0-10-15,0 0 9 0,-1 0 1 0,-1 0-12 16,0 1 10-16,-4 0-8 0,-1-1-3 0,2 0 10 16,-2-1-8-16,-4 1 4 0,2-1 5 0,-3 1-2 15,0-2 2-15,-1 0 2 0,1 0-3 16,-2-2-4-16,2 1 5 0,0-1-6 0,1 0 3 16,0 0 9-16,2 0-6 0,1 0 6 0,-1 0-2 15,3 0-5-15,1-1 3 0,-1-1-3 0,2 2 0 16,0 0-1-16,-2 0 0 0,2 0 0 0,0 0-2 15,-1 0 5-15,1 0-5 0,0 0 5 0,0 0 0 16,-2 2-4-16,3-1 6 0,1 0-6 0,2 0 1 16,-2-1 3-16,4 0-3 0,-2 0 5 15,3 1 0-15,-3-1-1 0,1 0-1 0,0 0-2 16,0 0 0-16,-1 1-3 0,0-1 3 0,0 2-2 16,0-1-2-16,-2 0 3 0,3 0-1 15,-3 0-2-15,-3 0 4 0,4-1-2 16,-2 2 2-16,0-2 1 0,0 0-2 0,0 1-1 15,-3 2 1-15,2-2-4 0,0 0 2 0,-1 0 4 16,4-1-3-16,0 0 5 0,-1 0-1 0,3 0-2 16,-1 0 3-16,3 0-2 0,1-1 2 0,-3 0 0 15,3 1-1-15,-1 0-4 0,-3 0-2 0,2 1 1 16,-4 1-2-16,3 2 4 0,-3-2 1 16,-2 2-4-16,-1-1 4 0,1-1-4 0,0 2 1 15,-3-1 4-15,3 0-3 0,-2-1 1 0,0 0 1 16,1-1-2-16,-3 1 0 0,2-1 0 0,1-1 0 15,-1 0 0-15,1 0 2 0,0 0 0 0,-1 0-2 16,0 0 4-16,-3 0-2 0,2-1-3 0,1-1 4 16,-1 2-5-16,-1-1 3 0,-1 0 5 0,3 1-6 15,-1-1 1-15,-3 1 1 0,2-1-7 16,1 0 6-16,-4-2 3 0,4 2-5 0,-3 0 7 16,1-1-3-16,-2 1-4 0,1-1 2 0,-2 1-5 15,-1 0-1-15,3 0 6 0,-1-1-3 16,-1 0 3-16,4 1 3 0,-2 0-4 0,2 0 1 15,0 0 1-15,0 0 0 0,0-1-3 0,3 2 4 16,0 0-3-16,-1 0-4 0,1 0 8 16,0 0-9-16,-1 0 5 0,2 0 3 0,0 2-5 15,0-1 6-15,0 0 0 0,2 0-6 0,-4 0 2 16,6 2-2-16,-4-1-2 0,1 0 6 0,-2-1-2 16,2 2 0-16,0-1 5 0,1 0-1 15,2 0-8-15,-3 0 8 0,4 0-5 0,-4-1-2 16,1 2 7-16,0-2-7 0,2 0 3 0,-5 0 0 15,1 0 0-15,-2-1 0 0,-3 1 2 0,3-1 0 16,-2 0-3-16,-2 0 4 0,1 0-7 0,-3 2 0 16,2-2 6-16,-2 0-6 0,-1 0 8 15,-2 0 0-15,3 1-6 0,1-1 5 0,-1 0-5 16,-1 0-1-16,4 1 5 0,-3-1-5 0,1 0 4 16,1 1-2-16,-2-1 2 0,5 0-1 0,-3 0 2 15,2 0-1-15,3 0-2 0,-2 0 2 0,1 0-5 16,-3 0 3-16,3 0 3 0,1 0-4 15,-1 0 4-15,0 0-2 0,1 0-1 16,-1 1 2-16,1 2-2 0,1-1 2 0,-1 1-4 16,2-1 2-16,0 0 0 0,-1 1-1 0,2-2 4 15,3 0-4-15,-3 1 3 0,2 1-2 0,0-1-3 16,1-1 4-16,-1 2-4 0,4-2 4 0,-1 0 0 16,-2 0-1-16,3-1 2 0,2 0-3 15,-1 0 2-15,0 0-2 0,1 0 1 0,-2 0 3 16,1 0-3-16,0 0 1 0,0 0-1 0,-5 0-2 15,3 0 3-15,0 0-1 0,-4 0-1 0,4 0 4 16,-6 0-1-16,3-1 0 0,-1 0 2 16,-2 0-2-16,-1-1-1 0,2 1 4 0,-2-1-3 15,3 0 2-15,-3-2 4 0,2 1-4 0,3-1 4 16,-2 1-1-16,-1 0-3 0,2-1 1 0,-2 1-2 16,-1 0 1-16,2 1-1 0,-1 0 1 0,-1 1-2 15,-1 1-1-15,-1-2 1 0,1 2-4 0,-1 0 8 16,0 0-2-16,-1 0-5 0,-2 0 5 15,-2 3-8-15,4-1 1 0,-6-1 3 0,5 2 1 16,-4-2 1-16,1 1 1 0,-1-1 2 0,2-1-4 16,-2 1 3-16,2-1-2 0,0 0-3 0,-1 2 6 15,1-2-10-15,0 1 3 0,1-1 8 16,-1 0-9-16,1 1 14 0,-1-1-8 0,-1 0-8 16,0 0 6-16,1 0-10 0,1 0 9 0,-3 0 2 15,5 0 1-15,-2 0 0 0,-1 0-4 16,1-2 5-16,1 0-4 0,-3 0 5 0,3 1 0 15,-2 0-8-15,1 0 9 0,1 1-10 0,-2 0 6 16,3-2 5-16,-2 2-7 0,4 0 10 0,2 0-7 16,1 0-4-16,-2 0 1 0,1 0-4 0,4 0 7 15,-3 0 0-15,2 0 3 0,-2 0-5 16,4 2-3-16,-1-1 6 0,0 0-6 0,2 1 8 16,-1 1-1-16,0-1-6 0,-1 0 6 0,0 1-10 15,-2-1 3-15,2 0 2 0,-3 0-3 16,3 0 7-16,-3-1-5 0,-1 1 4 0,1-1-1 15,-2-1 1-15,1 0 3 0,-3 0-8 16,1 0 6-16,-1 0-9 0,-1 0 6 0,0 0 5 16,0-1-6-16,2-1 11 0,-1 1-10 0,0 1-1 15,-1-1 3-15,1 0-8 0,-2 1 5 0,0-1 0 16,-2 1 1-16,4-1 4 0,-1-1-4 0,-2 1 2 16,2 0-2-16,0-1 0 0,-2 1 1 0,1 0-2 15,-2 0 2-15,2 0-4 0,-3 0 5 0,3 1-1 16,-3-2-2-16,1 1 2 0,-4 0-1 15,2 1 1-15,-3-1-5 0,-2 0 4 0,1 0-2 16,-3-1 0-16,0 0 6 0,0 1-4 0,0 0 2 16,0 0-1-16,1-1-4 0,1 0 3 0,0 0-2 15,1 1 2-15,0-2 1 0,1 1 0 16,0 1-1-16,2-1-2 0,0-1 4 0,1 2-6 16,2-1 7-16,2 1 0 0,-2 1-4 0,-1-2 5 15,1 1-6-15,-2 0 1 0,1 1 2 16,-3-1-2-16,0 1 2 0,-3 0-2 0,-2-1 3 15,-2 1-1-15,-4-1 4 0,0 1 0 0,-1 0-3 16,0 0 3-16,0 0-4 0,0 0-1 16,0 0 1-16,0 0-7 0,0 0-3 0,0 0-12 15,-1 0-14-15,-2 0-12 0,-2 0-18 0,0 4-25 16,-2 2-33-16,-2 2-44 0,-6 8-476 16,9-9 120-16,1-2-737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5:44:56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15068 88 0,'0'0'210'16,"0"0"-193"-16,0 0-5 0,0 0 3 0,0 0-2 15,0 0 6-15,0 0 20 0,0 0 24 0,0 0 28 16,0 0 26-16,0 0 13 0,0 0-2 16,0-64-5-16,0 60-15 0,0-1-15 0,0 3-6 15,0 1-4-15,0 1 3 0,0 0-5 0,0 0-12 16,0 0-18-16,0 0-22 0,0 0-24 15,0 2-14-15,-2 4 0 0,2 0 2 0,-4 3 9 16,1 2 12-16,1 0-1 0,0 0 6 0,-3 3 2 16,3 1-1-16,0 2 1 0,0 0-3 15,-4 0-2-15,5 2 0 0,-3 0-2 0,-1 1-1 16,4 1 0-16,-2 0 2 0,-1 2-1 0,2 0 0 16,1 0-2-16,1 2-4 0,0-2 2 0,0 3-1 15,0 0-2-15,0 1-1 0,0 0-2 0,1 0-2 16,1 2 1-16,1-3 0 0,-1 0-1 15,0-1 2-15,0 0-2 0,3-2-4 0,-2 1 2 16,4-2-2-16,-3 1 0 0,0-2 2 0,1 0-1 16,0-3-2-16,-1 0-1 0,3-3-2 0,-2-1-4 15,1-1-1-15,-2-1-1 0,-1-3-5 16,3 0-4-16,-4-2-14 0,5 0-12 0,-4-3-7 16,1 1-22-16,0-2-16 0,-3 0-34 0,1 0-58 15,1-2-73-15,-1 2-24 0,-1-2 37 0,-1 0-316 0</inkml:trace>
  <inkml:trace contextRef="#ctx0" brushRef="#br0" timeOffset="366.53">2647 15865 745 0,'0'0'-52'0,"0"0"42"15,0 0 72-15,0 0 33 0,0 0 6 0,0 0-25 16,0 0 2-16,0 0 3 0,0 0-8 16,0 0-5-16,0 0-15 0,0 0 3 0,0 0 3 15,115 104-7-15,-103-99 2 0,2-2-7 0,3 1-10 16,-2-2 2-16,-1-1-1 0,6-1 1 0,-1 0-4 15,-4 0 2-15,4-4-4 0,-3-2-6 16,-1-1 2-16,2-2-8 0,-3 0 3 0,-2 1 1 16,3-2-7-16,-5 1 2 0,-1-1-7 0,-3-1-5 15,2-1-1-15,1-3-8 0,-1-1-3 16,2-1-11-16,-2-2-12 0,0-1-19 0,2 2-22 16,0 0-57-16,0 2-78 0,-1 3-116 0,1 3-48 15,-3 4-70-15,-5 4-39 0</inkml:trace>
  <inkml:trace contextRef="#ctx0" brushRef="#br0" timeOffset="1147.15">1899 16713 527 0,'0'0'29'0,"0"0"59"15,0 0 41-15,0 0 24 0,0 0-15 16,0 0-37-16,0 0-18 0,0 0 1 0,0 0-8 16,0 0-5-16,0 0-6 0,0 0-7 0,0 0-2 15,0 0-7-15,119 20-7 0,-109-30-6 0,1 0-5 16,-1 0-1-16,-1-2-5 0,-1 2 4 16,1-2-4-16,-1 2-1 0,0-2 4 0,-4 0-7 15,5-1 3-15,-1-1-2 0,-1-1-6 0,-2 1-1 16,-3-2-6-16,5 1-5 0,-5 4-2 15,0 2-1-15,-1 2 3 0,1 4 6 0,-2 1 10 16,0 1-1-16,0 1-2 0,0 0-2 0,0 0-6 16,0 0 5-16,0 0 3 0,0 0-2 0,0 0-2 15,0 0-7-15,0 0-7 0,0 0-1 0,-3 0 5 16,1-1-4-16,0 0 8 0,-5 1-2 0,5-1-7 16,-3 1 7-16,-1-1-10 0,-2 1 0 0,1 0 0 15,1 0-4-15,-2 3-2 0,-1 2 0 16,0 0-1-16,3 2-2 0,-1 1 5 0,-1 2 1 15,2 2-5-15,0 1 8 0,0 0-8 0,1 2-4 16,-1 3 8-16,3 3-7 0,1 1 10 16,-1 3 6-16,3 1-3 0,0 0 7 0,0 0 3 15,4 1-2-15,0-1 4 0,4-2-1 0,1-1-6 16,1-3-1-16,2-5-1 0,1-1-10 16,3-7 6-16,2-4 1 0,1-2-10 0,0-1 9 15,1-4-10-15,2-5-11 0,-1-3-11 0,0-1-40 16,-2-3-71-16,-3 0-147 0,1 0-123 0,-6 3 7 15,-3 4-266-15</inkml:trace>
  <inkml:trace contextRef="#ctx0" brushRef="#br0" timeOffset="1549.17">1734 16001 552 0,'0'0'303'0,"0"0"-292"0,0 0 1 0,0 0 3 16,0 0 2-16,0 0-14 0,0 0-13 15,0 0-3-15,0 0-15 0,0 0-33 0,-79 121-35 16,71-101-24-16,0 1 3 0,2-1 34 0,1-5 33 16,3-5-285-16</inkml:trace>
  <inkml:trace contextRef="#ctx0" brushRef="#br0" timeOffset="1750.32">1898 15954 1355 0,'0'0'92'0,"0"0"39"0,0 0 11 0,0 0 14 15,0 0-42-15,0 0-52 0,0 0-26 16,-78 117-13-16,70-94-9 0,4 1-6 0,-3 2-6 16,4 1-8-16,-1 2-8 0,-1 1-33 0,3 1-70 15,2-1-132-15,0-1-180 0,0-8 9 0,0-7-433 16</inkml:trace>
  <inkml:trace contextRef="#ctx0" brushRef="#br0" timeOffset="2386.73">2372 16828 487 0,'0'0'133'0,"0"0"49"0,0 0 41 0,0 0 12 16,0 0-77-16,0 0-49 0,0 0-26 0,0 0-9 16,0 0-6-16,0 0-8 0,0 0-5 0,0 0-15 15,0 0-15-15,0 0-9 0,47-108-8 16,-34 78 2-16,5-1-10 0,-2 1-2 0,-2 1 4 16,-3 2-8-16,2 2 6 0,-2 5-1 0,-3 1-7 15,2 4 0-15,-2 5-6 0,1 2-6 0,-5 2-7 16,3 5-8-16,0 1-18 0,-3 1 4 0,0 7 11 15,0 4 7-15,-3 4 23 0,1 2 1 16,1 4-3-16,-3 2 11 0,0 1-6 0,0 1 7 16,0 0 3-16,0-3-6 0,-3 2 7 0,2-2 0 15,-1 0 0-15,0-2 1 0,-3-1 2 16,3-1-4-16,-1-3-1 0,-2-3 5 16,3 0-10-16,0-4 6 0,0 1 1 0,-1-3-12 0,2-4 5 15,1-1-26-15,-1 0-41 0,1-2-55 16,-1 0-114-16,1 0-98 0,-1 0 25 0,1 0-298 0</inkml:trace>
  <inkml:trace contextRef="#ctx0" brushRef="#br0" timeOffset="2608.81">2462 17163 2128 0,'0'0'37'0,"0"0"53"16,0 0 28-16,0 0-15 0,0 0-43 0,0 0-38 16,0 0-9-16,0 0 2 0,0 0-10 0,0 0-7 15,-35 122-3-15,35-112-8 0,0 1-32 16,0-1-23-16,1 0-60 0,0-2-87 0,2-3-137 16,4 0-178-16,-4-3 41 0,0-1-255 0</inkml:trace>
  <inkml:trace contextRef="#ctx0" brushRef="#br0" timeOffset="3928.98">3067 16755 1127 0,'0'0'189'0,"0"0"37"0,0 0 36 16,0 0-13-16,0 0-98 0,0 0-33 15,0 0-21-15,0 0-26 0,0 0-19 0,-36-117-28 16,24 109-8-16,0 1 1 0,-3 2-8 0,1 0 0 16,0 0-3-16,-2 2-4 0,4 0-2 15,-1 2-3-15,-1 0-1 0,1 1-5 0,3 0 1 0,1 1-7 16,-3 3-6-16,3 2 3 0,-1-1-8 16,1 1 5-16,2 1 0 0,2 1-6 0,-2 2 2 15,5-3-7-15,0 2-5 0,1 2-1 16,1-1-1-16,0 2 0 0,0-1-2 0,3 2 0 15,-1 0-6-15,5-2 1 0,0-1 3 0,2-2-3 16,2-2 7-16,-1 0-2 0,1 0 3 0,-1-2 4 16,-2 1 2-16,0-1 5 0,1-1 3 0,-1-2 7 15,-1-1 4-15,-2 0 6 0,2 0 11 0,-3-3 8 16,3-5 12-16,-1-1 2 0,-1-1-3 16,3-1 1-16,-3-1-9 0,2-1 0 0,-4 2-1 15,2-1-5-15,-2 2-1 0,-1 1-2 0,3 0-7 16,-2 2-6-16,-2 1-2 0,0 4-15 15,0 0-5-15,-1 2-1 0,2 0-15 0,-2 2 13 16,2 2 6-16,-2 4 4 0,1 1 15 0,0 2 0 16,0 3 2-16,-1 1-1 0,0 3 4 0,1 0-5 15,0 1-1-15,3-2 6 0,-2-2-9 16,0 0 0-16,-1-3-5 0,7-2-19 0,-3-3 7 16,2-2 1-16,3-4 12 0,0-1 29 0,0-1 10 15,0-6 17-15,1-3-1 0,1-2-3 16,0-2-9-16,2-2-3 0,-3-1-2 0,1-1-12 15,-2 1 7-15,1-1-8 0,0 1 0 0,-1 3 9 16,0 0-7-16,0 1 6 0,-1 1 1 0,1 3-7 16,-1 2-2-16,-1 0-10 0,-3 3-9 0,3 3-7 15,-1 1 2-15,-3 0 3 0,2 6 9 0,-2 1 11 16,-2 3-3-16,3 1 7 0,-3 3-2 16,-1 1-6-16,-1 2 7 0,0 1-5 0,0-1 4 15,0-1 3-15,0 0 0 0,-1-1 4 0,0 0-7 16,1-3 5-16,0 0-2 0,0-3-3 0,0-2 1 15,0-2-16-15,2-3 2 0,5-2-2 16,-1 0 4-16,3-4 13 0,1-4-3 0,2-5-1 16,1 0-3-16,1-3-9 0,-3 0-3 0,1 0 0 15,3-1 3-15,-5 1 1 0,0-1 7 0,0 2-3 16,-1 3 2-16,-4 0 6 16,5 3-3-16,-4 1 7 0,-1 0-5 0,1 2-4 0,-2 0-2 15,0 3-3-15,0 1 2 0,-1 0-1 0,2 2-3 16,-4 0-5-16,1 0-1 0,-2 0 7 15,2 1 3-15,-1 2 13 0,2 1 1 0,-2 2-3 16,0 1 2-16,0 1-8 0,0 2-1 0,-1 0-3 16,2 0-1-16,3 2-3 0,-3-1 3 0,2 3 26 15,3-1 6-15,1-1 9 0,2-4 0 16,1 2-28-16,1-5-3 0,2 0-9 0,2-3 1 16,2-2 7-16,-3 0-2 0,5-1 4 0,-1-6-2 15,2-1-2-15,0-2-4 0,1-3 2 0,-3-2 2 16,1-2-12-16,-3 0 10 0,1-2-13 0,-4 1 2 15,-1-1 8-15,0-4-9 0,-6 0 10 0,1-3-7 16,-1-3-9-16,-4-2-2 0,-1-1-12 16,-1-4 5-16,2-2-4 0,-3-1 4 0,0 0-1 15,1 1-5-15,0 3 11 0,0 8-4 0,1 5 11 16,-2 8 9-16,0 6 7 0,0 5 18 16,0 3-21-16,0 1-22 0,-4 7-19 0,-3 5-13 15,-2 7 14-15,-2 5 20 0,1 5 13 0,0 2-2 16,-1 5 5-16,0 0-3 0,2 2-1 0,-1 3 8 15,5 2-3-15,-2 2 8 0,-1 0 8 16,4-2 2-16,-2 1 10 0,3-7-2 0,3-4-8 16,0-4-4-16,0-6-10 0,9-6-8 0,1-5-9 15,1-4 0-15,3-5-6 0,5-4 8 0,0 0 11 16,1-4-7-16,0-5 7 0,1-4-5 0,0-1-2 16,-3-3 1-16,-2-1-3 0,0-3 0 15,-3-1 1-15,-2-1 7 0,0 0-2 0,-1 0 2 16,-2 0 4-16,0 1-3 0,-4 0 9 0,2 1-3 15,-4-1-1-15,-1 2 2 0,1 4-7 0,1 4 3 16,-2 3 0-16,-1 4-1 0,1 2 1 16,-1 3-2-16,0 0 4 0,0 0-5 0,0 5 0 15,0 4 5-15,0 5-5 0,0 3 9 16,1 3 0-16,-1 2 4 0,0 1 11 0,0-1-1 16,0-1 11-16,0 2-1 0,0-1-8 0,0 0-2 15,0-1-1-15,0-1-9 0,0-3-5 0,1-1 1 16,2-3-17-16,4-3-8 0,3-4-15 0,-2-2-37 15,1-4-38-15,1 0-65 0,1-8-147 16,0-3-172-16,0 1 15 0,-4 2-329 0</inkml:trace>
  <inkml:trace contextRef="#ctx0" brushRef="#br0" timeOffset="4083.7">4095 16380 2038 0,'0'0'148'0,"0"0"-27"0,0 0 4 0,0 0-20 16,0 0-71-16,0 0-33 0,0 0-1 0,0 0-2 16,0 0-4-16,0 0-12 0,0 0-44 15,0 0-70-15,0 0-111 0,80-20-231 0,-68 16-42 16,-3 2-603-16</inkml:trace>
  <inkml:trace contextRef="#ctx0" brushRef="#br0" timeOffset="4291.1">3646 16555 2110 0,'0'0'366'15,"0"0"-390"-15,0 0 25 0,0 0 59 0,0 0 0 16,121-63-36-16,-81 44-27 0,2-2-6 0,2 2-29 15,-1 4-57-15,4 2-105 0,-4 2-224 0,-8 4-131 16,-12 4-718-16</inkml:trace>
  <inkml:trace contextRef="#ctx0" brushRef="#br0" timeOffset="5131.02">4374 16584 1543 0,'0'0'13'0,"0"0"42"0,0 0 55 16,0 0 12-16,0 0-33 0,0 0-22 15,0 0 8-15,0 0-5 0,0 0-29 0,0 0-36 16,0 0-25-16,0 0-6 0,0 0 8 0,0 0 10 15,-29 36 6-15,22-15 6 0,-1-2 2 0,4 2 9 16,-2 0 8-16,4 0 2 0,-2 3 8 0,1-4-4 16,2 1 0-16,1-3-1 0,0-2-6 15,0-2-6-15,6-2-5 0,-1-4-3 0,3-2 1 16,2-4 6-16,1-2 2 0,0 0-3 16,4-7 6-16,-1-2-8 0,3-5-3 0,-2-2 4 15,4-4-9-15,-3-3 5 0,-1-2 1 0,-3-2-12 16,1 0 5-16,-6 0-7 0,0-1-3 0,-6-2 0 15,0-1 0-15,-1-3-6 0,-1 0-8 0,-6-2 0 16,-4 1-24-16,0 1-6 0,-3 5-8 0,-4 6-16 16,-1 6 12-16,1 6 0 0,1 8 4 15,-2 3 16-15,1 2-2 0,4 8 8 0,-1 4 2 16,4 1 3-16,1 6 10 0,2 4 8 0,5 2 17 16,2 1 3-16,1-1 13 0,2 1-3 0,7-3-3 15,4-4 10-15,3-2-5 0,3-5 10 16,-2-3 6-16,6-3 0 0,0-5 3 0,0-3 2 15,3 0 0-15,-1-3-9 0,3-4 0 0,-1-4-6 16,-3-1-4-16,-1-3 8 0,0-1-7 0,-5-2 2 16,0 2-3-16,1 0-10 0,-7 1 2 0,1 0-6 15,-3 3 0-15,-3 1 3 0,1 2-1 16,-5 2-2-16,3 1-3 0,-4 4 0 16,-1 1-11-16,-1 1-3 0,1 0-1 0,-1 2-6 15,1 7 8-15,-1 1 4 0,3 2-1 0,-2 4 4 16,-1 2 0-16,1 0 0 0,1 3 0 0,-1-1 2 15,2 1-2-15,1 1 5 0,-2-2-3 0,-1-1 1 16,3-2 8-16,-1 0-7 0,0-2 6 16,1-4 0-16,2-1-5 0,-4-3 7 0,5-1-2 0,-4-4 0 15,2-2 6-15,-1 0 3 0,2-1 9 16,-2-5 3-16,4-1-1 0,-2-1-10 0,1-5-7 16,1-3 0-16,3-3-8 0,-2-3 9 0,1-1-5 15,2-2-8-15,-2 0 4 0,2-2-10 16,4 3 5-16,-4 2 1 0,5 5 3 0,-3 2 1 15,-2 5-3-15,0 1 4 0,-2 6-8 0,-2 2 7 16,0 1 1-16,-3 1-5 0,0 7 12 0,-3 2-9 16,4 4 3-16,-5 4 7 0,0 3-6 0,-1 3 2 15,0 2-4-15,0 1-4 0,-2-2-7 16,-4 1-7-16,5-1 1 0,1 1-1 0,0-2 3 16,0-2-18-16,0-2-20 0,7-5-48 15,-3-3-93-15,6-5-149 0,2-4-164 0,-2-1 24 16,-2-2-262-16</inkml:trace>
  <inkml:trace contextRef="#ctx0" brushRef="#br0" timeOffset="5341.23">5642 16072 1867 0,'0'0'698'15,"0"0"-630"-15,0 0 19 0,0 0 17 0,0 0-14 16,0 0-26-16,0 0-16 0,0 0-10 0,0 0-12 16,-110 125-21-16,103-107-7 0,1-1-16 15,2 0-12-15,-3-1-29 0,6 0-50 0,-2 1-72 16,1-4-129-16,2 1-264 0,0-5-36 16,0-4-592-16</inkml:trace>
  <inkml:trace contextRef="#ctx0" brushRef="#br0" timeOffset="5529.79">5721 16150 2225 0,'0'0'195'0,"0"0"-21"0,0 0 3 0,0 0-37 16,0 0-56-16,0 0-38 0,0 0-13 16,0 0-1-16,0 0-11 0,0 0 1 0,0 0 1 15,0 0-9-15,0 0-8 0,0 0-5 0,14 60-12 16,-14-44-12-16,0 2-21 0,-6 1-41 15,-1 1-49-15,0 1-79 0,0-1-164 0,-1-5-277 16,5-4-839-16</inkml:trace>
  <inkml:trace contextRef="#ctx0" brushRef="#br0" timeOffset="7080.06">5963 16691 183 0,'0'0'5'0,"0"0"29"16,0 0 33-16,0 0 22 0,0 0 46 0,0 0 12 16,0 0 15-16,-17 119 16 0,15-89-16 15,2 2-3-15,0 5-11 0,0 2-12 16,0 0-21-16,0 1-18 0,2 1-23 0,-2-1-18 16,0 1-2-16,0 0-17 0,0-1-4 0,0-1 5 15,-5-1-3-15,-1-4 8 0,2-1-3 0,-2-5-6 16,3-6-4-16,-5-2-3 0,6-6-3 0,-2-5-6 15,1-4 9-15,2-5-3 0,1 0 1 0,0-5 6 16,0-7-16-16,0-6 2 0,0-8-7 16,0-9-4-16,0-7 3 0,3-7-5 0,2-7 9 15,-3-6-7-15,7-4 5 0,-6-5-7 0,4-2-6 16,1-2 7-16,-1 4-6 0,7 7 6 0,-1 5 5 16,5 8-7-16,2 8 4 0,1 8-3 15,1 6-1-15,-1 7-1 0,-1 7-1 0,1 7-6 16,-1 4-5-16,0 4 1 0,-2 5-8 0,-3 7 10 15,3 5 1-15,-5 4-3 0,2 3 8 0,-5 2-9 16,-3 1 7-16,-2 1 4 0,-5-1-4 0,0 2 5 16,-7 0-3-16,-3 0 4 0,-3-2-4 15,-4 0 5-15,-1-1 1 0,-1-3-8 16,-2-1 7-16,0-3-2 0,2-1 6 0,0-4 11 16,2-7-6-16,4-2 6 0,3-4-9 0,1-1-7 15,2-3-2-15,3-5-10 0,1-3 3 0,3-5-3 16,0 1 11-16,1-2-5 0,6 0-2 0,4-3 5 15,3 1-11-15,4-2 8 0,-1-1-4 16,4 1-1-16,2-3 8 0,1 1-6 0,-1-1 4 16,4 0-3-16,0 1-2 0,-2 1-1 0,2 1 0 15,-3 3 4-15,2-1-4 0,-2 2 6 0,-3 4-7 16,-4 1-4-16,-3 4 6 0,-4 3-8 0,0 3 3 16,-3 2-5-16,-4 2-3 0,0 6 9 15,-2 4 5-15,-1 1 10 0,0 5 1 0,-4 0 4 16,0 3-1-16,-2 1 1 0,-2 0 7 0,1-1-4 15,-1 3 6-15,1 0 1 0,-1-2-4 0,3-3 0 16,-1-1-10-16,3-1-3 0,2-4-9 0,1-4-14 16,0-5-23-16,4-2-40 0,3-2-42 0,5-6-102 15,1-8-251-15,0 2-40 0,-6 3-499 16</inkml:trace>
  <inkml:trace contextRef="#ctx0" brushRef="#br0" timeOffset="7223.19">6507 16284 2373 0,'0'0'126'0,"0"0"-5"16,0 0-1-16,0 0 4 0,0 0-62 0,0 0-41 15,0 0-13-15,0 0-22 0,0 0-13 16,0 0-37-16,0 0-76 0,0 0-143 0,0 0-373 16,0 0-858-16</inkml:trace>
  <inkml:trace contextRef="#ctx0" brushRef="#br0" timeOffset="8182.18">6605 16576 598 0,'0'0'129'0,"0"0"-90"16,0 0 48-16,0 0 96 0,0 0 38 0,0 0-32 16,0 0-19-16,0 0-15 0,0 0-21 0,0 0-22 15,0 0-25-15,0 0-12 0,0 0-10 16,60 25-6-16,-49-28-6 0,-1-2-5 0,4-2-8 16,-1-3-9-16,0-1-2 0,-2-3-16 0,3-1 0 15,-3-1-7-15,1 1-10 0,-2 0 6 16,-3 1-6-16,-1 0 1 0,-2 0 1 0,0 2-4 15,-3 0-2-15,-1 1-4 0,0-1 2 0,-4 2-7 16,-2-1 8-16,-2 3-3 0,-4 0-9 16,3 3 5-16,-3 0-13 0,-4 3-2 0,2 2 9 0,-4 0-8 15,4 9 7-15,-3 2 5 0,0 4 1 16,2 3 11-16,0 1 5 0,3 5 3 0,1 2-1 16,3 1 5-16,3 2 1 0,-1 1-1 15,4-2 9-15,2-3-5 0,0-2-2 0,6-1 2 16,4-4-6-16,2-1 1 0,4-4-1 0,1-3-8 15,6-3-1-15,1-3 3 0,0-4-7 0,3 0 5 16,1-5 4-16,1-5-6 0,1-4 11 0,1-1-2 16,-1-2-3-16,-2-2 5 0,2-1-6 0,-3-3 3 15,-1 0 6-15,0-3 3 0,-3 1 2 16,-1-1 0-16,-1 0 2 0,-4 1-2 0,-2-2 2 16,-2 2 2-16,-1 0-3 0,-2 0 1 0,-2-1-1 15,-2 0-7-15,2-1 0 0,-1 0-2 0,-2-1-6 16,0 1 3-16,-3 2-1 0,1 2-3 15,-3 3 2-15,0 3-3 0,0 5 2 0,-3 3 6 16,-3 5 1-16,2 1-5 0,-3 3-7 0,-1 0-12 16,-3 7-7-16,0 3 2 0,-4 4 6 15,-1 2 5-15,0 3 7 0,0 2 4 0,-1 3 0 16,2 1 2-16,-1 5-4 0,3-1-2 0,0 4 7 16,0 3 1-16,2 1 12 0,3 3 4 15,0 1-2-15,3-2 3 0,2 0-3 0,2-4-2 16,1-5-7-16,3-3-1 0,4-4-11 0,4-3-3 15,4-3 6-15,3-2-10 0,0-4 9 0,6-2-3 16,0-2-4-16,1-2 7 0,2-3 0 0,1-2 8 16,-1 0 0-16,2-1 0 0,-1-6-3 0,0-1-5 15,-2-2 4-15,-4-1-6 0,1-2 5 0,-2-1 1 16,-3 0-11-16,-1 1 7 0,-3-3-7 16,-1 0 0-16,-4 0 9 0,-3-1 2 0,-1 0 4 15,0-3 3-15,-4 1 2 0,0-1-5 0,1 2 4 16,-2 2 3-16,0-1-4 0,-3 3 7 15,-2 0-7-15,0 5-3 0,0 0 5 0,-2 2-2 16,-1 5 4-16,-2 1 3 0,-1 1-6 0,0 2-2 16,-2 5 2-16,0 3 3 0,-2 3 0 0,2 4 6 15,0 1-6-15,2 0 0 0,0 4 2 16,0 1-7-16,4 2 5 0,-1 2 2 0,1-1 5 16,0 2 7-16,3-2 5 0,2 1 3 0,2-1-7 15,0-2-2-15,4-3-17 0,5-3-9 16,1-4 3-16,4-2-12 0,2-4 10 0,3-3-6 15,0-4-12-15,4-1-6 0,2 0-5 0,1-4 1 16,-2-3-25-16,2-1-58 0,-1-2-71 0,1-1-180 16,-11 2-270-16,-1 3-803 0</inkml:trace>
  <inkml:trace contextRef="#ctx0" brushRef="#br0" timeOffset="15525.1">9116 14329 116 0,'0'0'143'16,"0"0"-114"-16,0 0-10 0,0 0 7 16,0 0 29-16,0 0 35 0,0 0 32 0,0 0 24 15,0 0 6-15,0 0-7 0,0 0-8 0,0 0-11 16,1-3-12-16,-1 3-14 0,2 0-8 0,-2 0-16 15,0 0-12-15,0 0-7 0,0 0-12 16,3 0-6-16,-3 0-7 0,0 0-8 0,0 0-6 16,0 0-5-16,0 0-5 0,0 0-5 0,0 0-2 15,0 0 0-15,0 0-1 0,0 0 4 0,0 0-9 16,0 0-15-16,-3 0-7 0,1 0-13 16,1 0-8-16,-1 0-2 0,-1 0-22 0,-1 0-24 15,3-1-29-15,-1-1-48 0,-1 1-35 0,1-1-22 16,-1 1 5-16,2 0 55 0,-4 1 58 0,1-2 47 15,3 2-89-15,0 0-23 0</inkml:trace>
  <inkml:trace contextRef="#ctx0" brushRef="#br0" timeOffset="15714.48">9116 14329 246 0,'-61'-22'56'0,"59"22"-38"0,-3 0 2 0,3 0 18 15,1 0 12-15,-1 0 14 0,-1 0 14 0,0 0 6 16,1 0-4-16,2 0-3 0,-1 0-10 0,0 0-17 15,1 0-10-15,-2 0-14 0,2 0-13 16,-1 0-8-16,1 0-9 0,-3 0-7 0,2 0-10 16,1 0-25-16,0 0-31 0,-3 0-27 0,0 0-23 15,0 0 6-15,1 0 32 0,-2 1 27 0,0 0 33 16,1 1 5-16,-1-1-159 0,0 0 69 0</inkml:trace>
  <inkml:trace contextRef="#ctx0" brushRef="#br0" timeOffset="15894.4">8894 14374 199 0,'0'0'80'0,"0"0"-65"15,0 0-6-15,0 0-2 0,0 0 0 16,0 0 0-16,0 0-2 0,0 0 1 0,0 0-2 16,0 0-1-16,0 0-1 0,0 0-2 0,0 0-2 15,0 0 1-15,-53 17-3 0,50-15-1 0,1-1 0 16,0 0-3-16,1 0-4 0,0 0-17 0,1 2-182 15,0-2 144-15,-1 0 67 0</inkml:trace>
  <inkml:trace contextRef="#ctx0" brushRef="#br0" timeOffset="16043.17">8750 14500 0 0,'0'0'229'0,"0"0"-179"0,0 0-35 15,0 0-10-15,0 0-1 0,0 0-2 16,0 0 0-16,0 0 0 0,0 0-2 0,0 0 1 15,0 0-2-15,0 0 1 0,0 0-4 0,-20 85-2 16,20-81-2-16,-1 1-32 0,-1-1-179 0,2-1 187 16</inkml:trace>
  <inkml:trace contextRef="#ctx0" brushRef="#br0" timeOffset="17648.27">8669 14686 0 0,'0'0'242'0,"0"0"-203"0,0 0-25 0,0 0-5 16,0 0-1-16,0 0 0 0,0 0-1 0,0 0 3 15,0 0 10-15,0 0 6 0,0 0 10 0,0 0 7 16,0 0-1-16,0 0 3 0,5 50-1 0,-1-47-2 16,-3 2 2-16,0 1-4 0,0-1-2 15,0 1-5-15,1-1-3 0,-2 2-5 0,0-1-5 16,1 0 1-16,-1 1-1 0,0 0 0 0,0 1 6 16,0-1-4-16,0 1 2 0,0 0 1 15,0 0-5-15,0-1-2 0,0 1-3 0,2-1-4 16,-2 1-3-16,1-1 0 0,0-2-6 0,2 1 0 15,0 0 1-15,0-1-5 0,-1-1 5 16,0 1-1-16,1-2-4 0,1 1 3 0,-2-2-3 16,1 2 2-16,1-1-2 0,-2 1 2 0,0-1-2 15,1 0-1-15,1-1 5 0,-3 2-6 0,0-2 5 16,1 2-1-16,1-2-5 0,0 0 6 16,-2 2-8-16,1-3-1 0,2 0 3 0,0 0-4 15,-1 1 5-15,3-2 2 0,-3 0 2 0,4 0-1 16,-1 0 1-16,0-3-1 0,4 0-7 0,-2-2 0 15,-1 0-13-15,1 1-13 0,0-2-9 0,2 1-18 16,-1-1-4-16,-1 1-1 0,1 1 3 0,-3 0 14 16,2 1 14-16,-4 0 13 0,2 2 9 15,-3 0 9-15,0 1 0 0,1-1 2 0,-2 1 4 16,-1 0-3-16,2 0 3 0,0 0 1 0,-3 0-1 16,2 0 3-16,-2 0-2 0,1 0-2 0,3 0-1 15,-1 0 0-15,-1 0 0 0,-1 0 1 16,1 0 0-16,3 0-1 0,-2 0 0 0,1 0 0 15,0 0-3-15,-2 0 0 0,4 0 0 0,-2-1-3 16,0-1-3-16,1 1-1 0,-2 0-8 16,3-1-6-16,-2 1-4 0,4-3-7 0,-3 2-2 15,1-3 4-15,2 2 4 0,-4-1 10 0,4-1 7 16,-2 0 6-16,-1 0 2 0,3 0 1 16,-2 0 1-16,-1-1-2 0,1 2 4 0,-2-1-3 15,1 0 4-15,0 1 1 0,-2-2-4 0,4 2 5 16,-4-2-2-16,4 0-4 0,-4 0 4 0,4 1-3 15,-2-2 0-15,2 1 1 0,0-1 1 0,-2 0-2 16,2 2 2-16,-1-2 0 0,-1 0-3 0,1 0 5 16,-1 0-3-16,1 0 2 0,-1 1 0 0,-1-1 1 15,0 1-1-15,-1 1 0 0,2-1 1 16,-3 0 0-16,0 1 2 0,2-1 0 0,-1 1 0 16,-2 0 2-16,2 1-3 0,-1-2 1 0,2 1 2 15,-2 1-3-15,0 0 4 0,1 0 2 16,1-1 1-16,-3 2 3 0,3-2-1 0,-1 1-2 15,0 0-2-15,-2 0-2 0,6-1-1 0,-5 1 1 16,3 0-2-16,-1-1-3 0,-2 2 1 0,2-2-2 16,0 2 0-16,-3 0 1 0,1-1 0 15,1 1 2-15,-2-1 1 0,2 1 1 0,-2 0 0 16,0 0-1-16,-1-2 1 0,1 2-2 0,0-2 0 16,1 0-1-16,-1 0-4 0,1 0-2 15,0-2-1-15,-1 2 1 0,0 0-3 0,0-1 1 16,1 2-2-16,-1-1-3 0,2 0 2 0,-2 1-3 15,0-1 3-15,0 1 2 0,0 2 1 0,-1-1 5 16,0 0 1-16,0 0 1 0,0 1 1 0,0 0 1 16,0-1-2-16,0 1 2 0,-1 0 1 0,-1-1 0 15,1 2 1-15,-2-2-1 0,0 0-1 0,2 0 0 16,0-1-2-16,-1 1-2 0,-1 0 2 16,2-1 0-16,-2 1-3 0,2-1 2 0,1-1-1 15,0 2 0-15,-1-1 3 0,1 0 1 0,-1 0-2 16,-2 0 3-16,3 1-1 0,-1-1 2 15,-2 1 5-15,3-1 1 0,-2 2 1 0,2-2 2 16,-2 1 1-16,-1 1-1 0,0-2 2 0,1 1-1 16,0-1-4-16,-1 1-2 0,0-1-4 15,1 1-3-15,0 1 2 0,-5-2-2 0,6 1-2 16,-1-1 0-16,-1 1-2 0,-1-2 0 0,3 1 3 16,-1 0-4-16,-2 0 2 0,1-1 1 0,2 1-4 15,-3 1 3-15,0 1 0 0,1-2-2 16,1 2 0-16,-4-1-5 0,4 2-2 0,-5-2 1 15,4 0-1-15,-3 1 7 0,1-1-1 0,0 0 2 16,0-1 0-16,-2 1-3 0,1-1 2 0,-1 1-1 16,0-1 1-16,2 2 2 0,-3-1-1 0,0 0 2 15,3 0 2-15,-2 0-2 0,1 0 2 0,1 1 0 16,-2-1-4-16,4 1 5 0,-4 0 1 16,4 1-2-16,-4 0 4 0,3 0-4 0,-4 0-3 15,3 1 1-15,-1 0-4 0,1 0 1 0,0 0 4 16,-4 0-1-16,5 0 0 0,-4 0 2 0,3 0-2 15,0 0 0-15,-3 0 5 0,5 0-2 16,-2 0 0-16,1 0-1 0,-1 0-4 0,0 0 1 16,1 0 1-16,-2 0 0 0,4 0 3 0,-4 0-1 15,3 1-2-15,2-1 1 0,-2 1-3 16,0 0-2-16,0 0 0 0,2 1-2 0,-2 0-1 16,-2 1 1-16,2-1-1 0,0 1-2 0,-1 1-1 15,-1-1-1-15,1 2-1 0,2 1 4 16,-3 0 2-16,0-1 2 0,2 1 3 0,-3-1-1 15,3 0 0-15,-3 0 2 0,3-1 0 0,-1 1 0 16,-2 0 1-16,5-2-2 0,-6 2 1 0,5-2 1 16,0 1 0-16,-2-1-1 0,0 1 0 0,2 0 1 15,-3 0-2-15,1 1 1 0,2-1 0 0,-3 2-2 16,2-1 1-16,-1 1-2 0,0 0 0 0,2 0 0 16,-2-2-2-16,-2 2 1 0,2 0 0 15,0 0-1-15,1-1 3 0,-2 0-1 0,1-1 2 16,2 2 0-16,-3-1 1 0,1 0 0 0,1 0-1 15,-1 1 1-15,1-1-1 0,0-1-1 16,1 1 3-16,-2-1-2 0,2-1 1 0,-1 0 1 16,0 0-1-16,0 0 0 0,2 1 1 0,0 1-2 15,-1 0-1-15,0 2 3 0,0 0-3 0,0 0 3 16,2 1-1-16,-1 1-2 0,0 0 2 16,-1 0-3-16,2 0 2 0,0 2 0 0,0-1-2 15,-1 1 1-15,1 1-4 0,-1 0 0 0,-2 0-2 16,2 1-1-16,-3-1 0 0,1 1-23 15,1-3-165-15,0-3 114 0</inkml:trace>
  <inkml:trace contextRef="#ctx0" brushRef="#br0" timeOffset="30158.4">8942 13886 1248 0,'0'0'-33'0,"0"0"31"16,0 0 28-16,0 0 62 0,0 0-3 0,0 0-43 15,0 0-23-15,0 0-6 0,0 0-7 0,129-93-4 16,-104 79-10-16,-4 1-19 0,3 3-42 15,-3 2-61-15,-3 2-82 0,-2 3-51 0,-6 1 28 16,-7 2-315-16</inkml:trace>
  <inkml:trace contextRef="#ctx0" brushRef="#br0" timeOffset="30362.49">9021 14009 2151 0,'0'0'-17'16,"0"0"26"-16,0 0 22 0,0 0 12 0,0 0 1 15,0 0-18-15,0 0-13 0,0 0-1 0,0 0-5 16,0 0-13-16,0 0-21 0,0 0-52 16,124-78-70-16,-103 69-80 0,1-1-102 0,-2 1-84 15,-2 4 53-15,-7 0-359 0</inkml:trace>
  <inkml:trace contextRef="#ctx0" brushRef="#br0" timeOffset="31399.01">9338 13748 1638 0,'0'0'398'16,"0"0"-380"-16,0 0 27 0,0 0 37 0,0 0 2 15,0 0-25-15,11-118-21 0,0 100-7 0,2 2-4 16,3 1-6-16,-1 1-12 0,2 4-1 0,-1 2-4 16,-2 5-5-16,3 1 1 0,-3 2-5 15,-1 2 0-15,0 6 1 0,-1 0-2 16,0 5-2-16,-2 2-2 0,-2 0-2 0,-2 1-1 16,2 0 2-16,-3-1 4 0,-1-1-2 0,1-1 6 15,-1-2 1-15,-1-1-1 0,1-2 5 0,-2-2-3 16,0-2 0-16,-1-1-3 0,0-2-5 0,0-1 3 15,0 0 3-15,1 0 7 0,1-3 8 0,-1-4 1 16,0-3-1-16,3-3-6 0,-1-3-4 16,1-1-1-16,0-3-3 0,3-1 2 0,1 1-1 15,-3-2 0-15,3 3-1 0,0-1-1 0,0 4-1 16,1 2 0-16,-4 3 0 0,1 1-1 0,0 4-2 16,-1 3 0-16,-1 1-2 0,-2 2-2 15,1 0 0-15,-2 1 6 0,-1 5 6 0,-1 2 4 16,0 2 4-16,0 2-4 0,0 4 0 0,0-1-4 15,0 1-1-15,2-1 0 0,1-2-1 0,0-1 1 16,1-1 0-16,4-3 0 0,-1-2-3 0,-1 0 3 16,2-4 0-16,2-2 1 0,0 0 2 15,-1-2 1-15,1-6 3 0,0-1-2 16,-1-1 2-16,4-3-1 0,-3-1-1 0,0-1 1 16,1 0-2-16,-2 0 2 0,1-1 1 0,-2 1 1 15,-4 0 3-15,2 1-2 0,-3-1 2 0,1 2-3 16,2-1-1-16,-5 0 0 0,6 2-4 0,-4 3 3 15,-2 4-1-15,2 0-2 0,0 3 1 0,-2 0-4 16,0 2-2-16,-1 0-2 0,0 0 3 16,2 3 3-16,1 3 5 0,0 2 2 0,0 2 1 15,-1 2 0-15,4 2-2 0,-4 1-5 0,1 0 0 16,4 0-1-16,-3 0-2 0,1-3 1 0,6-1 0 16,-1-1-2-16,0-1 0 0,1-2 0 15,1-3 1-15,3-1 4 0,-3-3 2 0,-1 0 3 16,0-3 6-16,-1-3 5 0,0-3 3 0,0 0 2 15,-1-2-2-15,-3-1-4 0,0-1-2 0,3-1-2 16,-6-1 1-16,2 0-1 0,-3-2-1 0,-2 0-4 16,0-2-3-16,0 1-2 0,0-2-2 15,0-1 1-15,-3 0-1 0,-3-1-2 16,-4 0 0-16,2 3-2 0,0-1-4 0,-5 3 0 16,1 1-5-16,0 4-3 0,-5 3 1 0,4 4-2 15,-5 5 5-15,5 0 2 0,-4 4 1 0,5 4 1 16,-1 3 0-16,1 3 3 0,4 1-2 0,1 0 2 15,-1 2 0-15,6 0-2 0,2-2 0 0,0 2-1 16,0-3-5-16,8-2 2 0,-1-2-1 0,3-2 2 16,2-1 2-16,1-3 3 0,-1-3 0 15,5-1 2-15,-3 0 2 0,5-5 0 0,-2-3 3 16,-3-2-1-16,3-2 1 0,-4-2 2 0,1-1-3 16,1-2 2-16,-4 0-1 0,0-2-1 15,1-1 2-15,0 1 0 0,-2-3-1 0,2 1-1 16,-2 0 1-16,-2 2-4 0,1-1 1 0,0 3 1 15,0 3-3-15,0 2 4 0,-2 4-2 0,-2 2-3 16,2 2 2-16,-4 2-3 0,4 2 1 0,-4 0 3 16,1 0 2-16,1 6 7 0,-2 0 4 15,3 4 6-15,-2 0-1 0,4 3 0 0,-1 0-3 16,-2 0-3-16,3 0-2 0,2 0 1 16,0-1-3-16,0 0-2 0,2-1-2 0,1-1-5 15,2 0 4-15,-3-1-1 0,3-2-5 0,-1 0-3 16,-3-2-28-16,5-1-44 0,-4-1-86 0,1 1-157 15,-4-3-283-15,-6 0-864 0</inkml:trace>
  <inkml:trace contextRef="#ctx0" brushRef="#br0" timeOffset="32116.17">11083 12922 2068 0,'0'0'42'0,"0"0"18"0,0 0 37 16,0 0 19-16,0 0-47 0,0 0-42 0,0 0-13 16,0 0-2-16,0 0-4 0,0 0-2 15,0 0-3-15,0 0-3 0,0 0-2 0,-76-29-4 16,75 29-7-16,-2 3-1 0,-3 4 1 0,3 0 2 15,-4 4 7-15,3-2 1 0,-4 4 0 0,-1 1 4 16,4 1-8-16,-3 0 0 0,1 1 1 0,-2 2-4 16,5-1 7-16,-2 0-1 0,4-1 1 0,2-2 2 15,0-1-4-15,0-2-2 0,4-4-3 16,1-1 0-16,5-4 3 0,-2-2 5 0,2 0 10 16,3-5 3-16,-1-4 5 0,5-4-1 0,-4-2-2 15,6-4-2-15,-3-1 1 0,0-4 1 0,0-1-2 16,-2-1 7-16,2-3-8 0,-2-2-1 15,-3-3 0-15,1-1-9 0,-1-2 7 0,-2-4-3 16,0-1-3-16,1-2 1 0,-3-1-4 0,-3 2-2 16,1 6 2-16,-3 5 4 0,-2 6-1 15,0 7 5-15,0 7 5 0,-2 5-3 0,-4 5 1 16,4 2-9-16,-1 1-9 0,-3 10-3 0,-3 2-3 16,3 8 8-16,-2 3 5 0,0 5 3 15,-1 2 4-15,6 2-3 0,-2 3 4 0,5-1 2 16,0-1 4-16,4 0 0 0,2-4-2 0,4 0 1 15,4-4-7-15,1-3-3 0,1-4-1 0,0-3-2 16,2-3 1-16,2-3-1 0,0-5 2 0,-2-1-3 16,-3-2 3-16,2-2 0 0,-4 0 0 0,2-3 3 15,-2-4-1-15,-2-3 1 0,0-2 0 0,0-4-3 16,0-2 1-16,-2-2-1 0,2-3 0 16,-3 1 1-16,1-4 0 0,-5 1 1 0,1 0-2 15,-2 0 0-15,-2-1 0 0,-1 4 0 0,0 4 2 16,0 3 4-16,-1 5 6 0,-2 6 3 15,-3 3 0-15,3 1-3 0,-3 2-8 0,2 7-2 16,-4 6 1-16,-1 3 5 0,3 5 4 0,-1 2 3 16,-1 2 6-16,3 3-3 0,-1-2 2 15,5 0-3-15,1-1-7 0,0-1-5 0,3-5-5 16,5 0-5-16,2-4-5 0,0-4-7 0,3-1-14 16,2-4-22-16,-2-3-44 0,-1-1-70 0,2-2-120 15,-4-1-264-15,-6-1-855 0</inkml:trace>
  <inkml:trace contextRef="#ctx0" brushRef="#br0" timeOffset="32764.72">10054 14183 1995 0,'0'0'-1'0,"0"0"17"0,0 0 22 0,0 0 13 15,0 0 1-15,0 0-15 0,0 0-3 0,2 140 0 16,3-101-5-16,-2 2-9 0,4 0-7 0,2 2-4 16,-5 3-1-16,4-1 1 0,-2 0-5 15,-2-2 2-15,4-1-6 0,-5-3-4 0,1-4 0 16,-1-3-2-16,-2-3-2 0,0-5 2 0,-1-4 0 15,0-2-1-15,0-5 5 0,0-4 0 0,0-4 3 16,-1-4 8-16,-1-1-9 0,-3-5-3 16,2-8-3-16,-6-8-4 0,0-5 7 0,-2-8 5 15,-1-6 1-15,0-6 0 0,-3-5 5 16,3-6-3-16,3-3-1 0,0-4 2 0,5-1 1 16,0 1 5-16,4 0 7 0,0 6 8 0,4 5 6 15,5 8 6-15,2 7 4 0,2 7 0 0,1 6-2 16,3 7-4-16,0 2-9 0,2 7-4 15,-4 3-4-15,5 3-7 0,-1 3-2 0,2 0-3 16,0 4-7-16,-2 4 3 0,0 3 0 0,-6 2-5 16,3 1 4-16,-7-1-1 0,-4 1-3 0,-2 0 5 15,-3 1 0-15,-2-2 0 0,-6 2 0 0,-4 0-3 16,-2-1-7-16,-3 0-4 0,-1-3-7 0,1 0-11 16,-3-2-4-16,1-3-17 0,0-1-23 15,1-3-26-15,5-2-51 0,-1 0-82 0,0-6-125 16,4-2-113-16,6 2 34 0,2 2-375 0</inkml:trace>
  <inkml:trace contextRef="#ctx0" brushRef="#br0" timeOffset="33656.61">10355 14143 1950 0,'0'0'19'0,"0"0"17"0,0 0 27 16,0 0 45-16,0 0-13 0,0 0-41 0,0 0-23 16,0 0-5-16,0 0-12 0,0 0-3 0,92-126 1 15,-81 107-5-15,3-1 6 0,-1 0 2 0,-2-2-4 16,-2 1 5-16,-1-1-2 0,-2 0-1 0,-2 2 2 16,-1 2-2-16,-3 3 0 0,0 2 5 0,0 3 3 15,-3 3-1-15,-1 3 6 0,-2 2-3 16,-1 2-8-16,-1 0-5 0,1 2-12 0,2 5-6 15,-2 4 2-15,2 2-2 0,-1 2 4 0,4-1 1 16,1 3-1-16,0-1-1 0,1 0 1 16,0 1 4-16,3-1-2 0,0 2 6 0,5-4-4 15,2 1-2-15,0-1-4 0,1-2-2 16,1-2 3-16,3-3 2 0,-2-1 1 0,4-2 0 16,-3-3-1-16,3-1-2 0,-3 0 4 0,1-1 2 15,0-6 3-15,-4-1 4 0,4-2 4 0,-5-1 0 16,0-3 2-16,-3-1-2 0,1-2-3 0,0-3-1 15,-4-1-2-15,2 0 0 0,-4-3-2 0,0 0 2 16,-1 0-4-16,-1-1 0 0,0 1 1 16,0-1-3-16,0 5 2 0,-3 1 1 0,2 5-1 15,-2 6 0-15,2 3 4 0,-2 4 0 0,1 1-6 16,2 0 0-16,-2 5-12 0,0 5 1 16,-3 6 5-16,3 2-2 0,-3 5 8 0,0 2 1 15,4 0-3-15,0 3 4 0,-1 0-3 0,2-2 0 16,0 1 1-16,4-4-1 0,4-1-1 0,-3-4 0 15,4-3-1-15,-1-2-3 0,3-4 0 0,-1-2 1 16,-1-1-3-16,1-4 7 0,0-2-2 0,-1 0 3 16,2-4 10-16,-2-5 0 0,0-1 4 15,-4-5 0-15,4-3-6 0,-2-1-2 16,-3-4-1-16,3-3-1 0,-3-2 0 0,4-2-1 16,-4 0-2-16,3 2-2 0,0 0 1 0,-2 3-2 15,3 1 3-15,-1 5 0 0,-2 4 1 0,2 2-2 16,-4 5 0-16,4 4-1 0,-5 2 0 0,0 2 0 15,2 3 2-15,-1 5 4 0,-2 3 1 0,1 4 0 16,3 4 0-16,-3 2-3 0,-2 1-1 16,7 0 0-16,-5 2-2 0,1-4 1 0,-1 1-1 15,3-1 1-15,-2-2-2 0,2-2 0 0,0-1 1 16,-4-3-2-16,5-2 2 0,-4-3 1 0,0-3-2 16,0 0 1-16,3-3-2 0,-3-1 2 0,0 0 2 15,3-6 6-15,-1-3 3 0,2-4 0 16,-1-4 0-16,2-3-4 0,1-2 1 0,-3-4-1 15,4-1-1-15,-1-1 3 0,0-2-3 0,-2 2 1 16,3 3 1-16,0 1 0 0,-2 4 5 16,-1 1 1-16,2 5 4 0,-1 2-3 0,-3 3 0 15,3 2-4-15,-3 4-6 0,3 3 1 16,-3 0-3-16,3 3 2 0,0 7 6 0,-1 1-4 16,2 4 7-16,-2 1-2 0,-1 1-3 0,2 1 3 15,-4-2-8-15,4 2-2 0,-3-2-5 0,2 0-13 16,-3-2-16-16,3-1-27 0,-3-2-43 0,3-1-70 15,-1-2-103-15,2-3-193 0,-4-2-110 0,-1 0-764 0</inkml:trace>
  <inkml:trace contextRef="#ctx0" brushRef="#br0" timeOffset="34415.21">11353 13482 1895 0,'0'0'156'0,"0"0"-3"16,0 0 16-16,0 0-19 0,0 0-74 0,0 0-24 16,0 0-8-16,0 0-4 0,0 0-13 15,0 0-5-15,0 0-2 0,-62 130-4 0,62-115-2 16,2-1-4-16,4-1-2 0,-2-2-3 16,4 0-2-16,-1-1-1 0,-2-1-4 0,3-1 0 15,2-1-8-15,-1-1-5 0,-1-1-4 0,1-3-9 16,2 0-1-16,-1-1-3 0,0-1-2 0,2 0 5 15,0-2-2-15,1-4 3 0,1-1 3 0,-2-2 4 16,1-3 9-16,-1-1 6 0,3-1 6 0,-2-3 4 16,0-3 1-16,1-2 2 0,0 0 3 15,-3-3 2-15,1-2 6 0,3-1 3 0,-3-1 0 16,0-3 0-16,-1-4-5 0,0-2-3 0,2 0-3 16,-3-1-1-16,0 3 2 0,-2 3 0 0,2 4 8 15,-1 3 7-15,1 6 1 0,-2 4 2 16,-5 3-5-16,1 5 5 0,-4 3 5 0,0 3 4 15,0 2-3-15,-5 0-13 0,2 3-11 0,-6 6-9 16,2 3-1-16,1 5 1 0,-3 1-1 0,0 1 1 16,1 2-4-16,3 1 1 0,-2 1-2 15,0 2 1-15,0-2 2 0,1 3-2 0,-1 0 1 16,4 1-1-16,0-1-4 0,-2 1 0 0,4-2-3 16,-1-1 0-16,2 1-4 0,0-4-3 15,0 1-10-15,3-3-4 0,4-1-1 0,0-3-7 16,-2-2 5-16,4-3-2 0,2-1-1 0,-1-3 8 15,0-2 3-15,1-2 4 0,0-2 6 0,3 0 0 16,-3-4 7-16,1-2 4 0,0-2 4 0,-2-2 5 16,3-1 4-16,0-2 0 0,-2-3-1 0,1 0 2 15,-1-2 1-15,0 0 2 0,0-1 3 16,-1-2 6-16,-2 0 1 0,3-2 7 0,-3-3 2 16,-3 0-1-16,3-2-2 0,-2 1-7 0,-3 0-6 15,-1 5-2-15,-2 5 1 0,0 6 9 16,0 4 5-16,-2 3 3 0,-6 4-5 0,0 0-13 15,-2 6-7-15,0 5-7 0,-3 3 2 16,2 2 2-16,-1 4-3 0,1 3 1 0,1 1-2 0,0 3 0 16,2-1 0-16,0 1 1 0,4 0-2 15,-1-1 1-15,3-4 1 0,2 1-2 0,0-5 2 16,5-3-4-16,0 0-6 0,2-5 2 0,1-2-4 16,0-1-1-16,1-2 5 0,1-3-7 15,4-2 1-15,-3 0 2 0,0-2-2 0,2-5 3 16,-2-1-1-16,5-3-8 0,-4-1-12 0,0-1-21 15,1-2-43-15,1-1-61 0,0-1-72 0,-3 1-165 16,-3 3-165-16,0 4-832 0</inkml:trace>
  <inkml:trace contextRef="#ctx0" brushRef="#br0" timeOffset="34692.58">11491 13225 2378 0,'0'0'57'0,"0"0"29"0,0 0 38 15,0 0 0-15,0 0-36 0,133-29-25 16,-104 20-13-16,1 1-7 0,2 0-11 0,0-1-7 15,0 1-7-15,-2-1-4 0,-3 1-1 0,-5 1-8 16,-1 0-5-16,-4 0-16 0,-4 1-21 0,-3 1-30 16,1-1-48-16,-3 1-84 0,-3 1-128 0,1 0-270 15,-5 2-509-15</inkml:trace>
  <inkml:trace contextRef="#ctx0" brushRef="#br0" timeOffset="54510.15">22228 14444 0 0,'0'0'242'0,"0"0"-198"16,0 0-28-16,0 0-5 0,0 0-6 0,0 0 3 16,0 0-3-16,0 0 2 0,0 0 0 0,0 0 5 15,0 0 7-15,0 0 14 0,19-22 21 16,-19 21 14-16,1 0 11 0,-1 1 1 0,0-1 0 16,1 1 3-16,-1 0 3 0,2 0 1 0,-2 0-2 15,1 0-4-15,-1-1-7 0,1 1-10 16,0-2-8-16,0 2-11 0,1-2-5 0,-1 0-2 15,0 1 1-15,1 0 2 0,0 0 1 0,-1 0 1 16,0-2-2-16,1 1 1 0,-2 1-1 0,0 0 0 16,2 0 2-16,-2-1-4 0,0 1-2 0,2 0-3 15,-2 0-8-15,0 0 0 0,0 0-3 0,0-1-4 16,0 1 0-16,0-1-4 0,0 1 0 16,0 0 2-16,0-1-1 0,0 1 2 0,0 0 0 15,0 0 0-15,0-1 0 0,0-1-1 0,0 2-2 16,0-1 0-16,0-1 0 0,0 1 2 0,0 0 0 15,0 0-1-15,0 0-1 0,-2 0-6 16,0 0 2-16,2-1-1 0,0 0 0 0,0 1 3 16,-3 0-3-16,2-1-1 0,0 1-1 0,0 0-1 15,-2 0 0-15,2-1-1 0,-1 2 0 16,1-1-3-16,0 1 0 0,-1-2 1 0,0 1-3 16,0 0 2-16,2-1 0 0,-2 1-2 0,0 0 3 15,1-1-2-15,-1 2 2 0,0-1-2 0,2-1 1 16,-2 2 0-16,0-1 0 0,0 0 2 15,-1 0-2-15,2 1 3 16,0 0-2-16,0-1-2 0,-2 1 1 0,2 0-2 0,-2 0 2 0,2 0 0 16,0 1 0-16,-2-1 0 0,1-1 0 0,-2 1 0 15,3 0-1-15,1 0 2 0,-4 1 1 0,2-1 1 16,-1 1 1-16,1-1-1 0,-1 1-3 0,1-2 0 16,-2 2-2-16,1 0 1 0,-1 0 1 15,-1 0 0-15,0 0 1 0,1 0-2 0,-2 0 1 16,2 0-3-16,-1 0 2 0,-2 0 0 0,3 0 1 15,-1 2 1-15,-1 0-2 0,2-1 0 16,-1 0 0-16,-2 2 1 0,4-2 0 0,-1 0 2 16,0 1-2-16,-1-1-1 0,3 2 0 0,-3-3-3 15,-1 3 3-15,2-1 1 0,-1 0-1 16,1-1 1-16,-1 2 0 0,1-1-1 0,-3 0 1 16,3 1 1-16,-1-1 0 0,0 0-1 0,0 1 1 15,1-1 0-15,-2 0-1 0,0 2 1 0,0-2 0 16,1 2 0-16,-1-1 0 0,-1 1 1 15,0-1-1-15,1 1 1 0,0-1 1 0,0-1-3 16,0 1 3-16,0 0-2 0,0-1-1 0,1 0 3 16,-1 1-2-16,-2-1 3 0,1 0-1 0,2 1-3 15,-1-1 2-15,0 0-1 0,0 1 1 0,1 0 0 16,-2 1-1-16,2-1-2 0,-2 2-1 0,3-2 4 16,-3 2-3-16,1 1 3 0,0-2 0 15,0 2-2-15,1-2 2 0,-1 2 0 0,0-1-1 16,2-1-1-16,-2 2 0 0,1-1-2 0,1-1 3 15,-3 1 0-15,4 0-1 0,-1-1 2 0,1-1-2 16,1 1-2-16,0-1 0 0,-1 1 2 16,2-1-2-16,-2 1 3 0,1 0 0 15,-1 1-6-15,1 0 5 0,-1-1 0 0,0 1-1 16,0 0 7-16,0 0-5 0,2 2 0 0,-1-1 0 16,-2-1-5-16,1 2 2 0,2 0 1 0,-2 0 0 15,0 0 2-15,2 0-1 0,-2 1-1 0,2-1 0 16,0 1-2-16,1-1 0 0,0 1 0 0,0 0-1 15,0 0 3-15,0-1-2 0,0 1 2 16,0-1-2-16,1 0-5 0,0 1 8 0,3-2-3 16,-1 0 2-16,-1 0 6 0,0-1-8 0,1 1-1 15,1-1 2-15,-2 1-3 0,1 0 3 0,3-1 3 16,-2-1-2-16,1 1-2 0,0 0 2 0,-1 0-6 16,-1 1 4-16,1 0 1 0,0 0 1 15,-1-1-1-15,2 1 5 0,-1 0-6 0,-2-2 0 16,1 1 4-16,0 1-7 0,-1-2 8 0,1 1 0 15,-2 0-7-15,2-2 7 0,-1 2-8 0,2-2 1 16,-1 1 3-16,1 0-3 0,0 1 3 0,0-2 1 16,-1-1 3-16,0 1-3 15,2-2 5-15,-2 0-2 0,4 1-6 0,-3 1 7 16,1-1-8-16,-2 0 2 0,1 1 4 0,1-1-4 16,-1-1 5-16,1 0-1 0,-1 2-2 0,2-2-2 15,0 0 2-15,-1 0-1 0,2 0 0 0,1-1 4 16,-2 0-3-16,0 0 4 0,2 0 0 0,-1 0-3 15,-1 0 3-15,2 0-1 0,-1-2-1 16,2 0 2-16,-3-1 0 0,2 1-3 0,-1 0 0 16,1-1 0-16,-2 1-4 0,0 1 3 0,0-1 1 15,1 0-3-15,1 0 5 0,-1 1-4 0,0-3 0 16,0 1 0-16,1 1 0 0,-2-2-1 0,3 1-1 16,-3-1 5-16,2 1-6 0,-1 0 4 15,0-3 4-15,0 1-5 0,-1-1 7 0,1 1-3 16,0-1-3-16,-1-1 2 0,0 1-2 0,2-1 0 15,-2 2 0-15,1-1 0 0,0-1-6 0,0 1 6 16,1-1 2-16,0 0-3 0,0 0 7 16,-1-1-5-16,2 1-2 0,-3 0 3 0,0-3-2 15,0 2-2-15,2-1 0 0,-3 1 3 16,2 0-4-16,-2-1 5 0,2 0 1 0,-2-1-5 16,1 0 5-16,0 1-4 0,-1 0-2 0,0 1 3 15,-1 1-4-15,0-1 3 0,0-1 3 0,-1 1 0 16,-2 0 3-16,0 0-1 0,2-1-1 0,-2 0-3 15,0 0 0-15,1 1-1 0,-2-2 2 0,0 1 1 16,0 1-2-16,0-2 3 0,0 1-3 16,0-2-2-16,-2 2 2 0,1-2-1 0,-1 2 2 15,-1 2-2-15,2-3 1 0,-2 1-4 0,1 1 2 16,-3 0 0-16,4-1-2 0,-3 3 2 16,-1-1-1-16,1 0-5 0,-1 1-6 0,-1 2-19 15,-3 0-23-15,1 1-27 0,-4 2-27 0,0 1-44 16,1 0-60-16,-3 2-113 0,3 0-243 0,3 2-853 0</inkml:trace>
  <inkml:trace contextRef="#ctx0" brushRef="#br0" timeOffset="57139.06">9137 14200 391 0,'0'0'41'0,"0"0"72"0,0 0 56 15,0 0 24-15,0 0-7 0,0 0-68 0,0 0-43 16,0 0-19-16,0 0-9 0,0 0 1 16,0 0-1-16,0 0 6 0,-2-9 0 0,6 5-2 15,4-1-4-15,2 0-6 0,-1 0-2 0,1-1-3 16,2-1 0-16,-1 1-3 0,3-2-4 0,1 1 3 15,0-2 0-15,2 1 2 0,2-2 0 0,-1 0-3 16,2 1-4-16,-3 0-6 0,1 1-3 16,1 0-7-16,-5 2 0 0,1 0-2 15,-4 2-3-15,1 0 3 0,2 2-3 0,-2 0 1 16,1-1 1-16,-3 1 1 0,1-2 1 0,3 2 0 16,-1 0 2-16,0-2-1 0,-1 2 2 0,3-1 2 15,0-2-1-15,2 1 5 0,0-1-2 0,1-1-1 16,1 1-1-16,2-1-3 0,2 0-3 0,-1 0-4 15,1 0 0-15,3-1-1 0,0 0 0 0,4 1-1 16,1-2 1-16,1 0-1 0,5-1-1 16,-2 0 1-16,5 1-1 0,1 0 3 0,2 0-1 15,2 0 1-15,-3 2 3 0,-1-1-5 0,4 2 0 16,0-1 0-16,1 0-5 0,1 1 4 0,3 0 1 16,1-1 2-16,-1 0 4 0,2 1-5 15,5 0-2-15,-3-1-2 0,4 2-2 0,-2-2 2 16,3 0 0-16,0 0 2 0,0 0-3 0,-1 1 2 15,3-1-1-15,4 0 0 0,-2 1-2 16,4-1 3-16,-1-1 0 0,4 1-1 0,1 0 2 16,0 0-4-16,-1-1 2 0,2 2 2 0,0-2-2 15,-2 0 0-15,9 0 1 0,-3 0 0 16,3 0 2-16,2 0 1 0,0 0-1 0,2 1 0 16,-2-1-4-16,0 0 2 0,2 0-1 0,0 1 1 15,5-1 2-15,1 0-1 0,1 1-1 0,2-1 2 16,-1 2-1-16,-1-1 0 0,3 1-1 0,0-1-2 15,1 1 1-15,3 0-2 0,-1 2 1 0,3 1 3 16,-2-2-3-16,0 3 3 0,0 0-3 16,1 0 1-16,2 1-1 0,0 0 0 0,-1 0 3 15,0 0-3-15,0 1 2 0,1 1-2 0,0 3-2 16,-2-1 4-16,3 0-3 0,2-1 4 0,-2 2-1 16,0 0 0-16,1-2 1 0,-1 2-3 15,1-2 0-15,2 0-1 0,0-2-1 0,-1 2 3 16,-1-2-1-16,-2 0 4 0,-3 0-5 0,2 0 1 15,-1 1-1-15,0 0-3 0,0 0 4 0,-5 2-1 16,-2-1 2-16,-4 3-1 0,-2 0-2 16,-2 1 0-16,-2 1 1 0,-2 1 0 0,-2 0 2 15,1 0 0-15,-4 1 1 0,-1-1-1 0,0 0 1 16,-3-1-1-16,2 0-3 0,-3-1 2 16,3 1-1-16,-3-1 1 0,1 0 4 0,-1 0 1 0,2 0 0 15,-5 0 0-15,-1-2 0 0,-3 2-2 16,0 0 0-16,-2 0 0 0,-1-1-2 0,-3 1 2 15,3 1 0-15,-4-1 0 0,0 1 1 0,-2 0-1 16,0 0 0-16,-3 0 1 0,0 0-2 0,-2 0 0 16,-4 2 1-16,1-2-3 0,-1 0 2 15,-3 2 0-15,1-1-2 0,3-1 0 0,-4 0 0 16,2 2 0-16,0-3-1 0,-2 1 2 0,4-1-2 16,-3 1-3-16,0-1 3 0,1 1-1 15,-2-1 0-15,1 0 2 0,-3-1-3 0,1-1 2 16,-2 1 2-16,4-1-2 0,-4 0 3 0,-2-1 0 15,2 0 1-15,0 0-2 0,-3 1 2 0,2-1-2 16,-3-1-2-16,-2 2 2 0,0-1-1 0,-4 0 2 16,0 1-1-16,-5-1-1 0,1 0 1 15,-3 1 2-15,0-1-2 0,-2 1 1 0,-2-1-2 16,2 0-4-16,-2 0 4 0,-3-1 1 16,2 1-1-16,-2-2 7 0,2 1-5 0,-1-2-1 15,0 1 1-15,0 0-5 0,2-1 2 0,-2 0 4 16,2 0-3-16,1 0 6 0,-4-1-5 0,3 1 0 15,-4 1 0-15,1 0-1 0,0-1 1 0,0 1 0 16,-1 1 1-16,1-1 0 0,-1 2-2 0,5-2-1 16,-2 0-2-16,1 1 0 0,4 0 4 0,2 0 1 15,1 1 0-15,-2 1 3 0,2-1-2 16,0 2-1-16,0-1 0 0,-4 1-1 0,4-1 1 16,-1 1 1-16,0-1 1 0,-2 2 1 0,1 0-2 15,3 0 0-15,-1 0-2 0,-3 1 4 16,2-1 0-16,-1 1 0 0,-1 0 2 0,0 0-2 15,0-1 0-15,0 1 2 0,0 1 0 0,1-1 1 16,2 0 0-16,0 1-1 0,0-1 1 0,0 0-1 16,1-2-2-16,-2-1-3 0,-2 1 0 15,-2-2-2-15,1 0 0 0,-6-2 2 0,-1 0-3 16,-1 0 1-16,-4-2-1 0,-4 1-3 0,2-1 4 16,-6 0 7-16,0 0 11 0,0 0 2 15,0 0-3-15,0 0-11 0,-6-4-7 0,3 0-2 16,-4-1-2-16,3-1 4 0,-3 1-5 0,-1-1-1 15,3 0 4-15,-2-1-4 0,0 2 0 0,0-1-2 16,1 0-3-16,-1 1-1 0,2-1-2 0,-3 2-2 16,1 0-4-16,1-1-1 0,-1 2-1 0,2-1-1 15,-1 1 4-15,-1-1 4 0,3 1 4 16,0-1 7-16,-1 1 1 0,4-1 1 0,-1 1-1 16,-1-2 0-16,2 0-2 0,0 0 2 0,-1-1 1 15,2-1 1-15,0 2 0 0,0-2 1 0,0 0 1 16,0-2 3-16,0 2-1 0,0 0 3 15,0 2 1-15,-1-1 1 0,0 2 1 0,-1 0-1 16,1 1 4-16,0-1 2 0,-3 2 6 0,3 0 0 16,0-1 4-16,-2 1 0 0,0 1-3 15,1 0 0-15,-1 0-6 0,-1-1 0 0,1 2-3 16,1-1-1-16,-1 1-1 0,2 0-2 0,1 0-1 16,0 0-4-16,0 0 2 0,0 0-1 15,0 0-4-15,0 0 4 0,0 4-2 0,0 0-4 16,3 2 4-16,0 1-4 0,2 0 3 0,-1 1 2 15,2-1 2-15,-1 1 2 0,3 1 0 0,0 0-1 16,1 1-2-16,-1 0 0 0,2 0-2 0,-2 2 1 16,1-1 1-16,1 2-5 0,-2-1 5 15,0 1-2-15,-3 1-2 0,5-1 4 0,-3-2-2 0,0 1 1 16,1-3-2-16,-2 0-1 0,0-2 0 16,0 0-1-16,-2 0 2 0,1-1-2 0,-3 0 4 15,4-1 0-15,-5 0-1 0,3-1 5 0,-4 0-5 16,2-1 0-16,-2 1 0 0,0-1-2 15,0 2 3-15,0-1 2 0,-6 0 1 0,1 1 3 16,-1-2-1-16,-1 1 0 0,0-1 0 0,-3 0-2 16,1-1 0-16,-1 2 0 0,-1-2-2 15,0 0 2-15,-2 2-4 0,-4-1 0 0,1 1 3 16,-1-1-9-16,1 1 7 0,0-1-2 0,0 0-5 16,5 0 0-16,1 0-13 0,-2-2-12 0,4 1-21 15,1-1-30-15,1-1-37 0,-2 1-54 16,6-1-100-16,0 0-191 0,1 0 21 0,1 0-502 0</inkml:trace>
  <inkml:trace contextRef="#ctx0" brushRef="#br0" timeOffset="131899.13">12763 11819 71 0,'0'0'107'0,"0"0"-74"0,0 0-17 16,0 0-8-16,0 0-1 0,0 0 1 0,0 0-1 15,0 0 7-15,0 0 9 0,0 0 12 0,0 0 11 16,0 0 9-16,26-67 7 0,-26 61 4 0,2 3 3 16,-2-2 0-16,0 2-2 0,0 0-7 15,0 1-4-15,0 1-8 0,0 0-7 0,0 0-6 16,0 1-5-16,0 0-4 0,0 0-2 0,0 0-1 15,0 0-3-15,0 0-2 0,0 0-1 0,0 0-2 16,0 0 4-16,0 0 4 0,0 0 5 16,0 0 8-16,0 0 4 0,0 0 3 0,0 0-6 15,0 0-10-15,0 0-10 0,0 0-12 16,0 2-4-16,0 1 1 0,0 1 3 0,0 2 4 16,1 0 0-16,0 3-3 0,1 0 0 0,-2 3-1 15,1 1 1-15,3 2 0 0,-3 2 0 0,1 4 0 16,-1 0-3-16,0 2 2 0,0 2-3 0,3 1 1 15,-2-1-1-15,0 2-2 0,-1 1 0 0,0 0-2 16,4 0 0-16,-4 0-1 0,1-2 1 16,-1 0 0-16,-1-4 0 0,2-2 4 0,0-1-3 15,0-3 2-15,-1 1-2 0,0-2-1 0,-1 1 2 16,0 0-2-16,0-3 3 0,0 1 1 0,0 0-1 16,0-3 1-16,-2 1 0 0,-2-2 0 15,2 0 2-15,0 0 1 0,-2-1 0 0,0-1-1 16,3-1-1-16,-3 0 1 0,0-2 1 0,3 0 1 15,-1 0 1-15,0-2-1 0,1-1-1 16,-1 1-1-16,2-2-1 0,-2 0-2 0,2 0 0 16,0-1 1-16,0 0 4 0,0 0 11 0,0 0 13 15,0 0 14-15,-1 0 10 0,1 0 1 0,0 0-10 16,-1 0-13-16,-1 0-16 0,-2 0-8 0,-1 0-6 16,0 0 2-16,0 0 3 0,-3 0-2 0,3 0 3 15,-4 0 4-15,1 0 3 0,-1 0 5 16,1 0 3-16,1 0 0 0,-1 0 0 0,-1 0 0 15,-1 0-1-15,-1 0-1 0,1 0 3 0,-3 0-6 16,1 0-2-16,-1 0 1 0,1 0-3 0,-1 0 1 16,-2 0-2-16,4 0-1 0,-2-1-1 15,1-1 0-15,-2 1 3 0,1-2-2 0,1 2-1 16,0-1-2-16,-4 2-2 0,3-1 0 0,-3 1-3 16,1 0 0-16,-2 0-1 0,2 2-3 15,-3 0 3-15,-1 2-1 0,0 0 2 0,0 0 0 16,2 1 0-16,-1-1 0 0,0 1-1 0,0-2-2 15,3 1 1-15,-2 0-1 0,3-1 0 0,-2 1 0 16,2-1 3-16,-2 1-4 0,1-1 2 16,-1 0 3-16,1 0-4 0,0-2 6 0,2 2 1 15,2-2 2-15,1 0 4 0,1-1-1 0,1 1 0 16,5-1-3-16,-1 0-3 0,1 0-4 16,2 0-3-16,1 0-3 0,0 0-9 0,0 0-10 0,0 0-19 15,0 0-28-15,0 0-20 0,0 0-26 16,1 0-31-16,4 0-42 0,-1 0-66 0,0 0-76 15,1 0-22-15,-2 0 60 0,1 0-251 0</inkml:trace>
  <inkml:trace contextRef="#ctx0" brushRef="#br0" timeOffset="132458.66">12096 11623 0 0,'0'0'190'0,"0"0"-130"0,0 0-43 15,0 0-7-15,0 0 0 0,0 0-3 0,0 0 2 16,0 0 1-16,0 0 7 0,0 0 8 0,0 0 8 16,0 0 5-16,0 0 3 0,0 0 2 15,79-30-5-15,-62 34-4 0,4 0-6 0,2 1-11 0,2 1-3 16,2-2-4-16,3 2-5 0,1 0-1 15,0-1-2-15,-1 2-4 0,0 0-2 0,-1 1-1 16,0 1-3-16,-1-2-2 0,-2 1-8 0,2 0-12 16,0 2-12-16,-3-2-15 0,-2 0-9 0,1 1 10 15,-2 0 7-15,-4 0 16 0,2 1 12 0,-7-3-63 16,-4-3-93-16</inkml:trace>
  <inkml:trace contextRef="#ctx0" brushRef="#br0" timeOffset="132777.91">12852 11719 275 0,'0'0'10'0,"0"0"-3"0,0 0 15 0,0 0 17 16,0 0 8-16,0 0 7 0,0 0-6 15,0 0-13-15,7 117-9 0,-4-89-12 0,-2 2-9 16,1 2-11-16,-1 1-11 0,0 3-21 0,-1 2-30 15,0 0-1-15,0-9 2 0,0-10-250 0</inkml:trace>
  <inkml:trace contextRef="#ctx0" brushRef="#br0" timeOffset="133159.28">12044 11653 254 0,'0'0'6'0,"0"0"-4"16,0 0-3-16,0 0 3 0,0 0 1 0,0 0 1 15,0 0 0-15,0 0 0 0,0 0 1 0,-45 144 1 16,45-108-1-16,3 4-2 0,4 5-1 15,2 5-2-15,1 4-3 0,2 4-3 0,-2-14-12 16,-5-13-254-16</inkml:trace>
  <inkml:trace contextRef="#ctx0" brushRef="#br0" timeOffset="149344.31">12380 11990 0 0,'0'0'225'0,"0"0"-209"0,0 0 18 16,0 0 30-16,0 0 20 0,0 0 15 0,0 0 6 16,0 0-3-16,0 0-2 0,0 0-2 0,0 0-8 15,0 0-11-15,-15-48-5 0,17 40-4 16,-1 1-3-16,4 1-5 0,-3 1-10 0,0 2-13 15,-1 2-10-15,0 0-11 0,3 1-3 0,-3 0 0 16,2 0 4-16,-1 2 4 0,-1 1 0 0,4 3 0 16,-3 0-5-16,0 1-2 0,-1 0-1 15,3 1 0-15,-4-1 0 0,0 1 1 0,0-2 3 16,0 1 1-16,0-2-1 0,-4 1 3 0,2 0-1 16,0-1-1-16,-3-1 2 0,3 0 0 15,0-2 1-15,-1-1 3 0,2 0 4 0,-2-1 5 0,3 0-2 16,0-1-4-16,0-3-8 0,0-3-9 0,0-2-2 15,0 0-4-15,3-2 1 0,2 0-2 16,-3 0-1-16,5-1 0 0,-2 2-1 0,1 1-1 16,0 1-2-16,-1 2 1 0,2 2-3 0,-4 2 2 15,3 1 0-15,-3 1-3 0,-1 0 2 16,1 1-3-16,1 4 1 0,-2 0 3 0,-1 3 0 16,-1 1 2-16,0 0 2 0,0 0 0 0,0-1 4 15,-4 1-1-15,-1-2 2 0,1 0-2 0,-2-1 2 16,2 0 1-16,-3-2 1 0,3 0 5 15,-3-2 1-15,4-1 4 0,-3 0 3 16,3-1-2-16,-3 0 4 0,3 0-3 0,-2 0-1 16,0 0 0-16,1 0-4 0,-1 0 2 0,3 0 1 15,0 0 0-15,1 0-2 0,-1 0-8 0,2 0-6 16,0 0-7-16,0 5-1 0,-2 1 3 0,2 0 3 16,0 5 1-16,0-1 4 0,0 3-3 0,0 0 1 15,0 1 3-15,4 3-1 0,-2 0 3 0,0 2-1 16,-2 2 0-16,2 1-1 0,1 0 0 0,-2 1 0 15,0 1-2-15,0 1 2 0,0 1-1 16,0 1 0-16,0 2 4 0,3 1 1 0,-2 0 3 16,2 1-1-16,1 1-2 0,0 0 0 0,1 0 0 15,-1 0 2-15,4 1 0 0,1 2-1 0,-1-2-2 16,2 0-1-16,-1 1-2 0,1 0-3 16,3 1 3-16,1 2-3 0,0-2-2 0,1 3 3 15,2-3-5-15,0 1 1 0,1 1 3 0,0-2-4 16,2 4 4-16,2-1-2 0,-2 0-3 15,1 1 1-15,-1-3-1 0,1 1-1 16,0 0 0-16,3 0 1 0,-1-2-3 0,0 1 1 0,1 0 1 16,-2-1-1-16,4 0 1 0,-4 1 2 0,4 1-3 15,-3-1 3-15,4-1-1 0,-6 0-3 16,7-2 2-16,-6 0-2 0,3 1 0 0,-2-2 2 16,1 0 1-16,-2-1-1 0,0 0 4 0,3-2-4 15,-1 1-1-15,-1 0 1 0,1 1-4 16,0-1 3-16,1-1 0 0,-1-1-1 0,1 1 4 0,-2-1-2 15,1 1-1-15,-1-1 1 0,3 1 1 16,-1 1-2-16,2 0 2 0,-1 0-1 0,-1-2-5 16,2 0 5-16,0-1 0 0,1 0-2 0,-1 0 6 15,3 0-6-15,1 1 0 0,0 0 2 0,-1-2-6 16,0-1 5-16,1 1 0 0,-1-2 0 0,2-1 2 16,1 1-2-16,-1 0-1 0,1 1 1 15,1-2-2-15,-1 2-1 0,-1-1-1 16,1 0 1-16,0 1-3 0,0-2 5 0,1 1 1 0,-2-1-4 15,4 4 5-15,-1-1-1 0,1 0-3 16,-1 1 4-16,2-1-3 0,-3-1 3 0,3-2-1 16,-2 0 1-16,0-1 4 0,2 0-4 15,-2 0 1-15,2-2 0 0,0 1-2 0,0 0 1 16,-1 1 2-16,-1 0-2 0,2 0 2 0,-2 0 0 16,3 0 0-16,-3-2 2 0,0 1-1 0,3 2-1 15,-3-3-1-15,0 0-2 0,1 1 2 0,-2-2-2 16,1 1 1-16,-2 0 4 0,-2-2-6 0,1 2 6 15,-1-2-2-15,0 0-2 0,0 1 2 16,-1 1-2-16,-1-1 0 0,-1 1-2 0,-1-1-1 16,0 2-2-16,-1 0-1 0,-3-2 7 0,3 2-4 15,-4-3 4-15,1 2 2 0,-3-2-4 0,0 0 6 16,-1 0-7-16,-2 0-1 0,-1-1 3 0,-1 0-4 16,0-2 2-16,0 1 1 0,-2-2 2 15,1 0-1-15,-1-1 2 0,0 1 0 0,-1-1-8 16,0 0 8-16,-4-2-6 0,3 0 0 0,-2 1 7 15,-1-2-7-15,2 1 5 0,-1-2 0 16,0 0-1-16,1-2 0 0,-1 1 2 16,1-1 0-16,-2 0-5 0,1 1 6 0,0-1-9 0,1 0 2 15,0-1 9-15,0 3-11 0,2 0 9 16,-2 0 0-16,2 2-9 0,-2 0 7 0,0-1-5 16,2 2 4-16,3-1 1 0,-3 2 1 0,4 1-2 15,-3-2-6-15,4 1 3 0,-2-1-9 0,1 1 7 16,2-1 6-16,1-1-8 0,1 2 8 15,2-1-6-15,0-1-3 0,2 0 8 0,0 1-6 16,0 0 3-16,3 1 4 0,-1-2-2 0,0 1 2 16,2 2 2-16,0 0-3 0,-2 1-6 0,0 1 6 15,0-1-6-15,-2 0 3 0,3 0 9 0,-3 1-8 16,1-1 7-16,2 2-5 0,-5-3-2 0,4 1 2 16,-3 0 0-16,3 2 2 0,-3-1-2 0,0 2 4 15,0-3-8-15,-1 0 2 0,2-2 5 16,0 0-4-16,1 0 5 0,-1-1 0 0,3-2-5 15,-4 0 5-15,3-1-2 0,-3 1 1 0,3 0-2 16,-4 1 1-16,4-3 1 0,-4 3-3 16,2-1 6-16,-1 0-7 0,-3-1 0 0,0 0 5 15,-3-1-8-15,0-1 8 0,-2 0-2 16,1 0-2-16,-2 0-1 0,0 0 1 0,-1-2-5 16,-2 1 2-16,3-1 9 0,-2-1-11 0,-3-1 3 15,2 1 7-15,-2-1-15 0,0 0 16 0,0-1-7 16,0-1-6-16,-1 2 15 0,-1-2-14 0,-1 0 10 15,-2 1-6-15,-2-1 1 0,1 2-1 0,-2-2 6 16,0 0 4-16,-2 0-14 0,0 1 15 16,0 1-14-16,0-2-4 0,0 1 19 0,0 1-17 15,0-2 14-15,0 1 2 0,1-2-13 0,-1 1 7 16,1-1-6-16,1 0-6 0,0 1 4 0,1 2 4 16,-1-2-5-16,2 1 6 0,1-1 9 15,-1 1-14-15,1-1 13 0,0 0-2 0,1 3-15 16,1-1 15-16,-3 2-16 0,2-1 3 0,-1 0 6 15,3 1-6-15,1 0 8 0,-1-1-5 16,0 1 7-16,1-1-6 0,1 0 5 0,0 1 6 16,4-2-12-16,-2-1 11 0,0 0-12 0,1-1-2 15,4 0 6-15,-4-1-3 0,5 2 7 0,0-1 1 16,-3-1 3-16,4 0-5 0,1 0 1 16,-2 0-2-16,1 0-5 0,-1 0 7 0,-1 0-6 15,2 0-1-15,-1 0 10 0,1 3-10 0,-5 2 10 16,5 0 1-16,-7-2-9 0,6 1 5 0,-6-1-5 15,5-1 1-15,-4 2-3 0,0 1 7 0,2-2-6 16,-2 2-2-16,2-2 13 0,-1 1-12 16,-1-1 16-16,5 0-1 0,-2 1-11 0,0-3 10 15,0 2-9-15,-1-2 3 0,2 2 0 0,-2-1 5 16,2 1-8-16,2 1-2 0,-5-1 12 0,4 1-18 16,-1-1 19-16,-1 1-1 0,3-2-18 15,0 1 20-15,1-1-22 0,0-1 4 0,1 0 9 16,0 2-8-16,0-1 9 0,0-1-5 15,0 1 2-15,3-1-3 0,-4 1 0 0,0 2 9 16,1-1-14-16,-2 3 15 0,-1 0-13 0,0 1-3 16,2 0 15-16,-1 1-16 0,-1-1 18 0,-3-1-8 15,4 1-4-15,-3-2 1 0,-1 1-2 16,2-3 3-16,2 0-4 0,-4-1 12 0,5-1-8 0,-2-1-3 16,1 0 11-16,-4 0-15 0,4 0 9 15,0 0 7-15,-5 0-15 0,4 0 12 0,-2 0-8 16,-2-2 0-16,-2 1 4 0,-2 1-2 0,4 0 2 15,-7 0-5-15,1 0 6 0,1 0-4 0,-2 0 6 16,-2 0 2-16,0 0-12 0,-1 0 9 16,-3 0-12-16,2 0 5 0,1 0 6 0,-3 0-3 15,-1 0 7-15,1 0-8 0,0 0 2 0,-1-3-4 16,0 2 2-16,2-1 5 0,2 1-8 0,-1-3 12 16,-1 2-11-16,3-3 0 0,-1 2 11 15,2 0-12-15,-1-1 12 0,1 2-8 0,-2 0-5 16,2-1 5-16,-2 1-3 0,2 0 4 0,-1 0-6 15,1 2 9-15,-2-1-12 0,2 1-1 16,-2 0 13-16,4 0-14 0,-4-1 16 0,3 1 2 16,0 0-10-16,-2-1 6 0,4 1-8 0,0-1 0 15,-1 1 1-15,0-1 3 0,-1 1-7 0,2-1 4 16,0-1 11-16,2 1-13 0,-1 0 17 16,0 0-8-16,2 0-13 0,-1-2 12 0,1 3-16 15,2-2 11-15,-3 2 7 0,1 0-6 0,3 0 7 16,0 0-8-16,0 0 3 0,-1 0-6 0,3-2 9 15,-3 2 4-15,3-1-14 0,-2-1 15 0,0 2-16 16,-1-1 1-16,2 1 13 0,-2 0-12 0,1 0 10 16,-2 0-3-16,2 0-2 0,1 0-1 15,-2 1 2-15,2-1-5 0,-1 2-2 0,3-2 11 16,-3 0-11-16,1 0 7 0,1 0 6 0,-3 0-14 16,4 0 16-16,-4 0 0 0,4-2-11 15,-3 0 7-15,0 1-9 0,-2-1-1 0,3 0 1 16,-2 1 3-16,1 0-2 0,-2 0 2 0,0-1 7 15,1-1-8-15,-1 1 8 0,-1 1-10 16,-2-1-2-16,4 0 8 0,-2-1-8 0,-1 0 10 16,0-2 0-16,-1 2-4 0,1-2 0 0,-1 2 0 15,-1-1 3-15,0 1-5 0,0-1 5 0,-3 1-6 16,2-1-4-16,-1 2 14 0,-2 0-11 16,-1-1 5-16,0 2 2 0,-1 0-7 0,-2-1 6 0,3 0-3 15,-2 1 1-15,-1-1-2 0,1 0 5 16,-1 1 5-16,3-2-11 0,-1 0 9 0,-1 0-12 15,1-1-5-15,1 1 17 0,-1-2-11 0,4-1 12 16,-3 0-4-16,5-1-7 0,-1 0 5 0,0 2-3 16,-2-2 6-16,3 1-3 0,-1 1 4 0,0-2-7 15,1 1 0-15,-2-1 8 0,2 0-12 16,1-1 11-16,0-1-2 0,0 0-5 0,0-1 5 16,0 2-4-16,-1-1-5 0,-1 1 6 0,-1 0 4 15,1 1-6-15,0 0 7 0,-1 2 1 16,-3 0-10-16,2-1 10 0,-1 3-5 0,0-2-7 15,-2 0 14-15,-1 2-8 0,3-2 4 0,-2 3 5 16,-2-2-6-16,3 3 0 0,-1-3 1 16,-1 2-2-16,0-1-7 0,1 1 4 0,-1 0-5 15,0 1 3-15,-1-1 7 0,1 2-6 0,-2-1 5 16,3 1 0-16,-1-1-6 0,0-1 5 0,-1 2-2 16,0-1-2-16,0 0 1 0,-1 1 1 15,0 0-4-15,0 0 4 0,0 0 4 0,0 0-5 16,0 0 7-16,0 0-2 0,0 0-6 0,0 0 4 15,0 0-9-15,-1 0 2 0,-2 2-1 0,-2 2-1 16,1 0 0-16,-3 2-3 0,0-2 3 0,2 1-9 16,-3-1 0-16,3 0-2 0,-1-1-9 0,-1-1 2 15,3 0-11-15,0-1-8 0,-1 1-4 16,3-1-19-16,-2 0-5 0,1 1-4 0,2-2-8 16,-2 0 3-16,1 0-7 0,-1 0-6 0,1-3-5 15,1 0 6-15,0-1 2 0,-1 1 15 0,-3-1 17 16,3 1-1-16,-1-1 10 0,0 0-9 15,0 1-3-15,-1-2 10 0,2 2 9 0,-3-1 14 16,3 2 9-16,-1 0 8 0,-2-1 1 0,3 1 5 16,-2 0 9-16,0 0-2 0,0 0 5 15,0 1 5-15,1 0 0 0,1-2 10 0,-2 1 7 16,1 0 17-16,3-1 21 0,-2 3 25 0,1-1 17 16,1 1 5-16,0 0-2 0,0 0-17 0,0 0-10 15,0-1-15-15,0 0-17 0,0-1 1 16,1-1-11-16,1 0-7 0,3 1-1 0,0 0-9 0,2-2-5 15,2 2 0-15,-2 0-3 0,1-1-6 16,2 2 5-16,0 0-8 0,-1 1-7 0,2-1 5 16,0 1-11-16,4-1 3 0,-3-3 10 0,0 4-9 15,0-1 8-15,0 1-4 0,-2 0-5 0,-1 0 4 16,0 1-2-16,-3 4 3 0,-3-2-2 16,1 2 6-16,0 1 1 0,-3 0 3 0,-1 2 11 15,0 3-7-15,-1 0 3 0,-4 2 2 0,0-1-12 16,-2 1 2-16,0-1-6 0,-2-1-5 15,3 1 5-15,-2-1-4 0,4 1 1 0,-3-2-3 16,1-1 4-16,2 0-7 0,1-2 5 0,-1-2 0 16,1 1-13-16,2-2 3 0,-1 0-17 0,0-1-15 15,-2 1-21-15,3-3-44 0,1 0-72 16,0-1-99-16,0 0-106 0,0 0-89 0,0-1-511 0</inkml:trace>
  <inkml:trace contextRef="#ctx0" brushRef="#br0" timeOffset="150584.29">20525 16614 146 0,'0'0'66'0,"0"0"-37"0,0 0 1 15,0 0 34-15,0 0 31 0,0 0 33 0,0 0 15 16,0 0-10-16,0 0-9 0,0 0 1 0,0 0-1 16,0 0-16-16,0 0-21 0,0 0-31 15,-78 5-2-15,78-4 18 0,3-1 17 0,4 1 26 16,0 0-6-16,0 1-5 0,3 0-5 0,1-1-14 15,2 1-12-15,-1-1-14 0,0 0-9 16,-2 2-11-16,4-1-2 0,-1 2-1 0,1-1-14 16,-3 1 3-16,4-2-10 0,-1 1-5 0,-3 0 4 15,5 1-8-15,-4-1 7 0,0 1-2 0,1-1 0 16,1 0 4-16,-2-1 0 0,-1 0 2 0,1-1-6 16,0 1 1-16,-2 0-4 0,1-1-2 15,-2 0 9-15,1 2-7 0,1-2 3 0,-1 0 0 16,0-1-6-16,3 1 3 0,-3 0-3 15,0 2 2-15,1-2-3 0,-2 1 2 0,-1 0-4 16,-1 2-3-16,2-2 4 0,-2 1-4 0,-3 1 1 16,4-1 5-16,-2 1-5 0,0-1 3 15,0 0 0-15,-1 2-5 0,0-1 2 0,-2 0-1 16,1 0 0-16,1 0 3 0,-2 1 6 0,-2 1-1 16,2 0 7-16,0-1 3 0,-2 1-4 0,-1-2 6 15,1 3-5-15,-1 0-1 0,0 1 2 0,0 1-6 16,0-1-4-16,0-1 1 0,0 1-1 0,0 2-5 15,0-1 6-15,1 0-1 0,0 1-12 0,2-2 12 16,0 4-12-16,-2-2 3 0,1 4 11 16,-2-1-10-16,1-1 8 0,-1 1-4 0,0 1 0 15,0-1-1-15,0-1-2 0,0 2 5 0,-1 0-12 16,-2-1 12-16,0 1-6 0,0-1-7 0,1 2 13 16,0 2-11-16,-1-2 7 0,0-1 7 0,1 1-3 15,0-1-1-15,-3 0 5 0,1 0-10 16,2-2-6-16,-4 1 7 0,4 0-11 0,-3-3 6 15,2 0 11-15,-1 0-12 0,-3-1 10 16,5-1-6-16,-3-2-16 0,1-1 7 0,1-1-17 16,-2-3-9-16,1 0-13 0,0-1-29 0,-2 0-43 15,1-2-47-15,0-5-55 0,-2-2-91 0,3-2-119 16,-3 2-35-16,6 2-439 0</inkml:trace>
  <inkml:trace contextRef="#ctx0" brushRef="#br0" timeOffset="151224.43">20475 16647 283 0,'0'0'41'0,"0"0"61"16,0 0 57-16,0 0 27 0,0 0 9 16,0 0-35-16,0 0-25 0,0 0-8 0,0 0-4 15,0 0-12-15,0 0-15 0,0 0-6 0,0 0-17 16,0 0-5-16,-37-17 1 0,36 21-14 0,0 2 1 16,-1 1-2-16,-1 2-2 0,-1 2-1 0,2 1-2 15,-2 2-3-15,0 0-11 0,2 2 1 0,0 1-12 16,1 0-6-16,-3 1 3 0,4 2-11 15,0 1 6-15,0-1-1 0,0 2-4 0,0-1 4 16,4-1-4-16,-1 3-1 0,0-3-3 0,4 1 2 16,-2-1-8-16,2 0 0 0,0-1 7 15,-1 0-8-15,1-2 9 0,-1 2-2 0,-1-3-8 16,0 0 5-16,-2 0-1 0,-1-3 1 0,3 1-2 16,-1-3 5-16,-2-1-5 0,1 0-2 15,1-2 11-15,-2-1-11 0,4 0 10 0,-2 0 1 16,1-2-10-16,1 0 10 0,1-1-7 0,1 0 1 15,-1-1 1-15,2 0 2 0,0-2-7 0,1-1 1 16,1 0 8-16,0 0-10 0,0 0 11 16,2-1 4-16,-2-1-13 0,-2 1 12 0,3 1-11 15,-3-1-3-15,-1 1 5 0,0 0-5 0,1 0 2 16,1 0-6-16,-1 0 11 0,0 1-10 0,0-1 11 16,-2 0-2-16,1 3-19 0,1-3 19 0,1 2-19 15,0-2 7-15,1 1 17 0,-2 0-16 0,2-1 14 16,2 0-10-16,-1 0-3 0,1 0 2 15,-1-1-2-15,-2-2 11 0,4-2-10 0,0 0 7 16,-2-1-11-16,-1 0-7 0,-1-1 9 0,0 1-18 16,-2 0 12-16,-3 2-7 0,0-1-12 0,-2 0 2 15,1 1-21-15,-2 0-6 0,-2 1-20 16,0 0-38-16,0 1-53 0,-4 0-94 0,0 0-166 16,1 0-79-16,-2-1-508 0</inkml:trace>
  <inkml:trace contextRef="#ctx0" brushRef="#br0" timeOffset="151700.84">20377 16637 397 0,'0'0'132'16,"0"0"-57"-16,0 0 24 0,0 0 48 0,0 0 16 16,0 0-19-16,0 0-34 0,0 0-14 0,0 0-6 15,0 0-15-15,0 0-7 0,130-68-10 0,-109 66-5 16,1 0-12-16,0 2-4 0,2 0-11 15,-2 0-8-15,-1 2 4 0,0 3-11 0,0-1 7 16,0 2 2-16,-3-1-12 0,0 0 7 0,-1 1-6 16,0 0-5-16,-4 1 6 0,3 1-3 15,-4-1 8-15,1 0-1 0,-2 1 7 0,-2 0-3 16,-2 2 1-16,3 0 3 0,-4 3-1 0,-3 0 1 16,-1 3 2-16,1 1-5 0,0 2-1 0,-3 0 0 15,1 3-5-15,-1 1-5 0,0 0 1 0,2 2-8 16,-1 0 2-16,2 1 5 0,1-1-5 0,-1-1 10 15,1-2-7-15,1-1-3 0,-1-1-1 16,1-3-7-16,1-1 1 0,-1-2 3 0,-2-3-3 16,3 0-11-16,-4-3-9 0,-1-2-22 0,-1 0-59 15,0-1-102-15,0-2-240 0,-2 0-612 0</inkml:trace>
  <inkml:trace contextRef="#ctx0" brushRef="#br0" timeOffset="-128330.15">17161 6209 186 0,'0'0'22'0,"0"0"13"0,0 0 37 0,0 0 31 16,0 0 21-16,0 0 0 0,0 0-21 16,0 0-24-16,0 0-22 0,0 0-14 0,0 0-12 15,0 0-6-15,12-9 2 0,-12 12 6 0,0-1 1 16,0 3 3-16,0-1-7 0,1 2-8 15,-1 0-9-15,0 1-7 0,0-1-2 0,0 1-4 16,0 1-1-16,0-1 3 0,0 0-3 0,0-1 4 16,-1 0 5-16,0-1 7 0,-3-2 13 0,3 1 11 15,-1-3 7-15,0 2 6 0,-4-2 5 0,4-1 2 16,0 0 3-16,-1 0 1 0,0 0-1 16,2 0-8-16,0-2-6 0,-1-1-8 0,1 0-7 15,-2 0-1-15,1-2 2 0,1 1-2 0,0-1 0 16,0 0-5-16,0-1-4 0,1 1-1 0,-1 0-4 15,1-1-2-15,0 2-3 0,0-1-5 0,0 1-4 16,0 0 0-16,0 1-4 0,1 0-1 16,0 1-1-16,0 1-4 0,-1 1-4 0,1 0 1 15,2 0-4-15,-2 0 4 0,2 0 0 0,-1 0 1 16,-1 2 1-16,2 2-1 0,0 0 2 0,-1 0-1 16,-1 1 3-16,4 0-1 0,-2 1 1 15,-1-1 1-15,0 1-1 0,-1 0-3 0,3 0 2 16,-4-1 0-16,0-1 0 0,0 1 4 0,0 0 3 15,0-1 2-15,-5-1 2 0,2 1 1 0,-1-1-3 16,-2-1 2-16,1 1-1 0,1-1 1 0,-2-1 3 16,1 0-1-16,-1-1 3 0,2 2 1 15,1-2 1-15,-2 0 4 0,3 0 0 0,2 0 4 16,-1 0 2-16,0-2 2 0,1 1-1 16,0-1-1-16,0 0-3 0,0 0-6 0,0 0-5 15,0 0-7-15,0-1-5 0,2 1-4 0,1 0 1 16,3-1 1-16,-1 2-1 0,2 0 4 15,-2-1-3-15,0 2 0 0,0 0 3 0,0 0-3 16,3 0 4-16,-5 3 0 0,3 0-1 0,-3 0-3 16,0 1 1-16,2 0-3 0,-3 1 1 0,-2 1 3 15,2-1-1-15,-2 1 2 0,0 0 3 0,0 0 1 16,0-1 3-16,-2-1 2 0,1-1 4 0,-5 1 1 16,3-2 3-16,-2 0 2 0,0 1-2 15,-5-3 4-15,7 1-3 0,-4-1 2 0,2 0 2 16,0 0-3-16,-2 0-1 0,3 0-1 0,-1 0 0 15,0 0 1-15,3-3 2 0,-1 1 2 0,0 1-1 16,1-1 0-16,2-2-2 0,0 2-2 16,-1 0-2-16,1-1-7 0,0-1-3 0,0 1-8 15,0-1-3-15,1-1-2 0,2 2-1 0,4-2 2 16,0 1-4-16,-2-1 4 0,4 2-2 16,-1 0 0-16,-2 1 6 0,0 2-3 0,3-1 3 15,-3 1 0-15,-1 0-1 0,3 0 0 0,-4 1 2 16,3 1-2-16,-4 1-3 0,1 1 5 15,0-1-1-15,-3 1 0 0,0 0 4 0,0-1-3 16,-1-1 3-16,0 2 3 0,0-2 5 0,-1-1 2 0,-2 2 4 16,-3-1-2-16,2-1-1 0,-5-1 1 15,0 1-2-15,1-1-1 0,0 0 1 0,0 0-2 16,1 0 3-16,-1 0 1 0,3-1 2 0,-3 0-4 16,1-1 0-16,4 1 2 0,-2-2-5 0,0 1 5 15,3 1-3-15,-1-2-1 0,-1 1 6 16,2 0-6-16,2-1 1 0,0 1-3 0,0-1-4 15,0 0-3-15,0 1-4 0,0-1 0 0,0 0-3 16,2 0 3-16,3 0-3 0,-1 1 0 16,-1 0 3-16,3 1-5 0,-2 1 2 0,2 0 1 15,-3 0 1-15,4 0-1 0,-4 0 2 0,1 2 0 16,0 1-4-16,-1 2 3 0,2-1 1 16,-2 0-3-16,3 1 7 0,-2-1-7 0,-2 2 1 15,1-2 1-15,0 0-2 0,-3 0 2 0,0-2 2 16,0 1 0-16,0-1-4 0,-1-1-8 0,-6 0-24 15,-1-1-36-15,0 1-59 0,-5-1-137 16,0 0-212-16,2 0-23 0,2 0-398 0</inkml:trace>
  <inkml:trace contextRef="#ctx0" brushRef="#br0" timeOffset="-126380.06">18287 6964 179 0,'0'0'35'0,"0"0"-14"0,0 0 9 16,0 0 25-16,0 0 38 0,0 0 32 16,0 0 20-16,0 0-8 0,0 0-25 0,0 0-24 15,0 0-25-15,0 0-20 0,0 0-24 16,0 0-19-16,0 4 1 0,2-2 9 0,-1 0 20 0,1 0 14 15,-1 2 3-15,4-3-3 0,-2 3-1 16,-1-1-3-16,0 2-3 0,2-1-2 0,-3 0-8 16,1 0-3-16,-1-1-6 0,0 1-8 0,1-1 2 15,1-1-3-15,-3 2 2 0,0-2 3 16,1-1 1-16,-1 2 8 0,0-2 7 0,0 0 12 16,0 0 8-16,0-1 2 0,-4 1-3 0,1 1-10 15,1-2-7-15,-4 0-7 0,4 0-2 0,-3 0 0 16,0 0-3-16,3 0 1 0,0 0-2 0,-2-2 1 15,3 1-2-15,0 0 0 0,1-1-2 16,0 1-3-16,0-2-1 0,0 0-2 0,0 0-2 16,0 0-4-16,0-2-2 0,0 1 0 0,2-1-2 15,3 0 3-15,-2 1-4 0,4-1 0 16,-3 0 1-16,3 1-4 0,-2 2 4 0,2-1-1 16,-5 1-1-16,7 1 4 0,-5 1 0 15,1 0 0-15,-2 0-1 0,3 0 0 0,-4 1-1 0,4 3 0 16,-2-1 1-16,-2 1-4 0,2 1 2 0,-1 1-2 15,-2 0 1-15,0 1 2 0,0-1 0 16,0-1-2-16,-1 1 2 0,0 0 0 0,0-1 1 16,0 0 4-16,0-1 3 0,-1 1 2 0,-1-1 5 15,-2-2 0-15,-1 0 0 0,-4 1 2 0,4-2-3 16,-3 0 1-16,-1 1-4 0,-2-1 1 16,2 1-1-16,0-2 1 0,0 0 2 0,0 0-1 15,2 0 0-15,0 0-4 0,-1 0-1 0,3-2 1 16,-2 1-1-16,4-1 0 0,-2 1-4 0,3-3-2 15,2 2-4-15,-1 0-2 0,0-2-3 0,0 2-4 16,1-1 0-16,0 0-3 0,0 0-1 16,0 0 1-16,0 0-1 0,2 1 2 0,-1 0-1 15,5-1-1-15,-3 2 2 0,4 1-1 0,-4 0 3 16,5 0 2-16,-5 0 2 0,4 0 1 16,-3 0 2-16,2 2 1 0,-2 1-1 0,3 0 2 15,-4 1-2-15,3-1-1 0,-3 1 1 0,-2 1 0 16,4 0-1-16,-4 0 1 0,1 0 2 15,-2 1 0-15,1 0 2 0,-1-2 5 0,0 2 2 16,0-1 5-16,-2 1 1 0,-3-3-1 0,1 1 5 16,-3 1-1-16,0-2 2 0,-1 1 1 0,-1-2-2 15,1 2-2-15,-3-3-3 0,2 1-2 0,0-1 1 16,3 0 1-16,-2 1-1 0,1-1 1 16,4-1 0-16,-1 0-1 0,1 0 1 0,2 0-1 15,1 0 2-15,-1-1-4 0,1-1 0 0,0-1-4 16,0 1-3-16,0-3-4 0,0 2-2 0,0-2-4 15,0 0 0-15,1 1 1 0,0-1 1 0,2 2-2 16,0 0 1-16,0 0-4 0,-1 1-2 16,2 0 2-16,-1 0-2 0,-2 2 2 0,0 0-1 15,6 0-3-15,-4 0 4 0,3 0 0 0,-3 0 1 16,3 2 1-16,-2-1-9 0,-1 1-14 16,5-1-26-16,-4 0-41 0,1 1-72 0,0-2-147 15,-1 0-130-15,-2 1-524 0</inkml:trace>
  <inkml:trace contextRef="#ctx0" brushRef="#br0" timeOffset="-125248.24">17197 6397 282 0,'0'0'70'0,"0"0"55"15,0 0 62-15,0 0 55 0,0 0 7 0,0 0-44 16,0 0-69-16,0 0-85 0,0 0-50 0,0 0-22 16,0 0 5-16,0 0 19 0,0 0 14 15,0 0-1-15,21 2-5 0,-13 2-5 0,2 0-11 16,-1 2 3-16,2 0-9 0,0 0-8 0,-1 2-10 16,1-1-45-16,1 0-50 0,3 0-68 0,-3 1-72 15,-1 0 14-15,-1-3 47 0,-2 0-188 0</inkml:trace>
  <inkml:trace contextRef="#ctx0" brushRef="#br0" timeOffset="-125060.47">17511 6613 243 0,'0'0'32'0,"0"0"-15"0,0 0 19 15,0 0 14-15,0 0 7 0,0 0 1 0,0 0-18 16,0 0-7-16,0 0-8 0,0 0-14 0,0 0-3 15,0 0-9-15,0 0-9 0,0 0-20 0,96 63-23 16,-87-57-24-16,2 0 0 0,-3-1 15 0,0 1 17 16,2 1 20-16,-3-3-205 0,-4 0 230 0</inkml:trace>
  <inkml:trace contextRef="#ctx0" brushRef="#br0" timeOffset="-124850.24">17830 6800 262 0,'0'0'86'16,"0"0"27"-16,0 0 17 0,0 0-13 0,0 0-29 16,0 0-35-16,0 0-24 0,0 0-15 0,0 0-9 15,0 0-1-15,0 0-1 0,0 0 4 0,0 0 2 16,36 34-5-16,-25-30-2 0,-2 1-6 16,-1 1-5-16,3-2-5 0,-1 1-3 0,-1 1-7 15,1-1-7-15,-4 1-17 0,2 0-32 16,1-1-28-16,0 0-18 0,-3 1 15 0,1 1 33 15,0-1 23-15,-5-4-166 0</inkml:trace>
  <inkml:trace contextRef="#ctx0" brushRef="#br0" timeOffset="-124630.19">18151 7019 173 0,'0'0'42'0,"0"0"-24"0,0 0 2 0,0 0 3 16,0 0 3-16,0 0-1 0,0 0-5 0,0 0-5 16,0 0-7-16,0 0 6 0,0 0 6 0,0 0 2 15,0 0 3-15,0 0-9 0,61 32-8 0,-55-27-8 16,-2-2-15-16,0 2-25 0,1-2-17 16,-3 1-3-16,3-2 6 0,-3-1-195 0</inkml:trace>
  <inkml:trace contextRef="#ctx0" brushRef="#br0" timeOffset="-124246.9">18212 6904 320 0,'0'0'85'0,"0"0"57"0,0 0 23 16,0 0 0-16,0 0-29 0,0 0-47 0,0 0-13 15,0 0-3-15,0 0-14 0,0 0-11 0,0 0-7 16,0 0-10-16,0 0-3 0,0 0-8 16,37 67-3-16,-33-60-5 0,4-1-7 15,-4 1-2-15,2 1-3 0,-4-1 0 0,2 0-2 16,-1-1 0-16,-2 1 1 0,-1-1 3 0,0-2 2 15,0 2 4-15,0-3 4 0,0 2-2 0,-4-3 4 16,0 2-2-16,1-2-1 0,-5-1 0 0,1 1-4 16,1 1 1-16,-3-2-1 0,-1 0 2 0,0-1 3 15,-1 0-2-15,-4 0-2 0,3 0-2 0,0 0-4 16,-1 0-15-16,-2 0-15 0,3 0-26 16,0-1-37-16,-2 0-41 0,2 0-67 0,-1-1-85 15,5 1 18-15,4 1-330 0</inkml:trace>
  <inkml:trace contextRef="#ctx0" brushRef="#br0" timeOffset="-123371.41">17517 6502 226 0,'0'0'22'16,"0"0"-16"-16,0 0 1 0,0 0 2 0,0 0 4 15,0 0 3-15,0 0 7 0,0 0 9 0,0 0 13 16,0 0 4-16,0 0 0 0,0 0-1 0,0 0-8 16,0 0-5-16,-22-14-5 0,15 13-9 15,-2 0-4-15,0 0-11 0,-1 1 3 0,0 0 6 16,0 0 5-16,0 0 2 0,0 0-4 0,1 0-4 15,-1 0-9-15,4 0 5 0,-3 0 1 16,1 0 2-16,-1 0 4 0,3 0-9 0,0 0-3 16,-1 0-3-16,4 0-2 0,-2 1 6 0,1-1 1 15,4 0 2-15,0 0 0 0,-1 0 0 0,1 0-1 16,0 0 0-16,-1 1 0 0,0 1 0 16,-1 1-2-16,1-1-2 0,-2 1 0 0,2 1-5 15,0-1 2-15,-3 2 5 0,0-1 0 0,1-1 7 16,-5-1-3-16,4 1-6 0,-3 0-1 15,-2-2-6-15,-1 1 2 0,4 0 2 0,0 0 1 16,-2-1 1-16,1 0 1 0,2-1 4 0,0 0-2 16,0 0 9-16,2 0 1 0,-1 0 1 0,3 0 9 15,1 0-8-15,0 0-6 0,0 0-14 0,0 0-20 16,0 0-22-16,0-1-21 0,0 1-5 0,0 0-2 16,1 0 14-16,1 0 17 0,0 0 11 0,-2 0 16 15,0 0 9-15,1 0 15 0,-1 0 18 16,0 0 15-16,0 0 15 0,0 0 8 0,0 0-2 15,0 0-7-15,0 0 1 0,0 0-1 0,0 0 0 16,0 0-4-16,0 1-16 0,0 0-10 16,0 1-5-16,0 2 0 0,1-1 9 0,0 3 6 15,1 0 4-15,3 2 0 0,-2 0 0 0,5 1-13 16,-3 1-12-16,4 1-8 0,1 2-14 0,7 0-9 16,-3 0-18-16,5 0-31 0,1 1-56 15,0-3-105-15,-5-3-70 0,-5-2-541 0</inkml:trace>
  <inkml:trace contextRef="#ctx0" brushRef="#br0" timeOffset="-122327.36">18202 6571 826 0,'0'0'44'16,"0"0"-5"-16,0 0 44 0,0 0 34 15,0 0 10-15,0 0-13 0,0 0-12 0,0 0-6 16,0 0-11-16,0 0-24 0,0 0-18 0,0 0-6 16,0 0-2-16,-1-1-4 0,1-2-4 0,1-1-10 15,-1 1-3-15,2-3-1 0,3 1 2 0,-5-1 5 16,0 1 1-16,0-1 2 0,0 0-3 15,0 0-4-15,-5 0 0 0,2 1-2 0,0 0-1 16,-3 2-2-16,1-1-10 0,-2 1-9 0,-2 1-10 16,0-1-10-16,0 2-4 0,-2 1-4 15,0 0-3-15,1 0 2 0,-3 4 1 0,1 0 0 16,-3 1 9-16,3 1 1 0,0 1 3 0,-4 0 5 16,4 1-2-16,0 2 1 0,1-1 1 15,2 0-2-15,0 1-1 0,0-1 0 0,6-1 1 16,-3-2 0-16,5 1 5 0,0 0 7 0,1-1 3 15,0-1 12-15,1 0 6 0,5-3 12 0,-2 0 16 16,5-2 16-16,2 0 5 0,-1 0 1 0,7-3-7 16,-2-3-15-16,5-1-4 0,0-2-4 0,3-2-4 15,-1 0 3-15,0-2 0 0,-1-2 0 16,1 0-4-16,5-3-5 0,-3-1-8 0,-1-1-5 16,1-2-4-16,0-2-8 0,-2 0-2 0,-1-1-7 15,3 1-8-15,-5 1 3 0,-3 4-1 0,0 1 10 16,-6 6 10-16,-5 3 13 0,0 3 9 0,-4 3 6 15,-1 2 1-15,0 1-11 0,0 0-14 16,-1 1-11-16,-5 4-6 0,-1 3 5 0,0 3 7 16,-7 2 7-16,3 2 2 0,0 1 5 0,0 1-1 15,1 2 1-15,1 0 4 0,0 0-3 16,4 0 1-16,-2 2-2 0,4-1-1 16,-2-2-2-16,3 1-2 0,1-1-1 0,0-2-5 15,1 0 0-15,0-1-7 0,0-2-5 0,2-1-1 16,2-1-11-16,1-2-6 0,-2-1-14 0,3-1-26 15,-2 0-30-15,4-1-49 0,-2-2-68 0,-2 0-114 16,3-2-91-16,-3 0 38 0,1-2-294 0</inkml:trace>
  <inkml:trace contextRef="#ctx0" brushRef="#br0" timeOffset="-119801.39">17264 6461 122 0,'0'0'85'0,"0"0"-66"0,0 0 5 16,0 0 20-16,0 0 25 0,0 0 35 15,0 0 35-15,0 0 29 0,0 0 19 0,0 0 6 16,0 0-7-16,0 0-21 0,0 0-19 0,0 0-26 16,38-2-23-16,-38 2-22 0,0 0-20 0,0 0-17 15,0 0-19-15,2 0 1 0,-1 0 4 0,1 2 8 16,0 0 9-16,4 1 0 0,-3 1-4 15,4-1-6-15,-2 2 1 0,3-1-3 0,0 2-2 16,-1 0 0-16,1 0-6 0,0 0 3 0,2 1 0 16,-3 0 0-16,-2-1 3 0,3 1-4 15,1 1-1-15,-3 0-4 0,0-1 0 16,2 1-7-16,-2-1 0 0,2 0-2 0,0 1-5 0,2-1 7 16,0 0-5-16,0 0 0 0,0 0 1 15,2 0-1-15,-1 0 1 0,2-1-1 0,-1 0 0 16,-2 0 1-16,-3 0 0 0,4-1 1 0,-3 0-1 15,0 0 0-15,2 0-1 0,-3-1-2 0,-2 1 2 16,2-1-2-16,-4 0 0 0,3 0 0 16,-3 0 0-16,1 1-2 0,0 0 0 0,-2-1-1 15,2 1 0-15,0 1 0 0,-2-3-2 0,0 2 1 16,3 0 3-16,-1-1-3 0,0 1 2 0,1 0-2 16,-1-1 0-16,1 0-1 0,-2 1 2 0,3 0 1 15,-2-1-2-15,2 1 2 0,-2 0-2 0,3-1-2 16,-4 1 3-16,3-2-2 0,-2 2 1 15,2 0 1-15,-3-1-1 0,1 0 1 0,1 1 0 16,-2 0 0-16,3-1-1 0,-2 0 1 0,2 1-2 16,-3-1 1-16,3 0 1 0,-2 0-1 0,2 0 0 15,0 0 0-15,2 0-2 0,-1-1 3 16,0 0 2-16,1 1 1 0,1-1 2 16,1 1-3-16,-1-1-1 0,1 1 0 0,-1-1-3 0,-1 0 2 15,-1 0 2-15,1-1-5 0,-1 1 3 16,-3 0-2-16,2 0-1 0,-2 0 5 0,4-1-5 15,-3 3 4-15,1-3-2 0,0 2 0 0,-2-2 4 16,3 1-6-16,-3 1 3 0,2 0-1 16,-3 0-5-16,4-1 6 0,-2 1 0 0,4-1 1 0,-2 1 4 15,-2-1-3-15,3-1-1 0,3 2 1 0,-2-1-3 16,0 0 3-16,1 0 1 0,-1 1-1 16,-2-1 0-16,1 0 0 0,1-1 0 0,0 2 0 15,-1-2 3-15,-3 2-2 0,3-2-1 0,0 2-1 16,-5-1 0-16,4-1 0 0,-4 2 2 0,3-1 0 15,-2 1-2-15,-2-1 0 0,3 1 2 16,-3-1-2-16,1 1 4 0,2-1-4 0,-3 2-1 16,1-2 2-16,3 1-4 0,-4 1 3 0,4 0-1 15,-3-1-1-15,0 0 3 0,2 1-2 16,-2-1 2-16,4 0 2 0,-3-1-1 0,1 1 2 16,-1-1-2-16,-1 1-1 0,4-1 4 15,-4-1-1-15,5 1-2 0,-1-1 3 0,-4-1-2 0,4 1-1 16,-4-2 1-16,4 1-1 0,-3-1-4 15,-2 0-1-15,3 0-8 0,-3 1-8 0,-1-1-12 16,1 0-23-16,1 0-27 0,-1 0-39 0,-1 0-42 16,0-1-42-16,0 0-73 0,1-1-120 0,-2-1-88 15,4 3 48-15,-4-3-264 0</inkml:trace>
  <inkml:trace contextRef="#ctx0" brushRef="#br0" timeOffset="-119362.32">18167 6871 679 0,'0'0'518'16,"0"0"-355"-16,0 0 48 0,0 0 13 15,0 0-14-15,0 0-66 0,0 0-56 0,0 0-25 16,0 0-7-16,0 0-4 0,0 0-2 0,0 0-2 15,0 0-5-15,16 11-8 0,-9-4-5 0,0 1-7 16,-2 1-6-16,5 2-5 0,0-1-3 0,-1 1-2 16,1 0-2-16,0-1 2 0,0 1-3 0,0-2 0 15,-1 1 1-15,-2-1-3 0,-1 0 1 16,3 1-3-16,-5-2 0 0,2 0 0 0,-3-2 1 16,3 2 0-16,-4-2 0 0,-1 0 1 0,0-1 0 15,-1-1 0-15,0 0 4 0,0-1 1 0,-1 0 5 16,-1 0 1-16,-1 0 1 0,-3-1-4 0,-1 0 1 15,1 0-4-15,-4 1-3 0,0-1 3 0,-1 1-3 16,-4-1 0-16,4 1-1 0,-2 0-2 16,2 0 0-16,-4 0-1 0,5-1 1 0,0 2-2 15,-1-1 1-15,1 1 0 0,0-1-4 16,-1 1 3-16,2-2-5 0,2 2-5 0,-1-2-2 16,-1 0-8-16,1-1-10 0,3 2-17 15,-2-2-29-15,-1-1-36 0,4 0-45 0,-3 0-86 16,3 0-154-16,-2 0-111 0,4 0-682 0</inkml:trace>
  <inkml:trace contextRef="#ctx0" brushRef="#br0" timeOffset="-118495.75">17405 6431 261 0,'0'0'42'0,"0"0"48"0,0 0 43 16,0 0 30-16,0 0 2 0,0 0-19 0,0 0-13 16,0 0-18-16,0 0-8 0,0 0-16 0,0 0-13 15,0 0-3-15,0 0-1 0,0 0-4 0,87-7-11 16,-79 7-7-16,-5 0-16 0,2 0-5 0,-4 0-1 16,0 0-2-16,0 0 6 0,-1 0-2 15,0 0-2-15,0 0 0 0,0 0-4 0,0 0 2 16,0 0-2-16,-1 0-4 0,-1-2-7 0,-4 1-7 15,3 0-11-15,-6 0-8 0,0 1-2 16,-1 0 0-16,-3 0 4 0,-3 0 3 0,1 0 2 16,-3 0 1-16,-2 0 1 0,1 2 4 0,-1 1-4 15,-1 0 4-15,1 3 0 0,3-1-2 0,1-2 3 16,-1 2-1-16,4-2 1 0,2 2-4 16,0-2 3-16,1 2-2 0,2-2-3 0,3 0 3 15,0 1-4-15,4-1 0 0,0 1 0 0,0-2-3 16,-1 2 4-16,2-3-3 0,0 1 2 15,0 0 2-15,0 0 0 0,0 0 0 0,0 0 0 0,0 2-1 16,0-2-1-16,0 3 3 0,2-1 0 16,-1 1-1-16,-1 1 0 0,1 0-1 0,0 2-1 15,3 1-5-15,0 0-5 0,-1 1-7 0,4 2-14 16,2-1-15-16,-1 1-22 0,2 2-20 0,4-2-29 16,-2 3-35-16,6-1-53 0,-1 0-82 15,4 1-10-15,-6-5 42 0,-3-3-227 0</inkml:trace>
  <inkml:trace contextRef="#ctx0" brushRef="#br0" timeOffset="-117210.92">18255 7113 369 0,'0'0'213'0,"0"0"87"16,0 0 43-16,0 0-30 0,0 0-73 0,0 0-75 0,0 0-35 15,0 0-26-15,0 0-20 0,0 0-12 16,0 0-10-16,0 0-10 0,0 0-6 0,0 0-7 16,-14-50-9-16,17 46-9 0,3 1-5 0,-1 0-6 15,2 1-3-15,0 0-2 0,-3 2-3 0,2 0-2 16,-2 0-2-16,0 0-3 0,0 0 0 15,-2 1-2-15,1 2-1 0,1 2 0 0,-3 0-3 16,0 0-1-16,-1 1-1 0,0 0 2 0,0 0 4 16,-4 1 2-16,-2-2 2 0,-2 2 3 15,1-1 1-15,-5-2 1 0,1 1 5 0,0 0-3 16,-1-2 6-16,1 0 3 0,1-1 1 0,-1-1 5 16,2 0-1-16,1-1 1 0,1 0 2 15,2 0-4-15,0 0 0 0,1 0-1 0,2-1-3 16,0 0-1-16,0-1-2 0,0-1-5 0,2 1-2 15,0 0-1-15,0-2-3 0,0-1 2 0,0 0-2 16,5-1 0-16,-2-2-1 0,4 1-1 16,-4 0 0-16,8 0-2 0,-3 2 2 0,1-1-1 15,2 1-2-15,-3 3 5 0,0-1-6 0,-1 1 3 0,4 2 0 16,-2 0-3-16,0 0 3 0,0 1 0 16,-5 4 1-16,2 0 0 0,-3 0 5 15,2 1-2-15,-3 2 5 0,-1 0 0 0,-1 0-2 0,0 1 3 16,0 1-2-16,-3-2 2 0,-2 1-1 15,1-1-1-15,-2 0 2 0,2 0-4 0,-4-1 7 16,0-1 0-16,2 0 3 0,-2-2 7 0,-2 1-4 16,2-2 3-16,-1 0 1 0,0-1-1 15,5-2 4-15,-2 0 2 0,3 0 2 0,2 0-1 16,-1-1 0-16,-2-4-5 0,3 1-4 16,0-2-6-16,1-2-3 0,0-3 1 0,0-1-2 15,0-2 3-15,0-1-6 0,0-1 0 0,5 0-2 16,-1-2-3-16,3 1 2 0,-3 1-5 0,7 2 2 15,-2 2-2-15,0 1 0 0,0 3 0 0,0 3-2 16,-3 2 2-16,1 2-3 0,2 1 1 16,-5 0 0-16,3 1-5 0,-2 3 3 0,1 2 0 15,1 2 3-15,-3 1 6 0,2 1-4 0,-2 0 3 16,2 1-1-16,-3 2 0 0,-1-1 1 0,4 1 1 16,-4-2 1-16,-1 0-3 0,-1 0 2 0,0-1-1 15,0 0 3-15,0 0-2 0,-3-2 5 0,-4 0 0 16,4 0-1-16,-3-2 10 0,2-3-6 0,-3 1 3 15,3-2 2-15,-3-1-8 0,-1-1 10 16,4 0-5-16,-4 0 0 0,0-2 5 0,2-2-5 16,-1 0 0-16,0-1 1 0,3-2 1 15,-4 0-4-15,6-2-1 0,-1 1-2 0,-1-2-6 16,3 0 3-16,1-1-2 0,0-1-2 0,0-1 0 16,3 0-1-16,3 3-1 0,1-1-2 0,-3 3 6 15,4 3-5-15,-1 0 2 0,-3 2-2 16,5 0-4-16,-3 2 5 0,1 1-5 0,2 0 4 15,0 0 1-15,-1 1-2 0,-2 3-1 0,2 2 0 16,1 0 3-16,-1 1-1 0,-3 0 4 0,2 0 1 16,0 1-2-16,-2 0 3 0,1 0-3 15,-3-1 1-15,-2 0 1 0,0-1 0 0,-1-1 2 16,0 0 4-16,-1 0 5 0,-2-2-1 0,-5 1 4 16,-3-1 0-16,0-1-6 0,-6 0 3 0,4-2-5 15,-5 0-1-15,3 0 0 0,-2 0-3 0,0 0-5 16,3-3-12-16,3 1-16 0,0-3-31 0,1 1-36 15,2-1-63-15,1-2-130 0,5 2-328 16,0 2-851-16</inkml:trace>
  <inkml:trace contextRef="#ctx0" brushRef="#br0" timeOffset="-116262.33">17183 6358 280 0,'0'0'60'15,"0"0"57"-15,0 0 50 0,0 0 26 0,0 0-4 16,0 0-31-16,0 0-31 0,0 0-8 16,0 0-10-16,0 0-12 0,0 0-6 0,0 0-13 15,0 0-16-15,0 0-9 0,23-58-16 0,-16 56-9 16,0 1-5-16,0 0-3 0,1 1 0 0,-2 0 1 15,-1 0-1-15,3 0-4 0,-4 3-2 0,2 1-3 16,-2 0-2-16,2 2-2 0,-3 1-1 16,4-1-4-16,-4 0-1 0,-1 0-1 0,1-1 1 15,-3 0 4-15,0-1 5 0,0 1 6 0,-4-2 2 16,-3 2 3-16,-2-2-5 0,-2 1-2 16,-4-2-3-16,3 2-3 0,-6-3 3 0,5 0 1 15,-3 0-1-15,4-1 4 0,2 0-2 0,0 0 4 16,2-2 0-16,3 0 3 0,-2-2-1 0,0 1-3 15,3-2 0-15,1 1-3 0,-2 0-2 16,3-1-3-16,2 1-2 0,0-1-6 0,0 1-2 16,0-1-3-16,0 2-3 0,0-1-4 0,2 3-7 15,1 0-10-15,0 1-13 0,-1 0-20 0,4 2-34 16,-1 4-45-16,2 2-82 0,1 2-159 16,-3-2-45-16,3-1-585 0</inkml:trace>
  <inkml:trace contextRef="#ctx0" brushRef="#br0" timeOffset="-100962.63">17853 9748 0 0,'0'0'186'15,"0"0"-145"-15,0 0 24 0,0 0 53 0,0 0 38 16,0 0 6-16,0 0-20 0,0 0-41 0,0 0-21 15,0 0-9-15,0 0-8 0,0 0-9 0,-5 0-20 16,5 0-12-16,0 0-16 0,0 0-7 16,0 0-6-16,0 0-1 0,0 0 2 0,0 0 4 0,0 2 7 15,0 1-3-15,0 1 7 0,0 0 1 16,0 3-5-16,0-1 5 0,0-1-5 0,0 1-1 16,0 1 3-16,0-2-1 0,-1 0 4 0,0 0 3 15,-1-1 8-15,0-1 1 0,-2 0 12 16,1-2 8-16,2 0 8 0,-1 1 18 0,0-2-2 15,0 1 3-15,2-1-4 0,0 0-6 0,0 0-8 16,0 0-10-16,0 0-12 0,0-1-17 0,4-3-5 16,-1-1-7-16,6 0 0 0,-3-1 4 15,2-1-2-15,0 0 2 0,3 1-1 0,-3 0 3 16,-2 1-5-16,0 0 1 0,2 2 2 0,-5 1-6 16,2 0 5-16,-3 1-2 0,0 1-4 15,-2 0 4-15,0 0-6 0,0 0 2 0,0 0-4 16,0 0 5-16,0 4 0 0,0-1-1 0,0 3 6 15,-3 0-6-15,-2-1 5 0,2 0-1 0,0 1-2 16,-3 1 2-16,3-2-2 0,0 2-1 0,0-1 2 16,1 0 2-16,0-1-2 0,1 0-3 0,-3-1 6 15,3-1-9-15,1-1 7 0,0-1 1 0,0 0-4 16,0-1 5-16,0 0-1 0,0 0 5 16,0 0 9-16,0 0 9 0,5 0 1 0,-2-4 0 15,2 0-7-15,1-2-10 0,4 0 1 16,-1 0-5-16,-1 0-1 0,2 1 2 0,-4 0-4 15,1 2 1-15,-1 0-2 0,-2 2-1 0,-4 0-2 16,1 1 1-16,0 0 1 0,1 0-3 0,1 0 6 16,-2 1-3-16,-1 0 0 0,1 2 1 15,-1 0-3-15,0 1 4 0,0-1 2 0,0 0 0 16,-2 2-1-16,-3 0 0 0,3-2 2 0,-2 2-1 16,-2-2 6-16,3 1-1 0,-3-1-4 0,0 0 3 15,-1 1-2-15,1-2 0 0,2 0 0 16,-2 1 1-16,3-2-1 0,0 0 4 0,-3-1 3 15,5 0 1-15,-1 0 9 0,2 0-1 0,0 0-1 16,-1-3-2-16,1-1-6 0,0-1-5 16,0 0-4-16,1-1-3 0,2 1-4 0,4-2 2 15,-3 1 1-15,3-1-1 0,-3 1 1 0,2 1-2 16,1 2-2-16,-2 1 0 0,-2 0-3 0,3 2-2 16,-4 0 0-16,3 0-3 0,-3 2 0 0,0 1 2 15,-1 2 3-15,2 1 1 0,0-1 3 0,-2 2 0 16,-1 0-1-16,1 1 1 0,-1 0 1 0,0 0 0 15,0-1 1-15,0 1 2 0,-1-1-4 16,-3 0 5-16,0 0 1 0,4-1-1 16,-7-1 6-16,4-1-2 0,0-2 0 0,-2 0 2 15,3 0 0-15,-1-1 1 0,-1-1 0 0,1 0 4 16,1 0 2-16,2 0 2 0,-1 0 2 16,1-4-5-16,-1-2-2 0,1 1-2 0,0-3-4 15,0 0 1-15,0 0-2 0,1-2-4 0,0 1 1 16,2 1-4-16,4-1 0 0,-4 1 4 0,3 1-3 15,-3 1 2-15,3 2-1 0,-2 0-2 0,-2 1 0 16,5 2-2-16,-4-1-1 0,2 2-4 0,-2 0-2 16,-1 0 2-16,3 4-2 0,-1 2 4 0,-4-1 2 15,2 2-2-15,3 2 3 0,-3-1-2 16,-1 0 2-16,0 2 1 0,1-1 1 0,2-1-2 16,-3 0 1-16,1-1 4 0,-2-2-4 0,0 0 6 15,0-4-1-15,0 2-2 0,0-2 9 0,0 0 2 16,0-1 6-16,-2 0 4 0,-3 0-8 0,1 0-4 15,-4 0-5-15,3-1-4 0,-3-1 3 16,0-3 4-16,-1 1 3 0,3-1 1 0,-1-1-1 16,0 2-1-16,4-2-2 0,1 1 0 0,-2-1 1 15,4 1-4-15,0-2 1 0,0 1-3 16,5-1-2-16,-1 0 2 0,4 2-2 16,2-2-2-16,0 1 0 0,1 1-1 0,-1 2 2 0,2-1-1 15,2 3 0-15,-2 0-2 0,-1 1 0 0,-1 0-2 16,1 0 1-16,-2 3 1 0,0 2 0 15,-3 1 0-15,2 1-1 0,0 0 1 0,-5 1 1 16,3 1-1-16,-2 0 1 0,-4 0-2 0,0 1 1 16,0-1 5-16,0 0-3 0,0-1 5 0,-5-1 2 15,-1 0-3-15,2-2 4 0,-3 0-1 16,-3-1 2-16,3-1 0 0,1-1 2 0,-3 1-3 16,0-2-2-16,0 0 1 0,-1 0-3 0,0-1 5 15,2 0-3-15,2 0 1 0,0 0 0 0,0-1 2 16,1-2 2-16,3 0-1 0,0 0 1 0,0-2-5 15,2 0-1-15,0-1-2 0,0-3-1 0,0 1 2 16,4-2 0-16,-2 1 1 0,3 1-3 16,-1-1 0-16,-1 0 0 0,3 3-4 0,-3 0 6 15,3 0-7-15,-4 3 3 0,6 1 1 16,-4 0-4-16,0 1 1 0,1 0-3 0,-2 1 2 16,3 0-2-16,-3 0 1 0,3 0 1 0,-2 2-5 15,-2 2 4-15,3 2-5 0,-3 1 1 0,-2 1 3 16,0 1-1-16,0 0 5 0,0 1 0 15,0 0 2-15,-4-2-1 0,-1-1 4 0,-1 0 0 16,-1-2-2-16,-1 0 7 0,2-2-4 0,-1 1 3 16,-2-3 4-16,0 0-2 0,1-1 4 0,1 0-1 15,0 0-1-15,-1 0 1 0,4-1 0 16,-2-3 0-16,2 0-2 0,-2-2 0 0,5-1-5 16,1 0-3-16,0-2-1 0,0 1-2 0,0-1 0 15,0 1-1-15,0-1-1 0,0 2-6 0,0 3-7 16,0 0-21-16,0 1-40 0,0 2-74 0,0 1-131 15,0 0-209-15,-2 0-50 0,0 3-453 0</inkml:trace>
  <inkml:trace contextRef="#ctx0" brushRef="#br0" timeOffset="-97217.83">17942 9785 0 0,'0'0'0'0,"0"0"77"16,0 0-1-16,0 0-35 0,0 0-19 0,0 0-11 16,0 0-4-16,0 0 1 0,0 0-4 15,0 0-1-15,0 0 1 0,0 0-1 0,0 0 2 16,0 0-1-16,3 1 1 0,-3 0-2 0,0 0 4 16,0-1 2-16,0 0 2 0,0 1 11 15,0-1 4-15,0 1 6 0,0-1 1 0,0 2-3 16,0-2-3-16,0 1-3 0,0-1 1 0,0 1-4 15,0 0 0-15,0 0-4 0,0 0-4 0,0 1 2 16,0 0-4-16,0 0-1 0,-1 1 2 16,-1 0-2-16,-1 0-1 0,2 2-1 0,0 0 1 15,-1-1-5-15,1 1 1 0,-3-1 0 0,2 0-6 16,1 0 4-16,1 0-5 0,0-1 1 16,0 1 2-16,0-1-1 0,0 0 1 0,0-1-2 15,0 0 2-15,0-1 2 0,0 1 7 0,0-1 8 16,0-1 5-16,1 0 16 0,3 0 10 0,-1 0 9 15,-1 0 11-15,-1 0-2 0,3-4-8 0,0 2-4 16,-2-2-6-16,0 2-6 0,3-1 4 16,-3-1-3-16,-2 2-4 0,2-1 0 0,3 1-8 15,-4 0-1-15,1-1-5 0,-1 1-1 0,1-1-2 16,0 0-2-16,1 0 3 0,-1 1-7 0,-1 0 3 16,-1-1-1-16,1 2-1 0,0 1-1 0,-1-1-2 15,2 1 0-15,-2 0-5 0,0 0 4 16,2 0-7-16,-2 0-1 0,0 0 1 15,0 0-7-15,0 0 6 0,0 0-1 0,0 0-2 16,0 0 4-16,1 0-2 0,-1 0 1 0,0 0-1 16,0 0 3-16,0 0-5 0,0 0-3 0,0 0 5 15,0 0-8-15,0 0 5 0,0 0 1 0,1 0-2 16,-1 0-1-16,0 0 3 0,2 0-2 16,-2 0-1-16,0 0 5 0,0 0-4 0,0 0-1 15,0 0 2-15,0 0-3 0,0 0 4 0,0 0 1 16,0 0 0-16,0 0-2 0,0 0 2 0,0 1 0 15,0 0-3-15,0 1 7 0,0-1-5 16,0-1-1-16,0 1 4 0,0-1-4 0,0 1 2 16,0 0 1-16,0 0 1 0,0 2-2 0,0-2 4 0,0 0 2 15,0 0-4-15,0 0 5 0,0 1-5 16,0-1-1-16,0-1 0 0,0 1-3 0,0 0 3 16,0-1-3-16,0 1 0 0,0-1-3 0,0 0 0 15,0 1 0-15,0-1-3 0,-2 0 2 16,2 0-12-16,-1 0-15 0,-2 1-30 0,0 0-77 15,1 0-134-15,0 0-118 0,-1 1-648 0</inkml:trace>
  <inkml:trace contextRef="#ctx0" brushRef="#br0" timeOffset="-92895.36">18975 8800 129 0,'0'0'114'16,"0"0"-98"-16,0 0-10 0,0 0 0 0,0 0-3 15,0 0-1-15,0 0 2 0,0 0-1 0,0 0 2 16,0 0 0-16,0 0 1 0,0 0 2 16,0 0 5-16,0 0 11 0,9-3 13 0,-9 3 17 0,0 0 8 15,0 0 2-15,0 0-4 0,0 0-10 16,0 0-7-16,0 0-4 0,0 0 0 0,0-1 4 16,0 1 6-16,0 0 0 0,0-1 1 0,0 1 6 15,0 0 0-15,0 0 9 0,0 0 4 0,0 0-3 16,0 0-5-16,0-1-9 0,0 1-5 0,0 0-4 15,0 0 3-15,0 0 1 0,0 0 1 16,0-1-2-16,0 1-7 0,0 0 0 0,0-1 0 16,0 1 0-16,0 0 1 0,0 0-4 0,0 0-3 15,0 0-5-15,0 0 0 0,0 0 0 16,0-2-4-16,0 2 4 0,0 0-4 0,0 0 1 16,0-1-1-16,0 1 0 0,0-1-3 0,1 0 1 15,0 0 2-15,0 0-6 0,2-1 5 0,-1 1-1 16,-1 0-4-16,0 1 7 0,-1-1-5 15,1 0 3-15,0 0 0 0,2-2-1 0,-2 2-5 16,1-1-2-16,0 1 0 0,-2 0-9 0,1-1 6 16,0 1-2-16,3 0-2 0,-3 0 4 0,0 1-8 15,0-1 1-15,0 1-4 0,0-1 3 0,-1 1-1 16,1-2 3-16,0 2 4 0,2-1-4 16,-3 1 8-16,1 0 0 0,-1-1-1 0,0 1 1 15,1 0-4-15,-1 0 2 0,0 0-6 0,0 0 3 16,0 0-2-16,0 0-1 0,0 0 4 0,0 0-4 15,0 0 4-15,0 0-3 0,0 0-2 16,0 0-2-16,0 0 1 0,-1 2 1 0,-3 2-1 16,2-1 8-16,0 2-7 0,-5 1-1 0,5 1 2 15,-7 0-11-15,4 0 8 0,-2-1-1 16,-2 0 0-16,1 2 5 0,3-1-3 0,-2 1 0 16,-3 0-1-16,4 0-1 0,-2 2 0 15,0-3 2-15,-2 3 0 0,2-1-3 0,2 0 1 16,-1 1-3-16,-2-1 1 0,4-1 0 0,-2 0 1 15,0 1-1-15,4-1 0 0,-3 0 2 0,2 0-4 16,-2 0 3-16,3-1 0 0,-1 0 0 0,-1 0 2 16,1 0-3-16,-3 0 3 0,3-1-4 0,-2-1 1 15,-1 1 0-15,3 0-4 0,-5 0 7 16,4 0-5-16,-1 1 5 0,-2 0 1 0,3-1-4 16,-3 1 2-16,0 0-3 0,3-1 0 0,-2 1-1 15,-1 0 2-15,-1-2-2 0,4 1 2 0,-3 1 4 16,0 0-6-16,3 0 4 0,-3 0-1 0,1 0-6 15,2 1 7-15,-1-3-4 0,0 2 3 0,0 0 3 16,2-1-4-16,-2 0 0 0,2-1-3 16,-3 1-1-16,0 1 2 0,3-1 3 0,-3-1 2 15,3 1 2-15,-3 0-4 0,-2-2-1 0,4 1-1 16,-2 1-4-16,-1-1 7 0,2-1-5 16,0 1 4-16,-1 0 1 0,2-2-5 15,-2 2 5-15,2-1-4 0,-1 2 0 0,1-2 3 16,-1 2-1-16,2 1 2 0,-1-1 0 0,0 0-1 0,-1-1-2 15,4 0-2-15,-4 1 2 0,4 0-1 16,-2 0 3-16,-1 0-1 0,1 0 1 0,-2 0 0 16,3-1-1-16,-4 0 1 0,4 1-2 0,-3 0 2 15,2-1-3-15,-4 1 0 0,4 0 6 16,-3-1-6-16,3 1 4 0,-2 0-3 0,1 0-5 16,-1 0 5-16,2-1 1 0,-1 1 0 0,1-1 7 15,-2 1-8-15,3-2 1 0,-4 0-1 0,4 2-5 16,-3-2 6-16,3 0 0 0,-4 0-2 0,4 0 5 15,-5 0-5-15,5 1 3 0,-4-1 0 16,3 0-4-16,-2-1 6 0,2 1-6 0,-4-1 1 16,5 0 4-16,-4 2-3 0,3-1 2 0,-2 1-2 15,1 0 1-15,-1-1-2 0,1 1 4 16,1-1-1-16,1 0-4 0,-2 0 5 0,3-1-7 16,0-1 5-16,-4 1 2 0,4-1-4 0,0 0 4 15,-1 0-4-15,-3 1-1 0,4-1 3 16,-5 0 4-16,4 0 2 0,-4 2-3 0,3 1 0 15,-3-2-5-15,4 2-1 0,-4-2 1 0,4 1 2 0,-5-1 0 16,6 2 1-16,-4-2-1 0,4 2-4 16,0 0 4-16,0-2-1 0,-3 1-1 0,4 0 4 15,-2 0-4-15,-4 1 2 0,6 0 0 0,-4 0-1 16,1 0 1-16,0 0-3 0,-2-1 3 0,3 1-3 16,-3 1 3-16,2 0 3 0,-3-1-2 15,4 1 2-15,-4 1-5 0,4-1 0 0,-4 1-1 16,2 0 2-16,-1-1 0 0,0 0 0 0,2 1 2 15,0-3-5-15,-3 1 4 0,6-2 0 16,-1 1-4-16,1-3 1 0,-2 0-8 0,2 0-6 16,1-1-9-16,0 0-14 0,0 0-21 0,0 0-29 15,0 0-32-15,0 0-35 0,0-3-29 0,0-1-53 16,5-1-87-16,-2-3-92 0,6 2-95 0,-7 2-51 16</inkml:trace>
  <inkml:trace contextRef="#ctx0" brushRef="#br0" timeOffset="-92091.04">18737 8811 179 0,'0'0'100'0,"0"0"-83"0,0 0-4 16,0 0 2-16,0 0 7 0,0 0 4 15,0 0 11-15,0 0 23 0,0 0 31 0,0 0 24 16,0 0 18-16,0 0 3 0,0 0-8 0,0 0 0 15,11-5-5-15,-9 2-8 0,4 2-3 16,-2-1-16-16,3 1-5 0,-3-1-9 0,4 0-9 0,-1 1-9 16,-2-1-6-16,5 0-2 0,-2 0-9 0,1 0 2 15,1-1-6-15,-1 0-3 0,1-1-2 16,2 1-5-16,0 0-4 0,-1-2-6 0,5 1-3 16,-2 0-4-16,-1 0-2 0,3-2-1 0,-1 1-3 15,1 1 1-15,-1-1-3 0,0 0 0 16,-3 2-1-16,-3 0-4 0,-1 1 1 0,-4 1-5 15,3 1 4-15,-5 0-3 0,-1 0 1 0,1 0 1 16,-1 0-4-16,2 0 2 0,-2 0 0 16,0 1-2-16,1 3-2 0,-2 0 3 0,0 3 2 15,0 0 0-15,0 4 4 0,0 0-5 0,0 3 0 16,0 0 0-16,0 1-4 0,0-1 4 0,-4 0-3 16,0 0 0-16,2 0-3 0,-2-2-7 15,-2 1-8-15,2-1-14 0,-2-2-15 0,2-1-21 16,-2 0-23-16,1-2-31 0,-3 0-46 0,1-1-59 15,2-1-101-15,-1-3-52 0,5 0-566 0</inkml:trace>
  <inkml:trace contextRef="#ctx0" brushRef="#br0" timeOffset="-91278.68">17996 9494 220 0,'0'0'19'0,"0"0"-7"16,0 0 7-16,0 0 12 0,0 0 31 0,0 0 32 16,0 0 30-16,0 0 14 0,0 0-2 0,0 0-8 15,0 0-13-15,0 0-9 0,0 0-15 0,0 0-13 16,43 4-8-16,-41 2-12 0,0 2-4 0,0 0-9 15,-2 3-9-15,0-2-7 0,-4 1-7 16,1 0-2-16,-2 2-5 0,0-1 2 0,-3 1-4 16,3 1-4-16,-2-1 4 0,4 0-3 15,-2-1 0-15,4 0 0 0,0-2 1 0,1-1-3 16,0 0-1-16,0 0-1 0,1-2-4 16,5 0 4-16,-3-2 0 0,3 1-1 0,-3-2 3 15,6 0 1-15,-5-1 4 0,4-1 3 0,0-1 6 16,0 0 2-16,0 0-2 0,2-2 0 0,4-3-6 15,-3 1-2-15,1-2-2 0,0 0-3 0,0 0-5 16,4 0-1-16,-4 0-5 0,0 2-5 0,3 0 0 16,-3 0-10-16,2 1-7 0,2 0-11 0,-3 0-28 15,3-2-31-15,-2 1-38 0,2-2-52 16,-1 0-87-16,2 0-61 0,-5 2 33 0,-4 0-283 0</inkml:trace>
  <inkml:trace contextRef="#ctx0" brushRef="#br0" timeOffset="-89966.88">19095 8608 307 0,'0'0'61'0,"0"0"51"0,0 0 35 0,0 0 16 16,0 0-14-16,0 0-34 0,0 0-18 0,0 0-3 15,0 0-7-15,0 0-11 0,0 0-7 16,0 0-10-16,0 0-3 0,0 0-8 0,69-25-9 16,-66 28-10-16,3 3-8 0,-4 0-4 0,0 2-4 15,-1 0 3-15,-1 3-4 0,0-1-2 0,0 1 3 16,0 1-4-16,-1 0 0 0,-2-2 2 0,-2 0-4 15,3-1 0-15,-2 0 4 0,-3 0 0 16,5-2 2-16,-5-2 5 0,4 0-3 0,-3 0 4 16,3-3 2-16,0 0 4 0,-3-2 5 0,5 0-1 15,-2 0 3-15,-1 0-8 0,2-3 0 16,0-2 0-16,0-1-6 0,-3 1 2 0,2-4-9 16,-4 1-2-16,4-1 1 0,-3 1-2 0,4-1 2 15,-1-1-2-15,2-1-1 0,0 1-1 16,1-2 0-16,0 2-3 0,1 0-1 0,2 2-1 0,0 2-1 15,3 1 2-15,-2 2-2 0,4 2 4 16,-1 1-4-16,-3 0-2 0,4 0 7 0,-1 3-8 16,-2 3 7-16,3 0 1 0,-1 2-5 0,-1 0 5 15,2 1-5-15,-1 0 2 0,-2 1 0 0,3 1 0 16,-1-1-1-16,-2 1-1 0,3-1 1 16,-4-1-4-16,3 0 5 0,-4-1-1 0,4-1-1 15,-5-1 4-15,2 0-1 0,-4-2 4 0,0-1 9 16,0-1 8-16,0 1 2 0,-5-3 1 0,-3 1-7 15,3-1-9-15,-4 0 0 0,0 0-5 16,-2 0 0-16,1-1 0 0,-1-2-3 0,0-1 1 16,2-1-1-16,1 0 1 0,-3-2-1 0,8 0 1 15,-4-2-2-15,3 1-4 0,-2-2 1 16,4 1-4-16,1-2 0 0,0 1-1 0,1 1 1 16,0-1-1-16,1 2-1 0,2 2 5 0,2 0-6 15,-1 2 3-15,-1 2-1 0,3 0-5 0,-2 1 7 16,5 1-2-16,-2-2 2 0,-2 2 3 0,4 0 0 15,0 0-1-15,1 0 0 0,-1 4 3 16,1 1-4-16,-1 0 3 0,-4 2 2 0,2 0-4 16,0 0 3-16,-4 0-2 0,-2 1-1 0,0 0 4 15,-1 0 2-15,0-1 1 0,-2 1 1 0,-7 0 4 16,1-1-3-16,-2 1 3 0,-1-1-2 16,-1-1-3-16,1 1 2 0,-2-3-2 0,2 1 2 15,-3-2-3-15,7 0 1 0,-2 0-1 0,1-1 0 16,-1-2 2-16,6 0-2 0,-2 0 5 0,4 0-2 15,-1-2 0-15,2-2-2 0,0-2-4 16,0-1-1-16,2-1-2 0,4-2 0 0,-1 1 0 16,4-1 1-16,-1 1 2 0,1 0-3 0,1 0 3 15,-1 3-3-15,-2 1-2 0,3 1 2 16,0 1-2-16,0 2 2 0,0 1 1 0,0 0 0 16,-1 0-2-16,0 2 1 0,0 3-3 0,-1-1 2 15,-2 3 1-15,2 0 1 0,-1 0 0 0,-3 1 0 16,1 0 0-16,-2 1 0 0,-1 1 1 0,-2-2 1 15,0 1-2-15,0-1 3 0,0-1 2 0,-1 1 1 16,-6-2 5-16,2-1-2 0,-4 1 0 16,-1-1-1-16,0-2 1 0,-3 1 0 0,-1-2-1 15,1 0 1-15,2-2-5 0,0 0 1 0,0 0 1 16,2 0-1-16,0-1 1 0,-1-2-3 0,5-2-1 16,-1 0-2-16,-2 0 1 0,4-2-2 15,-4 1-11-15,5 0-4 0,-3 0-17 0,3 2-19 16,-3 0-19-16,3 0-43 0,0 2-63 0,-2 1-113 15,1 1-171-15,-1 0-11 0,4 0-397 0</inkml:trace>
  <inkml:trace contextRef="#ctx0" brushRef="#br0" timeOffset="-88834.2">18054 9692 606 0,'0'0'149'15,"0"0"1"-15,0 0 17 0,0 0-12 16,0 0-47-16,0 0-44 0,0 0-25 0,0 0-17 16,0 0-6-16,0 0-9 0,0 0-2 0,0 0-1 15,0 0 1-15,0 0 2 0,82-9 2 16,-81 19 3-16,-1 0 3 0,0-1 0 0,0 2 0 16,-6-1 3-16,2 0-1 0,-3 0 1 0,-2-1 1 15,2 0-3-15,0-2 0 0,0 0-3 16,-2-3-4-16,4 1-4 0,-2-3-5 0,4 1-11 15,-1-2-27-15,2-1-62 0,1 0-138 0,0 0-115 16,1-1-608-16</inkml:trace>
  <inkml:trace contextRef="#ctx0" brushRef="#br0" timeOffset="-87428.09">18281 6921 262 0,'0'0'26'0,"0"0"19"15,0 0 66-15,0 0 45 0,0 0 27 16,0 0-6-16,0 0-41 0,0 0-28 16,0 0-6-16,0 0-9 0,0 0-6 0,0 0-1 0,22-40-9 15,-21 40 0-15,1 2-3 0,3 1 1 16,-3 3-1-16,4 2 2 0,-2 3-4 0,-2-2-3 15,7 2-6-15,-3 1-7 0,-1 1-4 0,3-2-7 16,-1 1-2-16,-1 1-3 0,1 1-2 0,0 0-2 16,-2 0-8-16,3-1-4 0,-4 3-1 0,4-1-9 15,-2 0 3-15,-1-2 0 0,4 2-6 16,-2-1 2-16,-1 1-2 0,1-1-3 0,3 0 0 16,-2 0 2-16,0-3-4 0,-1 0 1 15,2 0-1-15,0-2-2 0,0-1-1 0,0-1-1 0,1 0 1 16,-2-2-2-16,-3-1 2 0,2 1-1 0,-3-2-1 15,-2-1 6-15,2 1-5 0,-3-1 3 16,0-1 1-16,-1 1-4 0,0 0 5 0,0-2-1 16,0 1 2-16,0-1 0 0,0 0 4 0,0 0 2 15,-1 0-2-15,0 0 7 0,-3 0-5 16,2 0 1-16,-2 0-1 0,-2 0-6 0,2 0 0 16,-3-1-3-16,-2-1 1 0,-1 0-4 15,0 1 3-15,-1 0-3 0,-1 0 1 0,-1-2 2 16,-3 2-2-16,3 0 3 0,-5 1-2 0,5-1 1 15,-5 0-1-15,4 0 1 0,-2-1 3 0,0 2-4 16,1 0 4-16,2 0-2 0,-1 0-1 0,1 0 3 16,3 0-6-16,-1 2 2 0,2-1-2 0,4 0-2 15,0 0 0-15,3 0 0 0,1-1-4 16,1 1-4-16,0-1 1 0,0 2-5 0,0-1 2 0,0 0 2 16,3 1 0-16,2 2 3 0,0-1 0 15,3 1 2-15,0 0 0 0,0 1 1 0,0-2 1 16,1 2-4-16,3-1 3 0,1-1-1 0,-3-1-2 15,2 1 3-15,-1-2-3 0,0 1 1 16,-1-1 2-16,-1-1-2 0,-1 0 2 0,-3 0 2 16,1 0 1-16,-3 0 3 0,-2 0 4 15,-1-1 3-15,0-1 0 0,0 0-1 0,0-2-5 16,-4 1-5-16,-2-2-1 0,1 0-3 0,-1 1-2 16,-3-1-3-16,1 0-4 0,0-1-7 0,-1 2-5 15,-1-2-9-15,1 1-3 0,-1 1-3 16,0 0-3-16,1-1 2 0,-1 0-7 0,1 2 1 15,-1-1-3-15,2 1 2 0,2 1 4 0,-1-1-3 16,3 1 0-16,-1 0-14 0,4-1-18 0,0 2-25 16,1-1-23-16,0 1 4 0,4-2 19 0,3 1 30 15,2-2 33-15,0 1 17 0,-2 0 12 16,0 0 9-16,0-1 4 0,-2 1 2 0,1 0 7 16,-4 0 3-16,-1 0 3 0,0 0 2 0,2 1-3 15,-2-1-4-15,-1 1-5 0,1 0-3 0,0-1-4 16,-1 1-3-16,1 1-4 0,-1 1-9 15,0 0-13-15,0 0-12 0,0 2-18 0,0 3-27 0,-2 1-31 16,0 1-52-16,-3 1-71 0,2 1-1 16,-2 0 35-16,2-2-276 0,1-3 483 0</inkml:trace>
  <inkml:trace contextRef="#ctx0" brushRef="#br0" timeOffset="-87268.45">18325 7219 363 0,'0'0'136'0,"0"0"64"16,0 0 42-16,0 0-9 0,0 0-55 0,0 0-57 16,0 0-36-16,0 0-17 0,0 0-8 0,0 0-10 15,0 0-12-15,0 0-15 0,0 0-17 0,0 0-18 16,50-23-33-16,-41 23-58 0,0 0-93 16,-5 0-160-16,1 0-735 0</inkml:trace>
  <inkml:trace contextRef="#ctx0" brushRef="#br0" timeOffset="-85011.63">17500 5792 283 0,'0'0'87'0,"0"0"86"16,0 0 55-16,0 0 28 0,0 0-38 15,0 0-75-15,0 0-58 0,0 0-31 0,0 0-13 16,0 0 4-16,0 0 16 0,0 0 13 0,0 28 4 16,0-18-10-16,0 2-9 0,-3 1-4 0,1 2-12 15,-2 0-2-15,2 2-2 0,-2 2-9 16,-1 1 7-16,3 0-3 0,-5 2-6 0,4 0 1 15,-4-2-9-15,3 2-7 0,-3-1-2 0,1-3-7 16,1 1 2-16,-4-3-1 0,6-2 1 0,-3-2-1 16,4-2-1-16,0-2 1 0,-1-3 0 0,3-4 8 15,-2-1 13-15,2 0 10 0,0-4 3 0,0-5-6 16,0-4-12-16,0-5-11 0,0-5-1 16,5-4 0-16,-1-3-1 0,3-2 3 0,-1-2-4 15,4-3-3-15,-2-3 1 0,2-1-6 0,6-2-1 16,-4-2 2-16,6-1-5 0,-4 4 3 0,4 3 2 15,-7 5 7-15,0 6 17 0,-2 6 18 16,-2 6 4-16,-3 4-8 0,3 5-14 0,-2 4-19 16,1 3-8-16,-2 0 1 0,2 5-1 0,-3 4 2 15,3 4 3-15,-2 4 2 0,2 1-4 16,-2 1 1-16,0 0-2 0,2-2-3 0,-2 0 3 16,2-2 1-16,-4-1 0 0,3-1 6 0,-3-1-5 15,-1-4-1-15,-1 2 1 0,0-3-4 16,0 0 8-16,0-1 5 0,0-2 1 0,-3 1 6 15,-2-2-1-15,0 0-1 0,-3 0-2 0,-1-2-3 16,-2 2-1-16,-2-2-5 0,-3-1-2 0,1 0-3 16,-4 1-6-16,1-1-2 0,-1 0-6 0,2 0-8 15,1 0-2-15,0 0-11 0,3 0-16 0,4 0-16 16,3 0-36-16,2 0-58 0,3 0-104 16,1 1-114-16,0 0-117 0,4-1 52 0,0 1-354 0</inkml:trace>
  <inkml:trace contextRef="#ctx0" brushRef="#br0" timeOffset="-84702.88">17894 5806 2121 0,'0'0'1'0,"0"0"26"16,0 0 29-16,0 0 28 0,0 0-8 0,0 0-30 15,0 0-6-15,0 0 0 0,75-127-1 16,-56 108-4-16,-4 0-11 0,-1-1 0 0,5 1 6 16,-7-1 2-16,6 2 5 0,-6 0 0 0,-1 3-2 15,-2 3 0-15,-3 3 4 0,-1 3-1 16,-3 4-1-16,-2 2-5 0,0 0-7 0,0 0-6 0,0 2-8 16,0 5-3-16,-4 6-4 0,-3 3-1 15,-2 5 3-15,-3 5-5 0,2 0 2 16,-2 3-5-16,-2 0-6 0,1 0-14 0,0-1-24 0,4 1-30 15,1 0-41-15,1 0-58 0,2-2-81 16,-1 0-138-16,2-7-164 0,4-8-833 0</inkml:trace>
  <inkml:trace contextRef="#ctx0" brushRef="#br0" timeOffset="-83921.34">18832 6845 953 0,'0'0'244'0,"0"0"-150"15,0 0 38-15,0 0 28 0,0 0-23 0,0 0-87 16,0 0-46-16,0 0-7 0,0 0-1 0,0 0 9 16,0 0 3-16,0 0-1 0,0 0 1 15,-23 118 4-15,15-88 4 0,-2 5 5 0,0 0 0 16,0 0 0-16,-2 1 1 0,-1 1-4 0,-2-1 3 15,0-3 1-15,-1 0-2 0,1-2-1 16,0-3-8-16,2-2-2 0,1-3-2 0,0-1-5 16,3-4 3-16,1-3-2 0,1-4-3 0,4-3 6 15,1-3-3-15,2-3 6 0,0-2 12 16,0 0 2-16,0-5 10 0,0-5 1 0,0-4 1 16,4-5 1-16,2-6 2 0,-1-6-5 0,4-2-6 15,2-6-7-15,-1-5-7 0,2-3-4 0,5-3-5 16,-1-3 0-16,1-1-4 0,3 4 0 15,-1 2 4-15,0 6 4 0,-2 8 7 0,-2 7 4 16,1 4 2-16,-2 6-3 0,-3 2-3 0,2 3-6 16,1 3-4-16,-2 3-4 0,-2 4-4 0,-1 1-2 15,0 1-2-15,-2 1 1 0,1 6 1 0,1 1-1 16,-1 3 3-16,3 1 3 0,-4 2 3 0,-2-1 5 16,1 3-3-16,-4-1 6 0,-2 0 0 15,0 0 1-15,0 1 5 0,-6 0 1 0,0-3-1 16,-3 0 1-16,-2 0-3 0,0-2-2 0,-4-1 0 15,4-2-5-15,-1-2-2 0,-1 0-3 0,0-1-7 16,3-2-9-16,3-2-17 0,0 1-32 16,3-2-44-16,-1 0-76 0,3 0-159 0,1-5-179 15,1 1-332-15,0 2 311 0</inkml:trace>
  <inkml:trace contextRef="#ctx0" brushRef="#br0" timeOffset="-83519.97">19052 6992 1993 0,'0'0'167'0,"0"0"-140"16,0 0 28-16,0 0 46 0,0 0-10 0,0 0-32 16,0 0-11-16,0 0-3 0,0 0-4 15,137-31-13-15,-117 31-8 0,0 0 0 0,-1 3 1 16,-3 1 3-16,-4 1 1 0,-1 1-1 0,-4 0-2 15,-2 1 1-15,-4 1 6 0,-1 2 2 0,0 0 3 16,-4 2-3-16,-6 0-10 0,-2 2-5 16,-3 0-6-16,-1-1-4 0,-1 0 0 0,-1 0-3 15,-1 0-1-15,4-1-1 0,-3 1 1 16,5-2-4-16,-4 1 4 0,6 0-1 0,-1-2-1 16,1 0 1-16,2 0-3 0,1 1 2 0,-1-2 2 15,5 0-2-15,-1 0-1 0,4-1-1 0,0-3-3 16,1 1-1-16,0-2 2 0,1 2 0 0,6-1 0 15,-3-2 0-15,5 1-1 0,0-2 1 0,0-1 0 16,2 0 1-16,0-1-1 0,-1 0 0 16,7 0-3-16,-4 0-10 0,3 0-12 0,-1 0-22 0,2-2-28 15,-3 1-24-15,6 1-37 0,0 0-43 16,0 0-69-16,0 0-129 0,1 0-117 0,-8 0 32 16,-4 0-302-16</inkml:trace>
  <inkml:trace contextRef="#ctx0" brushRef="#br0" timeOffset="-81295.94">18542 3277 963 0,'0'0'106'0,"0"0"37"0,0 0 5 16,0 0 27-16,0 0-3 0,0 0-41 16,0 0-45-16,0 0-20 0,0 0 13 0,0 0 2 15,0 0 2-15,0 0-7 0,-4 96-21 0,4-57-12 16,0 2-11-16,0 4-4 0,-1 0-9 0,-1 1-9 15,-1-1-2-15,-2-2-6 0,0 0-2 16,-1-3-7-16,-4-1-16 0,3-2-22 0,1-2-41 0,-2-4-58 16,-1-1-61-16,4-3-87 0,-1-1-128 15,2-7 18-15,0-5-101 0,3-6 124 0</inkml:trace>
  <inkml:trace contextRef="#ctx0" brushRef="#br0" timeOffset="-80995.55">18494 3354 2034 0,'0'0'0'0,"0"0"11"0,0 0 17 15,0 0 37-15,0 0 11 0,0 0-11 0,84-124-24 16,-64 111-19-16,0 3-1 0,2 4 3 0,-1 1 2 16,5 2 2-16,-2 2-4 0,2 0-2 0,-3 1 0 15,-2 0-6-15,-1 0-3 0,-4 4-5 16,-4 2-2-16,-4 0 7 0,-5 5 15 0,-3 2 15 15,0 4 2-15,-8 2-4 0,-6 2-15 0,-2 0-10 16,-5 1-4-16,0 0-7 0,-3-2 1 0,-2-1-4 16,1-2-1-16,-1-2 1 0,3-2-2 0,2-3 0 15,2-2-8-15,1-1 0 0,5-3-9 16,1-2-9-16,2-2-9 0,4 0-26 0,2-2-45 16,0-5-81-16,4-2-81 0,0-2-88 0,7-3-120 15,0 3 57-15,-2 3-406 0</inkml:trace>
  <inkml:trace contextRef="#ctx0" brushRef="#br0" timeOffset="-80662.05">19045 3743 2315 0,'0'0'-84'0,"0"0"-15"0,0 0 31 0,0 0 76 16,0 0 58-16,0 0-25 0,0 0-18 15,0 0-1-15,0 0 2 0,0 0 6 0,68-138-3 0,-55 111 5 16,0 1 5-16,0 1 16 0,-1 1 0 16,-3 5 2-16,-3 3-2 0,1 4-19 0,-4 4-3 15,2 3-7-15,-4 3-9 0,0 2 0 0,-1 0-8 16,0 0-9-16,0 6-9 0,0 3 5 15,0 6 1-15,-2 7 9 0,-5 5 7 0,2 3-7 16,-2 4 1-16,-1-1-5 0,-3 0-6 0,3-1-5 16,2-2-18-16,-1-1-28 0,-2-2-39 15,8-2-47-15,-1 0-70 0,2-5-142 0,0-5-147 16,0-4-800-16</inkml:trace>
  <inkml:trace contextRef="#ctx0" brushRef="#br0" timeOffset="-80202.61">19620 3144 1858 0,'0'0'964'0,"0"0"-1030"0,0 0 7 16,0 0 35-16,0 0 20 0,0 0 3 0,0 0-8 15,0 0 6-15,0 0 7 0,0 0 0 0,0 0-1 16,0 0-1-16,150-14 0 0,-113 12-6 0,2 0-13 15,-1 1-49-15,2 0-73 0,-5 1-121 16,4-1-214-16,-15 1-493 0,-5 0 223 0</inkml:trace>
  <inkml:trace contextRef="#ctx0" brushRef="#br0" timeOffset="-79262.44">20590 3382 1936 0,'0'0'-132'0,"0"0"35"16,0 0 44-16,0 0 92 0,0 0 26 16,0 0-45-16,0 0-7 0,0 0 3 0,0 0 0 15,0 0 1-15,40-127 5 0,-35 114 17 0,-3 3 26 16,-2 2 19-16,0 1 4 0,-4 2-18 16,-1 3-33-16,-4-1-38 0,-3 3-29 0,-2 0-18 15,-3 5-6-15,-1 6 4 0,-5 1 7 0,-3 6 6 16,0 1 8-16,-3 3 6 0,1 1 7 0,-1-1 3 15,2 1 1-15,3-1-3 0,3-1-3 16,8-2-6-16,-1-1-8 0,7 0-5 0,1-4-15 16,5-1-11-16,1-4-10 0,1 0-1 0,6-4 11 15,4-1 16-15,0-2 22 0,2-2 19 16,6-1 14-16,1-6 12 0,4-3 5 0,0-3 2 16,-1-1 0-16,-1 0 7 0,-3 0 8 0,0 2 7 15,-5 1 5-15,-1 0-2 0,-7 3-4 16,2 1-7-16,-2 1-4 0,-1 3-9 0,-4-1-5 0,2 3-8 15,-3 0-11-15,0 1-4 0,0 0-17 16,0 0-19-16,0 3 1 0,0 2 2 0,0 2 15 16,0 2 21-16,0 4 5 0,0 1-1 0,2 1 0 15,0 1-2-15,0 0-3 0,-1-1 1 0,5 1-4 16,-3-2 1-16,5-1 1 0,2-2-2 0,-1-2 3 16,2-2 1-16,2-2 4 0,-2-2 5 15,6-2 5-15,-2-1 8 0,2 0 2 0,1-4 9 16,-2-3 0-16,1-4 0 0,4 0-2 0,-3-2-1 15,0-2 0-15,-2-1-1 0,2-1 5 16,1-4-6-16,1-1-2 0,-1-3-4 0,2-2-10 16,1-2 0-16,-2-4-8 0,2-2 1 0,1-4-4 15,-3-3 0-15,1-3-3 0,-1-1-3 0,-3-2-1 16,0 1-5-16,-6 2 2 0,-2 1 2 16,-6 5 1-16,-2 5 6 0,-1 5 5 0,-1 5 6 15,-6 8 6-15,1 4 11 0,-1 5-5 0,-2 6-11 16,-2 1-14-16,2 9-20 0,-4 7-1 15,-2 7 6-15,2 6 6 0,-1 3 7 0,1 4 3 16,0 3-1-16,2 4 0 0,2-1 4 0,2 2-2 16,0 2 0-16,2-3 1 0,2-2-6 0,3-2-5 15,0-3-10-15,7-4-14 0,5-5-14 0,0-3-18 16,7-6-28-16,-1-2-34 0,4-4-50 0,1-4-70 16,0-5-117-16,-3-1-8 0,-6-2-444 0</inkml:trace>
  <inkml:trace contextRef="#ctx0" brushRef="#br0" timeOffset="-77512.47">21607 2689 2263 0,'0'0'-35'0,"0"0"14"0,0 0 31 0,0 0 23 15,0 0-6-15,0 0-9 0,-88 140-6 0,72-100 3 16,-3 2 4-16,1 2 1 0,-1-1-6 0,-2 0 2 15,-1 0 4-15,2-2-4 0,-2-2 2 16,1-3-4-16,7-2-8 0,1-4-1 0,5-6-7 0,3-3-7 16,3-5-5-16,2-2-1 0,0-4-6 0,0-2-3 15,2-2-5-15,4-3-10 0,-2-3 0 16,5 0 12-16,0-4 13 0,2-6 13 0,3-2 8 16,2-3-4-16,2 2-5 0,-1-1 0 0,1 1-5 15,-2 3 2-15,-2 4 0 0,2 1-7 16,-2 5-2-16,-1 0-5 0,1 3-1 0,-2 4 0 15,0 3 2-15,-2 0 3 0,-3 1-2 0,-2 0 8 16,-2 1 6-16,-3 2 10 0,0-1 15 16,-3 1 0-16,-8-2 9 0,0 1 0 0,-6-1 0 15,-1-1 0-15,-4 1-1 0,-2-3-6 0,0 0-3 16,-3-2 0-16,5 0-1 0,-1-4 3 0,3 0-4 16,4-3-2-16,4 0-6 0,3-1-10 15,3-5-24-15,3-2-38 0,3-2-28 0,0-1-23 16,9-3 1-16,2-1 14 0,9-2 2 0,3 1 1 15,5 1-7-15,2 1-7 0,1 2-7 16,3 3 4-16,0 0-3 0,0 0-3 0,3 0 5 0,3-2 2 16,0 1 19-16,-2-1 28 0,2-1 27 15,0 1 32-15,-3 0 27 0,-2 2 24 0,-1-1 26 16,-3 2 19-16,-2-3 14 0,-6 2 10 0,-4 1 8 16,-4 0 14-16,-7 2 40 0,-4 2 44 0,-4 2 10 15,0 1-28-15,-4 0-66 0,-4 1-79 0,-6 0-47 16,-2 1-13-16,-7 6-2 0,-5 3-4 15,-2 2 2-15,-1 2 2 0,-2 0 2 0,3 2 0 16,2 0 1-16,5-1-6 0,5 0-9 16,2-2-6-16,6 0-16 0,3-2-16 0,5-2-20 15,2-1-10-15,0-1 5 0,5-2 12 16,3-1 24-16,4-2 21 0,-1-2 17 0,4 0 14 0,-2-4 6 16,5-5 2-16,1-1-5 0,1-2-3 15,0-3-4-15,-2-1-2 0,1 3-2 0,-3 0 0 16,-3 3-1-16,-2 2 1 0,-3 3 0 0,-1 0-4 15,0 3-5-15,-2 1-8 0,-1 1-22 0,1 0-15 16,-1 1-14-16,-3 7 1 0,2 3 16 0,-1 1 18 16,-1 4 18-16,2 2 7 0,-2 0 8 15,3 1-2-15,-2 0 2 0,2 0 0 0,1-3-4 16,0 1 2-16,1-3-4 0,-1-1 4 0,4-4 2 16,-2-2 2-16,1-1 3 0,-2-4 2 0,4 0 14 15,-2-2 15-15,1-2 19 0,4-4 13 0,-2-3 3 16,5-4 0-16,-1-2-3 0,4-4-9 15,-2 0-11-15,2-2-10 0,2-2-16 16,0-1-7-16,2 0-3 0,-1 0-8 0,1 3 4 0,-1 3-5 16,-2 4-1-16,-1 2 2 0,-1 3-3 0,1 2 4 15,-3 4-3-15,-1 1-3 0,-5 2-1 16,-1 0-3-16,-3 3 3 0,-1 3 4 0,-3 0 7 16,0 1 8-16,-2 3 5 0,0 1 1 0,0 0-1 15,-4 5-3-15,-1-1-6 0,-1 0 0 16,-1-1-5-16,2 1-1 0,-1-1 1 0,1-2 0 15,-1-1 4-15,3-3 1 0,0-1-1 0,0-1-5 16,1-3-8-16,2 0-5 0,0-2-9 16,0-1-3-16,0 0 0 0,0 0 2 0,0 0 8 15,1-5 12-15,2 1 7 0,1-4 1 0,2-4 1 0,3-4-13 16,3-5-2-16,2-4-4 0,4-4-5 16,2-3 0-16,-1-1-8 0,3-2 2 0,2-2-3 15,-2-3 2-15,2 1 2 0,-1-2-4 0,0 1 6 16,-1 2-4-16,-2 1 4 0,-1 4 5 0,-3 4 2 15,-2 5 2-15,-4 3 0 0,-1 5 3 16,-2 4-2-16,-3 2 11 0,-3 5 6 0,-1 1 4 16,0 4-7-16,0 0-32 0,-4 4-27 15,-2 5-13-15,-3 5 4 0,-1 4 23 0,-1 6 19 16,-5 5 11-16,1 2 1 0,-1 3 6 0,2 2-1 16,0 0 2-16,2-1 2 0,0 1-4 15,3-2 1-15,2-2-6 0,4-1-6 0,1-4-9 16,2-2-11-16,3-4-14 0,3-2-9 0,2-3 5 15,3-2-2-15,-1-3 9 0,2-5 8 0,3-1 4 16,0-4 15-16,4-1 13 0,-2-3 8 0,2-6 3 16,1-2 3-16,-1-3 3 0,3-2-3 0,-1-1 3 15,2-2-2-15,-2 0-3 0,2-1 0 16,-2 1-3-16,-3 0 0 0,1 4-1 0,-7 3 3 16,-1 1-4-16,-2 3-1 0,-1 3 0 0,-5 3-10 15,1 1-3-15,-3 1-10 0,-1 0-4 0,0 2 6 16,0 4 12-16,0 3 13 0,-3 2 6 0,-1 3 4 15,-2-1-7-15,1 5-3 0,-2-2 0 0,3 0-3 16,0 0 0-16,0-1-2 0,4 1 2 16,0-2-4-16,0 1 1 0,0-1-5 0,5 0-10 15,5 0 9-15,2 0 3 0,6-1 3 16,-1-3 9-16,4-1-3 0,-1-4-6 0,3-2 3 16,0-3 2-16,1 0-4 0,1-1 5 0,-3-5-3 15,1-4-5-15,-3 0 3 0,-4-3 3 0,-3 0 12 16,-2-2 8-16,-4-2 4 0,-1 1 0 15,0-2-11-15,-3-2-2 0,1-1-12 0,-3 1-5 16,1-1-3-16,1 1-3 0,-3 5 4 0,0 3-2 16,1 4 5-16,-1 3-5 0,0 3-4 0,0 2-17 15,0 0-28-15,0 0-16 0,0 5-2 16,-1 4 18-16,-3 4 22 0,-1 2 22 0,0 5 2 16,-2 1 0-16,0 1 3 0,3 0-1 0,-3 0 2 15,3-1 0-15,2 0-1 0,1-2 4 0,1-1-5 16,0-4 2-16,0-3-2 0,3-1-4 0,2-4 1 15,2-1 1-15,-1-1 3 0,0-2 6 0,4-1 16 16,-1-1 12-16,3-1 9 0,3-5 3 16,-1-3-11-16,5-3-10 0,1-3-10 0,-2-1-6 15,3-3 1-15,1-2-2 0,-1-1-1 16,-1-1-4-16,1 0 1 0,-1 0-5 0,0 1 1 16,-4 1-3-16,0 2 3 0,-5 5 4 0,-2 5 7 15,-4 2 13-15,-2 3-3 0,-2 4 7 0,-1 0-9 16,0 0-28-16,0 4-5 0,-3 4-5 0,1 2 9 15,-2 4 27-15,-4 3 8 0,2 3-3 16,0 0-3-16,-2-1-6 0,4 2-5 0,-3-1-2 16,5 0-4-16,2 0-4 0,0-2 0 0,0-1-6 15,9-1-5-15,-1-2-10 0,4-2-4 16,1-1-5-16,5-2 2 0,3 1-14 0,1-3-58 0,1-3-76 16,-5-1-225-16,-5-2-849 0</inkml:trace>
  <inkml:trace contextRef="#ctx0" brushRef="#br0" timeOffset="-77278.13">22505 2753 2296 0,'0'0'-155'0,"0"0"67"0,0 0 149 0,0 0 27 16,158 8-11-16,-106-8-38 0,3 1-22 16,2 0-6-16,-1 0-2 0,4 1-21 0,-2 0-31 15,0 0-67-15,-5 2-100 0,-2 0-99 0,-2 2-158 16,-17-1 19-16,-9-2-308 0</inkml:trace>
  <inkml:trace contextRef="#ctx0" brushRef="#br0" timeOffset="-76529.69">18682 4194 1690 0,'0'0'445'0,"0"0"-463"15,0 0 28-15,0 0 25 0,0 0 20 16,0 0-24-16,0 0-27 0,0 0 5 0,0 0 14 15,0 0 13-15,0 0 5 0,0 0-2 16,3 120-11-16,-3-82-6 0,-4 0-7 0,-2 3-3 0,-3-1-6 16,-1 1-2-16,-1 0-2 0,-1-4-2 15,-1-3 2-15,3-2-2 0,0-3 0 0,3-4 2 16,-1-3 1-16,1-4 0 0,2-4 0 0,-1-6 4 16,5-3 7-16,-1-4 12 0,2-1 15 15,0-5-4-15,0-7-2 0,0-6-11 0,0-8-11 16,3-5 0-16,5-7-4 0,1-4-3 0,1-4-4 15,1-4 0-15,3-3-2 0,4-1-2 0,2-1 5 16,2 5-1-16,5 2 3 0,-4 8 8 16,3 6 1-16,-3 7-3 0,-2 6 0 0,-2 7-8 15,0 3-6-15,-4 6 1 0,3 2-5 0,-5 3-4 16,3 4-1-16,-3 4-4 0,-2 3-1 16,-1 3 4-16,0 1 6 0,-2 2 1 0,-4 0 6 15,-3 1 6-15,-1-1 5 0,-1-1 10 0,-4 0 4 16,-7-1 6-16,-4 0-2 0,-3-1-3 15,-3-1-6-15,-4-3-4 0,1-1-3 0,-4-2-6 16,1-2-2-16,2-4-3 0,-1-1-8 0,5-1-2 0,2-5-13 16,2-2-16-16,7-3-25 0,1 0-47 0,7-4-77 15,3-1-103-15,4-1-137 0,5 3-112 16,-1 5-689-16</inkml:trace>
  <inkml:trace contextRef="#ctx0" brushRef="#br0" timeOffset="-76161.16">19198 4377 2656 0,'0'0'-82'0,"0"0"29"0,0 0 47 0,0 0 75 16,0 0-8-16,0 0-27 0,0 0-5 0,143-6-6 15,-109 6-3-15,-6 3-7 0,1 1-5 0,-3 2-2 16,-5 1-2-16,-8 0 5 0,-2 2-4 0,-3 1 2 16,-6 2-1-16,-2 1-4 0,-4 2 3 0,-11 1-2 15,-1 1-1-15,-9 3-3 0,-1 0-2 16,-5 0-2-16,0-3-1 0,-3 0 4 0,3-2-4 16,2-1 4-16,4-1 3 0,-1-3 0 0,6 0 1 15,6 0 1-15,2-3-1 0,5 0-6 0,4 0-3 16,3 0-7-16,0 0 0 0,5 1 4 15,5 2 3-15,6-1 9 0,-1 0 0 0,9-1-2 16,1-2 0-16,3-1-3 0,3-2 1 0,1-2-9 16,1-1-3-16,4 0-17 0,1-1-32 15,-3-5-88-15,4-1-193 0,-12 2-252 0,-11 1-861 16</inkml:trace>
  <inkml:trace contextRef="#ctx0" brushRef="#br0" timeOffset="-75952.33">19895 4096 3179 0,'0'0'-20'0,"0"0"-3"15,0 0 4-15,0 0 2 0,0 0-5 0,0 0 0 16,0 0 10-16,0 0 7 0,0 0-11 15,120-7-13-15,-77 7-28 0,2 0-59 0,5 0-108 16,3 3-168-16,-13-1-250 0,-11-1-835 0</inkml:trace>
  <inkml:trace contextRef="#ctx0" brushRef="#br0" timeOffset="-75260.16">20958 4273 2161 0,'0'0'484'16,"0"0"-522"-16,0 0 22 0,0 0 28 0,0 0 20 16,0 0-18-16,0 0-12 0,0 0-1 0,0 0 2 15,36-125-1-15,-27 109 1 0,-4 1 3 0,0 4 5 16,-4 0 15-16,-1 2-2 0,-6 3-6 0,-4 3-21 15,-4 1-32-15,-7 2-23 0,-5 4-11 16,-4 6 2-16,-4 4 13 0,-2 2 20 0,1 3 17 16,-1 2 8-16,1 0 6 0,7 1-4 15,5 0-5-15,2 1-4 0,6-1-7 0,2-1-6 16,9-3-1-16,2-1-9 0,2 0-3 16,3-5-4-16,7-3 4 0,5-2 10 0,3-2 17 0,7-5 16 15,0 0 12-15,5-4 4 0,0-6 3 16,0-2-4-16,-1-2 4 0,0-3 6 0,-4 1 4 15,1 0 12-15,-6 1 7 0,-4 1 3 0,-1 3 5 16,-5 3-3-16,-5 1-1 0,0 3 3 0,-4 1-6 16,-1 2-10-16,0 1-13 0,0 0-19 15,0 0-20-15,0 1-17 0,0 3-5 0,0 3 3 0,0 4 12 16,0 3 16-16,0 3 2 0,0 2 2 16,1 1 3-16,2 1-2 0,3-3 5 0,0 1-4 15,3-3-3-15,1 0 0 0,5-4-4 0,-1 0-2 16,3-3-6-16,0-2-6 0,4-2-9 0,2-4-5 15,1-1-5-15,2-2-7 0,-1-6-3 16,3-4-4-16,-2-2 6 0,0-2 8 0,-1-2 15 16,-1-3 9-16,0-2 0 0,-2-5-3 0,1-1-17 15,-1-5-21-15,0-4-10 0,0-3-9 16,-2-6-5-16,0-2 7 0,-3-4 12 0,-2-1 13 16,-3 1 29-16,-4 1 19 0,-2 4 27 0,-6 6 32 15,0 3 29-15,-6 8 42 0,-1 7 28 0,-1 8 6 16,-1 6-17-16,-1 4-35 0,1 4-35 15,1 2-31-15,-2 1-20 0,-1 8-16 0,1 6-12 16,-3 7 0-16,-1 7-1 0,1 5 5 0,1 5 4 16,0 5 1-16,0 2 3 0,2 1-4 0,2 3-2 15,3-3-6-15,1-1-7 0,4-4-8 16,0-5-11-16,4-3-13 0,4-2-22 0,2-5-36 16,1 0-49-16,-1-4-87 0,2-2-164 0,-2-7-125 15,-4-6-714-15</inkml:trace>
  <inkml:trace contextRef="#ctx0" brushRef="#br0" timeOffset="-74827.11">21913 3749 2527 0,'0'0'-45'0,"0"0"15"16,0 0 33-16,0 0 30 0,0 0 1 0,0 0-6 15,0 0 2-15,-44 129 5 0,34-101 1 16,-1 4-4-16,-2 0 1 0,0 0 3 0,-1-1 4 16,3-1-2-16,1-2-5 0,0-4-7 0,4-2-13 15,2-3-6-15,3 0-5 0,0-5-5 16,1-1 0-16,0-2-2 0,0-4-3 0,0-3-5 16,1 0-11-16,1-3-4 0,6-1 0 0,-2 0 6 15,3-1 11-15,2-3 9 0,5-2 2 0,-2 1-1 16,5-2 0-16,-3 2-5 0,0 0 1 0,0 2-2 15,-2 2-2-15,0 1-3 0,-3 0-6 16,-2 0 3-16,-3 3-8 0,-1 2 1 0,-4 1 7 16,2 1 1-16,-3 2 10 0,0 0 6 0,0 1 6 15,-6 3 4-15,-3 0 5 0,-4 0 4 16,-4-1 2-16,-1-2 8 0,-4-1-6 0,-2-2 1 16,-2-1-5-16,-1-1-8 0,0-3-2 0,-1-1-4 15,3-1-3-15,1 0-9 0,3-3-5 0,3-4-16 16,3 0-17-16,3-2-19 0,4-2-49 0,3 0-72 15,3-2-111-15,2-2-163 0,7 4-77 16,-3 2-574-16</inkml:trace>
  <inkml:trace contextRef="#ctx0" brushRef="#br0" timeOffset="-73495.63">22358 4178 545 0,'0'0'474'16,"0"0"84"-16,0 0-13 0,0 0-120 0,0 0-217 15,0 0-112-15,0 0-55 0,0 0-26 16,0 0-9-16,0 0-10 0,0 0-5 0,0 0-1 16,0 0-2-16,-116 6-4 0,98 2 4 0,1 1 2 15,0 1 1-15,2 1 2 0,2-1-1 16,3 0-5-16,1 1-12 0,5-1-11 0,1 0-12 16,3-1-8-16,0 0 4 0,1-2-4 0,5 0 4 15,3-3 2-15,0 0 5 0,2-3 14 0,3-1 8 16,2 0 10-16,1-4 1 0,2-1 4 15,0-2 0-15,-2 0 1 0,-2-1 5 0,0 1 4 16,-4 0 3-16,-2 0 0 0,1 2 6 0,-4 2-9 16,-1 1-2-16,-1 0 1 0,-2 2-13 0,1 0 5 15,1 0-7-15,-3 5-5 0,3 1 7 0,0 1-2 16,-1 2 7-16,1 3 5 0,1 0 4 0,-1 1 1 16,0 0 1-16,2-1 0 0,1-1-4 15,0 0 5-15,2-3-4 0,2-1 3 0,-1-2 7 16,3-2 7-16,-1-2 14 0,2-1 12 0,1 0 10 15,-1-1-2-15,2-5 4 0,-3-1-6 16,3-1-2-16,-2-1 1 0,0-2-6 0,0-1-2 16,0-1-16-16,3 0-6 0,4 0-10 0,-2 1-5 15,3-1 3-15,0 2-11 0,-1 3 4 16,-2 2-6-16,0 4-2 0,-5 1 3 0,-2 1-1 16,1 1 1-16,-3 4-4 0,-2 3-2 0,1 1-3 15,-4 2 0-15,0 1 8 0,-2 2-1 0,-2 1 5 16,-1 0 1-16,0 0-1 0,-1 0 3 15,-5 0-2-15,1-3 1 0,-1 1 1 0,1-2-1 16,-2 1 1-16,2-3-1 0,0 1 2 0,-1-3-2 16,2-2 3-16,0-1 2 0,1-2 1 0,1-2 7 15,1 0 2-15,0 0 1 0,1 0-2 0,0-4-8 16,0-3-4-16,2-2 1 0,3-1 2 0,1-2-1 16,2-1 2-16,-1-2 0 0,3-3-5 15,3-3-2-15,1-2-3 0,3-5-2 0,3-3-7 16,4-5 0-16,3-3-9 0,2-4-10 0,0-1-5 15,0-2-7-15,0-2 3 0,-3 4 11 0,-5 6 10 16,-1 5 11-16,-3 6 8 0,-4 6 6 16,-6 4 5-16,-2 6 12 0,-1 3 9 0,-4 4 9 15,0 1-1-15,-1 3-13 0,-3 0-28 0,-5 1-22 16,1 8-7-16,-5 3-4 0,-1 4 15 16,-2 5 8-16,4 2 2 0,-2 3 7 0,2 2 6 15,2 2-2-15,1 1 1 0,0-1-2 0,2 1-10 16,4-2-2-16,2-3-9 0,1 0-11 0,3-2-7 15,2-4-5-15,2 0-7 0,3-4 5 0,0-2 3 16,0-4 6-16,0-2 13 0,2-2 5 16,2-3 5-16,-2-3 12 0,1 0 2 0,4-4 11 15,-2-3 8-15,3-2 1 0,0-3 5 0,1 0-3 16,1-3 1-16,0-1 0 0,-3 0-2 0,3 0 5 16,-2 2-5-16,0 1 3 0,-4 2-3 0,-2 4-6 15,-2 2-2-15,-2 2-7 0,-1 2-7 16,-4 1-2-16,1 0-4 0,-3 3-4 0,-1 4 4 15,0-1 6-15,0 5 2 0,0 0 7 0,0 2-1 16,-1 2-3-16,-2 0-1 0,2 0 0 16,1 1-5-16,-1-1 4 0,1 0 1 0,0-1-3 15,0 0 2-15,0-3-2 0,1-1-5 0,4 0-3 16,0-2 0-16,1-2-2 0,1-2-1 16,1 0 7-16,1-3 3 0,-2-1 9 0,1 0 12 15,0-1 3-15,1-5 1 0,1-1-4 0,2-1-5 16,1-3-4-16,1 0-1 0,-2-1-2 0,2-2-2 15,2-2-2-15,-2 2-2 0,3-4-2 16,2 1-2-16,-3 0-1 0,0 2-1 0,-2 2 0 16,-3 3-1-16,-2 2 3 0,-3 3 2 0,-5 2 2 15,0 1-2-15,-1 2-2 0,0 0-13 0,-1 2-9 16,-2 2-2-16,-5 3 3 0,-1 2 8 0,-1 3 11 16,-1 2 3-16,-1 1-1 0,3 1 5 0,-1 0-2 15,-1 0-3-15,5-1 2 0,2 0-6 16,0-2-3-16,3-2-2 0,1 1-6 0,0-3 1 15,0-1-7-15,3-1 1 0,0-1-2 0,4-3 2 16,0 1 10-16,1-3 16 0,2-1 13 0,1 0 12 16,4-2 3-16,-2-4-6 0,3-1 0 15,-2-3-4-15,4 1 1 0,-2-2 6 0,1 0-4 16,0-3-2-16,1-2-10 0,2 1-6 16,-1-2-4-16,2-1-2 0,-2 0 4 0,0 2-4 15,0 2 4-15,-4 2-1 0,-1 4 0 0,-3 2 6 16,-1 3-3-16,0 1 5 0,-5 2 5 0,-3 0 8 15,-2 2 7-15,0 3 7 0,0 4 3 0,-1 2-7 16,-4 3-1-16,1 1-8 0,-2 2-7 16,2 2-3-16,-1-1-4 0,3 0-3 0,1 0-4 15,1 0-2-15,0-1-4 0,0 1-4 0,3-2-1 16,5-2-13-16,4 0-3 0,3-1-16 0,2-1-34 16,3-3-28-16,0-3-70 0,3-3-153 15,-8-1-296-15,-4-2-843 0</inkml:trace>
  <inkml:trace contextRef="#ctx0" brushRef="#br0" timeOffset="-73280.52">22953 3930 2094 0,'0'0'5'0,"0"0"36"0,0 0 23 16,141 28-6-16,-95-23-28 0,0-2-18 0,2 1-11 15,1-2-17-15,6 0-43 0,-2 1-84 0,1-1-130 16,-4 0-160-16,-15-1-49 0,-9-1-417 0</inkml:trace>
  <inkml:trace contextRef="#ctx0" brushRef="#br0" timeOffset="-72528.72">22394 5034 2355 0,'0'0'42'0,"0"0"-50"15,0 0 29-15,0 0 29 0,0 0 0 0,13-129-18 16,-1 113-16-16,-1 2-4 0,0 5-1 0,-1 3-6 16,4 1-3-16,-2 4-6 0,2 1-2 0,0 2 2 15,2 6-3-15,0 3 4 0,1 2-1 16,1 2 1-16,-1 2-1 0,0-1 2 16,0 2-1-16,-1 1-2 0,0-3 6 0,-1 3-2 15,-1-2 1-15,-3 0 0 0,-1-3-2 0,-1-1 0 16,-4-4 0-16,0-2 1 0,-1-1 6 0,-3-4 0 15,3-1 0-15,-2-1 2 0,-2 0 0 0,2 0 8 16,2-3 6-16,0-5-2 0,2-2-3 0,2-4-5 16,3-3-2-16,-1 0-5 0,2-1 0 15,1-3-1-15,-2 2-2 0,2-1 1 0,1 0 0 16,-1 0-1-16,-1 0 1 0,-1 3 0 0,2 1-3 16,-4 2 0-16,-2 5 1 0,-1 2-3 0,-2 3-1 15,2 3-4-15,-2 1-4 0,1 0-4 16,0 0-2-16,0 0-2 0,0 0 0 0,2 4 2 15,-2-1 0-15,2 2 1 0,-4-1 4 0,5 0 2 16,0 0 1-16,2 0 6 0,2-1 1 0,3-1 1 16,-1-2 0-16,4 0 2 0,-2 0-2 0,2 0 6 15,-1-3 0-15,-1 0 1 0,-1-1 7 16,-2 1 0-16,-5-1 7 0,0 2 5 0,-3 0 4 16,-3-1 6-16,1 2 0 0,-3 1-2 15,1 0-4-15,-1 0-7 0,0 0-10 0,0 0-7 16,0 4-1-16,0 1-1 0,0 4 6 0,0 1 2 0,0 2 2 15,-1 2-3-15,-1 3-3 0,2-1 1 16,0 1-7-16,0-1 2 0,0 0 2 0,0-1-10 16,0 0-9-16,3-1-24 0,1-3-35 0,-1-1-54 15,4-4-90-15,0-1-143 0,-1-3-211 16,-1-1-824-16</inkml:trace>
  <inkml:trace contextRef="#ctx0" brushRef="#br0" timeOffset="-72398.89">23364 4566 2300 0,'0'0'143'0,"0"0"-32"0,0 0-15 15,0 0-37-15,0 0-63 0,0 0-47 0,0 0-34 16,0 0-47-16,0 0-78 0,0 0-140 0,0 0-188 16,0 0-801-16</inkml:trace>
  <inkml:trace contextRef="#ctx0" brushRef="#br0" timeOffset="-71289.69">23599 4802 2012 0,'0'0'377'0,"0"0"-260"16,0 0 10-16,0 0-11 0,0 0-56 16,0 0-35-16,0 0-15 0,0 0-3 0,-121 16-2 15,111-3-3-15,0-1-2 0,0 4 1 0,-1-2-1 16,2 2-1-16,1 2 2 0,2-1-3 15,0 0-1-15,4 1-1 0,2-1-4 0,4 0 1 16,6-1-3-16,0-1 1 0,1-3-4 0,4 0 0 16,-1-1-1-16,3-4-2 0,3-3 6 0,-1-3 0 15,2-1 4-15,0 0 3 0,-1-3 1 16,1-4 1-16,-2-2 3 0,-3-1 5 0,0-1 0 16,-4-2 8-16,0-1 3 0,-2-2 6 0,-4 1 4 15,-2-3 0-15,-3-1-4 0,-1 0-5 16,0-3-4-16,-5 0-4 0,-3-1-2 0,-3 1-2 15,-1 1-1-15,-4 2-4 0,0 3 0 0,-3 3-2 16,0 4 0-16,0 2-2 0,2 5-3 0,2 2-3 16,-1 0 2-16,1 6-3 0,5 2 2 0,-1 2-3 15,3 0-6-15,6 3-6 0,2 0-7 0,0-1 2 16,5 1-3-16,6 0 6 0,4-3 5 16,5 1-1-16,0-4 9 0,5 0 0 0,1-2 5 15,3-3 5-15,0-2 0 0,4 0 1 0,-1-1 1 16,2-5-1-16,2-1 1 0,-3-1 4 0,4-3 4 15,-3-1 3-15,1-1 7 0,-3-1 4 16,-3-2 5-16,-2-3 2 0,0 0-1 0,-1-4-3 16,0-4-9-16,3 0-2 0,-6-2-9 0,1-1 0 15,-5 0-3-15,-3 1-2 0,-6 0 2 16,-4 3 0-16,-3 3 5 0,-3 4 1 0,-4 5 6 16,-3 3-2-16,-5 4-5 0,-3 4-5 0,-1 3-11 15,-4 2-2-15,-4 9 0 0,0 4 2 0,-3 4 0 16,5 4 2-16,0 6 3 0,0 1-5 15,4 3 8-15,-1 3-3 0,6 1-1 0,0 0 3 16,4 2-6-16,3-3-1 0,5 0-5 0,1-2 1 16,0-1-1-16,1-1 2 0,5-2 1 0,2 0-6 15,1-2-2-15,4-2-6 0,1-3-1 0,5-1-4 16,3-3 4-16,0-5 6 0,7 0 2 0,0-3 12 16,8-3-1-16,-2-2 3 0,-2-4 2 15,4-2-4-15,-4 0 4 0,2-2-2 0,-1-5 3 16,-3-3-2-16,-3 0 6 0,-6-2 2 0,-5-1 6 15,-2-2 15-15,-5-3 2 0,-1-3 7 16,-6 0-5-16,-2-4-7 0,-1 3-1 0,-1-2-3 16,-6 4 5-16,-3 0-3 0,-1 4-1 15,-3 3-6-15,1 3-6 0,-4 3-3 0,4 3-4 0,-4 1 0 16,5 3-1-16,0 2 2 0,-2 5-4 16,2 1-2-16,2 5 0 0,0 2-12 0,5 3 11 15,-2-1-2-15,4 1-4 0,-1 1 9 0,4 0-8 16,0 2-1-16,0-3 0 0,6 2-3 0,0-2-1 15,1-2 3-15,3-1 1 0,6-2 2 16,-4-2 4-16,6 0-1 0,-1-3 3 0,1-1 0 16,5-2 1-16,1-1 2 0,-2-3 4 0,4-1-1 15,0 0 2-15,3-6 3 0,0-3 0 0,1-1 3 16,0-3 3-16,1-2 0 0,-3-2 1 0,0-3-3 16,1-2-1-16,-1-2-3 0,1-3-3 0,-2-1 2 15,0-3-4-15,2-2 2 0,-3-2-2 16,-1-3 0-16,-4-1-2 0,0-1-1 0,-2-1 0 15,-6 0-4-15,2 2 4 0,-7 2-2 0,-3 4 3 16,-3 4 6-16,-2 4-3 0,0 6 6 16,-4 5 1-16,-4 5 1 0,-2 4-3 0,-1 2-2 15,-1 3-5-15,-4 3-6 0,2 5 1 16,-4 5-3-16,5 6 2 0,-4 3 0 0,6 5 1 16,-1 2 2-16,3 2-1 0,0 3 6 0,4 3-3 15,2 4 5-15,1-2-1 0,2 0-3 0,2-1 3 16,5-4-6-16,-1 0 0 0,0-2-2 0,3-2-2 15,1 0-3-15,-1-1-12 0,-1-5 1 16,1-1-8-16,0-5-17 0,-2-3-11 0,2-2-23 16,0-4-21-16,-1-3-13 0,0-3-22 0,2-3-46 15,-2 0-74-15,0-2-170 0,0-3-107 0,-5 2-549 16</inkml:trace>
  <inkml:trace contextRef="#ctx0" brushRef="#br0" timeOffset="-71078.54">24619 4670 1427 0,'0'0'343'0,"0"0"-303"0,0 0 68 0,0 0 45 16,0 0 6-16,0 0-23 0,132 47-16 16,-98-41-9-16,3-2-20 0,4 2-24 0,3-3-13 15,-2 1-15-15,4-2-10 0,-2 1-8 0,-1-3-8 16,-2 1-4-16,0-1-7 0,-1 0-13 0,-2 0-21 15,-5 0-35-15,-3 0-47 0,-2-3-67 16,-5 1-112-16,-7 1-285 0,-8 0-882 0</inkml:trace>
  <inkml:trace contextRef="#ctx0" brushRef="#br0" timeOffset="-67228.05">17817 2981 530 0,'0'0'-98'0,"0"0"31"15,0 0 78-15,0 0 19 0,0 0 18 16,0 0 11-16,0 0 19 0,0 0 17 0,0 0 18 16,0 0 6-16,0 0 11 0,0 0 3 0,49 103-5 15,-48-85 3-15,5 3-6 0,-4 2-7 0,0 6-9 16,0 3-15-16,2 5-20 0,-1 3 1 15,-2 2-8-15,0 2-14 0,2 2-8 0,-1 0-22 16,-2 0-11-16,0 0 1 0,0 2-5 0,0-4 0 16,-4 0-2-16,0-3-2 0,-4 0 2 0,0-4 1 15,-3-2 2-15,0-4 1 0,-1-1 2 0,0-3 3 16,-3-3 2-16,2-2 3 0,2-2 1 0,-2-5-1 16,3-1-3-16,2-4 2 0,-1-4 1 0,3-1 4 15,2-1 10-15,1-4-4 0,0 0 0 16,1 0-4-16,1 0-16 0,1-5-15 0,0-3-20 15,5-3-10-15,0-3-4 0,7-1 6 0,4-3 5 16,4 2-4-16,1 3 3 0,2 3 0 16,3 3 7-16,-1 3 8 0,3 3 4 15,-2 1 3-15,0 1 3 0,4 6 1 0,-2 4-3 16,1 3 2-16,-2 3-3 0,2 3-4 0,-2 0-5 16,-4 3-2-16,-4 2-1 0,-5 1 4 0,-1 0 12 15,-9 2 2-15,-3 1 10 0,-1 2 7 0,-2 1 3 16,-8 3 7-16,-5 0 8 0,-1 3 10 0,-3-1 0 15,0 2 6-15,-2 0-6 0,0 2-4 16,4 0 1-16,1-2-12 0,1 2-1 0,3-2-5 16,4 0-7-16,5-2 1 0,1-2-5 0,2-1-2 15,4-4-4-15,7-2 1 0,7-1-3 0,3-1-3 16,6-1 2-16,3-1-2 0,4-1-1 0,3-1-4 16,4-2-1-16,2-4-7 0,-1 1-7 15,6-2-17-15,-4-3-45 0,6 0-58 0,1-2-116 16,2 1-202-16,-13-4-92 0,-12-3-624 0</inkml:trace>
  <inkml:trace contextRef="#ctx0" brushRef="#br0" timeOffset="-66637.16">19264 5309 1745 0,'0'0'12'0,"0"0"9"0,0 0 12 15,0 0 17-15,0 0 14 0,0 0 13 0,0 0 3 16,0 0 0-16,0 0-5 0,0 0-8 0,0 0-13 16,127 109-9-16,-92-94-10 0,1 0-12 0,5 1-8 15,-1 1-11-15,0 0-4 0,-3-1-6 16,-5 1-2-16,-4-2-7 0,-5-1-7 0,-9 0-3 15,-5 1-1-15,-9-1 5 0,-4 1 5 0,-13 0 8 16,-5 0 6-16,-6-1 1 0,-3-1 5 0,-3 0-2 16,-3-2 3-16,3-2-2 0,-2-2-3 15,5-2 1-15,2 0-5 0,5-3-5 16,4 0-14-16,1-2-26 0,6 0-36 0,-2 0-56 16,8 0-90-16,0 0-165 0,3 0-37 0,2 0-541 0</inkml:trace>
  <inkml:trace contextRef="#ctx0" brushRef="#br0" timeOffset="-65677.49">20312 5656 2071 0,'0'0'-81'0,"0"0"60"0,0 0 44 0,0 0 55 15,0 0-3-15,0 0-32 0,0 0-11 16,132-71 7-16,-108 58 4 0,0 0-1 0,-3 1-9 16,-5-1 1-16,0 2 4 0,-5-1 4 15,-5 0 3-15,-1 2-4 0,-5 1-1 0,0-1-8 16,-8 1-6-16,-2 2-16 0,-9 3-13 0,-3 3-9 15,-5 1-8-15,-7 2 0 0,0 7-1 0,-5 4 3 16,-1 3 5-16,1 0 4 0,1 3 3 0,5-1 0 16,2 1 0-16,6 1-4 0,2 0 2 15,8-1-4-15,4 0-2 0,5-2-2 0,6-1-6 16,0-2 1-16,15-1 1 0,-1-4 6 0,12-1 3 16,-1-4 2-16,5-4 7 0,1 0-3 0,0 0 6 15,-1-6 0-15,1-1-2 0,-4-4 4 16,-4 1 1-16,-2-2 5 0,-3 0 0 0,-5-1 5 15,2 0-2-15,-7 1-2 0,-1 1 1 0,-4 1-5 16,0 1 2-16,-2 1-2 0,-1 2 1 0,0 1-3 16,0 3-3-16,-1 1-4 0,0 1-15 15,-2 0-6-15,1 1-8 0,1 5 1 0,0 3 13 16,-1 4 6-16,-1 0 8 0,1 4 0 16,2-1 2-16,0 0 1 0,2 0 0 0,4 0 2 15,4 0-7-15,1-1 4 0,4-2-2 0,1-2-1 16,4-1 4-16,0-3 0 0,2-4 5 0,3-2 3 15,-3-1 4-15,1-1 1 0,2-5 0 0,-2-2 1 16,-2-2-1-16,0-2 6 0,-1-2 0 0,-3 1 5 16,-1-1-8-16,1 0 2 0,-4 0-4 0,5 2-6 15,-5 0 6-15,5 3-11 0,-4 2-1 16,1 2 0-16,-2 4-6 0,-1 1 6 0,0 0-2 16,-2 6 0-16,-1 2 3 0,-2 4 0 0,2 0 0 15,-4 2-1-15,-1 2 3 0,-3 0-3 16,-1 1 2-16,0 2 1 0,-2-2-1 0,-4 1 2 15,-4-1 2-15,0-2 0 0,-1 0 0 0,-4-2 5 16,-2-2-1-16,-2-2 0 0,-1-1 3 16,5-1-3-16,-2-2 0 0,-1-2-3 0,5-2-1 15,2 0-3-15,2-1 0 0,0 0-1 0,6-2-6 16,2-3 1-16,1 1-7 0,0-3-4 0,5 0 1 16,8-2 1-16,2-1 2 0,4-1 2 15,2 2 5-15,1 0-2 0,2 0 1 0,2 4 1 16,0-1-2-16,1 0 2 0,1 0 2 0,0 0-1 15,-1-1 1-15,3 0 0 0,0 0-2 0,1 0 2 16,0-1 1-16,0 1-2 0,-2-1 4 0,0 1 2 16,0-1 3-16,-1 0 2 0,-4 0 1 0,-1 0-2 15,-5 0-3-15,-4 0 3 0,-5 0-1 16,-3 1 8-16,-4 1 6 0,-2 1 5 0,-1 2 1 16,-8 1-9-16,-1 0-11 0,-3 2-7 0,-3 0-5 15,-4 6 3-15,-1 4 0 0,2 1 3 0,-1 1-1 16,3 5 1-16,0 1 3 0,4 1-2 15,-1 1-1-15,6 1-1 0,1-2-4 0,1 0-7 16,6-2-12-16,0-1-28 0,4-3-43 0,0 0-68 16,6-3-128-16,0 1-219 0,-1-3-27 0,-2-4-569 15</inkml:trace>
  <inkml:trace contextRef="#ctx0" brushRef="#br0" timeOffset="-64709.59">21596 5945 833 0,'0'0'185'0,"0"0"-94"0,0 0 8 16,0 0 15-16,0 0-10 0,0 0-44 0,0 0-10 16,0 0 8-16,0 0-2 0,86-125-11 0,-71 112-5 15,0 1-4-15,0 2 2 0,-1 3 7 16,1 1-9-16,-4 3-7 0,2 2-12 0,-6 1-17 16,1 0-6-16,-3 4-6 0,0 3-5 0,1 2 0 15,-2 2-5-15,-2 1 0 0,0 1 1 16,-2-1 4-16,0 1 8 0,0 0 5 0,-2-3 6 15,-2 1 5-15,-1-3 1 0,5-2 4 0,-1-1 1 16,-1-3 5-16,2 0 9 0,0-2 12 0,0 0 9 16,0 0 8-16,6 0 0 0,0-5-11 0,3-1-9 15,1 0-13-15,5-4-10 0,1 1-6 0,6 0-5 16,1-2-2-16,-1 2-1 0,2 0 2 0,-1 2-4 16,0 2 3-16,-1 0-1 0,-3 3-2 15,0 0 3-15,-2 2 0 0,-3 0 2 0,-2 6-2 16,-3 1-1-16,0 3-4 0,-4 1-1 0,-4 1 5 15,-1 3 2-15,0 2 4 0,-5 0 2 16,-1-1 0-16,-3 1 1 0,1-2-1 0,0 1 4 16,-2-3 1-16,3-3 8 0,-1-1 10 15,2-3 8-15,1-3 9 0,-1 0 7 0,6-2 3 16,-2-1 1-16,2 0-2 0,0-1-13 0,2-5-13 16,5-2-13-16,1-2-12 0,3-3-1 0,2-1-3 15,2-2 1-15,3 0-1 0,1 0-1 0,3 0-1 16,-1-2-3-16,3 0 1 0,-2 0-1 15,2 0 1-15,-1 1 0 0,-1 2-2 0,-1 1-1 16,-1 4 0-16,-5 3 2 0,0 3-1 0,-5 3-2 16,-3 1-3-16,-3 0-6 0,-4 5 2 0,0 5 2 15,-4 2 4-15,-2 4 8 0,-2 3-2 0,-1 1 1 16,0 2 0-16,1 0 0 0,4 0-2 0,1-1 0 16,3 0 0-16,0-2-2 0,1-1 0 15,6-1-2-15,3-3-1 0,3-2-1 0,0-3 3 16,4-2 1-16,-1-3 2 0,5-2 8 0,1-2-7 15,1 0 0-15,2-2 0 0,-3-4-3 0,3-1 3 16,-4-2 2-16,2-1 4 0,-2-1 3 16,-1-2 2-16,-2-1 0 0,0-1 1 0,-3 0-1 15,0-3-1-15,-3 0 0 0,-2 0-2 0,-1 0 3 16,-3 1-1-16,-3 2 2 0,-2 0 3 16,-1 2-1-16,-4 3 8 0,-2 0-4 0,-5 4-2 15,-3 1-4-15,-1 3-7 0,-1 2-3 0,-4 0-1 16,2 1 2-16,1 5-1 0,1 2 0 0,1 0 0 15,4 1-5-15,-1-1 0 0,8 2-5 16,0-2-3-16,4 2 1 0,0-1 1 0,0-1-1 16,5 1 1-16,1-1 3 0,3-1-3 0,-1 1 5 15,1-2 3-15,2 1-1 0,1 0 3 0,-1-1 0 16,2 1 1-16,0 0 0 0,3-1 1 0,-1 3-2 16,4-1-3-16,-4 0 5 0,5 2-6 0,-1-2-1 15,2 1-4-15,1-1-10 0,3 0-10 16,-2-1-19-16,1 0-19 0,4 0-32 0,-2-2-48 15,-1-1-63-15,-2-2-145 0,-7 1-113 0,-5-2-651 0</inkml:trace>
  <inkml:trace contextRef="#ctx0" brushRef="#br0" timeOffset="-64515.39">22724 5365 1734 0,'0'0'651'0,"0"0"-618"0,0 0 19 0,0 0 10 15,0 0-4-15,0 0-23 0,0 0-25 0,-8 123-8 16,27-99-22-16,2 0-31 0,8 1-55 0,1 1-139 16,2 0-212-16,-7-5-97 0,-8-7-650 0</inkml:trace>
  <inkml:trace contextRef="#ctx0" brushRef="#br0" timeOffset="-63754.17">22967 5871 2129 0,'0'0'35'0,"0"0"4"15,0 0 17-15,0 0-15 0,0 0-30 0,118-67-11 16,-93 62-1-16,-4 1 4 0,0 3-2 0,-1 1 0 15,-4 2-2-15,-2 5 2 0,-4 4-1 0,-3 0 2 16,-4 3 3-16,2 3-1 0,-5 2 3 16,0 2-3-16,-5 1 2 0,0 1-3 0,-1-1 1 15,-2-1 1-15,2-1-3 0,0-3 2 0,2-1-2 16,0-2 2-16,3-4 7 0,0-2 6 0,1-2 10 16,0-3 16-16,0-2 22 0,0-1 17 15,0 0 3-15,1-2-12 0,3-5-27 0,1-2-17 16,3-2-13-16,2-4-2 0,2-2 0 0,2 2-7 15,2-3-3-15,1 0-2 0,0-2-5 16,3 1 4-16,0-1 0 0,0 2 0 0,0 0 0 16,-1 5-2-16,-3 2-1 0,-1 4 0 0,-4 2-2 15,-3 4 0-15,-2 1-4 0,0 0-2 16,-4 4 2-16,1 3-6 0,-3 2 2 0,0 4 0 16,0 0-5-16,0 1 4 0,0 2 0 0,-3 2-1 15,2-1 4-15,0 1-4 0,1 1-4 16,0-2-1-16,4 0-3 0,2 2 4 0,4 1 6 0,2-1 1 15,6 1 2-15,2-2 0 0,2 0 1 0,-1 1-2 16,4-3 4-16,0-3 0 0,0-1 0 16,0-4 4-16,-5-3 4 0,2-3 0 0,-2-2 1 15,-2 0 4-15,-4-2-1 0,-1-6 6 0,-3-2 7 16,-2-2-3-16,0-2 3 0,-3 0 2 0,-1-2-2 16,-2 2 5-16,1-2-1 0,-3 1 0 0,0 1-6 15,0 0-3-15,0 1-3 0,-4 0-2 16,-2 2 5-16,0 0-6 0,-5 2 0 0,-1 2-2 15,0 0-7-15,-3 4 1 0,-2 1 1 0,0 2-5 16,1 0-1-16,-3 4 1 0,3 2-2 0,0 3 3 16,1-1 1-16,4 2-1 0,2 1-2 15,3-1-4-15,1 1-1 0,5 0-2 0,0-1 0 16,0 0 0-16,5-1-1 0,1 0-2 16,1-2-1-16,4 0 2 0,1-1 1 0,1-2 2 15,0 0 4-15,1-2-1 0,1 0 6 0,-3 1 1 0,1-1-2 16,0 0 5-16,-2 3-4 0,-2 1 2 15,0-1 2-15,-2 4 0 0,1-1-1 0,0 0-2 16,-3 2-3-16,3-1 1 0,-1 0 3 0,-3 2 1 16,4-1 0-16,-2-1 0 0,-1 1 0 15,0-1-1-15,0 0 1 0,0-1-1 0,1-1-2 16,-1-1-1-16,0-1-7 0,3-1-18 0,-2-2-25 16,1 0-42-16,1-1-84 0,-2-1-119 15,-1 0-249-15,-1 0-814 0</inkml:trace>
  <inkml:trace contextRef="#ctx0" brushRef="#br0" timeOffset="-63552.82">23923 5541 2128 0,'0'0'85'0,"0"0"16"16,0 0 10-16,0 0-3 0,0 0-30 15,0 0-30-15,0 0-17 0,0 0-19 0,0 0-18 16,0 0-14-16,-46 123-22 0,71-98-30 0,6 1-47 16,5-1-77-16,2 1-93 0,2-3-164 0,-9-5-37 15,-10-7-525-15</inkml:trace>
  <inkml:trace contextRef="#ctx0" brushRef="#br0" timeOffset="-62785.54">24453 5739 1582 0,'0'0'329'0,"0"0"-232"0,0 0-22 0,0 0-7 16,0 0-23-16,0 0-19 0,0 0 2 15,0 0 2-15,0 0-3 0,0 0-2 0,-85 140-7 16,66-106 4-16,-2 2 4 0,-2 4 2 0,-1-1 4 16,2 1-4-16,-1 2-5 0,3-3-4 0,-1-2-5 15,1-2-7-15,3-4 0 0,3-4-5 16,-1-4-1-16,4-3 3 0,4-3-5 0,2-4 3 15,0-2-1-15,2-4 0 0,2-3 6 0,0-3 17 16,1-1 24-16,0-1 1 0,0-5 4 0,-2-4-20 16,-1-2-21-16,-2-5-4 0,0-2-6 0,-1-2-1 15,-3-2 0-15,0-2 1 0,2 0-2 16,1-3 1-16,-1 1-3 0,5 1-5 0,1 1-1 16,1 3-3-16,0 3 3 0,0 3 1 0,0 5 2 15,0 3-3-15,2 3-10 0,5 3-1 0,-1 0-9 16,5 2 1-16,1 0 3 0,2 5-12 15,5 1 2-15,-2 1-3 0,2 1-2 0,0 0 6 16,0 0 0-16,1-1 3 0,0 0 5 0,-1-2 8 16,0 0 6-16,1 0 2 0,-4-1 4 0,2 0 3 15,-1-2 2-15,-4 1 2 0,0-1 2 16,-3-1-2-16,-3 0 3 0,0 0 0 0,-5 1 1 16,-1-1 5-16,-1 0 0 0,0 0 7 0,0 1 3 15,0 1 5-15,0 2 0 0,-3 2-1 16,-3 1-3-16,2 2-5 0,-4 2 1 0,2 0-4 15,0 0 0-15,-1 2 0 0,2 0 0 0,-1 1 2 16,3 1 0-16,-3 0 8 0,4 0-6 0,0 1 4 16,-1 2-3-16,3-2-9 0,0 1 8 0,6 0 8 15,4 0 4-15,8 1 1 0,-1-2-4 0,7 1-8 16,0-1-2-16,5-4 2 0,1 0-4 16,3-3-4-16,4-2-1 0,1-1 0 0,2-2-4 15,0-2 1-15,-3-3-3 0,0 0-3 0,-4-2 5 16,-8-7-2-16,-3-4 4 0,-7-3 1 15,-6-3-4-15,-5-2-1 0,-4-5-2 0,-4 1-1 16,-9-2-2-16,-4-1 2 0,-5-1 0 0,-3 3-3 16,-2-1 4-16,-1 4-4 0,-1 2 2 0,4 5 2 15,-2 3 0-15,4 3 2 0,2 4 1 16,3 4 1-16,-1 2-1 0,6 1 3 0,-3 6-3 16,4 1-3-16,2 2 2 0,1 2-4 0,5 2 2 15,1 0-2-15,3 3-2 0,0 0-1 16,4 2-4-16,5-1 2 0,-1 0-3 0,4 1 0 15,1-2-5-15,1 0-6 0,3 0-6 0,2-4-8 16,2 0-6-16,1-3-16 0,6-1-23 0,-3 1-30 16,3-6-52-16,2 0-78 0,0-2-148 0,-8-1-173 15,-7-1-753-15</inkml:trace>
  <inkml:trace contextRef="#ctx0" brushRef="#br0" timeOffset="-61921.38">25051 6299 1977 0,'0'0'135'16,"0"0"8"-16,0 0 11 0,0 0-29 15,0 0-45-15,0 0-8 0,0 0-1 0,0 0-4 16,0 0-13-16,0 0-18 0,0 0-16 0,0 0-12 16,0 0-5-16,0 0-3 0,-81-3 0 0,59 9 0 15,-7 1-2-15,3 2 3 0,0 1 1 0,-2 3 1 16,4 0 2-16,3 3-2 0,3 0-3 15,3 0 0-15,3 0-3 0,4 2 4 0,2-1-1 16,1-2-1-16,2-1-1 0,3-1-1 0,0-2-2 16,1-2 0-16,8-2-1 0,1-2 1 0,0-1 2 15,7-3 3-15,-2-1 3 0,4 0 1 0,2 0 1 16,-1-6 1-16,2-2-1 0,3-2-1 0,-4-2 2 16,0 0-1-16,-2-2-1 0,-2 0 1 15,0-1-1-15,-1-2 0 0,-2 2 2 0,-3 0-3 16,0 1-3-16,-1 1 0 0,-2 4-1 0,-3 2 1 15,-2 3 5-15,-3 3-2 0,0 1-1 0,0 0-6 16,-6 2-2-16,1 3-2 0,-4 5 2 16,-5 0 4-16,1 4 0 0,-1 2 0 15,1 1 4-15,-1 4-4 0,2-1 2 0,1-1 0 16,1 2-5-16,1-1 3 0,1-2 2 0,5-1-2 16,-1-1 2-16,2-2 0 0,2 0-2 0,0-3 0 15,4 0 2-15,0-3 1 0,5-2 0 0,0-3 4 16,3-1 3-16,-1-2 2 0,7 0 3 15,-4-1 0-15,4-3-4 0,0-3 2 0,3 0-5 16,-1-1 0-16,2 0 1 0,-1-1-5 0,1 2-1 16,3-1-3-16,-4 3 1 0,0 0-2 0,-4 2 3 15,-2 1-3-15,-5 2 1 0,-1 0-2 0,-6 0 1 16,0 0-2-16,-1 2-3 0,-2 3 2 0,0 0-3 16,-5 2 3-16,0 1 4 0,-7 1-1 15,0 2 4-15,0-1 0 0,-1 2-2 0,-2-1 0 16,1 1 1-16,2 0 1 0,-4 1-1 0,5-1 3 15,0 1-3-15,4 0 1 0,2-1-1 0,-1-1 1 16,4 0-1-16,2 0 1 0,0-1-1 16,0 2-2-16,6-1 4 0,1 0-1 15,5 0 1-15,2 1 3 0,2-2-5 0,0-1 1 16,4-1-2-16,1 0 2 0,-2-1 0 0,3-1 2 0,-1 0 2 16,4-3-3-16,-3-1 3 0,1-2 0 15,-4 0 1-15,2-1 3 0,-2-6 0 0,-4 0 3 16,0-1-1-16,-3-1 3 0,-2 0-2 0,1-3 1 15,-2 1-1-15,-2-1-4 0,-2 0 2 16,2 0-3-16,-4 1 0 0,0 0-2 0,-3 3 3 16,0 1-2-16,0 3 2 0,-4 2 3 0,-4-1-6 15,2 3 0-15,-8 0-1 0,0 3-4 0,-5 3 1 16,-2 2 0-16,0 3 0 0,0 0-2 0,-5 2 3 16,3 1-1-16,1 0 3 0,-3 2 3 0,2 0-5 15,1 1 2-15,3-1-4 0,-1 2 2 16,6-5-4-16,3 1 0 0,3-2-1 0,1-1-11 15,4 0-4-15,3-3-15 0,0 2-14 0,0-3-14 16,10 0-14-16,-4-1-15 0,4-2-22 0,4 0-26 16,-2-2-68-16,6 0-121 0,-7-1-270 15,-2-1-843-15</inkml:trace>
  <inkml:trace contextRef="#ctx0" brushRef="#br0" timeOffset="-57304.54">17894 10783 888 0,'0'0'124'0,"0"0"51"0,0 0 28 0,0 0 5 0,0 0-49 15,0 0-34-15,0 0-14 0,0 0-5 16,0 0 7-16,0 0-16 0,0 0-23 0,0 0-16 16,21 117-13-16,-29-71-7 0,1 2-7 15,1 1-4-15,-1 2-8 0,-1-2-6 0,0 2-5 16,-5-1-5-16,1-1 1 0,-4-2-7 0,1-3 1 15,-4-3-5-15,3-4-4 0,0-3-7 0,1-7-21 16,0-3-36-16,4-4-68 0,1-4-92 0,2-3-196 16,5-6-79-16,1-3-645 0</inkml:trace>
  <inkml:trace contextRef="#ctx0" brushRef="#br0" timeOffset="-57048.9">17863 10805 1725 0,'0'0'125'16,"0"0"17"-16,0 0 12 0,0 0-16 15,0 0-27-15,125-51-33 0,-102 51-21 0,3 0-8 16,-3 4-14-16,-2 3-11 0,-2 3-9 0,-1-1-7 16,-6 3-4-16,-3 0-5 0,-6 1 3 15,-3 2-3-15,0 0 0 0,-10 1-1 0,-3 1-3 16,-7 0 0-16,-3 1-2 0,-5-1 1 0,0-1-1 15,3 0 0-15,-2-2-4 0,3-2-9 0,3-1-10 16,4-2-30-16,4-3-24 0,5-1-40 16,1-3-50-16,6-1-98 0,1-1-109 0,2-1-60 0,5-2 47 15,-4-1-240-15</inkml:trace>
  <inkml:trace contextRef="#ctx0" brushRef="#br0" timeOffset="-55808.23">18325 10780 1303 0,'0'0'558'0,"0"0"-426"16,0 0-5-16,0 0-7 0,0 0-25 0,0 0-41 15,0 0-28-15,0 0-2 0,0 0-7 16,0 0-2-16,-75 131-5 0,76-112-6 0,3 1 1 16,4-2 0-16,2 0 4 0,2-1 2 0,4-2-4 15,-3-1-1-15,6-3-4 0,-1-2-1 0,2-3 2 16,2-3 1-16,-1-2 1 0,0-1 3 15,2-3-2-15,0-5 3 0,-5-2 2 0,1-3 0 16,-2-2 4-16,-4-1-1 0,-3-2-1 0,-1-2-1 16,-3-2-2-16,-5-1-4 0,-1-2-3 0,0 1-2 15,-7-2-4-15,-3 2 1 0,-4 2 0 0,-3 3 0 16,-3 2 2-16,1 5 0 0,-4 4 2 16,1 2-6-16,-3 5 4 0,4 1-5 0,-1 2-1 15,2 8 4-15,4 1-1 0,1 1 1 0,5 5-1 16,1 0 0-16,6 0-3 0,3 0 1 0,0 2 0 15,4-3 0-15,7-1 3 0,5-1-1 16,1-1 3-16,4-4 0 0,2-2 1 0,0-2 1 16,6-4-2-16,0-1 2 0,0-1 0 0,1-5 2 15,-4-2 1-15,2-2-2 0,-5-1 2 16,0-1-1-16,-2-2 1 0,-4 1 0 0,0-2 1 16,-3 1 0-16,0 1-1 0,-3 1 3 0,-1 2-4 15,-4 1 2-15,1 2-3 0,-1 2-3 0,-2 2 2 16,-1 2-4-16,1 1 3 0,-2 0-3 15,0 1 1-15,-1 4-2 0,0 1 0 0,3 4 3 16,-3 0 0-16,0 4 2 0,0 1 0 0,0 2 1 16,0 1-3-16,3 0 2 0,-1 0-2 0,-1 2 0 15,6-1 2-15,0 0-4 0,1-1 3 0,3-1-3 16,1-2 2-16,4-2 0 0,-1-2-1 0,5-3 2 16,4-4-2-16,-2-2 3 0,0-2 2 15,2 0-1-15,-3-5 2 0,-2-4 2 0,0-4 6 16,-1-3 4-16,-3-4 5 0,2-3-3 0,-2-1 0 15,-1-2 3-15,-3-4-4 0,5 1 1 16,-4-4-4-16,4-2-8 0,-3-3 0 0,4-5-5 16,-1-1 0-16,-1-4-1 0,2-1 0 15,2-2-3-15,-1 3-2 0,-2 0 0 0,-4 6-4 0,-3 6 7 16,-3 6 2-16,-4 9 2 0,-3 5 2 16,0 7 1-16,0 7-4 0,-7 2-6 0,-2 8-1 15,-4 9-6-15,-4 7 5 0,-1 8 4 0,-6 4 2 16,5 4 3-16,1 5-4 0,2 2 5 15,-1 1-6-15,5 1 1 0,1 1 2 0,2-3-2 16,6-1 2-16,2-4 1 0,1-5-3 0,3-1 0 16,6-5 1-16,2-2-4 0,0-4-3 0,-1-3 3 15,1-2-5-15,-3-5 5 0,-2-5 1 0,-4-3 1 16,-1-4 7-16,-1-3 1 0,0 0-1 0,-7-6-1 16,1-2-4-16,-7-5-5 0,1-1 0 0,-1-3-3 15,-4-2-5-15,2 0 2 0,-4-2-1 16,1-1 2-16,0 1 3 0,3 0 2 0,0 2 5 15,3 2-4-15,3 2 4 0,5 1-3 0,-1 3-3 16,5 1-1-16,0 2-6 0,7 1-2 16,2 1-2-16,3 2 2 0,4 1-5 15,3 0 3-15,3 2-4 0,1 0-13 0,3 1-4 16,0 0-14-16,4 0 3 0,-2-1 9 0,0 1 7 16,-3 0 12-16,-1-1 4 0,-1 0 8 0,-2-2 2 15,-5 2 7-15,2 0 3 0,-6 1 1 0,-2-1 2 16,-2 1 1-16,-7 0 11 0,-1 0 14 0,0 0 11 15,0 3-4-15,-3 3-8 0,-4 0-10 16,-2 2-10-16,3 4 10 0,-1-1-1 0,-1 4-1 16,5 0 5-16,-4 2-8 0,5 3 1 0,2-1-2 15,0 2-2-15,0-2 1 0,2 2-1 0,7-3 3 16,0 0-1-16,1-2 1 0,2-2-1 0,4-3 1 16,-2 0-8-16,3-4 9 0,-1-3 2 0,1-3-4 15,3-1 12-15,-3-1-10 0,-1-6 3 16,3-3 3-16,-3-2-7 0,-1-2 5 0,-2-4-4 15,0 0-1-15,-3-3-5 0,-4-1 0 0,2-2-4 16,-3-1-2-16,-2-1 0 0,-2-2-3 0,-1-1 0 16,0 0-2-16,-7-2 2 15,0 3-2-15,-7 2 0 0,1 5 4 0,-3 4-4 16,1 5 6-16,-2 6 1 0,2 3 0 0,-1 3-2 16,1 5 1-16,-1 6 0 0,3 4-4 0,1 5 5 15,1 3-7-15,4 1 0 0,1 0 1 0,6 2-3 16,0-2 1-16,10-2-1 0,6 0-1 0,4-2-2 15,4 0 4-15,7-2-5 0,6-2-5 16,3-3-11-16,2-3-34 0,1-3-42 0,-2-3-63 16,-1-4-89-16,-3 0-210 0,-9-1-329 0,-11-3-449 0</inkml:trace>
  <inkml:trace contextRef="#ctx0" brushRef="#br0" timeOffset="-53568.28">20152 10536 499 0,'0'0'193'0,"0"0"48"0,0 0 33 16,0 0-25-16,0 0-60 0,0 0-58 0,0 0-28 16,0 0-16-16,0 0-17 0,0 0-15 15,0 0-17-15,0 0-5 0,-122 40 0 0,101-29-1 16,0 1 0-16,3 0 2 0,-2 5-7 0,5-2 1 16,-3 4 0-16,5 1-1 0,-3-1 0 0,8 3-5 15,4-1-7-15,2-1-4 0,2 0-3 16,1 1-3-16,8-1-3 0,3-1-2 0,7-1-3 15,4-2-1-15,5-2-2 0,3-2 1 0,4-3-1 16,4-3-3-16,3-3 4 0,6-3-5 16,-3 0 4-16,3-1 3 0,-4-6-3 0,-1-1 4 15,-5-1-1-15,-3-3 3 0,-4-1 3 0,-7-1 3 16,-1-1 1-16,-7-2 3 0,-2 1 2 0,-4-3-1 16,-4 0 4-16,-2 0-3 0,-4 1 2 15,0-1 0-15,0 3 1 0,-6 1 2 0,-3 4-1 16,-4 0 0-16,-3 3-6 0,-2 3-3 0,-3 3-4 15,-1 2-1-15,-3 2-1 0,-1 5 0 0,3 4 5 16,-3 0-5-16,4 2 4 0,0 0-1 0,3 4-5 16,2-1 5-16,4-1-5 0,3 1 2 0,7-2-1 15,3-1-2-15,1-2-2 0,10-1-5 16,1-1 2-16,8-2-4 0,0 0 5 0,5-2 2 16,1-3-1-16,1 0-1 0,-2-2 1 0,3 0-2 15,-6-4 1-15,3 1 5 0,-6-2-1 16,-3 0 1-16,0 1 1 0,-4-1-2 0,-2 0 2 15,0 1-1-15,-2 1 0 0,-3 0-3 0,2 1 2 16,-3 1 0-16,1 1-3 0,-2 0 1 0,-1 0-4 16,1 1-2-16,0 3 2 0,0 1 4 15,2 1 2-15,1 2 3 0,1 0 3 0,-3 0-8 16,5 0 8-16,0-2-3 0,2 0-2 0,-1-3 8 16,6-1-4-16,-1-2 3 0,3 0 4 15,2-3 1-15,2-4 4 0,0-3-2 0,1-3 3 16,-1-1-4-16,0-1 5 0,-1-1 1 0,-3-2 0 15,0-1 4-15,-1-1-2 0,1-5 0 0,-5 1-6 16,5-4 3-16,-5 0-9 0,3-5-3 0,-2 0-1 16,2-3-9-16,-1 0 4 0,0-3-4 0,-1-2-5 15,0 2-1-15,-1 0-8 0,-3 3 2 0,-3 4 0 16,-3 3 7-16,-4 7 3 0,0 5 3 16,-6 4 5-16,-3 8-2 0,-2 3-1 0,-1 2-3 15,-5 8-1-15,0 7-1 0,-6 6 6 0,0 4 1 16,2 4-1-16,-1 3 8 0,1 3-9 15,3 1 2-15,5 0 0 0,2 3-2 0,4-1 2 16,5-2-3-16,2 0 0 0,6-1-4 0,5-3 0 16,3-1-2-16,5-4-2 0,2-4 1 15,-1 1 2-15,2-6 2 0,0-4 0 0,-1-3 5 16,-2-3-3-16,1-4 2 0,-3-3 5 0,-2-1 1 16,2-2 5-16,-1-6 2 0,0-2-2 0,1-2-3 15,-2-2 2-15,3-1 0 0,-5-4-3 16,5 1 4-16,-3-1-6 0,1-2-2 0,0 0 2 15,0 0-5-15,1 3 2 0,-4 2-1 0,-1 3 1 16,0 4-3-16,-5 3 5 0,0 2-1 0,-4 2-1 16,-3 2 3-16,0 0 0 0,0 5 3 0,-1 3 1 15,-6 3 0-15,-2 3-3 0,-3 1-1 0,2 4 1 16,0 2-5-16,-2-1 2 0,2 2 0 16,3-1-3-16,2 0 1 0,1-4-1 0,2-1 1 15,2-2-3-15,5-3 3 0,1 0-4 0,3-3-4 16,2-2 9-16,0-3-6 0,2-2 8 0,1-1 2 15,3-1-2-15,0-6 2 0,-1-1-1 16,4-2 2-16,-1-3-5 0,-1 0 6 0,-3-1-4 16,3-3 3-16,-2-1 3 0,0-2-5 0,2 0 0 15,-3-4-5-15,3 0 2 0,-2 0-2 16,1 0 1-16,-2 3 2 0,-2 3-2 0,-3 3 2 16,-2 5-2-16,-5 3 2 0,0 2 1 0,-3 4 3 15,0 1-3-15,-3 0-2 0,-6 7 1 16,-1 2-4-16,-2 4 3 0,-2 1 2 0,-2 5-3 15,0 0 2-15,1 2-2 0,2 2 1 0,1 0 1 16,2-1 1-16,4 0-2 0,4-3-2 0,2 0 0 16,0-3-5-16,2-2 3 0,5-1 0 0,2-3-3 15,-1-2 2-15,2-2-2 0,3-3 1 0,-2 0 1 16,3-3 0-16,-1 0 3 0,2-4 4 0,0-2 1 16,0-2 2-16,1 0 0 0,0-2-3 15,3-1 2-15,-1-2-4 0,-1-1 2 0,1-2 1 16,4 0-5-16,-4-1 5 0,3-3-6 0,0 1 0 15,0-1 3-15,-3 1-6 0,-1 5 7 16,-3 1 0-16,-5 2 3 0,-2 4 5 0,-3 4 8 16,-4 1 6-16,0 2 0 0,0 0-2 0,-4 0-9 15,-5 7-4-15,-4 3-4 0,0 3 3 0,-4 3 0 16,0 1 5-16,0 3 0 0,3-1 0 16,1 2 0-16,1-1-3 0,5-4-2 0,1 3-3 15,3-3-1-15,3-1-3 0,0-1-1 0,0-3 1 16,5 1-4-16,0-3-1 0,2-2-4 15,2-3-4-15,1-1-11 0,1-3-24 0,3 0-48 16,-1-1-103-16,0-6-218 0,-5 1-220 0,-1 2-780 0</inkml:trace>
  <inkml:trace contextRef="#ctx0" brushRef="#br0" timeOffset="-53418.05">21504 10143 2216 0,'0'0'131'16,"0"0"-78"-16,0 0-7 0,0 0-10 16,0 0-1-16,0 0-14 0,0 0-25 0,0 0-59 15,0 0-130-15,0 0-272 0,0 0-855 0</inkml:trace>
  <inkml:trace contextRef="#ctx0" brushRef="#br0" timeOffset="-52642.92">17803 10059 0 0,'0'0'298'16,"0"0"-209"-16,0 0 71 0,0 0 47 16,0 0 27-16,0 0-10 0,0 0-44 0,0 0-22 15,0 0-22-15,0 0-21 0,0 0-23 0,0 0-27 16,0 0-18-16,-8-24-15 0,5 32 2 0,-3 3 0 16,2 3 3-16,-4 3 0 0,1 4-2 0,3 2 1 15,-3 1-2-15,3 3 1 0,-2-1-8 16,2 1-6-16,0 1-3 0,1 1-7 0,2-1 1 15,0 1-3-15,1-2-5 0,0 0-3 0,0-1-1 16,0-3 0-16,3-1-7 0,1-2 1 0,2-4-12 16,0-1-12-16,-2-3-11 0,3-3-19 15,-3 0-15-15,2-5-21 0,-2 0-24 16,1-3-34-16,-3-1-43 0,-1 0-81 0,-1-2-76 16,0-4 35-16,0 1 46 0,0 2-121 0</inkml:trace>
  <inkml:trace contextRef="#ctx0" brushRef="#br0" timeOffset="-52359.93">17643 10360 502 0,'0'0'191'0,"0"0"21"0,0 0-24 16,0 0-37-16,0 0-14 0,0 0-10 0,0 0 6 16,0 0 5-16,0 0-8 0,0 0-15 0,0 0-23 15,0 0-14-15,0 0-17 0,30 66-9 16,-21-53-9-16,1-1-11 0,0 0-8 0,1-1-7 0,2-2-2 15,1 0-2-15,1-2-1 0,1-4 1 16,0 0 2-16,2-3 2 0,0 0-2 0,-2 0 4 16,2-3-3-16,0-4-1 0,-4-2 0 15,4-1-6-15,-6-1 0 0,1 0-1 0,-3-3-1 16,-4 0-3-16,1-2-2 0,-5 0-1 16,0-2-6-16,0 0-5 0,-2-1-13 0,0 0-28 15,0 2-32-15,0 2-42 0,0 1-65 0,-2 2-114 16,1 3-182-16,0 2 7 0,1 3-393 0</inkml:trace>
  <inkml:trace contextRef="#ctx0" brushRef="#br0" timeOffset="-51411.58">19603 8599 133 0,'0'0'365'0,"0"0"-319"16,0 0 20-16,0 0 7 0,0 0 2 0,0 0-17 16,0 0-35-16,0 0-19 0,0 0 2 0,0 0 11 15,0 0 12-15,0 0 15 0,0 0 12 16,0 0 17-16,-12 32 14 0,34-32 14 0,5 0 1 16,3 0-4-16,4 0-4 0,4-2-7 0,3 0 3 15,1 0-4-15,1-1-2 0,8 2-5 0,0 1-13 16,0 0-5-16,6 0-14 0,-1 0-4 15,5 0-4-15,1 0-6 0,2 1-2 0,-1 2-3 16,-1-1 4-16,-1 2-5 0,-4 0 5 0,-5 1-3 16,-5 2-2-16,-2 0 4 0,-4 2-5 0,-4-1 2 15,-2 0-6-15,-4 1-1 0,-2 1-4 0,0 0-3 16,-4 3 1-16,1 0-4 0,-2 2 4 16,-1 0-2-16,-1 1 2 0,2 0-2 0,-1 0 2 15,0 1-1-15,2 1-2 0,1-1 3 0,2 1-8 16,2 0 3-16,-1-2 3 0,1 0-7 15,-2-2 2-15,-1-2-6 0,-7 0-3 0,4-3 1 16,-7-2 1-16,-3-4-1 0,-4 0-6 0,-5-2-16 16,0-1-22-16,-4 0-32 0,-1-3-60 0,0-4-110 15,-4 0-190-15,-1-4-129 16,-1 2-260-16,2 3 367 0</inkml:trace>
  <inkml:trace contextRef="#ctx0" brushRef="#br0" timeOffset="-51137.83">21280 8680 1412 0,'0'0'67'0,"0"0"13"16,0 0 24-16,0 0 23 0,0 0 2 16,0 0-31-16,0 0-14 0,0 0 0 0,0 0-8 15,0 0-13-15,132 49-10 0,-114-36-10 0,2 1-3 16,-2 2-5-16,-2 0-4 0,0 3-5 0,-2 0-8 15,-2-1-5-15,-1 1-6 0,-4-2 2 16,-4 0 2-16,-3 0 4 0,0-4 9 0,-9 2-6 16,-5-2 3-16,0 0-10 0,-6 0-11 0,-4-4-6 15,0 3-25-15,-3-1-32 0,0-1-54 16,-1 0-72-16,-1 0-117 0,5 1-206 0,5-3 3 16,5-2-457-16</inkml:trace>
  <inkml:trace contextRef="#ctx0" brushRef="#br0" timeOffset="-50178.15">21705 8842 1249 0,'0'0'72'16,"0"0"22"-16,0 0 16 0,0 0 5 15,0 0-29-15,0 0-40 0,0 0-10 0,0 0-1 0,125-97 1 16,-104 88-1-16,4 2-8 0,-2 3 0 16,1 1 1-16,1 2 7 0,-2 1 7 0,-4 0 0 15,4 5 0-15,-4 2-12 0,-2 2-6 0,-1 2-4 16,-1 1-7-16,0 2 4 0,-4 1-6 0,2 0 2 16,-3 2 2-16,-2-2 3 0,-1 0 4 15,3-2 2-15,-4 1 8 0,-1-1-4 0,-3-3 6 16,1-2 0-16,-1-3-6 0,-1-1-2 0,1-2 0 15,-2-2 6-15,0 0 5 0,0 0 12 0,0 0-4 16,2 0-9-16,1-3-8 0,0-4-16 16,0-1-5-16,2-3-1 0,0 1-1 15,2-2-5-15,1 1 4 0,-1-1-6 0,2 1-2 16,2-2 6-16,0 1-7 0,1-1 3 0,2 0-1 16,-2 0-2-16,-1 1 0 0,1 1-3 0,-3 0 3 15,0 2-4-15,1 2 1 0,-5 3-1 0,0 2-8 16,-3 1 0-16,1 1-5 0,-1 0-2 0,1 1 2 15,-2 4 8-15,2-1 1 0,0 3 4 16,1 0 4-16,-2 0-1 0,3 0 4 0,-1 0-2 16,5 0 0-16,1 0-1 0,0 0 3 0,1-2 4 15,4 0-2-15,0 0 3 0,1-2-2 0,-1-2 1 16,2 1 1-16,-2-2-1 0,1 0 4 0,-3-4 0 16,2-2 2-16,-3 0-3 0,1-2 2 0,-3-1-2 15,0 0-3-15,-2-2 2 0,1 0-2 16,-4 1 1-16,0-1 1 0,-2 1 5 0,-3 0-2 15,0 4 3-15,0-1 1 0,-4 1-6 0,-1 3 2 16,-1 0-4-16,-2 2-4 0,1 1-3 0,-3 0-2 16,1 4 1-16,-2 3 1 15,1 2 8-15,0 3-5 0,-1 2 0 0,1 4 2 16,1-1-8-16,-1 2 7 0,3 1 1 0,1 0 0 16,3 0 3-16,0-1-4 0,3-1-2 0,0-1-1 15,2-2 2-15,4 0-2 0,4-2 1 0,1-2 3 16,1-1 0-16,4-3 2 0,0-2-1 0,3-2 4 15,2-2-4-15,1-1 5 0,3 0 0 0,-2-4-3 16,1-1 5-16,1-2-2 0,0 1 1 16,0-2 0-16,-2 1-1 0,2 0 0 0,-2-1-1 15,-1 1 2-15,-1 1-5 0,-3 2 3 0,-5 0-4 16,-3 3-2-16,-2 1 3 0,-3 0 1 0,-2 1 4 16,-2 4 6-16,-1 2 3 0,0 1-2 0,-4 3 1 15,-1 2-5-15,-1 2-5 0,-1 1 1 16,-1 0-5-16,-1 1 1 0,3 0-5 0,1-1 1 15,0 1-2-15,0-2-3 0,5 1 0 0,0-2-14 16,5 0-13-16,4-2-27 0,3 0-47 0,4 0-62 16,5-4-93-16,2 0-173 0,-5-2-125 15,-4-3-678-15</inkml:trace>
  <inkml:trace contextRef="#ctx0" brushRef="#br0" timeOffset="-49594.65">23334 8964 513 0,'0'0'331'15,"0"0"59"-15,0 0-14 0,0 0-89 0,0 0-91 16,0 0-71-16,0 0-40 0,0 0-36 16,0 0-18-16,0 0-10 0,0 0-11 0,-117-75-3 15,99 88-8-15,-3 2-2 0,0 2 3 0,1 2 6 16,-1 2 5-16,5 0 0 0,0 0 0 0,7-1-4 16,4-2-5-16,3-2-2 0,2-1-2 0,4-1-3 15,6-4 5-15,-1-2 2 0,5-2 5 16,1-5 9-16,2-1 1 0,2-2 4 0,3-7 1 15,2-3 4-15,-2-3 3 0,3-1 2 0,-1-3 2 16,-1-1-5-16,1-3 0 0,0-3-6 0,1-1-2 16,1-4-2-16,3-1-7 0,-2-4 1 15,3-2-8-15,0-2 1 0,1 0-2 16,-1 0-5-16,-3 5 3 0,-4 3-2 0,-1 5 1 16,-7 7 4-16,-6 6 3 0,-7 4 10 0,-2 4 4 15,-1 5-2-15,-8 1-7 0,-7 3-7 0,-2 6-5 16,-5 5-2-16,-4 4 1 0,-2 3-1 0,-1 4 1 15,-2 4-2-15,-1 2-2 0,-1 4 0 0,3 0 0 16,3 2 3-16,4 1 2 0,7-1-2 0,5-1-2 16,9-1-3-16,3-1-6 0,1-1 0 15,7-1-4-15,4-3-4 0,-1-2 3 0,5-1-4 16,0-3 5-16,3-6 3 0,0-2 0 0,2-6 5 16,1-2 1-16,0-5 1 0,1-2 4 0,1 0 2 15,-1-3 4-15,1-5-1 0,1-1 2 16,1-4 0-16,0-2-4 0,1 0 4 0,-3-1 0 15,-2 1-3-15,-3 1 4 0,-3 2 3 0,-5 3 3 16,-6 0 12-16,-3 4 3 0,-2 0 3 0,-2 1-2 16,-7 2-7-16,-7 2-3 0,-3 0-4 15,-4 5 2-15,-5 4 0 0,1 2-3 0,-2 4-1 16,2 0-3-16,-1 3 0 0,2 2-2 16,2-1 1-16,2 1-3 0,1-2-2 0,3-1-4 15,5-1-11-15,3-1-14 0,2 0-34 0,7-1-43 16,1 0-72-16,0 0-119 0,10 0-103 0,-2-4-193 15,-2-3-711-15</inkml:trace>
  <inkml:trace contextRef="#ctx0" brushRef="#br0" timeOffset="-48695.37">24036 8955 1454 0,'0'0'131'0,"0"0"-82"0,0 0 28 0,0 0 19 15,140-20 2-15,-107 20-11 0,4 0-13 16,-4 5-5-16,-2 2-3 0,-1 2-8 0,0 2-10 16,-5 1-5-16,-2 1 0 0,-4 3-9 0,-5 1 2 15,-3 5-4-15,-6 1-8 0,-3 3-1 0,-2 3-7 16,-6 0-1-16,-5 0-2 0,-1 1 2 15,-7-1-3-15,0-1-3 0,-2 3 3 0,-3-1-5 16,-3 2 2-16,0-2 1 0,1 3-6 0,-5-1-2 16,-2 2 1-16,-2-2 1 0,-2 0-2 15,0 0 7-15,-1 0-9 0,2-1 1 0,-2-1 2 16,0 0-7-16,-1-2 2 0,2-2 0 0,0 1 1 16,5-4 0-16,5 0 2 0,5-1 1 15,6-3-4-15,8-1-4 0,8-3-3 0,2 1-2 16,9-4 0-16,3 0 6 0,5-4 0 0,0-3 0 15,2 0 4-15,4-4-7 0,0-1 7 0,5 0 1 16,0-2-4-16,2-4 4 0,-1-2-3 0,2 0 2 16,-1-2 2-16,-5 1 1 0,0-1-2 0,-4 2-2 15,-4 0 4-15,-8 3 1 0,-2 1 9 0,-6 2 10 16,0 1 8-16,-3 1 3 0,-4 0-2 16,-5 2-11-16,-4 3-10 0,-7 5-2 0,-6 1-4 15,-1 2 4-15,-1 2 1 0,-2 1 1 0,0 1 2 16,4 3-5-16,-3 0 6 0,2 4-6 15,-2 0 5-15,0 1 2 0,1 3-2 0,0 2 7 16,-2 0-4-16,0 2 1 0,0 1-2 0,0 0 2 16,0 0 3-16,0 2-1 0,4-2 0 0,-3 1-5 15,2 0-4-15,-2-1 0 0,-1 1-3 16,-1-1 0-16,0 2 1 0,-3 0-1 0,-3-1 3 16,5 1 3-16,-2 2 0 0,0-2 7 0,1 3 7 15,2-1-5-15,1 1 2 0,0-1-2 16,5-1-3-16,0 0-3 0,4-3 1 0,0-1-3 15,1 1-5-15,1-4 5 0,1 0-3 0,0-1-1 16,-2-3 2-16,0 0 0 0,2-3 1 0,-5-2 0 16,1-1 4-16,-2-1-2 0,0-2 2 0,-1-2-1 15,1-3-4-15,-2-3 2 0,2-2-1 0,-2-4-1 16,1-2 0-16,1-1-2 0,1-6-3 0,1-2-1 16,1-1-1-16,1-3-3 0,1-2-1 15,1 0-4-15,1-2-3 0,0 0-7 0,1-1-9 16,0 0-11-16,-1-2-15 0,3 2-15 0,-1 0-20 15,2 1-25-15,2 2-32 0,2 3-48 16,2 2-96-16,3 4-295 0,2 1-681 0</inkml:trace>
  <inkml:trace contextRef="#ctx0" brushRef="#br0" timeOffset="-47471.11">21299 10254 450 0,'0'0'116'0,"0"0"21"16,0 0 14-16,0 0 14 15,0 0-21-15,0 0-35 0,0 0-6 0,0 0 3 0,0 0-3 16,0 0-9-16,0 0-17 0,0 0-16 16,111-20-13-16,-105 20-17 0,1 1-7 0,-2 1-7 15,-1 1-1-15,-3-3-2 0,1 4 4 0,0-3 4 16,-2 1 8-16,0 0 11 0,0-1 0 0,0 0 0 15,-4 1-8-15,2-1-10 0,0 1-8 0,-1-1-10 16,0 0 2-16,2 0-7 0,0-1 5 16,-1 1 7-16,1-1-3 0,-2 0 6 0,1 0-1 15,1 0-2-15,-3 0-1 0,1 0 2 0,0 0-5 16,1 0-2-16,0-1 3 0,-2 0-12 0,1 0 5 16,1 0-5-16,-2-2-6 0,3 2-2 15,-2 0-14-15,0 0-16 0,-1 0-33 0,4 1-58 16,0-2-109-16,0 2-145 0,0 0-71 0,0 0-22 15,0 0-18-15</inkml:trace>
  <inkml:trace contextRef="#ctx0" brushRef="#br0" timeOffset="-35944.06">24000 10794 829 0,'0'0'192'16,"0"0"0"-16,0 0 34 0,0 0 2 15,0 0-46-15,0 0-52 0,0 0-21 0,0 0-12 16,0 0-19-16,0 0-12 0,0 0-9 0,0 0-3 16,123-79-1-16,-109 68-7 0,-5 1-4 0,3 0-10 15,-3 1-4-15,-4-1-4 0,-1 1-2 0,-2 1 0 16,-2 0-3-16,0 1 0 0,-3 0-5 16,-5 3-3-16,-1-1-4 0,-3 3-8 0,-7 1-2 15,-1 1-6-15,-1 0 2 0,-4 4-2 0,-2 4-1 16,-2 2 6-16,-3 0-5 0,-1 1 3 15,-2 1 1-15,1-1-3 0,-1 1 1 0,1-1 3 16,2 2 2-16,-2 0-2 0,2 0 5 0,2-1-5 16,1 1 3-16,3-2 2 0,6 1-3 15,0-1 2-15,8-1-2 0,1-2 0 0,4-1-3 16,6 0-4-16,1-1-6 0,0-1-2 0,4-2 1 16,4 0 8-16,8-1 6 0,1-2 5 0,7 0 4 15,3-1-4-15,4-5 0 0,4-1 1 16,3-2-9-16,1-1 7 0,0 1-4 0,-2-3-2 15,3 0 10-15,-3 0-4 0,-1-2 5 0,1-1-1 16,-3-1 2-16,3-3-1 0,-3 0-4 0,5-2 5 16,-3-1-10-16,-1-1 4 0,1-1-1 0,-2 1-2 15,-2 1 2-15,-2 3-2 0,-4 5-3 0,-2 2-1 16,-4 3 0-16,-8 4 1 0,-3 2 2 16,-6 2-3-16,-1 1-3 0,-2 0-1 0,-5 4-1 15,-6 3 6-15,-7 5 0 0,-2 0 4 0,-4 3 3 16,-5 2-2-16,-1 1 3 0,-1 1-4 0,0 3-2 15,-2 0 2-15,1 1-3 0,-1 0 4 16,0 0 1-16,1 3 0 0,2-2 1 0,1 1 0 16,1 1-3-16,4-2-1 0,2 0 2 15,5-1-5-15,2-1 2 0,8-1-6 0,4-3-6 16,3-1-5-16,3-1-5 0,5-2-1 0,6-3-2 16,0-1 4-16,3-2 0 0,2-2 6 0,4-3 6 15,3-2 2-15,-1-1 4 0,3 0 1 0,3-3 1 16,-1-3 5-16,1 0 1 0,-3-1 3 15,-6 0 2-15,3-1-3 0,-4 0 0 0,-5 2 1 0,-2-1-3 16,-4 2 6-16,-4 0 5 0,-4 2 6 16,-2 2 8-16,0-1-3 0,0 2-8 0,-5 0-10 15,-5 0-12-15,-4 6-2 0,-2 1 2 0,-5 4 3 16,-3 0 4-16,0 0 0 0,-1 3-2 0,0 1-1 16,1 1 2-16,-5 3 3 0,8 1 4 15,-2 0 1-15,1 2 2 0,1 0 0 0,3 0 0 16,0 0 0-16,5-2-7 0,1-1-3 0,6-4-13 15,3-1-13-15,3-2-20 0,2-2-25 16,7-1-43-16,2-5-91 0,3 0-161 0,-1-3-179 16,-5-1-695-16</inkml:trace>
  <inkml:trace contextRef="#ctx0" brushRef="#br0" timeOffset="-35767.42">24467 10833 2328 0,'0'0'33'0,"0"0"21"15,0 0 4-15,0 0-10 0,0 0-25 0,0 0-30 16,0 0-13-16,0 0-39 0,0 0-94 0,0 0-162 16,0 0-263-16,0 0-834 0</inkml:trace>
  <inkml:trace contextRef="#ctx0" brushRef="#br0" timeOffset="-35076.44">23964 11449 1102 0,'0'0'147'0,"0"0"33"15,0 0 33-15,0 0 10 0,0 0-59 0,0 0-63 16,0 0-21-16,0 0-9 0,0 0-12 0,0 0-12 16,0 0-6-16,0 0-6 0,120-120 1 15,-102 110-9-15,2 1-4 0,3 1-5 0,-1 1-8 16,0 2-5-16,2 1-3 0,-3 1-2 0,3 2 1 15,-3 1 0-15,-2 0 2 0,0 1-3 0,-4 5 1 16,2 0-3-16,-6 3-2 0,0 2 0 16,-3 0 0-16,-5 4 1 0,1 0-3 0,-2 1 3 15,-2 0-8-15,0 0-3 0,-7-1 4 0,-1 1-6 16,-1-3 3-16,-3 0 3 0,0-1-1 16,-1-1 4-16,-4-2 2 0,0 0 2 0,-1-1 2 15,0-1 4-15,-2-1 0 0,1-1 2 0,1-2 2 16,5-2-1-16,-2 0 1 0,5-1-3 0,3 0 2 15,0 0-1-15,5 0-5 0,2 0-8 0,0-2-9 16,3-1-4-16,5-2-1 0,2 0 7 16,1-1 2-16,0 1 3 0,5 0 0 0,-2 1 1 15,4-1 5-15,-1 2-6 0,2-1 4 0,1 2-1 16,1 0-5-16,-1-1 3 0,0 2-1 0,1 1-1 16,-1-1 4-16,1 1 2 0,2-1 0 15,-1 0 1-15,-1 1 2 0,0-2-2 0,-1 1 4 16,0 0 0-16,-1-1 1 0,-1 0 1 0,-2-1-1 15,2 1 5-15,-6-2 0 0,-1 2 8 0,1-1-2 16,-4-1 1-16,0 2 2 0,-1-1-4 0,-3 2 3 16,-2 0 4-16,-2 1 9 0,0 0 1 15,0 0 2-15,-2 2-6 0,-7 4-11 0,1 2-1 16,-4 2-4-16,-1 1 1 0,-1 2-3 16,-2 0 2-16,3 1-1 0,-3 2-2 0,4 0 5 15,-3 0-4-15,2 0 6 0,1-1 3 0,1-2-5 16,0-1 0-16,2 0-8 0,-1-1-7 0,5-2-16 15,1 1-21-15,3-4-44 0,1 0-81 0,1-1-129 16,3-3-270-16,0-1-655 0</inkml:trace>
  <inkml:trace contextRef="#ctx0" brushRef="#br0" timeOffset="-34917.18">24885 11342 1727 0,'0'0'446'0,"0"0"-230"15,0 0-14-15,0 0-46 0,0 0-61 0,0 0-39 16,0 0-15-16,0 0-17 0,0 0-22 0,0 0-26 16,0 0-17-16,0 0-14 0,0 0-28 15,0 0-52-15,-39-63-144 0,47 69-294 16,1-3-915-16</inkml:trace>
  <inkml:trace contextRef="#ctx0" brushRef="#br0" timeOffset="-33734.93">24443 11822 159 0,'0'0'10'0,"0"0"9"0,0 0 40 0,0 0 41 15,0 0 25-15,0 0 20 0,0 0 3 16,0 0 3-16,0 0 15 0,0 0 4 0,0 0-2 15,0 0-3-15,0 0-10 0,0 0-11 0,119-37-16 16,-93 28-20-16,1 1-15 0,-1 0-12 0,-2 0-16 16,1 1-10-16,-2 0-12 0,-2 2-13 15,-2 2-10-15,-4 2-8 0,-2 1-6 0,-3 0-5 16,-2 4 2-16,-4 3-4 0,-2 5 1 16,-2 1 3-16,-5 4-2 0,-6 2 3 0,0 3-2 15,-3 1-3-15,-3 2-2 0,-2-1 1 0,4-1 0 16,-5 0-2-16,2-2 4 0,-2 0-4 0,0-1 1 15,2-3 3-15,3-2 2 0,-1-2 2 0,4-1 2 16,2-2 1-16,4-4-5 0,2 0 3 0,3-2-7 16,1-3-3-16,0-1 10 0,1 0-3 0,8-4 7 15,2-3 3-15,8-1-6 0,2-4-1 16,2 0-5-16,6 0 0 0,1-1-2 0,0 1 1 16,2 0 0-16,1 0-1 0,1 2 0 0,-5 1 0 15,2 2 0-15,-6 3-1 0,-3 1 6 16,-5 3-6-16,-2 0-1 0,-7 3 1 0,-1 3-4 15,-7 2 7-15,0 4 1 0,-8 2 1 0,-3 3 1 16,-3 2 0-16,-5 2 0 0,-4 2 0 0,-2 0-1 16,2 0-1-16,-1 0 0 0,0-1-1 15,3-1 4-15,2-2-2 0,4-1-2 0,-1-2 4 16,5-1-6-16,1-3 6 0,2 0 0 0,6-3-4 16,-1-2 2-16,3-1-7 0,0-3-1 0,3 0 2 15,5-1 3-15,-1-2 3 0,3 0 3 16,4-3 3-16,-1-1-6 0,5-3 4 0,-3-2-1 15,3 0-3-15,0-1 0 0,3-1-1 0,0 0 1 16,1 0 0-16,0 0 2 0,1 0-4 0,-4 1-3 16,-2 3-1-16,0 1-2 0,-6 3 4 0,-3 1 0 15,-5 2-5-15,1 0-4 0,-3 0-1 0,-1 2-2 16,0 2 3-16,-5 4 6 0,-3 1-1 16,-3 3 2-16,-2 1 0 0,-5 0-3 0,1 4 0 15,0 0-1-15,-3 0 0 0,0 0-2 0,1 2 2 16,-1-1 0-16,2 2-1 0,2-1 2 15,0 1-2-15,0 1 5 0,1-2-2 0,4 1 2 16,1-3 2-16,1-1-5 0,5-1 0 0,2-1-10 16,2-3-6-16,2 0-7 0,4-2-4 0,2-1 4 15,2-2 2-15,2-2 11 0,3-2 10 16,1-2 6-16,2 0 6 0,4 0-1 0,1-4 1 16,-1-1 0-16,-1-1 3 0,-1-2 1 0,-4-1 4 15,2 2 1-15,-4-1 0 0,2 1 3 16,-5 0 1-16,-1 1 1 0,0 0 1 0,-3 3-1 15,-4 0 1-15,-1 1 7 0,0 2 6 0,-2 0-1 16,0 0-1-16,-3 0-13 0,-1 4-8 0,-5 1-3 16,-3 2-6-16,-2 3 4 0,0 0-3 0,-1 1-1 15,0 2 1-15,2 1-5 0,-2-1 7 0,1 2 2 16,-2-1 2-16,3 1 7 0,1-1-7 16,-1-3-2-16,5 1-3 0,1-3-8 0,2-1-1 15,1 1-6-15,2-4-13 0,2 0-22 0,2-2-48 16,5-1-105-16,-3-1-248 0,1-1-833 0</inkml:trace>
  <inkml:trace contextRef="#ctx0" brushRef="#br0" timeOffset="-33562.7">25195 12443 2528 0,'0'0'147'16,"0"0"-5"-16,0 0-15 0,0 0-47 15,0 0-42-15,0 0-21 0,0 0-11 0,0 0-9 16,0 0-14-16,0 0-26 0,0 0-51 0,0 0-87 16,0 0-160-16,90-31-335 0,-79 33-840 0</inkml:trace>
  <inkml:trace contextRef="#ctx0" brushRef="#br0" timeOffset="-32142.45">24755 12835 1179 0,'0'0'138'0,"0"0"33"0,0 0 19 0,0 0-14 16,0 0-67-16,0 0-40 0,0 0-2 0,0 0-6 16,0 0-7-16,0 0 0 0,0 0-12 15,0 0-8-15,0 0-6 0,141 51-9 0,-107-51-2 16,4 0-5-16,-1 0-2 0,-1-5-3 0,2 0 0 15,-4-1-1-15,2-2-3 0,-4-3 2 0,0-1-1 16,-3-2 0-16,-2-3 1 0,-1-2 1 16,-5-1-1-16,1 1 0 0,-3-1 1 15,-4 2 2-15,-7 1 7 0,-3 3 6 0,-5 2 5 16,-8 3-3-16,-3 1-6 0,-9 3-10 0,-4 4-7 16,-6 1-2-16,-6 1 0 0,-2 7 2 15,0 3 2-15,-2 2 0 0,-1 3 1 0,1 3-1 0,0 3-1 16,0 2 2-16,0 3 2 0,1 0 5 0,5 0-1 15,3 0 4-15,3-1-4 0,5-1-4 16,4 0-3-16,5 1-5 0,4-1-6 0,3 1-2 16,3-3-4-16,4 2-3 0,0-2 3 0,4 1-4 15,4-2-2-15,4-2 1 0,1 1 0 0,5 0 7 16,0-2 4-16,4 0 0 0,1-2 4 0,0 0-1 16,3-3 1-16,-2 0 4 0,3 0 2 0,-4-1 1 15,5-2 0-15,-5 1 2 0,3-2 0 16,-3-2 1-16,-3-1 2 0,-2-3 2 0,-5-2 1 15,-1-2 6-15,-2 0 7 0,-1-6-1 0,-3-1 6 16,-3-2-4-16,-3-2-3 0,2-1 2 0,-2-2 0 16,0 0-1-16,-4-1-2 0,-3-1-2 15,-2 1-7-15,-1 0 2 0,-2 0 0 0,0 4-1 16,-6-1-3-16,-1 4 0 0,0 0-4 16,-2 2-3-16,0 3 7 0,0 1-12 0,-1 2 1 15,-1 0-1-15,-1 1-11 0,0 6 14 0,-3 1 0 16,3 1 1-16,-1 1 4 0,3 2-5 0,3-1 0 15,3 2-3-15,4-1 0 0,1 0-4 16,6 0-2-16,1-1-1 0,4 1-2 0,0-3-2 16,4 0-1-16,3-1 0 0,2-1-5 0,3-1 7 15,2-3 1-15,5 0 0 0,1-2 5 0,2-1-5 16,5 0 1-16,-5 0 5 0,3 0-2 0,-1 0 7 16,-3 0 1-16,-1-3 0 0,-2 2 2 15,-3-1-1-15,2 1 0 0,-5 0-3 0,1 1 2 16,-3 0-1-16,-3 0-1 0,1 0-1 0,-5 0-6 15,-3 0 2-15,0 4-1 0,0 1 3 0,-3 3 5 16,-5 0 0-16,-2 1 0 0,1 1 0 0,-2 1 0 16,2 0-1-16,-1 2 2 0,3 0-2 15,-1 0 1-15,0 0 1 0,1 1-1 16,3-1 1-16,-1-2-4 0,2 1 2 0,3-1-3 16,0 0-2-16,0-1 1 0,5-2-3 0,1-2 3 0,2-2 0 15,0 0 3-15,3-2 0 0,0-2 4 16,1 0 2-16,0 0 1 0,3 0 3 0,-1-1-2 15,-2-3 2-15,4 0 1 0,-4 0-2 0,0 0 0 16,1 1-1-16,-1-1 0 0,0 2-3 16,-3-2 1-16,-1 3-2 0,-3-1-2 0,3 2 0 15,-5 0-3-15,-3 0 0 0,0 0 1 0,0 0 1 16,0 1 4-16,0 4 1 0,-2-1 3 0,-7 2-3 16,4 1-3-16,-3 0 1 0,-1 2-5 0,-2-1 1 15,1 0 0-15,0 1-1 0,-1 0 0 16,2-1-5-16,-1 2-1 0,0-2-2 0,1 1 2 15,0 1 3-15,-1 2 4 0,1 3 5 16,0 1 1-16,4 0 3 0,-3 1-4 0,6-1-2 16,1-1-1-16,1-1-2 0,0 0 0 0,3 1 0 15,5-2-1-15,-3-1-7 0,2 1 1 16,1-2 1-16,-1 0-2 0,0-3-2 0,2 0-3 16,-1-2-6-16,1-1 1 0,-3-2 4 0,3-1 1 15,0-1 6-15,2-1 2 0,-1 0 6 0,1 0 0 16,4-3 0-16,-2 0 3 0,0-3-4 0,2 0 0 15,-1 0 1-15,-1-2-5 0,1 0 4 0,-3-2-1 16,0 2 0-16,0-4 4 0,-1 1-3 0,1-1-2 16,0-1-1-16,0 2-2 0,-2-1 1 15,0 2 2-15,-6 2 6 0,-1 1 7 0,-2 1 5 16,-4 3 0-16,-7-1-3 0,0 2-4 0,-2 2-1 16,-5 0 0-16,-1 0 1 0,-1 3 1 0,-1 4-3 15,0 1-1-15,0 3-4 0,-3 0 0 16,1 2 0-16,1 1-2 0,2 1 3 0,0 2-2 15,3 0 3-15,0 0 0 0,0 2 1 0,6-2 1 16,2 2-5-16,5 1 4 0,1 1 3 0,3 3 3 16,3 1-5-16,4-2-4 0,6 4-5 15,3-2-5-15,6 0-1 0,2-2-10 0,2 0-26 16,5-3-68-16,2 0-129 0,-9-8-297 0,-6-2-876 16</inkml:trace>
  <inkml:trace contextRef="#ctx0" brushRef="#br0" timeOffset="-31410.13">18809 11531 2114 0,'0'0'49'0,"0"0"54"0,0 0-3 16,0 0-19-16,0 0-7 0,0 0-24 0,-129 134-16 15,113-92-10-15,3 1-15 0,3-1-5 0,5 0-7 16,4-1-5-16,1-2-4 0,6 0-13 0,7-3-21 16,3-3-30-16,5 0-46 0,8-2-67 15,2-5-89-15,8-2-148 0,-8-5-35 16,-10-9-535-16</inkml:trace>
  <inkml:trace contextRef="#ctx0" brushRef="#br0" timeOffset="-29969.12">19406 11911 2095 0,'0'0'90'0,"0"0"20"0,0 0 8 16,0 0-5-16,41-124-28 0,-20 105-30 0,2 3-14 16,4 3-2-16,-2 4-6 0,4 5-7 0,0 4-2 15,-3 0-8-15,2 9 0 0,-3 6-7 16,-2 3-1-16,-2 5-4 0,-4 3-5 0,-4 2 2 15,-3 3-6-15,-7 1-2 0,0 1-1 0,-3-2-2 16,0-1 4-16,-6 0 4 0,-3-4 1 0,-2-2 2 16,0-2 2-16,0-3 0 0,0-7 2 0,4-3 1 15,0-2 3-15,5-5 2 16,2-2 1-16,0-3-3 0,0-8-4 0,7-5-2 16,2-4-2-16,6-4-1 0,1-2 0 0,4-4-2 15,1-2 1-15,1-2-3 0,1-3 2 0,5 0-2 16,-2 1-4-16,1 7 3 0,-6 3-1 0,0 8-1 15,-2 4 4-15,-4 6-3 0,-3 3-3 0,-5 5 0 16,-1 0-1-16,-4 5 4 0,-2 7 3 0,0 4 2 16,-2 3 1-16,-7 7-2 0,-1 0 1 15,0 4 2-15,0 0 1 0,0-1 2 0,4-2-4 16,-1 0 0-16,2-5 0 0,3 1 0 0,2-5 1 16,0-3-1-16,4-2 1 0,1-4 1 15,4-3 0-15,0-4 3 0,2-2 4 0,0-1 4 16,6-7 1-16,-3-5 0 0,6-2-2 0,0-3-5 15,-2-2-4-15,1 0-3 0,-2-1 3 0,1-3-3 16,2 1 5-16,-1-3 0 0,1-1-4 16,1 0 0-16,-1 1-2 0,0 3 0 0,-2 4-1 15,-4 6 0-15,-1 3 3 0,-4 6-1 0,-1 2-2 16,-3 2 2-16,-2 2-5 0,-2 6 0 16,-1 5 2-16,0 6-2 0,-8 4 3 0,-1 4 4 15,-2 5-2-15,0 0 1 0,1 3-1 0,-1-2 0 16,4-1 1-16,3 0-3 0,1-2 3 0,3-1-2 15,0-5-3-15,5-2 1 0,4-5-3 0,2-4 0 16,0-4 1-16,3-3 3 0,-1-5 2 0,-1-1 3 16,4-4 5-16,-2-4 1 0,1-4 1 15,1-4 0-15,1-3 0 0,-2-2-3 0,4-3 2 16,0 0-4-16,-2-1-1 0,-1-2 0 0,2-1-3 16,-1-3 2-16,-2 1-1 0,4-1-1 0,-2 4 0 15,-3 1-3-15,-4 6 3 0,1 5-1 16,-4 5 2-16,-4 5-1 0,-3 4 0 0,0 1-2 15,0 1 0-15,-1 7 0 0,-7 4 0 0,-1 5 2 16,-3 3-3-16,-1 4 2 0,0 2 2 16,-2 1-3-16,3 0 2 0,1 0-3 0,2-2 1 15,0-1-2-15,5-2 0 0,1-1-7 0,3-3-3 16,0-2-3-16,6-2-6 0,0-4 3 0,1-3 4 16,2-1 2-16,0-5 6 0,2-1 4 15,-1 0 3-15,0-8 4 0,4-1 2 0,-1-3 1 0,-1-4-1 16,1 1 1-16,1-2 0 0,2 0 1 15,0-2 0-15,-2 1 0 0,1-1-3 0,0-1 0 16,-1 0-1-16,2 2-4 0,-4 1 4 0,3 2-4 16,-7 3 2-16,-2 3 1 0,0 3 0 0,-5 4 3 15,-1 1 1-15,0 1 0 0,0 0-2 16,0 3-1-16,-4 5-1 0,-2 5-3 0,-2 3 2 16,-3 4-1-16,1 0-3 0,-2 2 3 0,-1 3 1 15,3-3-3-15,2 3 1 0,-1 0-1 16,2-1-4-16,4-1 1 0,1 0-5 0,2-3-1 15,0-2-3-15,5-3-9 0,3-1 1 0,3-4-5 16,0-1 6-16,5-4 7 0,-1-3 6 0,3-2 5 16,-2 0 2-16,2-5 6 0,1-4 3 15,2-2 2-15,0-2 4 0,1-2 3 0,-2-2 4 16,3-2-1-16,-2-5 4 0,0-1-6 0,2-4-4 16,-1-3-1-16,4-2-7 0,-3-6 0 15,4-1-3-15,0-2-4 0,1-3 0 0,0-2 0 16,-4 2 2-16,0 2-2 0,-5 3 1 0,-3 6-4 15,-6 8 1-15,-6 5 2 0,-3 6 8 0,-1 6 0 16,-7 3 0-16,-4 4 0 0,-7 3-6 0,-4 5-2 16,-5 6 0-16,-2 5 0 0,-1 4 0 0,3 3-1 15,0 4 0-15,3 1 0 0,1 5-1 0,4 0-1 16,2 3 3-16,0-1-1 0,6 2-1 16,4-1 2-16,3-1-5 0,2 0-3 0,2-3-4 15,0-2-4-15,6-2-6 0,2-3-9 0,7-2-5 16,-2-3-18-16,3-3 0 0,0-5 13 15,5-2 3-15,-2-4 22 0,2-6 9 0,2 0 1 16,1-9 8-16,-1-1 9 0,2-5 2 0,2-2 2 16,1-4 8-16,-2-2-6 0,2-3 0 0,2-5-2 15,1-4-11-15,3-4 2 0,1-5-4 16,3-3-4-16,-1-3 2 0,2-3-1 0,-1-1 0 16,0-2 1-16,-3 1 0 0,-2 3-2 0,-3 3 5 15,-3 6 0-15,-6 6 9 0,-7 8 5 16,-4 8 11-16,-4 9 11 0,-6 5-3 0,0 5 1 15,-5 2-13-15,-6 5-14 0,-4 8-4 0,-7 8-4 16,-3 8 4-16,-2 3 1 0,0 5 6 0,1 2-3 16,1 2 1-16,-2 4 7 0,1 1 5 0,-1 3 7 15,4 1 4-15,2-1-4 0,1-1-9 0,5-1-6 16,5-3-9-16,6-1-3 0,4-4 1 16,1-2-9-16,10 1 0 0,6-4-6 0,5-1-15 15,6-2-9-15,0-6-17 0,5-2-22 0,0-7-22 16,-1-4-26-16,1-5-62 0,-2-3-119 0,-7-3-321 15,-9-1-858-15</inkml:trace>
  <inkml:trace contextRef="#ctx0" brushRef="#br0" timeOffset="-29804.31">21486 11776 2042 0,'0'0'245'15,"0"0"-98"-15,0 0-41 0,0 0-36 16,0 0-38-16,0 0-8 0,0 0 7 0,0 0-1 15,0 0-11-15,0 0-11 0,140 21-6 0,-93-17-7 16,1 0-8-16,-1-2-13 0,2 1-30 0,-4-2-65 16,3 1-156-16,-1-1-152 0,-11 2-178 0,-10-2-615 0</inkml:trace>
  <inkml:trace contextRef="#ctx0" brushRef="#br0" timeOffset="-29008.97">22366 12091 1496 0,'0'0'4'0,"0"0"30"16,0 0 31-16,0 0 20 0,0 0-21 0,0 0-31 15,0 0-10-15,94-120 1 0,-87 105 11 16,-3 2 8-16,-4 2 6 0,0 0 6 0,-6 3-7 15,-5 1-9-15,-2 1-15 0,-5 4-15 0,0 2-5 16,-4 0-7-16,-3 6-1 0,2 3 0 16,-4 3-4-16,1 2 4 0,-1 1 0 0,1 2 0 15,4 1 2-15,1 1-3 0,2 0-1 0,5 1 0 16,1-1-1-16,4 0-2 0,3-2-6 16,6-2 2-16,0-3 1 0,4-1 7 0,8-4 9 15,3-1 7-15,4-4 6 0,7-2 7 0,1-2 10 16,4-9 5-16,3-1 5 0,-1-3 4 0,0-4 4 15,1-2 9-15,-2-1 4 0,1-3-3 16,-3 0-7-16,-2-3-14 0,2-3-7 0,-4-1-10 16,4-4-6-16,-2-1-5 0,1-4-4 0,-2 0-3 15,1-1-1-15,-5 2-2 0,-3 2 2 0,-2 7 1 16,-7 5 7-16,-1 8 13 0,-8 6 7 0,0 4 6 16,-2 5-5-16,-3 3-15 0,-7 4-10 0,-1 7-9 15,-5 5 0-15,-3 7 1 0,-2 3 1 16,-1 5-1-16,0 2 0 0,1 2 1 0,4 0-1 15,2 1 2-15,5 1-1 0,1-2-2 0,7 1 2 16,2-3-3-16,4-1-1 0,7-1-1 16,2-4-3-16,7 0 2 0,3-4 1 15,-1-3 2-15,5-2 0 0,0-5 1 0,-1-6-2 16,2-2 1-16,-2-4-1 0,1-1 1 0,-2-5 3 16,-2-2-1-16,-2-4 2 0,-2-2-1 0,0-2 0 15,-4 0 3-15,1-2 1 0,-2 0 1 0,-4 1 4 16,-3 1 4-16,-3 3 5 0,-4 2 9 0,0 3 2 15,-1 2-1-15,-7 2-2 0,0 3-8 16,-4 0-7-16,0 5-5 0,-7 5-5 0,1 5 1 0,-1 3 3 16,0 3 1-16,2 2-1 0,-2 0-1 15,5 1-4-15,-1-1-2 0,5-2-3 0,4-1-7 16,2-3-14-16,4-1-23 0,0-2-34 0,9-1-55 16,4-3-99-16,4-2-218 0,-3-2-210 0,-2-4-815 15</inkml:trace>
  <inkml:trace contextRef="#ctx0" brushRef="#br0" timeOffset="-28859.49">23158 11558 1836 0,'0'0'559'0,"0"0"-477"0,0 0-10 0,0 0-35 15,0 0-47-15,0 0-47 0,0 0-62 0,0 0-96 16,0 0-188-16,0 0-158 0,0 0-660 0</inkml:trace>
  <inkml:trace contextRef="#ctx0" brushRef="#br0" timeOffset="-28477">22998 12146 1970 0,'0'0'103'0,"0"0"-3"0,0 0 5 0,0 0-1 15,0 0-19-15,0 0-22 0,0 0-11 0,0 0-13 16,0 0-14-16,128 34-6 0,-92-42-3 0,3-1-4 16,-1-3-4-16,1-3 0 0,1 1-1 15,-3-3-2-15,-3-1 3 0,-3 0-2 0,-4-4 3 16,-3-3 0-16,-2-1-1 0,0-4-2 16,-5-2-4-16,0-4 0 0,-2 0-5 0,-2 0 2 15,-6 0 0-15,-3 4-1 0,-4 4 2 0,0 5 3 16,-9 7 5-16,-2 5 0 0,-4 8 2 0,-2 3-6 15,-6 6-2-15,-3 7 0 0,-5 5-4 0,1 6 8 16,-4 6 0-16,1 3 3 0,0 7 1 0,2 2-1 16,-1 7 1-16,1 1-2 0,-4 4 5 15,0 4-4-15,-2 1 1 0,2-2 1 0,-1-1-1 16,1 0-3-16,1-3-2 0,0-3-2 0,5-3-10 16,1-3 1-16,3-5-3 0,4-3-8 15,5-4-3-15,0-3-23 0,6-3-28 0,2-4-38 16,4-4-52-16,0-3-76 0,4-4-154 0,0-2-172 15,0-6-728-15</inkml:trace>
  <inkml:trace contextRef="#ctx0" brushRef="#br0" timeOffset="-27744.13">22887 12197 1185 0,'0'0'130'0,"0"0"-81"15,0 0 33-15,0 0 49 0,0 0 25 0,0 0-29 16,0 0-32-16,0 0-18 0,0 0-20 0,0 0-13 16,131 78-15-16,-102-69-8 0,4-1-4 15,0 0-6-15,1-1 1 0,0-3-2 0,-3 0-3 16,0-2-2-16,-1-1 1 0,-3-1 0 0,-3 0 5 16,-4-3 5-16,1-2 5 0,-4-1 9 0,-4 0 4 15,-3-2 8-15,1 0 3 0,-6-1-2 16,0 0-6-16,-4 0-10 0,2 1-6 0,-3-1-5 15,0 1 2-15,0 1 4 0,-2 0 3 0,-1 1 6 16,-4 1-3-16,-1 2-5 0,-1-1-6 0,-1 3-11 16,-2 1-3-16,-2 0-3 0,3 3-1 15,-4 2-1-15,1 4 0 0,1 1 1 0,0 3-2 16,-1 0 1-16,3 2 0 0,1 3 0 0,0-1-1 16,4 1-1-16,1 1-1 0,5-2-3 15,0 0-2-15,0-1-2 0,0 1-3 0,6-4 0 16,0 0 0-16,4-3 1 0,-1 0 2 0,6-3 1 15,-2-3 0-15,1-1 9 0,3-3 0 0,-1 0 5 16,4-3 2-16,2-3-2 0,1-2 4 0,-2 0-4 16,0-2-1-16,0-1 0 0,-2 1-4 0,2-1 4 15,-2 0-1-15,-5 2 1 0,0 1 2 16,-2 1-3-16,-5 3 2 0,-2 3-3 0,-4 1 0 16,0 0 1-16,-1 0 3 0,0 3 2 0,-2 5 0 15,-3 1 2-15,-2 4-2 0,-1 1-3 16,-3-1 2-16,2 3-4 0,0-1-1 0,0 2 2 15,4-2-7-15,-3 1 2 0,4-1 1 0,0-1-3 16,2-2 5-16,2 1-5 0,0-3-3 16,0-2-3-16,6 0-5 0,2-2-1 0,0-2 0 15,3-1 4-15,1-2 6 0,0-1 4 0,2 0 4 16,1-4 0-16,1-1 3 0,-1-2 1 0,2-1 1 16,2-1 0-16,-1 0 1 0,-1 0 1 0,2 0-1 15,-1 0 3-15,1 2-1 0,-5 0 0 16,-3 1 0-16,0 3-3 0,-5 2 3 0,-2 0-1 15,-1 1 2-15,-3 0 6 0,0 0 6 0,0 4 1 16,-6 3 1-16,2 2-6 0,-4 1-5 0,-3 0-3 16,2 1-1-16,0 1 3 0,-2 1-3 0,4 0 2 15,-1-2-1-15,2 0-3 0,-1 0-1 0,2 0-4 16,0-3-2-16,2 0-5 0,2-1-9 16,1-1-28-16,0-2-41 0,0-1-72 0,2-2-127 15,4-1-351-15,-4 0-849 0</inkml:trace>
  <inkml:trace contextRef="#ctx0" brushRef="#br0" timeOffset="-27600.35">23905 12240 2356 0,'0'0'166'0,"0"0"-26"0,0 0-37 15,0 0-51-15,0 0-36 0,0 0-28 0,0 0-32 16,0 0-45-16,0 0-86 0,0 0-144 15,0 0-294-15,0 0-792 0</inkml:trace>
  <inkml:trace contextRef="#ctx0" brushRef="#br0" timeOffset="-26974.2">23973 12582 965 0,'0'0'384'15,"0"0"-35"-15,0 0-69 0,0 0-79 16,0 0-55-16,0 0-31 0,0 0-25 0,0 0-19 16,0 0-10-16,0 0-8 0,0 0-4 0,128-24-2 15,-114 14-6-15,5 0 3 0,0-2-7 16,0-1-6-16,2-2-2 0,3-1-7 0,-3-2-4 16,8-3-6-16,-3 1-2 0,0 1-6 0,-3 0-1 15,-1 3 2-15,-5 4-3 0,-3 0 1 16,-2 3 1-16,-4 1-1 0,-2 2 2 0,-5 2 9 0,-1 2 1 15,0 1 2-15,-7 1-3 0,-6 1-13 16,-4 6-1-16,-5 2-4 0,-1 3 2 0,-2 2 2 16,0 3 2-16,3 0-1 0,0 3 0 0,-4 0 3 15,2 1-3-15,-3-1 1 0,3 1 0 0,-4 0 0 16,7 0 0-16,0 1-1 0,1-1 0 0,6-1-7 16,3 0 4-16,0 1-3 0,5-3-8 15,0-1-2-15,4-2-17 0,1-1-5 0,1-2-5 16,0 0-4-16,1-3-1 0,5 1-1 0,0-2 5 15,2-2 4-15,2 1 8 0,1-3 6 16,3-2 5-16,-2-1 4 0,2-1 7 0,2 0 7 16,0 0 4-16,4-4 10 0,-1-2-5 15,0 0 1-15,-2-2 3 0,-1 0-8 0,1-1 12 16,-5 0 2-16,3-2 0 0,-4 1 7 0,0-1-5 16,-2-1-1-16,-2 0-1 0,0 1-1 0,-5 0 2 15,1 3 7-15,-3-1 4 0,0 2 3 0,-5 4-4 16,-4 2-8-16,0 1-8 0,-3 0-10 15,-3 1 1-15,0 6 1 0,-2 0-4 0,2 2 4 16,-3 1-4-16,2 2-2 0,0 1 0 0,-3 0 0 16,-1 2 2-16,4-1 0 0,-1 1 2 0,1 1-4 15,3-1 2-15,1 1 0 0,3-1-4 0,0-1 0 16,4 0-8-16,1 0-3 0,4 1-3 0,0 2 8 16,9 1 9-16,3 3 5 0,6-2 4 15,3-1-8-15,5-2-8 0,3-2-18 0,5-2-30 16,-1 0-49-16,1-2-91 0,1-2-160 0,-11-2-292 15,-5-3-829-15</inkml:trace>
  <inkml:trace contextRef="#ctx0" brushRef="#br0" timeOffset="-26735.03">24046 12401 1987 0,'0'0'164'0,"0"0"0"0,0 0 11 15,0 0-21-15,0 0-45 0,0 0-30 0,0 0-21 16,129 65-15-16,-106-54-18 0,-2-1-13 0,2 1-4 16,1-1-5-16,-2 1-6 0,0-2-20 0,0 0-34 15,1 0-59-15,1-2-110 0,-2-1-188 16,-3-3-238-16,-7 0-819 0</inkml:trace>
  <inkml:trace contextRef="#ctx0" brushRef="#br0" timeOffset="-26428.79">24616 12303 1415 0,'0'0'619'0,"0"0"-518"0,0 0 30 0,0 0 17 16,0 0-13-16,0 0-30 0,0 0-14 0,33 121-8 15,-33-91-8-15,-2 1-13 0,-3 4-10 0,-3 2-9 16,-2-1-10-16,-3 5-4 0,-3-2-5 0,-2 1-8 16,0 1 0-16,-3 1 1 0,-4 1-1 0,-1-1 1 15,-4 0-4-15,-1-2-5 0,-3-1-4 16,5 2-1-16,-2 0 3 0,4 4 5 0,1-1 2 15,4 1-3-15,1 1-4 0,3-4-5 16,2-2-3-16,2-2-5 0,2-3-7 0,-1-3-13 0,2-6-25 16,-3-5-54-16,3-6-112 0,1-6-305 15,7-5-1016-15</inkml:trace>
  <inkml:trace contextRef="#ctx0" brushRef="#br0" timeOffset="-25859.47">23868 12177 1573 0,'0'0'114'0,"0"0"26"0,0 0 28 0,0 0-3 16,0 0-40-16,0 0-41 0,0 0-17 0,0 0-16 16,0 0-18-16,0 0-10 0,0 0-10 15,0 0-5-15,0 0-3 0,0 0-2 0,76 34-1 16,-74-29 0-16,1 0 2 0,-2-2 1 0,1-1 7 16,-2 0 5-16,1-1 10 0,-1-1 5 15,0 0 2-15,0 0 1 0,1 0-2 0,-1 0-1 16,0 0 0-16,0 0-7 0,0-3-9 0,1 0-9 15,-1-2-5-15,1 1-3 0,-1 0 2 0,0 1 0 16,0 0-2-16,0 1-1 0,0 2-6 0,0 0-4 16,0 0-6-16,0 0-2 0,0 0 3 15,0 1 4-15,0 3 9 0,2 0 1 0,-1 1 3 16,0 1 0-16,-1-2 0 0,1 1 2 0,-1 1-2 16,0-3-2-16,0 0-4 0,0 0-11 15,0-2-14-15,0 0-26 0,-1-1-44 0,-1 0-100 16,-2 0-261-16,2 0-541 0,-1 0 89 0</inkml:trace>
  <inkml:trace contextRef="#ctx0" brushRef="#br0" timeOffset="-24669.73">22883 11639 219 0,'0'0'168'0,"0"0"8"0,0 0 5 0,0 0-36 15,0 0-28-15,0 0-12 0,0 0 9 0,0 0 0 16,0 0-4-16,0 0-9 0,0 0 6 16,0 0-2-16,0 0 2 0,85-26-5 0,-76 24-10 15,-3-1-2-15,-1 1-13 0,-3 1-5 0,-1 1-11 16,-1 0-10-16,0 0-14 0,0 0-12 15,0 0-5-15,0 2-9 0,0 2 3 0,0-1-2 16,0 0-6-16,0 3 2 0,2 0-5 0,-2 0-1 16,0-1 0-16,1 1 2 0,-1-1-2 0,0-1 2 15,0-1-1-15,0-1 0 0,0 0 1 16,0-2 0-16,0 0 7 0,1 0 7 0,-1 0 13 16,1 0 10-16,-1 0 2 0,2 0-3 0,-1-1-9 15,3-1-9-15,1-3-10 0,-1 1-4 16,3-1-4-16,0 0-2 0,1 1-1 0,-1-1-3 15,2 3 1-15,-2-2-1 0,0 2 1 0,-1 1 2 16,0 1-1-16,-2 0 0 0,0 0 0 0,-2 0 0 16,-1 0-2-16,1 0 0 0,-1 2 0 0,-1 2-1 15,1-1 2-15,0 2 1 0,2 1-1 0,-2-1 0 16,0 1 3-16,-1 0 0 0,0 0 0 0,0-2 4 16,0 3-2-16,-1-4 4 0,-3 2 3 15,1-3 1-15,-4 1 1 0,1-1-4 0,-2-2 2 16,0 0-5-16,-1 0 3 0,-1 0 0 0,2 0-6 15,-4-1 2-15,1-2-9 0,0 0-6 16,1 1-7-16,-1-2-17 0,2 1-25 0,4-2-44 16,0 3-66-16,4-1-185 0,1-1-271 0,0 3-834 15</inkml:trace>
  <inkml:trace contextRef="#ctx0" brushRef="#br0" timeOffset="4347.71">2995 9444 0 0,'0'0'206'0,"0"0"-189"15,0 0-5-15,0 0 6 0,0 0 10 0,0 0 6 16,0 0 6-16,0 0 14 0,0 0-3 0,0 0 2 15,0 0-3-15,0 0-5 0,21-55 2 0,-21 54-1 16,-1 1-3-16,0 0-6 0,-2 0-10 0,3 0-13 16,-1 0-7-16,0 1-5 0,0 1-3 0,0 1 5 15,0 1 1-15,-2-1 2 0,1 2 2 16,0-1-2-16,2-1 3 0,-2 1-2 0,1-1 0 16,-3 1-3-16,2-2-3 0,2 1 0 0,-2-1-3 15,2 0 3-15,0 0 0 0,0-1 1 16,0 1-1-16,0-1 3 0,0-1 1 0,0 0 5 15,0 0 14-15,0 0 11 0,0 0 15 0,0 0 13 16,0 0-2-16,0 0-6 0,0 0-15 0,0 0-20 16,0 0-11-16,0 0-8 0,0 0-4 15,0 0-1-15,2-1 3 0,3-1-2 0,-3 1 2 16,0 0-2-16,-1 0-1 0,2 1 0 0,0 0-2 16,-2 0-1-16,0 0-3 0,-1 0 3 15,1 0-1-15,0 1 3 0,0 3 2 0,-1-2 0 16,3 3-1-16,-3 0 1 0,1-2 2 0,-1 2-2 15,0 0 5-15,0-2 1 0,0 0 1 0,0 1 7 16,0-2 2-16,-1 1 7 0,-2-2 12 0,1 0 6 16,1 0 13-16,1-1 1 0,0 0 3 0,-1 0-3 15,1 0-6-15,-1 0-3 0,1 0-11 16,-1 0-7-16,1 0-11 0,0 0-18 0,0 0-12 16,0 0-5-16,0 0 1 0,2-1 8 0,1-1 7 15,3-1 0-15,-1 2 0 0,3-1 0 16,-1-1 0-16,-2 2 1 0,1 0-1 0,-3 1-1 15,3 0 0-15,-4 0-4 0,0 0 0 0,-2 0-5 16,1 0 1-16,0 2 0 0,-1 1 4 0,0 0 8 16,0 2 4-16,0 0 6 0,-2-1 0 15,-2 2 6-15,-3-1-1 0,3 0 4 0,-2 0 4 16,-2-2-3-16,4-1 6 0,-4 1-3 0,6-2 0 16,-1-1 3-16,-1 1-6 0,3-1 3 0,0 0-2 15,1 0-3-15,0 0 2 0,0 0-4 16,0 0-8-16,0-2-5 0,0-1-9 0,0 0-2 15,1-1-2-15,1 1-1 0,3-1 1 0,-2 2-4 16,4-1 1-16,-4 1 0 0,3 0-1 0,-2-1 4 16,3 1-4-16,-3 0-1 0,3 0-1 0,-4 2-1 15,-1 0 2-15,3 0 0 0,-4 0-2 16,0 0-2-16,1 0 2 0,-1 3 0 0,2-1 3 16,-2 0 5-16,-1 2-4 0,0-1-5 0,1 0-5 15,-1 1 1-15,0-1 2 0,0 1 4 0,0-1 12 16,0 0 1-16,-5-1 7 0,2 1 6 0,1 0-3 15,-5-1 5-15,4 0-2 0,-5 1-2 16,4-1-2-16,-2-1 0 0,3 0 0 16,-3-1 1-16,4 0-2 0,0 0-10 0,-3 0-18 15,3 0-30-15,2 0-50 0,0 0-60 0,0 0-62 16,0 0-30-16,0-1 39 0,0 0-214 16,0 0 393-16</inkml:trace>
  <inkml:trace contextRef="#ctx0" brushRef="#br0" timeOffset="7231.96">5095 8110 217 0,'0'0'78'0,"0"0"-69"0,0 0 3 0,0 0-2 16,0 0 5-16,0 0 3 0,0 0-1 15,0 0 5-15,0 0 0 0,0 0-1 0,0 0 0 16,0 0-1-16,0 0-6 0,0 0-5 0,41-21-2 16,-38 21-6-16,-1 0 3 0,-1 0 1 15,0 0-1-15,0 3 4 0,1-1-3 0,0 1 0 16,0 1-1-16,-1-2 1 0,0 2 0 0,0-1 2 16,-1 1 2-16,1-1-3 0,1 2 4 0,1-2-3 15,-2 1-2-15,-1 0 4 0,1-1-5 16,-1 0 1-16,1-1 1 0,-1 0 2 0,0-2 5 15,1 0 12-15,-1 0 19 0,0 0 18 0,0 0 22 16,0 0 9-16,0 0-13 0,0 0-20 0,0-1-21 16,0-2-17-16,0-1-4 0,-1 1 8 0,0-2-6 15,1 1-1-15,0-1 2 0,0 0-10 0,0-1 3 16,0 1-4-16,0 0-4 0,0 1 0 16,2 0-2-16,-2 2 0 0,3 0-3 0,-1 0-1 15,0 1-6-15,-1 0-1 0,0 1-3 0,0 0-1 16,1 0 0-16,3 0 0 0,-3 0 2 0,0 2-2 15,1 2 7-15,1-1 0 0,-2 2-1 16,-1 0 5-16,2-1-4 0,0 1 3 0,-1 0 1 16,-1 1 2-16,0-3 0 0,-1 1 4 15,0 0 4-15,0-2 6 0,0 0 14 0,0-1 6 16,-1 1 4-16,-3-1-5 0,-2 0-2 0,-2-1-3 16,3 0-2-16,-4 0 6 0,1 0-4 0,-2 0 2 15,1 0-2-15,3-4-4 0,-1 2 0 16,-1 0-2-16,4-2 0 0,-4 1-1 0,5-1 1 15,-2-1-4-15,4 0-5 0,0 1-3 0,1-2-7 16,0 0-1-16,0 0-5 0,0 0 2 0,4 2-4 16,0-1-2-16,0 1 2 0,3 0-5 0,-3 2 3 15,3 1-1-15,-2 0 0 0,0 1 4 16,0 0-6-16,1 0 4 0,-4 1 0 0,4 2-3 16,-3 2 4-16,0-1-3 0,0 2 0 0,-1 0-2 15,-1 1 3-15,1 0-3 0,-1 1 1 0,-1-1 3 16,0 1-3-16,0 0 5 0,0 1 0 0,-2-1-2 15,-1 0 4-15,-4 0 0 0,2-1-1 16,-1 0 1-16,-3-1 2 0,4-1-2 0,-2 1 1 16,0-1 1-16,2-2-4 0,-3 2 4 15,2-1-2-15,1-1 1 0,0-1 1 0,1 0 0 16,1-2 2-16,-1 0-1 0,1 0 1 0,3 0-4 16,-1 0-2-16,1-2-4 0,0-1-2 0,0-2-1 15,0-1-2-15,0 1 3 0,0-1-3 0,1-1 2 16,2 0 0-16,2 0-3 0,-3 0 5 15,-1 2-4-15,2-1 2 0,0 2 2 0,-2 2-1 16,-1 0 3-16,1 2-2 0,-1-1 0 0,0 1-7 16,0 0-17-16,0 0-21 0,0 0-8 15,0 1-2-15,1 1 6 0,0 3 4 0,-1 0-20 16,1 2-39-16,3 0-46 0,-1 0-31 0,-1 0 16 16,3-1 29-16,-2-3-257 0</inkml:trace>
  <inkml:trace contextRef="#ctx0" brushRef="#br0" timeOffset="10263.58">4085 8807 287 0,'0'0'35'0,"0"0"-18"0,0 0-1 0,0 0 2 15,0 0 9-15,0 0 8 0,0 0 4 16,0 0 2-16,0 0-4 0,0 0-1 0,0 0-1 15,0 0 4-15,0 0 1 0,0 0 4 0,0-42 2 16,0 40 2-16,0-2 1 0,0 1-2 0,0 0-4 16,0 1-12-16,1 0-4 0,-1 0-3 0,0 1-1 15,0-2 1-15,0 2-6 0,1 0-5 16,-1 0-7-16,1 1-3 0,-1-1-2 0,3 1-2 16,-2 0 0-16,1 0-2 0,-1 0-1 0,1 0 1 15,4 0-1-15,-3 1 4 0,0 1 0 0,2 1 1 16,-3 0 0-16,1-1-1 0,2 1 2 15,-3 1-4-15,1-1 4 0,1 1-3 0,-2-1 0 16,-1 0 2-16,-1-1 0 0,1 0 4 16,-1-1 2-16,0 0 5 0,0-1 5 0,0 2 8 15,0-2 10-15,0 0 6 0,0 0 6 0,0 0-5 16,0 0-5-16,0-3-4 0,0 0-5 0,-1-1-1 16,-1 0-4-16,1-2-1 0,-3 1-4 0,2-2 2 15,1 0-2-15,0-1-3 0,1-1 0 0,0 1-4 16,0 1 0-16,0 1-3 0,0 1 1 15,0 2-4-15,0-1-2 0,0 3 0 0,0 1-7 16,0 0 2-16,0 0-5 0,0 0-2 0,0 1 0 16,0 5 1-16,0 2 6 0,0 1 1 0,0 3 2 15,0-1-1-15,0 2-2 0,0-2 3 16,0 2 0-16,1-2 0 0,-1 1 1 0,0-1-1 16,0 0-1-16,0-2 4 0,0-1 1 0,-1-1-1 15,0 0 8-15,0-2-6 0,1-1-1 0,-1-1 4 16,1-1-4-16,-3-2 19 0,3 0 15 0,0 0 6 15,-1 0 2-15,-1-4-12 0,0 0-14 0,-3-2-7 16,2-2-1-16,-1-1-9 16,-3-1-1-16,5-1-3 0,-3 0 0 0,2-1 0 15,2-1 2-15,-1 2 0 0,1-1-2 0,-2 2 2 16,2 2-3-16,1 1 0 0,0 2 3 0,0 2-4 16,0 0 0-16,0 3-5 0,0 0-1 0,0 0-2 15,0 2 2-15,4 3 6 0,-2 2-4 0,0 3 6 16,0 0-1-16,4 1-2 0,-3 1 2 15,4-2-1-15,-4 2 2 0,4-2 0 0,-3 1 3 16,4-1-3-16,-2 0 0 0,0-2 2 0,2 2-5 16,-4-3 4-16,3 0 0 0,-3-3 0 0,2 0 0 15,-4-1 0-15,0-1-2 0,2 0 2 16,-4-1-1-16,1-1 9 0,-1 0 13 0,0 0 12 16,0 0 3-16,0-2-7 0,-5-1-12 0,2-3-14 15,-2-1-3-15,-2 0 3 0,-1-1-5 0,3 0 4 16,-3-1 0-16,-1 1-5 0,0 0 4 0,2-2-2 15,1 0 0-15,-2 0 0 0,1-2 0 16,3 1 0-16,-2 0-1 0,3 0 2 0,0 3-1 16,-3 1-2-16,5 2 4 0,-1 2-2 15,1 2 1-15,1 0-2 0,0 1-9 0,0 0-4 16,0 0-3-16,0 0 0 0,1 1 3 0,1 5 7 16,5-1 4-16,-3 4 0 0,4 1 3 0,0 0-1 15,-3 2-1-15,6-1-1 0,-2 1 1 0,0-1-2 16,2-1 4-16,-2 0 2 0,1-2-1 0,0-1 2 15,-1-2-3-15,-4 0-3 0,2 0 0 16,1-2 1-16,-5 0 3 0,-1-2 0 0,1 0 10 16,-3-1 5-16,0 0 3 0,0 0 2 0,0 0-9 15,-5-2-5-15,2-4-6 0,-4 0 0 16,4 0 1-16,-4-2-8 0,3 1-5 0,-2 0-12 16,3-2-18-16,-2 1-34 0,2 0-61 0,2 0-90 15,1 0-94-15,0 1-20 0,0 2-484 0</inkml:trace>
  <inkml:trace contextRef="#ctx0" brushRef="#br0" timeOffset="11238.82">5053 8116 387 0,'0'0'29'0,"0"0"-8"0,0 0-11 16,0 0 4-16,0 0 7 0,0 0 10 0,0 0 8 15,0 0-3-15,0 0-3 0,0 0-6 0,0 0-4 16,0 0 3-16,0 0 2 0,0 0 2 0,54 31-2 16,-49-28-5-16,5 2-9 0,-4 0-5 15,-1-2-6-15,2 2 0 0,-3-2-1 0,4 1 0 16,-2-1 1-16,-2 0-2 0,-2-3 4 0,2 0-1 15,-2 1 7-15,-2-1 20 0,1 0 28 16,-1 0 25-16,0 0 4 0,0 0-11 0,0-1-24 16,0-1-20-16,0-2-4 0,-1-1 2 0,0 0 3 15,-2 0 0-15,0-2-3 0,3 1 1 16,-2-1-3-16,-1 0 5 0,-1 0 2 0,3 1 1 16,-2-1-4-16,-1 1-5 0,0 0-4 0,3 0-4 15,-1 1 1-15,-1 2 2 0,0-1 0 0,2 3 3 16,0 0-2-16,0 1-9 0,1 0-4 0,0 0-13 15,0 0-8-15,0 0 0 0,0 0-1 0,0 4 6 16,1 0 4-16,0 2 1 0,1 1 2 0,3 0 0 16,-3 2 2-16,0 1 0 0,3 1-2 15,0 0 2-15,0 1-4 0,-1-2 1 0,0 1-1 16,0 0 1-16,-1-1 1 0,2 0-1 0,-1-2 2 16,-3 0-2-16,1-2 4 0,0-2 2 15,0-1-2-15,-2 0 3 0,1-2 0 0,-1 0 5 16,0-1 15-16,0 0 20 0,0 0 13 0,0 0-1 15,0-2-12-15,0-3-16 0,0-1-14 0,-3-1-5 16,-1-1-4-16,2-2-2 0,-5 1-2 16,5 0-2-16,-2-2-1 0,-1 1 2 0,3 1-4 15,-1-2 2-15,-1 1 0 0,3 1-4 0,0 1 4 16,0 2-1-16,1 1 1 0,0 1 1 16,0 3 0-16,0 0 2 0,0 1-3 0,0 0 1 15,0 0-4-15,0 2-1 0,2 4 4 0,-1 1-2 16,5 0 4-16,-3 4-1 0,4 0 0 0,-3 1-2 15,5-1 0-15,-2 0 0 0,-2-1-1 0,3 1 2 16,0-1-2-16,-4-1 0 0,2-1 1 0,-3 0 0 16,2-1-1-16,-3-1 0 0,-1-2-1 0,0 1-8 15,-1-3-8-15,1 2-19 0,0-2-45 16,4 1-64-16,-1-1-90 0,2 0-114 0,-2-1-47 16,2-1-368-16,-3 0 523 0</inkml:trace>
  <inkml:trace contextRef="#ctx0" brushRef="#br0" timeOffset="16585.27">3222 8869 0 0,'0'0'261'0,"0"0"-202"0,0 0-42 0,0 0-7 15,0 0-1-15,0 0-2 0,0 0 0 0,0 0-1 16,0 0 4-16,0 0 6 0,0 0 2 16,0 0 4-16,0 0-7 0,-1-5-5 0,1 5-2 15,0 0 3-15,0-1 7 0,1 1 3 0,0 0 3 16,0-1-9-16,0 1-3 0,-1-1-2 15,3 1-2-15,-3 0 2 0,0 0-1 0,0 0-1 0,0 0-1 16,0 0-5-16,0 0-1 0,0 0 0 0,0 0-1 16,0 0 0-16,0 0 1 0,0 0-1 0,0 0 2 15,0 0 1-15,0 0 1 0,0 0 2 16,0 0-1-16,1 0 1 0,-1 0-2 0,0 0 2 16,0 0-1-16,0 0-2 0,0 0 4 0,0 0-1 15,0 0 5-15,0 0 6 0,0 0-1 16,0 0 5-16,0 0-5 0,0 0 3 0,0 0-4 15,0 0 2-15,0 0 3 0,0 0-4 16,0 0 1-16,0 0-5 0,0 0-5 0,0 0-6 0,0 0-9 16,0 0-13-16,0 0-27 0,0 0-30 15,0 0-31-15,0 0 1 0,-1 3 17 0,-2 0-341 16,2-1 432-16</inkml:trace>
  <inkml:trace contextRef="#ctx0" brushRef="#br0" timeOffset="18282.84">4254 8796 320 0,'0'0'13'0,"0"0"-6"0,0 0-2 16,0 0 4-16,0 0 4 0,0 0 2 0,0 0 9 15,0 0 1-15,0 0 6 0,0 0 5 0,0 0 10 16,0 0 20-16,14 47 10 0,-6-44 11 0,-3-1-6 15,3-1-5-15,2 0-4 0,-1-1-2 0,2 0 3 16,-1 0-4-16,1-1-1 16,2-4-8-16,1 0-3 0,0-2-7 0,-2 0-7 0,3-1-2 15,-1-1-6-15,2 0 0 0,-2-2 0 16,2 1 1-16,-1-2-4 0,3 2 1 0,0-1-4 16,-2-1-10-16,2 1 0 0,2 1-8 0,-2 1-5 15,2 0 0-15,0 1-3 0,-1 0-1 0,2 2 0 16,-4 2-1-16,0 2-2 0,1 1 0 0,-5 1-1 15,3 0 1-15,-4 2-1 0,0 4 0 16,-2 0 0-16,-1 1-3 0,-1 0 3 0,-3 0 0 16,2 1-2-16,-5 2 2 0,2-2-1 0,-2 0-1 15,-2 0 3-15,0-1 1 0,0 0 1 16,-2 0 2-16,-2-2 1 0,-2 1-4 0,0-1 6 16,-1-2 1-16,4 0 2 0,-1-2 6 0,1-1-3 15,2 0 1-15,0 0-2 0,0-1-2 0,1-4-4 16,0-2 0-16,0 0 0 0,0-2-4 0,2 0 5 15,2-1-2-15,1-2 0 0,1-1 1 16,-1-1-4-16,4 2 0 0,0-2-1 16,0-1 0-16,2 1 0 0,0 1 2 0,0 0 0 15,1 0-2-15,1 3 2 0,1 0 0 0,-1 1-3 16,0 1 0-16,3 1 1 0,-3-1 0 0,5 2 3 16,-7-1 7-16,7 3-6 0,-6-1 3 0,0 2-1 15,0-1-6-15,1 2 3 0,-3 0-3 0,0 0 2 16,-2 1-2-16,2-2 1 0,-2 2-2 0,0 1 1 15,2-1 1-15,-3 0-2 0,-2 0 4 16,2-1 0-16,-1 0-1 0,1 1 4 0,1-3 4 16,-1 2 5-16,-1-2 7 0,3-1 6 0,-2 0 4 15,-2-2 5-15,2 0 4 0,-2 1-4 0,0-2 0 16,-3 0-8-16,-1-2-3 0,1 1-8 16,0 0-5-16,-1-1-5 0,-1 2-6 0,1-2-1 15,-1 2-5-15,1 0-9 0,-1 0-18 16,1 1-44-16,0 0-66 0,0 1-137 0,1 1-185 15,0 1-733-15</inkml:trace>
  <inkml:trace contextRef="#ctx0" brushRef="#br0" timeOffset="19960.44">3506 8619 286 0,'0'0'82'0,"0"0"-64"0,0 0 7 15,0 0 12-15,0 0 18 0,0 0 6 0,0 0-2 16,0 0-3-16,0 0-13 0,0 0 0 0,0 0 2 15,0 0-2-15,0 0-2 0,0 0-2 0,18-4-2 16,-15 7-5-16,-2 0 1 0,3 1-5 0,-2-2-4 16,-1 0 6-16,-1 1 5 0,1-2 10 15,-1 1 7-15,0 1 2 0,0-3-6 0,0 1-3 16,-1 0-5-16,-1 1-4 0,-3-1 1 0,4-1 0 16,-1 0 2-16,-3 0 2 0,3 0 1 0,-1 0 4 15,1 0 1-15,-2-1-1 0,2-3-8 0,1 1-2 16,-1-1-3-16,0-1-3 0,-2-1 3 15,2 1-4-15,1 0 1 0,-1 1-6 16,1-1 1-16,-2 3-7 0,3 0-3 0,0 1-4 16,0 1-12-16,0 0 3 0,0 0-4 0,0 0-1 15,3 0 5-15,0 0-4 0,-1 0 1 0,3 3 0 16,-1 1 1-16,-2 0-1 0,3 2-1 0,-3 0 2 16,0 1 1-16,-2 1 1 0,0 0 1 0,0 0 1 15,0 1-4-15,-3-1 5 0,-3 0 0 16,2 0-1-16,-4 1 6 0,0-2-4 0,1 0 1 15,-2 0 2-15,0 0-2 0,0-1 2 0,0-1 2 16,1-1 0-16,3-1-1 0,-1-1 3 0,2-2-3 16,-1 0 3-16,3 0 1 0,1 0-5 0,0-2 0 15,1-4-3-15,0-1-2 0,0-1-2 16,2-2 0-16,0 0-1 0,4 0-3 0,-1 1 4 16,2-1-2-16,-4 2 1 0,3 1 1 0,-3 1-3 15,0 3 2-15,0 1 0 0,-3 0 1 0,1 2 0 16,-1 0 0-16,0 0-1 0,0 0-3 0,0 0 0 15,0 4-3-15,0 2 2 0,-1 1 1 16,-2 1 2-16,0 1 0 0,1-1 0 16,1 0 3-16,0-1-2 0,-1 1 2 0,-1-1 1 15,2-1-5-15,0-2 7 0,0 1-3 0,0-3 5 16,0 1 2-16,-1-1-1 0,-1-1 5 0,2-1-1 16,0 1 6-16,0-1 0 0,1 0 0 0,0 0-1 15,0-1-6-15,0-2-1 0,0-1-2 16,-2-2-4-16,1-1-1 0,0 2 0 0,1-2-4 15,-4 0 2-15,4 0-1 0,0 0-2 0,0 3 0 16,0-2-5-16,0 2-2 0,0 0-4 0,4 0-8 16,-2 1-10-16,1 0-28 0,4 1-39 0,1 1-63 15,-1 0-83-15,4 1-177 0,-3 0-6 0,-1 0-592 16</inkml:trace>
  <inkml:trace contextRef="#ctx0" brushRef="#br0" timeOffset="21456.57">3454 8695 0 0,'0'0'72'0,"0"0"126"0,0 0-161 0,0 0-18 16,0 0-4-16,0 0-4 0,0 0-4 16,0 0 1-16,0 0-2 0,0 0-1 0,0 0 3 15,0 0-3-15,0 0 4 0,0 0 10 0,0-53 7 16,2 50 13-16,-2 2 10 0,1 1 4 0,0-2 3 15,-1 1 1-15,0 1-1 0,1 0-8 16,-1 0-9-16,0 0-15 0,0 0-13 0,0 0 0 16,0 0 1-16,0 1 6 0,0 2 4 15,0 3-1-15,0 1-5 0,0 1-2 0,0 3-4 16,0-1-4-16,0 2-2 0,0 0-3 0,0 1 0 16,3 1-3-16,-2 1 0 0,0-1 0 0,1 1-1 15,-1 2-1-15,3-2-4 0,-1 1-2 0,-1 0-6 16,3 0-9-16,-2 0-21 0,0 2-31 0,-1 0-16 15,3 1-11-15,-3 1 14 0,-1 0 20 0,4-1 22 16,-4-1 18-16,1 0 14 0,-1-2 12 16,-1-1-2-16,0 0 3 0,1-1-2 0,-1 0 2 15,0-1 4-15,0 1-4 0,0 0 7 0,0-1-5 16,0-1 0-16,0 1 3 0,0-2-6 16,0 1 4-16,0-2 0 0,0 0 0 0,2 0 3 15,2-1-1-15,-3 0 1 0,2 1 0 0,-2-1 2 16,1 0-3-16,2 0 0 0,-1 2-1 0,-2 0 2 15,3-1 0-15,-3 0 1 0,1 2 5 16,0 0 0-16,-1-1 11 0,3 1 9 0,-2-1 6 16,-1 0 14-16,0 2 7 0,1-1 5 0,-1 1 1 15,3-1-3-15,-3 2-8 0,0 0-4 16,0 0 0-16,0 1-5 0,-1 1 5 0,0 0 1 16,1-1-5-16,1-1 0 0,1 3-4 0,-1-1-1 15,0-1-2-15,0 1-4 0,4-1-3 0,-4 0-1 16,5 0-6-16,-3 0 1 0,1-1-5 0,0 1-4 15,1-2 0-15,0 1-4 0,1 0-1 0,-3 0-4 16,2-1-1-16,-3 1 0 0,2-1-4 0,-2 1 2 16,0 0 1-16,1-2-1 0,-2 1-1 15,0 1-2-15,-2-1-1 0,1 0-1 0,0 0-1 16,2-1 1-16,-2-1-3 0,0 0 2 0,0-3-3 16,0 2-1-16,0-1-1 0,0-1-5 15,0 0-2-15,2 0-4 0,-2-1 0 0,1 1-2 16,-2-1 3-16,1 0 3 0,-1 0 0 0,0-1 5 15,0 0-2-15,0-3-2 0,1 2-2 16,-1-2-3-16,2-1-4 0,-1 1-7 0,2-1-13 16,-2-1-10-16,0 0-9 0,1-1-2 0,-2 1 9 15,2-1 14-15,-1 1 13 0,-1 2 15 0,3-1 7 16,-3 0 8-16,0 2-1 0,0-1 2 16,0 1 2-16,0-2-3 0,0 0 4 0,0 1-2 15,0-2 1-15,0-1 8 0,0 0 21 0,0 0 34 16,0 0 33-16,0 0 4 0,0 0-23 0,0-4-32 15,0 0-34-15,1-2-15 0,-1-1-1 0,1 0-6 16,-1-2-9-16,0-1-17 0,1-2-40 0,-1-1-44 16,0-1-61-16,0-4-23 0,0 0 33 15,0 3 37-15,0 5-195 0</inkml:trace>
  <inkml:trace contextRef="#ctx0" brushRef="#br0" timeOffset="22438.96">3406 8705 333 0,'0'0'34'16,"0"0"-16"-16,0 0 0 0,0 0 12 0,0 0 20 16,0 0 21-16,0 0 22 0,0 0 19 15,0 0 12-15,0 0 4 0,0 0-11 0,0 0-11 16,0 0-17-16,-8-39-15 0,8 34-8 0,3 2-17 16,-1-1-16-16,0 2-13 0,3 1-10 0,-3 1-6 15,1 0 2-15,-1 0-2 0,4 1-3 0,-2 4 4 16,2 1-4-16,-3 2 1 0,3 0 3 15,-3 1-3-15,4 0 0 0,-3 1-1 0,2 0-1 16,-2-1 1-16,1 0 0 0,-2-2 2 16,-1 0-1-16,-1-3-1 0,-1 1 3 0,0-3 3 15,0 1 6-15,0-2 4 0,-3 0 0 0,-3 0-1 16,1-1-4-16,-2 0-5 0,-2 0 1 0,4-2-3 16,-2-3 1-16,-1 0 0 0,2-1 0 0,-1-1 1 15,0 0-4-15,3 0 4 0,-2 0-3 16,3 0-2-16,-1 0 2 0,-1 0-4 0,4 1 2 15,-1 1 0-15,1 0-1 0,0 2-1 0,1 1 1 16,0 0-3-16,0 2-4 0,0 0 0 0,0 0-3 16,2 0 3-16,1 2 5 0,4 1-2 0,-1 1 2 15,2-1 1-15,1 2-4 0,1-2 1 16,-1 1 1-16,-1 1 2 0,-3-2 0 0,2 1 0 16,-3-1 0-16,0 1-2 0,-3-2 4 0,-1 2 3 15,0-2 1-15,0 2 3 0,-5-2 0 0,1 1-3 16,-4-1 3-16,3 0-3 0,-4-1-2 0,-1 0 5 15,1-1 0-15,-1 0 3 0,-1 0 0 16,1 0 3-16,-1-2 0 0,-1 0-2 16,-1-2 6-16,3 1-2 0,0 0 5 0,4 0 2 15,-1-1-1-15,5 2-2 0,0-2-4 0,-1 2-5 16,3-1-5-16,0 0-2 0,5 0-5 0,-1 0 2 16,3 0 0-16,1 1-4 0,-1 0 4 0,2 1-2 15,1 1 0-15,1 0 0 0,-1 0 0 16,0 0 0-16,1 1 1 0,-2 1-1 0,0 1-2 15,1 1-1-15,-1 0-2 0,-2 0-3 0,-2 0-9 16,1 0-15-16,-2 1-34 0,-2-1-59 0,2 1-92 16,-3 1-133-16,0-2 4 0,-1 0-524 0</inkml:trace>
  <inkml:trace contextRef="#ctx0" brushRef="#br0" timeOffset="23442.82">3556 8734 192 0,'0'0'162'0,"0"0"-142"0,0 0 3 0,0 0 19 15,0 0 22-15,0 0 29 0,0 0 25 0,0 0 12 16,0 0 3-16,0 0-4 16,0 0-12-16,0 0-13 0,0 0-6 0,0 0-9 15,37-88-6-15,-30 82-3 0,3 2-12 0,-1 1-9 16,-1 2-13-16,-1 1-16 0,-2 0-6 0,3 0-8 16,-5 6 0-16,3-1-1 0,-3 3 4 0,2 1-1 15,-2 2 0-15,-2 0 1 0,3 2-6 0,0 2 0 16,-3 0-3-16,1 2 4 0,-2 1-5 0,1 1 1 15,-1 2-1-15,0 0-8 0,0 0 4 16,0 0-5-16,0 1 1 0,0-1 3 0,0-1-6 16,1 2 2-16,0-2-2 0,2-1 1 0,0 0 1 15,-2-2 0-15,2-2 2 0,3-2-2 16,-2-1 0-16,3-1-1 0,0-3-2 0,-2-1 3 16,3-2 0-16,1-2 3 0,0-1 3 0,0-2 1 15,-1 0 5-15,5-3 5 0,-2-3 3 16,1-2 0-16,-1-3-1 0,0 1-3 0,0-1 1 0,-2 1-3 15,-2 1 2-15,-3 0-2 0,2 0-4 16,-4-1 3-16,-1 1-4 0,0 1 1 0,0 1 0 16,0 0-2-16,-1 3 0 0,0 0-3 15,0 2 2-15,0 2-3 0,0-1 3 0,0 1-5 16,0 0-1-16,0 1 2 0,0 4-6 0,0 2 4 16,0 0-1-16,0 2-5 0,-1 2 5 0,0 1-1 15,1-1 2-15,0 2 4 0,0 0-3 0,0 1 0 16,0 1-2-16,0 2-2 0,0-2 4 0,0 3 0 15,0 0 3-15,0 0-1 0,0 2-2 16,0-1 2-16,0-1-2 0,0 0-2 0,0 1 5 16,2-1-3-16,2 3 3 0,-2-2 2 0,0 0-2 15,4 1 0-15,-2-1-1 0,3 0 1 0,-2 0-1 16,3 1 4-16,-1-2-1 0,2 0-4 16,-3 1 3-16,3-1-4 0,0 1 2 0,0-1 0 15,-1 1 0-15,-4 1-4 0,3 1 0 0,-3 1 3 16,2 1-2-16,-4 1 5 0,-1 0-2 0,0 1-2 15,-1-2 4-15,0 2-1 0,0-1 2 16,0-1 4-16,-3 0 0 0,-4-1-1 0,4-1 2 16,-5-2-2-16,3-1 2 0,-2-2 5 15,-2-2 1-15,1-5 6 0,3 0 2 0,-3-4 3 16,-2 0 2-16,3-1-4 0,1-2 1 0,-2-2-6 16,0 0-4-16,-2 0-2 0,1-1-9 0,-1-4-1 15,3 0-6-15,-6 0 3 0,1-2-4 0,0 1 1 16,0-1-2-16,-3 0-7 0,4 2 0 0,-1 0-18 15,2-1-17-15,0 3-19 0,-1-1-32 0,3 1-35 16,4 0-41-16,-2 2-78 0,4 0-191 16,1 1-46-16,0 0-646 0</inkml:trace>
  <inkml:trace contextRef="#ctx0" brushRef="#br0" timeOffset="25190.29">4037 9268 308 0,'0'0'45'0,"0"0"13"0,0 0 47 0,0 0 32 15,0 0 15-15,0 0-7 0,0 0-28 0,0 0-8 16,0 0-12-16,0 0-6 0,0 0-6 0,0 0-9 15,0 0-3-15,0 0-10 0,97-114-10 0,-87 110-11 16,-1 0-14-16,0 3-10 0,-2 1-9 0,1 0-2 16,0 2-1-16,-1 4 1 0,0 2 5 15,1 2 5-15,1 2-1 0,-1-1-1 0,-1 3 0 16,1 0-9-16,0 2 1 0,1-1-2 0,-4 1-4 16,2 0 4-16,1 2-1 0,-3-3 4 0,3-1-2 15,1 0 0-15,0-1 0 0,-1 0-3 16,2-2 2-16,-3-1-2 0,1-2-1 0,2-1 0 15,0-2 0-15,-1 0-1 0,0-3 3 0,2-2 2 16,-1 0-1-16,2-1 7 0,-1-6-1 16,4-2-2-16,-1-2 1 0,-3 0-4 0,3-2-1 15,-2 1 0-15,-3-1 2 0,-1 0-1 0,0 1 1 16,-1-1 4-16,-4 0-6 0,2-1 4 0,-3 2-2 16,0 0-5-16,0 1 3 0,1 0-1 15,-1 3-2-15,-2 1 4 0,1 3 3 0,-1 1 2 16,0 3 2-16,0 0-6 0,0 0-5 0,0 4-5 15,0 4-4-15,-1 2 6 0,-1 3-3 0,0 2 4 16,2 2-1-16,0 2-2 0,0 0 2 0,0-1-2 16,0 2 3-16,5 0 1 0,-2-3 1 0,4 0-1 15,1-2 0-15,0-1-2 0,2-1-2 16,1-4 4-16,3-2-3 0,-3-3 3 0,1-2 6 16,1-2-4-16,1 0 5 0,2-5 2 15,-1-2 1-15,-2-3 7 0,-2 0 5 0,-1-3 0 16,0-1 2-16,-1 0-1 0,-3-1-4 0,-2-1-2 15,-3 0-3-15,0 0-2 0,-1-1-1 16,0 0-2-16,-2-1 1 0,-6 1-5 0,3 1 1 16,-3-2-3-16,-3 1-2 0,3 0-1 0,-2 1-4 15,-3 1 2-15,3 3-4 0,-1 4 1 0,-4 4-1 16,4 1-5-16,0 3 3 0,1 0-4 0,2 5 5 16,2 3 0-16,-2 1-5 0,3 1 4 0,1 1-2 15,3-1 0-15,1 2 1 0,0-2-2 16,0 1 1-16,5-1 0 0,1 0 3 0,3-2 1 15,0 1 2-15,0-3 0 0,3-1 0 0,0-2 1 16,3-2 0-16,-1 0 0 0,-1-1 3 0,4 0 1 16,-4-3-3-16,5-3 1 0,-5 1-3 0,5-3 1 15,-2 0 3-15,0-1-3 0,-2 1 3 0,0 0 0 16,-3 1 0-16,3 0 2 0,-1 2-3 16,0-1 1-16,-3 1-3 0,1 2-1 0,1 1 1 15,-2 1 1-15,1 1-1 0,-1 0 2 0,0 3 0 16,-1 3-2-16,1 2 2 0,-3 1 1 15,-3 0-6-15,-1 3 6 0,-1-1-4 16,-2 2 3-16,0 0 4 0,0 1-3 0,-5 3-1 0,-3-2-2 16,-1-1-1-16,1 1 0 0,0-1 4 15,0-1 1-15,1-3 0 0,3-1 0 0,1-2-3 16,2-2-4-16,1-2-2 0,0-3 3 16,1 0-2-16,4 0 5 0,3-4 5 0,2-4-6 0,1-3 4 15,2-1-2-15,3-2-4 0,-2-2 4 16,2-1 0-16,-2 1-2 0,2-3 6 0,-2-1-2 15,2 1-4-15,-2 0 2 0,-3 2 0 0,1 1-2 16,-1 2 5-16,-3 2-1 0,0 0-2 0,-2 4 2 16,-1 3-1-16,-2 1-1 0,0 3-1 0,-3 1 1 15,0 0 0-15,0 5 3 0,0 2 4 0,-5 4-5 16,3 1 0-16,-4 2-3 0,2 0-3 16,0 1 2-16,-2 1 3 0,3-1 0 15,-2 1 2-15,3-1-2 0,1 0-2 0,1-2 1 16,0-1-3-16,0-4 2 0,2 0-2 0,5-2-1 15,-1-2 2-15,1-2-3 0,3-2 4 0,0 0 1 16,1-1-2-16,0-5 3 0,1 0-2 16,0-2 1-16,0-2 2 0,-1 0-2 0,0-2 0 15,0-1-2-15,-1 1 2 0,1-1-1 0,-1 1 4 16,-2 1-1-16,-3 2-1 0,1 3 3 0,-4 1 0 16,1 4 2-16,-3 0-1 0,0 1-1 0,0 0-6 15,0 1-2-15,0 5-1 0,0 2 1 0,-3 1 4 16,2 2 0-16,-3 1 0 0,1 0-4 15,-1-1 1-15,2 3-6 0,-2-1-9 0,1 0-15 16,-1 1-35-16,-2 0-46 0,2 0-85 0,-3 0-183 16,4-4-42-16,-2-3-555 0</inkml:trace>
  <inkml:trace contextRef="#ctx0" brushRef="#br0" timeOffset="25383.6">4815 9640 1964 0,'0'0'70'0,"0"0"14"0,0 0 29 0,0 0 17 16,0 0-14-16,0 0-37 0,0 0-29 0,0 0-21 16,0 0-23-16,0 0-13 0,0 0-19 0,0 0-37 15,0 0-67-15,0 0-134 0,16 114-249 0,-3-111-446 16,-4 0 280-16</inkml:trace>
  <inkml:trace contextRef="#ctx0" brushRef="#br0" timeOffset="25653.94">5709 9232 207 0,'0'0'22'0,"0"0"-16"16,0 0-1-16,0 0 6 0,-131 25 0 16,112-22 16-16,1 0 19 0,5-1 21 0,1-2 27 15,4 1 9-15,1-1 0 0,4 0-20 0,2 0-36 16,1 0-45-16,0 0-38 0,2-2-25 0,6-1-57 15,-3 0-10-15,0 2-363 0</inkml:trace>
  <inkml:trace contextRef="#ctx0" brushRef="#br0" timeOffset="25875.4">5387 9275 1410 0,'0'0'115'16,"0"0"3"-16,0 0 17 0,0 0-5 15,0 0-16-15,0 0-20 0,0 0-12 0,0 0-12 16,0 0-21-16,0 0-20 0,142-30-14 0,-106 25-7 0,1 1-6 16,1-1-16-16,2 2-40 0,0-1-81 15,-1 2-153-15,-9 1-228 0,-10-1-848 0</inkml:trace>
  <inkml:trace contextRef="#ctx0" brushRef="#br0" timeOffset="27323.23">5943 9256 1892 0,'0'0'44'0,"0"0"13"0,0 0 21 0,0 0 17 16,0 0-7-16,0 0-33 0,0 0-11 16,0 0-13-16,103-121-12 0,-95 117-7 0,0 4-10 15,-3 0 0-15,4 4-1 0,-4 5-1 16,1 3 2-16,2 4-3 0,-3 3 4 0,3 1-3 16,-2 2 2-16,-2 2 3 0,1-3-5 0,-1 4 2 15,0-4-4-15,2-2-3 0,-1-1 2 0,1-1-1 16,2-3 0-16,0-2 2 0,0-3 2 0,-1-1-4 15,2-3 4-15,-2-2-2 0,1-1-2 0,-2-2 5 16,1 0 1-16,-1-6 4 0,1-4 3 16,-2 0-2-16,1-3-3 0,1-1-1 0,-2-3-1 15,1 0 1-15,-3-2 2 0,4 1-1 0,-3-1 1 16,1-1-3-16,-2-1-2 0,3 0-1 0,-1 1-3 16,2-1 3-16,-1 0-4 0,1 4 3 15,-1 2 2-15,1 4-4 0,-1 4 2 0,-2 3-7 16,2 2-2-16,-2 2 0 0,1 0 0 0,1 3 7 15,0 4-2-15,0 1 3 0,-1 3-3 16,1 1-5-16,1-1-1 0,0 0-6 0,1 1-6 16,0-2-5-16,3-2-1 0,1-1 0 0,0-2 6 15,2-2 0-15,1-2 3 0,2-1 1 16,-3 0 1-16,3-2 9 0,-2-5 5 0,-2-1 5 16,1-1 2-16,-4-3 2 0,-1 1-1 0,-1-3 2 15,1 2 4-15,-2-2 0 0,-1 0 4 0,-3 1 0 16,0 0 1-16,-2 0 1 0,-1 1-5 0,0 2 3 15,-1-1-4-15,-3 4-1 0,-3 1 5 0,2 2-8 16,-5 2-1-16,-2 2-2 0,1 0-8 0,-4 6 2 16,0 3 2-16,-1 3 2 0,0 3 3 15,1 3-2-15,0 1-1 0,2 3 1 0,2 1-1 16,2 0 3-16,5-1-1 0,4-1-2 0,0-3 0 16,4-2-2-16,5 0 2 0,2-4-3 15,5-2 0-15,0-1 0 0,1-3-1 0,-1-2-1 16,3-3-1-16,-2-1 0 0,4 0 1 0,-2-6 0 15,-1-2 5-15,3-4-2 0,-2 0 4 0,-2-2 1 16,1-2-3-16,-1-2 7 0,0 0-2 16,-1-1 2-16,2-2 3 0,-1-1-3 0,-1 2 0 15,1 3-2-15,-3 1 5 0,0 5 3 0,-1 0 7 16,-3 4 6-16,0 3-5 0,-3 1-5 16,-1 3-4-16,-2 0-6 0,0 1 2 0,-2 6 5 15,0 3 1-15,-1 0 3 0,0 3 2 0,-1 0-3 16,0 2 2-16,0 3-4 0,-2-1-1 0,-1 1-1 15,-2 1 0-15,3-2 0 0,-2-1-5 0,3-1-3 16,-1-1-6-16,2 0-2 0,4-2-5 0,2 1-11 16,7-4-7-16,-1 1-6 0,3-4 6 0,5-1-7 15,4-2-5-15,1 0-1 0,2-3-25 16,-1 0 10-16,4-2 9 0,-1-2-4 0,1-1 12 16,0-2 7-16,-4 0 3 0,-3-2 11 0,-5-2 12 15,-2 0 3-15,-5 0 6 0,-1-3 4 16,-4-1 3-16,-2-1 4 0,-3-1 7 0,-1-1 7 15,0-2 8-15,-1 3 14 0,-4-1 5 16,-4 5 8-16,-2 1 0 0,0 3-10 0,-4 3-9 16,1 3-16-16,-4 3-7 0,0 0-10 0,0 1-2 15,0 6-4-15,1 2-3 0,-3 4 2 0,7 0-6 16,-1 5 1-16,1-1 0 0,4 1-3 0,3 1 2 16,2-3-3-16,4-1 1 0,0-1-3 15,6-3 1-15,2 0-1 0,2-4-6 0,3 0 3 16,-1-3-2-16,4-3 4 0,-1-1 3 0,3-1 4 15,0-6 2-15,1-3 2 0,1-3 1 0,-2-2-2 16,1-5 4-16,-2-1 2 0,1-4 4 0,-2-2 0 16,1-2 3-16,0-2-3 0,-1-4-5 0,0 0 1 15,2-4-6-15,-1-4-1 0,2-2-1 16,2-2-5-16,0-1 2 0,-2 2-5 0,-1 4 1 16,-3 7 1-16,-2 5 1 0,-6 11 6 0,-2 6 2 15,-5 8 5-15,0 3-6 0,-4 2-1 0,-4 10-1 16,-5 5-7-16,-2 5 4 0,-3 8-2 15,0 3 1-15,-3 5 1 0,1 2 0 0,3 3 7 16,-1 2-4-16,2 1 2 0,1-2-2 16,4-1-5-16,3 0 2 0,2-4 0 0,5-3-2 15,1-1 1-15,1-5-1 0,8-2-5 0,0-5-2 16,2-3-7-16,2-4-2 0,2-4-1 0,0-3 0 16,2-3 8-16,-1-3 1 0,0-1 9 15,3-3 3-15,-2-5 2 0,2-2 4 0,1-3-1 16,-2-2 2-16,2-1 2 0,0-1 2 0,-1-1-3 15,0 0 3-15,-4 0 0 0,-1 0-2 0,-2 2 8 16,-2 0-10-16,-2 2 3 0,-4 0 1 0,0 3-2 16,-4 1 4-16,0 2-2 0,-5 3-1 0,-4 2-7 15,-3 3 1-15,-5 0-4 0,-1 3-2 0,-3 5 6 16,1 3-6-16,0 1 0 0,-1 3 2 16,6 1-3-16,-4 2 3 0,4 2 1 0,-1 2 4 15,5 0-2-15,-2 0 8 0,6-1-1 0,2-2-3 16,5-3 2-16,0-1-13 0,5-2-1 15,6-3-3-15,3-1-3 0,2 0 4 0,3-3-10 16,2 0-14-16,2-2-31 0,4 0 2 16,5 0 5-16,3-1-58 0,3-2-86 0,5 1-193 15,-9-2-144-15,-12 0-587 0</inkml:trace>
  <inkml:trace contextRef="#ctx0" brushRef="#br0" timeOffset="28040.29">5596 6764 1432 0,'0'0'12'0,"0"0"22"0,0 0 3 16,0 0 21-16,-119 49 11 0,98-35-10 15,0 1-11-15,-2 3-18 0,0 3-9 0,2 4-1 16,0 4 3-16,0 2 5 0,1 3 8 0,-1 3 15 16,-2 4 3-16,1 2 5 0,2 3 1 0,-1 4-11 15,2 1-6-15,0 3-11 0,0 2-8 16,0-1-9-16,3 1-4 0,-2-3-5 0,0 0-4 16,-2-3-1-16,6-2-4 0,-3-3-1 0,3-4-3 15,-2-6-4-15,6-3-10 0,0-1-18 0,1-5-31 16,4-3-47-16,-2-2-39 0,4-3-47 0,-2-3-68 15,3-2-64-15,1-2 20 0,0-4-381 16,0-4 630-16</inkml:trace>
  <inkml:trace contextRef="#ctx0" brushRef="#br0" timeOffset="28279.43">4757 7915 1128 0,'0'0'255'0,"0"0"-116"15,0 0-11-15,0 0 0 0,0 0-26 16,0 0-22-16,0 0-8 0,0 0 2 0,0 0-1 16,0 0-6-16,0 0-11 0,0 0-8 0,0 0-5 15,0 0-7-15,87 98-3 0,-64-96-8 16,6 0-5-16,2-2-8 0,1-4-2 0,-1-3-3 16,0-4-4-16,1-2-1 0,-5-2-6 0,-2 0-5 15,-2-3-10-15,-3-1-27 0,-2 0-46 16,-1-2-79-16,-6-1-180 0,-2 7-160 0,-5 4-827 15</inkml:trace>
  <inkml:trace contextRef="#ctx0" brushRef="#br0" timeOffset="29293.07">6081 6226 1598 0,'0'0'23'0,"0"0"14"0,0 0 23 15,0 0 13-15,0 0-1 0,-14-122-28 0,6 103-19 16,-4 3-12-16,0 3 1 0,-1 2-2 16,-5 3-1-16,0 3-4 0,0 4-1 0,-2 1 2 15,0 1-3-15,0 6 4 0,2 3-3 0,-2 0 1 16,4 3-1-16,-1 3-2 0,3 1-2 0,2 1-2 16,1 4-1-16,1 1-1 0,2 1 1 15,5 1 0-15,2-3 1 0,1 0 1 0,4-2 0 16,6-3 0-16,7-2-1 0,1-3-2 0,5-2 2 15,1-2-3-15,5-3 1 0,1-2-1 16,1-1-1-16,0-1 5 0,0 2-2 0,-1-1 4 16,-1 2 1-16,-3 0-2 0,0 2 5 0,-5 1 1 15,2 1 2-15,-5 0 6 0,-2 2 0 16,-4 0 1-16,-5 1 2 0,-2 2 4 0,-4 0-1 16,-1 0 1-16,-3 2-2 0,-6 1-5 0,-3 1-1 15,-4-2-2-15,0 1-2 0,-4-1-2 0,0-1-1 16,-1-2 2-16,-2-2 1 0,3-2 0 0,0-2 2 15,0-1-1-15,4-4-1 0,1-1 2 0,4-3-6 16,5-7-3-16,0-3-3 0,6-2-7 0,0-6 6 16,1-5-1-16,8-3 2 0,1-6 3 15,7-4-3-15,0-5-3 0,6-3 2 0,0-5-3 16,3-1 3-16,3-1 2 0,1 0-2 0,1 3 2 16,0 5 1-16,2 6 7 0,-4 5 4 15,0 8 5-15,-1 6 7 0,-1 4-3 0,-1 5-1 16,-1 4-2-16,-3 4-7 0,-3 4 0 0,-3 0-4 15,-4 6 1-15,0 5 1 0,-5 4 3 16,-2 2 0-16,-1 4-2 0,-3-1-2 0,1 2-3 16,-2-1-1-16,0-1 0 0,0-1-2 0,0-1-1 15,0-1-1-15,0-2-1 0,3-2-1 0,1-2 1 16,1-3-3-16,1-1-2 0,2-4 3 16,3-2 2-16,-1-1 1 0,1-1 7 0,4-6-4 15,-1-5-1-15,2-3 0 0,1-4-4 0,1-2 4 16,0-4-2-16,2-1-1 0,0-2 2 0,-1-1-2 15,0 0 1-15,-1-1-2 0,-3 1-3 0,-2 0 4 16,-1 1-2-16,-2 5 4 0,-2 3 4 0,-2 2-4 16,-3 7 1-16,-1 3 6 0,-1 4-1 0,-1 2 7 15,0 2 0-15,-3 3-3 0,-3 7-5 16,-1 4-5-16,-1 4 0 0,-1 4-2 0,0 2 5 16,1 1-4-16,1-2 3 0,-1-1 2 0,3 0-3 15,2-2 0-15,0-2-1 16,3-3-2-16,3 0 0 0,5-6-2 0,1-1-3 15,2-4-7-15,4-4-11 0,3 0-30 0,3-9-77 16,6-6-147-16,-6 1-326 0,-7 4-868 0</inkml:trace>
  <inkml:trace contextRef="#ctx0" brushRef="#br0" timeOffset="29437.9">6907 5349 1993 0,'0'0'221'0,"0"0"-218"16,0 0-12-16,0 0-13 0,0 0-25 0,0 0-76 16,0 0-193-16,0 0-278 0,0 0-512 0</inkml:trace>
  <inkml:trace contextRef="#ctx0" brushRef="#br0" timeOffset="30356.88">7305 5902 1304 0,'0'0'95'0,"0"0"31"16,0 0 12-16,0 0-3 0,0 0-47 0,0 0-37 15,0 0-16-15,0 0-5 0,0 0-2 0,15-131-11 16,-2 108-4-16,2 0-5 0,-3 2-3 0,4 3-2 16,-2 3-2-16,1 3 1 0,-1 3-3 0,-3 4 2 15,-1 3-3-15,-2 2-2 0,-2 2 3 16,1 8-1-16,-5 3 3 0,2 6 1 0,-3 2 0 16,-1 2-1-16,0 0 0 0,0 0-1 0,0-4 0 15,0 0 6-15,0-3-6 0,0-4-1 0,2-2 1 16,-1-3-3-16,3-3 7 0,-2-1-1 0,1-2 8 15,-2-1 15-15,4 0 16 16,-3-6 9-16,4-2 1 0,1-5-14 0,3-1-16 16,1-6-9-16,3-1-8 0,-1-2 3 0,4 0-5 15,0-1-1-15,2 1 1 0,1 1-10 0,-2 3 8 16,3 2-1-16,-2 3-1 0,-3 5 5 0,0 3-6 16,-4 6 0-16,-1 0-2 0,-1 1 0 0,-4 8 0 15,-1 1 2-15,-1 5 2 0,-3 1-1 0,1 2 1 16,-2 2-3-16,0 0 3 0,-2-2-1 15,0 1 2-15,-2-2 2 0,1-1-2 0,1-1 6 16,-1-4-4-16,2-1 2 0,1-3 0 0,0-3-4 16,0-1 4-16,0-3 0 0,0 0 6 0,0 0 10 15,3-5 8-15,2-3-1 0,1-4-7 0,4-2-4 16,0-2-11-16,2-2 1 0,2 1-3 16,2-2-2-16,0 2 3 0,2 0-2 15,0 2 4-15,1 1 2 0,-3 3 5 0,3 0 3 16,-4 3 1-16,0 2 0 0,-2 2-8 0,1 2-2 0,-3 2-6 15,-2 0-2-15,1 5 0 0,-3 2 0 16,0 2 1-16,0 3-1 0,-4 0 0 16,5 3-2-16,-4 0-3 0,-1 0-8 0,0 1-9 15,0-1-20-15,-3 0-24 0,2-1-27 0,0 0-37 16,-2 0-39-16,0-3-44 0,0 0-105 0,0-2-100 16,0-3-7-16,-2-2-289 0</inkml:trace>
  <inkml:trace contextRef="#ctx0" brushRef="#br0" timeOffset="30685.35">7186 5481 1953 0,'0'0'36'16,"0"0"-6"-16,0 0-2 0,0 0 4 0,0 0 1 15,0 0 1-15,0 0-8 0,0 0-4 0,77-128-7 16,-43 112-7-16,2 1-3 0,3 3-3 0,4 1-6 15,2 5-8-15,1 4-23 0,3 2-54 16,1 0-75-16,3 2-101 0,1 7-145 0,-14-4 22 16,-14 0-469-16</inkml:trace>
  <inkml:trace contextRef="#ctx0" brushRef="#br0" timeOffset="31822.85">8441 5398 1009 0,'0'0'279'0,"0"0"-116"0,0 0 33 15,0 0 8-15,0 0-42 0,0 0-50 16,0 0-46-16,0 0-28 0,0 0-14 0,0 0-12 16,0 0-1-16,0 0 2 0,-126 48 0 0,120-27 0 15,0 4 0-15,-1-1 0 0,5-1-2 0,-1-1 1 16,3 1-3-16,0-4-4 0,3 1-2 16,5-3-1-16,2-1-2 0,2-2 1 0,1-3-1 15,5-1-2-15,1-3 3 0,2-4 1 0,1-3-1 16,2 0 4-16,1-6-1 0,0-4-1 15,1-4 2-15,1-3-2 0,-1-3 0 0,1-3 1 16,-4-2 0-16,2-4 1 0,-4-2-2 0,-2-4 3 16,-2-6-2-16,0 0-2 0,-4-4 1 0,1-3-3 15,1-2 0-15,-5-2-1 0,1-1-3 16,0 1-5-16,-2 4-1 0,0 4-3 0,-5 7 1 16,-1 10 9-16,-1 8 0 0,-2 9 7 0,0 6-1 15,-3 4-6-15,-3 5-1 0,-2 8-3 0,1 6 1 16,-2 5 4-16,-3 9 3 0,2 2 0 0,-2 6 3 15,0 1 0-15,1 4 1 0,1 1 3 0,0 1-3 16,4-1 2-16,2-3-3 0,4-2-3 16,0-3 1-16,4-3-5 0,4-5 2 0,5-4-1 15,-1-5-2-15,2-3 0 0,4-4 1 0,-5-4-3 16,5-3 1-16,-4-3 2 0,2-4-2 16,-3-1 5-16,2-3 3 0,-1-5 1 0,-1-5 1 15,3-2-1-15,-3-2 0 0,1-4-3 0,1-1 2 16,-4-2 1-16,-2-1-4 0,2-1 4 0,-2 3-2 15,-2-1-1-15,-1 2 2 0,3 4-1 16,-3 2-1-16,-2 2 0 0,0 5 1 0,-2 2-3 16,0 4 1-16,-1 3-2 0,-1 0 0 0,0 1 2 15,0 7-1-15,-1 3 4 0,-3 3-3 16,0 2 2-16,0 1 0 0,-1 3-2 0,3 1 3 16,-2 0-3-16,0 0 0 0,4 3 0 0,0-5 0 15,0-3-2-15,7-1 1 0,0-3-1 0,0-2-2 16,3-3 3-16,1-2 0 0,2-2 1 0,1-3 0 15,-2 0 2-15,3-3 2 0,-2-4 0 0,-1-3 6 16,2-1-4-16,-1-3 2 0,0-3 0 0,-2-1-5 16,1-6 4-16,3 1-2 0,-3-1-2 15,0-1 2-15,-1 1-3 0,-1 1 0 0,0 0 0 16,-1 3-1-16,-1 1-1 0,-4 3 1 0,3 5 0 16,-6 3 1-16,0 3 2 0,-1 4-2 15,0 1-2-15,0 0-5 0,-2 5 1 0,-6 4-1 16,2 5 0-16,0 2 6 0,-3 4-2 0,-1 0 1 15,1 4 0-15,0 0 0 0,1 2 1 16,2-1 0-16,1 0 3 0,2 0-6 0,2-3 3 16,1-2-2-16,2-4-1 0,5-2 1 0,2-3 0 15,-1 0 0-15,2-4 0 0,0-4 3 0,4-1 0 16,-3-2 2-16,4-2 3 0,0-5-4 16,3-2 4-16,-4-3-3 0,5-1 3 0,-2-3-2 15,-1-2 2-15,2-1 0 0,-3-3-2 0,0-1 2 16,-4 1 1-16,1-1-1 0,2 2 0 0,-2 0-1 15,1 2-5-15,-3 3 0 0,0 2-1 0,0 4-2 16,-1 3 4-16,-3 3-1 0,-1 2 1 0,0 2 4 16,1 0-3-16,-1 7 4 0,0 2 4 15,3 3 9-15,1 1 7 0,3 3 0 0,-1 1 1 16,4 0-11-16,0 1 1 0,1 1 3 0,-1 1-2 16,3-1 1-16,-4 1-9 0,3 0-4 0,-5-4-2 15,0 1-1-15,-3-3-1 0,-3-2 0 16,-5-1 2-16,-1 0 2 0,-7-2 1 0,-9-1-2 15,-4 1-2-15,-5-3-13 0,-3-1-1 16,-1-2-7-16,-1-2-13 0,0-1-18 0,2 0-43 16,1 0-45-16,5-6-68 0,0-1-152 0,5 0-180 15,8 2-848-15</inkml:trace>
  <inkml:trace contextRef="#ctx0" brushRef="#br0" timeOffset="31980.45">9228 4948 2282 0,'0'0'14'0,"0"0"11"0,0 0 4 0,0 0-9 15,0 0-6-15,0 0-19 0,0 0-37 16,0 0-58-16,0 0-112 0,0 0-237 0,0 0-84 16,123-20-510-16</inkml:trace>
  <inkml:trace contextRef="#ctx0" brushRef="#br0" timeOffset="32181.52">9856 5171 2310 0,'0'0'18'15,"0"0"19"-15,0 0 28 0,0 0 7 0,0 0-12 16,0 0-27-16,125-47-13 0,-94 38-8 0,7 1-10 15,1 0-3-15,2-1-6 0,2 2-13 0,-1 0-29 16,3 1-83-16,-3 2-139 0,-11 1-285 0,-12 1-876 0</inkml:trace>
  <inkml:trace contextRef="#ctx0" brushRef="#br0" timeOffset="33039.25">10875 5081 658 0,'0'0'139'0,"0"0"-74"15,0 0 36-15,0 0 34 0,0 0 10 0,0 0-24 16,0 0-46-16,0 0-23 0,-120-100-9 0,116 87-5 16,-2 0-6-16,2 3-9 0,-4 0-7 0,0 3-8 15,-3 4-3-15,-1 2-6 0,-1 1-2 16,-4 2 1-16,3 5-3 0,-3 2 4 0,2 3-1 16,0 1-2-16,3-1 1 0,3 3-1 0,-1 4 0 15,4-1 3-15,2 0-1 0,4 3 0 0,0-1 1 16,0-2-3-16,9 1 3 0,2-3 3 15,5 0 3-15,-1-2 6 0,5-2 1 16,-1 0 3-16,2-3 0 0,1 0 4 0,3-2 4 16,-1 0-3-16,3-1 2 0,-1 1-6 0,3 1-3 15,-1 1-2-15,-4 2-1 0,1 2 2 0,-7 2-3 16,-1 0-1-16,-7 1-2 0,0 1-2 0,-3 2 5 16,-6-1 1-16,-1 1 4 0,-6 0 1 0,-4 1-5 15,-2 0-1-15,-7 1-2 0,-3-3-3 16,0 0 3-16,-6-2 6 0,-1-3 2 0,3-1 10 15,-1-1 8-15,3-3 3 0,4-2 2 0,3-3-3 16,4-2-2-16,3-1-1 0,3-1 0 0,5-5-5 16,2-3-7-16,0-4-6 0,7-3-7 15,2-3 0-15,4-5 1 0,2-4 0 0,4-2-3 16,6-5 1-16,1 0-2 0,5-6-3 0,5-1-3 16,-1-4-1-16,3-2-2 0,4-3 1 0,-3 2 0 15,-1 1 3-15,-3 5 1 0,5 6 2 0,-8 8 1 16,-2 8 2-16,-3 7 4 0,-7 6-2 15,-6 5-3-15,-3 3 2 0,-3 0-5 0,0 6 2 16,-6 3 4-16,-2 2 1 0,0 3 3 16,-2 3 0-16,-5 1-4 0,2-1 2 0,-1 2-5 15,3-2 0-15,-2-1-2 0,4 0-4 0,1-4 4 16,0 1-2-16,0-1 4 0,6-3-3 0,-1-1-1 16,3-3 5-16,3 0-2 0,0-3 2 0,6-2 1 15,-2 0 1-15,5 0-1 0,3-3 0 0,0-3-1 16,1-2-1-16,4-2 0 0,-5-2 2 15,3-1 1-15,-3-1 2 0,3-3 1 0,-2 2 2 16,-2-2-3-16,-1 1 4 0,-1 3-1 0,-5 0 2 16,-1 4 9-16,-6 2 3 0,-4 1 7 15,1 2 5-15,-5 3 0 0,0 1-2 0,0 0-7 0,0 1-8 16,-1 6-8-16,-4 1 2 0,1 2-4 16,-2 3-1-16,-2-1 2 0,3 2-5 0,-1 0 0 15,4-2-2-15,0-1 0 0,2 1-4 0,0-3-1 16,0 1-2-16,4-2-5 0,3-1-7 0,3-1-23 15,0-3-46-15,2-1-74 0,5-1-125 16,-5-1-311-16,-2 0-864 0</inkml:trace>
  <inkml:trace contextRef="#ctx0" brushRef="#br0" timeOffset="33200.83">11839 4550 1844 0,'0'0'547'15,"0"0"-451"-15,0 0-12 0,0 0-13 16,0 0-25-16,0 0-29 0,0 0-30 0,0 0-23 16,0 0-29-16,0 0-44 0,0 0-94 0,0 0-177 15,0 0-169-15,0 0-801 0</inkml:trace>
  <inkml:trace contextRef="#ctx0" brushRef="#br0" timeOffset="35039.42">8497 6874 2422 0,'0'0'4'0,"0"0"2"15,0 0 5-15,0 0 13 0,-6-130 7 0,22 94-8 16,4 0-10-16,2 3-9 0,5 3-5 16,-3 5 0-16,0 3 0 0,1 5 2 0,-2 5 1 15,0 5-2-15,-4 5 0 0,0 2-2 0,-1 2 2 16,2 7 2-16,-3 3-3 0,1 1 2 0,-1 2-3 15,1-1 2-15,-1 1 2 0,-2 1 0 16,1-1-2-16,-2-2-2 0,1 0 0 0,-4-3-2 16,2 1 4-16,-5-3-2 0,-2-3 1 15,1-1 1-15,-5-3 1 0,3-1 3 0,-2 0 3 16,-2-3 2-16,-1-2-1 0,2-5-3 0,1-3-1 16,1-3-3-16,-2-3 1 0,6-2-3 0,-1-3-1 15,3-1-1-15,0-1 0 0,4 2 0 0,-3 2 0 16,2 2 2-16,3 7-2 0,-4 1 1 0,6 5 2 15,-5 2-2-15,2 4 0 0,-2 1-2 0,-1 2-5 16,-2 7 4-16,0 1 3 0,0 3 0 16,-2 3 4-16,-3 1-2 0,3 0-2 0,-3 0 1 15,1 1 1-15,1-3 0 0,-3-1 0 0,3-1-1 16,-4-2 3-16,6-2-3 0,-5-3 4 16,1-2-1-16,-2 0-2 0,2-3 7 0,-3-1 8 15,0 0 9-15,5-6 7 0,-3-2-3 0,4-5-11 16,0-1-8-16,3-3-4 0,-1-2-3 0,1-3 1 15,1 0-1-15,2-1-3 0,1-1 1 16,-3-2 3-16,4 0-2 0,-3 1 3 0,-2 0-3 16,1 3-2-16,-3 2 1 0,0 4 0 0,1 5-2 15,-5 4 0-15,0 2 1 0,-3 4-5 16,1 1 1-16,1 0-1 0,-3 3 0 0,1 3 3 16,2 3-1-16,-2 2 2 0,0 2 2 0,-1 2 0 15,1 1 1-15,1 0-2 0,1 2 1 0,-1 0 0 16,4-1-1-16,1 1 3 0,0-2-1 0,2-3-1 15,3-1 1-15,1-2-2 0,5-3 1 0,1-3 1 16,1-4 1-16,2 0-2 0,3-4 0 0,-2-4 1 16,3-3-2-16,-1-4 3 0,0-1 0 15,-3-4 2-15,1 1-2 0,-2-2 3 0,-4 0 0 16,-2-1 1-16,0 0 2 0,-8 0-1 0,-2 0 1 16,-2-1 1-16,-4 0-2 0,0-1 1 15,-5 1-2-15,-3 3-1 0,-1 2-2 0,-3 3 2 16,0 6-1-16,-4 5-2 0,2 4 0 0,-4 1-3 15,5 8-1-15,-3 5 2 0,2 2-2 16,3 4-2-16,2 1 1 0,3 2-3 0,2 1 0 16,4 0-1-16,0-2-4 0,8 0-6 0,3-2-10 15,2-1-11-15,5-1-23 0,4-3-23 0,4-1-14 16,2-4-25-16,1-3-6 0,6-4-13 16,-2-3-11-16,2 0-24 0,2-4-61 0,1-5-7 15,1-1 33-15,-1-2 14 0,-2-2 49 0,3-3 50 16,-6 1 7-16,-1-2 47 0,-1-2 45 0,-3-1 0 15,-2-1 3-15,-4-2 16 0,-6 0 48 0,-1-2 59 16,-7 1 49-16,-3 1 35 0,-5 2 14 0,-1 2-4 16,-9 4-11-16,-3 4-23 0,-5 2-43 15,-2 6-42-15,-2 1-28 0,-5 3-20 0,3 4-14 16,-4 4-13-16,5 2-10 0,-4 4-4 0,4 3-1 16,1 2 7-16,3 3 5 0,0 1 2 0,0 1 0 15,9 0-4-15,1-1-4 0,7-2-8 16,2-4-4-16,2-2-4 0,9-4-4 0,6-3 1 15,0-2 2-15,2-5 2 0,4-1 1 0,-1-3 0 16,0-8-1-16,2-1 1 0,-2-3 2 16,-1-2 0-16,-3-4 4 0,-2-2 1 0,-3-1 3 15,1-1 1-15,-4-2 1 0,-2-2 0 0,-2-1-5 16,2-2 0-16,-5-3-3 0,3 0-2 16,-3-4-2-16,-1 0 0 0,1 3-1 0,0 2 0 15,-2 2 1-15,0 7-1 0,-1 7 1 0,0 5 3 16,0 6 6-16,0 4 1 0,0 3-5 0,-1 2-5 15,-1 7-8-15,-3 5 1 0,2 4 0 0,-5 5 2 16,5 4 4-16,-3 0-4 0,4 2 1 0,0 0-1 16,2 2 0-16,0 0 1 0,1-2-1 0,6-2 0 15,3 0-2-15,2-4 2 0,1-2-2 16,5-3 0-16,0-2-1 0,-1-2-2 0,3-5 1 16,-1-1 0-16,2-3 4 0,-1-3-5 0,0-2 5 15,-1 0 0-15,-1-7 0 0,-4-1 6 16,0-3 0-16,-1-2 0 0,-2-2 2 0,-1-1-1 15,0-1 0-15,-2 0-1 0,-4-3 3 16,2 1-3-16,-3 1 2 0,0 0-2 0,-2 0-3 16,2 3 1-16,-2 2-1 0,-1 4 1 0,0 2 1 15,0 3 3-15,0 3-3 0,0 1-2 0,0 0-2 16,-4 6-5-16,1 3 4 0,2 3 0 0,-2 5 4 16,-2-1-1-16,4 4 0 0,-1-1 1 15,1 1-8-15,0-1 7 0,1-1-1 0,0 0 0 16,4-3 4-16,2-2-6 0,5-1 1 0,-1-3 0 15,0-1-1-15,4-3 1 0,-2-3 1 0,5-2 1 16,-4 0 1-16,4-3 3 0,-5-4 2 0,1-4 3 16,1 0-1-16,-3-1 0 0,0-2-1 0,-2-2-3 15,-1 0 4-15,-2-1-6 0,3 0 2 16,0-3-2-16,-1 1-3 0,1-2 1 0,-3 1-3 16,3 0 0-16,-1 1-2 0,0 4 3 0,-4 4 0 15,-1 4 0-15,1 2 3 0,-4 3-3 0,0 2-2 16,0 0-4-16,0 4 1 0,-4 3-2 15,1 2 3-15,-1 4 4 0,-2 2-4 16,-3 3 5-16,5 1 0 0,-2 0 0 0,4 0 2 16,0-1-2-16,1 0-1 0,1-1-1 0,0-3 1 15,4-2 0-15,2-1 1 0,0-3-2 0,4-2 1 16,1-1 0-16,2-3 0 0,0-2 2 0,-2 0 0 16,1-1 4-16,3-6 0 0,-2-1 0 0,-1-3 4 15,3-2-4-15,-2 1 0 0,-1-3 0 16,0-2-4-16,2 0 2 0,-2-1 1 0,0 0 2 15,-2 0-1-15,-1-1 1 0,0 3-1 0,-4 1 0 16,2 2 3-16,-4 3 1 0,1 2 7 0,-3 3 8 16,-1 3 7-16,0 1 1 0,0 1-4 0,0 0-10 15,0 4-8-15,-5 6-2 0,2 1-2 16,-3 3 3-16,3 2-1 0,-6 3 1 16,7 0 0-16,-2 0-5 0,-1 1 3 0,4-2-4 15,0 1 0-15,1-3-3 0,0 0-3 0,2-3-1 0,4-2-6 16,-1 0-8-16,6-3-17 0,-2-2-23 15,0-4-32-15,2-1-44 0,-1-1-84 16,-3 0-248-16,-4-2-695 0</inkml:trace>
  <inkml:trace contextRef="#ctx0" brushRef="#br0" timeOffset="35200.92">10722 5685 2220 0,'0'0'94'0,"0"0"-1"16,0 0-10-16,0 0-23 0,0 0-30 0,0 0-24 16,0 0-12-16,0 0-15 0,0 0-58 0,0 0-153 15,0 0-324-15,0 0-894 0</inkml:trace>
  <inkml:trace contextRef="#ctx0" brushRef="#br0" timeOffset="36701.36">6047 9839 1790 0,'0'0'43'0,"0"0"-22"15,0 0 3-15,0 0 40 0,0 0 4 0,0 0-14 16,0 0-22-16,0 0-25 0,126-44-3 16,-99 41-12-16,1 0-17 0,-1 2-31 0,-2 1-67 15,1 0-104-15,-8 0-217 0,-5 0-462 0</inkml:trace>
  <inkml:trace contextRef="#ctx0" brushRef="#br0" timeOffset="36867.1">6033 9972 1933 0,'0'0'40'0,"0"0"-13"0,0 0 10 0,0 0 18 15,0 0 16-15,0 0-8 0,0 0-11 0,0 0-16 16,0 0-22-16,146-17-9 0,-104 2-14 16,1-1-28-16,0-1-58 0,1-3-84 0,-1 2-136 15,-12 4-181-15,-10 5-695 0</inkml:trace>
  <inkml:trace contextRef="#ctx0" brushRef="#br0" timeOffset="37051.61">6425 9596 1312 0,'0'0'188'0,"0"0"-8"16,0 0 52-16,0 0 2 0,0 0-43 15,0 0-59-15,120 61-28 0,-103-47-26 0,-4 1-32 16,-1 2-14-16,-5 2-14 0,-3 1-8 0,-4 2-9 15,-5 4-15-15,-7 3-31 0,-7 2-45 16,-3 4-68-16,-6 2-112 0,-2-2-207 0,7-8-90 16,7-10-570-16</inkml:trace>
  <inkml:trace contextRef="#ctx0" brushRef="#br0" timeOffset="37739.39">7140 9765 2330 0,'0'0'-19'16,"0"0"23"-16,0 0 13 0,0 0 11 0,0 0-3 15,0 0-25-15,0 0-18 0,0 0-9 16,0 0-15-16,0 0 0 0,0 0 0 0,0 0 0 15,0 0 1-15,0 0-1 0,-78-62 1 0,71 62-8 16,-3 0 1-16,-1 5-2 0,-7 3 6 16,1 4 13-16,-4 3 12 0,-3 4 10 0,2 1 4 15,2 2 5-15,-3 2 0 0,4-1 2 0,4 2 1 16,1-2 3-16,6-1 3 0,4-3 3 0,4-4 0 16,0-1-1-16,3-5-3 0,6-1 3 15,5-3 7-15,1-3 8 0,4-2 10 0,4-2 3 16,2-7 1-16,1-4-1 0,2-3-5 0,5-2-2 15,-5-5 2-15,2 1 0 0,-2-3 8 0,-2-1 1 16,-1 1-3-16,-3-2 2 0,-1-2-9 0,-2 0-5 16,-4-1-6-16,4-4-10 0,-3 0-3 0,0-2-1 15,-2 0-4-15,-1 3-3 0,-4 3 0 16,-2 5-4-16,-3 6 3 0,-1 7 6 0,-3 6 7 16,0 5-6-16,-2 1-5 0,-5 6-6 0,0 9-6 15,-3 6 5-15,-5 7 5 0,2 4 2 16,-4 5-3-16,3 1 3 0,-2 2 0 0,5 0 0 15,1-1 9-15,-1 2-4 0,2-4 7 0,5-3-2 16,4-3-7-16,0-4-2 0,8-5-12 16,4-5-5-16,2-4-1 0,4-6-1 0,1-3 3 15,4-3 4-15,-1-1 1 0,2-5-2 0,1-4-2 16,-2-4 1-16,1-4 1 0,-2-1 2 0,-2-1 5 16,-2-1 0-16,-3 0 3 0,-2 0 5 15,-1 0 1-15,-2 0 1 0,-3-1 2 0,-1 2 1 16,-3 4 6-16,-1 4 8 0,-2 3 9 0,0 4 8 15,0 3 0-15,0 1-8 0,-1 1-11 0,-3 9-9 16,-2 2-5-16,-1 5 3 0,-1 4 2 0,-1 3 3 16,2-1 1-16,-3 3-4 0,4-1 0 0,1-1-8 15,1-1-5-15,3-3-7 0,1-3-22 0,5-2-29 16,3-4-48-16,5-2-86 0,3-5-159 16,-2-2-243-16,-4 0-830 0</inkml:trace>
  <inkml:trace contextRef="#ctx0" brushRef="#br0" timeOffset="37882.01">7602 9392 2272 0,'0'0'49'0,"0"0"-13"16,0 0-6-16,0 0-30 0,0 0-54 0,0 0-87 15,0 0-132-15,0 0-255 0,0 0-845 0</inkml:trace>
  <inkml:trace contextRef="#ctx0" brushRef="#br0" timeOffset="38224.93">7715 9836 1896 0,'0'0'64'15,"0"0"16"-15,0 0 58 0,0 0 7 0,0 0-44 16,0 0-42-16,116-118-14 0,-91 92-15 0,1-1-8 15,-1 1-12-15,0-2-3 0,-3 2-2 16,-3-2-2-16,-1 2 0 0,-3-1-1 16,-2 2 1-16,-4-1-10 0,-6 4 0 0,-2 2-8 15,-1 3-9-15,-3 6 5 0,-7 4-4 0,-6 6 6 16,-1 2 7-16,-4 9 5 0,-2 8 5 0,-2 6 4 16,-3 5 9-16,2 4 3 0,0 5 10 0,2 3 6 15,3 4 1-15,4 3-2 0,-2 2-3 16,3 2-3-16,-3 3-3 0,1 2 6 0,-2-1-7 15,0-1 4-15,-1 0 5 0,2-5-9 0,1-3 3 16,5-3-11-16,-2-5-8 0,5-3-3 0,0-5-4 16,1-5 1-16,0-1-5 0,1-4-7 0,0-3-17 15,2-4-31-15,0-5-58 0,2-2-102 16,3-5-214-16,0-2-191 0,1 0-745 0</inkml:trace>
  <inkml:trace contextRef="#ctx0" brushRef="#br0" timeOffset="38367.86">7559 9971 1897 0,'0'0'231'0,"0"0"-193"15,0 0-1-15,0 0 38 0,0 0-11 16,0 0-24-16,0 0-24 0,125-56-11 0,-94 45-23 16,3 3-45-16,2-1-90 0,-1 4-173 0,-8 1-215 15,-7 2-761-15</inkml:trace>
  <inkml:trace contextRef="#ctx0" brushRef="#br0" timeOffset="38516.21">8102 9965 1878 0,'0'0'307'0,"0"0"-31"16,0 0-45-16,0 0-68 0,0 0-50 0,0 0-40 16,0 0-38-16,0 0-28 0,0 0-19 0,0 0-16 15,0 0-35-15,0 0-53 0,0 0-90 0,0 0-182 16,27-11-288-16,-23 11-821 0</inkml:trace>
  <inkml:trace contextRef="#ctx0" brushRef="#br0" timeOffset="39972.95">6628 10636 2254 0,'0'0'-62'16,"0"0"73"-16,0 0 23 0,117-134 20 0,-77 101 3 15,-3 4-12-15,0 3-11 0,-3 7-8 16,-1 4-11-16,-6 4-6 0,-1 7-4 0,-4 3-6 16,-3 1 3-16,-3 10-5 0,-3 4 0 0,-2 6 0 15,-4 1-4-15,-2 4 5 0,-3 1 3 16,-2-1 2-16,0 0 6 0,-7 1-1 0,1-3-1 16,-3-1 3-16,-1-2-2 0,3-4 5 0,1-3 1 15,1-2-4-15,0-5 6 0,2-3-8 0,2-2 1 16,1-1-2-16,0-1-7 0,0-6 4 15,4-3-3-15,5-4 2 0,2-2 2 0,2-2-4 16,7 0-2-16,1 1-3 0,1 1-2 0,2 2 2 16,0 2 0-16,-1 3-2 0,0 4 0 0,-5 2-2 15,-1 3 0-15,-4 0 0 0,-2 5-5 0,0 4 4 16,-3 2-5-16,-5 3 3 0,1 3 1 16,-3 1 3-16,-1 1 4 0,0 2 1 0,-3 0 6 15,-2 0 0-15,-2-3 3 0,0-2 4 0,1-3 4 16,1-1 2-16,0-3 6 0,2-4-1 0,2-1-4 15,0-3-1-15,1-1-7 0,0 0 0 16,1-2 5-16,4-5-1 0,4-4-2 0,2-4 0 16,3-2-7-16,3-4-5 0,2-1 3 15,2 0-5-15,1-3 1 0,1 1 1 0,2 1-4 16,-2 0 2-16,1 2-2 0,-3 3-2 0,0 2-3 16,-2 2-5-16,-4 5 1 0,-2 3-4 0,-1 4-1 15,-5 2-1-15,0 1-6 0,-4 7 6 0,0 1 2 16,-2 5 7-16,-1 1 6 0,0 3 4 0,0 4 0 15,-1 1-1-15,-1 2 4 0,2 0-4 0,0 1 3 16,3-2 0-16,1 1-3 0,4-5 3 16,1 0 2-16,4-4 1 0,-2-2-1 0,6-3 1 15,-2-3-3-15,5-3 3 0,1-3 1 0,0-2 4 16,4-1 2-16,-1-6 2 0,1-2 1 16,-1-2-5-16,0-3 3 0,1-1-2 0,-2-3-1 15,-3 0 5-15,-2 0-2 0,-3-3 2 0,-1 0 0 16,-3-1 2-16,0-1 0 0,-3 1-3 0,-3 0 2 15,-1 0-5-15,-2-2-1 0,-2 3-2 16,0 0-4-16,-2 2-1 0,-5 3-1 0,0 5 0 16,-3 4-4-16,-2 4 0 0,-2 3-8 0,-2 2-2 15,-4 8 4-15,0 5-1 0,-3 2 7 16,1 5 0-16,3 1-3 0,2 3 3 0,3 0-1 16,3 2 2-16,5-2-1 0,3 1 2 0,3-4-4 15,0-2-1-15,6-3-4 0,4-3 1 0,2-5-1 16,0-2 2-16,3-2 5 0,2-4 0 0,2-2 5 15,1-1 1-15,-1-6-4 0,2-2 2 0,-1-4-1 16,-4 0 2-16,3-5-2 0,-4 1 4 0,0-1-2 16,-3-2-2-16,3 1 4 0,-1-1-4 15,-4 0 3-15,2 3 0 0,-3 0-2 0,1 3 0 16,-3 1 2-16,-1 3 0 0,1 1-2 0,-4 3 1 16,3 3-6-16,-5 0-3 0,2 3 1 15,-3 0 0-15,2 4 5 0,0 4 1 0,-2 2 4 16,1 4-3-16,-1 1 1 0,0 2-1 0,0 0-2 15,0 2 2-15,2 1-4 0,-1-2 3 0,1 1-1 16,3-1 0-16,0-1-1 0,3-3-4 16,2-2 4-16,-2-2-4 0,3-2 3 0,1-4 4 15,-2-1-2-15,1-3 0 0,3 0 2 0,-2-3 1 16,2-4-1-16,-2-3 6 0,1-3-4 16,2-2 5-16,-4-1 1 0,4-2-4 0,-1-1 6 15,0-1-6-15,0-1 4 0,1 0-1 0,-1-2 1 16,2 1-2-16,-2 0-3 0,1-1 2 0,-3 4-6 15,-1 2 2-15,0 3-3 0,-3 3 1 0,-2 3 0 16,-3 2-3-16,0 3 5 0,-1 3-9 0,-2 0 1 16,0 0 1-16,0 6-1 0,0 2 8 15,0 5 0-15,0 1 1 0,-3 1-2 0,1 3-2 16,1-1 0-16,-1 1-2 0,2 0 2 0,0-1-2 16,0 0 3-16,0-2 0 0,3 0-1 0,2-2-7 15,2-1 3-15,2-4-2 0,1-1-2 16,1-1 9-16,0-4-7 0,4 0 1 0,-1-2 3 15,1-4-6-15,5-3 6 0,-1-3 0 16,0-1 4-16,1-3 1 0,-2-1 1 0,1-2 2 16,-4 2 0-16,2-3 3 0,-3 0-1 0,1-2 1 15,-3-1-2-15,-1 1 3 0,-2-2-5 0,1-2-1 16,-3 1 5-16,-2-1-11 0,-1-1 8 16,-3 5 1-16,-1 1 0 0,0 4 12 0,-5 5 1 15,-3 4 3-15,0 5-2 0,-2 1-2 0,-3 4-10 16,0 6-4-16,2 5 1 0,-4 1-6 0,2 4 3 15,1 1 0-15,2 4 0 0,-1 0 1 0,1 3-2 16,2-2 3-16,3-1-3 0,3-1 0 0,2-4-7 16,0-2-9-16,5-1-14 0,4-4-25 0,1 0-17 15,1-4-40-15,0-2-72 0,4-2-123 16,-1-4-249-16,-2-1-109 0,-6 0-396 0</inkml:trace>
  <inkml:trace contextRef="#ctx0" brushRef="#br0" timeOffset="40783.65">11707 5442 1347 0,'0'0'786'0,"0"0"-628"15,0 0 14-15,0 0 3 0,0 0-34 16,0 0-50-16,0 0-36 0,0 0-15 0,0 0-8 0,0 0-10 16,0 0-8-16,0 0-8 0,111-71 1 15,-84 61-6-15,-2 1-2 0,2 1-6 0,-3 0-20 16,0 0-23-16,0 0-36 0,-2 2-47 0,-2 1-77 15,-1 1-128-15,-7 2-251 0,-3 1-457 16</inkml:trace>
  <inkml:trace contextRef="#ctx0" brushRef="#br0" timeOffset="40964.68">11729 5573 2049 0,'0'0'93'0,"0"0"-50"0,0 0 35 0,0 0 29 15,0 0 10-15,0 0-6 0,0 0-19 0,0 0-14 16,0 0-20-16,0 0-20 0,139-12-17 16,-108-1-12-16,1-3-18 0,-1 0-27 0,-1-1-35 15,0 0-62-15,-2-1-93 0,-3 0-159 0,-6 6-205 16,-7 3-831-16</inkml:trace>
  <inkml:trace contextRef="#ctx0" brushRef="#br0" timeOffset="41190.38">12155 5024 2252 0,'0'0'61'0,"0"0"-2"15,0 0 22-15,0 0 25 0,0 0 13 16,0 0-15-16,0 0-12 0,0 0-9 0,0 0-12 16,0 0-12-16,0 0-14 0,0 0-5 0,103 119-11 15,-88-103-7-15,-2 2-4 0,0 1-4 0,-3 0-4 16,-1 2-2-16,0 0-1 0,-6 0-6 0,1 3-2 15,-4-2-4-15,-1 3-12 0,-6-1-11 0,-3-1-16 16,-1 1-27-16,-5-1-37 0,1 0-51 16,-4 0-83-16,1-2-160 0,5-6-234 0,4-6-827 0</inkml:trace>
  <inkml:trace contextRef="#ctx0" brushRef="#br0" timeOffset="42150.15">12781 4973 1955 0,'0'0'55'0,"0"0"-3"0,0 0 11 15,0 0 15-15,0 0-15 0,0 0-32 0,0 0-11 16,0 0 3-16,0 0 4 0,0 0-3 0,12-119-2 15,-12 107-1-15,-5 1-1 0,-2 0-1 0,-2 3 1 16,-1 2-8-16,-5 3-7 0,2 2-9 0,-4 1-12 16,0 1-3-16,-2 7-2 0,-1 4-1 0,1 1 3 15,-1 5 0-15,1 0 2 0,5 1 1 16,0 0 3-16,3 2-2 0,5-2-2 0,1 0-3 16,4-2-2-16,1-2 0 0,0-1-2 0,7-2 5 15,0-5 5-15,4 0 10 0,-3-5 12 16,2 0 6-16,3-2 16 0,-1-4 11 0,1-3 4 15,0-6 2-15,2-4-11 0,2-2-10 16,-3-3-5-16,3-1-3 0,-3-2 1 0,0-1 1 16,0-1 5-16,-2-2-3 0,-1-2-3 0,-1-4-4 15,0-2-7-15,0-4-3 0,-2-3-3 0,2-1-2 16,-5 1-5-16,2-3-2 0,-4 4-6 0,1 2-1 16,-4 7 2-16,0 5 6 0,0 8 6 15,-6 4 7-15,3 8 5 0,-3 5-7 0,2 4-9 16,-4 3-11-16,0 7-7 0,0 7 7 0,1 4 11 15,-3 5 11-15,1 3 10 0,1 5 11 0,5 0 8 16,2 3 12-16,1 2 0 0,1-2-6 0,6 0-6 16,1-1-10-16,5-3-7 0,1-2-3 0,-1-5-1 15,6-5-7-15,3-4-1 0,3-5-2 16,-2-5-4-16,2-2 0 0,2-4 1 0,-1-1-1 16,-1-4 2-16,-2-4 2 0,0-2 1 0,-5-3 1 15,-2-2 5-15,-3-2 2 0,-1-2 2 0,-3-2 4 16,0 0-2-16,-2-2-3 0,-5 0 0 15,1 0-2-15,-2 0-5 0,-1 0 2 16,0 2-3-16,-4 4-1 0,2 2 6 0,-3 3 0 16,1 5 2-16,-2 3 3 0,3 3-4 0,1 1-9 15,0 3-5-15,-1 9 0 0,0 5-5 0,2 3 6 16,0 4 4-16,0 1-5 0,1 1 2 0,0-1-1 16,0-1-3-16,3-1 0 0,5-1 0 15,0-4-10-15,3-2-11 0,1-2-21 0,1-5-34 16,5-3-50-16,1-2-87 0,3-4-157 0,-5 0-257 15,-5-3-836-15</inkml:trace>
  <inkml:trace contextRef="#ctx0" brushRef="#br0" timeOffset="42300.4">13157 4177 2564 0,'0'0'5'0,"0"0"-4"0,0 0-17 15,0 0-29-15,0 0-26 0,0 0-19 0,0 0-40 16,0 0-93-16,0 0-248 0,0 0-529 16</inkml:trace>
  <inkml:trace contextRef="#ctx0" brushRef="#br0" timeOffset="42661.67">13323 4727 2058 0,'0'0'54'0,"0"0"12"16,0 0 43-16,0 0 26 0,0 0-3 0,0 0-15 16,0 0-13-16,0 0-20 0,0 0-32 0,116-86-21 15,-89 56-16-15,3-3-4 0,-3 1-1 16,-1-3 1-16,-1 0-2 0,-4 1 0 0,-3-3 2 16,-4 0-7-16,-3-1 1 0,-5-1-6 0,-3 1-4 15,-3 0-3-15,0 2-4 0,-9 3-1 0,-1 4-8 16,-2 5 4-16,-1 5 1 0,-2 7 2 15,0 5 4-15,-1 5-7 0,-1 2-6 16,0 9-2-16,-1 7 2 0,-2 7 7 0,1 7 8 16,2 7 7-16,2 4 1 0,1 5 2 0,2 4 0 15,3 0 2-15,2 2 2 0,3 1 4 0,1-1 2 16,2 0 1-16,1-2 2 0,0-1-7 0,3-3 1 16,2-3-5-16,-2-2-5 0,3-6-1 0,0-2-6 15,0-6-5-15,-1-1-12 0,0-4-11 0,0-1-21 16,-1-3-26-16,0-4-38 0,2 0-71 15,-3-3-79-15,0-3-160 0,0-3-92 0,-2-2-596 0</inkml:trace>
  <inkml:trace contextRef="#ctx0" brushRef="#br0" timeOffset="42822.58">13251 4880 2534 0,'0'0'-32'0,"0"0"1"0,0 0 18 0,0 0 49 16,0 0 2-16,0 0-8 0,0 0-16 16,0 0-12-16,143-50-36 0,-105 38-103 0,1 0-200 15,-11 4-255-15,-11 2-852 0</inkml:trace>
  <inkml:trace contextRef="#ctx0" brushRef="#br0" timeOffset="42998.39">13767 4721 1938 0,'0'0'790'0,"0"0"-703"0,0 0 18 0,0 0 3 15,0 0-34-15,0 0-37 0,0 0-26 16,0 0-8-16,0 0-12 0,0 0-24 0,0 0-41 16,0 0-56-16,0 0-106 0,0 0-195 0,61-66-237 15,-58 66-828-15</inkml:trace>
  <inkml:trace contextRef="#ctx0" brushRef="#br0" timeOffset="44191.65">13898 4317 1477 0,'0'0'125'0,"0"0"-40"0,0 0 15 0,0 0 13 15,0 0-1-15,0 0-20 0,0 0-17 0,0 0-4 16,0 0-10-16,0 0-16 0,0 0-21 15,0 0-15-15,0 0-2 0,54-128-6 0,-39 117 0 16,-1 1-1-16,-1 3-5 0,-3 2-6 0,1 3-8 16,-2 2-11-16,-1 0-3 0,-2 3-2 0,0 6-1 15,1 2 8-15,-4 4 4 0,0 2 9 16,-2 3 6-16,-1 0 6 0,0 1 4 0,0 0-1 16,0-3 4-16,0 0-2 0,0-2 0 0,2-5 2 15,0-1-1-15,0-3 2 0,-1-2 3 16,2-1 8-16,0-3 11 0,-1-1 17 0,0 0 23 0,0-1 14 15,3-6-1-15,0-4-12 0,0-3-26 16,2-2-22-16,2-2-8 0,1-2-6 0,-2 1-3 16,4-1 1-16,-4-1-2 0,1 2 0 0,0-2 0 15,1 2-1-15,-2 0-1 0,-3 3 0 0,2 3 0 16,-3 4-2-16,-2 4-3 0,2 1-7 0,-2 3-17 16,-1 1-8-16,1 0-3 0,-2 5 6 15,0 3 14-15,0 5 13 0,0 3 7 0,0 4 3 16,0 2 2-16,-2 1-3 0,1 0 0 0,1-2 1 15,0-2-2-15,1-2 0 0,5-1-1 16,0-2-1-16,2-2 2 0,2-3 5 0,-2-2 3 16,0-4 6-16,-2 0 4 0,1-2 6 0,-2-1 8 15,0 0 9-15,0-6 1 0,2 0-7 16,1-5-7-16,-2-1-14 0,2 0-2 0,0-3-2 16,1 0-1-16,-3 0 2 0,0-1-3 0,1-1-1 15,-2 2-3-15,0-3-3 0,0 1 0 0,0 1 0 16,-2 3-2-16,-1 2 3 0,-1 3-3 0,0 3-1 15,-1 1 2-15,0 3-9 0,0 1 2 0,0 0-7 16,0 0-13-16,0 0 1 0,0 6-4 16,0 1 10-16,0 3 9 0,0 4 4 0,0 1 7 15,0 2-2-15,0 2 1 0,0-1 0 0,0 2-3 16,3-3 2-16,2 1-2 0,0-3 0 0,3-1 0 16,0-1-2-16,2-2-2 0,1-4 0 15,0-2 5-15,1-2-2 0,0-3 8 0,-1 0 5 16,1-1 2-16,0-6 3 0,0 0 2 0,2-4-1 15,-2-1-1-15,1 0 6 0,-3-3-4 16,0 0 5-16,-2-1 2 0,2-1-4 16,-1-1 0-16,0 0-2 0,-2-2-5 0,2 2-4 0,-2 1 3 15,1 0 1-15,-3 6 6 0,-1 1 11 0,-2 3 2 16,-1 3 5-16,-1 2-5 0,0 1-4 16,0 1-9-16,0 0-10 0,0 0-6 0,0 5-8 15,0 2 1-15,0 1 3 0,-1 5 2 0,-1 1 2 16,0 1-2-16,1 0 0 0,1 0 0 0,0 0-1 15,0-1-3-15,3-2-2 0,0 0-11 16,1-2-16-16,4-1-26 0,-1 0-38 0,2-4-52 16,0-2-89-16,2-2-146 0,0-1-220 0,-5 0-834 0</inkml:trace>
  <inkml:trace contextRef="#ctx0" brushRef="#br0" timeOffset="44339.78">14690 3802 2266 0,'0'0'65'0,"0"0"-12"16,0 0-5-16,0 0-34 0,0 0-73 0,0 0-71 15,0 0-68-15,0 0-96 0,0 0-170 0,0 0-30 16,0 0-313-16</inkml:trace>
  <inkml:trace contextRef="#ctx0" brushRef="#br0" timeOffset="44845.67">14955 4043 2262 0,'0'0'153'0,"0"0"-18"15,0 0 14-15,0 0-30 0,0 0-45 0,0 0-20 16,0 0-22-16,0 0-10 0,0 0-9 16,-120 32-12-16,114-20 1 0,1 2-1 0,-2 1 3 0,4 1-2 15,2 1 2-15,1 1-4 0,0 1-5 16,8 0 2-16,1 0-7 0,4-1 3 0,1 1-3 15,3-3-1-15,0-1 1 0,2 0 1 0,1-4-1 16,0 1-9-16,0-3 4 0,2 0-7 16,2-4 0-16,1-2 4 0,-3-3-3 15,3 0 1-15,0 0 3 0,0-6 5 0,-2-1 0 16,-1-2 8-16,-1-1 0 0,-3 0 2 0,-3-2 9 0,0 1 7 16,-3-2 12-16,-4 1 11 0,-4-1 4 15,0 0-1-15,-2 1-3 0,-2-1-1 0,-3 3-6 16,-5-1-3-16,-1 3-4 0,-1 2-12 0,-2 2 0 15,-2 2-5-15,1 1-1 0,-3 1-5 0,2 0 2 16,1 4-4-16,-2 1 0 0,3 2 3 0,2 3-4 16,-1-1 1-16,2 0-1 0,1 3 1 15,3-2-7-15,2 1-1 0,-1 0-2 0,4-1-6 16,0 0 6-16,4-2-3 0,1-3 0 0,-2 0 4 16,4-2 3-16,-1 1 2 0,0-3 5 0,3 0 4 15,-3 0-4-15,2-1 3 0,-2 0-1 16,4 0-5-16,-3 1 3 0,1 2-1 0,3-1 2 15,-1 1-2-15,2 2 1 0,2 1-1 0,0 1-2 16,2 0-1-16,0 0-7 0,1 2-14 16,1-1-22-16,2-1-26 0,-2-1-30 0,-1-1-26 15,1-1-30-15,-1-2-41 0,-3-1-47 0,-1-1-106 16,-4 1-131-16,-3-1-644 0</inkml:trace>
  <inkml:trace contextRef="#ctx0" brushRef="#br0" timeOffset="45073">15209 3690 2452 0,'0'0'39'15,"0"0"17"-15,0 0 26 0,0 0 12 16,0 0-11-16,0 0-25 0,0 0-15 0,0 0-11 15,0 0-8-15,0 0-13 0,96 130-3 16,-60-116-7-16,4-2-11 0,-1 0-15 0,2-2-30 16,2 1-43-16,-3-1-59 0,-4 0-107 0,-3 1-189 15,-8-3-147-15,-10-3-721 0</inkml:trace>
  <inkml:trace contextRef="#ctx0" brushRef="#br0" timeOffset="46848.01">7673 9524 383 0,'0'0'147'0,"0"0"13"16,0 0-4-16,0 0-8 0,0 0-18 16,0 0-26-16,0 0-11 0,0 0 13 0,0 0 0 15,0 0-6-15,0 0-25 0,0 0-21 0,0 0-16 16,0 0-15-16,-53-38 1 0,52 33-1 0,1-1-2 15,0 2-2-15,0-1-1 0,0 0 0 0,0 2 1 16,0 1 9-16,0 0 8 0,0 1 11 16,0 1 2-16,0 0-6 0,-3 0-11 0,1 0-13 15,-2 0-5-15,-1 0-5 0,0 3 0 0,-2 0 1 16,1 2 6-16,-2-2 8 0,1 2 6 0,1-2 9 16,0 0-4-16,1-1-1 0,2 0-6 0,0-1-5 15,2-1 0-15,-1 0-11 0,2 0-6 16,0 0-8-16,0 0-3 0,0-2 4 15,6-3 9-15,-1 0 4 0,1-2 1 0,2 0-3 16,-3 0-6-16,0 2 1 0,-1 2-2 0,-1 1-3 16,-3 2 0-16,1 0-6 0,-1 0-12 0,0 0-23 15,0 0-26-15,1 2-51 0,1 0-66 0,0 0-90 16,3 1-163-16,-1-1-36 0,0 0-487 0</inkml:trace>
  <inkml:trace contextRef="#ctx0" brushRef="#br0" timeOffset="47712.12">8100 9822 405 0,'0'0'67'0,"0"0"-16"16,0 0 78-16,0 0 29 0,0 0-20 16,0 0-54-16,0 0-14 0,0 0 11 0,0 0 11 15,0 0 14-15,0 0 5 0,0 0-11 0,0 0-5 16,44 6-15-16,-44 1-7 0,0-1-4 0,-2 2 1 16,1-1-9-16,-2-1-6 0,0 0-3 15,1-3-11-15,2 0 0 0,-2-2-4 0,2-1-3 16,0 1-3-16,0-1 3 0,0 0 5 0,0 0-7 15,0 0 2-15,0 0-13 0,0-1-8 0,0 0-4 16,0-2-10-16,-1 0-2 0,1-1-10 0,-3 1-12 16,1-1-23-16,-1 2-27 0,1 0-40 15,-3 0-61-15,1 1-105 0,0 1-150 0,-1 0-27 16,3 0-429-16</inkml:trace>
  <inkml:trace contextRef="#ctx0" brushRef="#br0" timeOffset="59415.02">8264 8467 492 0,'0'0'93'0,"0"0"-35"16,0 0-26-16,0 0-2 0,0 0-2 15,0 0-13-15,0 0-12 0,0 0-4 0,0 0 0 16,0 0 3-16,0 0 1 0,0 0 3 0,-45-111 0 16,39 105 7-16,0-1 2 0,-2 0 0 0,-1 0-1 15,-2 1-8-15,0 0-10 0,-1 2-16 0,-3-1-29 16,-1 1-41-16,-2 1-37 0,-4 1-24 0,-2-1 9 15,-2 2 36-15,7 1 36 0,6 0 0 0</inkml:trace>
  <inkml:trace contextRef="#ctx0" brushRef="#br0" timeOffset="62777.82">9403 10400 980 0,'0'0'250'0,"0"0"11"0,0 0-1 16,0 0-27-16,0 0-83 0,0 0-73 0,0 0-30 15,0 0 3-15,0 0 9 0,0 0 1 16,0 0-3-16,0 0-15 0,0 116-3 0,0-84-7 16,-2 3-8-16,-3 4-5 0,-1 2-3 0,-2 0-3 15,-1 2 0-15,-3-1 2 0,1-1-5 16,-4-1-1-16,0 1-2 0,-1-2-1 0,0-3 1 15,-2 0-3-15,4-1 3 0,-3-5-3 16,4-2 4-16,-1-3-1 0,1-5-1 0,4-2-2 0,-1-4-1 16,6-3 0-16,-2-4 0 0,4-4 10 15,1-3-1-15,1 0 6 0,0 0 10 0,0-5-12 16,0-6 1-16,0-3-7 0,3-4-9 0,3-4 4 16,-2-4-2-16,5-4 2 0,-1-3-3 15,0-3 5-15,-1-4-2 0,0-6-2 0,2-2 2 0,1-3-3 16,1-3 1-16,3 0-1 0,2 1 0 0,0 5-2 15,1 6 2-15,1 4 1 0,1 9-1 16,-5 6 7-16,4 3-6 0,-1 5 1 0,-2 2-4 16,3 5-2-16,-5 2 1 0,5 4-2 0,-5 2 0 15,2 0-5-15,-2 6-1 0,-2 2 1 16,1 3-7-16,-2-1 2 0,-2 1-5 0,0 2 3 16,-5-1 4-16,-2 0 6 0,-1 1 1 0,-1-2 0 15,-7 2 5-15,-1-1-6 0,-3-1 7 16,-2 1 0-16,2-3-2 0,-5 0 2 0,4-1-2 15,-3 0 0-15,4-2-2 0,1-3 5 16,1 1-4-16,1-2 2 0,6-2-1 0,0 0-5 0,1 0-9 16,2 0-12-16,0 0 1 0,5-2 1 15,0-3 14-15,6-1 12 0,4-1-3 0,-1-2 5 16,5 1-7-16,2-1 1 0,0 0 2 0,4 0 0 16,-1 1 0-16,-1-2 1 0,2 2 3 0,-1 0-7 15,2-1 5-15,-3 1 0 0,-2-1-5 0,1 0 8 16,3-1-5-16,-4 0 3 0,-3 0 3 0,2 1 2 15,-4-2-1-15,-1 1-1 0,-2 0 1 16,-3 2-1-16,-5-1 8 0,1 1 6 0,-5 0 1 16,-1 0-2-16,0-1-2 0,0 1-4 0,-3 1-2 15,-3 1 9-15,-3 2-6 0,4 1 3 0,-3 3-2 16,-1 0-11-16,-1 0 0 0,1 3-8 16,-1 5 1-16,-1 2 1 0,1 0-1 0,0 4 4 15,-1 2-6-15,1 1 1 0,1 3 2 0,2 0-1 16,-3 3 4-16,5 0 1 0,2-1-2 15,-1 2 0-15,3-2 1 0,1 2-7 0,0-3 7 16,7-3-3-16,-1-2-5 0,5-3 5 16,1-2-9-16,0-3 0 0,2-2 1 0,3-3-3 15,1-2 2-15,0-1 1 0,-1-1 2 0,3-5 2 16,0-4 2-16,1-1 1 0,2-4 3 0,1-2-2 16,-3-1 3-16,2 0 3 0,1-1-5 0,0-1 6 15,-3-1-5-15,1 0 2 0,-1 1 2 0,-2-1-2 16,0 3 3-16,-7 1-4 0,5 2 5 0,-6 5-3 15,0 2 5-15,-3 2 1 0,-4 3-4 0,1 2 5 16,-3 1 0-16,-1 0 6 0,-1 6 4 16,0 4 0-16,0 2-5 0,-3 3-2 0,-3 3-1 15,0 1 0-15,1 2 3 0,-4-1-1 0,5 1 1 16,-3 0 0-16,2 0-2 0,0-1 0 0,3 1-7 16,-2-3 0-16,4-1-5 0,0-5-5 15,0 0 2-15,6-4-13 0,1-1-10 0,-1-3-29 16,4-1-39-16,2-3-60 0,1 0-88 0,1-3-205 15,-3-1-203-15,-3 0-810 0</inkml:trace>
  <inkml:trace contextRef="#ctx0" brushRef="#br0" timeOffset="63932.48">10519 10430 613 0,'0'0'254'0,"0"0"13"15,0 0 5-15,0 0 24 0,0 0-34 0,0 0-75 16,0 0-47-16,0 0-18 0,0 0-6 0,0 0-5 15,0 0-7-15,0 0-18 0,0 0-20 0,0 0-25 16,31-33-21-16,-39 38-8 0,-4 3-5 0,0 2-2 16,-5 5 0-16,2 3 3 0,-3 1 0 15,-1 4-3-15,0 0 3 0,2 3-1 0,1 1 3 16,1 2 3-16,1 0 1 0,5 0-4 0,4-2-4 16,1-2-4-16,4 0-3 0,5-5 2 0,4-1-3 15,4-4 2-15,6-3-3 0,3-1 2 16,5-2 1-16,3-5-3 0,4-3 4 0,3-1-5 15,-1-2-3-15,4-5 0 0,0-3-4 0,-1-1 3 16,-1-3 1-16,-4-1 2 0,-2-1 0 16,-1-2 5-16,-3-1 0 0,-2-1-1 15,-9 1 6-15,1-3-6 0,-2 0 5 0,-6 0 2 16,-4 1-1-16,1 1-1 0,-5 1-1 0,-2 2 0 0,0 2 0 16,-2 3 3-16,-4 3 3 0,0 2-3 15,-2 3 1-15,-3 2-1 0,0 2-3 0,-4 2-1 16,3 6 0-16,-3 2-2 0,-3 4 0 0,-1 2 3 15,0 2-3-15,-1 5 2 0,5-1-3 16,-2 4 3-16,2-1 0 0,2 2-1 0,3-4 3 0,4 3-4 16,-1-4-2-16,6-2-1 0,1-1-1 15,1-4 0-15,8-2 2 0,1-2-3 16,2-2-1-16,7-2 1 0,1-2-3 0,1-4 4 0,1-1 1 16,5 0-5-16,-3-7 8 0,2-1-5 0,-3-3 2 15,1 2 4-15,2-4-2 0,-3-1 1 16,3-1-1-16,-4 0 1 0,1-2-3 15,0-3 5-15,3 1-1 0,-4-2-1 0,3-1 1 16,-2-1 0-16,-2 2 0 0,-3 1-3 0,-2 5 3 16,-1 2-5-16,-4 5 1 0,-5 2 2 0,0 4-4 15,-4 2 3-15,-2 0-2 0,0 4 3 0,0 7 1 16,-2 3 3-16,-7 4 3 0,-1 5-6 0,-1 2 5 16,-2 3-5-16,-4 0 0 0,4 4-1 15,-5-1-1-15,-1 1-3 0,-1 2-3 0,-2 4 1 16,-3-1-3-16,-1 2 7 0,-2 1 2 0,5-2 3 15,-4-2 4-15,3-1-6 0,1-2 3 0,3-2-2 16,0-4-2-16,1-3 2 0,9-6-2 0,1-4 3 16,0-4-2-16,6-5-2 0,3-2-2 15,0-3-5-15,0 0-2 0,0-1 2 0,2-6 5 16,7-4 2-16,1-4 10 0,0-4-8 0,8-7 0 16,-2-1 4-16,5-4-4 0,3-5 5 0,1-3 1 15,4-6-2-15,3-5-4 0,1-1 1 0,4-3-1 16,0 2-1-16,-4 5 5 0,-1 3-4 15,-3 9 3-15,-5 9-1 0,-3 5-1 16,-3 7-1-16,-1 6-1 0,-5 5 1 0,-1 3-4 16,-4 0 5-16,-4 4 0 0,0 7 1 0,-3 0 2 15,0 4-1-15,-1 1 1 0,-3 2-2 0,-4-2 6 16,-4 0 1-16,0-1 2 0,-5 0 10 0,-1-1-1 16,-2-2 9-16,-1-2 2 0,1 1-1 15,-1-4-3-15,1 0-7 0,6-3-1 0,-3-1-8 16,6-3-1-16,2 0-5 0,4 0-8 0,-2-1-8 15,6-4-18-15,1-1-25 0,0-1-30 0,2-2-40 16,9-4-77-16,3 1-118 0,-2 0-315 16,-3 5-645-16</inkml:trace>
  <inkml:trace contextRef="#ctx0" brushRef="#br0" timeOffset="64742.42">11464 10765 931 0,'0'0'303'0,"0"0"-36"15,0 0 58-15,0 0-42 0,0 0-88 0,0 0-64 16,0 0-27-16,0 0-20 0,0 0-15 0,123-129-12 16,-104 107-8-16,1 0-4 0,-1 0-6 15,2-1-5-15,0 0-6 0,-1-2-4 0,1-2-5 16,2-2-6-16,1 0-2 0,-3-2-5 0,2 1-1 16,-2-1-5-16,-3 4 4 0,-4 3-6 0,-3 3-3 15,-2 5 8-15,-2 6-3 0,-6 5 11 0,-1 4 2 16,0 1-11-16,-3 1-11 0,-7 7-8 0,-4 5-3 15,-2 6 3-15,-4 4 15 0,-5 3-3 16,2 6 2-16,-1 2 4 0,-1 3-6 16,3 2 5-16,1 1-3 0,1 2 2 0,1 0 0 15,5-1 0-15,2-3 2 0,3-2-1 0,3-7-3 16,6-2-4-16,0-5-6 0,6-5-4 16,4-3-3-16,2-4 3 0,2-3 0 0,4-3 9 0,0-4 2 15,2 0 5-15,-1-2 3 0,2-5-2 0,1-4 6 16,-1-2-1-16,0-2 3 0,0-1 1 15,-3-2 2-15,3-3-2 0,-2 1-2 0,-1-4 4 16,-2 0-8-16,1 0 4 0,-2 0 0 0,2 1-3 16,-5 4 2-16,-1 4-3 0,-2 6-2 0,-1 3 0 15,-6 4 0-15,-2 2 6 0,0 0-1 16,0 2 1-16,-4 7 0 0,-5 4-6 0,-1 6-1 16,-2 2 2-16,-4 4-4 0,3 2 4 0,-3 1 1 15,4-1-2-15,0 1 3 0,2-3-6 16,1-3 2-16,0-2-1 0,8-2-7 0,-1-4-1 15,2-2-7-15,2-4-4 0,5-1 1 0,-1-3 2 16,3-1 2-16,0-3 4 0,3 0 7 0,0-5 2 16,4-2 5-16,1-3 1 0,-1-2-1 15,3 0 1-15,1-2 1 0,-1-1 4 0,-1 0-1 16,-2 0 3-16,2-2 0 0,1-4 1 0,0 2 1 16,-1-2-3-16,-2 0-3 0,2 0-5 15,-1 4-3-15,-5 3 2 0,-1 4 1 0,-7 4 3 0,1 3 3 16,-4 3 5-16,-1 0 4 0,0 3 5 0,-4 5-5 15,-2 5 1-15,-5 4-5 0,0 2-7 16,-5 5 7-16,4-1-4 0,-1-2 1 0,-1 4 0 16,3-4-2-16,0 0-1 0,4-2-1 0,2-2 1 15,3-2-4-15,2-2-3 0,0-2-6 16,3-2-7-16,4-1-6 0,3-2-16 0,0-3-27 16,2-2-32-16,1-1-55 0,3-1-109 0,-3-3-355 15,-5 0-847-15</inkml:trace>
  <inkml:trace contextRef="#ctx0" brushRef="#br0" timeOffset="64958.14">11388 10373 2562 0,'0'0'109'0,"0"0"-67"0,0 0 22 15,116 14 12-15,-65-14 1 0,1 0-11 16,7-1-17-16,1-3-13 0,2 2-15 0,1-2-11 16,2 2-11-16,-3 0-8 0,-1 1-29 0,-5-1-58 15,3 2-113-15,-5 0-196 0,-12 0-227 0,-15 0-848 0</inkml:trace>
  <inkml:trace contextRef="#ctx0" brushRef="#br0" timeOffset="65709.2">12619 10712 1715 0,'0'0'530'15,"0"0"-430"-15,0 0 15 0,0 0 30 0,0 0-8 16,0 0-44-16,0 0-34 0,0 0-10 0,0 0-11 15,123-87-7-15,-105 77-7 0,-4-1-2 16,0 4-7-16,-4 0-3 0,-4 4-2 0,-4-1 6 16,-2 4 9-16,0-1-2 0,-1 1-3 0,-8 0-12 15,-3 0-15-15,-2 5-3 0,-7 4 0 0,-5 4 4 16,0 2-2-16,-2 1 2 0,-2 4-6 16,-1-1-1-16,0 3 5 0,2 1-2 15,2-2 6-15,4 1 1 0,2 0 2 0,4-3-1 16,6-1 2-16,1 0 2 0,6-4-6 0,3-2 3 15,1-3-7-15,3-2-1 0,6-3 4 16,3-3 3-16,3-1 3 0,7-2 4 0,1-7 2 0,2-3-7 16,4-2 5-16,1-2-4 0,-3-1-2 0,-4 0 7 15,1-2-5-15,-5 1 4 0,-1-2-1 16,-3 1 0-16,0-2-3 0,-4 0-3 0,0 0 5 16,-2 3-4-16,0 1 4 0,-8 4 1 0,3 4-1 15,-3 3-2-15,-1 5 4 0,0 1-5 0,-1 0-7 16,-3 6 4-16,0 3-7 0,-3 5 5 0,-1 3 8 15,3 3-8-15,-4-1 8 0,3 2-6 16,4 2 2-16,0-2 3 0,2-1 1 0,0 1 2 16,1-2-2-16,6-2 0 0,2-2-3 0,4-1 0 15,0-2-3-15,5-3 4 0,-1-1-1 0,1-3 1 16,4-3 4-16,2-2-4 0,-2 0 6 0,6-6 0 16,0-3-3-16,5-3 2 0,0-2-4 15,-1-3 2-15,4-2 1 0,-3-1 2 0,-2-2 0 16,-2-3-1-16,1-6 1 0,-3-1-2 0,1-4 2 15,2-4-1-15,-1-3-2 0,-1-3-7 16,-4-3 6-16,-1-1-4 0,-5 3-3 16,-4 2 10-16,-5 7-12 0,-4 4 6 0,-5 7 2 15,0 7 2-15,-5 7 13 0,-4 7-1 0,-3 6 5 0,-3 5-8 16,-5 9-4-16,-5 8-3 0,-2 5 0 16,-1 6 6-16,-1 4-2 0,2 4 6 0,2 5-3 15,1 4 8-15,-1 1-4 0,5 3-1 0,2 0 6 16,4-2-14-16,0-1 8 0,7-8-6 15,4-3-6-15,3-5 3 0,0-3-9 0,7-3-1 16,2-2-7-16,6-3-5 0,-2-3-11 0,4-4-11 0,2-1 3 16,3-3-20-16,2-3-18 0,2-3-21 15,0-3-68-15,3-4-122 0,-9 0-322 0,-6 0-679 16</inkml:trace>
  <inkml:trace contextRef="#ctx0" brushRef="#br0" timeOffset="66507.28">6882 11061 0 0,'0'0'0'0,"0"0"0"0,0 0 0 0,0 0 0 16,0 0 0-16,0 0 0 0,0 0 0 0,0 0 0 16,0 0 0-16,0 0 0 0,0 0 123 0,0 0 97 15,0 0 62-15,37 0 76 0,-40 4 48 16,-4 0-82-16,-3 3-55 0,0 2-44 0,-2 2-36 15,-3 3-33-15,2 2-31 0,-1 5-25 0,1 1-20 16,-2 9-17-16,6-1-7 0,1 8-8 16,0 2-5-16,2 2-4 0,0 4-7 0,2 0-7 15,0-2-6-15,3 0-6 0,1-4-5 0,0-2-4 16,4-2-7-16,3-4-10 0,6-3-22 0,0-5-26 16,6-2-40-16,1-4-56 0,4-2-83 15,3-3-168-15,-6-5-238 0,-7-2-819 0</inkml:trace>
  <inkml:trace contextRef="#ctx0" brushRef="#br0" timeOffset="69474.42">7584 11422 308 0,'0'0'161'0,"0"0"75"0,0 0 48 15,0 0 15-15,0 0-43 0,0 0-48 0,0 0-35 16,0 0-17-16,0 0-24 0,0 0-19 0,0 0-19 16,0 0-20-16,0 0-12 0,0 0-6 0,-1 41 1 15,1-41-1-15,0 0 2 0,1-1-1 16,2-3-10-16,-1-3-11 0,1-1-12 0,0-2-10 15,1-1-8-15,-1-1-2 0,0-1-2 0,1 1 0 16,-4 0 3-16,0 1-2 0,0 0 2 16,-5 3-2-16,0 2 0 0,-2 1-4 0,-2 1-1 15,-2 2-6-15,-1 2-8 0,-2 0-4 0,1 4-6 16,-2 6-1-16,-2 3 2 0,-3 3-2 0,0 3 6 16,-3 3 2-16,1 1 3 0,1 2 5 0,3 2 2 15,1-2 2-15,5 2 1 0,3-1 0 16,-1-2 1-16,6-1 0 0,3-3-1 0,1-3-2 15,2-3-4-15,5-2-2 0,4-2 2 0,0-6 5 16,3-1 6-16,2-3 6 0,4-4 7 16,0-5-1-16,3-6 2 0,1-2-1 0,1-5-4 15,-1-1 3-15,-1-2-1 0,1-3 3 16,0 0 5-16,-3-1-2 0,-1-1 2 0,0-2-3 16,-2-2-1-16,-3 0-2 0,-1-2-3 0,1-1-2 15,-3-1-4-15,2-1 0 0,-3-2-2 0,1 2-2 16,-1 2 1-16,-1-1-3 0,-1 8 1 0,-2 2 1 15,-2 6 1-15,0 7 2 0,-3 6 4 0,0 4-1 16,-2 4 2-16,0 1-3 0,0 6-3 0,-2 7 0 16,-3 5-4-16,-1 6 6 0,-2 5-3 15,-3 5 0-15,1 3 4 0,0 4-4 0,1 1 4 16,0 2-1-16,2-1-1 0,2 2 3 0,-2-3-2 16,3-1 2-16,2-3-3 0,2-3-2 0,0-4-1 15,4-6 0-15,5-2 1 0,3-4-1 16,2-4 0-16,2-2-2 0,1-4 2 0,3-3 1 15,1-3 0-15,0-3 2 0,2 0-2 0,-3-6 2 16,0-4 2-16,0-2 2 0,-4-3-1 16,-1-1 4-16,1-2-5 0,-4-2 1 0,0-2 1 15,-1-1-4-15,-4-1 4 0,1-3-1 0,-3-1-1 16,6-1 1-16,-7 2-3 0,-1 5 0 0,0 3 0 16,-3 5 3-16,0 5 5 0,0 4 8 0,0 4 5 15,0 1-6-15,0 5-3 0,-4 6-7 0,-1 7-5 16,-3 3 2-16,3 7 2 0,-3 2 0 15,2 1 0-15,1 1 0 0,0-2-2 0,-1 0 0 16,6-1-1-16,-2-3-2 0,2-2 0 0,0-2-2 16,4-4-3-16,5-2-7 0,0-3-15 15,2-4-24-15,2-5-39 0,4-2-60 0,1-2-105 16,3-6-286-16,-6-2-122 0,-3 2-687 0</inkml:trace>
  <inkml:trace contextRef="#ctx0" brushRef="#br0" timeOffset="69621.13">8102 11029 2189 0,'0'0'96'0,"0"0"6"16,0 0-24-16,0 0-24 0,0 0-27 0,0 0-36 16,0 0-36-16,0 0-67 0,0 0-113 0,0 0-237 15,0 0-88-15,0 0-593 0</inkml:trace>
  <inkml:trace contextRef="#ctx0" brushRef="#br0" timeOffset="70196.64">8153 11635 1952 0,'0'0'187'0,"0"0"-40"15,0 0-3-15,0 0-29 0,0 0-16 16,0 0-25-16,0 0-18 0,29-131-15 0,-15 103-11 15,3-4 1-15,3 0-3 0,-1-1 1 0,2 0-4 16,0-1-4-16,0 1-7 0,3 3-2 0,0 2 0 16,-3 7-4-16,-3 2 3 0,0 9-3 15,-3 4-3-15,-3 6-4 0,-1 0-1 0,1 4-2 16,-1 7-2-16,-3 4 3 0,1 4-4 0,0 4 0 16,-2 3-1-16,-3 1-3 0,1 2 0 0,-2 1-4 15,-2 1-1-15,-1-2-1 0,0 0-1 0,0-3 4 16,-2 0-1-16,-5-4 6 0,1 1 2 0,-3-5 3 15,2-1 3-15,-3-1 4 0,1-3 0 16,-3-1 1-16,0-4 4 0,1-1-3 0,1-2 4 16,3-4 2-16,-1-1-1 0,2 0 2 0,1-3-2 15,1-4-3-15,2-2-2 0,-1-1-3 0,3-2-4 16,0-1 0-16,4 0 1 0,2 2-2 16,4 0 2-16,0 0-1 0,4 1 1 0,1 0-4 15,-1 0 3-15,3 1 1 0,3 0-3 0,-1 0 4 16,2-1-4-16,0 1 2 0,0 1 0 15,1-2 0-15,1 1 0 0,-4-1-3 16,0 0 4-16,-2-2-3 0,0 1 4 0,-1-2 2 0,-2 0-4 16,-1 0 0-16,-1 0 1 0,-3 3 2 15,-3 0 0-15,-1 1 12 0,-4 2-2 0,1 3 6 16,-2-1 7-16,0 3-6 0,0 1 11 0,-2 1-6 16,1 0-7-16,-3 2-3 0,0 6-9 0,1 1-2 15,-1 4-2-15,-1 2 0 0,3 1-1 0,-1 2 1 16,0-1 1-16,1 1 0 0,2-1-1 0,-1 0-4 15,1-3 3-15,0-1-10 0,0 0 0 16,3-2-12-16,1 0-31 0,0-2-27 0,1-2-67 16,0-2-95-16,4-2-157 0,-3-1-275 0,-1-2-811 0</inkml:trace>
  <inkml:trace contextRef="#ctx0" brushRef="#br0" timeOffset="70347.64">8801 10969 2162 0,'0'0'194'0,"0"0"-25"0,0 0-40 16,0 0-36-16,0 0-52 0,0 0-43 0,0 0-18 15,0 0-30-15,0 0-41 0,0 0-80 16,0 0-163-16,0 0-263 0,0 0-672 0</inkml:trace>
  <inkml:trace contextRef="#ctx0" brushRef="#br0" timeOffset="71224.69">8797 11453 1295 0,'0'0'503'0,"0"0"-321"16,0 0-1-16,0 0 2 0,0 0-49 15,0 0-39-15,0 0-18 0,0 0-8 0,0 0-9 16,0 0-12-16,0 0-3 0,127-118-10 0,-107 106-2 15,-2 0-12-15,-1 2-3 0,-1 2-1 16,0 2-7-16,-1 1 0 0,-1 3-3 0,-3 2-4 16,2 0-3-16,-6 1 0 0,0 5-2 0,1 2-2 15,-4 4 3-15,2 2-4 0,-3 1-2 0,-1 5 2 16,-1 1-4-16,-1 0 3 0,0 0 0 16,0 1 2-16,-5-1 3 0,3 0-1 0,-5-3 0 15,4-1 2-15,-1-2-2 0,0-2 3 0,3-3 1 16,0-3-3-16,1-1 4 0,0-3-4 0,0-2 1 15,0-1 5-15,1 0 5 0,4-3 8 16,0-5 1-16,6-3-1 0,1-3-6 0,4-2-5 16,-2-2-1-16,4-1-6 0,0-2 2 0,2-1-2 15,-2-3-2-15,3-1 4 0,2 0-4 0,-1 1 2 16,-2 3 0-16,0 3 0 0,-5 7 0 16,1 4-2-16,-6 4-2 0,0 4-1 0,-4 0-3 0,-2 5 3 15,-4 5 1-15,0 4 0 0,-2 6 4 16,-6 4-2-16,-3 4 0 0,0 0 1 0,-5 1 1 15,4-1 0-15,2-2 1 0,-1-1-1 0,4-1 2 16,3-4-1-16,1-2 2 16,2-1-3-16,1-4 2 0,0-3-2 0,3-4 2 15,0-2 5-15,2-3-1 0,0-1 9 0,4 0 4 0,1-7 5 16,1-3 1-16,4-4-3 0,0-1-6 16,3-1-7-16,-4-1-3 0,4-3-1 0,-5 0-1 15,5-1-1-15,-2-3-1 0,1-3-2 0,2 1-1 16,-1-1 3-16,1 2-1 0,-4 4 0 0,3 5 0 15,-6 5-1-15,-1 4-4 0,-2 3 3 16,-2 3 2-16,-5 1-5 0,-1 1 8 0,-1 5 1 16,0 4 3-16,-3 4 3 0,-5 6-3 0,-2 2 3 15,-3 2-1-15,0 1 1 0,0 0 2 0,2 0-4 16,2-2-1-16,4-1-4 0,0 1-2 0,5-3 0 16,0 1 11-16,10 0 4 0,3-2-1 15,3 0-1-15,3-3-10 0,2-3 0 0,1-1 1 16,5-5 2-16,0-3-2 0,5-2 0 0,0-2-1 15,4-3-1-15,1-4 1 0,-1-3-3 16,0 0 2-16,-1-3-3 0,-2-2 1 0,-3-3 3 16,-4-2-4-16,1-4 1 0,-5-1-2 0,-1-5-2 15,-3-1-3-15,-5-3 0 0,0 1-1 0,-7 0-4 16,0 4 5-16,-6 4-2 0,0 8 5 0,-4 5 5 16,0 5-2-16,-4 2 2 0,1 5-3 15,1 0 0-15,-3 6 1 0,0 5-1 0,-2 6 0 16,2 3 0-16,1 3-1 0,3 1 1 0,-2 1 0 15,2 0 0-15,-1-1 2 0,4-1-2 16,-1 0 2-16,0 0 0 0,3-2-3 0,0-1 2 16,0-1-4-16,0-3-2 0,7-2-8 0,0-1-7 15,-1-4-14-15,4-1-18 0,0-3-29 0,4-2-38 16,-1-3-50-16,1 0-110 0,-3-3-363 0,-3-1-894 16</inkml:trace>
  <inkml:trace contextRef="#ctx0" brushRef="#br0" timeOffset="71401.81">10220 11083 2034 0,'0'0'752'0,"0"0"-600"0,0 0-17 16,0 0-21-16,0 0-41 0,0 0-28 0,0 0-24 0,0 0-18 15,0 0-13-15,0 0-25 0,0 0-25 16,0 0-51-16,0 0-88 0,27-12-155 0,-14 15-367 15,-7-1-832-15</inkml:trace>
  <inkml:trace contextRef="#ctx0" brushRef="#br0" timeOffset="72625.33">10322 11596 1067 0,'0'0'429'15,"0"0"-240"-15,0 0 35 0,0 0 12 16,0 0-38-16,0 0-54 0,0 0-39 0,0 0-22 15,0 0-17-15,0 0-13 0,136-56-11 0,-107 37-1 16,0-2-7-16,0-2-3 0,0 0-7 0,-1 0-3 16,-2-3-6-16,-3 0-3 0,-3 0-2 15,-2-2-4-15,-5 0 0 0,-2 0-3 0,-2 0-1 16,-1-1-1-16,-6 0-2 0,-2 3 1 0,0 1-4 16,-8 4-1-16,-4 4 0 0,-1 4-4 0,-6 7 2 15,-2 5-4-15,-3 1 2 0,-3 11-1 16,-2 3 6-16,-1 6 1 0,2 3 0 0,4 3 5 15,1 4-9-15,4 1 9 0,1 2 3 16,3 0-1-16,5 2 9 0,2 3-1 0,5 1 0 16,3-3 0-16,5 0-1 0,6-3-5 0,6-2 0 15,4-3-1-15,2-2 0 0,3-4 1 0,3-2-4 16,5-4 1-16,2-2-4 0,2-4 2 16,1-4 3-16,1-4-3 0,1-2 4 0,-1-1-3 0,-1-7-1 15,-5-3 1-15,3-3 3 0,-7-2 0 0,-5-2 3 16,0-1 3-16,-7-2-3 0,-1 0 7 15,-4-1 1-15,-4 0-3 0,-2-2 5 0,-5-1-8 16,-2 2-3-16,0 0-1 0,0 2-1 0,-8 3-2 16,-1 3 1-16,-5 4-1 0,3 3-2 15,-6 4 2-15,2 4-3 0,-5 0 2 0,2 7-3 16,-3 5 1-16,0 3 1 0,4 1-3 0,1 2 4 16,0 1-3-16,2 0 1 0,0 1 1 0,8-1-2 15,-1 1 2-15,6-3-2 0,1-1-1 16,2-1-2-16,8-2 4 0,0-3 0 0,-1-3 0 15,4-1 1-15,1-3-3 0,0-3 3 0,2 0 0 16,0-3 0-16,2-4-1 0,3-4 2 16,0-1-2-16,-2-2 2 0,2-1-1 0,0-2 1 15,-1 0-2-15,3-2 1 0,2 0-1 0,-2-1 1 16,-2 1-1-16,1-1 0 0,2 1-1 0,-8 0-2 16,4 4 3-16,-2 3-1 0,-6 4 0 0,-1 5 0 15,-1 1 1-15,-3 2-3 0,-4 0 3 0,2 5 1 16,-3 4-2-16,-2 4 4 0,0 4-3 15,0 3 0-15,-1 2 0 0,-1 0 2 0,-2 1-1 16,3-1 0-16,1 0 3 0,0-3-1 0,0 1 1 16,0-4-1-16,5-1-1 0,-1-3-1 0,-1-1 1 15,6-2-1-15,-2-3 1 0,2-1 1 16,0-4 1-16,2-1 4 0,0 0 4 0,3-1 1 16,1-6 1-16,0-3-3 0,2 0 0 0,-1-3-5 15,1-1 2-15,3 0-2 0,-2-4-4 16,2 1 4-16,0-1-6 0,1-1 2 0,0-1 0 15,1 0-3-15,-3-1 1 0,1 1-1 0,-2 3 1 16,-3 2 1-16,-2 4 0 0,1 1 2 0,-5 5-2 16,-3 1-1-16,0 3-1 0,-3 1 0 15,-3 0 0-15,0 6-1 0,0 1 3 0,0 2 2 16,0 3-1-16,-1 0 2 0,-1 1-2 0,1 1-2 16,1-2 0-16,0 1 0 0,0-1 0 0,0-2-2 15,3-1 0-15,0 0 1 0,3 1-5 0,1-3 2 16,-2 0-4-16,5-2-1 0,0-1 3 0,0-2 4 15,6-1 2-15,-4-1 4 0,2 0-2 16,3-5-2-16,-2-2 0 0,1-2-1 0,5-1 3 16,-2-2 2-16,0-2 0 0,1 1 2 0,0-3-1 15,-3-2-1-15,2 0 2 0,1-1 3 16,-2-1-3-16,-4-1-1 0,4 2 1 0,-6-1-6 16,-1 0 4-16,-2 0 0 0,-2 0-4 0,-5 3 3 15,-2 0-2-15,0 4 2 0,-8 4 2 0,1 4 5 16,-7 4-4-16,0 1-1 0,-3 6-1 15,1 4-7-15,-2 3 6 0,1 4 0 16,3 0-3-16,2 3 6 0,2-1-6 0,2 0-1 0,4-1 2 16,4 1-5-16,0-1 0 0,8-1 0 15,7 1 0-15,0-1 1 0,10 0-1 0,2 1 2 16,10 0-1-16,5-1-6 0,6-2-4 0,5 0-8 16,1-3-29-16,5-2-47 0,1-2-90 0,-2-3-220 15,-14-4-623-15,-15 0-559 0</inkml:trace>
  <inkml:trace contextRef="#ctx0" brushRef="#br0" timeOffset="73530.2">7381 12223 1617 0,'0'0'350'0,"0"0"-198"0,0 0 14 15,0 0-13-15,0 0-11 0,0 0-24 0,0 0-25 16,24-135-25-16,-10 118-20 0,0 2-13 0,1 3-9 16,-1 3-1-16,0 3-5 0,1 4-5 15,-4 2-2-15,0 2-7 0,3 8 3 0,-3 1-2 16,0 5-2-16,2 3 0 0,-2 3-3 0,3 0 0 15,-2 4-1-15,2-3 1 0,-3 0 0 16,2-1 0-16,0-1-1 0,-2-1 1 0,1 0-1 16,-1-3-1-16,-2-2 1 0,-2-3-3 0,2-3 2 15,-4-2 0-15,0-3 2 0,-2-2 0 0,-1-1 2 16,-1-1 1-16,0 0 5 0,2-6 5 0,1-2-1 16,0-5 2-16,3-2-5 0,-1-2-7 0,3-3 1 15,2-1-5-15,0 1 1 0,2-3 0 16,0 0-3-16,2 0 2 0,1-4 0 15,-1 3 0-15,1-1 3 0,-1 0-3 0,0 1-1 16,-2 3-1-16,-1 5-4 0,-2 2 3 0,-4 4-1 16,-1 5 0-16,-2 2-1 0,-1 2-4 0,2 1 1 15,-1 0-2-15,-2 6 5 0,2 3 1 0,1 2 0 16,0 3 4-16,1 0-2 0,1 1 1 16,3-1 1-16,-2 0-4 0,3-2-2 0,3-1 4 15,-2-1-1-15,4-2 2 0,1-1 0 0,2-2 1 16,-2-3-1-16,2-2 4 0,0 0 0 0,1-2-1 15,-7-3 0-15,3 1 0 0,-5 0 1 0,-5 1 3 16,-1 0 10-16,-2 2 8 0,-2 1 3 0,0 0 2 16,0 0-7-16,-5 0-6 0,2 5-4 15,-3 2-6-15,0 2-3 0,0 3 0 0,-1 4-7 16,2 1 6-16,-1-1 1 0,3 1-4 0,2 1 5 16,-1-2-4-16,2 0-1 0,0 1 0 0,0-2-8 15,2 1-8-15,0-2-22 0,6-1-26 16,0-3-39-16,2-2-58 0,3-3-75 0,4-3-161 15,-3-2-250-15,-3 0-822 0</inkml:trace>
  <inkml:trace contextRef="#ctx0" brushRef="#br0" timeOffset="73674.83">8396 11708 2053 0,'0'0'230'16,"0"0"-53"-16,0 0-68 0,0 0-40 0,0 0-52 15,0 0-37-15,0 0-31 0,0 0-45 0,0 0-68 16,0 0-167-16,0 0-227 0,0 0-722 0</inkml:trace>
  <inkml:trace contextRef="#ctx0" brushRef="#br0" timeOffset="75074.6">8325 12129 1178 0,'0'0'586'0,"0"0"-371"0,0 0-26 0,0 0-34 15,0 0-22-15,0 0-29 0,49-116-19 0,-27 92-10 16,4 0-7-16,0 0-5 0,3 2-5 16,0 2-3-16,-2 4-8 0,-1 5-9 0,1 1-9 15,-4 6-11-15,-4 1-6 0,-2 3-7 0,-4 2-5 16,-5 6-1-16,-2 3-1 0,-2 4 2 0,-2 5 0 16,-2 2 1-16,-2 3 1 0,-5 3-2 15,-2 1 0-15,-2 5-2 0,0 0 2 0,-3 2 0 0,3 2 1 16,-1-1 1-16,3-2-1 0,1-3 0 15,4-1 1-15,3-5 0 0,1-3-1 0,3-4 1 16,4-4-3-16,4-4-2 0,0-4-1 0,2-2-1 16,2-3 3-16,-4-2 0 0,1 0 3 15,-3-3-2-15,0-4 3 0,-1-3 0 0,-3-1 1 16,1-3 2-16,-5 0-2 0,0-2 2 0,-1-1-5 16,0 0 4-16,-3-2-2 0,-6 1-2 0,-1-1 2 15,-1-2-5-15,-6-2-1 0,3 1-2 16,-5-3-5-16,0 2-5 0,-2 2-1 0,2 1 3 15,2 5 1-15,0 5 11 0,2 3 0 0,3 3 4 16,3 4 2-16,3 0-5 0,2 2 1 16,2 3-5-16,2 2-2 0,0 3 0 0,0 0 4 15,6 1 1-15,2 2-1 0,2 0 4 0,6-2-4 16,0-2-1-16,4 0 1 0,3 0-1 0,0-5-1 16,2 0 3-16,0-2 1 0,-2-2-2 0,3 0 3 15,-4 0-2-15,-1-3 0 0,1-4 3 0,-1-3-2 16,-1-1 5-16,0 0-2 0,-2-3 1 15,2-2 0-15,-4 1 0 0,-2 2 1 0,-2-1 0 16,-2 1 2-16,-2 4 2 0,-5 1 2 0,1 2-5 16,-2 3 6-16,-1 2 0 0,-1 0-3 0,0 1 5 15,0 0-10-15,0 2-1 0,0 4-1 16,0 5-4-16,-3 2 4 0,0 3-2 0,1 1 2 16,1 3-1-16,0-1 0 0,0 3 2 0,1 1-2 15,0-2-2-15,0-2 2 0,4 0 0 16,3-4 0-16,4-2 7 0,-1-1-10 0,0-3 0 15,3-2 1-15,0-2-8 0,1-3 8 16,-2-2 0-16,4 0 0 0,-2-4 1 0,3-5 2 16,-3 0 3-16,0-1 1 0,1-1 6 0,-4-3-1 15,2 0 1-15,-1-1 2 0,-2-1-1 0,2-1 2 16,-2-6 1-16,-1 1-1 0,1-2-7 0,0 1 0 16,-3-1-6-16,3 3-1 0,-1 5 5 0,-4 4-6 15,0 4 2-15,-3 3-4 0,-2 4 0 0,0 1-2 16,3 0-1-16,-3 5 5 0,0 5-1 0,0 3 4 15,0 5 0-15,-3 3-3 0,1 2-2 16,-2 2 0-16,1 1-1 0,3-1-3 0,0-1 5 16,3-2-13-16,3-3-3 0,4-1-4 0,0-4-9 15,3-1-1-15,2-4-2 0,-2-2-1 16,4-3 3-16,-3-2 8 0,4-2 4 0,1 0 7 16,-3-4 6-16,0-3 5 0,1-1 6 0,-3-2 6 15,-2-1 8-15,1 0 5 0,0-1 3 0,-3-1 7 16,2 0-3-16,-2 0 3 0,-1-3-1 15,0-2-6-15,1 1-1 0,-4 0-5 0,1-1-2 16,0 1-4-16,-3 0 1 0,-4 2-6 0,0 0 0 16,0 3 1-16,-6 4-5 0,-2 1 2 15,-4 4-1-15,-3 3-3 0,-1 1-4 0,-2 8 0 16,-4 2-1-16,1 3 0 0,-2 3 3 0,1 2-2 16,2 0-1-16,1 2-1 0,6-1 3 0,1-1-2 15,4-2-2-15,4-3 1 0,4-3-7 0,0-2 2 16,5 0-2-16,4-4-2 0,2-1 3 0,2-2 1 15,3-2 3-15,-3 0 1 0,5-2 4 16,-5-4-3-16,4 0-1 0,-4 0 3 0,1 1-3 16,1-1 5-16,-4 2-1 0,1-2 0 0,0 2 1 15,-2 0-1-15,-1 1-1 0,1 2 1 0,-1 1-2 16,1 0 1-16,-1 0 1 0,-2 0-2 16,-3 4 2-16,3-1 0 0,-3 3-2 0,3 0 2 15,-4-1-2-15,2 2 0 0,-2 0 4 0,2 0-2 16,1 0 1-16,-2 0-2 0,0 1 1 15,-1-2-3-15,4 0 2 0,-4-1 0 0,5 0-1 16,0-1 4-16,-3-1-3 0,4-2 1 0,0-1 1 16,2 0-2-16,0-2 3 0,1-3 0 0,3-2 2 15,-3-1-1-15,5-1 2 0,-4-1-1 16,1-2 4-16,2 0 0 0,0-1 1 0,-1-2 2 16,3-1-4-16,-4-4 3 0,5-2 1 0,0-1 1 15,-3-2-1-15,1-2-2 0,0-1-6 0,-2-2 1 16,1-1-1-16,-3 0-2 0,-2 3 5 0,-3 1-5 15,2 5 0-15,-8 1 2 0,-1 6-2 16,-1 2 9-16,-2 6 4 0,-7 4 2 0,-2 3 6 16,-1 0-11-16,-6 9 0 0,-1 3-7 0,1 6-6 15,-2 4 4-15,0 3 0 0,-1 3 4 0,1 3 5 16,2 2 1-16,0 2 4 0,1 1 2 0,4 0 2 16,3 0-3-16,2-3-6 0,4-1-3 15,4-5-6-15,0-4-2 0,1-2-1 0,10-3-1 16,0 2 2-16,7-3-2 0,1 0-1 0,4-2 1 15,4-2-5-15,0-4-1 0,5-1-10 16,1-4-20-16,0-1-21 0,5-3-37 0,1 0-44 16,-2-3-82-16,2-2-172 0,-11 0-331 0,-11 1-823 15</inkml:trace>
  <inkml:trace contextRef="#ctx0" brushRef="#br0" timeOffset="75374.27">10447 11591 2480 0,'0'0'119'0,"0"0"15"16,0 0 24-16,0 0-8 0,0 0-37 0,41 131-26 15,-34-96-16-15,-3 2-16 0,3 3-8 16,-2 1-11-16,2 2 0 0,-2 0 0 0,2 4 2 16,3 0-1-16,0 1-6 0,0 3-9 0,0-4-7 15,-1 0-4-15,-4-1 2 0,0 0-4 0,-5-2-2 16,0-3-6-16,0-1-4 0,-7-5-20 16,2-4-22-16,-5-1-38 0,0-4-63 0,-2-2-104 15,0-6-447-15,6-7-976 0</inkml:trace>
  <inkml:trace contextRef="#ctx0" brushRef="#br0" timeOffset="77344">13144 5502 2238 0,'0'0'125'0,"0"0"16"0,0 0 13 16,0 0 6-16,0 0-42 0,0 0-40 16,0 0-23-16,0 0-14 0,0 0-12 0,0 0-17 15,0 0-10-15,0 0-7 0,-59-18 2 0,59 47 4 16,0 8-4-16,0 5 2 0,0 1-2 0,2 4-8 15,0 2-3-15,0-1-4 0,2 2-13 16,-4-1-7-16,0 0-6 0,0-2-7 0,-3-3-7 16,-2-1-11-16,-2-2-20 0,2-4-28 0,-4-2-34 15,-1-4-64-15,1-3-140 0,0-7-162 16,-1-4 11-16,8-9-349 0</inkml:trace>
  <inkml:trace contextRef="#ctx0" brushRef="#br0" timeOffset="78039.75">12961 5543 1795 0,'0'0'208'0,"0"0"-93"0,0 0 13 15,-4-136 22-15,10 108-12 0,3 7-34 0,3 2-30 16,0 4-13-16,3 4-9 0,2 3-10 0,2 3-6 16,0 5-10-16,0 0-5 0,2 7-7 15,1 3-6-15,-2 2 0 0,-1 2-5 0,-2 2-1 16,-1 2-6-16,-5 1-4 0,0 1-4 0,-4 1-6 15,-5 1 1-15,-2 4-3 0,-2-4 3 16,-5 2 4-16,-4-2 1 0,-1-1 4 0,-3-1 3 16,2-2 2-16,-1-3-1 0,-2-1 3 0,5-3-2 15,-1-3 1-15,4-4-1 0,4-2-3 0,-1-2-9 16,5 0-14-16,0-2-5 0,0-3-1 16,7-4 9-16,1 0 14 0,4-4 5 0,0 1 4 15,6-3-1-15,-2 0 0 0,2 0 1 0,1 0 2 16,2 0 0-16,0 0 1 0,-1-1 4 15,3-2-1-15,1 0 4 0,-2 0 3 0,-2-1 1 16,1 2 4-16,-3 1 2 0,-1 0 4 0,-1 0-1 16,-5 1 5-16,-1-1-2 0,0 0 1 0,-4 2 3 15,-3-1-6-15,-3 0 1 0,0 1-2 0,-2 3-1 16,-4 0-1-16,-4 4 3 0,2 4-2 0,-2 0-8 16,-3 3 0-16,3 0-9 0,-1 6 0 0,-2 2-4 15,0 2 2-15,2 2-1 0,3 2-2 16,0 1 5-16,1 1-5 0,3 2 2 0,2 2 0 15,0 1 1-15,2 0 0 0,2 3 0 16,4 0 0-16,3-1-1 0,1 0 0 0,2-4-3 16,4-2 0-16,1-2-1 0,0-4 2 15,3-2 1-15,1-2 0 0,1-2 7 0,0-5-4 0,0 0 2 16,-1-3 2-16,-1-5-6 0,1-2 9 16,-4-3 0-16,2-2 1 0,-3-3 3 0,0-1-1 15,-1-5-1-15,-1 0 0 0,0 0-2 0,-1-4-1 16,-2 0 0-16,3-4-2 0,0 0 1 0,-1 0-3 15,1 1-2-15,0 4 3 0,-1 4-7 0,-3 6 11 16,0 5 1-16,-1 6 1 0,-4 3 7 16,1 1-9-16,-2 2 4 0,-1 4 2 0,0 3 7 15,-3 6 4-15,0 3 1 0,0 4 0 0,0 3-11 16,0 3 1-16,-3 0-4 0,-1 0-2 0,1-1-1 16,2 0-3-16,1-2-2 0,0-1-4 15,0-4-4-15,1 0-16 0,5-5-20 16,2-1-29-16,4-3-39 0,0-3-47 0,2-4-61 15,3-2-81-15,3-3-240 0,-8-3-65 0,0 0-714 0</inkml:trace>
  <inkml:trace contextRef="#ctx0" brushRef="#br0" timeOffset="79461.7">14200 5014 1698 0,'0'0'658'16,"0"0"-538"-16,0 0 5 0,0 0 4 0,0 0-29 15,0 0-43-15,0 0-22 0,0 0-4 16,0 0-4-16,0 0 5 0,0 0-3 0,0 0-3 16,-118 132-3-16,117-109-6 0,1-1-3 0,0 1-6 15,6-1 2-15,1-1-4 0,2-1-1 0,4-2 0 16,-1-2-5-16,4-2-5 0,0-1-2 0,1-2-1 16,4-3-3-16,0-2 8 0,1-3-3 0,1-1 1 15,0-2 4-15,0-1-2 0,-2-6 3 16,-3-1-1-16,2-2 2 0,-2-3-1 15,-2 0 0-15,1-4 4 0,-4 0-3 0,1-2 4 16,-2 0 0-16,-2-2-2 0,-1 1 3 0,0-2 1 16,-3-2 3-16,-2 3-3 0,-1-1 2 0,-3 0 0 15,0 1 1-15,0 3 3 0,-3 4 5 0,-1 5 4 16,-2 2 5-16,0 5 3 0,-1 2-10 16,2 0-2-16,-3 1-10 0,2 7-10 0,-2 3 4 0,0 2-4 15,-1 3 3-15,1 3 1 0,2-1-3 16,0 2 0-16,3 1 0 0,2-2 0 0,-1 0 0 15,2 1-1-15,0-2-1 0,5-1-3 0,0-2 2 16,4-2-1-16,1-1-1 0,1-2-1 16,3-2-3-16,0-3-2 0,3-3 2 0,-1-2 4 15,3 0 1-15,1-2 3 0,-2-6-1 0,1-2 1 16,0-2-1-16,0-1 3 0,-2-2 1 0,0-1-3 16,-2-1 3-16,-1-3-1 0,-1 1-1 15,-1-3 6-15,-2-2-1 0,2-1-3 0,-3 0 2 16,0 0-2-16,-2 2-2 0,-3 3 5 0,0 4-2 15,-2 4-1-15,-1 7 4 0,-1 2-1 16,0 2 1-16,0 1-5 0,0 2-3 0,0 5-4 16,-2 6-1-16,-2 6 6 0,-1 2-1 0,-1 5 5 15,2 2-2-15,-2 1-4 0,3 1 4 0,-1 1-1 16,1 0 2-16,2 2 1 0,-2 0-1 0,3-2-2 16,0 1-1-16,0 1 3 0,0-2-2 0,0 0 1 15,3-1 1-15,-3-2-4 0,0-1 3 16,0-4 0-16,0-4 0 0,0-1 1 0,0-4 2 15,0-4 1-15,-5-2 1 0,3-3 5 0,-1-4 1 16,2-1 0-16,-2 0 0 0,2-3 0 0,-2-4-7 16,3-2 0-16,0-5-4 0,0-4-6 15,2-2 4-15,3-5 2 0,1-3-2 0,3-4 8 16,-2-1-6-16,3-3-7 0,1-2 1 0,0-2-3 16,2-1-1-16,0 0 5 0,-1 2 0 0,1 5 1 15,-3 4 2-15,1 5 2 0,-2 6-2 16,-1 4 0-16,-2 2 2 0,-1 5-4 0,-1 4-3 15,-2 2-4-15,0 2-6 0,-2 2 0 16,0 7 2-16,-2 4 5 0,-3 3 3 0,2 2 2 16,-2 2 1-16,1 0 0 0,1-2 1 0,2-2 2 15,1-1-2-15,0-2 0 0,2-3 2 0,2-1-4 16,3-2 4-16,-2-1 3 0,0-4-3 0,2-1 4 16,-1-1 2-16,2-2 0 0,1-5 7 0,1-2 2 15,1-3-1-15,-1-3 2 0,1-1-4 0,-1-1-4 16,-2-1 1-16,2-3-3 0,-2-1-1 15,-1-3 1-15,-1-2-1 0,4-3 0 0,-3-2-3 16,0-1 1-16,0-3-2 0,5-1-4 0,-3-2 5 16,-2 0 0-16,2 1-1 0,-3 2 7 15,0 6-6-15,-3 5-1 0,-2 6 6 0,-1 5-1 16,0 7 4-16,0 2 4 0,-1 3-3 0,-1 2-5 16,-1 0-6-16,-2 5-5 0,1 3-1 0,-2 6 2 15,-2 5 4-15,2 3 1 0,0 5-1 16,2 2 2-16,-1 1-1 0,4 1-1 15,-1-1 3-15,2 0-4 0,0 0 0 0,7-2 2 0,-2 0-3 16,4-2 2-16,-1 1-3 0,3-4-1 16,-1-2-3-16,3-3-2 0,-3-3 1 0,1-2-4 15,0-4 3-15,2-3 3 0,-2-2 0 0,1-2 5 16,0-2-2-16,-2-2 0 0,3-3 2 16,0-6 2-16,2-1 1 0,-3-4 1 0,1-2 2 15,0-2-3-15,-1 0 2 0,-3-3 0 0,0 1-1 0,-3-1 0 16,1 1 1-16,-5 3-1 0,2 1-1 15,0 4 6-15,-4 3-5 0,0 3 2 0,0 4 3 16,0 0-3-16,0 4-2 0,-2 0-4 0,-1 4-2 16,-2 4-2-16,1 4 3 0,-2 4 3 0,-1 3 0 15,1 0-1-15,-1 2 0 0,3 1 0 16,0 1-1-16,3 0 4 0,1-2-3 0,0-1 0 16,0-1 3-16,3-3-4 0,2-3 3 0,0-1-2 15,2-3 1-15,-1-2-1 0,0-1 2 0,1-2-2 16,-2-3 1-16,2-1 2 0,2 0-2 15,-2-6 6-15,3-2-6 0,-1-1 3 0,1-2 0 16,-1-2-2-16,2-1 6 0,-2-2-4 0,1-2 2 16,1-1-2-16,-1-1-3 0,0-2 1 15,2 4-1-15,-3 2 1 0,-2 2-1 0,2 3 4 16,-7 4 0-16,1 4 1 0,-2 1 6 0,-1 2-5 16,0 0-1-16,0 0-4 0,0 4-1 15,0 3 0-15,0 1 2 0,-4 4-1 0,2 0-1 0,-2 2 2 16,2-1-2-16,-1 2 2 0,1 0-2 0,2-1-1 15,0-2-3-15,0 0-6 0,0-2-3 16,2 0-9-16,3-1-8 0,1-1-10 0,1-3-13 16,-1 0-15-16,0-2-21 0,3-1-22 0,0-2-40 15,-2 0-54-15,2-3-127 0,-3 0-271 16,-2 1-836-16</inkml:trace>
  <inkml:trace contextRef="#ctx0" brushRef="#br0" timeOffset="79658.73">14617 4792 2547 0,'0'0'35'0,"0"0"-7"0,0 0 12 16,0 0 6-16,0 0 2 0,0 0-7 16,0 0-14-16,120 15-9 0,-67-15-16 0,5-2-12 15,3-3-14-15,0 0-15 0,-1 1-17 0,3-1-30 16,-3 1-55-16,1 2-80 0,-1 0-171 0,-1 2-156 15,2 0 60-15,-15 0 61 0,-15 0 27 0</inkml:trace>
  <inkml:trace contextRef="#ctx0" brushRef="#br0" timeOffset="80307.85">15886 4786 1856 0,'0'0'314'0,"0"0"-184"16,0 0 18-16,0 0-2 0,0 0-37 0,0 0-42 15,0 0-28-15,0 0-11 0,0 0-12 16,0 0-9-16,0 0-4 0,0 0-1 0,0 0-3 16,0 0 3-16,-113 44 1 0,105-29-3 0,3 1 4 15,0 0-1-15,3 0 0 0,-1 0-1 16,3-2-6-16,0-1-1 0,0-1-11 0,4-1 6 16,1-2-1-16,1-2-2 0,2-2 5 0,2-1-5 15,0-3 0-15,0-1 5 0,2 0 5 0,-1-4 3 16,3-1 6-16,-3-2-1 0,-1-1 0 15,0 0 4-15,-1-2 0 0,0 1 3 0,-2-1 1 16,2 0-1-16,-2-1-1 0,-1 2-2 0,-1 0 2 16,-1 1-3-16,0 2 1 0,-1 1-3 0,-2 2-3 15,-1 2-2-15,0 1-4 0,0 0-4 0,0 0-6 16,0 3 2-16,0 3 3 0,0 2 6 16,0 1 3-16,-1 3 0 0,-1 1-1 0,1-1 0 15,0 2 2-15,1-1-4 0,0-2 4 16,0 0-1-16,1-1-2 0,3-2 5 0,1-2-2 15,1-1 5-15,2-1 3 0,0-4 8 0,2 0 7 16,4 0 9-16,-2-8 8 0,5-2-1 16,0-1 0-16,-3-1-4 0,4-4-5 0,-5 1-3 15,4-2-1-15,-4 0-2 0,-1-2-7 0,0 1 0 0,2-4-8 16,-1 0-3-16,-2-3 1 0,2-4-4 16,1-1-1-16,0-3-2 0,0-3 0 0,-1 0-2 15,0-3 0-15,-3 3-3 0,1-1-6 0,-6 3 5 16,-1 5-1-16,-4 3 3 0,0 6 5 0,-4 5 0 15,-2 4 1-15,-4 3 2 0,1 5-4 16,-3 3-4-16,-3 0-4 0,0 5-1 0,-4 7 0 16,0 4 5-16,0 5 1 0,2 4 3 0,2 3-2 15,2 2 5-15,3 3-1 0,1-1 4 0,6 2 5 16,3-2-4-16,2 1-1 0,6-1-5 0,5-2-4 16,2-1-1-16,2-2 1 0,2-3 0 15,2-2-4-15,-1-1 1 0,2-3-3 0,-1-2-3 16,-1-2-2-16,2-1-8 0,-4-3-11 15,0-2-17-15,-2-1-18 0,-1-4-26 0,-3-1-26 16,-2 0-61-16,-1-2-107 0,-1 0-363 16,-5 0-862-16</inkml:trace>
  <inkml:trace contextRef="#ctx0" brushRef="#br0" timeOffset="82400.67">11357 6465 1234 0,'0'0'217'0,"0"0"21"16,0 0-10-16,0 0-31 0,0 0-56 16,0 0-48-16,0 0-20 0,0 0-7 0,-117 78-4 15,105-45-7-15,-1 2-10 0,3 6-9 0,3 0-7 16,0 2-4-16,6 0-5 0,1-1-6 16,0-2-6-16,5-1-4 0,1-1-3 0,4-2-1 0,6-5-3 15,-2-3-10-15,6-4-13 0,2-4-19 16,5-4-32-16,1 0-52 0,3-5-79 0,2-2-141 15,-11-3-180-15,-3-3-846 0</inkml:trace>
  <inkml:trace contextRef="#ctx0" brushRef="#br0" timeOffset="82884.22">11571 6824 2174 0,'0'0'467'0,"0"0"-470"0,0 0 13 0,0 0 32 15,0 0 2-15,0 0-16 0,-19-122-13 16,31 99-6-16,2 0-1 0,6 3 0 0,1 1-1 0,2 4-2 16,1 3-1-16,-2 6-1 0,3 2-2 0,-5 4-3 15,1 1 1-15,-1 10-2 0,-5 3-2 16,3 4-3-16,-5 3-3 0,2 2-2 0,-5 1-4 15,-4 2 1-15,1 0-3 0,-5-2 2 0,-1 0 5 16,-1-1 4-16,0-2 6 0,-4-1 2 0,-4-4 2 16,-1 1 0-16,-2-4 1 0,2-2 1 15,0-3 3-15,3-5 5 0,-3-2 0 0,3-1 4 16,4-4-3-16,0-6-1 0,2-5-5 0,0-3-2 16,3-1 0-16,4-4-3 0,5-4 2 0,-1-1-3 15,6-4 0-15,-2-3-1 0,4-1 0 16,1 1 2-16,1 2 1 0,0 2 2 0,0 5-1 15,-1 2 2-15,-1 8 0 0,-2 3-1 0,-3 6 0 16,-4 4-1-16,-2 3-1 0,-4 7 4 16,2 5 6-16,-5 3 0 0,-1 3 2 0,0 2-4 15,-3 0-3-15,-4 1-2 0,3-1-3 0,-2-1-1 16,-1 0-5-16,3-2-5 0,-3-2-13 16,6-2-19-16,-2-2-24 0,2-3-44 0,1-1-51 0,0-2-77 15,1-3-106-15,2-2-104 0,6-1-13 0,-3-3 88 16,-2 0-289-16</inkml:trace>
  <inkml:trace contextRef="#ctx0" brushRef="#br0" timeOffset="83036">12091 6412 282 0,'0'0'154'0,"0"0"29"0,0 0 73 0,0 0 56 16,-29-137-21-16,27 119-61 0,2 2-63 0,0 3-71 16,0 3-52-16,3 3-43 0,1 5-37 0,2 2-26 15,2 2-33-15,-3 8-51 0,3 5-142 16,-2-1-79-16,-3-4-655 0</inkml:trace>
  <inkml:trace contextRef="#ctx0" brushRef="#br0" timeOffset="83841.42">12124 6771 1958 0,'0'0'86'0,"0"0"10"15,0 0 16-15,0 0 13 0,0 0-31 0,23-117-25 16,-8 90-9-16,-1-3-12 0,4 2-14 0,2-1-13 15,1 3-1-15,-1 1-3 0,2 6-4 16,2 3 0-16,-2 5-6 0,-2 3-1 0,-3 6-2 16,0 2-4-16,-5 1-2 0,-1 7-3 0,-1 4-3 15,-1 2-7-15,-2 4 0 0,-4 2-2 16,2 0 1-16,-3 2 4 0,0 0 2 0,-2-2 7 16,1 0 1-16,-1-1 3 0,0-2 1 0,0-2-1 15,0-4 3-15,0 0 1 0,0-4 2 0,0-3 1 16,0-2 6-16,0-2 6 0,0 0 15 15,0-1 3-15,0-4-5 0,0-6-3 0,4-1-19 16,2-3-1-16,0-1-2 0,-1-4-6 0,3 0 0 16,1-1-1-16,2-4-1 0,0 0-1 15,1 0 1-15,1-1 0 0,0 4-1 0,-1 1 0 16,-1 4-1-16,1 5-2 0,-2 3-1 0,-2 4 3 16,-1 3-7-16,0 2 0 0,0 2-6 0,-5 6-1 15,3 3 4-15,-3 4 0 0,-1 5 7 0,0 1-3 16,-1 2 6-16,0-1-2 0,0 1 0 0,0-2 5 15,1-1-4-15,3-2 4 0,-1-1 0 16,1-2-1-16,2-2 1 0,-2-5-1 0,3 1-1 16,-2-4 2-16,0-2 3 0,-1-2 5 0,1-1 12 15,-2-1 10-15,3-5-1 0,-2-3-2 0,4-2-10 16,0-2-6-16,-3-4-5 0,4 0 2 16,-2-1-1-16,1-3-3 0,-1 0 3 0,2 0-4 15,1-3 1-15,0 3-4 0,0-1 1 0,-1 0-1 16,1 4-1-16,-2 1 5 0,-3 6-6 15,3 3 2-15,-3 3-3 0,0 3-4 0,-4 0-2 16,1 2-5-16,2 2 0 0,-3 3-2 0,0 5 6 16,-1 3 1-16,0 0 4 0,0 3 5 0,0 2-2 15,0 1 0-15,0-1 0 0,0 2 0 16,0-2 1-16,1-2 1 0,0 1-2 0,0-2 1 16,4-2-1-16,-1-3-1 0,1-1 2 0,1-2-3 15,0-3 6-15,-1-1-1 0,2-2-2 0,2-1 7 16,-4 0-2-16,3-5 5 0,1-2 3 0,1-2-4 15,-1-1 0-15,0-4-3 0,1 0 2 0,-4-1-2 16,2 1 3-16,-1-2 0 0,-3 0 1 16,4 1 1-16,-3-1 0 0,0 2-1 0,-2-1-1 15,3 4-2-15,-4 1 1 0,-2 3 1 0,2 3-2 16,0 2 1-16,-2 1-2 0,0 1-3 16,0 0-1-16,0 2-3 0,0 6 2 0,0 3 2 15,-4 1-1-15,3 4 3 0,-1 1-2 0,-1-1 0 16,1 2 0-16,1-1-3 0,1 1 1 0,0-3-1 15,0 1 0-15,6-3-3 0,-3-1-2 16,5-2-11-16,-2-2-10 0,1-2-15 0,3-1-23 16,1-3-22-16,-1-2-39 0,3 0-62 0,2-5-98 15,-3-2-167-15,0-3-94 0,-3 2-255 16,-2 2 301-16</inkml:trace>
  <inkml:trace contextRef="#ctx0" brushRef="#br0" timeOffset="83974.35">12978 6084 1143 0,'0'0'366'0,"0"0"-78"16,0 0-51-16,0 0-55 0,0 0-54 16,0 0-42-16,0 0-29 0,0 0-36 0,0 0-27 15,0 0-18-15,0 0-17 0,0 0-37 0,0 0-92 16,0 0-163-16,-21-39-168 0,29 46-824 0</inkml:trace>
  <inkml:trace contextRef="#ctx0" brushRef="#br0" timeOffset="85045.25">13168 6486 1799 0,'0'0'137'16,"0"0"-23"-16,0 0 62 0,0 0-2 0,0 0-62 15,0 0-34-15,0 0-18 0,0 0-5 0,124-73 2 16,-105 59-6-16,-1-3-5 0,0 0 0 0,-1-1-3 15,0-3-1-15,-4-2-5 0,4-3-11 0,-5-4-9 16,0-1-9-16,-2-4-1 0,-1 0-4 16,-4-1 0-16,1 0-1 0,-3 1-2 0,-3 1-1 15,0 3 0-15,0 2-2 0,-5 5 0 0,-2 4 0 16,0 7-3-16,-1 2-1 0,-3 5-3 0,-1 4-3 16,-1 2-1-16,0 5-2 0,-2 6 1 0,0 4 3 15,2 3 0-15,-3 6 2 0,5 4 0 16,1 2 3-16,1 2 3 0,4 3 0 0,0 0 3 15,3 0-1-15,2 0 0 0,0-3 1 16,4 0 1-16,4-4-2 0,2-1 1 0,3-5-3 16,3-1-5-16,1-2-7 0,2-2-5 15,2-2-3-15,2-4-3 0,0 0 0 0,4-5 2 0,-3 0 0 16,4-5 6-16,1-1 8 0,-3-1 4 16,2-6 6-16,-1-1 6 0,-3-2 3 0,-4-2 6 15,1-2 4-15,-4 0 3 0,-4-1 5 0,1-3-2 16,-5-1-1-16,-1-2-2 0,-2-1-2 0,-2-1-2 15,-1 0-1-15,-3 1 4 0,0 2 0 0,0 2 5 16,-6 3 2-16,-2 2-1 0,-1 5-2 16,-2 2-10-16,-1 4-8 0,0 2-8 0,-4 0-4 15,2 4-2-15,-3 5-1 0,4 4 4 0,-4 1-2 16,5 3 2-16,-1 0 3 0,1 3 0 0,4-1 1 16,-1 0 0-16,2-3-1 0,5-1-4 0,1-3 1 15,1-1-2-15,0-2-3 0,0-2-4 16,3-2-2-16,4-2 2 0,3-2-1 0,-1-1 7 15,1 0 3-15,4-1-1 0,-3-4 5 16,5 0-2-16,-4-1 1 0,-1 1 1 0,1-1-2 16,-2 3 0-16,0 0 2 0,1 2-1 0,-2 0-1 15,0 1 2-15,1 0-2 0,-2 0 0 16,1 0-3-16,0 3-1 0,-2 1-2 0,2 1 0 16,-1 1 4-16,1 1-2 0,-3 1 5 0,0 0 0 15,-4 1 0-15,3-1 3 0,-3 0 1 0,-1-1 0 16,1-1 0-16,1-2 1 0,0 0 0 0,-1-2 0 15,1-1 5-15,2-1 6 0,-1 0 6 0,6-1 4 16,-2-6 2-16,2-1-6 0,0-2-3 0,1 0 0 16,-1-3-6-16,1-1 4 0,0-1 0 15,0 0 0-15,-2-2-1 0,3-2-5 0,3 0-3 16,-2-2-3-16,-1-1-1 0,0 3-1 0,0 2 1 16,-3 2 1-16,-2 5 1 0,1 2 2 0,-5 4-2 15,0 0 0-15,0 3-6 0,-1 1 2 16,-1 0-2-16,-1 1 0 0,0 5 7 0,0 2-3 15,0 1 4-15,0 3-2 0,0 0-1 16,0 3-1-16,0 0 0 0,0 0 0 0,0 0-3 16,1-1 2-16,4-2-1 0,-1-1 0 0,0-2-1 15,3-1 2-15,0-2-1 0,-1 0-1 0,1-1 4 16,4-3-2-16,-1-1 7 0,2-1 3 16,4 0 3-16,-4-2 2 0,5-4-5 0,-5-1-1 15,2-2-3-15,-3-2 5 0,0 0 4 0,2-2 3 16,-2-1 1-16,0-1-4 0,0-1-3 0,-1 0-3 15,2-2 0-15,-1-1-5 0,-1 1 0 0,2-1-1 16,-3 2-4-16,-1 2 5 0,1 3 0 16,-4 2 4-16,-1 3 0 0,-2 2 2 0,-2 2 0 15,0 2-1-15,0 1 6 0,0 0-10 0,0 2-1 16,-3 4-5-16,-1 2-2 0,-2 4 4 0,-1 0-1 16,0 1 2-16,1 0-3 0,1 0 0 0,-1-1-2 15,2-1-3-15,3 0-5 0,-1-2-16 16,2 0-13-16,0 1-21 0,2-2-17 0,1-2-35 15,2-1-34-15,0-2-61 0,1-1-95 16,1-2-227-16,-2 0-116 0,0 0-652 0</inkml:trace>
  <inkml:trace contextRef="#ctx0" brushRef="#br0" timeOffset="85188.43">14351 5731 1587 0,'0'0'559'0,"0"0"-387"0,0 0-6 0,0 0-20 15,0 0-51-15,0 0-35 0,0 0-31 0,0 0-25 16,0 0-38-16,0 0-50 0,0 0-88 0,0 0-138 16,0 0-245-16,-2-74-188 0,9 77-177 0</inkml:trace>
  <inkml:trace contextRef="#ctx0" brushRef="#br0" timeOffset="86333.12">14702 5560 2151 0,'0'0'193'16,"0"0"-96"-16,0 0-3 0,0 0-21 0,0 0-38 15,0 0-5-15,0 0 7 0,0 0 11 0,0 0 3 16,0 0-2-16,-30 136-6 0,30-105-5 0,0 3 1 16,0-1-9-16,0 3-2 0,1-3-7 0,2-1-7 15,1 1-6-15,0-2-2 0,2-4-2 0,-1 0-4 16,1-4 2-16,-1-2-3 0,-2-3-4 15,1-2 2-15,-1-2-5 0,-2-3-1 0,-1-4 2 16,0-1-4-16,0-3 3 0,-3 0 0 0,-4-3-3 16,-2 0-2-16,-3 0-1 0,0-5 1 15,-2-2 5-15,-1 1 6 0,-1-4 4 0,2 1 2 16,-1-1 3-16,0-1 4 0,2 1-1 0,3-1 2 16,2 0-4-16,0 1-1 0,3 0-5 0,4 2-3 15,1 1-4-15,0 2-9 0,4-1 3 16,4 0-2-16,4 2 2 0,0-2 7 0,3 1-5 15,3 2 1-15,-1 0 1 0,3 0-3 0,0 0 5 16,0-1 3-16,1-1 2 0,1 0 2 16,0 0-2-16,0 1-1 0,0-3 0 0,0 0-1 15,-1-1 3-15,0-2-2 0,-2 1 3 0,0 0 2 16,-2-1-2-16,-2-1 4 0,-4 2-1 0,0 0-2 16,-2 0 5-16,-2-1 3 0,-2 3 2 0,0 0 2 15,-2 2 2-15,-3 0 0 0,0 2 4 0,0 1 0 16,0 0-7-16,-5 1-10 0,0 1-9 0,-1 0-4 15,-1 3-3-15,0 2 3 0,-3 4 1 16,4-1 0-16,-1 2 5 0,0 0 0 0,-1 3 3 16,0-2 6-16,1 2-6 0,0-1 0 0,2 0 0 15,1 0-5-15,1-2 4 0,3 0-1 16,0-4-1-16,0 1-1 0,6-1-4 0,-1-3 2 16,2 0 1-16,1-3 5 0,0 0 4 0,2 0-2 15,-1-5 1-15,3-2 4 0,1-1-2 16,-1-1 0-16,1-1 3 0,-1-2-5 0,2 0 3 15,-3 0 1-15,0 0 0 0,-1 0 3 0,-2 1-4 16,-2 1 0-16,3 0-2 0,-7 3-1 0,3 1 0 16,-2 3-1-16,-3 0 0 0,0 2 0 15,0 1-3-15,0 0-5 0,0 0-6 0,0 5-3 16,-4 1 5-16,-1 2 6 0,4 0 2 0,-3 3 3 16,2-2-1-16,-1 2-2 0,2-2 1 0,1 0 1 15,0 0-2-15,0-1 1 0,2-2 1 0,2-1-2 16,0-3 5-16,3-1 5 0,-1-1 7 0,2 0 7 15,2 0 5-15,0-6-2 0,1-2-1 16,3-2-3-16,-2 0-3 0,1-3-3 0,-1 0-2 16,1-1 0-16,0 0 0 0,0-5-2 0,3-1-1 15,-1 0-5-15,5-4-2 0,-3-2 0 0,4-1-3 16,-1-2 3-16,0-1-2 0,0-3-4 16,-1 3 1-16,-2-1 0 0,-1 1-1 0,-4 2 2 15,-5 3 0-15,-4 5 1 0,-3 5 3 0,0 4 4 16,-4 4-2-16,-4 3-3 0,-4 4-2 15,-3 0-4-15,-2 7 0 0,-2 5 5 0,-2 2-1 16,0 4-1-16,1 2 3 0,0 1-2 0,5 0 0 16,1 0 4-16,5 0-1 0,3 0 1 0,5 0-3 15,1 1 1-15,0-2-3 0,2 0-1 16,6 0 3-16,1-3-4 0,2 1 0 0,1-4 1 16,3 0-5-16,-1-1-1 0,-3-3 2 0,4-2-5 15,-2 0 4-15,-1-2 3 0,2-3 0 0,-1 0 8 16,0-3 2-16,1 0 1 0,-1 0 2 0,0-5-1 15,2-2 1-15,-3 0-3 0,3-1 2 0,-3-1-2 16,2-1 0-16,0-2 0 0,1-1-3 16,0 1-1-16,-3-2 0 0,1 1 1 0,-3 1-1 15,-4 1 3-15,0 4-1 0,-1 1-2 0,-5 1 2 16,0 4-1-16,0 1 0 0,-1 0-5 16,-8 2-2-16,2 5 0 0,-5 3-3 0,-1 2 7 15,-4 2-2-15,3 1 2 0,-1 0 2 0,0 2-4 16,3 0 1-16,1-1 0 0,4 0-3 0,2-2-5 15,2-1-5-15,2 0-12 0,1-3-8 16,0 0-7-16,3 1-11 0,3-2-5 0,5 0-13 16,-1 0-3-16,6-1-40 0,4-2-57 15,4 0-42-15,2-2-175 0,-7 0-200 0,-3-3-822 0</inkml:trace>
  <inkml:trace contextRef="#ctx0" brushRef="#br0" timeOffset="86558.72">14982 5578 2410 0,'0'0'-28'15,"0"0"24"-15,0 0 39 0,152-8 28 0,-105 2 10 16,2-1-2-16,1 1-14 0,2 0-17 0,-2-1-14 15,-2 0-13-15,-2 1-9 0,-6-1-7 16,-5 1-13-16,-5 1-35 0,-4 1-68 0,-5 0-106 16,-8 2-263-16,-6 1-697 0</inkml:trace>
  <inkml:trace contextRef="#ctx0" brushRef="#br0" timeOffset="88163.11">12194 7167 2590 0,'0'0'-11'0,"0"0"28"0,0 0 16 16,0 0 26-16,-30-117-10 0,33 94-23 0,5 3-17 15,3 3-6-15,5 2 3 0,-2 5-1 0,5 2-3 16,1 4 0-16,1 4-6 0,2 5 2 16,1 5-3-16,-2 5-4 0,0 1-2 0,0 4-2 15,-3-1 0-15,-1 2 4 0,-4-1 1 0,2 0 0 16,-5 0 2-16,-2 0 0 0,-3-3 3 0,0-2 4 16,-4-4 0-16,0 0 3 0,1-5 2 0,-3-3 5 15,1-2 15-15,-1-1 9 16,0 0 0-16,0-7-4 0,0-2-11 0,-1-3-9 15,-2-4 2-15,3-2 0 0,0-2-2 0,5-2-2 16,0 0-4-16,4-1-2 0,2 1-3 0,1 0 0 16,3 2 0-16,-3 4-3 0,5 3 0 15,-4 4 1-15,4 4-3 0,-3 3-3 0,0 2-2 0,0 1 0 16,-2 6-1-16,0 4 3 0,0 2 1 16,-3 1-1-16,0 4 2 0,-3 1 0 0,-3 0 0 15,-1 1 2-15,2 1 3 0,-3-2-1 0,1 0 3 16,-2-2 2-16,1-3-2 0,-1-1 4 0,0-4 0 15,1-2-1-15,1-3 4 0,0-2 5 16,1-2 10-16,-1 0 15 0,0-3 7 0,5-5-2 16,0-3-8-16,2-5-16 0,3-2-8 0,1-3-4 15,-1 1-4-15,3-3 2 0,0 0-4 0,-1-1 2 16,2-3-1-16,-2 0-1 0,1-1 1 0,-3 2 0 16,-1 0 0-16,0 6 3 0,-2 6-4 0,-3 4-2 15,-2 3-1-15,-3 5-7 0,4 2 0 0,-3 0-2 16,-1 7-1-16,0 4 3 0,-1 2 2 15,0 6 5-15,0 3 2 0,1-1-1 16,0 1 1-16,4 2-1 0,-2-4 0 0,5 1 2 16,1-2-3-16,0-2 0 0,2 0 0 0,3-2 1 15,4-3 0-15,2-1 1 0,3-3-1 0,0-3 0 16,3 0-1-16,3-5 1 0,-4 0 3 0,4-2-1 16,-2-5 5-16,-3-2 0 0,1-3 2 0,-1-1 5 15,-3-3-2-15,0 0 2 0,-4-1 1 16,-2-1-1-16,1-1 3 0,-4-1 4 0,-2-1-5 15,-3-1 4-15,-3-1-4 0,-3 1-3 0,-1 0 1 16,0 3-6-16,-4-2 2 0,-5 1-5 16,-3 3 0-16,-1 0-1 0,-1 4-3 0,-3 2 2 15,1 6-3-15,-1 4-4 0,-1 1-1 0,2 5 0 16,-2 3 0-16,2 5 3 0,0 1 1 0,0 4-4 16,4 1 2-16,1 2 0 0,2 1 0 0,2 0 2 15,4 3 1-15,1-2-2 0,2-3-2 0,1 0 3 16,8-5-3-16,1-1 0 0,1-5 0 15,4-1-3-15,1-3 1 0,2-3-1 16,0-1 4-16,0-1 3 0,0-2 4 0,0-5 3 16,0-1-1-16,-3-3 3 0,2 1-1 0,-4-2-1 15,4-2-1-15,-4-1 1 0,-1-2-6 16,-2 3 0-16,-1-4 5 0,1 3-6 0,-3 1 5 0,-3 2-1 16,1 0-3-16,-2 4 2 0,-1 1-2 15,-2 4 2-15,0 1-4 0,0 0 2 0,0 2-6 16,0 0-5-16,0 3 0 0,0 4 2 0,0 2 3 15,0 4 5-15,0 0 5 0,0 3-5 0,0 2 3 16,0 0-3-16,0-1-2 0,2 1 3 0,4-3-2 16,2-2 2-16,0 0-3 0,3-2 1 15,2-2 0-15,0-2-2 0,3-1 4 0,-2-3 0 16,4-3 3-16,-3 0 2 0,1 0 0 0,-1-6 3 16,0-1 2-16,-3-2 0 0,-2-1-1 0,3-2 4 15,-3 0-3-15,-2-2 1 0,3-3 1 0,-2 1-2 16,1-2-2-16,0-2-6 0,1 2 5 15,-1-1-7-15,4-1 1 0,0-1 0 16,1 2-5-16,0 0 5 0,-2 2-3 0,-3 3 2 16,0 4-3-16,-2 2 1 0,-3 4 1 0,0 2-5 15,-3 2 4-15,-1 0-5 0,2 1 3 0,-1 5-2 16,-1 1 6-16,-1 2-2 0,0 2 0 0,0 3 2 16,0 0-9-16,-1 2 9 0,-1-1 0 0,2 1-1 15,0-1 4-15,0 0-3 0,0-1-2 0,4-1 1 16,-1-2-3-16,5 0 1 0,0-2 3 15,0-3-1-15,3 0 2 0,1-2-2 0,0-2-1 16,1-2 2-16,2 0-5 0,0-2 7 0,1-4-1 16,1-2-2-16,0-1 8 0,2-1-7 15,0-2 3-15,0 0-2 0,-1-1 2 0,1 1-1 16,-3-2 2-16,-1 2 2 0,0-4-7 0,-4 2 7 16,1-1-3-16,-2-2 0 0,0 1 2 0,-1-2 0 15,-2 1 0-15,-1 0-1 0,-4 3 3 16,0 0-1-16,-2 2 4 0,0 4 2 0,-4 2 2 15,-2 3 3-15,-1 2-5 0,-3 1-2 0,1 1-7 16,-1 7-1-16,-2 3-4 0,2 1-1 16,-1 3 5-16,0 2-2 0,2 1 2 0,0 0 0 15,2 0 3-15,-2 0-2 0,4 0 2 0,0-1 2 16,2 0-7-16,3-2 4 0,0-3-4 16,2-1 0-16,3 0 0 0,3-3-3 0,-1 0-2 15,4-2-4-15,0-1 1 0,3-4-6 0,-2-1-5 0,2 0-10 16,3-1-19-16,4-4-25 0,0-1-34 15,4 0-40-15,1-1-137 0,-4 3-396 0,-7 1-863 0</inkml:trace>
  <inkml:trace contextRef="#ctx0" brushRef="#br0" timeOffset="88573.05">14735 6264 2183 0,'0'0'52'0,"0"0"35"16,0 0 38-16,0 0 23 0,0 0-23 0,0 0-25 16,0 0-10-16,0 0-13 0,0 0-10 0,0 0-13 15,93 135-6-15,-79-112-2 0,1 5-5 16,-2 1-4-16,2 0-7 0,-3 2-4 0,-1-1-7 16,-3 1-5-16,-3-1-1 0,-1 1-4 0,-2-1-1 15,-2-1 0-15,0 0 1 0,-7-4 2 0,-4 0-2 16,-2-2-1-16,-5-1-4 0,-3-1-6 15,-3 0 4-15,-5 0-4 0,0 1-5 0,-1-4-5 16,-1 0-17-16,1-1-20 0,1-2-44 0,0-1-95 16,9-4-248-16,6-3-1105 0</inkml:trace>
  <inkml:trace contextRef="#ctx0" brushRef="#br0" timeOffset="90590.46">5782 4184 1894 0,'0'0'-156'0,"-135"-7"55"15,55 7-20-15,-1 0 10 0,8 7 46 16,2 3 41-16,-1 4-12 0,-1 2 1 15,0 1-6-15,-1 3 4 0,-1 1 13 0,-4 0 11 16,0 3 12-16,-1-1 2 0,-2 3 3 0,1 1 1 16,-1-1-5-16,0 3 1 0,-3-1-4 0,-3 4-26 15,-3 1-59-15,0 1-124 0,-1 4-54 0,-2 3 13 16,22-9 38-16,23-10 141 0</inkml:trace>
  <inkml:trace contextRef="#ctx0" brushRef="#br0" timeOffset="92795.33">2591 5489 229 0,'0'0'99'0,"-164"159"4"15,67-60-4-15,5 3 20 0,9-2 13 0,3 2-6 16,5 1-24-16,1 3-24 0,4 1-24 0,3 5-18 16,5 1-16-16,1 2-15 0,6 1-11 15,2 5-8-15,5 0-3 0,3 1-3 0,5 1 2 16,5 2 6-16,3-3 5 0,7 2 5 0,4-1 2 16,6 0 0-16,5-3 2 0,5-2-7 15,4 0-2-15,1-2-11 0,8-1-14 0,3 0-11 16,1-2-17-16,1 1-9 0,5-1-10 0,2 0-2 15,0 1-4-15,3 1 5 0,3-1 12 16,-2 0 18-16,5 1 23 0,-4 2 17 0,2-2 24 16,1 0 31-16,1-1 52 0,-1-2 40 0,3-3 25 15,3-4 9-15,0-5-19 0,4-3-12 0,5-3-15 16,5-5-16-16,2-5-21 0,2-5-15 0,6-3-17 16,0-4-20-16,7-4-7 0,-1-3-17 15,5-3-7-15,2-1-3 0,4-2-4 0,3-1-1 0,4-1-1 16,-1-3-3-16,3-1-3 0,2 1-5 15,-1-3-6-15,5 0-5 0,-2-2-5 0,1-2-7 16,5-3-2-16,1-4-3 0,5-2 4 0,-1-3 6 16,2-4 6-16,3-3 8 0,1-2 0 15,4-5-2-15,1-4-1 0,2-3 0 0,2-3 3 16,-2 0 7-16,2-4 4 0,3 2 2 0,-4 0 4 16,0 0 2-16,-1 0 2 0,-3 2 2 0,-3-1-1 15,2 0 5-15,-3 1 5 0,2-1 4 16,-2 1-1-16,-2-2 1 0,1 0-6 0,1-1-11 15,-3-1 2-15,1-1 0 0,1-2 0 0,4 1 0 16,-4 0-2-16,-1-2-11 0,0 2-2 16,-2 1-3-16,-2-1-10 0,-2 1 5 0,0 1 6 15,-3 0 8-15,-1 1 13 0,-3-1 10 0,-2 0 11 16,-3-2 19-16,0 2 21 0,1-1 13 0,-4-1 6 16,0 1-4-16,-1 0 0 0,-1 1-10 0,-3 0 4 15,0-1-6-15,-4 1-15 0,2 0 1 0,0-2-18 16,0 2-5-16,2-1-7 0,0-2-16 15,1 0-3-15,1-3-7 0,2-1-1 0,1 0 3 16,1-1 0-16,4-5 1 0,-2-1 1 0,5-2-2 16,1 0 2-16,0 0 1 0,0 0-2 0,1-1 5 15,1 0-6-15,-1 0-1 0,3 2 1 16,0-3-4-16,-1 1-1 0,3 1-5 0,-2 0 0 16,2 1-8-16,-1 4-3 0,2 0-9 0,-3 2-8 15,0 2-4-15,1 0-12 0,-3 3-12 16,-1 2-13-16,-1 0-6 0,-2 0 1 0,-3 1 10 15,1 0 15-15,-3 0 9 0,-2-2 20 0,-3 0 9 16,0-2 7-16,-4-1 8 0,-2-1-7 16,-1 0-3-16,-1 0-7 0,0-2-5 0,-2-1-5 15,-4-2-1-15,1 0 5 0,-4 1 7 0,-3-1 9 16,-1 0 6-16,-4 0 4 0,-1 0-4 0,-3 0 3 16,0-2 2-16,-2 0-2 0,-3-3 7 0,2 1-3 15,-2 0 2-15,1-3 6 0,-1 1 1 0,-1-2 5 16,2-1 0-16,-4 0 1 0,5 2-3 15,-4-1 1-15,-1 2 1 0,-1 2-4 0,-1-1-3 16,-1 3-11-16,-2 0-6 0,-1-1-13 0,2-2-13 16,-1 1-25-16,0 0-32 0,1-2-34 0,-1-1-40 15,0-1-39-15,1-2-34 0,-2-1 19 16,0-1 40-16,-1-1 68 0,-2 0 69 0,-4 0 39 16,-3-2 3-16,1 0 0 0,-4 0 0 0,-2-1 0 15,-3 0 0-15,-2-2 29 0,-2-1 28 0,-2-1 43 16,-2-1 30-16,-2-1 12 0,-2-2-13 15,1-1-29-15,-4-1-24 0,0-2-18 0,-1-3-14 16,-2-2-20-16,0-1-13 0,0-2-23 0,0-1-10 16,0-3-9-16,0-2-10 0,0-4-6 15,0 1-7-15,0-2-5 0,0-1-11 0,-1-1-2 16,-3 0-5-16,1-1 3 0,-4 1 13 0,0 0 7 16,-2 0 16-16,-5 4 12 0,1-1 12 0,-3 4 9 15,-5-1 6-15,0 2 5 0,-4 4 3 0,2 2 10 16,-4 1 10-16,-2 4 15 0,-2 1 12 0,0-1 9 15,-3 2 9-15,0 0 1 0,-1 2 6 0,1 0-3 16,-1 0 6-16,4 0 21 0,1 0 28 16,2-1 25-16,5-1 9 0,1 1-5 0,3-2-31 15,7-1-29-15,0-1-31 0,3-2-32 0,2-1-17 16,4-1-18-16,1 0-4 0,2-2-4 16,0-1 0-16,2-1-4 0,3 0-4 0,3-1 1 15,2 0-4-15,0 1 1 0,0-1 2 0,4 1-1 16,-1-1 3-16,1 1-1 0,-1 1-1 15,1-1-5-15,0 1 0 0,3 1-5 16,-1 0-2-16,0 1 0 0,2 0-5 0,-1 1 2 0,0 0-1 16,4-2 10-16,-2 1 6 0,2-1 8 0,0-1 6 15,1 0-2-15,-2 3 3 0,-1 1-1 16,-2 1 2-16,-1 2 2 0,-1 0 0 0,-2 3-4 16,0 0 0-16,1 0-2 0,-2 0 0 0,-1 0 2 15,3-1-3-15,0 2 0 0,1-2-3 0,2 2-2 16,1-2 3-16,4 0 0 0,-2 0 3 0,4-2-1 15,3 1-2-15,2-2 0 0,1-2-4 16,2 0 2-16,1-3-1 0,4 2 0 0,-1-1 0 16,3-3 1-16,0 2 1 0,-1-2-2 0,2 1 3 15,-1-2 2-15,1-1 5 0,0 1 8 0,2-2 4 16,-2 0 5-16,0-2 7 0,2-2 2 0,0-1 1 16,0 1-1-16,1-1-7 0,-1-1-3 15,-2 1-2-15,0-1-3 0,2-1 1 16,-2 0-10-16,2-1-4 0,-1 2-8 0,1 0-5 15,2 0-4-15,-2 2-6 0,3-1-6 0,-5 0-6 16,1 1-2-16,1-1-6 0,-2 0-2 16,-1 2-5-16,-1-2-10 0,-3-2-3 0,-1 0-4 15,-4-2 4-15,-2-1 5 0,1 1 8 0,-5-2 5 16,-1 0 9-16,-2-2 12 0,-2 0 9 0,-3-1 14 16,1-1 11-16,-3-1 12 0,0 0 6 0,1-3 6 15,0-1-3-15,1-2-13 0,2-1-7 0,0-1-7 16,2-2-3-16,0 1 4 0,1-2 3 0,1-1 3 15,-4 2 4-15,-1-2 12 0,-1 0 7 0,0 0 14 16,-5 0 11-16,0 0 10 0,-6 1 11 16,-1 2 6-16,-4 0 5 0,0 3-6 0,-5 2-1 15,-6 2-13-15,-2 0-8 0,-5 6-17 0,1 0-16 16,-4 4-11-16,-1 2-15 0,-5 1-2 0,2 2-15 16,-4 2-10-16,0-1-9 0,-1 5-14 15,-2 1-3-15,-4 1-3 0,-4 5 0 16,0 0 2-16,-4 0 4 0,-1 2-1 0,-4 2-5 15,-2 1-4-15,-4 3-3 0,-3 1 1 0,-3 4 4 16,-5 4 10-16,-2 0 9 0,-2 1 9 0,-4 5 7 16,-2 1 0-16,-4 2 4 0,-3 4-3 0,-2 2 1 15,-5 2-5-15,-2 3-17 0,-6 0-24 0,-1 3-30 16,-4 4-34-16,0 1-40 0,-5 2-36 16,-3 2-5-16,-4 0 30 0,0 3 53 0,0-1 62 15,-4 2 37-15,-1 0 14 0,0 2 5 0,-4 1 1 16,1 0-1-16,-2 4 4 0,-4 1-1 0,0 0 2 15,-3 1 0-15,-3 2 1 0,-4 0-1 0,2 2 2 16,-4 1-1-16,-2 1-1 0,1 2 3 16,-2 1-3-16,-4 1 1 0,4 4-5 0,-3-3 4 15,-1 2 2-15,-3 2 0 0,4-1 3 0,-2 0-7 16,-2 1 1-16,3 0 1 0,-3 0-2 0,0 3 6 16,-2-1 0-16,0 1 1 0,0 1 3 0,-2-1-2 15,0-1-1-15,1 1 0 0,1-1 2 16,0 1-3-16,1-1 1 0,1-2 1 15,4-1 4-15,-1 0 3 0,5-2 3 0,0 1-6 16,3 0-3-16,0 0-5 0,4-1-4 0,0 2 2 16,-1-1-5-16,4 1 0 0,-3 1-1 0,4-1 6 15,1 0 2-15,0 1 3 0,-1 1 6 0,2 0 4 16,3 2 14-16,-2 0 26 0,4-1 32 0,-4 2 27 16,5-1 10-16,3-1-7 0,1 0-25 15,5-2-25-15,4-3-22 0,2-2-19 0,6-1-7 16,7-4-8-16,1-2-4 0,10-3 1 0,5-6 6 15,0-2 5-15,8-3 9 0,1-2 12 0,0-2 3 16,5 0 7-16,-1-3 13 0,3 0 3 16,-1 1 5-16,2 2-2 0,1 0-11 0,-1 2-9 15,-3 0-8-15,2 4-8 0,-4 1-2 0,2 2-4 16,-3 2-4-16,-2 1-4 0,0 0-1 0,-2 4-1 16,1 1-1-16,-4 0 15 0,2 3 3 0,-1 1 2 15,-2 3 2-15,3 0-14 0,0 0-6 16,3 1-10-16,3 0-5 0,4-1-10 15,5 3-18-15,4 0-28 0,4 3-64 0,7 1-108 0,3 0-181 16,12-9-16-16,11-11-251 0</inkml:trace>
  <inkml:trace contextRef="#ctx0" brushRef="#br0" timeOffset="94350.77">5404 4907 1080 0,'0'0'-59'0,"0"0"-16"0,0 0-3 0,0 0 48 15,0 0 77-15,0 0-1 0,14-135-4 0,-5 95 20 16,1-5 18-16,-1-3 24 0,1-1 2 0,0-4 0 15,-1-6 7-15,0-2 9 0,-1-6 11 0,-2-3-9 16,3-8-16-16,-1-4-24 0,-3-7-27 16,3-4-17-16,-2-4-15 0,-1-5-2 0,3-2-2 15,1-4 2-15,1 0-2 0,2-1-2 0,3 3 1 16,2 2-1-16,4 1 0 0,5 2-2 0,-2 1 0 16,6 2-9-16,1 1 2 0,2 5-1 15,4 3-7-15,1 6 2 0,3 4 0 0,1 8-2 16,2 5-5-16,2 7 5 0,-2 7-12 0,5 6-3 15,-3 5 14-15,-2 6-14 0,-4 6 12 16,-3 4-9-16,-3 7-9 0,-4 4 3 16,-5 4-14-16,-5 4-5 0,-4 1-35 0,-2 2-24 0,-4 1-52 15,-2 0-47-15,1 1-42 0,-5-1-78 0,0 1-57 16,-1 0 25-16,-2 0 75 0,0 0-22 0</inkml:trace>
  <inkml:trace contextRef="#ctx0" brushRef="#br0" timeOffset="94768.99">5605 3995 297 0,'0'0'0'0,"0"0"-1"0,0 0-1 0,0 0 3 16,0 0-1-16,0 0-1 0,0 0-1 0,0 0-1 16,0 0 0-16,0 0 0 0,0 0-1 15,0 0 3-15,0 0 2 0,0 0-2 0,19 114 3 16,-19-113 2-16,0 1 1 0,0-1 2 0,0-1 2 16,0 1-2-16,0 0-4 0,0 1-7 0,0 1-2 15,0 3-3-15,0 2 1 0,0 4 1 16,0 3-4-16,0 3 0 0,2-2-20 15,-1-4-197-15</inkml:trace>
  <inkml:trace contextRef="#ctx0" brushRef="#br0" timeOffset="95359.87">6547 1955 643 0,'0'0'187'0,"0"0"-158"0,0 0-1 15,0 0 25-15,0 0 30 0,0 0 28 0,-95 120-12 16,79-92 0-16,0 1-6 0,-2 6 2 16,0 2 3-16,-4 2 8 0,1 4 3 0,1 2-16 15,-1 4-12-15,-2 4-20 0,-2 3-13 0,1 3-7 16,-4 1 3-16,0 5-3 0,0-1-1 0,-4 4 0 16,0 4-12-16,-1 4-3 0,1 3-5 15,-1 8-6-15,-3 1 0 0,1 7-2 0,-1 3-3 16,3 1-2-16,1 1 2 0,1-2-4 0,3-3 6 15,5-1 5-15,5-3-6 0,2-3 3 16,4-4-7-16,5-5-2 0,2-7-3 0,4-6-2 16,1-8-3-16,0-6-7 0,0-6 1 0,5-4-6 15,2-9-8-15,1-5-15 0,0-4-26 0,2-6-31 16,0-3-39-16,1-6-34 0,1-4-74 0,-1-5-103 16,0-5-41-16,-1-2 39 0,-4 0-284 0</inkml:trace>
  <inkml:trace contextRef="#ctx0" brushRef="#br0" timeOffset="95977.73">6097 1741 866 0,'0'0'298'0,"0"0"-238"0,0 0 2 16,0 0 18-16,0 0 38 0,0 0 18 0,0 0-24 16,0 0-41-16,0 0-53 0,0 0-13 0,0 0 1 15,0 0 19-15,0 0 20 0,0 0 13 16,20 10 4-16,11-14-1 0,3-2 5 0,3-2-17 15,4-1-9-15,0-1-10 0,3 1-9 0,1 0-6 16,-4 2-8-16,-1 1 13 0,1 0-10 16,-2-1 6-16,-1-1 6 0,3 1-16 0,-1 0 2 15,0 0-1-15,-3 0 2 0,0 3-4 0,-8-1 10 16,-2 3-12-16,-8 0 2 0,-1 2 11 0,-6 0-5 16,-3 3 14-16,-1 3 8 0,-4-1 12 0,0 5 5 15,1 3 10-15,-2 2-6 0,-1 6-18 0,1 3 0 16,-2 4-12-16,0 3 0 0,-1 1 1 0,0 1 2 15,0 1-8-15,0-1-15 0,-1 1 12 16,-4 1-17-16,0 4 14 0,-1 2 3 0,-5 2-15 16,-1 1 2-16,0-1-13 0,-2-1-17 0,2-2-22 15,-2-1-31-15,2-3-52 0,-2 1-51 16,4-1-70-16,0-1-146 0,1-2-150 0,2-7 34 16,2-11-262-16</inkml:trace>
  <inkml:trace contextRef="#ctx0" brushRef="#br0" timeOffset="106058.15">5854 1595 981 0,'0'0'781'16,"0"0"-759"-16,0 0 15 0,0 0 13 0,0 0-9 16,0 0-17-16,0 0-39 0,0 0 9 15,0 0 24-15,0 0 36 0,0 0 16 0,0 0-7 16,57 56-8-16,-16-48-10 0,5-1-10 0,9 0-22 15,3-4-3-15,6-2-23 0,3-1-19 16,4 0-12-16,6-5-62 0,-4-2-78 0,5 1-144 16,-21 1-172-16,-20 2-571 0</inkml:trace>
  <inkml:trace contextRef="#ctx0" brushRef="#br0" timeOffset="108192.93">7219 1578 366 0,'0'0'84'0,"0"0"13"0,0 0 113 16,0 0 92-16,0 0 14 0,0 0-22 0,0 0-61 15,0 0-60-15,0 0-38 0,0 0-36 0,0 0-26 16,0 0-31-16,15-32-13 0,-11 19-23 0,7-3-5 16,-1 0 2-16,3 0-5 0,0 2 4 15,0 2-8-15,0 2 7 0,1 3-8 0,1 1 5 16,0 1 4-16,2 4-17 0,0 1 7 0,1 0-11 0,-2 0 1 16,1 5-12-16,-3 1-7 0,2 1-18 15,-6 1-16-15,1 1 11 0,-6 2-15 0,-2 0 24 16,-3 3 17-16,0 1 9 0,-7 2 25 0,-3 1 9 15,-2 1 8-15,-2-2-5 0,2-1 9 16,-1-3-11-16,3-1 6 0,3-3 1 0,2-4-5 16,1-2 5-16,3-3-11 0,1 0 7 0,0 0-9 15,0-3 6-15,0-2 1 0,2-4-15 16,2-2 7-16,5-3-13 0,2-2 2 0,0-4-2 16,4 1 6-16,2-3-5 0,2 0-2 0,0-1 17 15,1 1-10-15,-2 2 20 0,2 1 1 0,0 4-2 16,0 4-2-16,-2 1-8 0,1 4 1 0,-1 4-16 15,1 2 4-15,-4 0-13 0,1 7-5 16,-3 5 13-16,1 4 4 0,-3 3 13 16,-2 7 6-16,0 3-5 0,-4 3-9 0,-3 4-3 15,-2 5-4-15,0 4-4 0,-2 5-2 0,-9 1-7 16,2 1-1-16,-5-2 0 0,-3 0 13 0,0 0 4 16,-2-2 7-16,-3-1 14 0,2-1-4 0,-2-3 7 15,2-3 8-15,3-5 5 0,2-8 13 0,6-6 2 16,4-10-13-16,2-5-31 0,3-6-18 0,0 0 23 15,0-9 35-15,5-7 35 0,3-8 12 0,3-8-30 16,4-8-28-16,1-7-12 0,3-3-13 16,0-6 5-16,-1-2-7 0,4-6-4 0,0 0 3 15,-1-4-5-15,3 3 2 0,2 3-4 0,-1 7 3 16,2 8-5-16,-2 8-4 0,2 7 8 16,-2 6-10-16,0 8 5 0,-2 2-6 0,-2 9-6 15,-2 3-15-15,-3 4-8 0,-2 2-14 0,-4 6-12 16,1 5 18-16,-6 3 5 0,0 3 21 15,-4 1 16-15,-1 1 7 0,0 1 10 0,-6-1 4 16,-9-2 14-16,5 1-2 0,-9-2 6 0,2 0 6 16,-3-1-12-16,1-2 4 0,0-3-3 0,1-1-3 15,4-4 0-15,4-4 10 0,2-3-10 0,6 0-18 16,2-3-32-16,0-5-42 0,5-4-5 16,7-4-3-16,5-2 18 0,3-3 4 0,2-1-14 15,3 0-1-15,-1 1-10 0,2 1 17 0,0-1 1 16,3 1 14-16,-2 1 10 0,1-1-3 0,0 4 9 15,-4 2-1-15,-2 2 30 0,-2 0-4 0,0 1 21 16,2-2 4-16,2 1-22 0,-3-1 29 16,-1 0 3-16,0 3 28 0,-1 0 33 0,-8 3 19 15,-1 3 30-15,-4 2 12 0,-1 1 0 0,-5 1-44 16,0 0-41-16,-2 0-46 0,-7 4-30 0,-1 3 5 16,-5 3 4-16,-5 5 7 0,-4 5-23 15,0 2 10-15,1-1-19 0,7-3 1 0,0-2 20 16,6-3-12-16,2-1-3 0,3-2-16 0,4-1-9 15,1-3-13-15,1 0-4 0,7-1 2 16,-1-3 2-16,2-1 26 0,2-1 24 0,0-1 18 16,3-6 10-16,-2-2 1 0,5-2-11 0,-4-2-2 15,4-1 1-15,-5 1-4 0,-1 2 6 0,-1 2-2 16,-2 1 0-16,-4 3 2 0,0 1 2 16,0-1-1-16,0 1-7 0,1 1 0 0,-4 0-19 15,1 1-11-15,1 0-12 0,0 2-23 0,-2 0 1 16,0 5 0-16,3 3 26 0,-2 2 17 0,1 3 22 15,-1-1 9-15,3 3-10 0,0-1 3 0,1 0-8 16,0 0 2-16,2-3 3 0,3 1 0 0,0-4 2 16,3-1 23-16,3-2 19 0,5-3 5 15,2-2 13-15,2-1-18 0,5-7-3 16,1-5-6-16,2-2-1 0,-1-3 3 0,1-2-18 0,-9 1 11 16,-2 4-5-16,-3-2 10 0,-3 3 13 15,-3-3-7-15,3-1-9 0,2-4-18 0,-1-3-4 16,-2-3-17-16,2-2 11 0,-5-3-14 0,1 1-17 15,-4-2 3-15,-3 2-17 0,1-1 4 0,-7 5-2 16,0 1 14-16,-1 5-12 0,0 3 15 16,-1 4-3-16,-2 6-28 0,-4 4 6 0,3 5-11 15,-4 0 15-15,-3 10 10 0,3 5 25 0,-1 4-2 16,-2 4-6-16,2 5 25 0,1 2-15 0,1 4 15 16,-1 3 12-16,2 10-7 0,1 10 6 15,2 2-10-15,3 1-4 0,3-14-18 0,8-9-6 16,1-10-6-16,5-6-16 0,4-3 15 0,1-6 8 15,4-4 18-15,-1-4 18 0,4-4 7 0,0-1-5 16,-1-9-2-16,-1-2 4 0,1-4-11 0,-2-3 4 16,-2-1-7-16,-5 0-4 0,-5 3 1 0,-3 1 14 15,-3 1 2-15,2-2-10 0,-2 0 12 16,-3-2-31-16,2-1 8 0,1-1 5 0,-4 2-12 16,2 0 11-16,-4 3 2 0,-1 4 2 0,0 0-9 15,0 5 9-15,-1 3-35 0,0 2-19 16,0 2 15-16,0 0-11 0,-2 7 16 0,0 3 25 15,-2 3 1-15,0 0-7 0,1 4 21 16,-5 7-13-16,3 4-14 0,0 5 15 0,0-1-19 16,3-6 12-16,2-5 6 0,0-6-2 0,7-1-5 15,2-5-10-15,2-4 6 0,0-1-11 0,1-4 12 16,5 0 4-16,-3-5-2 0,5-2 8 0,0-2 9 16,1-2 1-16,1-1-9 0,-1-2 4 15,-2 2-17-15,-4-1 2 0,-1 2 13 0,-3-1-8 16,4-1 8-16,-3 0-9 0,1-2 2 0,0-2-9 15,0 1 5-15,1 0 5 0,-5 0-14 0,-2 2 13 16,1 1 1-16,-4 5-2 0,-2-2-1 0,-1 5-8 16,0 2-31-16,0 3-2 0,-4 0 10 0,-2 6 0 15,1 3 24-15,-2 1-2 0,-1 3 5 16,1 3-5-16,-1 5 10 0,-2 5 4 0,0 4-18 16,1 0 16-16,2-4-15 0,5-3-1 0,2-5 17 15,0-3-9-15,0-2-3 0,5-4-2 16,2-2-8-16,4-4-2 0,4-2 26 0,0-1 11 15,4-1-2-15,5-7 6 0,1-3-19 0,-2-3-3 16,2-1-3-16,-2-1 2 0,-1 2-5 16,-4 0-7-16,-6 2 21 0,0 0-11 0,1-1 5 15,0 0 0-15,-3-2-9 0,2 1-1 0,-2-1 9 16,-2 1 14-16,-3 3-13 0,3 1 28 0,-7 3-15 16,1 3-10-16,-2 1-6 0,0 3-24 15,0 0 2-15,-1 2 0 0,0 3 11 0,-2 5 8 16,-3-1 17-16,4 4 1 0,-3 4-6 0,0 5-5 15,2 0-14-15,-3 3-2 0,4-5 1 0,1-5-5 16,1 0-32-16,0-2-62 0,1 0-55 0,3-4-88 16,5 0 9-16,4-3-74 0,-3-3-20 0,-4-2-225 15</inkml:trace>
  <inkml:trace contextRef="#ctx0" brushRef="#br0" timeOffset="108354.59">9507 905 2070 0,'0'0'232'0,"0"0"-297"0,0 0 20 0,0 0-1 16,0 0 14-16,0 0 13 0,0 0-101 0,0 0-143 16,0 0-270-16,0 0-646 0</inkml:trace>
  <inkml:trace contextRef="#ctx0" brushRef="#br0" timeOffset="108550.8">8573 1185 2834 0,'0'0'-38'0,"0"0"-8"0,0 0-7 0,0 0 29 0,0 0 36 16,0 0 10-16,0 0-21 0,145-45-10 15,-91 34-9-15,8 1-68 0,5 0-68 16,4 3-124-16,-5 4-162 0,-14 3-167 0,-17 0-509 0</inkml:trace>
  <inkml:trace contextRef="#ctx0" brushRef="#br0" timeOffset="108710.01">9128 1829 2042 0,'0'0'505'15,"0"0"-450"-15,0 0 0 0,0 0 7 0,-62 120-15 16,60-99-17-16,2-1-7 0,1-3-23 0,6-2-10 16,6-2-31-16,3-4-39 0,5-2-48 0,4-3-82 15,4-4-110-15,-7 0-266 0,-7-4-823 0</inkml:trace>
  <inkml:trace contextRef="#ctx0" brushRef="#br0" timeOffset="109141.23">9924 1260 652 0,'0'0'77'16,"0"0"56"-16,0 0 103 0,0 0-2 15,0 0-39-15,0 0-31 0,0 0-18 0,0 0-8 16,0 0-40-16,0 0-12 0,134 48 0 0,-109-48-8 16,4 0-13-16,-1-3-10 0,2-4-10 0,-4-2-26 15,3-2 11-15,0-3-7 0,-2 1-17 16,-3-2 16-16,1-2-7 0,-3-1 0 0,-1 0 1 16,-1-1 4-16,-5 0-18 0,3 0 2 0,-6-1 10 15,0-1-17-15,-2-1 11 0,-2 0-10 0,-6 1 0 16,0 0-7-16,-2 1 8 0,-3 2 0 0,-4 3-19 15,-6 3 15-15,-1 4-13 0,-4 5 5 16,-2 3 12-16,-1 4 3 0,-3 8 5 16,0 5 2-16,1 6 12 0,-1 4-1 0,1 5 20 15,4 4 8-15,-2 14 9 0,1 10 2 0,5 8-8 16,4 1-9-16,6-14-22 0,5-11-2 0,11-8-24 0,4-7-12 16,5-3-15-16,2-4-43 0,3-3-35 15,0-4-85-15,3-2-173 0,2-4-290 0,-8-3-227 16,-8-2 239-16</inkml:trace>
  <inkml:trace contextRef="#ctx0" brushRef="#br0" timeOffset="110528.92">11464 1144 672 0,'0'0'168'0,"0"0"35"0,0 0 45 16,0 0 20-16,0 0-44 0,0 0-53 16,0 0-50-16,0 0-3 0,0 0-19 0,0 0-34 15,0 0-4-15,0 0-14 0,0 0 3 0,0 0-14 16,0-35 14-16,0 35-22 0,0-1-10 0,0 1 14 16,0 0-19-16,0 0 13 0,0 0-2 15,0 0-2-15,0 0-7 0,0 0 4 0,0 0 3 16,0 0-16-16,0 0 10 0,0 0-10 15,0 0-1-15,0 0 2 0,0 0 5 0,0 0-8 16,0 0 3-16,0 0 13 0,0 0-22 0,0 0 16 16,0 0-4-16,0 0-13 0,0 0 14 0,0 0-4 15,0 0-3-15,0 0-10 0,0 0 10 0,0 0-17 16,0 0-2-16,0 0 22 0,0 0-12 16,0 0 9-16,0 0 1 0,0 0-4 0,0-1-6 15,0 1 11-15,0 0 4 0,0 0-13 0,0 0 15 16,0 0-14-16,0 0-2 0,0 0 5 0,0 0 4 15,0 0-9-15,0 0 1 0,0-1 21 0,0 1-19 16,0 0 20-16,0 0-9 0,0 0-10 0,0 0 1 16,0 0 5-16,0 0 10 0,0 0-18 15,0 0 12-15,1-1-15 0,-1 1-1 0,0-2 20 16,0 1-1-16,1-1 2 0,-1 1-2 0,1-2 2 16,-1 1-13-16,3 0 13 0,-2-2-7 15,0 3-13-15,-1-1 15 0,1 0-13 0,0 1 14 16,-1 0 0-16,0 1 2 0,0 0-9 0,0 0-15 15,0 0 17-15,0 0-16 0,0 2 16 0,0 3 9 16,-1 6-12-16,0 0 6 0,-1 6 4 16,-3 0-5-16,4 3-13 0,-3 4 19 0,-2 1-27 15,3 6 12-15,-5 1 8 0,-1 3-13 0,-2 0 14 16,1-7-12-16,0-3 13 0,-1-4-10 16,1-2 8-16,1 0 4 0,0-4-13 0,4-1 9 15,-2-4-8-15,5-3 1 0,0-1-1 0,-1-4 4 16,3-2-5-16,0 0 0 0,0 0 11 0,0-2-1 15,3-3 11-15,0-3 1 0,-1-3-7 0,4-4-11 16,-2-6 3-16,5 1-6 0,-2-1-9 0,-1 1 21 16,1 0-20-16,3-4 4 0,-1-4 12 15,1-1-19-15,3-2 5 0,-1-3 1 0,5 0 1 16,-4 1-9-16,3 6 14 0,-1 3 1 0,3 4-25 16,-2 5 18-16,-1 5-12 0,1 3 1 0,-1 3 9 15,2 4 9-15,-3 0-11 0,3 5 1 16,0 3 21-16,-3 3-17 0,0 0 14 0,1 1-6 15,-1 2-3-15,0 2-6 0,-1-1 15 16,-1-1 8-16,-1 0-23 0,1 0 21 0,-3 0-28 16,0-2-6-16,-3-2 14 0,-3-2 3 0,-2-1 11 15,-1-3 12-15,0 1 18 0,-1-2-27 0,-8 0 16 16,0-1-12-16,-3 0-24 0,-2 1 16 0,-4-3-16 16,0 1 12-16,-3-1-6 0,0 0 14 15,1-1-17-15,-1-3-7 0,1 1 26 0,1-2-27 16,0 0 25-16,6 2-4 0,-1 0-5 0,5-1-9 15,1 2 8-15,1-1-6 0,3 2-35 0,1 1 19 16,3 0-35-16,0 0 18 0,0 0 21 0,0 4 9 16,3 0 11-16,1 3-17 0,3 4 25 0,2 3-29 15,4 7 29-15,4 4 3 0,3 1-23 16,-1-1 26-16,-1-2-22 0,2-1 13 0,0-1-3 16,1-2 4-16,3-1-10 0,-2-2-6 0,0-1 2 15,4-3-27-15,-2 0-16 0,-3-3-27 16,5-1-40-16,-3-2-42 0,0-2-60 0,-2 0-131 15,-2-2-298-15,-8-2-793 0</inkml:trace>
  <inkml:trace contextRef="#ctx0" brushRef="#br0" timeOffset="111099.93">12419 1029 2457 0,'0'0'10'0,"0"0"-3"0,0 0 25 0,0 0 35 15,0 0-13-15,0 0-21 0,0 0-25 16,0 0 6-16,0 0-12 0,0 0-3 0,0 0 10 16,0 0-3-16,0 0 25 0,1 2 8 0,-2 0 8 15,0 2-9-15,-3-1 3 0,-2 3-13 0,0 1-9 16,0 1 3-16,-3 1-17 0,-1 3 5 15,-1-1-7-15,-1 2 2 0,1 1-5 0,-2 1 7 16,1-1 9-16,1 4-13 0,1 0 17 16,0 3-7-16,0 4 0 0,0 6 8 0,-1 2-13 15,7 1 0-15,-1-6-10 0,5-4 9 0,3-3-9 16,3-2 6-16,5-1 4 0,2 0-12 0,2-2 6 16,-1-1-3-16,5-2 0 0,-2-2-3 0,3-2 11 15,-2-2-3-15,1-1-6 0,0-1 10 16,-1-4-10-16,2-1-1 0,-2 0 6 0,0-1 8 15,-2-5-8-15,-1 0 13 0,-3-1 5 0,-1-1-15 16,-2 1 19-16,-5 0-7 0,2-1-5 0,-2-1 4 16,-4-1-4-16,1-1-2 0,-1 0-7 0,0-2 9 15,-1 1-19-15,-5-1 3 0,-1 0-3 0,-2 0-17 16,-2 1 11-16,0 2-7 0,1 0 8 16,0 3 2-16,2 2 18 0,-1 0-11 0,0 0 5 15,2 1 18-15,-1-1-17 0,0 2 15 0,2 0-12 16,0 0-1-16,2 2-13 0,1 0 13 0,2 0 6 15,1 1-30-15,0 0 21 16,0 0-29-16,0 0 4 0,1 0 19 0,4 0-5 16,0 1 10-16,4 1-4 0,0 1 18 0,3-2-20 15,-1 2 19-15,6-2-12 0,1-1-38 0,1 0-16 16,2 0-83-16,1-1-117 0,-7-2-258 0,-4 2-900 0</inkml:trace>
  <inkml:trace contextRef="#ctx0" brushRef="#br0" timeOffset="111782.4">12970 954 2703 0,'0'0'-95'16,"0"0"3"-16,0 0 65 0,0 0 61 15,0 0 3-15,0 0-6 0,0 0-11 0,0 0-11 16,0 0-7-16,2 139 16 0,-2-109-15 16,0 2 20-16,0 10-4 0,-7 4-12 0,-1 2-4 15,-2-1-8-15,0-10 1 0,3-9-8 0,0-6 13 0,0-5-10 16,-2-4 1-16,6-4 3 0,-1-3-7 16,3-4 0-16,-1-2 3 0,2 0 31 0,0 0 11 15,0-5 12-15,0-3 1 0,0-2-32 0,0-5 0 16,0-3 1-16,0-2 5 0,2 0 2 15,2 0 8-15,-2-1-21 0,7-3-12 0,-3-4 18 16,1-3-32-16,3-2 25 0,2-4 3 0,2 2-8 16,-1 2 9-16,-1 3 0 0,1 4 8 0,0 3-23 15,-2 8 18-15,1 2-21 0,-2 5-7 0,-1 4 26 16,2 3-16-16,-2 1 11 0,0 5 0 16,2 3 0-16,-2 2-8 0,-1 2 16 0,1 1 5 15,-1 1-14-15,-1 1 19 0,-4 1-13 0,-2-2 2 16,-1 1 2-16,0-1 11 0,-2 0-12 15,-6 0-6-15,-3-2 29 0,1-1-34 0,-1 0 21 16,-1-2-2-16,1-2-27 0,2 0 10 16,0-3-5-16,3-1 6 0,3-1-21 0,1 0 9 15,2-2-32-15,0 0-14 0,0 0 25 0,2 0-9 16,5 0 26-16,3 0 7 0,0-3 11 0,3 2-13 16,3-1 10-16,1 1 3 0,2 1-22 0,1 0 18 15,0 0-10-15,0 3-3 0,1 3 3 0,-1 3 6 16,1 0-9-16,6 7-1 0,0 4 20 0,3 2-22 15,-2 2 14-15,-6-3 1 0,-4-1-10 16,-6-5 7-16,-4 2 2 0,-1-2 5 0,-6-3-4 16,-1 1 24-16,-1-1-2 0,-9 0 5 0,-4-1 9 15,-7-3-10-15,-2-1-7 0,-7 0-3 16,0-1 1-16,-1-1-2 0,0-3 4 0,1-1-5 16,-1-1-10-16,2 0-5 0,3 0 1 0,-1-1 2 15,3-2-9-15,4-3-2 0,1 1-28 0,1-2-18 16,8 2-15-16,-1-2-44 0,1 0-39 15,1 0-111-15,5 2-316 0,-1 2-869 0</inkml:trace>
  <inkml:trace contextRef="#ctx0" brushRef="#br0" timeOffset="112842.06">13827 1316 597 0,'0'0'239'0,"0"0"33"0,0 0 26 16,0 0-15-16,0 0-84 0,0 0-34 16,0 0-13-16,125-2-3 0,-101-4-31 0,-3-4-6 15,-2 0-15-15,-1-2-27 0,2-1-7 16,-3 0-6-16,-1-2-10 0,-1-1-20 0,-1-1 13 0,-4 0-32 16,2 1 5-16,-4 0 18 0,-4-1-25 0,0 1 7 15,-3 1-13-15,-1 0-4 0,-1 2-9 16,-5 1 7-16,-3 1-3 0,-1 3-28 0,-1 2 15 15,-3 4-25-15,-1 2 6 0,-1 0 17 0,0 4 2 16,0 7 7-16,2 1-1 0,2 4 15 16,1 1-14-16,4 2 13 0,4 4 2 0,3-2-14 15,0 2 14-15,8 1-5 0,3-2 5 0,3-1-8 16,7 2 16-16,9-2-9 0,6-2-2 16,2-4 13-16,-7-8-16 0,-7-6 16 0,-5-1 7 15,-2 0 10-15,-1-2-9 0,3-4 11 0,0-1-8 16,0-2-16-16,1-1 21 0,-2-2-16 15,0-2 3-15,2 0 8 0,-4 1-11 0,2-1-6 16,-2-1-6-16,1 2 4 0,-1 2-15 0,2 1 17 16,-1 1-1-16,1 5-8 0,-2 1 7 0,0 3-4 15,-4 2-6-15,3 5-2 0,-2 3 13 16,-2 2-15-16,-3 2 6 0,-2 3 2 0,0 3-14 16,-5 5 2-16,-1 2-17 0,0 1-3 0,-7-6-3 15,-2-4 9-15,0-3 14 0,-2-2 8 0,-1-2 14 16,-2 0 0-16,0-4 9 0,2-2 0 0,1-3 7 15,0-2 0-15,5 0 6 0,2-1 10 0,1-5-14 16,3-3 5-16,0-1-6 0,3-3-11 16,1 2 1-16,2-2 0 0,3 1 6 0,0-1-10 15,3-2 14-15,1-3-22 0,6-2-4 0,-1-3 6 16,5-5-14-16,2-2 9 0,1-2-1 0,4-2 3 16,1-1-15-16,-1-1 24 0,2 0-16 15,2 0-11-15,-2-1 12 0,-1 2-13 0,-2 1 10 16,-2 1 2-16,-1 4 15 0,-6 1-16 15,-1 5 7-15,-6 3 22 0,-1 4-23 0,-7 4 18 16,-3 3-1-16,-2 3-28 0,-5 3 8 0,-6 3 1 16,-1 4-24-16,-2 5 21 0,-3 3 23 0,-3 5-21 15,1 4 35-15,-2 3-15 0,1 3-11 0,2 4 3 16,1 2-3-16,1 1 12 0,1 2-26 0,2 1 27 16,3-2-22-16,2 0-6 0,4-2 24 15,4 0-19-15,0-4 13 0,8 1-7 0,4-7 5 16,2-1-8-16,3-4 8 0,2-1 2 0,3-6-28 15,3-2 19-15,1-5-14 0,3-1 6 0,-2-3 13 16,2-3 0-16,-2-5-7 0,2-1-1 0,0-4 12 16,-2-2-7-16,-2-2 15 0,1-3-8 15,-2 0-1-15,-4-3-14 0,1-1 10 0,-3 1 11 16,-1-1-26-16,-2 2 34 0,-5 1-18 0,-3 2 7 16,-3 3 19-16,-4 4-12 0,0 3-1 0,-5 5-11 15,-7 4 8-15,-2 0-17 0,-3 6 21 16,-1 4 4-16,-3 5-16 0,-1 2 15 15,0 4-15-15,0 3 7 0,3 0-7 0,-1 1 13 16,5 1-18-16,1 1-2 0,6-1 12 0,3-3-23 16,5 4 8-16,1-1-23 0,9-2-15 0,7-5-25 15,1-7-33-15,3-6-51 0,2-6-116 0,1 0-218 16,-4 0-216-16,-5 0-688 0</inkml:trace>
  <inkml:trace contextRef="#ctx0" brushRef="#br0" timeOffset="113061.69">14483 815 2901 0,'0'0'-9'0,"0"0"-5"0,0 0 14 0,0 0 23 16,0 0 4-16,0 0-14 0,123-3 10 0,-82 1-21 15,7 0-1-15,4-1 8 0,1 0-14 0,6 1 12 16,0 0-30-16,3-1-51 0,-1 1-111 16,0 0-148-16,-16 1-371 0,-14 1-821 0</inkml:trace>
  <inkml:trace contextRef="#ctx0" brushRef="#br0" timeOffset="114925.47">16006 1145 1366 0,'0'0'113'0,"0"0"32"15,0 0 6-15,0 0-12 0,0 0-24 16,0 0-61-16,0 0-12 0,0 0-7 0,0 0-9 15,0 0-12-15,40-118 3 0,-17 100 1 0,1 1-1 16,1 3 21-16,-3 2-2 0,1 2 10 0,0 5-11 16,-2 2-9-16,0 3-8 0,-3 0-8 0,-1 6 18 15,1 5-4-15,-4 2 4 0,-1 3-6 16,-1 4-4-16,-6 0-4 0,0 5 2 0,-5-1 4 16,-1 0-13-16,0 0 9 0,-2-1-12 0,-6-1 0 15,3-1 4-15,-1-5 4 0,0-1-4 0,2-2 4 16,0-4 17-16,0-2-14 0,1-3 24 15,3-1 5-15,0-3-7 0,0 0 3 16,0-1-21-16,4-4-5 0,3-3-19 0,3-3 10 0,-1-2-4 16,5-3-10-16,2 0 17 0,1-4-16 15,0-1 9-15,3-1-7 0,1-1 2 0,1-1-13 16,0 0 8-16,2-1 5 0,-2 2-21 0,1 2 22 16,-2 1-21-16,-2 4 2 0,-1 3 0 0,-1 4-1 15,-5 3-8-15,0 3-10 0,-3 3 24 16,-1 0-14-16,-4 4 25 0,1 5 3 0,-4 1-2 15,0 3 4-15,-1 1 6 0,0 3 12 0,0 0-19 16,-2 3 23-16,-1-1-24 0,1 2 0 0,2 1 14 16,0-2-9-16,0 1 7 0,5 0-4 0,-1-3 11 15,5 0-16-15,0-1 24 0,2-3-5 16,4-3-14-16,2-3 21 0,0-2-17 0,1-2 14 16,2-4 2-16,0 0 1 0,1-4-8 0,-1-3-17 15,1-2 15-15,1-3-21 0,-4-1 18 16,0-2 4-16,0-2-13 0,1 0 6 0,-3 0-3 15,-2-1-5-15,-4-1-14 0,2 0 17 16,-2-1-17-16,-5-1 9 0,0 1 12 0,-4-1-13 16,-1 1 7-16,0 1-17 0,-1 3 20 0,-4 0-19 15,-2 5 17-15,-2 3 10 0,-3 2-27 0,0 5 25 16,-3 1-21-16,2 3 5 0,-4 4 4 0,4 4 4 16,-5 3-8-16,5 2 8 0,-1 3 9 0,-1 2-17 15,4 2 17-15,-1 0-1 0,5 3-12 0,-1-3 7 16,5 2-3-16,2-2-9 0,1-1 0 15,0 0 17-15,6-3-19 0,4-2 12 0,2 0 2 16,2-5-15-16,2 0 13 0,0-5-15 0,4-1 23 16,-1-2-13-16,2-3 10 0,0-1 3 0,0-1-21 15,2-5 14-15,-1-3-9 0,0-1-3 16,-2-2 12-16,1-2 1 0,-1-2-9 0,-3-2 21 16,1-3-13-16,0-1-13 0,0-1 9 0,-3-4-11 15,3 1 4-15,-3 0 1 0,0-1 5 16,-3 3 1-16,-1 1-11 0,-2 4 16 0,-1 2-9 15,-3 4 4-15,0 5 8 0,-4 2-7 0,-1 4-8 16,0 2-2-16,-1 0 10 0,-6 5-14 16,4 4 24-16,-5 3-13 0,4 2-7 0,-3 3 14 15,-2 0-9-15,5 3 6 0,-3 1-1 0,5-1 6 16,-2 1-12-16,2 0 5 0,2-2 4 0,0 1-11 16,6-3 11-16,1-1-2 0,5-2 0 0,-1-1-10 15,1-2 14-15,3-4-13 0,0-1-3 0,3-3 24 16,-1-3-22-16,1 0 12 0,1-1 0 0,1-5-4 15,0-5 0-15,0 1 9 0,-1-2 4 16,0-2-23-16,0 0 23 0,-3-4-17 0,4-1-3 16,-4-1 10-16,-1-2-12 0,-1-1-1 0,1-1-5 15,-4 1 10-15,-1 1-15 0,0 1 20 0,-3 4 1 16,-4 2 0-16,-2 4 1 0,-1 2-8 16,0 6 3-16,0 2-22 0,-4 1 30 0,-5 4-19 15,1 5 8-15,-2 2 17 0,-1 3-18 16,0 3 11-16,0 2-9 0,-1 1 13 0,3 1-19 15,0 1 20-15,2 1 3 0,3-1-27 0,0-1 24 16,4-1-24-16,0 0 2 0,0-3 6 0,7-1 1 16,3-1-4-16,-1-1-1 0,2-4 18 15,3-2-20-15,2-2 26 0,-1-3-4 0,1-1-6 0,3-2 8 16,1 0-9-16,-1-5 8 0,1-3-18 16,1-2 23-16,-2 1-21 0,2-4 0 0,0-1 17 15,0-2-13-15,-2 0 6 0,2-3-9 0,-1-1 6 16,1 2-19-16,-1 0 26 0,-1 2 1 0,1 2-24 15,-4 3 18-15,2 1-23 0,-1 6 4 16,-4 2 7-16,-3 2 1 0,2 2-5 0,-3 6-8 16,-3 1 27-16,-2 3-21 0,-2 2 25 0,-1 3-1 15,-1-1-11-15,0 2 4 0,0 0 0 0,-3 1 8 16,3-1-18-16,-2 1 20 0,1-3-6 16,-3 2-15-16,3-4 19 0,0 0-10 0,1-4 0 15,-1 0 12-15,1-3 17 0,0-1-11 0,0-3 28 16,0 0 8-16,0-3-19 0,0 0 15 15,0 0-24-15,0-4-5 0,0-2-14 0,0 0 7 16,6-3-20-16,-2-2-6 0,3 0 23 0,1-2-34 16,2-2 27-16,4-1-8 0,-1-1-11 15,7-2 1-15,-1 1-6 0,3-3 9 0,4 1-22 16,-1 1 19-16,-3-1-14 0,4 3 2 0,-4 4 15 16,-1 0-1-16,-3 5-3 0,-4 2-6 0,1 2 13 15,-3 4-21-15,-3 0 22 0,-4 0 5 0,2 6-19 16,-5 1 19-16,-1 1-7 0,-1 2 10 0,0 0-4 15,-2 1 11-15,-2 1-13 0,-2 1-11 0,0-1 28 16,1 1-22-16,-3 0 13 0,4 1 6 16,-2 0-13-16,4 0-1 0,1-1 13 0,0-1-3 15,1 1-14-15,0-1 16 0,0-2-20 0,3-2 11 16,4-1 4-16,1-1 1 0,1-3-3 16,2-1-7-16,3 0 22 0,-2-2-17 0,7 0 18 15,-1-4-2-15,2-2-16 0,0 0 6 0,1-2-6 16,1-2 7-16,-1-1-19 0,0-1 21 15,-1-2-22-15,1 0-4 0,-1 0 30 0,-1-4-20 16,-1 1 13-16,-2-1-3 0,1 0-3 0,-3 1-14 16,1 1 21-16,-4 2 1 0,-2 3-12 0,-5 1 22 15,1 3-17-15,-3 4-4 0,-2 2 1 16,0 1 5-16,-2 0-15 0,-4 6 4 0,-3 2 22 16,3 2-25-16,-5 2 27 0,-1 1 1 0,1 2-13 15,0 3 8-15,5-2-6 0,-2 1 3 0,1-1-23 16,4 0 22-16,2-1-29 0,1 0-13 0,0-2 15 15,1-3-43-15,4 1-9 0,3-4-31 0,2-1-52 16,2-2-103-16,3-2-164 0,-4-1-253 0,-3-1-757 0</inkml:trace>
  <inkml:trace contextRef="#ctx0" brushRef="#br0" timeOffset="115079.06">18844 770 2356 0,'0'0'202'0,"0"0"-16"0,0 0-15 15,0 0-58-15,0 0-31 0,0 0-48 0,0 0 2 16,0 0-15-16,0 0-36 0,0 0 0 16,0 0-28-16,0 0-16 0,0 0-53 0,0 0-63 15,-1-81-187-15,9 86-338 0,-1-2-761 0</inkml:trace>
  <inkml:trace contextRef="#ctx0" brushRef="#br0" timeOffset="115508.19">18872 1131 2643 0,'0'0'-16'16,"0"0"19"-16,0 0 23 0,0 0 65 0,0 0-5 16,0 0-23-16,0 0 15 0,0 0-32 0,0 0-5 15,0 0-4-15,0 0-5 0,119 22-8 16,-95-26-8-16,-2-1 14 0,7-2-28 0,-3-1 24 15,-2-1-13-15,4-2-9 0,-5 0 3 16,4-3-7-16,-5-1 10 0,1-2-27 0,-1-2 18 16,2-2-24-16,-3-4-22 0,-1 0 3 0,-1-4-20 15,-2-1-5-15,2 0 4 0,-4-1 25 0,-4 1-16 16,0 2 37-16,-6 1 23 0,0 4-17 16,-3 5 34-16,-2 1-34 0,-1 7-10 0,-7 5-1 15,-1 5 6-15,-3 0 6 0,-2 8 11 0,-5 8 26 16,-3 4-21-16,-3 5 25 0,-1 7-4 0,-3 2-8 15,-2 5 16-15,0 4 1 0,1 3 7 0,0 2-9 16,-5 15 5-16,3 8-25 0,1 7-2 0,1 0-1 16,10-11-9-16,8-11 3 0,1-8-1 15,4-5 4-15,6-1-14 0,0 0 13 0,1-4-11 16,1 1-5-16,5-1 9 0,-2-4-15 0,4-3-2 16,-5-3-10-16,-1-5-16 0,-2-3-36 0,0-2-46 15,-5-4-95-15,-6-2-171 0,1-3-272 16,2-5-814-16</inkml:trace>
  <inkml:trace contextRef="#ctx0" brushRef="#br0" timeOffset="115690.99">18633 1641 1999 0,'0'0'250'0,"0"0"-170"0,0 0 30 0,0 0 18 15,0 0 0-15,0 0-34 0,0 0-24 16,117-25-16-16,-88 21-8 0,2 1-16 0,1-1-16 15,5 1 1-15,-2-3-14 0,5 2 8 0,0-3-9 16,1 0-14-16,0-1-32 0,0 0-57 0,0-1-94 16,1 0-169-16,-8 2-325 0,-13 1-810 0</inkml:trace>
  <inkml:trace contextRef="#ctx0" brushRef="#br0" timeOffset="116343.85">19636 1077 2209 0,'0'0'206'16,"0"0"-128"-16,0 0 30 0,0 0 1 0,0 0-36 16,0 0-17-16,0 0-21 0,0 0-9 0,0 0-22 15,0 0 4-15,0 0-18 0,0 0-1 0,0 0 19 16,-93-2-11-16,82 17 7 0,-2 2-6 15,2 4 7-15,1 2-14 0,2 7 17 0,1 6 3 16,5 3-31-16,2-1 21 0,0-9-18 16,3-4-6-16,5-7 19 0,3-3 3 0,-2-1-4 0,1-5 8 15,1-2 11-15,0-2-9 0,2-3 18 0,1-2 4 16,-2 0-2-16,1-4 6 0,2-4-1 16,-1-2 1-16,2-4-13 0,-2-1 0 0,1 0-15 15,-3 0-5-15,-1 1 13 0,-2 1-5 0,0-3-7 16,1-4-11-16,-4-1-6 0,2-2-32 15,-1-1 12-15,-2-4-10 0,-3 3-17 16,1 0 15-16,-3 0-13 0,-3 4 24 0,-2 1-5 16,-3 3 20-16,-1 3-8 0,0 3-10 0,-3 3 28 15,1 3-22-15,0 4 28 0,-1 1 3 0,0 2-14 16,-2 6 14-16,3 2-7 0,1 2 8 0,1 1-5 16,4 1 14-16,3-1-13 0,-1 1 8 0,3 0 14 15,5-1 8-15,0-2 16 0,5 0 4 16,2-4 17-16,1 0-16 0,1-1 19 0,4-3-3 15,0 0-28-15,-1-2 15 0,2-1-25 0,2 0-1 16,-1-1-3-16,0-4 1 0,0 1-6 0,-1-3-17 16,2 0 26-16,0 0-24 0,1-2 10 0,-1 0 7 15,2-1-13-15,-1 0 1 0,-1 1 5 16,1-1-4-16,-1 1-12 0,-2 1 10 0,-1 1-9 16,-4 3 5-16,-1 0 5 0,-5 2 1 0,0 2-1 15,-4 0-5-15,0 3 26 0,-3 3-4 16,-1 2 14-16,0 3 4 0,-1 0-15 0,-5 4-6 15,3 1 0-15,-2 1 1 0,1 1-21 16,1 0 21-16,2 1-27 0,-1 1-3 0,2 2 18 16,3 1-33-16,4 0 5 0,3-2-17 0,4-6-12 15,-3-4-21-15,2-3-21 0,-3-2-59 0,3-1-118 16,0-2-202-16,-4-2-201 0,-5 1-605 0</inkml:trace>
  <inkml:trace contextRef="#ctx0" brushRef="#br0" timeOffset="117192.34">20190 1335 1839 0,'0'0'271'0,"0"0"-148"0,0 0 68 15,0 0 23-15,0 0-41 0,0 0-56 0,0 0-39 16,0 0-16-16,0 0-9 0,0 0 2 16,0 0-22-16,0 0 9 0,0 0 6 0,0 0-29 15,61-53 12-15,-52 45-19 0,2-2-4 0,0 1-7 16,2-3 8-16,3-1-15 0,-1 0-9 0,4-1 23 16,1-1-17-16,0-2 14 0,2 2-10 0,-2 1 10 15,1-1-20-15,0 2 22 0,-1 1 0 0,-1 3-39 16,-3 3 26-16,-3 2-25 0,-2 3 3 0,-3 1 13 15,-4 0-9-15,2 5-2 0,-4 4-10 16,-1 4 27-16,-1 1-11 0,0 3 26 0,0 2 8 16,0 3-13-16,-4 6 7 0,-2 5-15 0,-1 0 3 15,0-2-9-15,0-6 11 0,4-6-1 0,-2-5-2 16,4-2 10-16,-1-4-5 0,1-2 0 16,1-2 6-16,-1-3 6 0,1 0 0 0,0-1 23 15,0 0 8-15,0 0 1 0,1 0 12 0,1-2-13 16,-1-2-5-16,4-2-10 0,-1-3-11 15,6-2-18-15,-1-3-3 0,3-2 3 0,0 1-6 16,2 1 12-16,-2 1-8 0,2 1-1 0,3-2-11 16,4-3 0-16,1-1-6 0,6-1-15 15,0 1 15-15,0-2-11 0,-1 2 8 0,0 5 10 16,-4 0-3-16,-3 5-3 0,-5 2-7 0,-1 4 6 16,-7 2-8-16,-1 0 18 0,-3 7 8 0,-2 2-8 15,-1 4 15-15,0 2 2 0,-4 7 0 0,-3 5-8 16,0 3 4-16,-2 1-17 0,2-3 6 0,4-5 11 15,1-4-4-15,-2 1 6 0,3-3-8 16,1-1 6-16,0 1-4 0,0-5 8 0,0-1 3 16,0-1-10-16,0-2 6 0,0-4-6 0,0-1 8 15,0-2 9-15,0-1 20 0,0 0 6 0,1 0 12 16,1 0 2-16,0-4-18 0,-1-1-1 16,0-2-27-16,1-3 1 0,-1 2-11 0,4-4 6 15,0 0 5-15,4 0-20 0,1-3 12 0,5-2-17 16,2-1 1-16,1 2 11 0,0 0-5 15,-1 3 19-15,-1 2-11 0,3-2 7 0,1 3-17 16,-1-2 0-16,3 3 5 0,0 0-11 0,-2 2 20 16,1 2-8-16,-3 3 0 0,-4 2-2 15,2 0 15-15,-6 0-17 0,-2 5 8 0,-1 0 16 0,1 4-20 16,-3 4 17-16,0 4-2 0,-3 5-5 16,1 2-5-16,-1-2 8 0,-1 0-5 0,-1-2-8 15,0-1 15-15,0 0-16 0,0 0 8 0,0-3 1 16,0 3-2-16,0 0-4 0,0-2 4 0,0-1 2 15,0 0-16-15,0-3 3 0,0-1-16 0,0-1-15 16,0-2-12-16,-3-3-32 0,-1-1-51 16,-5-1-106-16,3-2-346 0,1-1-1033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5:50:33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3477 6486 166 0,'0'0'30'0,"0"0"-14"0,0 0-1 0,0 0 4 15,0 0 5-15,0 0 18 0,0 0 23 16,0 0 25-16,0 0 23 0,0 0 16 0,0 0 4 15,0 0 2-15,-21-29-3 0,21 29-2 0,0-1 0 16,0 1 2-16,0-1-4 0,0 1-9 0,0-1-6 16,0 1-18-16,0 0-11 0,0 0-14 0,0 0-14 15,0 0-9-15,0 0-12 0,0 0-8 16,0 0-10-16,0 0-4 0,0 0-9 0,0 0-2 16,0 0-6-16,0 0-1 0,1 0 7 0,5 0 1 15,-1 1 7-15,3-1 3 0,3 1-2 16,1-1 2-16,3 0-3 0,-2 0 2 0,4 0 1 15,-2 0 0-15,2 0 0 0,0 0-6 0,-3-1 1 16,3 1-3-16,-3 0-1 0,4 0 6 0,-5 0-1 16,4 0 1-16,-4 0 2 0,4 0-5 15,-3 0 3-15,4 0-3 0,-2 0-1 0,1 0-3 16,2 1 1-16,-1 0 0 0,1-1-1 0,-4 2 4 16,5-1-3-16,1 0 0 0,-2-1 2 15,4 0-4-15,2 1 5 0,-2-1-2 0,-2 0 1 16,1 1 2-16,0-1-1 0,2 0 3 0,-3 1-1 15,0 0-1-15,1-1 2 0,-2 1-1 0,2 0 1 16,0 0-1-16,1 1-2 0,-2-1-2 0,0 0-1 16,-1 0-1-16,0 0 1 0,1 2-1 0,-1-2 1 15,1 1-2-15,0-1 3 0,-1-1-3 16,1 0 1-16,1 1 0 0,-3-1-2 0,2 0 0 16,0 2-1-16,-1-2 2 0,1 0 0 0,-1 0 1 15,-1 0 0-15,0 1-4 0,0-1 3 0,-4 1-2 16,5 0 0-16,-3 0 3 0,0 1-3 15,-1 0 0-15,3 0 1 0,-4-1-5 0,2 1 3 16,1 0 3-16,-5 0-1 0,5-1 4 0,-2 0-4 16,1 0 0-16,1 1-1 0,2-2 0 15,1 1 0-15,0-1 2 0,0 0 0 0,5 0-2 0,-3 0 2 16,-1 0-2-16,2 0 0 0,0-1 4 16,-1-2-3-16,-1 1-1 0,4 1 1 0,-2-2-4 15,3 1 3-15,-3 0 1 0,2-1 0 16,-2 1 3-16,3 0-1 0,-4 0-1 0,-1 0-1 15,1 1 0-15,2 0 1 0,-2 0 0 0,1 1 2 16,1-1 1-16,-2 1-3 0,5-1 2 0,-3-1-2 16,2 1-2-16,0-1 2 0,0 1 0 0,0-2-1 15,2 2 4-15,0-1-4 0,0 0 1 16,-3 1-1-16,3-1-4 0,-2 1 5 0,-3-1 0 16,4 2 0-16,-3-1 2 0,1 0-3 0,0 0-1 15,0 0 2-15,0 0-1 0,0-1 0 0,1 1 3 16,-3 1-2-16,3-1 3 0,-3-1-3 15,4 1-1-15,-2-1-1 0,1 1 1 0,-1 0 2 16,-1-1-3-16,3 1 2 0,-2-2 1 0,1 1-3 16,2 0 4-16,-3-1-1 0,1 2-1 0,-1 0 3 15,-2 1-3-15,-3-1 1 0,1 1 1 16,-2 0-4-16,-1 0 2 0,0 0 0 0,1 0-2 16,0 0 3-16,0 0 0 0,1 0-1 0,0 0-1 15,-1 0 4-15,1 0-5 0,3 0 3 16,-1 0 0-16,-1 0-3 0,0 0 1 0,-1 0-1 15,3-1-2-15,-1-1 2 0,2 1 2 0,-2 1-2 16,1-1 5-16,-1 0-3 0,0 0-3 0,-1 0 3 16,0 0-5-16,-1-1 4 0,0 2 1 0,0-1-1 15,-2 1 2-15,2 0-2 0,0-1 2 0,-2 1-1 16,-1-1-1-16,3 1 2 0,-3-1-3 0,1 1 3 16,-1-1-2-16,1-1 0 0,0 2 2 15,1 0-2-15,1 0 1 0,0-1 2 0,1 1-4 16,0 0 2-16,1 0-1 0,-1 0-1 0,2 0 1 15,-1 0-2-15,-1 0-3 0,-1 0 1 16,1 0 1-16,0 0 2 0,0 0 2 0,1 0 0 16,-1 0-2-16,2 0 2 0,-3 0-2 0,3 0 2 15,1 0 0-15,-1 0 1 0,-1 0-1 16,3 0-1-16,0 0 2 0,3 0-2 0,-2 0 1 16,1 0 2-16,-1 0-4 0,0 0 3 0,-3 0-2 15,2 0-3-15,0 0 2 0,1 0 0 0,-3 0 2 16,1 0 0-16,-2 0 0 0,2 0-1 15,0 0-1-15,-3 0 2 0,1 0-3 0,-1 0 2 16,0 0 1-16,-2 0-2 0,1 0 3 0,1 0-2 16,-1 0-2-16,-3 0 2 0,1 0-1 0,-2 0 0 15,1 0 2-15,-4 0 0 0,2 1-1 0,-3-1 2 16,1 0-2-16,-1 0-3 0,-1 2 4 0,-1-1-4 16,-1-1 3-16,2 0 2 0,-1 1-4 15,0-1 3-15,1 0-1 0,0 0-1 0,-1 0 2 16,0 0-3-16,0 0 1 0,3 0-1 0,-3 0 1 15,-1 0-1-15,3 0 0 0,-3 0 5 0,1 0-6 16,0 0 3-16,-1 0 0 0,-1 0-5 16,1 0 6-16,-2 1-2 0,0-1-1 0,-1 1 1 15,2 0 0-15,-3-1-1 0,1 0 0 0,0 2 2 16,2-2-3-16,-3 1 2 0,0-1 0 16,3 1-5-16,-2 0 4 0,-2-1-2 0,3 1 0 15,-4 0 3-15,3 0-3 0,-1 1 2 0,-1 0-1 16,0-1 1-16,0 1-2 0,1 0-1 15,0 0 0-15,2-1-7 0,0 0 7 0,-3 0 0 16,3 2 1-16,1-2 7 0,-2 0-8 0,1 0 3 16,-1 0 0-16,3-1-4 0,-1 2 5 0,2-2-2 15,-2 0 2-15,1 1-2 0,2-1 2 0,-2 0-2 16,2 0 0-16,4 0 6 0,-3 0-7 0,2 0 4 16,-1 0-1-16,2 0-7 0,-1 0 6 15,3 0-2-15,-3-3 1 0,3 2 4 0,0 0-4 16,-3 0 1-16,2 1 0 0,-2-1 1 0,-1 1-1 15,-1-1 2-15,1 1 0 0,0 0-3 0,-2 0 3 16,-2 0-3-16,3 0 2 0,-1 0-2 16,2-2 2-16,-3 2 0 0,-1 0-1 0,1 0 2 15,-1-1-3-15,-1 1-1 0,1 0 0 0,-3-1-5 16,2 1 2-16,-1-1-1 0,2 1-1 0,0 0 6 16,0-2-6-16,0 0 2 0,0 1 0 15,0 0-4-15,1 0 3 0,-2 0 1 0,0-2 1 16,2 2-2-16,-1 0 1 0,-1-1 2 0,0 0-3 15,0-1 5-15,-1 0-3 0,-1 0 1 16,2 2-1-16,0-2-4 0,-1 2 2 0,-1-1-2 16,0 1 0-16,1-2 3 0,-2 2 1 0,-1 0 1 15,1 0 3-15,-2 0 1 0,2 1-1 0,-1 0 0 16,-3 0 0-16,1 0-2 0,-1 0 3 0,0 0-2 16,-2 0 1-16,1 0 5 0,0 0-5 15,0 0 3-15,1 0 0 0,0 1-3 0,1 0 3 16,-2 0-2-16,4-1 0 0,-1 1 0 0,-2 0 2 15,4 1-2-15,-3 0 0 0,2-1 4 0,0 0-4 16,3 2 3-16,-4-2-1 0,3 1-2 0,-3-1 2 16,3 1-1-16,-1-1-1 0,-1 0 1 15,0 1-1-15,0 0-1 0,0-1 1 16,0 0 0-16,0 0-2 0,1 0 3 0,-2 2-3 0,1-2-1 16,-2 1 1-16,4-1-3 0,-5 1-2 15,5-2-6-15,-5 2-16 0,0-1-26 0,3 1-35 16,-4 0-42-16,1-1-61 0,-2 1-87 0,0-1-159 15,0 0-27-15,0 1-504 0</inkml:trace>
  <inkml:trace contextRef="#ctx0" brushRef="#br0" timeOffset="137941.64">3587 10601 0 0,'0'0'201'0,"0"0"-179"0,0 0-5 0,0 0 0 15,0 0 17-15,0 0 18 0,0 0 18 0,0 0 17 16,0 0 3-16,0 0 4 0,0 0-3 15,0 0 5-15,-50-12 6 0,45 12 2 0,-1-1 5 16,-1 1-18-16,1 0-9 0,-1 0-10 16,-1 0-15-16,3 0 1 0,-4 0-8 0,2 0-3 15,2 0 2-15,-1 0-1 0,3 0-1 0,-2 1-3 16,3-1 2-16,-1 0-1 0,2 1 3 0,-1-1 4 16,2 0-3-16,0 0 2 0,0 0-8 0,0 0-7 15,0 0-4-15,0 0-1 0,0 0 1 16,0 0 3-16,0 0 3 0,0 0-2 0,2 0-2 15,2 0-3-15,-2-1-7 0,5 0-3 0,1-1-4 16,0 1-4-16,3-1 1 0,-1 1-2 0,1-1 1 16,1 1 0-16,0 0-1 0,1 0-2 0,2 0 1 15,-1 1-3-15,2 0 1 0,-3 0 0 16,5 0-4-16,-5 0 2 0,4 0-3 0,-2 0 0 16,2 1 1-16,-3 1-2 0,3-1 1 0,-3 2 0 15,1-1 0-15,-2 0 2 0,3 0-1 0,-4 1-2 16,2-1 0-16,2 0-3 0,-3 1 3 15,-3-1-3-15,1-1 4 0,1 1 1 16,-2 1-2-16,4-2 3 0,-3 0-2 0,1-1 1 16,0 1 1-16,3-1 0 0,-2 0 3 0,-1 0-1 15,4 0 1-15,-3 0-2 0,0 0 1 0,1 0-1 16,-1 0-3-16,-1-1 1 0,0 0-3 0,3 0 1 16,-4 1 2-16,1-2-3 0,1 2 3 0,2-1 0 15,-1 0-1-15,1 1-1 0,0 0 1 16,1 0 0-16,1-1-3 0,0 1 6 0,4 0-4 15,-3 0 0-15,0 0 2 0,-1 0-6 0,1 0 5 16,2 0 1-16,-3 0-5 0,1 0 7 0,-1 0-5 16,1 0-2-16,-3 0 2 0,2 0-2 0,0 0 1 15,-4 1 2-15,2-1 1 0,-1 0-2 16,-1 1 2-16,-3-1-3 0,1 0-3 0,0 1 4 16,-1-1-4-16,0 0 2 0,0 0 3 0,-1 2-1 15,0-2 0-15,1 1 0 0,-1 0-1 0,-1 0 0 16,-2 0 1-16,2 2-2 0,2-2-3 0,0 1 2 15,0-1-1-15,3 2 4 0,0-1 0 16,1 0 3-16,-2 1-4 0,5-1-1 16,-3 0-1-16,4 1 0 0,-3-2 3 0,2 1-1 15,0-1 0-15,0 1 0 0,-2 0 1 0,6-1 1 16,-3 1-2-16,1-1 0 0,1 0 0 0,1 0-1 16,-1-1 3-16,1 1-1 0,0-1 0 0,-1 1 2 15,0-1-2-15,1 2-1 0,-2-2 3 0,2 0-2 16,-2 0 2-16,2 0 3 0,-1 1-3 15,-3-1-2-15,3 0-2 0,-1 1-2 0,0-1 3 16,1 0 0-16,-2 0 2 0,1 0 3 0,-2 0-2 16,1 0 1-16,0 0 0 0,-2 0-5 0,2 0 5 15,1 0-4-15,0 0 1 0,-1 0 3 16,-1 0-6-16,1 0 3 0,-2 0 2 0,-2 0-5 16,3 0 5-16,-3 0-2 0,3 0 2 0,-4 0 2 15,3 0-1-15,0 0-3 0,2 0 0 0,0 0 0 16,-1 0-2-16,0 0 5 0,2 0-2 0,-1 0-5 15,1 0 7-15,-4 0-6 0,4 0 2 0,-1 0 5 16,-2 0-7-16,2 0 4 16,-1 0-3-16,-1 0-2 0,2 0 2 0,-2 0 1 15,-3 0 3-15,7 1-2 0,-5 0 1 0,2 0-4 16,1-1-3-16,-3 2 6 0,3-2-4 0,-1 0 4 16,2 0 1-16,-4 0-4 0,4 0 2 0,-2 0 0 15,-2 1-2-15,3-1 1 0,-3 0 2 16,2 0-4-16,0 0 3 0,-1 0 2 0,0 0-6 15,0 0 6-15,-1 0-2 0,0 0-2 0,-1 0 5 16,0 0-6-16,1 0 4 0,-1 0-1 0,-3 0-1 16,4 0 1-16,-1 0-1 0,-1 0-1 0,3 0-1 15,-3 0 3-15,4 0 1 0,-2 0-1 16,3 0 0-16,-1 0-2 0,1 0 1 0,1 0 0 16,0 0 1-16,-1 0-1 0,1-3 1 0,1 2 2 15,-1 0-4-15,-1 0 5 0,1 0-4 0,-2 0 0 16,3-1 2-16,-1 1-4 0,-1 0 2 15,0 0 1-15,-1 0-3 0,2 0 6 0,0-1-3 16,-3 2 1-16,3-1 0 0,-3 1-2 0,0-1-2 16,2 0 0-16,-1 1 4 0,0 0-4 15,0 0 4-15,2 0 1 0,-2 0-6 0,0 0 6 16,0 0-3-16,3 0 0 0,-2 0 2 0,-1 0-4 16,1 0 4-16,-1 1-2 0,-1 0 0 15,1-1 2-15,-1 0-5 0,-1 1 4 0,2-1-3 0,-3 2 4 16,3-2 3-16,0 1-4 0,-1 0 3 0,-2 0-5 15,0-1-2-15,-2 1 5 0,0-1-2 16,-1 0 1-16,1 1 1 0,0-1 2 0,-2 2-4 16,2-1 3-16,-2 0 0 0,0-1-5 0,1 0 6 15,1 1-5-15,-2-1 0 0,2 0 4 16,-1 0-5-16,0 0 6 0,2 1-1 0,-1-1-3 16,1 1 2-16,-3-1-3 0,1 0 3 0,1 0-1 15,1 0 1-15,-2 0 0 0,1 0-2 0,0 0 3 16,1 0 0-16,-1 0-1 0,0 0 1 0,0 0-3 15,0 0-3-15,3 0 3 0,-2 0 0 0,2 2 0 16,0-2 5-16,1 0-5 0,1 0 0 0,-1 0 2 16,-1 0-11-16,5 1 11 0,-4-1 0 15,4 1-2-15,-2 0 7 0,1-1-7 16,2 0 0-16,0 1 0 0,1-1-4 0,1 1 5 16,0 1 0-16,3-1 0 0,-1 0 0 0,-3 0 2 15,3 0-1-15,0 0-3 0,2-1 6 0,-3 2-6 16,1-2 0-16,0 1 4 0,0 0-7 0,0-1 7 15,-4 0-3-15,2 0 1 0,1 0 3 0,0 0-4 16,-4 0 3-16,1 0-2 0,1 0 0 16,-3 1-1-16,2-1-3 0,-2 0 4 0,0 0-3 15,-1 0 4-15,-3 1 0 0,3-1-2 0,-5 0 1 16,4 1-2-16,-6 0 1 0,1-1-2 16,0 2 4-16,1-1-2 0,-2-1 0 0,-1 1 5 15,2-1-10-15,-1 1 7 0,-1 0 0 0,-1 0-5 16,0-1 8-16,-1 0-7 0,0 2 2 0,1-2 1 15,-1 0-4-15,-1 1 6 0,-1-1-3 16,3 0 1-16,-3 0 0 0,0 0-1 0,1 0 2 16,-4 0-2-16,4 0 5 0,-1 0-5 0,-1 0-1 15,1 0 4-15,-1 0-5 0,2 0 4 16,-2 0 2-16,2 0-4 0,-1 0 0 0,-1 0 2 16,3 0 0-16,-3 0-2 0,2 0 5 0,1 0-7 15,-1 0 0-15,1 0 6 0,1 0-8 0,-1-1 9 16,2 1 1-16,1-2-5 0,-1 2 7 0,0 0-7 15,2 0-1-15,1 0 2 0,1 0-1 0,-2 0 1 16,0 0 0-16,4 0 3 0,-5 0-6 16,3 0 5-16,0 0-2 0,0 0-5 0,-2 0 9 15,-1 0-6-15,2 0 2 0,-4 0 3 0,-2 0-6 16,1 0 3-16,-4 0 0 0,2 0-4 0,-3 0 3 16,1 0 1-16,-1 0-1 0,-2 0 1 15,-1 0-1-15,0 0-2 0,0 0 0 0,0 0 0 16,0 0 1-16,0 0 0 0,0 0 1 0,0 0 0 15,0 0 1-15,0 0-2 0,0 0-2 16,0 0-3-16,0 0 1 0,0 0-3 0,0 0-2 16,0 0-1-16,0 0-10 0,0-1-8 0,0 1-16 15,0 0-13-15,0-1-18 0,0 1-25 0,0-1-32 16,0 0-69-16,0 0-129 0,-1 1-270 0,0-2-558 16</inkml:trace>
  <inkml:trace contextRef="#ctx0" brushRef="#br0" timeOffset="-183178.75">3585 14822 43 0,'0'0'91'16,"0"0"-69"-16,0 0-8 0,0 0-5 0,0 0-1 15,0 0 0-15,0 0-2 0,0 0 0 16,0 0-1-16,0 0-3 0,0 0 2 0,0 0-2 16,-10-17-2-16,10 17 2 0,-2 0-2 0,2 0 0 15,0 0 0-15,0 0 1 0,0 0-1 0,0 0 1 16,-3 0-1-16,3-1 0 0,0 1 1 15,-1 0-1-15,1 0 0 0,0 0 2 0,-1 0 1 16,0 0 4-16,1 0 11 0,-1 0 16 0,-1 0 19 16,-2-2 21-16,3 2 18 0,-1 0 1 15,0-1 4-15,0 0-7 0,-2 0-9 0,1 0-8 16,1-2-12-16,-4 2-7 0,4 0-7 0,-1 1-3 16,-2-1-3-16,3 1 0 0,0-1-4 0,-3 0-7 15,3 0 3-15,-1-1-8 0,2 2 5 0,-4 0 6 16,3 0-1-16,1-1 10 0,-1 1 7 0,1 0 2 15,-3-1 4-15,3 1-6 0,0-1-4 0,0 1-5 16,0 0 0-16,1 0 1 0,-1 0-3 16,1 0 6-16,-1 0-4 0,1 0 6 0,0 0 3 15,0 0-11-15,0 0 2 0,0 0-7 0,0 0-7 16,0 0 4-16,0 0-5 0,0 0-2 16,0 0-1-16,0 0 2 0,0 0-5 0,0 0 3 15,0 0 0-15,0 0-8 0,0 0 8 0,0 0-7 16,0 0-3-16,0 0 1 0,0 0-9 15,0 0 3-15,0 0 2 0,0 0-3 0,0 0 4 16,0 0-4-16,0 0-2 0,1 0-2 0,0 0 0 16,0 0 0-16,0 0-1 0,1 0 5 0,3 0-1 15,-2 0 0-15,4 0 0 0,-3 1-2 0,-1-1 1 16,4 1 1-16,-1-1-2 0,-1 1 0 0,3-1 2 16,3 2-3-16,-1-2 1 0,0 0 2 15,1 0-7-15,-1 0 6 0,2 0-1 0,-1 1-4 16,-1-1 4-16,4 1-1 0,-3 0-1 0,0 0-1 15,-1 0 5-15,-1 0-8 0,0 1 1 0,2-1 5 16,-5 0-11-16,3-1 13 0,0 2-5 16,1-1-1-16,-2 1 9 0,0-1-9 0,-2 1 5 15,3-1-1-15,0 0-1 0,-1 1 0 0,1-1-2 16,-4-1 5-16,4 1-6 0,-2 0 5 0,-2 0 1 16,3-1-7-16,-1 0 7 0,-3 1-6 15,3-1 1-15,-2 1 1 0,3 0-2 0,-2-1 1 16,-1 0-3-16,3 1 4 0,0-1-4 15,-2 0 6-15,2 1 1 0,0-1-5 0,0 0 7 16,-2 2-7-16,1-2-1 0,0 0 4 0,-3 0-5 16,6 0 2-16,-3 1 1 0,-2-1 1 0,3 1 1 15,1-1 1-15,0 1-2 0,0-1-2 16,-2 0 2-16,6 0-3 0,-3 0 0 0,1 0 5 16,0 0-4-16,-1 1 2 0,2-1-1 0,-1 0-2 15,0 1 0-15,2-1 2 0,0 0-1 0,0 2 0 16,-2-1 2-16,1 0-5 0,0 0 3 0,2 0 4 15,-2 2-6-15,-1-2 5 0,-1 1-2 0,1-1-3 16,-1 0 2-16,0 2-1 0,0-2 3 0,0 1-1 16,0-1 2-16,1 2-3 0,-1-2-1 15,-1 0 4-15,2-1-6 0,-2 1 6 0,0 0-3 16,0 1 1-16,1-2 1 0,0 1-2 0,0-1 2 16,1 0-4-16,-1 0 3 0,1 0-4 15,1 0 1-15,-1 0 7 0,0 0-7 0,0 0 6 16,0 0-3-16,3 0-5 0,-3 0 4 0,1-1-1 15,-1-2 2-15,1 2 1 0,3 0-1 0,-3 0-1 16,-1 0 0-16,1-1 4 0,1 0-4 16,2 1 3-16,-3 0 1 0,4 1-8 0,-3-1 8 15,-1-1-6-15,4 1-2 0,-3 0 4 0,0 0-4 16,1 0 0-16,0 1 4 0,-2 0 0 16,3-1 0-16,-2 1 0 0,-2-2 2 0,2 1-5 15,1 0 5-15,-1 0-2 0,-2 1-4 0,1-1 7 0,4 1-7 16,-4-1 4-16,0-1 0 0,1 2-1 15,0-1 0-15,-1 1 3 0,-1 0-3 0,0 0-1 16,-1 0 1-16,0 0-3 0,1 0 2 0,-1 0 1 16,-2 0-1-16,2 0 2 0,-2 0 0 0,-2 0-3 15,2 0 2-15,3 0 0 0,-3 0-2 16,1 0 1-16,1 0 0 0,-1 0 0 0,-1 1 0 16,1 1 2-16,0-1-4 0,0 0 2 15,0 0 2-15,2 0-3 0,0 0 2 16,-1-1 2-16,3 2-3 0,-1-2-1 0,1 0 2 0,-1 0-5 15,2 0 2-15,0 0 7 0,-2 0-6 16,3 0 5-16,-1 0-1 0,-1-2-7 0,0 1 3 16,0 0 0-16,1 1-3 0,-1-1 4 0,2 1 1 15,-2-1-5-15,4 1 4 0,-4-1 2 0,3 1-5 16,-3 0 4-16,-1 0 2 0,1 0-6 0,-1 0 6 16,2 0 0-16,-3 0-4 0,1 0 2 15,0 0-2-15,-1 1-3 0,2 0 3 0,-3 0 3 16,1 0-2-16,1-1 5 0,-1 1-1 0,-1-1-7 15,4 0 5-15,-1 0-2 0,1 0-1 0,1 0 4 16,0 2-4-16,1-2-3 0,-1 0 4 16,1 0 0-16,-1 0 1 0,1 0 5 0,-2 0-4 15,2 0-4-15,-2 0 4 0,2 0-3 0,-2 0-2 16,-2 0 5-16,4 0-2 0,-4 0 1 0,0 0 1 16,1 0-1-16,-1 0-1 0,0 1 0 0,0-1 2 15,-1 0-4-15,1 1 3 0,0-1 0 0,2 0-3 16,-1 0 4-16,-1 1-3 0,3-1-4 15,-3 0 8-15,1 0-3 0,0 0 1 16,1 0 5-16,-2 0-6 0,-1 0-2 0,3 0 4 16,-1 0-4-16,0 0 2 0,-2 1 3 0,2-1-5 15,1 0 3-15,-2 0 1 0,0 0-3 0,1 0 2 16,2 0 2-16,-3 0-3 0,0 0-1 0,1 0 3 16,-1 0-7-16,0 0 2 0,-2 1 8 15,1-1-8-15,0 0 8 0,-1 0 1 0,0 0-9 16,1 0 8-16,-1 0-5 0,0 0-4 0,6 0 3 15,-5 0-1-15,3 2-1 0,-1-2 3 0,2 0 6 16,-2 0-7-16,3 0 6 0,-3 0-3 0,-2 0-8 16,5 0 9-16,-4 0-6 0,0 0 2 0,3 0 4 15,-3 0-4-15,1 0 2 0,0 0-2 16,-2 0 2-16,0 0-1 0,2 0 0 0,-1 0 4 16,0 0-6-16,1 0 4 0,-2 0-2 0,2-2-2 15,0 2 4-15,0 0-4 0,0-1 4 0,0 1 1 16,-1 0-3-16,1 0 2 15,-2-1-2-15,1 1 0 0,0-1-1 0,-1 1 2 16,1-1-2-16,-2 0-2 0,0-1 5 0,2 2-2 0,0-1 1 16,2 0 2-16,-3 0-4 0,0 0 1 0,2 1 1 15,-2-1 0-15,0-1-2 0,3 2 2 16,-3 0-4-16,2 0 3 0,0-1 2 0,1 0-4 16,-1 0 5-16,-1 0-5 0,4 0 1 0,0-1 1 15,-2 1 2-15,0-1-1 0,3 1-4 0,-2 0 5 16,3 0-6-16,-3 0 5 0,3 0 4 15,-1 0-9-15,-3-1 10 0,3 1-5 0,-3 0-5 16,3 0 9-16,-3 0-9 0,3 0 1 0,-3-1 3 16,3 2-1-16,-1-1 3 0,0 0 0 0,0 0 2 15,0 0-6-15,0-2 5 0,-1 2-2 16,0 0-5-16,0 1 9 0,-1-1-12 0,1 1 7 16,-3-1 4-16,0 0-6 0,2 1 7 0,-2-1-5 15,0 1-2-15,-2-2 1 0,-1 2 1 0,2-1 0 16,-2 1 0-16,1 0 5 0,1 0-7 15,-3 0 4-15,0 0 0 0,1 0-6 16,1 0 5-16,-3 0-4 0,2-1 5 0,1 1 0 16,-1-1-2-16,-1 1 2 0,2 0-3 0,0 0 2 15,0 0-4-15,1 0 3 0,1 0 2 0,-1 0-2 16,-2 0 4-16,3 0-4 0,-1 0-1 0,0 0 1 16,-1-1-2-16,2 1 0 0,-1-1 1 0,0-1 4 15,0 1-5-15,2 0 6 0,-2 1-2 0,-1-1-3 16,3 0 4-16,-1 1-3 0,1-1 0 15,0 1 1-15,-1-2 1 0,2 2-2 0,0-1-2 16,-3 0 4-16,-1 0-7 0,2 0 9 0,2 1 1 16,-1-1-9-16,-1-1 15 0,2 2-13 0,-1-1 0 15,0 1 5-15,-1 0-11 0,4-1 8 16,-4 1 0-16,1 0 1 0,0-1 3 0,-1 1 0 16,-1-1 3-16,1 1-10 0,-1 0 3 0,0-1-2 15,-1 1-1-15,5-2 8 0,-5 2-5 16,2 0 4-16,-2 0 1 0,0-1-4 0,0 0 4 15,-1-1-2-15,0 2-1 0,0-1-3 0,0 1 1 16,-1-1-3-16,2 1 2 0,0 0 3 16,-1 0 0-16,-2-1 0 0,2 1 0 0,0-1-3 15,0 0 2-15,0-1 0 0,1 2 1 0,-1 0-2 16,-2 0 2-16,1-1-4 0,1 1 2 0,-1 0 1 16,1-1-2-16,2 1 2 0,-2 0 0 0,0-1 1 15,-2 1-1-15,3 0 0 0,-3-1 0 0,1 0-3 16,-2 1 1-16,1-2-1 0,0 2 2 15,-1 0 4-15,-1 0-2 0,1 0 1 0,-1 0 0 16,1 0-6-16,-2 0 5 0,3 0-2 0,-4 0 0 16,4 0 0-16,-3 0 2 0,3 0-4 0,-4 0 0 15,4 0 5-15,-3 0-6 0,4 0 7 16,-2 0 0-16,2 0-7 0,0 0 7 0,2 0-6 16,1 0 2-16,1 0 1 0,0 0-2 15,0-1 1-15,-4 1-1 0,2-1 3 0,-3 0-1 16,1 0 1-16,1 1 5 0,0-1-8 0,-3 1 7 15,0 0-2-15,-1-2-5 0,0 2 8 0,0 0-8 16,0-1 3-16,-3 1 3 0,2 0 0 16,-1 0 0-16,-1 0 1 0,2-1-5 0,0 1-3 15,0 0 5-15,2 0-7 0,-2 0 5 0,3 0 4 16,-2 0-6-16,1 0 5 0,-1 0-3 0,0 0-2 16,-3 0 1-16,4 0 0 0,-4 0 2 0,3 0-1 15,0 0 0-15,-2 0-1 0,3 0-2 0,-4 0 4 16,2 0-3-16,0 1 2 0,-2-1 4 0,0 0-4 15,1 0 3-15,1 0-3 0,-3 1-3 16,4-1 2-16,-3 0-3 0,1 0 2 0,2 2 1 16,0-2 2-16,-2 1 0 0,4 0-2 0,-3-1 3 15,3 0-3-15,1 1 2 0,-1-1 0 16,-1 1-2-16,2-1 0 0,-2 1 1 0,-1-1-4 16,1 2 2-16,-1-2 4 0,3 1-5 0,-4 0 5 15,3-1 0-15,-2 1-5 0,0-1 6 0,1 1-5 16,-1-1-1-16,-2 1 3 0,3-1 1 15,-3 2-4-15,3-2 1 0,-3 1 3 0,2-1-7 16,0 1 7-16,-3 0 2 0,1-1-8 0,1 0 9 16,-1 1-3-16,3-1-5 0,-3 0 4 0,2 1-4 15,-1-1 0-15,-1 0 4 0,2 2 1 16,-3-2-2-16,0 0 4 0,2 1-1 0,-2-1-7 16,0 0 7-16,-2 1-7 0,0-1 0 0,0 0 8 15,0 0-7-15,0 0 1 0,0 0 4 0,0 0-4 16,0 0 1-16,0 0 7 0,0 0-5 0,0 0-1 15,0 0 0-15,0 0-3 0,0 0-3 16,0 0 4-16,0 0-6 0,0 0-3 0,0 0-5 16,0 0-13-16,0 0-11 0,0 0-14 0,2 0-19 15,2 0-21-15,0 0-28 0,-1 0-41 0,3 0-84 16,-2 0-142-16,2-1-228 0,-4 1-825 0</inkml:trace>
  <inkml:trace contextRef="#ctx0" brushRef="#br0" timeOffset="-104293.21">20076 15998 0 0,'0'0'19'16,"0"0"30"-16,0 0-20 0,0 0-16 0,0 0-7 16,0 0 2-16,0 0-3 0,0 0 8 15,0 0-3-15,0 0 3 0,0 0 18 0,0 0 2 16,-66-12 17-16,60 12 6 0,0-2 0 0,-2 2 9 16,1 0 3-16,1 0 12 0,-1-1 8 0,3 1 10 15,-3-1-3-15,4 1 0 0,1 0 0 0,-1 0-14 16,2 0-6-16,1 0-9 0,0 0-12 0,0 0-4 15,0 0-8-15,0 0-6 0,0 0-4 16,0 0 0-16,0 0-1 0,0 0 2 0,0 0 7 16,0 0-6-16,0 0 4 0,0 0 3 0,0 0 2 15,0 0 3-15,0 0 3 0,0 0-8 16,0 0-10-16,0 0-2 0,0 0-11 0,0 0-1 16,0 0 1-16,0 0-3 0,0 0 4 0,0 0 4 15,1 0-1-15,-1 0 2 0,0 0 2 16,3 0 1-16,-3 0 0 0,0 0 5 0,0 0-4 15,0 0 3-15,0 0 0 0,0 0-10 0,0 0 2 16,1 0-5-16,-1 0-4 0,0 0 1 0,0 0-2 16,1 0 2-16,-1 0-5 0,0 0 6 0,0 0-6 15,0 0 0-15,0 0 6 0,0 0-11 16,0 0 8-16,0 0-4 0,0 0-3 0,0 0 1 16,0 0 0-16,0 0 1 0,0 0-1 0,0 0 1 15,1 0-5-15,1 0 2 0,-1 0 9 0,6-1-7 16,-4 1 8-16,5 0-2 0,-3 0-5 0,2 0 7 15,0 0-4-15,-3 0 0 0,2 0 2 16,-2 1 1-16,2 0 0 0,-2 3 0 0,5-1 3 16,-2 1-3-16,0-1 2 0,-1 1-1 0,5 0-5 15,-1 1 3-15,1 0-2 0,-1-1-2 0,0 2 1 16,1-2 0-16,-2 2-6 0,1 0 0 0,0 0 3 16,4-1-5-16,-1 1 6 0,0 1-1 15,-1-1-3-15,3 0 3 0,-2 1-1 16,-1-1 1-16,2 1 1 0,0 0 3 0,-1 0-3 15,0 1-2-15,2 0 6 0,-3-1-7 0,-1 1 6 16,4 0 1-16,-3-1-8 0,1 0 6 0,-3 1-4 16,1-1 0-16,-1 1-1 0,0 0 1 0,-2 0-5 15,0 1-5-15,-1 1 10 0,0-1-11 16,1 1 10-16,0 1 3 0,-2 0-10 0,2 1 7 16,0 0-4-16,-2 1 2 0,1 0-1 0,2 1 2 15,-2 0-6-15,0 1 0 0,2-1 7 0,0 1-7 16,0 0 10-16,2 0 3 0,-2 1-7 0,0 1 9 15,1 1-9-15,1-3-2 0,0 4 5 16,0 0-7-16,2 1 8 0,1 2-3 0,0 0 4 16,2 1-1-16,1-1-2 0,1-1 6 0,1 2-9 15,1-2 6-15,1 0-1 0,0 0-3 16,2 1 6-16,1 0-1 0,-2-2-5 0,0 1-1 0,-1-1 1 16,2-1-5-16,-4 1 5 0,0-2 2 15,0 1-7-15,-1-4 4 0,-3-1-3 16,2 0-3-16,-3-1 4 0,2 1-6 0,-5-2 0 15,4 0-3-15,-3 0 5 0,0-3-3 0,-2-2 7 16,0 0 6-16,-1-2-16 0,-2 0 12 0,0-2-14 16,0 0-7-16,-4-1 3 0,4 0-17 0,-4-2-11 15,-2 0-21-15,1 0-19 0,-1-2-33 0,1-3-32 16,-1-1-52-16,1 0-93 0,-1-2-127 16,0 0-150-16,1 1 44 0,-2 2-187 0</inkml:trace>
  <inkml:trace contextRef="#ctx0" brushRef="#br0" timeOffset="-103909.35">21179 16636 1180 0,'0'0'149'0,"0"0"24"0,0 0 29 0,0 0 11 0,0 0-30 15,0 0-54-15,0 0-34 16,0 0-13-16,0 0-9 0,0 0-14 0,0 0-15 15,0 0-10-15,0 0-10 0,0 0-4 0,-8-41 6 16,12 50-3-16,0 3-5 0,4 2 0 0,2 1-10 16,0 2 1-16,0 1 6 0,2 0-10 0,-1 2 9 15,0 0-5-15,2 3-5 0,-1-3 3 0,-1 2-4 16,-1-2 2-16,-1 1-2 0,-1-1 2 0,-1-2-4 16,-3-1-3-16,0 2 9 0,-4-2-9 15,0 0 12-15,-1 0-3 0,-7-2-5 0,-4-2 9 16,-2 0-6-16,-2-3 3 0,-3 2 0 0,-2-1-3 15,-4-2-4-15,0 1-1 0,-3-2 5 16,-2 0-7-16,0-1 8 0,-1 1 3 0,-1-2-11 16,3 0 8-16,0-1-10 0,1 1-2 0,0-2 2 15,3 1-3-15,4-1-6 0,6 0-13 16,0-1-2-16,7-1-34 0,2-1-24 0,3 1-60 16,3 0-96-16,0-1-78 0,2 0-187 0,3-1-39 15,-1 0-372-15</inkml:trace>
  <inkml:trace contextRef="#ctx0" brushRef="#br0" timeOffset="-103122.49">21669 17006 838 0,'0'0'338'0,"0"0"-327"0,0 0 44 15,0 0 85-15,0 0 12 0,0 0-21 0,0 0-38 16,0 0-17-16,0 0 0 0,0 0-2 0,0 0-7 15,0 0-13-15,122-130 0 0,-109 111-10 16,1-1-3-16,0 2 7 0,2-2-8 0,-2 0 2 16,1 0-2-16,-3 1-5 0,0 0 2 0,-1 3 0 15,-3 2-4-15,-1 4-1 0,-4 3 4 0,1 2-5 16,-3 3 3-16,-1 1 2 0,0 1-15 0,0 0-5 16,0 4-14-16,-3 3-5 0,-2 4-2 0,-2 4 2 15,-1 1 3-15,-1 3-4 0,1 2 5 16,1 0-5-16,2 0 2 0,2-2 2 0,1-1-6 15,2 0 6-15,0-1-4 0,0-2-1 0,4 0 3 16,1-1-4-16,0-2 0 0,2-3-2 16,2-2 2-16,0-1-2 0,2-2 2 0,1-2 5 15,0-1-4-15,3-1 6 0,-3 0 3 0,-1-4-5 16,4-3 6-16,-2 0-3 0,0-1 1 0,0-2 1 16,-3-1 3-16,2-1-5 0,-3 2 0 0,0 0 3 15,0 2-6-15,-2 1 7 0,-2 2-2 0,-3 3-3 16,1 0 5-16,-3 2-3 0,0 0-1 15,0 0-5-15,0 0 1 0,0 2-8 16,-1 5 7-16,-3 2 5 0,0 1-8 0,-1 2 11 16,2-1-9-16,1 1-3 0,0-3 6 0,2 2-7 15,0-1 4-15,0 0 1 0,0 0-1 0,2-4-3 16,2 3 4-16,2-4 0 0,-1-2-1 0,1 0 6 16,2-2-7-16,-1-1-1 0,2 0 8 0,-1 0-2 15,4 0 5-15,-2-1 1 0,1-3 0 0,2-1 1 16,-3-1 3-16,2-1 2 0,-1 0-8 15,2 0 5-15,-1-1-8 0,2 1 0 0,-2 1 8 16,-1 2-7-16,-3 1 8 0,-3 0-3 0,2 2 0 16,-4 1-1-16,-1 0 3 0,1 0 2 15,-1 0-4-15,1 3 6 0,-2 1-5 0,2 3-1 16,-1 1 8-16,2 1-9 0,-3 2-4 0,4 0 0 16,-1 0-4-16,-2 0-5 0,2-1 13 15,0 1-4-15,-1-2-19 0,2-1-4 0,-2-1-31 16,3-1-28-16,-2-1-22 0,1 0-62 0,0-4-80 15,1 0-182-15,-2-1-163 0,-1 0-561 0</inkml:trace>
  <inkml:trace contextRef="#ctx0" brushRef="#br0" timeOffset="-102951.74">22190 16538 1924 0,'0'0'82'0,"0"0"34"0,0 0 12 16,0 0-4-16,0 0-16 0,0 0-53 0,0 0-43 16,0 0-44-16,0 0-51 0,0 0-82 0,0 0-161 15,0 0-240-15,0 0-811 0</inkml:trace>
  <inkml:trace contextRef="#ctx0" brushRef="#br0" timeOffset="-101718.95">22519 17009 619 0,'0'0'520'0,"0"0"-352"0,0 0-6 0,0 0 10 16,0 0-33-16,0 0-35 0,0 0-13 0,0 0-15 15,0 0-11-15,0 0-20 0,0 0-13 16,141-89-11-16,-115 72 4 0,2 0 0 0,-3 0-9 16,-2-2 4-16,0 0-8 0,0 0-2 0,-2 1 3 15,-3 0-5-15,-1 3 4 0,-4 3 0 16,-3 3 4-16,-1 2-1 0,-6 4 3 0,0 1 3 16,-2 2-6-16,-1 0 6 0,0 2-6 0,0 3-3 15,0 4 2-15,-2 3-7 0,-2 1-2 16,-1 5-3-16,-4 1 0 0,3 1-3 0,0 2 6 15,1-1-3-15,0 1-5 0,0 0 6 0,5 0-7 16,0-2 0-16,0-2 2 0,0 0-4 0,3-1 4 16,2-3-3-16,0-2 6 0,3-2-2 15,1-4 7-15,-1-1 0 0,1-3-3 0,1-2 13 16,0 0-9-16,0-2 4 0,0-5 12 0,0-2-12 16,0-3 11-16,-1 0-4 0,2-4 1 0,-3 0 1 15,2-4-1-15,1-1 3 0,0-1-13 0,0-4 4 16,0 0-11-16,0-4-1 0,-2 1 6 0,1 0-8 15,-3 3 4-15,1 2-1 0,-2 6-1 16,-2 4-1-16,2 5 4 0,-4 2 1 0,1 2-10 16,-2 4 8-16,0 1-12 0,1 0 2 0,0 0 7 15,1 6-6-15,-1 1 8 0,2 2-2 0,1 0 0 16,1 0-1-16,0 2 2 0,3-1 1 16,1 1-6-16,2 0 4 0,2-1-11 0,2-2 2 15,2 1 7-15,1-4-7 0,0 0 12 0,1 0-5 16,2-2-3-16,-1-2 4 0,-3 0-4 15,2-1 8-15,-2 0-3 0,0-2 5 0,0-3-4 16,-5-1-4-16,2 0 9 0,-3-1-6 0,-3-1 11 16,-5-1 2-16,4 1-3 0,-7-5 4 0,1 1-3 15,-2 0-1-15,0 1-4 0,-2 1-2 16,-3 2 2-16,-1 1 0 0,-4 1 6 0,1 3-2 16,-3 2 1-16,-1 1-8 0,-1 0-3 0,0 2-1 15,-4 4 0-15,6 1 2 0,-3 1-5 0,1 1 6 16,3 2-10-16,0 2 3 0,3 2 5 0,3 1-5 15,3 1 7-15,0 1-3 0,2-1-1 16,3 1 0-16,3 0 3 0,3-1 2 0,2 0-7 16,2-1 7-16,2 0-13 0,-2-2 2 0,5-4 10 15,-5 0-8-15,5-3 16 0,-3-2-4 0,1-2-5 16,-1-3 3-16,1 0-8 0,0-3 5 0,0-4-2 16,2-1 7-16,-1-2-3 0,-1-2-1 15,2-4 6-15,1 1-11 0,-5 0 10 16,4-4-4-16,-3 0-4 0,1 0 4 0,-2-2-4 15,-1 3 4-15,-1 0-2 0,-3 5 2 0,-3 4-3 16,1 3-2-16,-5 3 6 0,0 2-6 0,-1 1 7 16,-1 0 0-16,0 0-5 0,0 5 7 0,-1 3-4 15,-3 3 1-15,-1 1-2 0,0 2-2 16,3 0-2-16,-2 1 0 0,1-2 5 0,2 2-5 16,1 0 7-16,0-1-4 0,3-1-6 0,3-1 6 15,0 1-9-15,1 0 8 0,2-3 0 0,1 0 0 16,1-2 1-16,2-1-4 0,1-1 6 0,-1-2-4 15,1-3 9-15,1-1 0 0,-1 0-1 16,2-1 5-16,-2-4-3 0,3-3 2 0,-2-3 2 16,1 0-1-16,0-1-3 0,2-2 4 0,-2 0 0 15,4-1-8-15,-3-1 8 0,2-3-13 0,1-1 0 16,1 0 6-16,-1 0-10 0,-2 4 7 16,-2 2-1-16,1 3 1 0,-3 4 0 15,-1 4 1-15,0 1 4 0,1 2-6 0,-3 0 9 16,1 5-3-16,-2 2-4 0,-1 0 2 0,-1 2-6 15,-4 1 0-15,3 1 1 0,-3-1-1 0,4 3 1 16,-1 0-3-16,0 1 4 0,1 3-5 0,1 0 6 16,1 0 4-16,1 2-10 0,-1-1 10 0,1 2-12 15,-2-3 2-15,0-2 6 0,-2 0-12 0,-4-3 8 16,1 0 2-16,-3-2 4 0,-1 1 2 16,0-4 11-16,-1 0-6 0,-4-3-6 0,-3-1 15 15,0-1-18-15,-1-1 0 0,-1 0 10 0,0-1-10 16,1 0-2-16,-1 0 10 0,3 0-11 0,-1-3-16 15,3-1 12-15,-1 2-31 0,1-3-21 16,1 3-11-16,1 0-70 0,-3-2-52 0,4 2-154 16,-1 1-344-16,-1 0-788 0</inkml:trace>
  <inkml:trace contextRef="#ctx0" brushRef="#br0" timeOffset="-101058.77">21879 17395 823 0,'0'0'855'16,"0"0"-727"-16,0 0 2 0,0 0-5 0,0 0-40 16,0 0-51-16,0 0-5 0,0 0-4 0,0 0 9 15,0 0 10-15,0 0-15 0,0 0-9 16,0 0-9-16,-16 140-7 0,16-103-6 15,-4 3 2-15,-3 4 1 0,1-6-7 0,-2-3 8 16,0-7-9-16,0-2 4 0,-1 0-3 0,-2 2 0 16,0-1-12-16,-3 3-24 0,1-1 3 0,-4-3-54 15,4-2 2-15,-2-2-39 0,1-4-130 0,3-6-122 16,-1-3-141-16,5-4 22 0,2-3 231 0</inkml:trace>
  <inkml:trace contextRef="#ctx0" brushRef="#br0" timeOffset="-98640.25">21853 17514 608 0,'0'0'382'16,"0"0"-35"-16,0 0-18 0,0 0-51 0,0 0-63 15,29-122-48-15,-22 106-43 0,3 3-14 0,1 3-14 16,1 2-16-16,3 1-18 0,0 3-12 0,2 0-13 16,1 2-19-16,0 1-1 0,1 1-17 15,1 0-2-15,-4 6 2 0,-2 2-8 0,-2 4 5 16,-1 3-12-16,-5 1 2 0,-2 2-5 0,-2 2 8 15,-2 0 5-15,0 1-9 0,0 2 10 0,-6-2-10 16,0 0 7-16,-1-2 7 0,-2-3-8 16,0-2 9-16,1 0-7 0,-2-2 6 0,2-4-1 15,2-1 4-15,0-4 4 0,-2-2-15 0,1-1 10 16,1 0-20-16,2-3-2 0,-1-1 7 0,2-2-16 16,0-4 12-16,1 1-3 0,0-4 2 0,2-1 6 15,0 0 0-15,5-1 6 0,0 1-10 0,2-1 7 16,2 2-15-16,1 2-8 0,-1 2 1 15,0 2-16-15,2 1 6 0,-2 2-13 0,-1 1-5 16,2-1 1-16,3 3 4 0,-2-1 21 0,1 0 10 16,1 1 20-16,2 1 1 0,0-1 2 15,0 0 13-15,1 1-2 0,2-2 13 0,0 1 6 16,2-1-4-16,1-2 7 0,-1 0 1 0,2-2-1 16,1 0 5-16,-3-1 10 0,2-1-4 0,-1 1 5 15,-2 1 9-15,-1 1-5 0,0 2 4 16,-1 0-8-16,-1 0-14 0,-2 0-4 0,0 3-8 15,-2 0 0-15,-3 0-5 0,-1 4 0 0,-2 1-7 16,-2 0-3-16,-2 3 7 0,-1 2-13 16,-1 1 10-16,0 2-5 0,0 1-5 0,-2-3 1 15,-1 3-3-15,2-2 0 0,0 2-6 0,1 0 8 16,0 0-10-16,6-3 0 0,0 1 11 0,3-3-12 16,2-2 14-16,0 0-2 0,2-4-8 0,2-2 9 15,-3 0-9-15,3-1 6 0,-2 0 1 0,2-1 0 16,0-3 2-16,-2-2-5 0,1-2 9 15,1-1-9-15,0-3 9 0,2-1 1 0,1-1-10 16,-1-3 11-16,-1 1-13 0,2 1 4 16,-6 2 0-16,1 4 1 0,-3 2-2 0,-4 1-2 15,0 3 10-15,-3 3-16 0,-2-1 15 0,1 1-3 16,-2 0-7-16,0 3 8 0,0 4-7 0,0 1-1 16,0 5 2-16,-3 1 2 0,-2 4-4 15,1 1 2-15,-1 0 7 0,1 2-12 0,3-2 13 16,1-1-8-16,0-2-11 0,1-1 14 0,4-1-12 15,1-3 6-15,2-1 1 0,2-1 5 0,-3-2-6 16,2-2 10-16,0-2 4 0,1-3-20 16,1 0 25-16,3-2-16 0,-2-5 10 0,3 1 14 15,0-2-18-15,0-3 8 0,-1 1-10 0,-1-2 4 16,2-1 2-16,-1-1 5 0,2 0 6 0,-2 0-15 16,-1-4 11-16,-1 1-7 0,-4-3-11 0,0 2 14 15,-4 0-13-15,-2 2 5 0,-2-2 7 16,-1-2-6-16,-5 1 4 0,-5-2-3 0,-2 3 0 0,-3 1-6 15,0 6 5-15,-3 2-6 0,1 3-2 16,0 4 3-16,-1 2-3 0,4 0 6 0,-1 6-5 16,5 1 3-16,1 1-6 0,3 2-8 0,3 2 13 15,1 1-8-15,3 0 6 0,0 0 1 16,3-2-13-16,4-1 13 0,2 1-8 0,3-2-1 16,4-1 8-16,2 0-1 0,3-2 0 0,1-1 5 15,3-1 4-15,-1-2-11 0,4-2 11 16,-4 0-2-16,3 0-11 0,-5-4 11 0,3-1-8 15,-3-1 0-15,2-3 7 0,-2-1 1 0,-1-1-3 16,1 0 6-16,-5 0-2 0,-2 0-8 0,-3 3 9 16,-4 2-13-16,-3 3 4 0,-1 1 9 15,-3 2-10-15,0 0 8 0,-1 5-4 0,0 5-4 16,-1 2 2-16,-4 4 0 0,-1 0 5 0,-1 4-5 16,-1 3 5-16,-1 2-5 0,-1 4-9 0,-4 1 10 15,1 3-11-15,-3 2 9 0,-2 2 3 0,-3 1-9 16,3-5 7-16,5-4-7 0,-2-4 12 0,1-3-13 15,0 1 14-15,-2 0-9 0,0 2-9 16,-1-1 26-16,-2-2-22 0,0 0 18 0,2-2-15 16,2-4 4-16,1-3-14 0,2-3 18 0,2-2 19 15,0-3-29-15,2-4 34 0,2-1-44 0,1 0-8 16,0-7 17-16,4-1-16 0,0-4 22 16,1-2 9-16,1-4 8 0,8-9-5 0,3-8-1 15,7-8-3-15,2-2-15 0,3 4 19 16,2 1-9-16,1 3-4 0,3 1 16 0,1 3-15 15,0 1 12-15,2 6 3 0,-1 1-12 0,-1 3 9 16,-1 6-4-16,-3 2-2 0,-2 6-2 0,-1 4 2 16,-3 2-10-16,-1 2 3 0,-5 3 9 0,1 5-12 15,-6 2 11-15,-3 4-1 0,0 1-11 16,-6-1 11-16,-1 1-6 0,0-2 2 0,-5 1 0 16,-2 0 1-16,-3 1-3 0,-4-2-5 0,-1-1 9 15,-1-1-12-15,-2-2 9 0,-1 0 7 0,0-3-10 16,-4-1 11-16,2-2-5 0,3 0-2 0,-1-2 1 15,8 1 1-15,0-2-3 0,5 0-1 16,4 0 12-16,2 0-15 0,0-2 11 0,8-2-2 16,4-2-11-16,3-2 14 0,5-1-5 0,5 0 2 15,1-2-1-15,3 1 3 0,2 1-9 0,0 1-6 16,1 1 15-16,-1 2-16 0,2 0 14 16,-4 1 10-16,-2 1-16 0,-1-2 2 0,-1 3 1 15,-4 0-4-15,-5 2-4 0,-2 0 16 16,-6 0-15-16,-1 2 2 0,-6-2 17 0,1 1-14 15,-2-1 12-15,0 1-1 0,0-1-12 0,0 0 10 16,0 1-7-16,0 0 4 0,0 2 3 0,-1 0-2 16,-1 1 0-16,-2 1-7 0,-1 1 7 0,3 2-10 15,-4 0 9-15,4 2 4 0,-1 2-13 16,0-2 12-16,2 2-10 0,1 1 0 0,0-1 1 16,0 2 1-16,1 0-2 0,5-1 0 0,-1-1 8 15,2 0-6-15,2-3 11 0,3 0-1 0,0-3-10 16,-1-3 10-16,3 1-7 0,-3-4 4 0,0 0 3 15,1 0 2-15,0-5-5 0,2-1 1 16,-2 0 9-16,-2-4-10 0,1-1 8 0,-1 0-2 16,-1-5-9-16,0 0 6 0,-5 1-3 0,3-3 1 15,-5 1-1-15,3-2 5 0,-1-1-10 0,-3-1-2 16,1 0 9-16,-2 2-10 0,0-2 12 0,-3 2 2 16,-6 2-11-16,-1 2 6 15,-2 3-11-15,0 3 3 0,-4 6 1 0,2 1-1 16,-2 2 4-16,1 3-7 0,0 1 9 0,2 3-8 15,2 2 4-15,1 1-1 0,4 2-10 0,2 0 8 16,0-1-10-16,4 1 6 0,0-1 1 0,2-2 0 16,2 0 0-16,4-1-3 0,2-1 9 0,0-1-9 15,0-2 13-15,2 0 1 0,-2-2-12 0,4-2 16 16,-2 0-17-16,2 0 5 0,1 0 3 16,-1-3 1-16,2-1 2 0,0-1-5 0,2 1 16 15,1-1-18-15,-1 0 20 0,1 1-4 0,-1-1-13 16,0 0 14-16,-6 1-19 0,1 1 10 0,-1 2 7 15,-1 1-5-15,-2 0 2 0,1 0-7 16,-3 0 7-16,2 0-14 0,-3 1 17 0,-2 4-3 16,1-2-15-16,-1 1 17 0,-2 3-15 0,2-2 5 15,-3 3 7-15,2 2-5 0,-2 0 5 0,0 1-6 16,0 1 6-16,0-1-9 0,2-1 10 0,1 3-3 16,-2-2-14-16,4-1 13 0,-2 0-19 15,5 2 13-15,-1-1 4 0,0 1-5 16,0-3 9-16,0 0-11 0,0-2 6 0,-2-1-6 15,-1-3 6-15,4 2 5 0,-5-3-13 0,3-2 9 16,-1 1-8-16,-1-1 3 0,5 0 3 0,-2-3 1 16,-1-2-5-16,2-2 1 0,0-1 12 0,2-2-12 15,-1-1 19-15,2-1-8 0,1-2-11 0,-1-2 10 16,2 1-16-16,1-3 6 0,-1 0 9 0,4-1-4 16,1-3 1-16,1 0-3 0,2-1 6 15,0 0-8-15,5 1 10 0,-1 1 0 0,0 2-16 16,-5 1 13-16,-2 0-10 0,-7 3 6 0,-4 3 7 15,-5 5-2-15,-2 3 5 0,-1 3-8 16,0 1 8-16,-2 0-10 0,-4 0 7 0,-3 6 3 16,-5 3-15-16,1 0 13 0,-5 3-16 0,3 0 2 15,-2 4 4-15,-1-1-5 0,4 4 7 0,-3 1-8 16,5 0 11-16,-3 1-10 0,2-1 7 16,2 0 0-16,0 0-10 0,2 1 6 0,4-2-12 15,-1 1 9-15,4 1 3 0,1-2-1 0,1 1 4 16,1-2-8-16,4-1 3 0,2-1-8 15,3-2 6-15,1-3 4 0,0-1-8 0,6-3 21 16,-5-3-21-16,6 1 3 0,1-3 9 0,1-2-20 16,2 0 21-16,-1 0-8 0,-1-7 7 0,-1-1-2 15,-2-4 5-15,-1 1 5 0,2-4-18 0,-3-1 16 16,2 0-15-16,-1-1 1 0,0 1 13 0,2 2-7 16,-6 3 7-16,0 1-2 0,-4 3-3 15,-4 3-4-15,-3 1 5 0,1 3-5 0,-2 0-5 16,0 4 15-16,-5 4-13 0,0 0 12 0,-5 2 0 15,-3 3-13-15,0 0 11 0,0 3-7 0,-1-2 3 16,0 3-3-16,4-1 4 0,3-2-3 16,0-3-4-16,1-1 22 0,3 0-24 0,-1-1 10 15,-1 0 4-15,4 1-9 0,-1 0 7 0,-1 0-16 16,3 2 21-16,0-3-27 0,0-2 28 0,4-1-12 16,0-2-16-16,4-1 31 0,-1-2-30 15,2-1 23-15,0 0-32 0,1-1-66 0,3-5-94 16,-2-2-187-16,-2 2-414 0,-4 1-740 0</inkml:trace>
  <inkml:trace contextRef="#ctx0" brushRef="#br0" timeOffset="-98433.31">24964 17535 2554 0,'0'0'85'0,"0"0"26"0,0 0 13 16,0 0-5-16,0 0-29 0,0 0-43 16,0 0-21-16,0 0-6 0,0 0-19 0,0 0 6 15,0 0-20-15,122-80-33 0,-109 72-33 0,-1 1-89 16,-2 0-145-16,-4 2-389 0,-2 3-865 0</inkml:trace>
  <inkml:trace contextRef="#ctx0" brushRef="#br0" timeOffset="-98215.05">24380 17489 2383 0,'0'0'21'0,"0"0"21"16,0 0 31-16,0 0 4 0,0 0-4 0,0 0-26 15,0 0-30-15,127 18-6 0,-99-14-17 0,2 0-11 16,1 2-20-16,-2 1-51 0,0 0-65 0,-5 2-103 16,-2 1-138-16,-6-3-219 0,-6-3-398 0</inkml:trace>
  <inkml:trace contextRef="#ctx0" brushRef="#br0" timeOffset="-98050.05">24543 17871 186 0,'0'0'337'0,"0"0"-14"15,0 0-21-15,0 0-57 0,0 0-47 0,-148 74-41 16,114-57 5-16,3 0-27 0,-1 1-47 16,1-1 18-16,0 0-40 0,1 1-12 0,2 0-24 15,2 0-16-15,1-2-26 0,4-1-44 0,3 0-37 16,6-2-128-16,6-3-131 0,3 1-206 0,3-4-36 16,0-4 77-16</inkml:trace>
  <inkml:trace contextRef="#ctx0" brushRef="#br0" timeOffset="-97515.3">24987 17820 515 0,'0'0'264'0,"0"0"14"15,0 0 36-15,0 0-43 0,0 0-66 0,0 0-76 16,0 0-41-16,0 0-31 0,0 0-34 16,0 0 4-16,0 0-19 0,0 0-2 0,0 0 1 15,-49 4 1-15,35-2 0 0,-1 3 10 0,3 1 11 16,-2 1-12-16,1 0 20 0,3 4-12 0,0 0-12 16,3 1 18-16,2 0-11 0,-1-1-4 0,1 1 12 15,4 1 0-15,0 1-17 0,1-2-3 0,0 0 2 16,0 0-27-16,2-2 26 0,3-1 10 0,1 1-19 15,3-2 14-15,0-1-10 0,2-1 2 16,0-1-1-16,-1-2 19 0,2-2-10 0,-1 1-3 16,4-2 26-16,-4 0-30 0,0-3 29 0,1-1-4 15,-2-2-29-15,3-2 26 0,-3-1-25 16,-1-3 18-16,0 1 5 0,1-3-2 0,-3-1-12 16,-3-1-20-16,2-1 20 0,-5-1-29 0,1-5 31 15,-2-2 5-15,0 0-32 0,-6 3 31 16,-1 7-17-16,-2 5 6 0,-2 7 19 0,3 3-9 15,-1 0-6-15,3 0-9 0,0 3 15 0,1 0-19 16,1 2 24-16,1 1 4 0,0 2-34 0,0 1 22 16,3 1-15-16,0 0-7 0,0 2 1 15,4 0 8-15,1 0-14 0,5 0-4 0,1-1 29 16,-1 0-31-16,4 0 25 0,0-2-2 0,-1 0-39 16,4-1 3-16,-3 1-31 0,4-3-15 0,-2 0-47 15,-1-2-66-15,4 1-117 0,-3-1-290 0,-2-2-95 16,-7-1-162-16</inkml:trace>
  <inkml:trace contextRef="#ctx0" brushRef="#br0" timeOffset="-95389.09">21534 18467 1280 0,'0'0'109'0,"0"0"64"0,0 0 2 0,0 0 22 16,0 0-24-16,0 0-102 0,0 0 23 15,0 0-81-15,0 0 12 0,0 0 34 0,0 0-36 16,0 0 30-16,0 0-24 0,0 0 3 0,-22-16-24 15,48-5 12-15,7 0-2 0,3-1-39 16,1 0 40-16,-2 5-36 0,-2 0 9 0,-5 8 23 16,-1 3-12-16,-3 4 7 0,-2 2-16 0,-3 0 16 15,0 6-21-15,-8 0 21 0,-4-2 9 0,4 4-30 16,-5 1 23-16,1 2-33 0,1 1 4 16,-2 1 11-16,-1 0-17 0,0 1 15 0,0 0-9 15,-1 2 8-15,0-1-5 0,0 0 19 0,0 0 2 16,0-1-25-16,-2 2 33 0,1-2-30 0,0-2 17 15,-1-6 24-15,-2 1-10 0,0-7 18 16,0 0-14-16,0 0 15 0,6 0-28 0,1 0 23 16,3-3 9-16,5-11-48 0,0-7 36 15,6-12-44-15,1-2 4 0,4-2 27 0,0 0-5 0,1 3-4 16,0 4-2-16,-4 8 6 0,1 3-37 16,-3 5 43-16,-1 4-5 0,-3 5-31 0,0 2 45 15,-3 3-36-15,0 0 7 0,-4 7 20 16,-1 2-17-16,-3 3 5 0,1 2-14 0,-3-3 26 15,-1-3-24-15,-1 3 31 0,-1-3-1 0,1 6-39 16,0 2 31-16,1-4-39 0,0 1 12 0,2-1 16 16,0 1-8-16,-2-7 10 0,5 9-13 0,-2-7 13 15,5 3-11-15,2 2 16 0,-1-5 7 0,1-1-19 16,5-1 23-16,-2-1-11 0,0-4 9 0,3 1 14 16,2-2-9-16,9-6 1 0,1-5-20 15,9-6 16-15,0-2-24 0,-5-2 25 0,-4 0-1 16,-3 0-29-16,-3 1 22 0,-6 0-28 0,-4 3 27 15,-4 1-4-15,-4 0 15 0,-3-2 1 16,-3 4-31-16,-1-1 39 0,-5 1-48 0,-6 2 30 16,-6 3 15-16,-3 1-46 0,-4 4 40 0,-1 0-29 15,-3 4-7-15,-3 0 20 0,-1 3-10 0,1 2 1 16,0 3-5-16,4 2 20 0,1 1-29 0,2 0 29 16,6 1-4-16,4 0-36 0,4-2 38 15,6 0-39-15,3-1 18 0,1-1 13 0,8 1-12 16,4-4 20-16,6 0-26 0,1-2 26 15,5-2-23-15,1 0 16 0,2-1 17 0,0 0-40 16,1 0 32-16,-2-1-23 0,-4-2 13 0,1 1 6 16,-2-2 5-16,-6 1-16 0,0 1-19 0,-4-1 48 15,-3 1-47-15,-1 0 58 0,-5 0 7 0,0 1-56 16,-2 0 45-16,0 1-47 0,0 0-1 0,-2 0 6 16,-2 0 2-16,-1 0-9 0,0 4-8 0,-3 0 52 15,2 2-55-15,-2 1 53 0,2 1-9 16,1 0-50-16,1 1 47 0,2 0-43 0,1 1 30 15,1-6-2-15,0-1 15 0,0-3-4 0,0 0-29 16,1 5 38-16,4 2-44 0,0 0 33 16,10 1 25-16,-3-6-39 0,8 1 33 0,7-1-38 15,2-2-7-15,7 0 11 0,-1-2 4 0,4-6 11 16,-4-2-6-16,-2-1 30 0,-1-3-36 0,-3-1 22 16,-1-2 6-16,-1-1-38 0,3-3 31 15,-1-3-18-15,-1-3 9 0,2-4 1 0,-1-2 4 16,-2-3-12-16,1-2-7 0,-7 0 23 0,0-1-24 15,-4 2 20-15,-4 1 5 0,-6 6-17 16,-3 3 14-16,-3 4-3 0,-1 6-4 0,-2 4-9 16,-6 5 10-16,-2 5-23 0,-3 3-8 0,-4 4 41 15,0 5-44-15,0 4 42 0,-3 2 0 0,0 4-39 16,2 2 44-16,1 2-41 0,3 1 10 0,4 1 2 16,0 3-5-16,5 0 5 0,3-1-16 0,0 1 36 15,2 0-41-15,3-3 37 0,4-2 1 16,6-1-37-16,1-2 39 0,4-2-27 0,1-2 7 15,3-1 9-15,2-3-2 0,3 0-9 0,1-3-2 16,2-1 23-16,0-2-26 0,2-2 28 0,2-1 9 16,-2-2-35-16,-1 1 38 0,0-2-17 15,-1 0-17-15,0-2 9 0,-4-1-5 0,-1-2-16 16,-1 1 15-16,-3-2 28 0,-5-1-31 0,0 1 44 16,-3-1 0-16,-6 0-33 0,-1 1 27 0,-5-2-26 15,-1 1 9-15,0 0 0 0,-8 0 22 16,-2 1-35-16,-3 1-13 0,-2 1 34 0,-5 0-61 15,1 2 64-15,-3 1-7 0,-2 1-28 16,1 0 35-16,0 0-29 0,-1 4-13 0,2 3-1 16,1 0 21-16,3 2-29 0,2 2 33 0,1-1 25 15,5 1-59-15,5 0 53 0,0 1-38 0,5-2-29 16,5-1 52-16,4-1-39 0,2-1 35 0,6-1 0 16,-1-2-3-16,4-1-4 0,1-1 1 0,-1-1 16 15,3-1-38-15,-2 0 37 0,0 0-17 0,-1 0-8 16,0 0 29-16,-3 0-19 0,2 0 7 15,-1 0-12-15,-4 0 8 0,2 0-17 0,-3 4 8 16,-3-2 34-16,1 1-36 0,-2 2 31 0,-1 0-8 16,-2-2-32-16,0 2 33 0,-1-1-25 15,0 1-15-15,0-1 13 0,0 1-24 0,0-2 8 16,0 1 18-16,1-2 5 0,-1 0-33 0,-1 0 2 16,2-2-27-16,-1 0-58 0,0 0 16 0,3 0-69 15,-3 0-81-15,2 0-116 0,-1-3-333 16,-2 1-626-16</inkml:trace>
  <inkml:trace contextRef="#ctx0" brushRef="#br0" timeOffset="-95165.36">23958 18128 2211 0,'0'0'145'15,"0"0"11"-15,0 0 24 0,0 0-49 0,0 0-26 16,0 0-9-16,0 0-62 0,0 0 29 0,0 0-43 16,0 0-22-16,0 0 16 0,0 0-30 0,0 0 11 15,0 0-5-15,97 2-4 0,-68-4-43 16,2 0-20-16,9 0-52 0,-3 1-84 0,1 1-17 16,1 0-143-16,3 0-235 0,-11 0-28 15,-10 1-149-15</inkml:trace>
  <inkml:trace contextRef="#ctx0" brushRef="#br0" timeOffset="-94277.41">24654 18282 1207 0,'0'0'276'0,"0"0"-20"15,0 0 7-15,0 0-76 0,0 0-48 0,0 0-43 16,0 0-18-16,0 0 6 0,0 0-49 15,0 0 10-15,0 0-25 0,0 0-18 0,0 0 13 16,-91 5-8-16,78-2-4 0,-3 2 5 0,3 1 20 16,-4 1-29-16,3 1 38 0,-3 2-23 15,4 0-32-15,-3 3 25 0,4 0-25 0,1-1 17 16,1 2 2-16,4-4 11 0,2-3-19 0,2 4-3 16,-1-5 40-16,-1 0-46 0,4 7 36 0,0-6 4 15,0 0-61-15,0 7 54 0,3-7-28 0,2-1-8 16,4 7 21-16,-5-6-20 0,3-1 5 0,6 5-1 15,-4-6 30-15,6 2-20 0,0-1 16 16,3-2 13-16,-5-2-41 0,6-1 40 0,-3 0-30 16,1-1 15-16,2 0 21 0,0-3-9 0,4-4 14 15,2-1-19-15,9-4 10 0,-3-2-28 0,4-3 21 16,-2 2-8-16,-5 1-20 0,-4 1 24 16,-4 2-14-16,-5 4 18 0,-3 2-4 0,-5 3 5 15,0 0-20-15,-3 2-15 0,1 0 38 16,-4 0-35-16,-1 0 39 0,0 3-2 0,0-1-32 15,-1 0 23-15,-1-1-15 0,2-1 13 0,-9 5 6 16,2 0-2-16,0-1-31 0,-7 4-13 0,6-3 32 16,-3 3-35-16,-2 0 48 0,0-1-2 0,1 0-56 15,-1 0 52-15,2 0-39 0,-1 1 24 16,1 0 5-16,5-5-6 0,-7 7-8 0,5-4-33 16,2-1 42-16,1 1-39 0,5-6 35 0,-4 5 22 15,1 2-36-15,1-1 35 0,-1 1-15 0,6-6-5 16,4 0 4-16,5-1 4 0,1 2-3 15,2-2 0-15,-1 0 28 0,1-5-26 0,1 0 28 16,3-2-10-16,0 2-17 0,-1-2 16 0,3 0-15 16,-2 0 21-16,-2-1-8 0,2 1 16 0,-1 0-21 15,-6 0-18-15,4 1 30 0,-9 4-29 16,8-4 32-16,-8 4 5 0,-1 0-26 0,4 0 19 0,-10 2-23 16,0 0 11-16,0 0-22 15,0 0 17-15,0 2 6 0,0 6-39 0,0-1 47 16,0 8-53-16,-1-8 28 0,-3 0 15 0,-4 7-31 15,5-6 32-15,-2 6-31 0,0 0 23 0,3-8-11 16,1 7 15-16,1-4-17 0,0-1-19 16,3 8 42-16,2-9-43 0,5 5 40 0,1-2 8 15,1-4-44-15,4 3 28 0,1-4-37 0,0 2-25 16,4-2-23-16,8 2-30 0,-7-2-65 0,10 0-68 16,-5-2-94-16,1 1-248 0,-7-2-200 0,-9-1 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6:01:34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3472 4614 170 0,'0'0'50'0,"0"0"-22"15,0 0 15-15,0 0 17 0,0 0 25 0,0 0 29 16,0 0 22-16,0 0 11 0,0 0-3 0,0 0-13 16,0 0-13-16,0 0-2 0,-56-1 2 0,54 1 2 15,-2 0-5-15,-1 0-9 0,4 0-16 16,-2 0-18-16,0 0-11 0,1 0-10 0,1 0-12 16,1 0-6-16,0 0-11 0,0 0-9 0,0 0-6 15,0 0-6-15,0 0-4 0,0 0-6 16,0 0 1-16,2 1 1 0,3 2 5 0,-2 0 9 15,5 2 1-15,1-2 4 0,1 2-2 16,1-1-1-16,2 1-2 0,-2-1-1 0,5 1 0 0,-3 0-3 16,4-1 3-16,-3 1-1 0,3 0 3 15,-1-1 1-15,1 1-1 0,4 1 0 0,-1 0 1 16,1-1 1-16,5 1-1 0,-2-2 0 0,3 2-2 16,-2-1-1-16,5-1 2 0,0 1-1 0,1 0 4 15,2-2-2-15,2 2 0 0,-1-1-2 0,4 0-3 16,1-1 1-16,-2 0-1 0,1 1 4 15,2-1-1-15,0 2 4 0,-1 0 0 0,-3-1 2 16,3 1 3-16,1-2 0 0,-2 2 4 0,0-1-2 16,-2-1-2-16,4-1-3 0,-2 2-3 0,-4-3-2 15,3 1-2-15,-4 0 2 0,-2-1-3 16,1 0 3-16,-2 1 0 0,1-1-4 0,-2 0 2 16,1-1 0-16,0 0 1 0,0 0-2 0,1 0 1 15,0 0-2-15,0 0 1 0,4 0 2 16,-3 0-4-16,0-1 2 0,0 0-1 0,-1-2 0 15,3 2-1-15,2-1-1 0,-1 0 2 0,2 0-6 16,0 1 4-16,0-3-2 0,1 2 2 16,1-1 3-16,0 0-3 0,1-1 0 0,1 1-1 15,-3 1 0-15,4-2 1 0,0 1 1 0,-1-1-1 16,0 1-1-16,2-1 2 0,-2 0-1 0,0-1 2 16,-1 1-4-16,0-1 3 0,0-1-1 0,0 1 0 15,-3 0 2-15,-1 0-2 0,1 1 1 0,-3 0-3 16,2 1 6-16,0-1-4 0,-2 1 1 15,2-1 0-15,-2 2-3 0,2-1 1 0,-1 1-1 16,1 2 2-16,0-2-5 0,-1 2 5 0,0-1-2 16,1 1-1-16,2 0 9 0,0-1-8 0,0 1 2 15,2 0 1-15,2 0-10 0,-2 0 7 0,-1 0 1 16,1 0 0-16,-1 0 1 0,-1 0 1 16,0 1-4-16,-3 2 2 0,1-2 1 0,-3 3-1 15,1-2 3-15,-2 2-2 0,0-1 8 0,-2 1-7 16,-3 0 2-16,1 0 0 0,0 0-9 15,2 1 8-15,-1 0-2 0,1-2-1 0,1 1 7 16,1-1-6-16,1 1 0 0,0-1-2 16,4 0 1-16,-1-1-2 0,1 1 5 0,2 0-1 15,0-1-1-15,2 1 2 0,-3-1-2 0,2 0 3 0,1 1-3 16,-1-1 4-16,0 2-1 0,0-2 0 16,-2 0 4-16,0 1-3 0,-3-1 4 0,1-1-2 15,-1 0 2-15,1 0 1 0,-5-1-3 0,0 2 3 16,-2-1-8-16,-3 0 6 0,0 0-3 0,-1 0 0 15,-3-1 3-15,-2 0-5 0,-1 1 1 16,-3-1-2-16,-4 0 0 0,-3 0-3 0,0 0 2 16,-6 0-2-16,0 0-2 0,-2 0 4 0,1 0-2 15,-2 0-1-15,0 0-2 0,0 0-4 0,0 0-10 16,0 0-12-16,0 0-16 0,0 0-21 16,0 0-19-16,0 0-27 0,0 0-38 0,0 0-59 15,0 0-113-15,0 0-209 0,0 0-362 0,0 0 417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4:07:27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20888 6356 127 0,'0'0'182'0,"0"0"-103"0,0 0-86 0,0 0-245 16,0 0 123-16</inkml:trace>
  <inkml:trace contextRef="#ctx0" brushRef="#br0" timeOffset="938.01">20385 6334 281 0,'0'0'297'0,"0"0"-261"0,0 0-19 0,0 0-6 16,0 0-2-16,0 0 0 0,0 0 2 0,0 0 2 15,0 0 6-15,0 0 7 0,-121-82 10 0,111 75 11 16,-1 1 7-16,-1 2 4 0,2 0-4 0,0-1-6 16,-1 0-9-16,1 2-6 0,1 1 1 0,-1-1 1 15,1 1 6-15,0 2-2 0,4 0 0 16,-3 0-8-16,0 0-2 0,4 0-7 0,-2 0-1 15,-1 1-3-15,5 3 0 0,-3-1-1 0,2-1-2 16,0 2 1-16,2-2-7 0,0 0 0 16,0 1-3-16,1-1 1 0,0 0 0 0,0 0 4 15,0 2 4-15,0-1 2 0,0 1 2 0,0-1-2 16,2 2 3-16,-1-1-1 0,5 0 4 0,-1-1 1 16,2 2 0-16,1-1-1 0,1-1 2 15,3 1-2-15,0-2 0 0,3 1-1 0,2 0-2 16,3 0-2-16,0-1-1 0,1 0-4 0,3-1-4 15,-2 2-2-15,1-1-3 0,0 0 2 0,1 1-2 16,2-1 0-16,0-1-1 0,0 2 1 16,4-2 0-16,0 0-1 0,-1 0 1 0,0 1 0 15,1-1-1-15,0 2 3 0,0-2 0 0,0 1 1 16,1-1 3-16,-3 2-3 0,2-2-2 0,-2 1 1 16,0-1-3-16,-2 2 2 0,1-3 0 0,1 1 0 15,1-1-1-15,-1 0 0 0,-1 1-1 16,2-1-1-16,-1 0 1 0,-3 1 0 0,4-1 1 15,-1 0-1-15,-2 0 3 0,2 0 0 0,2-1 1 16,-1 0 0-16,0 0-1 0,0-2 0 16,-1 2-1-16,2-1-1 0,3 0-1 0,-2-1-1 15,2 2 1-15,1 0-2 0,-2 0 0 0,3 1-3 16,-1 0 0-16,2 0 0 0,-2 0-1 16,0 0 5-16,2 0-1 0,-2 0 0 0,1 0 1 0,0 0 0 15,2 0-2-15,-2 0 0 0,1 0 0 16,-1 1-1-16,-3 0 1 0,2 1-1 0,-1 0 2 15,0 0-2-15,3 0 0 0,-1-1 0 0,0 2-2 16,-1-1 2-16,1 0 0 0,1 2 1 16,1-3 2-16,1 1-2 0,1-1-1 0,1 0 1 15,1 0-2-15,0 0 2 0,-1 1-1 0,4-1 1 16,1-1 1-16,0 0-2 0,0 1 0 0,1-1-1 16,-4 0 1-16,3 0 0 0,-1 0 0 15,-3 0 1-15,0 1-4 0,0-1 1 0,-1 0 1 16,-1 0-1-16,-1 0 2 0,-1 0 1 0,1 0 2 15,-1 0-1-15,-2 0 0 0,5 0-1 16,-5 0 0-16,1-1 0 0,-4 0 2 0,2 1 0 16,-2-1-2-16,1 1 0 0,-1-2 0 0,2 1 0 15,3 0 1-15,-2 0-2 0,1 0-2 0,-3 1-2 16,3-1 2-16,-2 1 0 0,0-1 3 16,1 1-1-16,-3 0 2 0,4 0-2 0,-2-1-1 0,1 1 2 15,1 0-2-15,2 0 2 0,-3 0 0 16,4 0 0-16,-3 0 0 0,-1 0 0 0,1 0-2 15,-1 0 0-15,-3 1-1 0,6 1-1 0,-5-1 3 16,4 1-2-16,-3 1-1 0,4-1-3 0,-2 0-5 16,3 1-2-16,-1-1-5 0,-2 0-15 15,-2-1-26-15,-2 2-32 0,-3-1-49 0,-3-1-61 16,-1 0-54-16,-4 2-5 0,-6-2-4 0,-7-1-402 0</inkml:trace>
  <inkml:trace contextRef="#ctx0" brushRef="#br0" timeOffset="2746.22">3520 7113 365 0,'0'0'150'0,"0"0"-79"0,0 0-36 15,0 0-8-15,0 0-9 0,0 0-6 0,0 0-4 16,0 0 3-16,0 0-2 0,0 0 3 16,0 0-2-16,0 0 0 0,24-2-1 0,-20 0 6 15,3 0 6-15,-3 1 5 0,3 0 5 0,-4 0 0 16,4 1-2-16,-3-1-7 0,3 0-2 15,-1 1-7-15,-1-2 2 0,4 1 0 0,0 1-2 16,0-1-2-16,1 1-5 0,2 0-3 0,-1 0 0 16,0 0-2-16,5 0 2 0,-2 0 5 0,2 0 3 15,-1 0 2-15,5 0 0 0,0 0-1 16,-1 0-4-16,3 0 1 0,-1-1-2 0,0 1 4 16,0 0-3-16,0 0 2 0,3 0 3 0,-2-1-3 15,1 1 3-15,0-1-2 0,4-1 2 0,-4 2 1 16,3-3-3-16,-3 1-1 0,3 1-1 0,-2-1 1 15,-2-1 0-15,4 2 0 0,-2-1 1 16,2 0-1-16,-2 0 0 0,-3 0-2 0,1 1-6 16,-1 1 4-16,2 0-4 0,-2 0-1 0,0 0 2 15,-1 0-4-15,1 0 1 0,1 0-1 0,0 0 2 16,-1 0 1-16,4 1-1 0,-2-1 0 0,0 1 0 16,4-1-2-16,-4 0 2 0,5 0 2 15,1 0 0-15,-3 0 5 0,3-1-1 0,1-1 2 16,1 1 0-16,-1-2 0 0,-1 2-1 0,2-1 0 15,-1 1-1-15,0-1 0 0,1 0-2 16,-1 1 2-16,-4 0 1 0,1 0-3 0,1-1 2 16,-2 1-1-16,0 1-3 0,1-1 1 0,-1 0-2 15,3 0 0-15,-2 1 0 0,0-1 0 16,1 1 0-16,2-2 0 0,-1 2-1 0,1-1 1 16,0 0 0-16,0 0-3 0,2 0 1 0,0 0-1 15,-2-2 2-15,1 2 1 0,2 0-1 0,-2 0 0 16,2 0-1-16,-2 0 2 0,-1 1 0 0,0-1 4 15,-4 0 0-15,3 0 0 0,-4-1 1 0,1 2 0 16,-2-1-1-16,1 1-1 0,-2 0 3 16,3 0-2-16,-3 0 0 0,-1 0-2 0,1 0-2 15,-2 0 0-15,-1 0 0 0,0 0 0 0,0 0-1 16,1 0-2-16,-1 0 1 0,1 1 2 0,-2 2-1 16,5-2 1-16,-1 1-1 0,-1-1 0 15,1 1 0-15,1-1-1 0,0 0 2 0,2-1-1 16,-1 2-1-16,-2-1 4 0,1 0-3 0,-2 1-1 15,-2-1 2-15,0 1-4 0,-3-1 4 16,-1 0-1-16,1 0 0 0,-2-1 3 0,0 1-1 16,-1-1 1-16,2 0 0 0,-3 0-2 15,2 0 3-15,-1 0-1 0,-1 0 2 0,3 0-1 0,-4 0 1 16,1-1-1-16,1 0 1 0,0 0 0 16,-2 0 0-16,0 1 1 0,1-2-2 0,-1 1 2 15,0 1-1-15,-1-1-1 0,-2 1-2 0,1 0 0 16,-1 0 1-16,-2 0 0 0,1 0-1 0,-1 0-1 15,-1 0 0-15,0 0-1 0,0 0 0 16,-1 0 1-16,-3 0-2 0,3 0 2 0,-2 0-2 16,-1 0 0-16,0 1 0 0,1 0 0 0,-2 1 0 15,0-1 0-15,1 0 0 0,-2 0-1 0,0 0 2 16,0 0 1-16,1 1-1 0,-1-2 2 0,0 1 0 16,0-1-1-16,0 0 1 0,0 1-2 0,0-1-3 15,0 0-3-15,0 0-7 0,0 0-11 16,0 0-20-16,0 0-34 0,0 1-40 15,0 1-54-15,0 1-35 0,0-1 22 0,0 0-682 0</inkml:trace>
  <inkml:trace contextRef="#ctx0" brushRef="#br0" timeOffset="4322.35">3575 7047 457 0,'0'0'148'0,"0"0"-106"0,0 0-22 0,0 0-5 16,0 0-4-16,0 0-3 0,0 0 0 15,0 0-2-15,0 0 0 0,0 0 1 0,0 0-4 16,0 0 0-16,0 0-1 0,0 0 0 0,-21 24 0 16,21-21 1-16,0 0 0 0,2 0 3 0,1 2-1 15,3-2 7-15,-2 1 2 0,4-3 4 16,2 2 4-16,0-1 1 0,0-1-1 0,3 0 1 15,1 1-2-15,1-2-5 0,0 0 0 0,1 0-3 16,2 0 4-16,1 0-1 0,1 0 2 0,-1-2-1 16,-2 1-3-16,2 0-1 0,2 0-4 15,-2 0 0-15,1 0-2 0,-1-1 3 0,0 2-2 16,0-1-1-16,2-1 3 0,0 1-3 0,-1 0-2 16,2 0 1-16,0 0-3 0,0 0 0 0,3 1-2 15,-2-1-1-15,0 1 1 0,2 0-3 0,-2 0 2 16,1 0-1-16,3 0 0 0,-3 0 1 15,2 0 0-15,-4 0-1 0,4 1 2 0,-3 0-1 16,0 1 0-16,0-1-1 0,2 2 0 16,-2-2-1-16,4-1 2 0,-4 2-1 0,2-1 1 15,0 0 1-15,2-1-2 0,-2 0 0 0,2 1 1 16,-4-1 1-16,4 0 1 0,-2 0 1 0,3 0 2 16,-4 0-1-16,4 0 1 0,-6 0-1 0,5 0-6 15,-4 0 4-15,3 0-2 0,-2 0 2 0,4 0 3 16,-4 0-3-16,5 0 1 0,-1 0-2 15,-3 0 0-15,3 0-2 0,-1 0 1 0,-2 0 2 16,0 0 1-16,0 0-1 0,3 0-1 0,-3 0 0 16,4 0-1-16,-2 0 1 0,-2 0 1 0,3 0 1 15,-4-2 5-15,3 1-1 0,-2-2 4 16,2 0-2-16,1 0-5 0,-2 1 5 0,1-2-3 16,0 1 0-16,-3-1 2 0,3 1-4 0,-3-1 1 15,2 1 0-15,-2-2-2 0,2 1 2 16,-2 2-2-16,0-1 1 0,0 0 3 0,-3 2-5 15,0-1 1-15,0 1-2 0,-2 1-3 0,0-2 3 16,0 2 1-16,-3 0-1 0,4 0 2 16,-2 0-2-16,-1 0 0 0,1 0-1 0,0 0-4 15,1 0 6-15,-1 0-1 0,0 0 1 0,-2 2 4 16,3-2-7-16,-1 0-1 0,-1 1 2 0,1-1-4 16,1 1 5-16,1-1 1 0,1 1 0 15,-2 0 2-15,2 0-4 0,-1 2 1 0,-1-2-1 0,1 1-2 16,-2-1 1-16,0 2 2 0,0-1 0 0,1 0-1 15,0 1 2-15,-3-1-2 0,1 2 1 16,3-2 0-16,-3 0-1 0,0 2 1 0,-1-3 0 16,1 1 1-16,-3 1-1 0,3-2 1 0,-3 0 0 15,4 0 1-15,-3 0 0 0,2-1 1 16,-2 0-1-16,1 0 1 0,0 0 0 0,-2 0 1 16,-1 0-1-16,1 0 1 0,-3 0 1 0,-1-2 2 15,1 1 0-15,-1-2 2 0,-1 2 1 16,1 0 2-16,-2 0 2 0,0-1 0 0,0 0-1 15,-3 1-1-15,1 0-1 0,-3 0-3 0,1 1 0 16,-1-1-3-16,-3 1-2 0,3 0-2 0,-3 0 1 16,1 0-5-16,-1 0-1 0,0 0 1 15,0 0-7-15,0 0-2 0,2 0-8 0,-1 0-7 16,0 3-8-16,2 0-22 0,-2 1-37 0,3 2-50 16,-1 0-29-16,-2-1 15 0,1-1-628 0</inkml:trace>
  <inkml:trace contextRef="#ctx0" brushRef="#br0" timeOffset="177632.34">5366 8886 398 0,'0'0'195'16,"0"0"-146"-16,0 0-18 0,0 0-12 15,0 0-6-15,0 0-1 0,0 0-2 0,0 0 1 16,0 0 6-16,0 0 1 0,0 0 10 0,0 0 2 16,-11-23 3-16,10 23-1 0,0-1-1 0,1 1 0 15,-1 0-7-15,1 0-10 0,0 0-5 16,0 0-7-16,0 0-2 0,0 0 2 0,0 0 1 15,1 0 6-15,2 0 6 0,4 0 12 0,2 0 8 16,-1 0 3-16,2 0 1 0,3 0-2 0,-1 0-10 16,0 0-4-16,1-1 0 0,-1 0-7 15,2-1 5-15,-2 0-1 0,4 1-3 0,-2 0 1 16,3-2-1-16,-4 2-3 0,2-1 1 0,0 0-2 16,2 0-1-16,-3 0-2 0,4 0-4 15,0 0 0-15,0-1-1 0,-1 1 0 0,4 0 2 16,0-1 1-16,-2 0-2 0,1 0 2 0,0 0-2 15,-1 1 1-15,0-1-1 0,-1 1 1 16,-1 0 2-16,2 1-3 0,-2 1 2 0,0 0-3 16,-1 0-2-16,2 0 0 0,-3 0 0 0,3 0 2 15,0 0-2-15,-2 1 0 0,1 1-2 0,0 0 0 16,0 1 0-16,-1-2 4 0,2 1-4 0,-1-1 3 16,3 0 0-16,-1 1-2 0,2-2 5 0,0 0-4 15,1 1 4-15,-3-1-2 0,5 0 4 0,-3 0 2 16,-1 0 0-16,2 0-3 0,-1 0 2 15,0 0 0-15,0-3-2 0,2 2 3 0,1 0-4 16,-3 1 1-16,2-1-3 0,-2 0 1 0,1 1-2 16,-1-1-2-16,2 1 0 0,-1 0 2 15,-1 0-3-15,3 0 1 0,-2 0-2 0,3 0-4 16,0 0 6-16,0 0-3 0,0 1 4 16,0 0-4-16,1 0 0 0,-1 0 1 0,0 0 0 0,0 1 1 15,1-1 1-15,-1-1-2 0,0 0-2 16,-2 1 5-16,3-1-3 0,-2 0 0 0,0 1 3 15,0-1-3-15,-2 0 2 0,1 0 0 0,1 0 1 16,-1 0-3-16,1 0 1 0,-1 1 1 16,-1-1-1-16,-1 1-2 0,-2-1 3 0,2 2-3 15,0-2 1-15,-1 1 1 0,1-1-2 0,0 1 3 16,1-1-3-16,0 1 2 0,2-1-1 0,-2 0-1 16,2 0 0-16,1 0-1 0,0 0 0 0,-2 0 2 15,0 0 0-15,2 0 3 0,1 0-2 0,0 0 0 16,3 0 0-16,-2 0-2 0,0 0 2 15,1 0-1-15,2 0 0 0,2 0-2 0,3 0 2 16,0 0 0-16,1 0-1 0,0 0 1 0,1 0 0 16,2 0-1-16,1 0 0 0,0 1 3 0,1-1-4 15,1 0 3-15,-1 1-3 0,-1-1 0 16,2 2 1-16,0-2-1 0,-1 1 7 0,0 0-5 16,-1 0 2-16,0 1 0 0,-1-1-2 0,0 1 2 15,-1 0 0-15,0-1-3 0,0 1 3 16,-3 1-1-16,0-1 0 0,-1 0 0 0,-2 1-3 15,3-1 4-15,-1 0-4 0,-3 1 3 0,1 1 0 16,0-1-3-16,2 1 2 0,-1-2 2 0,0 0-2 16,-1 2 1-16,2-3 0 0,1 1 0 15,-2 1 1-15,3-1-2 0,-2-1 2 0,4 2-2 16,-3-2-1-16,2 1 1 0,-4-1 0 0,3 2-1 16,-4-2 1-16,-1 1 2 0,1-1-2 0,0 2 0 15,0-2 2-15,1 0-5 0,-1 0 2 0,-1 0 1 16,0-1-1-16,-2 1 5 0,2-1-1 0,1 0-1 15,-1 0 1-15,2 0-5 0,2 0 3 16,-2 0-1-16,-1-2 0 0,2 1 4 0,2 0-1 16,-3-2-3-16,3 2 0 0,-3-1-1 0,3 0 0 15,-2 0 2-15,-2 0 0 0,3 0 2 16,-1-1-4-16,-1 1 3 0,1 0-3 0,-1 1 0 16,0-1 3-16,-2 1 0 0,2 0 3 0,1 0 0 15,-2 0-2-15,-1 0-3 0,1-2 0 16,-1 2-2-16,-1 1 4 0,1-1-2 0,-1 0 1 15,1 1 1-15,-2-1-1 0,2 1 0 0,-2-2-3 16,0 1 2-16,-2 1-1 0,2-1 1 0,2 1 1 16,-1-1-2-16,2 1 2 0,2-1-1 15,-2 0 0-15,1-1 2 0,-2 1 0 0,4 0 0 16,0 1 2-16,-2-2-4 0,3 0 2 0,-3 1-3 16,3 0 1-16,-3 0-1 0,0-1 0 0,4 1 0 15,-2 0 0-15,2 0 4 0,-3 0-3 0,3 0 2 16,-4-1-3-16,0 1-4 0,2 0 3 0,-3 0 1 15,1 0 2-15,-1 0 2 0,2-1-4 16,-7 1 1-16,7 0-1 0,-7 0-2 0,3 1 4 16,-1 0-2-16,1 0 1 0,-1 0 4 0,-1 0-4 15,-2 0-2-15,3 0 1 0,-1 0-2 0,1 0 3 16,-2 0 0-16,1 0 1 0,2 0 1 16,-3 0-3-16,-2 0 1 0,4 0-1 15,-2 0-1-15,1 0 2 0,-1 0 0 0,4 0 2 16,-1 0 0-16,-1 0-1 0,1 0-3 0,0 0 0 15,-1 0-1-15,-1-1 3 0,2 1-2 0,-3-1 2 16,3 0 1-16,-1-2-1 0,1 2 1 0,-2 0-1 16,-2 0 0-16,2 0 0 0,-2-1 1 0,1 2 1 15,1-1-1-15,0 1 0 0,-3-1 0 16,3 1-1-16,-4 0-1 0,3 0 1 0,-3 0-1 16,2 0 2-16,-3 0-1 0,4 0 2 0,-3 0-4 15,4 0 2-15,-1 0-2 0,0 0 3 0,-1 0-2 16,-1 0 0-16,3 0 1 0,0 0-2 0,-1 0 5 15,1 0-1-15,2 0-3 0,-1-1 1 0,0 1 0 16,-1 0-1-16,1 0 3 0,-2-1-1 16,3 1 0-16,-1 0 0 0,2 0-2 0,-1 0 0 15,0 0-2-15,0 0 3 0,-3 0 0 0,2 0 0 16,-2 0-1-16,-1 0 0 0,1 1 0 0,-4-1-1 16,3 1 0-16,-2 0 2 15,0 0 0-15,-2 2-4 0,-1-2 2 0,1 0-2 16,-1 1-1-16,1 0 6 0,2 0-2 0,-1 0 4 15,-1-1-4-15,-2 2 1 0,2-1 0 0,0-1-2 16,-2 1-1-16,1 0 4 0,0 0-3 0,1-1 2 16,0 1 0-16,0 1-2 0,1-1 1 0,-1 0-1 15,1 1 1-15,0 1-3 0,-2-2 3 0,1 2 1 16,-1-2-2-16,1 0 1 0,-2 2 0 16,1-2 0-16,2 0 0 0,-4 1 2 0,2-1-1 15,0 2 1-15,-2-2-2 0,0 0 2 0,1 2-3 16,-2-2 1-16,1 0-1 0,-1 1 2 0,-1-1-1 15,0 1 0-15,0-1 3 0,-2 0-4 0,2 0 3 16,-3-1 0-16,2 1-3 0,-1-1 3 0,1 2 0 16,1-2 1-16,-2 1 1 0,1-1-1 15,-1 1 0-15,1-2-1 0,-1 1-2 0,1-1 5 16,-1 1-6-16,2 0 3 0,0 0 1 0,1-1-1 16,0 0 1-16,-1 0-2 0,-2 0 0 15,4 0 0-15,-2 0 0 0,-4 0 2 16,2 0 0-16,0 0-1 0,-4 0 2 0,4 0-2 15,-4 0 1-15,-1 0 0 0,0 1-2 0,-3-1 2 16,1 1-1-16,-3-1 0 0,1 2 0 0,-2-2-2 16,-1 1 1-16,0-1 4 0,-1 1-5 0,2-1 2 15,-1 1-1-15,-1 0-3 0,2-1 3 0,-3 1-2 16,3 1 2-16,-3-1 0 0,0 0 0 16,1-1 2-16,-1 1-3 0,0 0-2 0,0-1 3 15,1 1 0-15,-1 1-1 0,0-2 4 0,2 1-5 16,-2-1 1-16,1 1-3 0,0 0-7 0,-1 1-14 15,0 1-32-15,-1 1-51 0,0 1-82 0,0 1-63 16,0-1 12-16,0-1-665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4:18:50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3268 11186 279 0,'0'0'92'0,"0"0"-65"15,0 0-7-15,0 0-5 0,0 0-2 16,0 0-1-16,0 0-1 0,0 0 2 0,0 0 3 15,0 0 2-15,0 0 4 0,0 0 3 0,4-4 3 16,-4 4 6-16,0 0 4 0,1 0 0 0,-1 0 3 16,0 0-5-16,0 0-7 0,0 0 5 0,1 0 11 15,1 0 8-15,3 0 11 0,-1 1-1 0,3 1-12 16,1-2-7-16,2 1-7 0,-1-1-3 0,2 0-6 16,2 0 0-16,-2 0-5 0,5 0-2 15,-3-3 0-15,1 2-5 0,2-1 2 0,-2 1-2 16,3-2-1-16,-2 1 3 0,2 0-2 0,3-1-2 15,-3 1 1-15,-1 0-5 0,1-1 1 16,0 1-2-16,-3 1-3 0,3-1 2 0,-4 0 0 16,4 2 3-16,-4 0-2 0,0 0 1 0,2 0-1 15,-1 0-3-15,-3 0 2 0,2 0-1 16,1 0 1-16,-2 2 0 0,1-1-1 0,2 0 0 16,-1 1 1-16,-2-1-1 0,6 1 1 0,-2-2 1 15,0 1 3-15,3-1 4 0,-1 0 3 0,3 0 0 16,-1 0 0-16,2 0-4 0,4-3-1 15,-2 2 2-15,-1-1 1 0,2 0-2 0,-1 0 3 16,-1 0-3-16,2-1-1 0,-2 1 1 0,-1 0 0 16,4-1 3-16,-3 0 3 0,-1 0 0 0,3 1 4 15,-2 0-7-15,-2-1-1 0,-1 2-1 0,0 0-8 16,-1 0 1-16,0 1-4 0,1 0-1 16,-3 0-1-16,3 0 0 0,0 0-3 0,0 0 0 15,1 0-1-15,0-1 2 0,-1 1 0 0,4 0 0 16,-2-1 1-16,-2 1-3 0,1-2 0 0,0 1 1 15,-3 1 0-15,4 0 0 0,-2-1 0 0,-2 1 2 16,-2 0-2-16,2 0 0 0,-3 0 1 16,1 0 0-16,-1 0 1 0,-1 0-1 15,0 0-1-15,1 0-2 0,-2 0 1 0,-2 0 1 16,5 1-1-16,-4 0 0 0,1 1 2 0,-2-1-2 16,4 0 0-16,-1-1 0 0,0 1 0 0,2 0 0 15,-4 0 1-15,4 1 0 0,-3-1-1 0,-2 0 2 16,6-1-1-16,-5 1-2 0,3-1 2 15,0 0-1-15,0 0 0 0,1 0 1 0,1 0 0 16,-3 0 0-16,4 0 0 0,-4 0-2 0,5-1 3 16,-1 0-3-16,-2 0 2 0,1 1 2 0,1-2-2 15,0 2 1-15,-2-1-2 0,3 0 1 0,-3 0-2 16,0 0 3-16,3 0 0 0,-2-1-1 16,2 0 1-16,0 1 0 0,1-1 0 0,2-1-1 15,-1 2 1-15,1-1-1 0,-1 0 0 0,-1-1 0 16,1 1 1-16,-1 1-3 0,-2-2 3 0,2 2 0 15,0 1-2-15,-3-1 2 0,1 1-2 0,1 0 1 16,-1 0-1-16,-1 0 3 0,0 0-3 16,0 1 0-16,-3 0-1 0,3 1 1 15,-3-1 0-15,4 1 0 0,-3-1 2 0,2 0-2 16,0 1 1-16,-1-2-1 0,0 1 0 0,2-1-1 16,-3 1 3-16,3-1 0 0,-3 1-1 0,2 0 2 15,1-1-3-15,-5 1 1 0,5 1-1 0,-6-1 1 16,4 0-2-16,-3 1 2 0,-1-1-2 0,4 0 4 15,-3 1-2-15,1-1-2 0,1 1 4 16,0-1-5-16,-1 0 4 0,0 1 0 0,3-1-1 16,-1 0 0-16,0 0 1 0,0-1-1 0,0 0 0 15,2 0 2-15,-3 0-3 0,2 0 3 16,-2 1-3-16,4-1 3 0,-4 1-3 0,1-1-1 16,1 2 2-16,-1-2 0 0,-1 1 0 0,2-1 0 15,-3 1 1-15,1 0-3 0,-2 0 2 0,2 0 0 16,-2 2-1-16,2-2 0 0,-2 1 2 0,2-1 0 15,-3 1-1-15,5-2 3 0,-2 1-4 0,0-1 2 16,-1 0-2-16,4 0 1 0,-3 0 0 16,3 0-1-16,-2 0 4 0,0 0-3 15,2 0 0-15,-4 0-2 0,1 0 0 0,0 0-2 16,-1 0 4-16,-1 0 1 0,0 0 0 0,1 1-1 16,-2-1 0-16,1 3 0 0,0-2-2 15,1 1 4-15,-1-1-3 0,0 2 0 0,2-2 1 0,-3 1 2 16,-1 1-3-16,5-2 0 0,-3 1 3 0,1 0-4 15,0 0 2-15,0 0 2 0,0-1-2 0,1 0-1 16,-1 0 3-16,3 1-2 0,-2-1 0 16,3-1 0-16,-2 1 1 0,1 0 1 0,0 0-2 15,2 0 2-15,-2-1-3 0,-2 2 0 0,0-1 1 16,-1-1 2-16,0 1-2 0,0-1 1 16,0 1 0-16,-2 1-4 0,1-2 4 0,-1 1-2 15,0 1 0-15,0-1 2 0,0 0 0 0,-1 0 0 16,0 0 0-16,2 0-3 0,-1 1 3 0,1-1 0 15,-2-1-2-15,2 1 5 0,1-1-6 16,0 0 2-16,3 0 1 0,-1 0-1 0,0 0 1 16,-1 0-2-16,1 0 0 0,-1 0 1 0,1 0 0 15,0 0 1-15,-1 0 0 0,1 0 0 16,-1 0 0-16,1 0-1 0,-2 0-1 0,1 0 0 16,-1 0 1-16,1 0 2 0,0 0-2 0,-3 0 2 15,2 0-1-15,-2 0-2 0,0 0 2 0,0 0-1 16,-1 1 1-16,1-1 1 0,0 0 0 0,0 1-1 15,2-1 0-15,-3 0 0 0,4 0 1 0,-1 0-1 16,3 0 0-16,-3 0 3 0,3 0-5 16,-2-1 3-16,1 0-1 0,-1 0-2 0,3 1 2 15,-5-1 0-15,5-1-1 0,-3 2 2 0,0-1-1 16,0 1-1-16,1 0 1 0,-2 0-1 0,2-1 1 16,-3 1 0-16,2 0 3 0,-1-1 1 15,1 1 1-15,-1-1-1 0,0 0 0 0,1 1 0 16,-2-2-3-16,2 1 3 0,-1 1-5 0,-2-2 2 15,1 2 1-15,-1 0-2 0,1-1 1 0,-2 1 1 16,0 0-2-16,0 0 1 0,0 0-1 0,0 0 1 16,1 0 1-16,-2 0-3 0,2 0 2 15,-2 0 1-15,3 0-2 0,-3 0 2 16,1 0 0-16,0 0-1 0,-2 0 0 0,1 0-1 16,1 0 0-16,-1 0 0 0,0 0 1 0,2 0 0 15,1 0 0-15,-1 0 0 0,2 0 2 0,0-1-2 16,1 0 2-16,-2 1-3 0,4-2 1 0,-3 1 0 15,4-1 1-15,-5 1 1 0,5 0 0 0,-4-2 0 16,2 2-1-16,-3 0-2 0,5 0 1 0,-4 0-3 16,1-1 3-16,-3 1 1 0,3 0-2 15,-1 0 2-15,-3 0-2 0,4 0-2 0,-2 1 3 16,-1 0-2-16,-1 0 1 0,0-2 1 0,0 2 0 16,-1 0 2-16,-1 0-4 0,2 0 0 15,-2 0-2-15,0 0 1 0,2 2 1 0,-1-2 0 16,1 1 1-16,-1-1-1 0,-1 1 0 0,0-1 0 15,-1 0-1-15,1 1-1 0,-1-1 2 0,2 0 0 16,2 0 2-16,-2 0-1 0,0 0 1 16,-1 1-1-16,1-1-2 0,0 0 3 0,2 1-1 15,-4-1 0-15,2 2 0 0,0-1-1 0,-1-1 0 16,0 1 0-16,2 0-1 0,-1 0 0 16,-1 0 0-16,1 1 2 0,0-1 0 0,-1 0 0 15,-2 0 1-15,3 0-3 0,-2 0 0 0,1-1-1 16,1 0 1-16,0 2 3 0,0-2 0 0,2 0 1 15,0 0-2-15,-1 0-1 0,3 0 0 0,-3 0-1 16,1 0 1-16,-1 0 0 0,0 0 0 0,2 0 2 16,-2 0-3-16,-4 1 0 0,5-1 2 15,-5 1-5-15,2 0 4 0,0 1 2 0,0-2-2 16,-1 1 3-16,-1-1-1 0,1 2-2 0,1-1 0 16,0-1-1-16,-1 0 2 0,0 1 1 0,-1-1 0 15,1 1 1-15,1-1-3 0,0 0 1 16,-2 0-1-16,0 0-2 0,2 0 3 0,0 0 0 15,-1 0 1-15,-3 0 1 0,4 0-2 0,-2 1-2 16,-3-1 2-16,3 0 0 0,-4 0 1 0,3 0 0 16,-1 1-1-16,0-1 0 0,-2 0-1 15,0 0 1-15,2 0-1 0,-3 2 1 0,2-2 0 16,-2 0-1-16,1 1 2 0,0-1-2 0,0 1 0 16,0-1-1-16,0 1 0 0,-2-1 1 15,3 0 0-15,-1 1 1 0,-1-1 0 0,0 1-1 16,2-1 1-16,-2 1-2 0,-1 0 0 0,2 0-1 15,0 1 2-15,0-1 1 0,-1-1-2 0,0 1 2 16,1-1-2-16,0 0 1 0,-1 1 1 0,-1-1-1 16,2 0 0-16,1 1 1 0,-3-1 0 0,0 0 0 15,4 1 0-15,-2-1 1 0,-1 0 0 16,-1 1-2-16,1-1 0 0,2 2 2 0,-3-2 0 16,1 0 1-16,-2 1 1 0,2-1-2 0,-1 0-4 15,1 0 3-15,0 0-1 0,0 0 2 16,-2 0 1-16,0 0-1 0,1 0-1 0,-1 1-1 15,0-1 2-15,1 0-2 0,-1 1 4 0,2-1-2 16,-1 1 2-16,1-1-1 0,1 0-1 16,-1 1 2-16,-1-1-2 0,0 0 1 0,2 2 1 15,0-2 1-15,-1 0-2 0,-1 0 2 0,2 1-2 16,0-1 1-16,-1 0 1 0,-1 1 0 0,2-1 0 16,0 1-1-16,0-1 1 0,-1 1-3 15,-1 0 4-15,2-1-3 0,0 2 0 0,-1-1 0 16,0-1 1-16,1 1-1 0,0 0 0 0,-1 0 2 15,2-1-3-15,0 1 0 0,-2-1 0 0,0 0-1 16,0 2 0-16,0-2 2 0,1 0-1 0,-1 0 1 16,-2 1-2-16,2-1 0 0,0 0 1 0,-1 1-3 15,1-1 3-15,-1 0-2 0,-1 1 0 0,0-1 1 16,2 0 1-16,-2 0-2 0,0 1 0 16,0-1-1-16,0 0 0 0,1 0 1 0,-1 0 0 15,1 0 1-15,-1 1-2 0,3-1 2 0,-3 0-1 16,0 0 0-16,0 0 1 0,1 0-2 15,-1 2 2-15,0-2-3 0,2 1 2 0,-2-1-2 16,0 0 0-16,0 1-1 0,0-1 5 0,0 0-5 16,0 0-1-16,0 0 0 0,0 0-7 0,0 1 2 15,0-1-5-15,0 0-6 0,0 1-12 16,0-1-9-16,0 1-16 0,0 2-16 0,-3-1-19 16,-2 2-48-16,0 0-86 0,0-1-170 0,2-1-510 15</inkml:trace>
  <inkml:trace contextRef="#ctx0" brushRef="#br0" timeOffset="4207.8">9776 11223 400 0,'0'0'11'16,"0"0"0"-16,0 0 17 0,0 0 24 0,0 0 28 15,0 0 30-15,0 0 17 0,0 0 7 0,0 0-7 16,0 0-20-16,0 0-27 0,0 0-28 0,0 0-20 15,-20-25-6-15,20 28 10 0,0 1 17 16,1 2 12-16,1 2 0 0,2 2-2 0,-1 2-13 16,1 0-4-16,2 2-10 0,-2-2-1 0,4 3-1 15,1-1-1-15,2 1-3 0,-1-1-5 16,5 0 2-16,0 2 4 0,6-1 4 0,-2-2 0 16,3 0-1-16,4 0-6 0,-1-2-4 0,3-1-3 15,1-1 1-15,-1 0-5 0,3-1 0 0,1-1-1 16,0 0-3-16,-1-2 0 0,0 0-2 0,-1 0-3 15,1-2 0-15,0-1-2 0,0 0-1 0,2-1 0 16,3 1-3-16,-2-1 0 0,3-1 1 16,-3 0-2-16,2 1 2 0,-2-1-3 0,3 0-1 15,-5 1 1-15,0-1-1 0,-1 0 1 0,0 0-3 16,0 0 3-16,0 0-3 0,0 0 3 16,0-2 0-16,2-2-1 0,-6 1 2 0,2-1-1 15,-1 0 0-15,-5 0-2 0,3 0-2 0,-3-2 1 16,-1 2-2-16,-2-1-4 0,1-1 2 0,-1 0-6 15,-3 1 0-15,-4-1-1 0,-3-1-2 0,-1 0 1 16,-7 0-5-16,4-1-5 0,-5 0-12 0,-1-1-8 16,-1 0-9-16,-6 0-7 0,-2-1-6 15,-1 1 1-15,-3 1-3 0,-4 1 7 16,0 0 12-16,-6 0 11 0,2 1 18 0,-1 1 12 16,1-1 10-16,1 2 10 0,0-1 7 0,6 0 11 15,-2 2 5-15,5 0 3 0,0 1 1 0,2 1 2 16,1-1-2-16,4 1-3 0,2 1-13 0,-2-2-24 15,4 2-16-15,0 0-4 0,6 0 3 0,2 2 14 16,2 0 10-16,5 1 0 0,3 0-1 0,3 0-3 16,1 1-2-16,0 0 0 0,3 1 0 15,-2 1 1-15,-2-1 2 0,1 2-2 0,-3 0 0 16,1 1 4-16,-1 1 2 0,0 1 3 0,-5 0 2 16,3 1 4-16,-5 0 7 0,-1-1 6 15,-2 1 0-15,0-1 0 0,-6 0 4 0,3 0 4 16,-6 2 7-16,0 0 2 0,-9 0-8 0,-2 2-10 15,-7 1-9-15,-2 1-9 0,-3 2-11 0,-5 0-15 16,0 0-23-16,2 0-33 0,-2 0-47 16,6-2-63-16,0 0-129 0,5-4-75 0,8-5-729 0</inkml:trace>
  <inkml:trace contextRef="#ctx0" brushRef="#br0" timeOffset="6108.89">11717 11461 742 0,'0'0'384'0,"0"0"-365"0,0 0 20 15,0 0 45-15,0 0 16 0,0 0-8 16,0 0-20-16,0 0-8 0,0 0-6 0,0 0-12 15,0 0-14-15,43-129-9 0,-35 116-3 0,2 3 0 16,-1 1-4-16,0 2-3 0,1 1-5 0,-1 2-2 16,1 2-6-16,1 1-2 0,-1 1 1 15,0 0-3-15,2 5 3 0,-2 3 2 0,-1 2 2 16,1 2-3-16,-4 2 3 0,2 3 1 0,-2 1-2 16,-2 1 4-16,-4 1-3 0,0 0 2 15,0-1 0-15,0 0 0 0,0-2-1 0,0-1 1 16,0-2-1-16,-3-1 5 0,1-2-3 0,-2-3-2 15,3-1 0-15,1-2-4 0,0-3 1 0,0-1-1 16,0-1 8-16,0 0 8 0,0 0 9 0,0-2 0 16,5-5-8-16,0-3-11 0,1-3-7 0,0-2 0 15,4-1-4-15,0-3 3 0,1-1-5 16,3-1 0-16,-2-2-1 0,0 0-4 0,4 0-1 16,-3 1-2-16,0 4 2 0,2 2 0 0,-2 3 4 15,-1 4 1-15,-2 3-3 0,0 2 0 0,0 3-1 16,-2 1 0-16,-2 1 0 0,0 5 7 15,-1 2 3-15,-1 4 7 0,-2 3 3 0,-2 1 2 16,0 1-2-16,0 2-1 0,0 0-1 16,-3-1 2-16,-4 1-1 0,6-3 0 15,0-1 2-15,-1-2-4 0,1-3 4 0,1-1 3 0,0-2 5 16,0-1 5-16,0-3 4 0,0-1-1 0,0 0 0 16,2-2-2-16,0 0 3 0,-1 0 3 0,7-5 0 15,-4-1 0-15,5-5-13 0,3-1-9 16,3-3-4-16,-2-2-6 0,6-2 0 0,0-2-1 15,0-1-1-15,1 0-3 0,2-1 3 0,-2 1-1 16,0 3 0-16,-1 2 0 0,0 3 3 0,-4 3 0 16,-4 3-3-16,-1 2 4 0,0 3-3 0,-4 2-1 15,-2 1-2-15,1 0-1 0,-1 0-3 0,-3 4 3 16,3 3 4-16,-2 2 4 0,0 2 4 16,-2 0 1-16,2 3 0 0,-2 1-3 0,0 2 3 15,1-1-3-15,-1 2 2 0,0-1-2 0,3 0 0 16,0-1 1-16,-1 1-2 0,0-2 1 0,4-2-1 15,-3 0 0-15,4-1-1 0,-1-2 1 16,2-2-4-16,2-1 2 0,4-2 2 0,1-1 0 16,1-2 2-16,3-2 0 0,2 0 3 0,3-3-3 15,0-4 2-15,1-1-1 0,0-2-1 16,-1-2 0-16,2-1 0 0,-1-1 1 0,0 0-1 16,-3-4 3-16,-1 1 0 0,-2-2 4 0,0 0 3 15,-7 1 4-15,-2 0 1 0,-2-1 3 16,-6 0-1-16,-1 3 0 0,-1-1 3 0,0 3-2 15,-4 1 4-15,-4 3-3 0,-3 2-2 0,1 3-6 16,-2 0-8-16,-4 4-2 0,2 1-5 0,-3 1 1 16,0 6 1-16,0 1 1 0,0 1-1 15,3 2 1-15,-2 2-3 0,5 1 2 0,0 1-2 0,0 1 0 16,2 0 2-16,0 1-2 0,3-1 0 0,1 1-1 16,3-1-2-16,2-1-3 0,0-3-3 15,0-1-4-15,5-2-2 0,3-2 2 0,-1-1 1 16,2-3 3-16,1 0 4 0,0-2 0 0,-2-1 2 15,3 0 3-15,0 0-2 0,0-5 2 16,1 1-2-16,-1-1 0 0,0-1 1 0,0-1-4 16,-1-1 1-16,1 0-3 0,0 0-2 15,-1 1-1-15,-1 1-2 0,1 1-2 0,-1 0-1 16,-1 2-2-16,-1-1 2 0,0 2 0 0,0-1 1 16,-1 2 2-16,-1 1-2 0,1 0-3 0,-2 0 1 15,-2 1-2-15,3 3 8 0,-3 1 7 0,-1 2 7 16,0-1 5-16,0 4 1 0,-1-1 1 15,0 1-2-15,0 0 0 0,1 0 0 0,3-1 3 16,-2 1 5-16,1-2 4 0,5 1 2 0,-4-2 2 16,4 0-1-16,0-1 3 0,2-1 0 0,0-2 0 15,1 0 0-15,2-3-2 0,2 0 3 16,1 0-2-16,3-6-1 0,1-1-1 0,0-2-2 16,0-1-1-16,1 0-2 0,-2 0 1 0,-2-3-1 15,-1 0-4-15,1-2-1 0,1-1-3 0,-4-2-1 16,3-1 2-16,-2-1-7 0,3-3 2 0,-1-3-4 15,1-1-5-15,1-5 0 0,0-3-9 0,2-1-5 16,-1-1-4-16,0 1 1 0,-2 2 5 16,-5 3 3-16,0 5 3 0,-4 3 5 0,-2 5-2 15,-4 5 9-15,-1 4 6 0,-2 4 0 16,0 3 5-16,-2 2-13 0,-2 0-6 0,-2 4-4 16,-1 6-2-16,-3 2 6 0,-2 4 6 0,-2 3 2 15,1 1 2-15,-1 2-5 0,0 2 0 0,1 0 2 16,-2 4-1-16,2 0 9 0,-1 2 3 0,-1 1 3 15,3 1 0-15,-1-2-2 0,0-1-4 16,4-2-3-16,1 0-1 0,1-3-3 0,5-2-1 16,2-3-2-16,0-3-3 0,1-2-1 0,6-2 1 15,1-3 0-15,0-2 1 0,1-2-1 0,1-1 4 16,3-2 0-16,-2-1 2 0,2-1 2 0,0 0-1 16,1-4 1-16,2-3 0 0,0-1 0 15,0-2-2-15,3-2-1 0,-2-2 1 0,1-1-3 16,-1-1 0-16,1-1 3 0,-3-2-5 0,2 2 2 15,-3-1 0-15,0-1-3 0,-4 1 4 0,-2 2-1 16,-2 1 1-16,-1 1 2 0,-3 4 1 16,-1 2 7-16,-1 1 2 0,0 5 1 0,-5 2-2 15,-1 0-4-15,-2 1-6 0,-2 7 0 16,0 1 0-16,-4 3 2 0,-2 3 3 0,2 3 1 16,0 1 0-16,1 2-1 0,2 1 0 0,2 1-1 15,-2-1 1-15,4 0 1 0,2-1 1 0,-2-1-1 16,6-2-4-16,0 0-3 0,1-3-4 0,1-1-3 15,7-3-3-15,1-1 0 0,4-2-3 16,0-2-2-16,5-2-1 0,0-2-7 0,3-2-5 16,1 0-12-16,0-1-17 0,2-5-25 0,0 0-27 15,-3-1-27-15,2 0-36 0,-3 0-54 0,-3-1-117 16,-5 1-14-16,-4 3-569 0</inkml:trace>
  <inkml:trace contextRef="#ctx0" brushRef="#br0" timeOffset="6317.33">13253 11028 2457 0,'0'0'-58'0,"0"0"12"0,0 0-3 16,0 0 32-16,0 0 26 0,0 0-7 0,0 0 0 15,0 0-4-15,0 0-2 0,130 11-16 0,-93-11-45 16,-1 0-63-16,5-2-98 0,-1 2-132 16,-10 0-61-16,-9 0-659 0</inkml:trace>
  <inkml:trace contextRef="#ctx0" brushRef="#br0" timeOffset="7990.92">13853 11511 360 0,'0'0'300'0,"0"0"-144"15,0 0 33-15,0 0 25 0,0 0-12 0,0 0-75 16,0 0-41-16,0 0-14 0,0 0-7 0,0 0-25 16,0 0-21-16,0 0-10 0,0 0-7 15,0 0 1-15,13-117 0 0,2 98-1 0,3-1 1 16,-2 1-2-16,2 4-2 0,0 1-1 0,0 2-5 15,1 4 1-15,-1 1-1 0,0 3-4 0,-1 3 4 16,-1 1-7-16,-1 0-1 0,-2 5-1 0,-3 3-4 16,-1 1 0-16,-1 4 2 0,-4 1 3 15,-2 2 2-15,-2 2 4 0,0 1-1 0,-2 0 3 16,-6 0 0-16,2-2 5 0,-2-1 2 16,1-1 4-16,-2-1 5 0,3-2 4 0,-1-1 8 15,2-2 4-15,0-2 9 0,2-4 3 0,2 1 1 16,-2-3-5-16,3-1-9 0,0 0-8 0,0 0-2 15,3-2 2-15,1-5-1 0,6-3 1 0,0 1-7 16,6-5-2-16,-2 0-6 0,4-1 0 0,-2-1-2 16,3-3-6-16,0 1 1 0,-1-2-5 15,1 2-2-15,-2 0 0 0,1 3 1 0,1 4 0 16,-3 2 3-16,-1 3 2 0,-3 3-1 0,0 1 1 16,-2 2-2-16,-2 0 3 0,-1 5 0 15,-3 2 4-15,-1 2 2 0,-2 1 4 0,-1 4 2 16,0 0 1-16,-2 1-1 0,-3 1-1 0,1 0 1 15,-2-2-2-15,3 1 1 0,-2-2-1 0,2-2-1 16,-1 0 3-16,1-3 7 0,2 0 9 16,-2-1 10-16,2-2 1 0,0-1-1 0,1-1-4 15,0-1-10-15,0 0-5 0,1-2-1 0,3 0-1 16,0 0 4-16,3-3 1 0,1-3 0 16,5 0-6-16,1-2-5 0,1-1-3 0,1-3-2 15,-1 0-2-15,2 0 0 0,0-3-4 0,1-1-4 16,1-2-7-16,1 0-8 0,-1 1-7 0,0-1-2 15,0 3 3-15,-3 2 1 0,-1 1 8 0,-1 4 5 16,-4 2 1-16,0 4 0 0,-3 1-2 0,-1 1-4 16,-1 0 0-16,-2 5 1 0,-1 0 8 15,0 5 6-15,-2 0 1 0,0 2 8 0,0 0-4 16,-3 2 0-16,1 0 2 0,2 0-5 0,0 0 4 16,0 0 0-16,0-1-1 0,0 0 3 0,5-3-3 15,0 0-1-15,3 0-1 0,2-2-1 16,1-1 5-16,3 0 3 0,2-3 5 0,3 0 5 15,2-2 4-15,-1-2 6 0,4 0 0 0,-1 0 6 16,1-1 2-16,0-5 1 0,-2 0 1 16,2-1-2-16,-2 0-1 0,-1-2 0 0,1 0 0 15,-3-2 0-15,0-1-1 0,-1-2-3 0,-2-1-2 16,-1-2-4-16,-3-1-3 0,-2-1-5 0,1 0-6 16,-3-1-3-16,-2 0-4 0,0 2-4 15,-4 2-2-15,-2 2 0 0,0 1 1 0,0 3 2 16,-5 2 1-16,0 0 0 0,-3 2-3 0,1 4-6 15,-4 1-1-15,0 1-3 0,-2 0 3 0,0 6 5 16,1 2 4-16,-3 2 2 0,2 0 2 0,0 3 1 16,2 2-2-16,-3 0 4 0,4 1-1 0,0 1 0 15,2-1 3-15,1 0-4 0,3-2-2 16,2-1-3-16,2-3-4 0,0 0-1 0,1-2-1 16,3-2 1-16,0 0 2 0,3-1-1 0,0-3 3 15,1-1 1-15,2-1 0 0,2 0 4 0,1 0 0 16,0-2-1-16,-1-2 0 0,-3 1-2 15,4-1 0-15,-4 0-1 0,1 1 0 0,-2-1 1 16,-1 2 0-16,-1 0-1 0,2-1-1 0,-2 2-6 16,0-1-4-16,-2 1-4 0,2 1-3 15,-4 0 1-15,3 0 4 0,-3 0-1 0,0 0 5 16,2 3 3-16,-3 1 3 0,0 0 7 0,0 2 2 16,1-1 4-16,-2 2 1 0,0 0-1 15,0-1 1-15,0 1-3 0,0-2-3 0,1-1 0 16,1 1 0-16,2-1 0 0,-1-2 4 0,2 0 6 15,0 0 7-15,3-2 10 0,0 0 6 0,1 0 5 16,2-1 2-16,0-3 2 0,2-2 1 0,0-1 1 16,2 0 0-16,0-2-2 0,3-2-5 0,-1 1-2 15,2-3-8-15,1-2-3 0,1 0-8 0,-1-2-3 16,2-1-2-16,2-4-7 0,-1-2-1 16,5-4-5-16,-1-3-8 0,2-5-5 0,2 1-8 15,-2-2-10-15,-3 0 1 0,-1 3-2 0,-6 1 6 16,-2 4 5-16,-8 4 6 0,-3 5 11 15,-3 3 5-15,-3 7 10 0,0 3 3 0,-2 4-2 16,-3 3-5-16,-1 0-4 0,-2 7-1 0,-4 4 1 16,-3 4 7-16,0 3 0 0,-1 3 3 15,-1 2 3-15,3 2 1 0,-1 3 1 0,0-1 3 16,5 4-1-16,-3-2 2 0,3 2-4 0,2-2-3 16,0 1-3-16,6-3-5 0,-1-3-2 0,3-1-4 15,4-2-3-15,0 0-4 0,2-3 0 16,1-1 0-16,1-1 0 0,-2-2-2 0,3-3-3 15,-3-1-1-15,0-2-2 0,3-4 4 0,-3 0-3 16,0-2 5-16,3-2 2 0,1 0 3 0,1 0 2 16,2-2-1-16,2-5 1 0,-2 0-2 0,4-2 1 15,-3-2 1-15,3 0 0 0,-2-2-2 16,1 1 2-16,0-4-2 0,0 2-1 0,-1-1 5 0,0 0-2 16,-1 3 4-16,-1 0-2 0,-2 5 2 15,-5 1-2-15,0 3 0 0,-3 1 2 0,-1 2 0 16,-2 0 7-16,0 0 9 0,0 7 8 0,-2 2 0 15,-3 2-2-15,-2 3-10 0,0-1-9 16,-1 4-1-16,1-3-3 0,0 3-1 16,4-2-3-16,-1 0-6 0,3-1-8 0,1-1-10 15,0 0-10-15,2-3-14 0,6 0-40 0,2-2-20 16,1-1-29-16,3-1-80 0,2-3-122 0,-4-2-77 16,-3-1-664-16</inkml:trace>
  <inkml:trace contextRef="#ctx0" brushRef="#br0" timeOffset="8167.45">16102 10982 2237 0,'0'0'80'0,"0"0"-39"16,0 0 0-16,0 0-1 0,0 0-22 0,0 0-12 15,0 0-25-15,0 0-19 0,0 0-7 0,0 0-14 16,0 0-14-16,0 0-48 0,0 0-103 15,0 0-190-15,-18-6-41 0,18 9-560 0</inkml:trace>
  <inkml:trace contextRef="#ctx0" brushRef="#br0" timeOffset="8382.87">15266 11035 2567 0,'0'0'-93'0,"0"0"11"0,0 0 13 0,0 0 82 15,0 0-2-15,0 0-20 0,151 20-1 16,-111-17-7-16,6-1-15 0,0 2-24 0,4 0-27 16,-3 1-40-16,0 1-62 0,-2 1-91 0,-1 0-127 15,-13-3 23-15,-11-1-393 0</inkml:trace>
  <inkml:trace contextRef="#ctx0" brushRef="#br0" timeOffset="9024.79">16404 11189 1454 0,'0'0'95'0,"0"0"-23"0,0 0 18 15,0 0 16-15,0 0-27 0,0 0 2 16,0 0 0-16,0 0-14 0,0 0-23 0,0 0-13 16,0 0-5-16,-122 20-7 0,107-12-3 0,-1 0-6 15,2 1 0-15,-2 1 0 0,5 2 1 0,-1 0 4 16,2-1 2-16,2 0-1 0,-1 1-1 0,5 1-7 16,0-1-3-16,1 1-1 0,2 0-6 15,1-2 2-15,0 1-2 0,2-2-1 0,4-1 0 16,2 0-2-16,1-1 1 0,3 1 1 0,2-2 2 15,4-2 3-15,1 0 1 0,3-2 0 16,0-2 0-16,3 0-3 0,0-1 0 0,-1 0-1 16,3 0-7-16,-5-2 4 0,3-1 1 0,-1 0 2 15,-2-2 3-15,0 0 0 0,2 1-1 16,0-1 0-16,-3-1 3 0,-1 0-2 0,1 0 0 16,-1 1 0-16,-2-2-1 0,-3 1 0 0,1-1 2 15,-5 1-1-15,0-3 4 0,-2 1 1 0,-3 1 6 16,-2-1 6-16,-2 2 4 0,-2 1 4 0,0-1 1 15,-7 2-4-15,-2 0-7 0,-4 1-5 0,-2 1-6 16,-2 2 2-16,-4 0 2 0,0 0-2 16,2 4-1-16,-3 2-1 0,1 0-2 0,2 1 3 15,-1 2 3-15,2 1 1 0,6 0 6 0,0 0-1 16,2-1-1-16,1-1-3 0,2-2-7 0,4 1-1 16,1-1-3-16,2 0-1 0,0 0 1 15,1-2-2-15,2 2-3 0,5-1 4 0,0 0-1 16,3-1 2-16,-1 0 2 0,0 0-2 0,2-1 4 15,-1 0-6-15,0 0 1 0,3-1-2 16,-1 1-3-16,0-1 4 0,1 0 0 0,1 0-1 16,-3 0 2-16,1-1-8 0,1 0-3 0,-2 0-9 15,1 0-12-15,2-1-8 0,-3 0-14 16,1 0-12-16,2 0-16 0,-1 0-27 0,-2 0-30 16,4-2-27-16,-4 0-13 0,1-2-8 0,-1 1-26 15,-1-1-19-15,0 0-58 0,-5 1 36 0,0 1-356 16</inkml:trace>
  <inkml:trace contextRef="#ctx0" brushRef="#br0" timeOffset="9291.2">16794 10987 1546 0,'0'0'570'0,"0"0"-523"0,0 0-7 0,0 0 16 16,0 0 16-16,0 0 4 0,0 0-13 16,0 0-12-16,0 0-20 0,0 0-15 0,0 0-6 15,0 0 0-15,0 0-5 0,0 0-4 16,17 79-2-16,2-66-3 0,0-3 1 0,2-1-5 16,4-1-3-16,1-1-5 0,-1 0-9 0,1-2-10 15,-1-1-8-15,0 0-11 0,-3-2-21 0,-1 0-28 16,-1-2-53-16,-1 0-81 0,-6 0-141 0,0 0-52 15,-8 0-585-15</inkml:trace>
  <inkml:trace contextRef="#ctx0" brushRef="#br0" timeOffset="9817.35">15824 11505 299 0,'0'0'45'0,"0"0"11"0,0 0 44 0,0 0 40 15,0 0 36-15,0 0-9 0,0 0-17 0,0 0-8 16,0 0-12-16,0 0-7 0,0 0-9 0,0 0-6 16,121-8-11-16,-105 7-19 0,-1-1-8 15,1 1-9-15,-1-1-10 0,2 1-12 0,-2-3-13 16,3 2-13-16,-6 0-11 0,4-2-6 0,-3 2-7 15,-1-2-10-15,2 1-17 0,-1-2-26 0,-1 2-52 16,-2-2-91-16,0 0-164 0,-1 2-35 0,-6 1-543 0</inkml:trace>
  <inkml:trace contextRef="#ctx0" brushRef="#br0" timeOffset="10204.31">16149 11047 1200 0,'0'0'49'0,"0"0"-29"16,0 0 34-16,0 0 46 0,0 0 20 0,0 0-24 15,0 0-19-15,0 0-21 0,0 0-26 0,0 0-15 16,0 0 4-16,0 0 16 0,0 0 14 0,0 0 15 16,19-7 6-16,-22 9-4 0,-2 0-12 0,0 0-14 15,-1-1-6-15,-3 1-3 0,3-1 5 0,0-1 3 16,-2 0 2-16,5 0-1 0,-6 0-2 16,8 0-4-16,-3 0-3 0,0-1-7 0,3-2-2 15,-2 1-6-15,2 0-5 0,0 0-2 0,-1 1-5 16,2-2-3-16,0 2-4 0,0 0-2 15,0 1-6-15,0-1-7 0,0 1-15 0,0 0-22 16,0 0-28-16,0 0-27 0,0 0-18 0,0 0-36 16,0 0-71-16,0 2-169 0,0 0-15 15,2 0-538-15</inkml:trace>
  <inkml:trace contextRef="#ctx0" brushRef="#br0" timeOffset="11108.18">13079 11064 0 0,'0'0'0'0,"0"0"123"15,0 0-28-15,0 0-10 0,0 0-42 0,0 0-22 16,0 0-1-16,0 0 3 0,0 0 17 0,0 0 22 15,0 0 27-15,0 0 15 0,0 0 13 0,0 0 3 16,-85-31-6-16,79 30-7 0,2 1-14 16,-2 0-9-16,4 0-14 0,-2 0-13 15,0 0-15-15,4 1-12 0,-2 2-5 0,2 2 3 16,0-1 2-16,0 2-1 0,2 0 5 0,6 1 3 16,2 0 7-16,1-2 3 0,9 2-4 0,1-2-8 15,0 0-11-15,8-1-5 0,-1-2-5 0,2 0 2 16,-2 1 0-16,2-1 0 0,-2-1-3 0,2 2-1 15,1-3-4-15,-2 0-1 0,-1 0-2 16,-1 0 0-16,-1 0 0 0,-4 0-5 0,-1 0 2 16,-1 0-6-16,-1 0-4 0,0 0-10 0,-2-2-23 15,5 0-45-15,-1 0-73 0,0-2-118 0,1 1-101 16,-5 1-409-16,-6 1 492 0</inkml:trace>
  <inkml:trace contextRef="#ctx0" brushRef="#br0" timeOffset="18024.52">3110 12098 388 0,'0'0'29'0,"0"0"-9"16,0 0-4-16,0 0-2 0,0 0-3 0,0 0-4 15,0 0 3-15,0 0 2 0,0 0 7 0,0 0 15 16,0 0 15-16,0 0 21 0,-7-36 16 15,7 32 10-15,0 1 4 0,0-1 1 0,0 2-3 16,-3-1-7-16,2-1-1 0,-1 2-5 0,-3-1-4 16,3 1-7-16,-1 1-4 0,-2 0-6 0,3 0-9 15,1 1-7-15,0-2-10 0,0 2-10 0,0 0-9 16,1-1-3-16,0 1-5 0,0 0-1 0,0 0 1 16,0 0 1-16,0 0 0 0,0 0 1 15,0 0 2-15,0 0-1 0,0 0 9 0,0 0 3 16,0 0 4-16,0 0 4 0,0 0 1 0,0 0 0 15,0 0-7-15,0 0-3 0,0 0-6 0,0 0-4 16,0 0-4-16,0 0 1 0,0 0-7 16,0 0-2-16,0 0 1 0,0 0-6 0,0 0 2 15,0 0 0-15,0 0 0 0,1 0 4 16,1 0 0-16,1 0-1 0,2 0 4 0,-2 0-2 16,4 1 2-16,-3 1 1 0,3-1-2 0,-2 0 0 15,2 0 1-15,0 0 1 0,-3 0 0 0,4 1 3 16,-1-1-3-16,-1 0 0 0,3 0 1 0,-2-1-1 15,0 1 2-15,1-1-1 0,0 0-1 16,2 0-1-16,0 0 1 0,-1 0-2 0,0 0 0 16,0 0 0-16,2 0-1 0,-2 0 1 0,1-1-2 15,1 0 1-15,-1 1-1 0,-1 0-2 0,-1 0 0 16,1 0-1-16,-1 0 1 0,2 0 0 16,-3 0 0-16,-1 0 0 0,2 0 1 0,2 0-2 15,-1 1 4-15,0-1-5 0,1 0 4 0,1 0 0 16,-1 0-3-16,0 0 3 0,1 0-2 0,-1 0 0 15,0 0-2-15,2 0 2 0,-2 0-1 0,2 0 0 16,-1-1 1-16,3 1 0 0,-3 0 0 0,-1-1-1 16,0 1-1-16,1 0 2 0,-2 0 0 15,0 0 0-15,-1 0 1 0,0 0 0 16,0 0 0-16,-1 0 1 0,-1 0-3 0,2 0 2 16,-1 0 0-16,-3 0-1 0,2 1 1 0,0 0 0 15,1 0-1-15,-1 0 1 0,-1 1-2 0,1-1 2 16,0 0-1-16,1 0-1 0,0 0 2 0,-2 0 0 15,4-1 0-15,-1 0 0 0,0 2 2 0,-2-2-3 16,3 0 2-16,1 0 1 0,-1 0-3 16,0 0 4-16,1 0-3 0,-1 0-1 0,0 0-2 15,-2 0-1-15,2 0 2 0,-1 0 0 0,1 0 0 16,-5 1 2-16,5 0-3 0,-3 0-1 16,-2 1 1-16,2 0-4 0,-2-1 6 0,3 1 2 15,-4-1-2-15,4 1 6 0,-3 0-7 0,6 0 1 16,-2 0-2-16,1-1-1 0,0 0 2 0,2-1-1 15,0 1 0-15,-1 0 2 0,3-1-1 0,-2 2 1 16,4-2-1-16,-3 1-3 0,0-1 3 16,1 1-1-16,2 0 1 0,-2 0 3 0,-2 0-3 15,3 1-1-15,-2-1 0 0,0 1 0 16,0-1 0-16,-2 0 1 0,0 0 0 0,2 1 1 16,-1-1-1-16,2-1 1 0,-1 1-2 0,0-1 2 15,1 0-2-15,2 1 2 0,-1-1 1 0,-3 0-2 16,4 0 3-16,-2 0-2 0,-1 0 1 0,1 0 3 15,2-2-4-15,-2 1 0 0,-1-1 1 0,3 1-1 16,-2 0 0-16,-3 0 1 0,2 0-2 16,2 1-1-16,-3-1 0 0,1 1 2 0,-1 0-2 15,1 0 3-15,-3 0-1 0,1-1-2 0,1 1 3 16,-1 0-4-16,0 0 3 0,-1 0 1 0,2 0 0 16,-1 0 4-16,-1 0-4 0,2-2 1 15,-1 2 0-15,2 0-2 0,-2-1 2 0,1 0 0 16,4 1-1-16,-4-1 1 0,1 0-3 0,0-2 3 15,1 2-2-15,2 0-2 0,-3 1 2 0,1-1-1 16,1 0 0-16,-3 1 2 0,2-1-2 16,-2 1 0-16,1 0-1 0,1 0 0 0,-3 0 2 15,2 0-2-15,-2 0 2 0,0 0 0 16,0 0-1-16,-1 0 0 0,1 0 0 0,-1 0 0 16,2 0-1-16,-4 0 1 0,5 0-1 0,-2 0 2 15,0 0-2-15,1 0 1 0,0 0 0 0,-4 0 0 16,4 0 0-16,0 0-1 0,1 1 0 0,-1 0 2 15,-1 0-2-15,0-1 2 0,0 1-1 0,0-1-1 16,-4 1 1-16,3 1 0 0,1-1-2 0,0-1 2 16,-1 1 0-16,2-1-1 0,-2 0 0 15,1 0-1-15,0 1 1 0,0-1-1 0,0 0 1 16,0 1 2-16,0-1-2 0,0 0 2 0,1 1-2 16,0-1-1-16,-1 2 2 0,1-2-2 15,0 1 1-15,-1 0 1 0,1-1-1 0,-1 1 1 16,0 0-1-16,1 0-1 0,-1-1 2 0,1 1-2 15,2 1 0-15,-3-1 3 0,1 0-4 0,2-1 3 16,-2 0 0-16,1 1-1 0,2-1 0 16,-2 0 0-16,1 1 1 0,3-1 0 0,-1 0 0 15,2 1 0-15,-3-1-1 0,3 0-1 0,-3 2 3 16,2-2-1-16,-2 0-1 0,2 1 2 16,-2-1-2-16,-2 1 0 0,0-1 1 0,0 1 0 15,-2-1-1-15,3 0 1 0,-3 1 1 0,0-1-2 16,2 0 0-16,-2 0 0 0,0 1 2 0,1-1 0 15,-1 0 2-15,3 2-2 0,-2-2 1 0,2 0-2 16,-1 0 2-16,-1 0-1 0,-1 0 0 0,2 0 0 16,0 0-1-16,-1 0 0 0,1 0 0 0,-2 0 1 15,1 0-3-15,-1 0 2 0,0 1 1 16,1-1-3-16,-1 0 2 0,-1 1-1 0,2-1 2 16,-1 0-1-16,1 0 1 0,0 0-2 0,0 0 2 15,-1 0-2-15,2 0 3 0,-2 1-2 16,1-1-2-16,-1 0 3 0,2 0-2 0,-2 0 2 15,1 0-1-15,-2 1 0 0,1 0-2 0,-1-1 2 16,0 2 0-16,0-1-1 0,1 0 0 16,-2 0 0-16,-2 0 1 0,2 0-2 0,0-1 4 15,-2 2-3-15,0-2 0 0,2 1 0 0,1-1 0 16,-2 0 2-16,0 1-1 0,2-1 2 0,0 0 1 16,-1 0-3-16,-1 0 0 0,0 0 0 15,4 0-3-15,-3 0 4 0,1 0 0 0,0 0 0 16,1 0 4-16,0 0-4 0,0 0 0 0,2 0-1 15,-2 0-1-15,2 0 0 0,-1-1 2 0,-1 0 1 16,3-1 3-16,0 0-4 0,-1 1-2 0,1 0 2 16,1 1-6-16,2-1 6 0,-2-1 1 0,1 1-2 15,-1 0 2-15,3 1-1 0,-3-1-2 16,3 0 2-16,-3 0-2 0,1-1 1 0,-1 2 2 16,-1-1-4-16,1 0 6 0,-1 0-5 0,-1 0 0 15,-1 1 1-15,3-1-1 0,-4-1 1 0,1 2 0 16,-1-1 1-16,-1 1-2 0,0 0 2 15,0 0-2-15,-1 0 0 0,-1 0 1 0,0 0 0 16,-3 0 1-16,4 0-2 0,-4 0-1 0,2 0 2 16,-2 0 1-16,2 0-2 0,-1 0 3 15,1 0-3-15,-1 0-1 0,1 0 3 0,-1 0-3 16,1 0 1-16,1 0-1 0,-2 0 1 0,1 0-2 16,-2 1 3-16,2-1 0 0,0 0 0 15,0 0-1-15,-1 0 1 0,1 0 0 0,1 0-2 16,-2 0 2-16,2 0-1 0,0 0 0 0,-3 0 1 15,3 0 2-15,-2 0-3 0,2 0-1 0,-1 0 2 16,0 0-3-16,3 0 4 0,-1 0-2 0,-1 0 2 16,1 0-2-16,1 0 1 0,0 0 0 0,-1 0-1 15,-1 0 0-15,2 0 0 0,0 0 2 0,-1 0-2 16,0 0 2-16,1 0-2 0,-1 0-1 16,0 0 1-16,0 0 0 0,4 0 0 0,-4 0 0 15,0 0 1-15,2 0-1 0,-3 0 1 0,0 0-2 16,0 0 2-16,1-1-1 0,-4 1 2 15,2 0 0-15,-3-1-1 0,0 1-1 0,1 0 0 16,-2 0 1-16,0 0-2 0,-2 0 3 0,3 0-2 16,-2 0 1-16,2 0-1 0,-1 0 0 15,-1 0-2-15,1 0 1 0,-1 0 0 0,0 0 2 16,2 0-2-16,-1 0 1 0,1 0 2 0,-2 0-5 16,2 0 5-16,-1 0-2 0,2 0 1 0,-4 0 1 15,6 0-3-15,-4 0 2 0,1 0-2 16,1 0 1-16,-1 0-1 0,0 0 1 0,1 0 0 15,1 0 1-15,-4 1-2 0,5-1 1 0,-2 0 2 16,-1 0-3-16,2 0 2 0,-2 0-3 0,1 1 2 16,-1 1 0-16,0-1 0 0,4-1 2 0,-3 0-2 15,1 1 1-15,-1-1-1 0,1 0 0 0,-1 1-1 16,3-1 1-16,-3 0-1 0,-1 1 2 16,2-1-1-16,-2 0 0 0,3 0-1 0,-2 0 0 15,2 0 3-15,-2 0-3 0,1 1 2 0,-1-1-1 16,1 0 1-16,0 0 0 0,-3 0 1 0,4 0-1 15,-2 0-1-15,1 0 1 0,0 0-1 16,0 0 1-16,-1 0-1 0,0 0 2 16,0 0-2-16,-1 0 0 0,1 0 0 0,-1 0-1 15,0 0 1-15,1 0 0 0,-2 0 2 0,1 0-3 16,-1 0 1-16,1-1 0 0,0 1 0 0,0 0 3 16,-1 0-2-16,1 0 0 0,-1 0-2 0,1 0 0 15,-2 0 1-15,2 0 1 0,-1 0-2 0,0 0 4 16,0 0-3-16,0 0-1 0,2 0 2 15,-1 0-6-15,-1 0 4 0,0 0 1 0,1 0 0 16,-2 0 3-16,2 0-2 0,-3 0-1 0,2 0 1 16,-1 0-1-16,2 0 1 0,-2 0-1 0,2 0-2 15,-2 0 0-15,1 0 1 0,1 0 3 16,2 0-1-16,-3 0 1 0,2 0-2 0,-2-1-2 16,1 1 3-16,1 0-1 0,-2-1 0 0,1 1 2 15,-1 0-2-15,-1-1 4 0,2 1-4 0,-2-1 0 16,2 1 1-16,-2 0-4 0,-1 0 5 0,0 0-1 15,0 0-2-15,0 0 6 0,0 0-6 0,0 0 1 16,0 0-1-16,0 0-3 0,0 0 3 16,0 0-1-16,0 0 2 0,0 0 0 0,0 0-2 15,0 0-1-15,1 0-1 0,-1 0-1 16,1 0 1-16,1 0-5 0,-1 0-3 0,1 0-1 16,0 0-7-16,0 0-12 0,1 0-20 0,-2 0-22 15,1 0-30-15,0 0-40 0,-1 0-63 0,1 2-99 16,-2-1-200-16,1 0-661 0</inkml:trace>
  <inkml:trace contextRef="#ctx0" brushRef="#br0" timeOffset="42526.04">8260 11759 28 0,'0'0'264'0,"0"0"-203"15,0 0 45-15,0 0 44 0,0 0 35 0,0 0 10 16,0 0-12-16,0 0-10 0,0 0 0 0,0 0-7 15,0 0-14-15,0 0-25 0,-38 1-33 0,38-1-28 16,0 0-27-16,0 0-13 0,0 0 0 16,1 0 4-16,5 0 2 0,0 1 4 0,4 0-1 15,3 1-2-15,3-1 1 0,5 0-3 0,2 0-3 16,3 0-5-16,4-1-2 0,1 1 0 16,1-1 0-16,3 2 2 0,1-2-1 0,2 0-1 15,-2 0 0-15,2 0 1 0,2 0-4 0,0 0-1 16,-1 0-1-16,-1 0-4 0,0 0-2 0,1 0 0 15,2 0-2-15,-1 0-1 0,1 1-1 16,-1 0-1-16,1 1-1 0,3-1 0 0,0 2 2 0,0-1-2 16,3 0-1-16,1 0 2 0,-1 2-3 15,4-2 2-15,-1 0-2 0,0 1-1 0,1-1-1 16,-2 0 2-16,2 1 3 0,-1-1-2 0,-2 0 0 16,5 2-1-16,-2-2-2 0,0 0 0 0,2 0 6 15,0 0-4-15,3-1 0 0,-2 0 1 16,-1 0-1-16,3-1 0 0,-4 0 0 0,-2 0 0 15,-2 0-2-15,-1 0 2 0,1 0 0 0,-6 0-1 16,0-1-3-16,-3 0 3 0,-2-1-2 16,-6 1 0-16,-5-2 3 0,-5 2-4 0,-4 1-1 15,-7 0-2-15,-3 0-2 0,-5 0-1 16,-2-1-3-16,0 1-6 0,-1-1-11 0,-7 0-22 0,-1 1-22 16,-2-2-15-16,-7 2-21 0,-1 0-13 15,-3 0-29-15,-1 0-50 0,-4 0-53 0,1 2-65 16,-1 0-70-16,6-1 56 0,7 0-360 0</inkml:trace>
  <inkml:trace contextRef="#ctx0" brushRef="#br0" timeOffset="43058.61">8867 11966 699 0,'0'0'14'0,"0"0"28"16,0 0 49-16,0 0 39 0,0 0 22 15,0 0-15-15,0 0-24 0,0 0-12 0,0 0-12 16,0 0-5-16,0 0-11 0,0 0-13 0,0 0-15 15,0 0-11-15,-79 0 3 0,83 0 11 0,4 2 18 16,1 1 13-16,8-2 2 0,4 1-7 0,4-2-10 16,8 0-7-16,6 0-8 0,2 0-8 0,5 0-4 15,0-2-6-15,4-1-2 0,1 2 0 16,5 0-1-16,0 0-2 0,3 0-6 0,-1 1-2 16,-1 0-4-16,2 0-5 0,-3 0 3 0,0 0-4 15,2 1 0-15,-2 1-1 0,2-1-1 16,-5 2 0-16,4-1-1 0,-3 0-2 0,3 1 1 15,-3-1-2-15,-1 0 3 0,2 1-1 0,-4-1-3 16,-5 1 2-16,3-1-2 0,-3 0 0 16,-2 0 0-16,-2-1-1 0,-1 1-1 0,-4-1 1 15,-3 0 0-15,-1-1 0 0,-4 1-1 0,-2 0-1 16,-7 0 1-16,-3 1-1 0,-5-2 1 0,-2 0 1 16,-6 0-1-16,-3 0 0 0,0 0 1 0,-1 1-3 15,0-1-6-15,0 0-13 0,-2 0-18 16,-2 0-16-16,-6 0-22 0,2 0-22 0,-4 0-30 15,-5 0-51-15,3 0-70 0,-4 0-88 0,0-1-95 16,6-1 42-16,3 2-341 0</inkml:trace>
  <inkml:trace contextRef="#ctx0" brushRef="#br0" timeOffset="43458.54">10395 11646 1997 0,'0'0'9'16,"0"0"44"-16,0 0 14 0,0 0 9 16,0 0-5-16,0 0-29 0,0 0-8 0,0 0 7 0,0 0 8 15,0 0 1-15,0 0 0 0,0 0-9 16,0 0-8-16,33 93-9 0,-12-79-8 0,2 0-5 16,2 0-4-16,-1-2-2 0,4 1 0 0,3 0 0 15,0 0 1-15,-1-1-2 0,0-1 0 16,0 1-1-16,-3 0 1 0,-4-2-3 0,-1 0 3 15,-2 1-2-15,-1-2 1 0,-5 0-1 0,3 0 1 16,-6 0 0-16,0-2-1 0,-2-1 3 0,-1 0-2 16,-5 0 2-16,-2-1 4 0,-1 1 1 15,0 1 7-15,0 0 4 0,-3 0 0 0,-5 1 1 16,-1 1-1-16,-1 0-1 0,-3 1 1 0,0 0-3 16,-4 1-2-16,0-1-1 0,0 0 1 0,-1-1-1 15,-2 2-1-15,0 0-2 0,1 0-5 0,0 0 0 16,0-1-3-16,0 1-2 0,0-2-2 15,0 0-4-15,0-1-3 0,-1 0-9 0,2-1-14 16,3 0-18-16,-1 1-27 0,2-1-32 0,-3 0-39 16,1 0-62-16,1 0-99 0,-4 1-121 0,8-3-67 15,1-1-662-15</inkml:trace>
  <inkml:trace contextRef="#ctx0" brushRef="#br0" timeOffset="44124.78">8349 11753 510 0,'0'0'21'0,"0"0"12"16,0 0 46-16,0 0 57 0,0 0 45 15,0 0 22-15,0 0-7 0,0 0-23 0,0 0-28 16,0 0-32-16,0 0-32 0,0 0-16 0,0 0-11 16,0 0-8-16,-18-48-1 0,11 53-7 15,-5 0-1-15,-2 3 2 0,-1 1 1 0,-3 1 1 16,0 0 0-16,0 0-2 0,0 1-2 0,-1-1-1 16,5 0-1-16,-2 1 1 0,5 0-8 0,1 1 1 15,-1 1-6-15,2-1-2 0,0 2-6 16,3-1-2-16,2-1-2 0,2 0-5 0,2 0-1 15,2 2-1-15,7 0 0 0,2 0 3 0,7 0 9 0,2 0-10 16,3-1 0-16,5 1-3 0,2 0-9 16,2-1 5-16,0-1 0 0,4 1-5 0,2-2-6 15,0 2-14-15,2-3-23 0,1 2-33 0,3-1-30 16,0-2-52-16,-2 2-90 0,4-1-132 16,-1-1-67-16,-13-4 48 0,-10 0-335 0</inkml:trace>
  <inkml:trace contextRef="#ctx0" brushRef="#br0" timeOffset="45142.77">11586 12163 341 0,'0'0'48'15,"0"0"58"-15,0 0 83 0,0 0 56 16,0 0 30-16,0 0-41 0,-125-20-45 0,114 10-25 0,2-1-23 16,2-2-34-16,2-3-32 0,5-2-25 15,0-1-15-15,5-2-5 0,3-2-4 0,3 1 1 16,1 0-3-16,5 3 0 0,-2 0 0 0,3 4-6 16,2 3-3-16,1 3-8 0,0 3-2 15,5 3-4-15,-3 1 1 0,3 2-1 0,-3 3-1 16,-1 4-1-16,0 1 1 0,-1 4-3 0,-3 1-2 15,-2 2 0-15,-5 1-4 0,-5 0 0 0,1 1 0 16,-6 0 1-16,-1-1 3 0,0 2 0 16,-8 1 4-16,-2-3 1 0,-3 2 0 0,0-1 3 15,-4-2 1-15,-1-1 0 0,2 0 1 16,1-4-1-16,3-2-2 0,3-2 0 0,5-2-4 16,2-2-8-16,2-2-19 0,0 0-8 0,0 0-5 15,5-4 4-15,4-1 10 0,2-4 2 0,6-1-15 16,2-4-16-16,2 0-13 0,0-3-3 15,2 2 10-15,0-1 16 0,2 1 17 0,-3 1 14 0,0-1 4 16,-1 2 7-16,-1 1 2 0,-2 1 1 16,0-1 5-16,-4 2 6 0,-4 0 6 0,3 2 20 15,-4 3 13-15,-2-1 18 0,-4 3 15 0,2 0 5 16,-5 2 3-16,0 1-7 0,0 0-14 0,-4 0-17 16,0 0-20-16,-4 2-11 0,0 4-6 0,-3 1-7 15,0 3 5-15,-2 2-1 0,-4 0-1 16,5 4 1-16,-2-2-5 0,1 2-2 0,2 2-4 15,5-1-2-15,-1 0-1 0,1 1 0 0,3-1 1 16,2 0 0-16,0-1-3 0,1-3-3 16,1-3-6-16,3-1-5 0,4-1 2 0,2-3-2 15,2-2 3-15,4-3 6 0,-2 0 1 16,2-1 6-16,-2-6 1 0,1-2 2 0,-1-2 2 0,2-3 1 16,-1-3-1-16,1-1-1 0,-1-2 1 15,1 1 1-15,-2 0 1 0,1 3 3 0,-3 1 2 16,-2 2 3-16,-3 2 5 0,-1 5 4 0,-1 1 2 15,-1 2-3-15,-2 2-2 0,-2 1-7 0,1 0-4 16,3 0 0-16,-2 3-1 0,0 3 5 0,0 0-1 16,3 4 0-16,-2 0-2 0,0 2-3 15,2-1-2-15,-2 2-2 0,3 1-6 0,-2-2-5 16,5 2-8-16,2-1-5 0,0-3-10 0,7-1-23 16,0-1-33-16,5-4-62 0,3-3-107 0,1-1-151 15,-6 0-45-15,-4 0-624 0</inkml:trace>
  <inkml:trace contextRef="#ctx0" brushRef="#br0" timeOffset="45323.29">12063 11526 2501 0,'0'0'-10'0,"0"0"12"0,0 0 16 0,0 0 28 15,0 0 2-15,0 0-20 0,-61 122-14 0,77-99-7 16,5-1-16-16,9-3-24 0,7-4-48 0,12-4-82 16,7-3-173-16,-13-3-204 0,-12-3-864 0</inkml:trace>
  <inkml:trace contextRef="#ctx0" brushRef="#br0" timeOffset="45903.26">12106 11997 766 0,'0'0'87'0,"0"0"-19"16,0 0 54-16,0 0 52 0,0 0-12 15,0 0-73-15,0 0-30 0,0 0-2 0,0 0-3 16,0 0-1-16,0 0-12 0,0 0-14 0,0 0-14 16,0 0-7-16,66-54-5 0,-56 57-4 0,1 2-4 15,1 2-21-15,0 0-44 0,4 1-72 16,-3 1-103-16,5-1-74 0,-7-1 31 0,-3-2-377 0</inkml:trace>
  <inkml:trace contextRef="#ctx0" brushRef="#br0" timeOffset="46542.14">13078 11980 1301 0,'0'0'204'0,"0"0"-225"16,0 0 36-16,0 0 81 0,0 0 15 15,0 0-50-15,0 0-11 0,0 0-5 0,0 0-2 16,-3 129-10-16,13-92-10 0,2 3 3 0,-2 2 1 16,-1 1 1-16,-2 2-1 0,0 2-7 0,-3 0-3 15,-2-2-5-15,-2-1 2 0,0-3 3 16,-3-2 7-16,-2-5 8 0,-4-2 5 0,1-4 4 0,3-6 3 15,-3-5-1-15,-1-4 5 0,3-4 5 16,1-3 6-16,0-3 4 0,1-3-2 0,2 0-8 16,0-4-18-16,-4-8-19 0,6-7-12 0,0-5-9 15,0-8 1-15,8-7 4 0,-2-6-3 16,3-4 2-16,1-6-8 0,3-8-8 0,-1-2-7 16,5-5-9-16,-1 0 7 0,3 3 6 0,0 8 8 15,0 8 10-15,-1 10-1 0,-1 9 1 0,3 9 3 16,-2 7-4-16,-3 7 4 0,2 5-1 15,-3 4-1-15,0 0 3 0,0 6-4 0,-4 7 2 16,1 2 0-16,-2 5-2 0,-5-1 5 0,0 3 1 16,-4 1 2-16,0-1 0 0,-5 1 1 15,-4-1 0-15,-3-1 3 0,-1-2 0 0,-2-2 4 16,-1 1 0-16,-3-4 2 0,2-2-2 0,0-2-3 16,-1 0-3-16,0-1-4 0,4-2-3 15,-3-1-10-15,5-2-11 0,-1-1-21 0,3-2-34 16,2-1-43-16,-1 0-69 0,6-1-106 0,-1-4-153 0,2 0-16 15,2 3-479-15</inkml:trace>
  <inkml:trace contextRef="#ctx0" brushRef="#br0" timeOffset="47592.37">13369 12163 1619 0,'0'0'-37'0,"0"0"29"0,0 0 54 15,0 0 64-15,0 0-59 0,0 0-50 0,0 0 21 16,0 0 18-16,0 0 2 0,0 0-6 0,0 0-6 16,0 0-5-16,0 0-3 0,102-80-2 0,-89 65-1 15,-1-3 0-15,2 0 0 0,-3 0 2 16,2 1 0-16,-3 1 1 0,-1 1 2 0,-2 2 2 0,-2 0 4 15,-3 3 7-15,-1 3 6 0,-1 4 1 0,0 1 0 16,0 0-9-16,0 2-13 0,-1 0-12 16,0 4-9-16,-4 2-5 0,1 3 0 0,-3 4 2 15,2 0 2-15,-1 2-1 0,1 3 1 0,0 0 0 16,0 0-2-16,2 2 1 0,0 0 0 0,1-2-2 16,2 2 2-16,0-3-1 0,3 0-1 15,2-2 1-15,1-2-1 0,1-3-3 0,2-3 1 16,0-1-1-16,1-3 4 0,0-2 2 0,0-1 3 15,3-1 3-15,-1-5 0 0,4-4 2 16,-2-2-4-16,3-3-1 0,0-5-2 0,0 1 0 16,-1-2 3-16,2-1-1 0,-4 0-2 0,1 0 1 15,0-1-1-15,-3 1 0 0,1-1 2 16,0 0-2-16,-3 2 1 0,-3 2-2 0,-2 3 2 16,0 2 1-16,-2 3 1 0,-3 3 3 0,0 2 0 15,0 5 1-15,0 1-2 0,0 0-6 0,-3 1-6 16,-2 5 1-16,0 4 1 0,0 2 4 15,-3 2 2-15,4 3-1 0,-3 2 0 0,3 2-1 0,-1-1-2 16,4 2 0-16,0 0 0 0,0 0-3 16,1 0 2-16,0-1-1 0,2-2-2 0,6-2 3 15,2 0-1-15,1-5-1 0,1 0 0 0,2-3-2 16,2-3 3-16,0-4 4 0,-1-2 2 0,3 0 5 16,1-3-1-16,0-6 2 0,2-3 0 15,1-2 0-15,0-2 5 0,1-2 0 0,1 0 0 16,-1-1 2-16,-2-2-2 0,0 0 0 0,0-2-3 15,-3-1-2-15,1-1-4 0,-4-3-2 16,1-2 1-16,-3-1-1 0,1 1-2 0,-2 0 1 16,-2 4 2-16,-3 1-1 0,-1 5 3 0,-4 3 0 15,-2 4 3-15,0 5 2 0,0 2 2 0,-1 3-1 16,-4 3-4-16,0 0-5 0,-3 5-2 16,-2 4-3-16,-1 5 1 0,-1 3 3 0,0 2-2 15,-2 3 2-15,3 1 0 0,-1 3 1 0,0 1-2 16,1 0 2-16,1 2-2 0,0 0 0 0,2 0 0 15,3 0 1-15,-1-2 0 0,0 1 0 16,2-1 5-16,4-2-6 0,0-1 0 0,0-3 0 16,0 2-5-16,8-6 2 0,0-2-3 0,0-2 0 15,5-2-2-15,-1-2 3 0,0-1 2 0,6-2 3 16,-2-1-3-16,1-2 5 0,4-3 0 0,0 0 0 16,1 0 5-16,2-7-6 0,-1 0 1 0,-2-3 1 15,5-2-1-15,-2-3-2 0,-1-2 0 16,-2-1-2-16,0-4 2 0,-1-1-1 0,-4 1-1 15,-4-2 1-15,-2 1-4 0,-3-1 4 0,-3 2 0 16,-3 0 1-16,-1 0-1 0,0 4 4 16,-5 2 2-16,-2 5 3 0,-3 4 3 15,1 4-4-15,-3 3-1 0,-2 0-2 0,0 6 2 0,1 5-1 16,-3 4 2-16,2 1 0 0,1 3-3 0,0 5 2 16,1-1-4-16,3 1 1 0,1 1-3 15,2 0 3-15,1 2-1 0,2-3-2 0,3 0-3 16,0-4 1-16,1-3-3 0,6-3-4 0,2-4-2 15,2 0-8-15,4-2-7 0,1-3 2 0,6-1-1 16,1-4-8-16,3 0-15 0,1-2-21 0,1-3-34 16,0-2-61-16,-1-2-94 0,-3 0-121 15,-2-2-70-15,-7 2 53 0,-5 3-294 0</inkml:trace>
  <inkml:trace contextRef="#ctx0" brushRef="#br0" timeOffset="47819.76">13972 11812 2670 0,'0'0'-8'0,"0"0"9"15,0 0 17-15,0 0 24 0,0 0-19 0,0 0-16 16,0 0 5-16,0 0 2 0,0 0-4 0,0 0 0 15,149 14-8-15,-104-19-8 0,3 2-13 0,1-1-29 16,2 1-51-16,-3 2-78 0,0-1-155 16,0 2-204-16,-13 0 5 0,-12 0-522 0</inkml:trace>
  <inkml:trace contextRef="#ctx0" brushRef="#br0" timeOffset="48758.52">14756 12266 537 0,'0'0'130'16,"0"0"34"-16,0 0 40 0,0 0 6 16,0 0-60-16,0 0-33 0,0 0-6 0,0 0-5 15,0 0-22-15,0 0-20 0,0 0-14 0,0 0-11 16,0 0-10-16,-2-87-3 0,11 73-5 16,-2 0-3-16,2-1 0 0,2 2-2 0,-1 0-1 15,3 0-2-15,2 3-4 0,-1 1-4 0,3 2-5 16,-2 0 0-16,1 1-1 0,2 3-1 0,-4 2 0 15,3 1-2-15,-3 0 2 0,0 1 1 0,0 5 0 16,-2 2 1-16,1 1 0 0,-5 2 0 0,0 2 4 16,-3 2 0-16,-3 1 3 0,-2 1 1 15,0 1-1-15,-3-1 2 0,-2-1-1 0,-4 0 1 16,0-1 2-16,2-1 1 0,-1-2 5 0,1-1 4 16,2-2 4-16,-1-2 2 0,3-2 1 0,1-2 0 15,1 0 0-15,-1-3 3 0,2 0 1 0,0 0-1 16,0-2-10-16,3-5-10 0,2-2-11 15,3-5-4-15,4-2 1 0,-1-3 2 0,6-1 0 16,-2-2-1-16,4 0 0 0,-2-1-3 16,1 2 0-16,-1 1 0 0,1 4-1 0,-2 2 1 15,-1 4 2-15,1 2 1 0,-2 2-1 0,2 1 1 16,-2 4-1-16,-1 1-2 0,-2 0-2 0,-1 5 2 16,1 3-2-16,-4 1 3 0,0 3 0 15,-4 3 1-15,-2 4 0 0,-1 0 0 0,0 2 2 16,-1 1-1-16,-3-3 2 0,-1 1 0 0,1-1-1 15,-1-1 0-15,1-2 3 0,-2-1 1 0,3-1 1 16,-4-2 5-16,4-1 3 0,-2-3 3 0,2-1 2 16,2-2-1-16,0-3-1 0,-1-1-2 0,2-1 2 15,0 0 4-15,0-3-3 0,2-3-3 16,0-5-4-16,3-2-9 0,1-2 2 0,1-3-2 16,4-3 0-16,-1 0-4 0,1-4 0 0,5-1-1 15,-2-2-1-15,5 0 1 0,-3 1 2 16,1 4 0-16,1 4 3 0,-3 4 2 0,1 2-2 15,-4 2 2-15,2 6 1 0,0 2 0 0,-3 1 0 16,0 2 1-16,-1 0 1 0,0 7 0 16,1 2 4-16,-1 4 4 0,-1 2 1 0,2 1 1 15,-3 4 1-15,-1-1-4 0,0 2-6 0,2 0-1 16,0-1-5-16,-3 0 0 0,2-2-8 0,-1 1-17 16,-1-2-33-16,-1-1-52 0,0 0-95 0,-1-1-162 15,0-3-154-15,0-6-855 0</inkml:trace>
  <inkml:trace contextRef="#ctx0" brushRef="#br0" timeOffset="49709.4">16219 12217 1520 0,'0'0'-143'0,"0"0"75"0,0 0 72 15,0 0 124-15,0 0 2 0,0 0-51 16,0 0-16-16,0 0 8 0,0 0 12 0,0 0 4 16,0 0-9-16,0 0-16 0,0 0-20 0,0 0-16 15,72-6-11-15,-55-15-4 0,-2-3-2 0,4-2-1 16,-4 0-4-16,1-2 1 0,-4 0-3 16,2-1-4-16,0 1 2 0,-2-2-3 0,2 1 1 15,-1-1 1-15,-2 4 1 0,-2 0 1 0,-2 6 3 16,-1 2-1-16,-2 6 3 0,-3 3 1 15,-1 6 5-15,0 2-1 0,0 1-16 0,-1 2-3 16,-3 9-5-16,-2 4 1 0,0 6 11 0,-3 5 4 16,2 3 1-16,3 4 0 0,-3 1 3 0,5 0-1 15,2 0-1-15,0 1 2 0,1-2-1 16,7-1 2-16,-2 0-1 0,1-6 1 0,3-2 0 16,1-4 0-16,1-3-2 0,-1-3 4 0,3-4 0 15,-3-2 7-15,0-4 4 0,0-2 4 0,3-2 7 16,-1-1 0-16,-1-7-3 0,4-3-6 15,-2-2-10-15,3-5-4 0,-2 0-4 0,3-3-2 0,-4 0 0 16,2-3 0-16,-4-1-2 0,-1 1 0 16,0 1 0-16,0 0-1 0,0 3 0 0,-2 3 1 15,0 3-1-15,-1 4 0 0,-1 2-1 0,-2 2-1 16,-1 3-2-16,1 1 0 0,-4 1-3 16,3 1 0-16,-3 0 1 0,2 1 0 0,-2 4 4 15,-1 1 4-15,0 3 2 0,0 2 2 0,0 3-1 16,-1 2 0-16,-2 2-2 0,-1 0-1 0,2 0-1 15,1 2-1-15,0-1 1 0,1 1 0 16,0-1-1-16,0-4 0 0,2 2 0 0,3-3-2 16,0 0 2-16,4-1-2 0,-2-1 2 0,0-1 0 15,4-1-1-15,-1-2-1 0,3-2-1 16,2-3 0-16,0-2 2 0,1-1 2 0,3 0 1 16,-1-2 1-16,0-6 0 0,0-2 0 0,2-1 4 15,-1-2-4-15,1-1-2 0,0 0 1 0,-3-2-4 16,-1-1 3-16,0-2 2 0,-4-2-3 0,0-2 4 15,1 0-4-15,-5-3-1 0,0 3 1 0,0-3-7 16,-5 2 4-16,3 2 1 0,-5 1 2 16,-1 5 5-16,0 2-1 0,-7 4-1 0,-2 4 2 15,3 3-5-15,-5 3 4 0,-3 0 0 0,2 8 2 16,-4 3 11-16,1 5-6 0,-1 2 1 0,2 2-5 16,0 2-7-16,3 2 2 0,4 2 2 15,0-1-1-15,6 1 3 0,1-3-4 0,7 2-3 16,3-4 0-16,3-4-5 0,5-1 0 0,2-3-2 15,2-2-1-15,4-2-4 0,2-2-5 16,1-1-9-16,2-4-15 0,-1-1-13 0,0-1-14 16,0 0-22-16,-2-2-54 0,-4-4-89 15,-3-1-117-15,-3 1-93 0,-8 2-665 0</inkml:trace>
  <inkml:trace contextRef="#ctx0" brushRef="#br0" timeOffset="49958.74">16113 11944 2380 0,'0'0'-129'0,"0"0"48"16,0 0 99-16,0 0 77 0,0 0-23 15,130-19-41-15,-77 13-19 0,8 0-7 0,6 1-2 0,5 2-7 16,7 2-15-16,-3 1-27 0,-2 0-59 16,-2 3-122-16,-7 3-146 0,-4 1-95 0,-15-1-420 15,-18-3 612-15</inkml:trace>
  <inkml:trace contextRef="#ctx0" brushRef="#br0" timeOffset="50460.54">17522 11990 1131 0,'0'0'104'0,"0"0"-33"16,0 0 52-16,0 0 38 0,0 0-61 0,0 0-62 16,0 0 4-16,0 0 7 0,0 0-3 0,0 0-1 15,0 0 1-15,0 0 8 0,0 0 4 16,0 0-1-16,-37 104-6 0,33-89-5 0,2 0-11 15,0 1-3-15,-2 0-3 0,4-1 1 16,0-1 0-16,0-1-3 0,0 1-2 0,2-1-4 16,2 0-5-16,2-1-4 0,1-1-2 0,4 0-3 15,3-1 1-15,-1-1-2 0,-1-2 0 16,1-2 0-16,4 0 1 0,3-3 0 0,-2-2-1 0,3 0 0 16,-1 0-3-16,2-6 2 0,0-1-2 15,2-1 4-15,0-3-2 0,-1-1-1 0,2 1 0 16,-2-3-2-16,-3 1 1 0,0-3-1 0,-1 0-4 15,-5-1 0-15,3-1 2 0,-4-3 0 0,-2 0 4 16,0 0-1-16,-3 1 2 0,-1-1 2 16,-4 3-2-16,-3 0 5 0,0 5 3 0,0 1 7 15,0 4 6-15,-8 3 5 0,1 3-3 0,-3 2-5 16,-4 0-3-16,2 5-3 0,-3 3 5 0,1 2 3 16,0 2-1-16,1 2-7 0,-1 4-5 15,4 0-5-15,0 2-1 0,1 2 0 0,1-2-1 16,3 3 2-16,0-3-6 0,2-2-1 0,3-2-7 15,1 0-9-15,8-4-13 0,3-2-12 0,5-2-28 16,3-2-22-16,1-1-16 0,7-5-4 0,3 0-10 16,8 0-68-16,2-6-106 0,1-1-145 15,-10 1-18-15,-9 2-494 0</inkml:trace>
  <inkml:trace contextRef="#ctx0" brushRef="#br0" timeOffset="53741.9">18660 12168 236 0,'0'0'51'16,"0"0"2"-16,0 0 65 0,0 0 67 0,0 0 53 16,0 0 15-16,0 0-19 0,0 0-33 0,0 0-34 15,0 0-33-15,0 0-31 0,0 0-17 16,0 0-9-16,0 0-8 0,-31 1-13 0,31-1-12 15,1 0-13-15,2 0-6 0,-3-5 4 0,6-2 0 16,0-4 0-16,0-3-6 0,3-3-7 0,3-2-7 16,-2 1-1-16,4 0-1 0,-5-1 2 15,-2 0 2-15,1 2-3 0,-1 1-1 0,-1-1 1 16,0 1-2-16,-3 1 1 0,1 1 7 0,-2 2-4 16,-2 4 7-16,0 2 4 0,0 3 0 0,0 1 6 15,0 2-7-15,0 0-7 0,0 0-10 0,0 2-8 16,-2 6 0-16,-3 2 1 0,2 6-2 15,-2 2 7-15,1 0-1 0,2 2 0 0,0 0 5 16,-1 0-7-16,3 1 0 0,0 0-3 16,0-1-3-16,7-1-6 0,0-2-11 0,-1-2-15 15,4-2-17-15,4-5-32 0,-2-2-33 0,1-4-54 16,5-2-80-16,1-4-85 0,1-7-95 16,-5 0 55-16,-4 3-364 0</inkml:trace>
  <inkml:trace contextRef="#ctx0" brushRef="#br0" timeOffset="53868.69">18851 11662 366 0,'0'0'77'16,"0"0"89"-16,0 0 63 0,0 0 27 0,0 0-51 15,0 0-122-15,0 0-119 0,0 0-46 16,0 0-8-16,0 0 3 0,0 0-10 0,0 0-75 16,0 0-21-16,-29-3 7 0,38 11-253 0</inkml:trace>
  <inkml:trace contextRef="#ctx0" brushRef="#br0" timeOffset="55631.27">18941 12034 1165 0,'0'0'90'0,"0"0"19"0,0 0 71 16,0 0 37-16,0 0-28 0,0 0-97 0,0 0-60 16,0 0-22-16,0 0-11 0,0 0-1 15,0 0 1-15,0 0 0 0,0 0-3 0,0 0-1 0,58-118 1 16,-42 106 2-16,1 2-1 0,-1 2 2 0,2 3-1 15,-2 2-1-15,-3 3-1 0,0 0-1 16,0 1 1-16,-2 6 0 0,-4 3 3 0,1 1 1 16,-1 2 1-16,-3 1 1 0,1 1 1 0,-3 1 1 15,-1-1-1-15,-1 0 3 0,0 0 0 16,0-2 4-16,0 0 6 0,-2 0 10 0,-3-2 13 16,4-1 11-16,-1-4 13 0,2 0 5 0,-1-1 2 15,0-3 0-15,1-1 0 0,0-1-12 0,0 0-9 16,0-1-18-16,0-6-16 0,1-2-5 15,2-3-10-15,5-6-1 0,0 0 0 0,1-3-1 16,1 0 0-16,0-2 0 0,1 0-2 0,1 0 1 16,-1 2-1-16,-1 0-1 0,2 3 3 15,-2 5-1-15,-1 0 1 0,1 4-1 0,-2 3 0 16,-3 1-1-16,3 3-1 0,-1 1-2 0,-3 1-2 16,-2 0 4-16,3 6-3 0,-2 2 8 0,-2 3 0 15,3 3 2-15,-4 2 0 0,0 2 0 0,0-1-2 16,0 1 0-16,0 1 1 0,0-2-2 15,0-1 3-15,0-1-2 0,0-2 1 0,2-2 0 0,0-2 0 16,2-2 1-16,2-2-1 0,-4-2 1 16,4-2 1-16,-3-1 2 0,4 0 5 0,-3-2 3 15,6-5-3-15,0-3-2 0,1-3-2 0,5-3-4 16,-3 0 1-16,0-3-1 0,2 0-1 16,-2-2 0-16,-1 1 0 0,1 0-4 0,-1-1 2 15,-1 2 0-15,-2 0 0 0,1 3 4 0,-4 1-5 16,2 3 2-16,-2 1-2 0,-1 2-4 0,1 1 3 15,-4 3 0-15,0 2-3 0,-1 1-1 16,0 2-7-16,-1 0-3 0,3 0 4 0,-2 3 2 16,0 3 8-16,0 1 2 0,-1 1 3 0,1 2 1 15,-1 1-2-15,0 0 0 0,0 0-3 16,1 1-3-16,0 1 3 0,2-2-1 0,2 1 0 16,-3-2 2-16,4-1-4 0,-2-2-2 0,4-1-1 15,-1-1-1-15,0-3 4 0,4-1 1 16,-1-1 6-16,3 0 3 0,-1 0 3 0,1-3 1 0,2-4 3 15,-2 0 1-15,1-3 2 0,0 1-1 0,0 0-1 16,-2-1-2-16,3 1-1 0,-4-1 0 16,1 1-5-16,-1 0 3 0,-1 1-4 0,1 1-1 15,0 0-1-15,-2 0-3 0,1 1 2 0,-1 2-2 16,-2-1 1-16,-2 3-1 0,2-2 0 0,-2 3-2 16,0 0 1-16,-3 1 1 0,-1 0-4 15,0 0-1-15,-1 0 0 0,1 0-4 0,-1 2 6 16,3 1-1-16,-3 0 0 0,1 2 5 0,0-2-2 15,-1 2 1-15,0-1-1 0,1 1-3 16,-1 0 1-16,0-2-2 0,1 2 2 0,0-2-1 16,0-1-2-16,3 0-1 0,-2 0 1 15,0-1 0-15,0-1 4 0,3 0 3 0,-2 0 0 16,-1 0 6-16,4-5 1 0,-3 1 1 0,2-2-2 16,0-1 2-16,-3 0 2 0,4-1 3 0,-3-1-2 15,-1-2 0-15,3 0-2 0,-3 0-1 0,-1-1 1 16,-1-1-1-16,0-2-1 0,0 2-1 0,-1-2 1 15,-6 1-2-15,3 1 4 0,-5 3 3 0,-1 1 1 16,0 2 2-16,-1 2-3 0,-1 2-4 16,-3 1-2-16,2 2-1 0,0 0 0 0,-3 4 1 15,5 4-2-15,-3 1 0 0,5 3-3 0,0 0-2 16,-1 3 1-16,2 3-2 0,4 1 1 0,-1 0 0 16,3-1 1-16,2 0-2 0,0 0-1 15,2-3 0-15,5 0-2 0,-1-3 1 0,1 0 2 16,1-3 0-16,1-1-1 0,-1-2 1 0,3-3 0 15,-1 0 2-15,0-3 2 0,1 0 2 0,0-3 0 16,0-2 1-16,2-3 2 0,1-2-3 16,-1 1 2-16,-2-3-1 0,-1 1 1 15,-1-2 0-15,-1 2-1 0,-3-2 2 0,2 2-2 0,-4-1 1 16,2 2-1-16,-3-1 0 0,-2 2-3 16,0 1 1-16,0 0-4 0,0 3 0 0,0 1-2 15,0 3 1-15,-1 0-4 0,-2 1-5 0,-1 0-3 16,2 0-2-16,1 4 2 0,-5 3 5 0,4 2 3 15,-2 0 2-15,0 1-1 0,3 0-2 0,-1 2 0 16,2-2 0-16,0 0 0 0,0-1-2 16,0 1-3-16,2-2 3 0,4-1-5 0,-1-1 2 15,4 0 1-15,1-4 3 0,2 1 6 0,4-1 8 16,-2-2 6-16,5 0 1 0,2-1 4 0,0-4 2 16,6-1 2-16,-3-2 4 0,5-2 3 0,-1-1-7 15,-3 0-2-15,3-1-4 0,-2-1-4 16,-2 1-2-16,-2-2-1 0,-2 1 0 0,-1-2-4 15,-3 1 2-15,-3 2-3 0,-4-2 0 0,-5 1-3 16,0 1 1-16,-4-1-3 0,-5 0-1 16,-6 0-3-16,-3 3-4 0,-4 1-2 15,-2 2 0-15,-2 4 2 0,2 1-1 0,-3 2 1 0,0 3 1 16,4 5 2-16,0 3 1 0,2 4-1 0,-1 4 0 16,2 2-4-16,3 4 3 0,4 2-2 15,4 3 2-15,-2 3 0 0,7 1 2 0,0 3 2 16,0 1-1-16,9 0 4 0,1 1 0 0,1 0 1 15,4-1 1-15,2-1 3 0,3 0 0 16,0-3 0-16,-2 1 1 0,1-3 2 0,-5-3 0 16,2-4-1-16,-4-3 4 0,-2-3-4 0,-4 0 4 15,-1-5 3-15,-3-1 0 0,-2-3 1 0,0-2 2 16,-2-1 0-16,-6-3 0 0,-3 0-1 0,-1-2-3 16,-5-2 0-16,1 0-5 0,-3-1 4 0,0-4-4 15,0 0-3-15,0-2 2 0,6 0-4 16,1 1 1-16,1-2-2 0,3 1-3 0,1-1-7 15,6-2-2-15,1-1-5 0,0-2 0 16,1-1 1-16,6-2 2 0,2-4 2 0,4-1-5 16,0-3 1-16,6-4-5 0,1-4-1 0,6-1 0 15,-1-3 5-15,4-3-1 0,1-1 3 0,1-4 6 16,1-1-1-16,1 0 9 0,0 0 3 0,-2 3 3 16,-5 4 7-16,2 4 6 0,-5 8 4 15,0 4 4-15,-1 4-1 0,-1 4-1 0,-4 3-1 16,0 5-5-16,-2 1 1 0,-3 3-4 0,-2 2 0 15,-4 0 2-15,1 3 1 0,-1 4-3 0,-2 2-2 16,-2 3-2-16,0 0-4 0,0 2 0 0,-2 1-2 16,0 0 1-16,0 0-4 0,0 1 0 15,0 0-4-15,0-2-7 0,0 0-10 0,0-2-13 16,2-2-19-16,0-1-28 0,0-2-36 0,3-3-51 16,-1 0-71-16,6-3-132 0,0-1-200 0,-3-1-118 15,0-3-103-15</inkml:trace>
  <inkml:trace contextRef="#ctx0" brushRef="#br0" timeOffset="55769.88">20853 11302 1962 0,'0'0'17'16,"0"0"36"-16,0 0 17 0,0 0 15 16,0 0-47-16,0 0-67 0,0 0-15 0,0 0-14 0,0 0-11 15,0 0-56-15,0 0-141 0,0 0-159 16,0 0 4-16,0 0-367 0</inkml:trace>
  <inkml:trace contextRef="#ctx0" brushRef="#br0" timeOffset="56857.66">20895 11689 2014 0,'0'0'67'0,"0"0"22"0,0 0 33 15,0 0-21-15,0 0-62 0,0 0-24 0,0 0 3 16,0 0-1-16,26-118-8 0,-12 99-5 15,4 2-3-15,-2-1 0 0,3 4-1 0,-1 3 0 16,-2 2 1-16,-1 2 0 0,-3 2-3 0,-1 3 3 16,-1 2-4-16,0 0-3 0,-3 2 1 15,-1 4 0-15,-2 3 4 0,-2 3 5 0,-1 1 3 16,2 2-1-16,-3 3-1 0,0 0-1 0,-3 0-2 16,0 2 1-16,2-2 1 0,-1 0 4 15,1-2 1-15,-1-1 4 0,2 0 2 0,0-4 5 16,0-1-1-16,0-5 3 0,0 0-1 0,2-1-1 15,1-3 5-15,-2-1 4 0,6 0 8 0,-3 0 6 16,3-5-1-16,1-3-6 0,3-1-8 0,0-4-8 16,1-2-3-16,2 1-3 0,-1-2 0 15,0 0-3-15,-1-2-6 0,-1-2 3 0,4-2-6 16,-2-1 0-16,0-1-1 0,2-2-3 0,-1-2-2 16,-1 2-2-16,0-1-1 0,-1 3-1 0,-2 3 0 15,-1 2 1-15,1 7 3 0,-5 3 1 16,2 3-1-16,-4 4-6 0,-1 2-1 0,1 0-6 15,-2 1 4-15,1 5 5 0,-2 2 2 0,0 4 9 16,0 4-3-16,-6 2 0 0,3 1 1 16,-1 1-2-16,-2 0 0 0,2-1 2 0,-1 0 1 15,3 0-1-15,1-1 0 0,-1 0-1 0,2-3 1 16,0-1-3-16,2 0 4 0,3-2 0 0,2-2-1 16,2 0 4-16,3-2-3 0,0-4 2 15,4-1 0-15,-1-2-1 0,3-1 5 0,2 0 1 0,1-2-1 16,-1-3 1-16,3-2-5 0,1-2 2 15,0-2-2-15,3-1 1 0,-3 0 0 0,3-2-3 16,-2 0 5-16,1-1-5 0,-1-2 2 0,-4 0 0 16,-1-3-4-16,0-1 4 0,-3 0-2 0,-2-4-1 15,-2 0-1-15,-3 1-2 0,-4 1 3 16,-5 5 4-16,-1 1 2 0,-1 5 5 0,-7 2 2 16,-1 3 2-16,-1 1 2 0,-2 2-1 0,0 4-5 15,-1 0-1-15,-1 0-1 0,1 5-5 16,-1 2 2-16,2 3-5 0,-1 3-1 0,2 1 2 15,1 3-5-15,4 0 2 0,-2 3-2 0,4 1-3 16,2-1 1-16,1 1-1 0,1-1 2 16,0-1 0-16,3-1-4 0,4 0-1 0,1-4-4 15,2-1-6-15,2-2 4 0,2-1-3 0,0-3 5 16,3 0 5-16,0-3 2 0,2-1 2 0,3-2 2 16,3-1-2-16,0 0 4 0,4-5 0 0,0 0-1 15,0-2 4-15,2-1-4 0,2-2 1 16,-3 0-1-16,1-2-1 0,0 0 4 0,-2-3 0 0,0 0 5 15,-2-1-1-15,-3-2-3 0,-3-2 3 16,-3-1-2-16,-3-1 0 0,-6 0 2 0,-4 3-1 16,-3 0 3-16,-2 4 0 0,-2 3 2 0,-6 3-1 15,-3 2-5-15,-5 2 1 0,-3 3-4 16,-1 2-2-16,-2 0 2 0,-1 3-1 0,2 4-1 16,-1 2 2-16,2 3 0 0,2 0-3 0,2 4 1 15,2-1-1-15,2 2 1 0,2 0 2 0,2 0-4 16,4-2 2-16,-1 0-4 0,5-2-3 0,0-1 4 15,5-4-4-15,2 0 0 0,2-2 5 16,1-2-1-16,4-2 3 0,-1-2 3 0,2 0-1 16,1-1 3-16,1-4 2 0,-2-1 0 15,2-1 2-15,-3 2 0 0,1-2 2 0,-3 1 1 16,0 2-3-16,-3-1 3 0,1 2-5 0,0 0 1 16,-2 2-1-16,0 0-2 0,0 1-2 0,0 0-2 15,0 0 2-15,-1 2-1 0,1 2 1 16,2 0 0-16,0 1-2 0,0 1-2 0,1 0 2 0,0 0-1 15,2 1-1-15,0-1 3 0,0 1-3 0,-2-1 2 16,0-1-6-16,-1 0-1 0,-1 0-8 16,-1-2-11-16,0 1-15 0,-2-2-25 0,2 0-36 15,-2 2-45-15,-1-4-59 0,1 3-148 0,-2-3-271 16,0 1-719-16</inkml:trace>
  <inkml:trace contextRef="#ctx0" brushRef="#br0" timeOffset="60934.32">22994 11387 1906 0,'0'0'-17'0,"0"0"64"16,0 0 77-16,0 0 33 0,0 0-18 0,0 0-66 15,0 0-29-15,0 0-10 0,0 0-9 16,0 0-4-16,0 0-7 0,0 0-10 0,-56-113-2 16,61 96-5-16,2-3-1 0,2 0 3 0,1-3-2 15,4 0 1-15,-2 1-2 0,1 1-1 0,-1 3-5 16,2 2 6-16,-1 2-1 0,0 2 1 15,-1 3 2-15,2 1-2 0,0 2-1 0,-2 3-1 16,-1 2-1-16,-1 1 1 0,0 0 3 0,-2 3-1 16,-2 4 6-16,0 2 0 0,2 3-1 15,-3 2 3-15,-1 1-4 0,-2 3 5 0,0 0 0 16,1 0 0-16,-2 3 0 0,2 0-3 0,-3-3-2 16,2 0-3-16,2-2 1 0,-2-2 0 0,1-2 2 15,-1 0 0-15,2-3 2 0,0-2-2 0,-3-1 2 16,2-3 2-16,-2-1 1 0,0-1 6 0,0-1 11 15,-1 0 8-15,2 0 4 0,-1-4-4 16,4-3-7-16,-2-3-7 0,1-3-6 0,3-3-2 16,-3-1-2-16,3-2 0 0,0-1-1 0,-1-3-2 15,2 1-2-15,-1-1-3 0,3 0 0 0,0 2 0 16,0 0-1-16,3 3 3 0,-2 1-1 16,0 2 0-16,3 0-1 0,-2 2-3 0,2 1-3 15,-3 2-1-15,1 3 1 0,-2 3-3 0,-1 0 2 16,-1 3 1-16,-2 1-2 0,-1 0 0 15,0 0 0-15,0 1-1 0,-3 4 4 0,1 1 1 16,0 3 8-16,-1 0 2 0,-2 2 0 0,0 3-2 16,0 0-3-16,0 0 1 0,0 2 0 15,0 0 1-15,0 1 1 0,0-2-1 0,1 3 0 16,2-3-2-16,-2 0-1 0,0 1 2 0,3-2-1 16,-3 1 2-16,3-4 0 0,0-1 0 0,-1-2-2 15,2-2 0-15,-1-1 1 0,2-3-1 0,2-1 4 16,-2 0 1-16,0-1 2 0,0 0 1 15,3-4 1-15,1-3 0 0,-1-1-2 0,2-2 2 0,-1 0-3 16,0-2 2-16,0-1-2 0,0 0 0 16,-1 0-2-16,0-2-1 0,2-2 1 0,-1 0 0 15,0-1-1-15,2-2-2 0,-2-2 3 0,2 1-4 16,-2-3 2-16,0 0-2 0,0 2-3 16,-1 1 2-16,-4 6 4 0,0 2 2 0,-5 2 1 15,1 6 3-15,-1 0-2 0,0 3 2 0,0 0-2 16,0 2-2-16,-1 0-6 0,0 0-4 0,-3 6 2 15,0 4-1-15,-4 2 3 0,1 4-1 16,1-1 0-16,-2 5 0 0,4 0 1 0,-2 0 0 16,4 1 1-16,-1 0-4 0,3-2 1 0,0 1-1 15,0-3-2-15,2-1 5 0,3-1-7 16,1-3 2-16,2-3 1 0,0-3 0 0,2-1 0 16,2-3 2-16,-2-2 3 0,2 0-1 0,-1-4 0 15,1-4-1-15,2-2 2 0,0-2-2 16,2-2 7-16,0-1-2 0,-2-2 1 0,-1 0 1 0,0-2 3 15,-3 0 1-15,2-3-4 0,-2 0 0 0,-1-1-3 16,0 1-1-16,0 2 2 0,-6 1 3 16,1 4-1-16,-1 3 4 0,-3 5 5 0,0 1-1 15,0 2 3-15,-2 3-2 0,0 1-3 0,-2 0-7 16,-1 6-3-16,-2 3 0 0,-2 4 0 0,1 4-2 16,-1 2 3-16,1 2-2 0,2 1-3 15,1 1 3-15,3-1-3 0,2 0-3 0,0 0-4 16,8-3 0-16,4-1-11 0,6-2-3 0,3-4-8 15,2-1-23-15,4-3-42 0,4-5-73 16,-1 0-162-16,-5-3-227 0,-9 0-590 0</inkml:trace>
  <inkml:trace contextRef="#ctx0" brushRef="#br0" timeOffset="61875.81">17609 12753 866 0,'0'0'477'0,"0"0"-518"16,0 0 87-16,0 0 87 0,0 0 43 0,0 0-27 0,0 0-45 16,-58-117-10-16,49 109 2 0,1 0-4 0,0 3-14 15,-1 3-16-15,-1 2-13 0,-5 0-7 16,3 2-11-16,-2 6-8 0,-2 5-5 0,2 1-4 15,-2 3-1-15,1 0-3 0,0 2-4 0,3 0-2 16,-1 2-1-16,1 2 1 0,1-1-2 0,4 2-4 16,0-1 3-16,4 1-2 0,0-1 1 15,1-2 2-15,2 0-3 0,2-3 0 0,4-1-2 16,1 0 1-16,3-4-2 0,0-1 0 0,2-3 1 16,0-3 5-16,2-3-1 0,2-1 4 0,1-2 4 15,1-3 0-15,-1-5 3 0,4-5 1 0,-2 0 0 16,0-5-5-16,-1-1 6 0,-5-3 1 0,4-2 0 15,-5-3 0-15,0-1-1 0,-2-3-4 16,-1 0-1-16,-3 0 2 0,1-4-8 16,0-3-1-16,-3-1-1 0,1-4-5 0,-3 2 2 15,-1 0-3-15,-1 2-1 0,0 3 0 0,-1 7 3 16,-4 3 3-16,1 8 4 0,1 5 0 0,-2 6 5 16,2 4 2-16,-2 3-4 0,1 1-3 0,2 8 0 15,-3 6-3-15,1 6 5 0,-1 4 5 16,2 5-1-16,2 1-2 0,1 2 1 0,0 0 2 15,6 2-2-15,1-1 0 0,0 0 0 0,3 0-8 16,0-2 6-16,1-2-5 0,3-1-2 0,0-3-1 16,2-2-8-16,0-1-4 0,4-4-14 15,-1-3-16-15,2-5-22 0,0-3-29 0,2-4-33 16,1-3-58-16,-2-1-103 0,1-3-137 0,-2-6-46 16,-3 2 49-16,-7 2-232 0</inkml:trace>
  <inkml:trace contextRef="#ctx0" brushRef="#br0" timeOffset="62827.55">18020 12650 1286 0,'0'0'104'0,"0"0"41"0,0 0 40 0,0 0 21 16,0 0-74-16,0 0-68 0,0 0-16 16,0 0-11-16,0 0-4 0,0 0-4 0,-83 124 0 0,83-105 1 15,0 2-1-15,0-1 3 0,1 1 3 0,5-1-2 16,-3 0-3-16,4-4-4 0,-2-1-7 0,5-2-2 15,-1-4-5-15,2-2 0 0,3-3-1 16,0-1 1-16,-1-3 3 0,2 0 2 0,-1-5 2 16,-3-3 4-16,5-4 2 0,-3 0 1 0,-1-3 2 15,-1-2-3-15,-2-2 2 0,0 1-1 16,-1-2 0-16,-5 0 0 0,-1 1-4 0,-2 1-3 16,0-2-6-16,-2 1-5 0,-7-2-4 0,0 0-2 15,-1-1-1-15,-2 1-2 0,-2 2-1 16,-4 1-2-16,0 3-1 0,0 3 0 0,0 3 1 15,-1 5-3-15,1 2 3 0,4 2-2 0,-1 2 0 16,5 3 1-16,5 2-2 0,0 1-2 0,4 2 0 16,1 1 1-16,0 0-3 0,6 0 2 15,0-2-2-15,5 0 0 0,3-2 0 0,-1 0 3 16,5-2 1-16,1-2 3 0,-1-1 1 0,5-2-1 16,0 0 2-16,-1-1-2 0,3-3 1 0,0-1 0 15,-2-2 0-15,3 0 1 0,-4 0 0 0,-2-1 2 16,1 0 0-16,-1 0 1 0,-1-1 0 0,-2 1 1 15,-2 1 0-15,-4 0 1 0,1 0 0 16,-3 2 1-16,-1 0 1 0,-4 1 0 0,1 2 2 16,-3 0 8-16,-2 2 6 0,0 0 3 0,0 0 4 15,0 0-10-15,-3 0-5 0,-4 0-4 0,2 2-7 16,-3 3 2-16,-1 1 0 0,-3 1 0 16,2 1 6-16,-2 1-5 0,2 2-1 0,1 2 1 15,0-1-5-15,0 2 2 0,0 0 2 0,3 1-3 16,1 0 3-16,-2 0-4 0,4 1 1 0,2-1-2 15,0 0-2-15,1 0 2 0,0 0 1 16,0 0-1-16,0-2 0 0,2 0-1 0,5-2-1 16,-3-2 0-16,4-2-1 0,0-1 0 15,-3-4 1-15,5-2 2 0,-2 0 4 0,0-5 1 16,1-4 0-16,0-3-2 0,2-2 1 0,-1-2-1 16,2-1-1-16,-2 0 2 0,-1-3 0 0,0 2-1 15,-2-2 0-15,1-1 0 0,-2 0-2 0,-1-1 0 16,-2 3-2-16,1-1 3 0,-2 4 0 0,-1 3 0 15,-1 4-1-15,0 3 0 0,0 4-1 0,0 1-4 16,0 1-2-16,0 1-1 0,0 5 4 16,0 4 2-16,0 2 3 0,0 3 0 0,-2 4-5 15,1-1 3-15,0 2 1 0,-2 0-2 0,3-1 5 16,0-1-4-16,3-1-1 0,0-2 3 16,0-1-4-16,3-1 3 0,-2-2 0 0,5-2-2 15,-2-2 6-15,-2-1-4 0,3-2 0 0,1-3 1 16,0-1-3-16,1-1 5 0,2-7 1 0,-1-1-1 15,5-4 3-15,-2-1-7 0,3-1 1 16,-1-1 1-16,3 0-3 0,-1 0 4 0,0-2-2 16,-4 1 2-16,4 0 1 0,-4 0-3 0,2 2 1 15,-3 0-3-15,-1 3-1 0,-1 3 4 16,1 2-2-16,-5 2 0 0,1 3 1 0,-2 2-4 16,-2 0 0-16,-2 0-1 0,3 4 0 0,-3 4 0 15,-1 1 2-15,2 3 0 0,-2 2 0 0,-1 1-1 16,3 3-6-16,-1 1-7 0,0 1-9 15,1 2-13-15,4 0-15 0,0 1-24 0,2 0-26 0,2-1-39 16,2 1-60-16,6-4-81 0,3-3-99 16,0-2-77-16,-2-5 64 0,-4-4-338 0</inkml:trace>
  <inkml:trace contextRef="#ctx0" brushRef="#br0" timeOffset="63842.63">19675 12472 2078 0,'0'0'-51'0,"0"0"77"16,0 0 115-16,0 0 32 0,0 0-102 16,-132-14-49-16,115 14-2 0,2 1 0 0,-3 5-5 15,5 0-7-15,-3 3-4 0,3 3 1 0,-2 1 0 16,0 2 1-16,0 0 1 0,0 2-1 0,3 2 3 15,1 0 0-15,1 2-1 0,2 0 1 0,1-1 1 16,3-1-3-16,3-3-1 0,1-2-2 0,0-2-3 16,1-3 1-16,8-2 1 0,0-1 1 15,1-4 3-15,4-2 5 0,-2 0 6 0,6-4 2 16,0-4 0-16,1-5-4 0,0-1-3 0,1-3-3 16,-2-2 1-16,0-1-1 0,0-2 0 15,-5 0 1-15,3 0 2 0,-4-2-1 0,0-1 1 16,-2-2-2-16,-1-2-5 0,-2-4-1 0,-1-1-7 15,0-2 1-15,-3 0-2 0,-2 3 1 0,-1 4 2 16,0 5 0-16,-1 4 3 0,-2 6 1 16,-4 4 2-16,2 3 1 0,-3 3 1 0,0 4-6 15,3 0-4-15,-6 9 0 0,3 3-3 0,-2 6 3 16,0 3 0-16,2 4 0 0,0 2-2 16,6 3 1-16,0 1 1 0,2 2 2 0,0 1 0 15,0 0-2-15,4-2 0 0,4-1-1 0,0-1-2 16,4-3 3-16,0-4-1 0,6-2-2 0,1-5 4 15,2-2-8-15,1-5 2 0,0-2 0 0,-2-3-1 16,1-4 4-16,-1 0 4 0,-4-7 2 16,0-3 1-16,0-2 1 0,0-3-1 0,-1-4 0 15,-3 1-3-15,3-2 4 0,-5-1 1 0,1-3-3 16,-1 2 4-16,-4-2-1 0,2 2-2 0,3-2 0 16,-4 4-1-16,-1 3-2 0,0 3 0 0,-4 2-1 15,4 5 0-15,-4 2-2 0,-1 3-4 16,-1 2-1-16,1 0 0 0,-1 2 4 0,0 5 4 15,0 3 2-15,0 3-4 0,-1 3 3 0,-1 2-1 16,-2 0-1-16,0 3 3 0,3-1-5 0,1-1 1 16,0 1 0-16,0-2 1 0,0 0 1 15,0-3 0-15,0-1 1 0,0-1 1 16,2-1 0-16,4-2-1 0,-3-3 3 0,4-2-4 0,-3-3 6 16,3-1 1-16,2-1 2 0,-3-1 3 15,3-5 1-15,1-2 0 0,3-4-4 0,-1 1 0 16,-1-3-3-16,-1 1-2 0,0-1-1 0,-2-2 1 15,-1 3-4-15,2-2-1 0,2 0 2 0,-2 1-1 16,1 0-2-16,0 3 0 0,1 2-3 16,-3 2-5-16,-1 2 5 0,-2 3-2 0,-2 0 1 15,1 2-1-15,-2 0 1 0,0 2 0 0,-2 3 2 16,1 2 4-16,-1 3 0 0,0 1 0 0,0 0 0 16,0 3 4-16,-1-1-5 0,0 1 2 0,0-1-2 15,1 0-2-15,0-1 2 0,0-2 1 16,1-1 1-16,1-3-2 0,3 0 1 0,-2-3 1 15,-1 0 1-15,2-2 3 0,-1-1 5 16,-1 0 3-16,5-4-2 0,-2-2 3 0,3-3-7 16,2 0-4-16,1-2 0 0,0-1 0 15,0 0-1-15,-1 1 2 0,1 0 1 0,-3-1-2 0,3 2 2 16,-2 0 0-16,-1 3 4 0,1 0 1 0,-5 5 1 16,2-2 0-16,-3 3-3 0,2 1-3 15,-1 0-1-15,-1 1-2 0,4 3-2 0,-2 1 2 16,0 2-2-16,0 0 1 0,1 0-1 0,0 0 0 15,-1 1-4-15,3 0-1 0,-1 1-6 0,-1-1-10 16,4 1-13-16,-1-1-15 0,0-1-18 16,1-1-31-16,-2 0-34 0,-1-1-72 0,0-2-153 15,0-2-191-15,-3 0 6 0,1-1-382 0</inkml:trace>
  <inkml:trace contextRef="#ctx0" brushRef="#br0" timeOffset="63985.25">19969 12186 2244 0,'0'0'32'0,"0"0"36"16,0 0 23-16,0 0 9 0,0 0-64 15,0 0-51-15,0 0-8 0,0 0-1 0,0 0 2 16,0 0-33-16,0 0-67 0,0 0-159 0,0 0-246 16,59 19-872-16</inkml:trace>
  <inkml:trace contextRef="#ctx0" brushRef="#br0" timeOffset="64591.63">21213 12111 2685 0,'0'0'-23'16,"0"0"12"-16,0 0 41 0,0 0 16 0,0 0-31 15,0 0-17-15,0 0 5 0,0 0 4 0,0 0 1 16,0 0-2-16,0 0-2 0,0 0 0 16,6 122-2-16,-6-101 0 0,0-2-1 0,0 2-1 15,0-1 1-15,0-1-3 0,-1 0-1 0,-1-2 0 16,-2-2-3-16,1-1 2 0,1-2-1 16,-2-4 2-16,1-1 2 0,1-3 5 0,0-3 5 15,-2-1-1-15,1 0 0 0,0-6-3 0,-2-3 0 0,-1-3 0 16,-1-6 1-16,-1-1 1 0,2-2-3 15,0-5 2-15,2 0-4 0,-1-3 2 0,3-4-1 16,0-3-3-16,2-3 0 0,0-5-2 0,2 1-3 16,6-1-3-16,3 2 1 0,4 5-4 15,2 4 2-15,2 7 1 0,0 5 0 0,0 6-1 16,0 5-1-16,4 4-1 0,-2 4 1 0,2 2 2 16,-2 2 1-16,1 6 3 0,1 3 2 0,-2 4-1 15,-4 2 2-15,1 0-1 0,1 1 1 16,-4 1 1-16,-1-1 0 0,-3-1 0 0,-4-1 2 15,-5-2 2-15,-2 1 1 0,-2-2 3 0,-7 1 1 16,-5-1 2-16,0-2-2 0,-5 0 2 0,-1 1 2 16,-2-2 0-16,-2 2 2 0,-3-2 0 15,0 1 1-15,2-1 5 0,0 0 3 0,2-1 6 16,4 1-1-16,6-1-4 0,2 1-5 0,1 0-7 16,4 2-3-16,4-1-5 0,2 0-2 0,0-1 0 15,9 1-1-15,3-1-1 0,4-1 0 16,4-1-2-16,4-1 0 0,2 0-3 0,4-1-3 15,2-2-6-15,1 1-11 0,1-3-12 0,0-1-18 16,-2-1-20-16,0 0-26 0,-1-1-35 0,0-3-41 16,-2-1-70-16,1-1-104 0,-1 1-142 0,-9 0 27 15,-4 2-376-15</inkml:trace>
  <inkml:trace contextRef="#ctx0" brushRef="#br0" timeOffset="65093.82">22147 11837 1322 0,'0'0'426'15,"0"0"-297"-15,0 0 36 0,0 0 23 0,0 0-11 16,0 0-83-16,0 0-26 0,-117-24-6 0,100 29-2 15,2 3-9-15,0 2-6 0,-1 2-3 16,-1 2-2-16,-1 4-4 0,2 0 0 0,-1 2-3 16,3 1-3-16,1 0-2 0,2 2-6 0,1 2-2 15,2-1-4-15,1 2-3 0,6 1-4 16,1-2-2-16,1 0-7 0,6 1 0 0,3-4 0 16,4-3-3-16,4 0 2 0,0-4-3 0,2-2 0 15,-1-1 1-15,1-3-1 0,-3-1 1 0,-2-2-2 16,2-3-1-16,-2-1 2 0,-1-2 0 0,-1 0 2 15,0-5 4-15,-1-2-2 0,1-1 1 16,-3-1-1-16,-1-2-1 0,0 1-1 0,-3-1 4 16,-4-2 2-16,-2-1-1 0,0-1-2 15,-1-1-2-15,-4-3-3 0,-5 0-2 0,-1-1 3 16,0 3-3-16,-4 1 5 0,2 3 3 0,-3 3 0 16,2 3 2-16,-2 2 1 0,4 3 3 0,-2 2 3 15,4 0 0-15,2 0-1 0,2 4-3 0,3-1-9 16,3 1 2-16,0-1-3 0,5 2 0 0,2-2 3 15,4 2-4-15,5-2-1 0,2-1-6 0,5-2-10 16,3 0-16-16,1 0-18 0,3-2-26 16,1-4-24-16,-1 1-38 0,-1-2-50 0,-1 0-95 15,-4-1-175-15,2 1-77 0,-7 0 48 0,-7 3-187 0</inkml:trace>
  <inkml:trace contextRef="#ctx0" brushRef="#br0" timeOffset="65742.59">22531 11772 2002 0,'0'0'88'0,"0"0"-6"0,0 0 11 16,0 0 5-16,0 0-43 0,0 0-19 0,0 0 10 16,0 0-1-16,0 0-4 0,0 0-13 0,0 0-8 15,0 0 4-15,-9 127-5 0,9-105-5 0,2 1-3 16,0-1-5-16,-1-1 0 0,0 0-2 0,0-2-2 15,1 0-1-15,-2-2-2 0,0-1-1 0,0-2 2 16,0-3-3-16,0-1 1 0,-4-3 1 16,1-3 0-16,1-1 2 0,-1-3 1 0,0 0 0 15,0 0-2-15,1-6 0 0,1-2-5 0,-1-5 1 16,1-1-1-16,0-2 5 0,0-2 3 0,1-3-1 16,0-1 6-16,0-2-7 0,1-4 0 15,4-2 0-15,1-2-3 0,3-2 0 0,-1 1 0 16,4 1-1-16,1 3 3 0,0 4-3 0,2 4-2 15,-2 5 3-15,1 6-5 0,-1 1 2 16,-2 6 0-16,1 2-2 0,-2 1 0 0,0 2 2 16,0 5 2-16,-1 5 1 0,-3 2 6 0,3 1 0 15,-6 4 2-15,1 0 1 0,-1 1 1 0,-3 0 2 16,0 1 1-16,0-3 2 0,-4-1 0 16,-2-1 0-16,-3-1-1 0,-1-1 1 0,0-1 2 15,-2-3 3-15,2-1 3 0,0 0 0 0,0-4-2 16,2-2-4-16,5 2-5 0,-1-3-5 15,3-1-7-15,1 1-4 0,0-2-3 0,6 0-4 0,3 0 2 16,4-5-2-16,3 0-2 0,6 0-1 0,-1-1-5 16,-1 0 2-16,0 1 1 0,-4 1 5 15,4 2 5-15,-2 1 2 0,0 1 3 0,-2 0 1 16,-1 2 1-16,1 4 1 0,-3 2 1 0,-2 0-1 16,-1 1 4-16,-3 1 0 0,-2 1 4 15,-1 0 4-15,-3 0 7 0,-1 0 8 0,-2 0 5 16,-6 0 9-16,-3 1 0 0,-5-2-2 0,-5 0-2 15,1 0-5-15,-5 0-6 0,-1-1-5 0,-4 0-4 16,0-2-3-16,-1 0-3 0,0 0-4 16,-3-2-1-16,3 0-6 0,2 0-4 15,2 1-9-15,6-4-13 0,1 0-17 0,1-2-27 16,7 0-29-16,0 0-52 0,4 0-106 0,4-2-245 16,2 0-122-16,2-1-706 0</inkml:trace>
  <inkml:trace contextRef="#ctx0" brushRef="#br0" timeOffset="66433.25">23202 11874 2487 0,'0'0'-22'0,"0"0"1"0,0 0 50 0,0 0 28 15,0 0-12-15,0 0-24 0,0 0-7 0,0 0 1 16,0 0-6-16,0 0-7 0,57-120 0 16,-47 110-2-16,-2 3 2 0,-2 1-2 0,1 3-2 15,-3 2-2-15,-3 0-5 0,-1 1-5 0,0 0-5 16,0 1 1-16,0 5 6 0,0 5 7 0,0 3 6 16,-2 3-1-16,-2 2 1 0,-2 2 0 15,2 0 1-15,2 1 0 0,-1 0-2 0,2-2-1 16,1 0 0-16,0-3 0 0,5-1 0 0,0-4-1 15,5-2 2-15,-4-2 3 0,0-2 1 0,2-1 8 16,2-3 2-16,-3-2 3 0,2 0 7 16,1-2-3-16,4-4 2 0,-2-2-2 0,4-1-2 15,-1-2 2-15,3-1-4 0,-3-3-2 0,-1 0-4 16,0-3-5-16,1-1-2 0,-1-2-3 0,1-2-4 16,0-1-5-16,-1-2-9 0,3 3-7 0,-2-1-1 15,-1 4-3-15,-2 4 6 0,-2 4 3 16,-3 3 0-16,-2 4 2 0,3 3-6 0,-6 2-3 15,-1 0 5-15,1 4 6 0,-2 5 12 0,0 2 5 16,0 2 0-16,-4 2 0 0,1 1-3 0,-1 0 1 16,0 2 0-16,1-3-1 0,1 0 0 15,0-1 0-15,1-1 3 0,1-1 1 0,0-2 3 16,0-1 7-16,4-3 4 0,-1-2 9 0,-1 0 6 16,1-3 4-16,4-1 5 0,-2 0-3 15,1-2-4-15,3-4-7 0,1-1-8 0,0-1-2 16,0-2-3-16,1-1-1 0,0 0-1 0,0-3-2 15,3 0-3-15,-1-2-1 0,0 0-4 0,2 0-1 16,0 2-5-16,-3 1 0 0,1 3 0 0,0 2 0 16,-3 3 4-16,-2 3-4 0,-1 1 1 15,1 1-3-15,-4 1 2 0,1 6 0 0,-3 1 1 16,0 2 5-16,-1 2-1 0,-1 3 5 0,0 1-4 16,0 0-1-16,0 2 1 0,-1 0-2 0,1-2-1 15,0 0-1-15,0 0-9 0,0-1-8 0,4-2-14 16,0-2-21-16,1-1-18 0,-1-2-27 15,1-1-27-15,-2-3-46 0,-1-2-85 0,-2-2-177 16,0 0-85-16,0 0-555 0</inkml:trace>
  <inkml:trace contextRef="#ctx0" brushRef="#br0" timeOffset="66634.71">23080 11417 2737 0,'0'0'148'16,"0"0"-163"-16,0 0 18 0,0 0 11 0,0 0 4 15,0 0 2-15,0 0-4 0,0 0-4 0,134-28-1 16,-85 28-4-16,1 1-5 0,2 4-2 0,3 1-13 16,-3 2-25-16,-1 1-57 0,-2 2-80 0,-3 1-149 15,-13-3-316-15,-9-2-849 0</inkml:trace>
  <inkml:trace contextRef="#ctx0" brushRef="#br0" timeOffset="68225.6">24299 11543 2786 0,'0'0'-37'16,"0"0"28"-16,0 0 41 0,0 0 19 0,0 0-24 16,0 0-14-16,0 0-3 0,110-118-1 0,-100 115-6 15,0 3-10-15,-2 0-7 0,-1 1-6 0,1 7-5 16,-3 3-2-16,0 3 7 0,-3 5 1 15,0 2 6-15,-2 1 3 0,0 4 5 0,0-1 0 16,0 0 1-16,-3-1 5 0,2 1-3 16,-1-4 2-16,-2-1 1 0,1-3 0 0,2-1-3 15,0-4 5-15,0-3-1 0,-2-2 1 0,2-1 7 16,-1-3-3-16,2 0 1 0,0-3 1 0,0 0 7 16,0 0 5-16,5 0 6 0,-1-5 0 0,5-2-9 15,2-2-5-15,2-1-7 0,1-2-1 0,-1-2-5 16,1 0 3-16,-1-3-2 0,1 0-1 15,1-2 0-15,1 1-4 0,1 0-3 0,-2-1-4 16,2 1 0-16,-2 2-2 0,-2 2 5 0,-2 2-1 16,0 4 7-16,-4 2-6 0,-1 4-3 0,0 0-4 15,-2 2-7-15,-1 0 0 0,-2 1 2 16,1 5 4-16,-2 1 6 0,0 2 10 0,-2 4 0 16,-3 1 3-16,1 0-2 0,-2 1 1 0,4 0 1 15,-2 1-3-15,1-2 1 0,2 0-2 16,1 1 1-16,0-2-2 0,0 0 6 0,0-1-6 15,5-2 2-15,0-1 0 0,1-4-1 0,0-1 6 16,2-1 2-16,-1-2 6 0,0-1 4 16,2 0 2-16,1-1-2 0,2-3-3 0,2-2-5 15,-2-1 1-15,1-1 1 0,3-2-2 0,-2 0 3 16,3-1-4-16,-3-1 0 0,2 1-2 0,-2 0 0 16,1 1-5-16,-3 2 1 0,-1 0-2 15,-1 2-4-15,-1 2 3 0,-3 0-2 0,-1 3 3 16,-3 1-3-16,-1 0-1 0,-1 0 0 0,0 1 1 0,0 4 3 15,-2 1 3-15,-4 2 3 0,-2 2-4 16,-1 0 2-16,0 3-3 0,-2 1-1 0,2 1 1 16,0-1 0-16,-1 0-1 0,4-1-1 0,1 0 0 15,4-3-1-15,1 0 0 0,0 0-1 16,0-2 3-16,4-1-1 0,3-3 4 0,1 0 7 16,-1-3 3-16,1-1 10 0,2 0 1 0,1 0-2 15,-1-3-3-15,3-3-6 0,0 0 0 0,-2-2 0 16,1-2-2-16,-3 1 0 0,1-2-2 0,-1 0-5 15,-2-1 1-15,-1-2-4 0,1-1-3 16,-4-1-2-16,4 0 0 0,-4 0-5 0,-2 0-4 16,2-2-2-16,-3 1-5 0,0 0 1 15,0 0 0-15,-5 2-1 0,-4 1 4 0,2 2 3 16,-3 4 3-16,-3 1 4 0,2 3 1 0,0 1 3 16,-3 2-1-16,2 1 2 0,2 0 3 0,-2 4-5 15,6 0 2-15,0 2-3 0,2-1-3 16,-1 2 0-16,5 0-1 0,0 2 1 0,0-1 0 0,5 0 2 15,0-1 2-15,5 0 1 0,3-2 1 0,0 0 2 16,1-2 2-16,3 0 2 0,-4-3 1 16,4 0 0-16,-4 0-1 0,2 0-3 0,0-2 3 15,-2-1-3-15,1-2 4 0,0 1-1 0,-4-1 1 16,1 1 2-16,-1-2-1 0,-2 3-1 16,-2-1 1-16,-2 2-2 0,-3-1-1 0,1 2 0 15,-2 0-5-15,1 1 1 0,-1 0-5 0,0 0-4 16,0 0-2-16,0 0-2 0,0 4 5 15,0 0 3-15,-3 4 7 0,2 2-2 0,-5 0 1 16,4 1 0-16,-2 2 0 0,-2 0 2 0,4 0 0 16,1-1 0-16,-1-1-2 0,2 1 2 0,0-2-1 15,2 1 1-15,1-2-3 0,1-4 4 16,2 1 0-16,2-1 4 0,1-3 7 0,-1 1-3 16,2-3 6-16,4 0 2 0,-2 0-3 0,3-5 3 15,-1-1-3-15,-1-1-1 0,0-2 1 16,0 0-4-16,-1 0 4 0,-1-2-6 0,-1 1-3 0,1-1 1 15,0 2-6-15,-1-2 0 0,1 1-4 0,-1-1 1 16,-1 1-3-16,1 0 0 0,-3 2 0 16,-4 1-2-16,1 1 0 0,-1 1 2 0,-2 4 0 15,-1 0 0-15,0 1-3 0,0 0-6 0,0 0 0 16,-4 0-1-16,0 5 4 0,-4 0 4 0,2 5 3 16,-5 0 5-16,0 2-3 0,-3 1 1 15,5 0-1-15,-1 0-3 0,4 1 2 0,-3 0 3 16,2 1 0-16,3 0 1 0,-1-1-1 0,4-1-2 15,1-3-1-15,0-1-4 0,0-2 1 16,1 0 1-16,6-3 5 0,0 1 5 0,-2-3 5 16,7 0 2-16,0-2-1 0,2 0 2 0,-2 0 0 15,5-4-4-15,-2-1 2 0,4 0 3 16,-2-2-2-16,1-1 6 0,-1-1-3 0,2-2-4 16,1 0-2-16,-1-3-3 0,2 0 0 0,1-1-4 15,0-1 0-15,4-2-1 0,-1-3-2 0,3-3-1 16,2-1 1-16,-1-3-4 0,1-2-5 0,1-3-5 15,-1-1-7-15,-1-1-2 0,-5-3-3 0,-2 2 2 16,-3 2 2-16,-7 2 4 0,-3 6 8 0,-3 4 6 16,-6 4 5-16,0 6 3 0,-7 4 3 15,-1 3-3-15,-3 3 4 0,-2 2-3 0,-5 2 1 16,-3 8 1-16,0 2 1 0,-6 4 1 0,3 6 2 16,-3 1 1-16,4 4-1 0,-1 2 1 15,2 4-4-15,1 0 5 0,1 2-2 0,4-1 3 16,1-1-4-16,7 1-3 0,2-2-3 0,6 1-4 15,1-3 2-15,8 0-3 0,3-2-4 0,4 0-3 16,0-1-6-16,3-2-9 0,6-1-4 16,-1-2-13-16,5-1-14 0,0 0-23 15,1-2-42-15,0-4-61 0,-3-2-106 0,-1-2-283 0,-6-4-126 16,-9-3-514-16</inkml:trace>
  <inkml:trace contextRef="#ctx0" brushRef="#br0" timeOffset="69642.28">20038 13009 555 0,'0'0'8'0,"0"0"31"0,0 0 121 16,0 0 109-16,0 0 59 0,0 0-17 0,0 0-56 15,0 0-60-15,0 0-53 0,0 0-35 16,0 0-19-16,0 0-18 0,44-74-13 0,-33 55-12 15,-1-3-10-15,5 1-8 0,-2-1-8 0,4 1-4 16,-2 5-6-16,5 2-2 0,-2 2-1 16,2 4-3-16,-1 2 1 0,-2 4-3 0,1 2-3 15,-1 0-2-15,-2 6-1 0,1 2 1 0,-2 2 0 16,1 1-1-16,-1 1 3 0,-4 1-2 0,0 1-1 16,0 1 1-16,-3 0-3 0,-3-1 3 0,1 1 3 15,-3-2 2-15,-2-2 2 0,0 1 1 0,0-2 0 16,-6 0 3-16,1-1 1 0,-2-2 3 15,-3-1 1-15,3-2-1 0,1-1 0 0,-1 0-3 16,2-3-2-16,0 0-2 0,2 0-2 0,-1 0-4 16,1-4 0-16,1 0-2 0,0-2-4 15,1-1-4-15,-1-1-6 0,2 0-2 0,0-1-2 16,2-2 2-16,3 1 1 0,1 0 0 0,0-2-3 16,6 1 0-16,-1-3-4 0,2 1-2 15,0 0 2-15,1 0 0 0,1 2 7 0,-3 2 4 16,4 3 6-16,-3 0 3 0,-2 3 2 0,-1 2 2 15,0 1 0-15,0 3 2 0,-2 4 3 0,0 5 4 16,0 3 2-16,0 3 1 0,1 3-3 0,0 2 0 16,-1 3-2-16,-1 3-1 0,-1 2 0 0,-2 3-4 15,1 1 3-15,-3 4-1 0,2 1-1 16,-1-1-2-16,-2 0-1 0,-1-1-3 0,0-1 1 16,0-4 2-16,-4-1 1 0,-1-1 2 0,-1-4 0 15,-1-3 0-15,-2-1 4 0,-1-2 3 16,1-2 6-16,-1-4 4 0,0-2 4 0,1-4 8 15,2-3 4-15,2-3 2 0,1-3 0 0,2-3-9 16,0-6-10-16,2-6-8 0,0-3-4 16,0-7-2-16,5-4 1 0,0-4-1 0,2-5-1 15,1-4 0-15,0-5-3 0,5-6-3 0,0-3-6 16,2-4-9-16,2-2-4 0,3 2-1 0,1 6 3 16,-1 7 10-16,0 9 4 0,-3 8 4 0,-3 10-1 15,1 4-5-15,-2 7-4 0,0 5-2 0,3 2 1 16,-3 2 3-16,-3 4 5 0,1 5 5 15,-2 4 3-15,-3 1-1 0,-3 4 4 0,-3 2 0 16,0-1-2-16,0-1 4 0,-8 0 1 0,-2-2-2 16,-1-1 1-16,1-1-1 0,0-2-5 15,0-1-5-15,3-3-8 0,3-3-21 0,3 0-31 16,1-3-32-16,0-1-35 0,5-1-44 0,5 0-51 16,3-1-80-16,0-5-82 0,5 0 22 0,0-3 73 15,-4 1 86-15,-3 2-115 0</inkml:trace>
  <inkml:trace contextRef="#ctx0" brushRef="#br0" timeOffset="70743.89">21016 12793 357 0,'0'0'172'16,"0"0"72"-16,0 0 56 0,0 0 0 0,0 0-56 15,0 0-61-15,0 0-43 0,0 0-35 0,0 0-20 16,0 0-8-16,0 0-13 0,0 0-11 0,0 0-14 16,-106 15-9-16,91-2-10 0,3 2-7 0,2 2-4 15,0-1-1-15,1-3-4 0,5 1-1 0,0-2-2 16,2-2-13-16,2-2 3 0,0-1-8 0,8-1-1 15,1-4 3-15,1-1 2 0,2-1 6 16,3-2 4-16,-1-5 3 0,5-3 1 0,-3-1 0 16,2-3 0-16,2 0 6 0,-3 0-4 0,-2-2 2 15,1 2 3-15,-2 0-2 0,-4 2 3 16,2 2-1-16,-3 2-3 0,0 0-2 0,-1 2 0 16,0 2-2-16,-3 0-1 0,1 3-3 0,-2 0-3 15,-1 1-1-15,0 0-3 0,-1 3 5 16,1 2 0-16,-3 3 4 0,0 2 3 0,1 2-1 15,-1 0 1-15,0 3-3 0,0-1-1 0,0 0 1 16,0 0-1-16,0-3 1 0,0-1 1 0,4-1-4 16,-2-3 5-16,1 0 0 0,0-3 0 15,2-2 3-15,2 0 0 0,-1-1 7 0,5-1 3 16,-1-5 7-16,1-3-2 0,4-4 1 0,-3-1 4 16,2-3 7-16,0 0 7 0,-1-2 4 0,-1 0 0 15,-1 1-7-15,-1-2-4 0,0 2-8 16,1-3-7-16,-1-2-5 0,1-2-3 0,0-3-7 0,0-2-1 15,-1-2-5-15,-3 0-3 0,3 1 2 16,-6 6 1-16,-3 3 9 0,-1 7 0 0,-1 3 1 16,-3 5 1-16,-3 5-2 0,1 2-7 0,-3 0-3 15,1 5-1-15,-3 7 1 0,1 1 3 0,0 6-2 16,-2 2 1-16,4 2-5 0,1 2 3 16,2 0 2-16,2 2-1 0,0 0 3 0,3-1-2 15,0-1 1-15,3-2-1 0,0-1 0 0,5-3 0 16,0 0-2-16,3-2 1 0,0-1 0 15,1-4 3-15,5-2 0 0,-1 0 2 0,2-5-1 16,2 0 2-16,-1-4 0 0,2-1 2 0,0 0-1 16,-1-6 3-16,0-2-1 0,-1-2-2 15,0-1 2-15,-2 0-2 0,-1 0 1 0,-1-2 2 16,-2 0-1-16,-2-1 0 0,-1 1 2 0,-2-2-3 16,-3-1 0-16,0 3-1 0,-2 1 1 0,0 2 2 15,-3 2-1-15,0 2 3 0,0 1-1 0,-2 4-2 16,0 0 0-16,-2 1-6 0,0 1-1 0,-2 4-2 15,1 3 3-15,-3 1 1 0,-1 2 1 0,1 0-2 16,2 0 1-16,-1 1-3 0,2 1-1 16,1 0 0-16,2-1-2 0,2 0 3 0,0 0 1 15,0-1 2-15,3 0 1 0,1-2 0 0,3 0-1 16,-2-2 0-16,2 0 1 0,0-3 0 16,1-1 1-16,1-1 3 0,1-2 1 0,0 0 2 15,3-4 1-15,-3-3-3 0,3-1 0 0,1-1-3 16,0-1 0-16,-2 0 0 0,2-1-3 0,-1-1 2 15,2-1-3-15,-1 1 1 0,-1-1-2 16,0 1 0-16,-1-2-2 0,-1 1-1 0,-1-1 0 16,-3 2-1-16,-1 1-3 0,-2 3 2 0,0 2 0 15,-2 3 3-15,-2 2-1 0,0 1-7 16,0 0 1-16,0 1-3 0,-2 5 4 0,0 2 9 16,-4 2-1-16,-1 3 5 0,1 0-1 0,-2 2-1 15,2-1 6-15,2 0-7 0,1-1 0 0,2-1-1 16,-1 0-4-16,2-2 4 0,0 0 2 0,3-2 2 15,0-2 5-15,3 0 0 0,2-2 4 0,1-1 0 16,2-2-2-16,3-1 4 0,1 0-3 16,0-3 1-16,1-3 2 0,1 0-6 0,-2-1-3 15,1-2-2-15,-1 0-4 0,1 0 4 0,-4 1 0 16,1-3 0-16,-1 3 3 0,-4-2-3 0,0 1-1 16,2 2-1-16,-5 0 0 0,0 1 1 15,-3 3 2-15,1 0 1 0,-2 1 0 0,-1 2 1 16,0 0-1-16,0 0 0 0,0 0 0 0,0 2 1 15,0 3 1-15,-1 2 1 0,-3 1-1 16,3 1-3-16,-2 1-1 0,2 0-1 0,0-2-4 16,1 1 0-16,0-1-3 0,1 0-8 0,3-1-6 15,3-1-13-15,2 0-10 0,2-1-27 0,1-1-51 16,4-2-85-16,-2-1-189 0,-1-1-163 16,-6 0-772-16</inkml:trace>
  <inkml:trace contextRef="#ctx0" brushRef="#br0" timeOffset="70891.49">21678 12451 2200 0,'0'0'-120'0,"0"0"14"16,0 0 65-16,0 0 53 0,0 0-51 15,0 0-56-15,0 0-98 0,0 0-144 0,0 0-48 16,0 0-511-16</inkml:trace>
  <inkml:trace contextRef="#ctx0" brushRef="#br0" timeOffset="71125.86">20965 12678 2270 0,'0'0'-101'0,"0"0"64"0,0 0 110 15,0 0 43-15,150-11-59 0,-99 4-38 0,5-1-12 16,5-1-3-16,5 1-1 0,-2 1-13 0,-1 1-33 16,-4 4-84-16,-6 2-205 0,-12 0-196 0,-19 1-843 15</inkml:trace>
  <inkml:trace contextRef="#ctx0" brushRef="#br0" timeOffset="71304.38">21418 13231 1924 0,'0'0'350'0,"0"0"-317"0,0 0 36 0,0 0 18 16,0 0-23-16,-88 117-52 0,85-97-21 0,1-2-26 15,2-2-41-15,3-2-78 0,4-2-121 16,5-4-224-16,-2-3-41 0,-5-3-411 0</inkml:trace>
  <inkml:trace contextRef="#ctx0" brushRef="#br0" timeOffset="71536.75">22583 12784 2863 0,'0'0'-42'0,"0"0"21"16,0 0 49-16,0 0 29 0,0 0-17 0,0 0-24 0,0 0-5 16,-75 134 5-16,69-112-5 0,-1 0-7 15,-5 1-2-15,0 0-13 0,-1 1-21 0,-3-1-33 16,1-2-65-16,-1-1-105 0,4-1-245 0,2-6-146 15,4-7-780-15</inkml:trace>
  <inkml:trace contextRef="#ctx0" brushRef="#br0" timeOffset="71979.19">22928 12387 1583 0,'0'0'896'0,"0"0"-917"0,0 0 49 15,0 0 72-15,0 0 6 0,0 0-77 16,0 0-19-16,0 0-1 0,0 0 1 0,0 0-2 16,0 0-4-16,0 0 0 0,0 0 1 0,0 0-5 15,-101 129 2-15,95-112-3 0,3 2-3 16,3 0 4-16,0-3-2 0,0 1 2 0,3-2-1 15,3-1-1-15,0-3-1 0,0-1-2 0,2-2-1 16,1-2-1-16,2-2 1 0,-1-3 3 0,0-1 2 16,4 0 0-16,-1-5 3 0,1-2-1 0,2-1 1 15,-1-2-1-15,1 0 2 0,-1-4-1 16,0 0 2-16,-1 0-1 0,-2-2-4 0,2 0 2 16,-3 0-3-16,1 1 5 0,-3 1 4 0,-1 3 0 15,-2 1 4-15,-2 4 5 0,-3 3 0 16,-1 1 1-16,0 2-4 0,0 0-8 0,0 1-1 0,-1 5-2 15,-4 2-2-15,-1 3 1 0,-1 2-4 16,0 2 1-16,-1 1 0 0,3 1 0 16,0-1-3-16,3 0-8 0,2-1-12 0,0-1-17 15,0-2-31-15,5-2-45 0,2-2-59 0,2-2-106 16,6-1-172-16,-5-4-73 0,-1 0-593 0</inkml:trace>
  <inkml:trace contextRef="#ctx0" brushRef="#br0" timeOffset="72121.8">23292 12184 2048 0,'0'0'16'16,"0"0"-7"-16,0 0 1 0,0 0-10 0,0 0-57 16,0 0-86-16,0 0-157 0,0 0-148 0,0 0-687 0</inkml:trace>
  <inkml:trace contextRef="#ctx0" brushRef="#br0" timeOffset="72567.62">23553 12444 2561 0,'0'0'60'0,"0"0"24"15,0 0 26-15,0 0-20 0,0 0-53 0,0 0-11 16,0 0-2-16,0 0-2 0,0 0-7 15,130-108-4-15,-105 105 0 0,-2 3-4 0,-1 0-6 16,-3 5-3-16,0 2-1 0,-4 2-2 0,-1 1 3 16,-3 2-4-16,-4 1-3 0,-2-1-6 0,-3 1-3 15,-2-1-6-15,0 1-7 0,-5 0-3 16,-3-1-3-16,-2-3 1 0,-1 1 2 0,1-1 3 16,0 0 6-16,-2-2 7 0,-1 1 10 0,-1-2 7 15,2 0 4-15,1-2 5 0,2-1 2 16,1-1 4-16,5-2 4 0,0 0 4 0,3 0 3 15,0-4-1-15,0-1-3 0,2-3-3 0,2-2-5 16,5-2-2-16,0-1 0 0,1-1-1 0,5-2-3 16,0-1-5-16,3-3-4 0,0 2-2 15,4-2-1-15,1 3 4 0,-2 2-2 0,1 3 1 16,0 2 4-16,-2 3-2 0,-2 4 3 0,-2 1-3 16,-3 2 1-16,-4 0 2 0,0 1-1 15,-4 5 1-15,0 1 0 0,-1 1-1 0,-2 1 0 0,1 1-1 16,-3 1-1-16,0 2-3 0,0-1-11 0,0 0-17 15,-5-1-19-15,3-1-30 0,-4-2-41 16,3 0-66-16,-2-2-137 0,0-2-232 0,1-2-11 16,2-1-442-16</inkml:trace>
  <inkml:trace contextRef="#ctx0" brushRef="#br0" timeOffset="72712.23">23930 12058 1535 0,'0'0'204'0,"0"0"-25"0,0 0-1 0,0 0-22 16,0 0-110-16,0 0-61 0,0 0-24 0,0 0-24 16,0 0-30-16,0 0-51 0,0 0-126 15,0 0-189-15,0 0-256 0,0 0 215 0</inkml:trace>
  <inkml:trace contextRef="#ctx0" brushRef="#br0" timeOffset="72870.32">23770 12623 2083 0,'0'0'264'16,"0"0"-105"-16,0 0 12 0,0 0 0 16,-123 112-77-16,102-90-33 0,2 1-16 0,0-1-18 15,5-1-14-15,0 0-13 0,6-3-16 0,3-4-21 16,1-1-41-16,4-5-48 0,1-2-62 16,5-2-107-16,1-3-275 0,-2-1-494 0</inkml:trace>
  <inkml:trace contextRef="#ctx0" brushRef="#br0" timeOffset="73104.53">24348 12382 2523 0,'0'0'48'16,"0"0"19"-16,0 0 20 0,0 0-1 0,0 0-40 15,0 0-13-15,0 0 5 0,0 0-3 0,0 0-4 16,0 0-5-16,0 0-9 0,0 0-6 16,0 0-5-16,-63 126-6 0,60-111-6 0,2 0-11 15,1-1-23-15,0-1-35 0,0-2-55 0,0-1-75 16,1-2-167-16,2-2-258 0,0-2-836 0</inkml:trace>
  <inkml:trace contextRef="#ctx0" brushRef="#br0" timeOffset="73278.08">24563 12126 1999 0,'0'0'572'0,"0"0"-513"16,0 0 5-16,0 0 4 0,0 0-27 16,0 0-46-16,0 0-12 0,0 0-10 0,0 0-8 15,0 0-32-15,0 0-56 0,0 0-71 0,0 0-120 16,0 0-148-16,36 52-53 0,-33-42-529 0</inkml:trace>
  <inkml:trace contextRef="#ctx0" brushRef="#br0" timeOffset="73760.32">24443 12537 1494 0,'0'0'555'0,"0"0"-423"0,0 0 20 15,0 0 8-15,0 0-54 0,0 0-67 0,0 0-19 16,0 0-6-16,0 0-7 0,0 0-3 0,0 0-4 15,0 0 1-15,0 0 1 0,125-101-5 0,-107 91 1 16,0 3-6-16,-3 3-1 0,-4 2-3 16,0 2-3-16,-3 0-5 0,-3 1 1 0,-3 6 1 15,-1 1 3-15,-1 2 6 0,-2 3-1 0,-4 2 1 16,-3 1-1-16,-1 1 4 0,0 1 3 16,-2-1 2-16,6-2 3 0,-2 0-2 0,0-2 4 15,3-1 6-15,-2-2 9 0,4-2 15 0,-3 0 10 16,4-3 11-16,0 1 2 0,0-5-3 0,2 0-6 15,0-1-7-15,0 0-1 0,0 0-6 0,5-2-6 16,0-5-5-16,3 0-11 0,7-1-4 16,-3-1-5-16,4-2-1 0,-1 2 2 0,3-1-4 15,-4 1 1-15,5-2-2 0,-1 1-3 0,1 0-2 16,-1 0-3-16,-2 4 0 0,3 0 1 0,-6 1 1 16,1 4 4-16,-3 1 1 0,-3 0 0 0,-3 0 0 15,0 3-2-15,-5 3 6 0,0 2 1 16,-2 2 5-16,-3 1 2 0,-5 3-1 0,-2 0 6 15,0 1-6-15,0 0 1 0,0 3 2 16,-1-1-6-16,0 0 6 0,-2 1-1 0,3-2-2 16,-2 0 1-16,1-1-5 0,2 0-1 0,0-1-1 15,5 0-7-15,1-1 2 0,1-1-3 0,3-1-8 16,1 1-9-16,0-2-31 0,5-2-39 0,0 0-54 16,1-3-78-16,5-2-177 0,-4-2-231 15,-4 1-832-15</inkml:trace>
  <inkml:trace contextRef="#ctx0" brushRef="#br0" timeOffset="75058.75">24904 12728 2047 0,'0'0'218'0,"0"0"-119"15,0 0 24-15,0 0 0 0,0 0-54 0,0 0-27 16,0 0-1-16,0 0-1 0,0 0-10 15,0 0-4-15,0 0 0 0,118-84-6 0,-109 84 1 16,-1 0-9-16,-1 0-3 0,-3 1-2 0,-2 4-6 16,-1-1 1-16,-1 3-1 0,0 1-1 15,-1 3 0-15,-8 0-3 0,3 2-3 0,-5 1 0 16,0 2-4-16,-4 0-1 0,3 0-2 0,-6 2-2 16,5 0 3-16,-4 0-1 0,3-1 4 15,-4 1 3-15,-1-2 1 0,3-1 3 0,0-1 3 16,1 0 2-16,2 0 5 0,2-2-3 0,3 1-2 15,4-3 1-15,-2-1-7 0,5-1 2 0,1-2-4 16,0-2-1-16,0 0-2 0,0-3-4 16,4-1 3-16,1 0-1 0,2 0 5 0,0-5 4 15,3 0 1-15,1-2 2 0,2-1 2 0,0-1 0 16,-2-2 1-16,3 1 1 0,0-2-2 0,-1-1-2 16,2-1-1-16,-2-1 0 0,3-1-2 0,2 1 0 15,-1-1-5-15,1 0 2 0,-3 4-1 16,4 2 1-16,-3 2-2 0,-2 3-4 0,-2 3 0 15,1 2-5-15,-3 0 0 0,-1 1 1 0,-2 5 0 16,0 1 0-16,-4 1 3 0,1 0 0 16,-1 2 3-16,-2 0 0 0,0 0 3 0,-1 0 4 15,0-2 0-15,1 1 3 0,-1-2-1 0,0 1-1 16,0-2 4-16,0 1 0 0,0 0 1 16,0-1-1-16,1-2-3 0,2 2 0 0,1-2-1 0,-1 0-1 15,4-1 0-15,-3 1 0 0,3-3 1 16,-1 0 0-16,1-1 1 0,3 0-1 0,0 0-3 15,1-2 1-15,4-2-2 0,-3 1-1 0,1 0 2 16,0-1 0-16,1 1 2 0,-2 0 8 0,-1 0-4 16,1-1 2-16,-2 1 1 0,-2-1 3 15,0 1 8-15,-5-1 7 0,-3 1 6 0,0-1 2 16,-1 1-2-16,-8 1-1 0,2-1-2 0,-3 2-5 16,-5 0 2-16,2 1-2 0,-4 0-5 0,3 1-2 15,-3 4-8-15,0 1-3 0,2 1-1 16,-3 1-1-16,1 2 0 0,1 1-2 0,-2 2 0 15,-1 2 4-15,4 0-2 0,-2 0-3 16,1 2 4-16,1 0-8 0,0 1 6 0,2-1 1 16,5 0-3-16,2 1 2 0,2-1-3 0,2-3-1 15,2 0-1-15,0-3 0 0,2-1 1 0,2 1-1 16,-1-4-2-16,4 0 0 0,-3-3-4 0,5-1-2 16,0-2 5-16,1-1 1 0,0 0 4 0,1 0 0 15,4-4 2-15,0 0-4 0,0-1 2 16,1 0 2-16,1 1 0 0,-4-1-1 0,4 1 3 15,-3 2-1-15,-3 0-1 0,5 1 5 0,-4 1-5 16,-1-1 0-16,-2 1-2 0,-1 0-2 0,-4 0-2 16,0 0-3-16,-1 1-2 0,-3 2 3 15,0-2-5-15,-3 3 3 0,-1 0 5 0,-2 1-6 16,-1 1 12-16,0 1 1 0,-4-1 0 0,1 0 4 16,1 1-4-16,-1-1 0 0,0 1-2 0,1 1 1 15,3-1-2-15,-3 0 1 0,1-1 0 0,3 1 2 16,1 0-2-16,2-1-2 0,0 1 2 15,0-1-3-15,2 1 4 0,0 0-1 0,0-2-1 16,0-1 0-16,0-1 0 0,3 0-1 16,-1-2 1-16,0 0-2 0,4 0 1 0,-2-1 0 15,4 0-2-15,3 0-1 0,-1-1-2 0,1-2-2 16,1-1 0-16,2 1 0 0,-1-2-1 0,-1 2 3 16,4-1 1-16,-3 0 1 0,4 0 5 0,-3 1-1 15,3 0 1-15,-4-1 2 0,0 2-2 0,1-2 0 16,-3 3-2-16,-1-1 1 0,-1 2-1 15,-3-1 1-15,1 1-1 0,-2 0-2 0,0 0 1 16,-3 3 1-16,-2 2 4 0,0 1 1 0,0 0 5 16,-2 1 0-16,-6 2-1 0,3 0-1 0,-1 0-2 15,-2 0 0-15,3 1 3 0,-2 2 2 16,1-1 2-16,1 3 1 0,-2 1-2 0,4 0 4 16,-4 1 0-16,3 2 3 0,-1-2 1 0,1 3-4 15,1 2 0-15,-3-1-2 0,3 1-2 0,-4 1 3 16,5-1 0-16,-3 0 1 0,1-3 3 15,0-2-1-15,-2-1 2 0,3-3-1 0,-5-2 3 16,0-1 1-16,3-2 1 0,-2-4 0 16,-3 1-3-16,4-3 4 0,0-1-3 0,-2 0-2 15,-1 0 1-15,4-1-4 0,-3-2 1 0,0 0 0 16,-1 1-2-16,5-2-3 0,-3 2-4 0,4 0-5 16,-3 1 2-16,4 0-2 0,0 0 1 0,-3-2-2 15,1 1-5-15,3 1-2 0,-3-2-12 16,-1 0-14-16,2 1-20 0,-4-2-26 0,-1 1-32 0,2-1-42 15,-2 1-82-15,0-2-173 0,2 3-255 16,2-1-834-16</inkml:trace>
  <inkml:trace contextRef="#ctx0" brushRef="#br0" timeOffset="126277.36">3182 13773 0 0,'0'0'192'16,"0"0"-108"-16,0 0-44 0,0 0-13 0,0 0-13 15,0 0-2-15,0 0-3 0,0 0 1 0,0 0-1 16,0 0 1-16,0 0 2 0,0 0 8 0,-14-7 15 16,14 7 22-16,-1-1 23 0,1 1 16 15,0 0 3-15,0 0-4 0,0 0-5 0,0 0 2 16,0 0 1-16,0 0 2 0,0 0-2 0,0 0-6 15,0 0-5-15,0 0-1 0,0 0-3 16,0 0-3-16,0 0-5 0,0 0-3 0,0 0-2 16,0 0-4-16,1 0-3 0,-1 0-2 15,0 0-5-15,1 0-3 0,-1 0-4 0,0 0-3 0,1 0-9 16,-1 0-3-16,0 0-9 0,1-1-3 16,-1 1-3-16,0 0-6 0,0-1 3 0,0 1-2 15,0 0-1-15,1 0 1 0,-1 0-3 0,1 0-2 16,-1 0 0-16,2 0-3 0,0 0 3 0,0-1 4 15,0 1-1-15,0 0 5 0,4-1-3 0,-3 1-1 16,4 0-2-16,-3 0-4 0,3 0 4 16,-3 0 0-16,3 0 1 0,-4 0 0 0,3 0-1 15,-2 0-3-15,3 0 2 0,-4 0-3 0,3 0 3 16,-2 0 0-16,3 0 3 0,-3 0 1 16,4 0 0-16,0 0 0 0,-3 0-1 0,2 0-1 15,0 0 2-15,-1 0-1 0,1 0 1 0,1 0-1 16,-3 0-2-16,4-2 1 0,-1 2 0 0,0-1-2 15,0 0 2-15,-1 1-3 0,2-1 1 16,0 0-1-16,-1 1-1 0,1-1 2 0,-4 1-3 16,4-2 2-16,1 2 0 0,-1 0 0 0,0 0-2 15,0 0 0-15,1 0-1 0,-1 0 0 16,1 0-1-16,-2 0 0 0,1 0 1 0,0 0 0 16,1 0 0-16,-2 0 1 0,0 0 0 0,-2 0-2 15,3 0 1-15,0 2-1 0,-1-1 2 0,2 0-1 16,-1 0 0-16,0 0 1 0,-2 0-2 0,4 1 2 15,-2-1-2-15,0 0 1 0,0 0 0 0,2 0-1 16,-3 0 2-16,2 1-2 0,-2-1 0 16,-2 0 0-16,2 0 1 0,1 1-1 0,-4 0 1 15,2 0 0-15,1-1-1 0,-1 0 3 0,-2 0-1 16,5 1 1-16,-2 0-3 0,0-1 2 0,0 0-1 16,0 0 1-16,1 0 0 0,-1 0 0 15,3-1 0-15,-2 1 0 0,3 0 0 0,-3 1-1 16,0-1 1-16,0 0-1 0,1-1 1 0,-3 1-1 15,1-1 1-15,2 1 2 0,0 0-1 16,0 1 1-16,-1-1 0 0,2 0-2 0,-1 0 0 16,0 0 1-16,1-1-1 0,-1 1 2 0,1-1-1 15,1 2 0-15,2-2 0 0,-1 0 0 16,-2 1 0-16,1-1 0 0,3 0 1 0,-4 1-2 16,2-1 2-16,-3 1-4 0,1-1 1 0,1 1 1 15,1-1 0-15,-1 1 1 0,-1-1 1 0,0 2 0 16,1-2-1-16,0 1 0 0,3-1 0 0,-3 1-2 15,-1-1 1-15,2 0 3 0,1 0-4 0,-2 0 4 16,-1 0 0-16,-1 0 0 0,1 0-2 0,-2 0-2 16,1 0 2-16,-2 0 0 0,2 0-1 15,-4 1 1-15,2-1-2 0,1 1 0 0,-2-1 3 16,-2 1-3-16,2 1 0 0,-3-1 0 0,5 0 0 16,-3-1 1-16,-1 1-1 0,2-1 2 15,-1 0-1-15,2 1-1 0,0-1 3 0,0 0-2 16,0 0 0-16,-1 0 4 0,1 0-1 0,1 0 0 15,0 0 3-15,1 0-5 0,-1-1 0 16,1 1-2-16,0-1 1 0,0 1 1 0,-1-1-2 16,3 1 1-16,-2-1 0 0,-1 1-1 0,3-2 1 15,-2 2 1-15,0-1-1 0,2 0 1 0,-2 0 1 16,1 1-1-16,0-1 1 0,2 0-1 16,2-1 1-16,-3 1 1 0,1-1 0 0,2 1 0 15,-3 0-1-15,3-1-1 0,0 1 1 0,-4 0-1 16,3 0-2-16,0 0 2 0,-3 0-2 0,1-1-1 15,-2 2 3-15,1 0 0 0,0 0-3 0,0 0 2 16,-1-1-1-16,-1 1-1 0,2 0 2 0,-2-1 0 16,1 1-1-16,0 0 3 0,0 0-1 0,-1 0-1 15,0 0 0-15,0 0-3 0,0 0 4 16,-3-1-1-16,4 1-2 0,-2 0 2 0,0 0-4 16,-2 0 2-16,1 0 1 0,0 0 0 0,-2 0-4 15,2 0 3-15,-2 0 0 0,2 0 1 16,-1 0 1-16,-1 1-1 0,2-1-2 15,1 1 1-15,-4-1 1 0,4 1-2 0,-2-1 3 0,0 2 0 16,3-2 0-16,-1 0-1 0,-3 1-1 16,3 0 1-16,0-1-5 0,-3 1 6 0,3-1 1 15,1 0-3-15,1 0 2 0,-1 0-2 0,1 1 2 16,1-1-1-16,-1 0 2 0,1 1 0 0,1-1 0 16,-1 0-2-16,3 0 5 0,-1 0-4 15,-1 0-2-15,2 0 3 0,0 0-3 0,-1 0 1 16,1 0 0-16,1 0 0 0,-3-1-3 0,1 0 2 15,1 1 1-15,-1 0-1 0,-1 0 2 0,3 0 0 16,-3 0-1-16,0 0-1 0,1 0 1 0,-2 0-2 16,1 0 0-16,-1 0 1 0,0 0 2 0,0 1-2 15,-1 0 0-15,1 1 1 0,-2-1-2 16,1-1 2-16,0 1 0 0,-1 0 0 0,-2 0 0 16,2-1 1-16,0 1-1 0,0 1 0 0,-2-2 0 15,3 1-1-15,-3-1 2 0,0 0-1 0,3 1 3 16,0-1-3-16,-1 0 0 0,1 1 2 15,-1-1 0-15,0 0-1 0,0 0-1 0,-3 0 0 16,4 0-1-16,-1 1 2 0,-1-1-1 0,1 0 1 16,-2 0-1-16,0 0 0 0,1 0 0 15,2 0 0-15,-4 0 0 0,0 0 0 0,2 0 1 16,-1 0-2-16,-1 0 3 0,1 0-4 0,-1 0 1 16,1 0 1-16,-1 0-2 0,-2 1 2 15,2-1 1-15,-2 0 0 0,3 0-1 0,-3 0 0 16,4 0-1-16,-3 0 1 0,1 0-1 0,0 0 2 0,-2 0 0 15,4 0-1-15,-4 0 2 0,3 0-3 16,-2 0 0-16,1-1-1 0,-1 1 1 0,2 0 0 16,0-1 1-16,1 1 1 0,-2-1-1 0,3 1 0 15,0-1 0-15,0 1-2 0,2-1 2 0,-1-1 0 16,1 1 1-16,0 0-1 0,0 0-1 16,2 1-1-16,1-1 3 0,-2 0-4 0,0-1 5 15,1 2-2-15,2-1-2 0,-3 1 2 0,1 0-3 16,2-1 2-16,-3 1-1 0,3 0 1 15,-1 0 1-15,-1-1-1 0,2 0 1 0,-1 0 1 16,-1-1-4-16,1 2 5 0,-1-1-3 16,0 0-1-16,0 0 3 0,-1 0-2 0,-1 1 2 15,2-1-1-15,-3 1 1 0,3-2-2 0,-3 2-1 16,-2 0 1-16,4 0-3 0,-4 0 3 0,2 0 1 16,0 0-1-16,-1 0 1 0,0 0 0 0,0 0-1 15,-1 0 0-15,0 0-2 0,0 0 2 0,0 0 1 16,1 0-2-16,-2 0 7 0,1 0-8 15,0 0 3-15,2 0-1 0,-2 0-4 0,1 0 3 16,2 0 1-16,-1 0 1 0,1 0 0 0,0 0-1 16,0 0-1-16,0 0 0 0,3 0-2 0,1-1 4 15,1 0 0-15,3 0 0 0,-2 0 5 0,4-1-4 16,-1 0-1-16,3-1-1 0,1 1-1 0,-1 0 0 16,0-1 0-16,3 1 3 0,-1 1-3 15,1-1 1-15,1-1 0 0,0 1-1 0,3 0-1 16,-2-1 4-16,-2 2-2 0,1-2 1 0,2 0 3 15,-1 1-3-15,-1 0-1 0,1-1 0 16,-1 0 0-16,-1 1 1 0,-5-1 1 16,2 2-2-16,-4-1 1 0,-2 1-2 0,1-2 1 0,-3 1 0 15,1 1-2-15,-3-1 0 0,2 1 3 16,-4 1 0-16,0-1-1 0,-1 1 3 0,0-1-4 16,-1 1 2-16,-1-2-2 0,1 2 0 0,-1 0 2 15,2 0-2-15,-3 0 4 0,2 0-3 0,1 0 0 16,-2-1 0-16,3 1-3 0,1 0 1 15,-1-1 3-15,2 0-1 0,0 0 0 0,2 0-1 16,1-1-1-16,2 0 2 0,3 0-3 0,3-1 3 16,-1 1 0-16,1 0 2 0,5-2 1 0,-2 1-2 15,0-2 0-15,3 2-2 0,1-2-1 0,2 1 2 16,-1 0 0-16,2 1 0 0,-3-1 2 16,0 2-3-16,0-1 1 0,-1 0-1 0,0 1-1 15,0 0 2-15,-3-1-1 0,1 2 2 0,-2 0-1 16,1 1 0-16,-3 0 0 0,-1 0-1 0,0 0 1 15,-2 0 0-15,0 1 0 0,1 0 1 16,-1 2-2-16,-3-1 1 0,1 0-2 0,-3 1 1 16,3 0-1-16,-5-1 1 0,3 1 1 0,-3-1 0 15,2 1 0-15,-2 0-3 0,2 0 0 0,-3-1 3 16,4 2-1-16,-2-3 2 0,1 1 1 16,-1 0-2-16,2 0 0 0,0 0 0 0,-2-1-1 15,2 0-1-15,0 0 2 0,-1-1 0 0,1 2 1 16,-2-2-1-16,2 1-1 0,-1-1-1 0,-1 1 0 15,3-1 2-15,-4 1 0 0,4-1-1 16,-3 1 0-16,1 0 1 0,2-1-2 0,-3 2 2 16,1-1-2-16,1 0 0 0,-3 0 0 0,3 0 2 15,-2 2 0-15,0-2-1 0,-1 1 0 0,-2-1-1 16,0 2 0-16,2-2-1 0,-1 1 2 0,-2-1-2 16,1 0 2-16,1 0 2 0,-1 1-1 0,1-1-2 15,-3 2 2-15,1-2-2 0,0 0 2 16,1-1 0-16,0 1-1 0,1 0 2 0,-1 1-2 15,-1-1 1-15,0-1 1 0,1 1-2 16,-2-1 1-16,2 1 2 0,0-1-3 16,-2 1 1-16,3-1-1 0,-2 0 0 0,-1 1 0 0,1-1 1 15,-1 0 0-15,1 0-2 0,1 0 2 0,0 2 0 16,-1-2 1-16,0 0 0 0,0 0-2 16,-1 0-1-16,-1 0 1 0,1 0 3 0,0 0 0 15,-2 0-2-15,0 0 1 0,1 0-4 0,2 0 1 16,-2 0 3-16,0 0-2 0,0 0-1 0,1 0 1 15,-2 0 0-15,1 0 0 0,2 0 2 16,-1 0-2-16,1 0 1 0,2 0-1 0,-2 0 1 16,1 0 1-16,-1 0-1 0,2-2 1 0,2 1 1 15,-3 0-2-15,3 1-1 0,-1-1 1 0,2 1-2 16,-1-1 0-16,0 1 2 0,-1-1-1 0,-2 1-3 16,1-2 5-16,3 2-1 0,-4-1-1 15,4 1 5-15,-2-1-4 0,0 1 1 0,1 0-3 16,-2-1 2-16,3 0 0 0,-3 1-1 15,4-1 2-15,-4 1 1 0,-1 0-4 0,4-2 2 16,-4 2 0-16,0 0-5 0,-1-1 6 0,0 1-2 16,2 0 0-16,0 0 3 0,-1-2-2 0,-2 0 0 15,0 1 1-15,1 0-4 0,-1 0 3 16,0 0-1-16,1-1-1 0,-1 1 9 0,0 0-8 16,0 0 0-16,0 1 3 0,-2-1-7 0,1 1 4 15,-4-1 1-15,3 1-1 0,0-2 3 0,-1 2-2 16,0 0 0-16,2-1 0 0,-1 1-3 0,2-1 2 15,-3 0 2-15,1 0-2 0,1 0 3 0,0 1-2 16,1-2-1-16,-1 2 1 0,0 0-1 16,0 0-1-16,-1 0 0 0,0 0 2 0,2 0 0 15,0 0 0-15,2-1 0 0,1 1 0 0,-2-1 0 16,2 1 0-16,-2 0-2 0,4 0 0 16,-1 0-1-16,-1 0 1 0,5-1 0 0,-4 1-2 15,2 0 5-15,0-1-4 0,-1 1 3 0,1 0 0 16,-1 0 0-16,2 0-1 0,-2 0-3 15,2 0 1-15,-3 0-3 0,-1 0 2 0,1 0 0 16,-4 0 1-16,-1 0 1 0,0 0-1 0,-4 1-2 16,2 0-2-16,-5-1-1 0,3 1-2 0,-3 0-1 15,-2 1-6-15,1-2-5 0,-1 1-12 16,0 1-14-16,0 0-7 0,-1 2-11 0,-4 1-12 16,2-1-23-16,-5 0-33 0,3 2-42 0,-4 0-47 15,1 0-57-15,0 1-62 0,3-2-71 0,-2 2 62 16,2-2-263-16,1-1 502 0</inkml:trace>
  <inkml:trace contextRef="#ctx0" brushRef="#br0" timeOffset="129626.99">3425 13953 173 0,'0'0'97'0,"0"0"-45"0,0 0-26 0,0 0-7 15,0 0-3-15,0 0 2 0,0 0 7 16,0 0 20-16,0 0 25 0,0 0 17 0,0 0 15 15,0 0 3-15,0 0-5 0,0 0 2 0,-42-26-2 16,36 26-9-16,3 0-4 0,0 0-5 0,-3 0-4 16,2 0-2-16,-2 0-2 0,3 0-12 0,-3 2-13 15,3 0-12-15,0-1-8 0,-2 1-1 0,4 0 0 16,-2-1 3-16,1-1-4 0,-1 0-3 16,2 0-1-16,0 0-6 0,1 0 0 0,0 1 0 15,0-1 1-15,0 0 3 0,0 0 3 0,0 0 3 16,0 0 1-16,0 0 1 0,0 0-2 0,0 0-1 15,0 0-3-15,0 0-2 0,0 1-1 16,0-1-6-16,0 0-1 0,0 0-3 0,0 0-2 16,0 0-1-16,0 1 1 0,0-1-2 15,0 3 0-15,0-2 1 0,2 2-1 0,2 0 5 16,0 0 4-16,-2 1 4 0,5-3 6 0,-2 3 2 16,1-2 4-16,4 2 3 0,0-2-4 0,0 0 1 15,3-1-7-15,2 2-5 0,-2-2-2 0,4 0-4 16,-1 0-2-16,2 0 1 0,1 1-2 15,-1-1 1-15,1 0 0 0,-2 0-1 0,2 0 2 16,1 0-2-16,-1 1-1 0,2 0 2 0,0-1-5 16,-2 1 5-16,3 0-2 0,0-2-2 0,3 1 2 15,-4-1-3-15,2 0 1 0,0 0-1 0,4 0 0 16,-6 0 0-16,6-1 0 0,-3-2 2 16,4 1 2-16,0 1 1 0,-2-2 0 0,2 1-1 15,-4 1-3-15,3 1-1 0,-5 0-3 0,4 0 1 16,-3 0-3-16,-1 0 3 0,5 0 1 0,-3 0-2 15,3 0 1-15,-3 1 0 0,1 1-1 16,-2 1-1-16,0-1-1 0,0 0 1 0,1 1 1 16,-1 0 1-16,-1-1 0 0,4 0-2 0,-2 0 0 15,-2 0 1-15,5-1-4 0,-4-1 5 16,4 0 1-16,-5 0 1 0,4 0 9 0,-1 0-10 16,0 0 1-16,1 0-4 0,-3 0-3 0,4-2 4 15,-5 1 2-15,4 0 2 0,-2 0 0 0,-3-1-4 16,5 1 0-16,-3 0-1 0,0 1-4 15,4-1 4-15,-5 0 2 0,6 0 1 0,-5 0 0 16,0-1 0-16,3 0-3 0,-4 1-1 0,2 0 3 16,1-2-1-16,-1 2 0 0,2 0 0 0,-2-1-2 15,4-1 2-15,0 1-1 0,0-1 0 0,-1-1 0 16,2 1-1-16,0-1 0 0,0 1-1 16,-3 0 0-16,4-2 3 0,-3 2-2 0,3-2 3 15,-7 0-3-15,4 2 3 0,-2 0 0 0,-1 0-1 16,0 1 6-16,-1-1-5 0,1 1 0 0,0 0-2 15,-2 1 0-15,-1-1 0 0,0 1 1 16,-2 1 1-16,2-1 0 0,0 1-2 0,-1 0 0 16,0 0 2-16,0 0-2 0,-1 0 1 15,1 0-2-15,0 0 0 0,0 0 0 0,1 0 0 0,0 0 2 16,0 0-1-16,0-1-1 0,3 1 1 16,0 0 0-16,-1-1-1 0,1 0 6 0,2-1-6 15,-1 0 0-15,1 1 1 0,-1 0-8 0,0 1 6 16,-1-1 0-16,1-1 3 0,-1 2 1 0,0-1-3 15,2 0 0-15,0 0-1 0,-2 0 1 16,0-1 1-16,-1 1-1 0,1-1 2 0,-2-1 1 16,2 1-2-16,0-2 1 0,0 2-2 0,1 0 1 15,-1-2 0-15,0 1 0 0,0-1 0 0,-1 2-2 16,2-2 1-16,0 2-1 0,-5 0 2 16,5-1-4-16,-1 1 3 0,-1 0-1 0,-1 1 1 15,0-1 3-15,0 0-3 0,1 1-1 0,-2 1 0 16,0-1-1-16,-1 1 1 0,-1 0 0 0,1 0 0 15,-3 0 2-15,2 0-2 0,1 0 0 16,-2 0 0-16,1 0-3 0,-1 0 4 0,-1 0-1 16,3 0 0-16,-6 0 3 0,0 0-2 15,-1 0-2-15,1 0 2 0,-1 0-3 0,0 0 2 0,0 1 0 16,1 0 0-16,0-1 3 0,-2 1-2 0,2-1-1 16,1 1 0-16,-1-1-2 0,1 2 2 15,-1-1-1-15,3-1 2 0,-3 1-1 0,2 0 0 16,0 0 0-16,-1 0 0 0,-1 1-1 0,2-2 2 15,-1 1-1-15,1-1 0 0,-1 1 2 16,3-1-1-16,0 0 0 0,-1 1-2 0,2-1 3 16,-2 0-2-16,2 0 0 0,-1 0 0 0,3 0 0 15,-1 0 0-15,-3 0 0 0,3 0 1 0,0 0 0 16,-1 0-1-16,0 0 1 0,3 0 0 16,-4 0-1-16,5 0 2 0,-2 0-2 0,-1 0 1 15,1 0 0-15,-1 0 1 0,-3 0 0 0,3 0-3 16,-2 0 3-16,3 0-2 0,-1 0-1 15,-1 0 2-15,0 1-1 0,1-1 0 0,-1 0 0 16,1 0 1-16,-1 0 0 0,2 0-1 0,-1 1 0 16,-1-1 0-16,0 0-1 0,1 0 3 0,-1 2-1 15,2-2-1-15,1 0 1 0,0 0-2 16,1 0 3-16,0 0-1 0,1 0 0 0,-1-2 0 16,1 1 0-16,0 0-1 0,2 0 1 0,-2 0-1 15,2 0 0-15,-2-1 0 0,4 1 0 0,-4 1 3 16,3-1-3-16,-3 1 2 0,0 0-1 0,0 0-1 15,-2 0 2-15,2-1-2 0,-3 1 0 0,2 0 3 16,-1 0-2-16,0 0-1 0,-1 0 0 16,2 0-3-16,-3 0 4 0,0 0-1 0,0 0 2 15,-3 0-1-15,2 0-2 0,0 0 2 0,-3 0-2 16,1 1 0-16,1 0 2 0,-2 0-1 16,0-1 1-16,-1 2 1 0,0-2 0 0,0 0-2 15,0 0 0-15,-2 0 0 0,1 0 0 0,1 0 0 16,-5 0 0-16,1 0 0 0,0 0 0 0,-1 0 0 15,-1 1 0-15,2-1-2 0,-2 0 2 16,-1 1 1-16,-2-1-2 0,1 0 3 0,0 1-2 16,-3-1 0-16,2 1 0 0,-3-1 0 0,1 1 1 15,1 1 0-15,-3-1-1 0,2 0 0 16,0 0 0-16,-1 0-2 0,2 0 2 0,-2-1-2 16,2 2 2-16,0-2-1 0,0 1 0 0,0 0-2 15,0 0 1-15,1 0 3 0,3 0-2 0,-1-1 1 16,0 2 1-16,4-2-2 0,1 0 1 0,-1 1 5 15,5-1-6-15,-3 0 1 0,4 0 1 0,3 0-3 16,-2 0 4-16,2 0-2 0,0-1 1 0,3-1-1 16,1-1-2-16,-1 1 3 0,4-1-2 15,-2 0-6-15,-1-1 8 0,4 1-1 0,-5-1-1 16,4 1 9-16,1-1-8 0,-2 1 0 0,0-1 0 16,2 0 0-16,-1 1-1 0,-4-1 2 15,6 1-1-15,-4 0 3 0,-1 0-2 0,2 2-2 16,-3-1 2-16,-1-1-6 0,1 2 5 0,-2 0 1 15,-1 0-2-15,-1 0 2 0,-1-1-1 16,-1 2-1-16,-2 0 1 0,3 0 0 0,-5 0 1 16,0 0-1-16,-2 0 0 0,-2 0 5 0,0 0-6 15,-3 0-1-15,-3 0 3 0,2 0-4 0,-4 2 5 16,0-2-2-16,-2 1 1 0,1-1-4 16,0 0 3-16,2 1 0 0,-2-1-1 0,-1 0 0 15,1 0 1-15,-1 1-1 0,2-1 1 0,-2 0 3 16,1 0-3-16,-1 1 0 0,1-1-1 0,0 1 1 15,2-1 0-15,-1 2 0 0,0-2 1 0,-1 1-2 16,1 0-1-16,2-1 2 0,-2 1 0 0,0 0-4 16,1 0 4-16,2-1 1 0,-1 0-1 15,2 0 3-15,-3 0-3 0,4 1-1 0,-3-1 0 16,5 2 1-16,-2-2 0 0,-2 0 0 0,3 1 4 16,0-1-1-16,1 0-1 0,-3 0-1 0,3 0-1 15,0 1-3-15,1-1 4 0,-2 0 0 16,1 0-2-16,-3 0 4 0,2 0-3 0,0 0 0 15,-1 0 0-15,-3 0-2 0,4 0 2 0,-4 0 2 16,2 0-2-16,-3 0 3 0,3 0-4 16,-1 0 0-16,-3 0 2 0,4 0-3 0,-4 0 4 15,0 0 0-15,2 0-1 0,-3 0 0 0,1 0 0 16,-2 0 0-16,1 0 0 0,-1 0 3 0,0 0-2 16,0 0 2-16,0 0-1 0,0 0-1 15,0 0 0-15,0 0 0 0,0 0 0 0,0 0 0 0,0 0-1 16,0 0 0-16,0 0 0 0,0 0-3 15,0 0 1-15,0 0-1 0,-1 0-2 0,1 0 0 16,0 0-3-16,0 0-2 0,0 0-1 0,0 0-2 16,-1 0 0-16,1 0-3 0,0 0-7 0,0 0-6 15,-1 0-16-15,1 0-15 0,0 0-16 16,-1 0-25-16,1 0-25 0,-2 0-36 0,-1 1-57 16,2 1-99-16,-3 2-152 0,-1-1-40 0,2 0-581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4:22:34.8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15376 2394 0 0,'0'0'216'16,"0"0"-166"-16,0 0-29 0,0 0-8 15,0 0-1-15,0 0-2 0,0 0 7 0,0 0 11 16,0 0 18-16,0 0 32 0,0 0 22 0,0 0 13 16,-14-60 5-16,13 56-14 0,-1-1-4 15,1 1-11-15,0 0-10 0,0 0-7 0,-2 1-13 16,1 0-5-16,-1 0-5 0,2 0-6 0,-3-1-8 16,-1 2-8-16,2-1-9 0,-4 1-11 15,2 1-1-15,-2 0-9 0,-4 1-7 0,-1 0 3 16,-1 0 1-16,-1 0 2 0,0 0 1 0,-2 3 0 15,0 2 1-15,0 1 1 0,-4-1 0 0,4 2-1 16,-3 0-3-16,0 2 0 0,-2 0 0 16,0 0-3-16,0 1 3 0,-2 1-3 0,1 0 3 15,1 1-4-15,1 0 0 0,0 1 1 0,2 0 0 16,0 1 1-16,1 1 3 0,-1-1 1 0,2 1-3 16,1 0 5-16,1-1-2 0,3 0 3 0,1 0 1 15,-2-2 1-15,3 1 0 0,0 1 4 0,0 0 3 16,1 0-4-16,1 1 0 0,1-3-6 15,-2 2 0-15,3 0 0 0,-1-1 2 0,0 1 1 16,1 0 0-16,0 1 3 0,-2 1 2 0,2-1 1 16,0 1-3-16,0 1 0 0,1-1-6 0,-1 0 0 15,0 0 1-15,2 0 0 0,0 1-2 16,2-1 0-16,-1-1 0 0,1 2-3 0,1-1 6 16,0 1-1-16,0-1 0 0,0 1 0 0,3-1 1 15,-1 0 0-15,3 2 3 0,1-1 4 16,1-1-4-16,0 0-1 0,1 1-1 0,2-1 1 15,1 1 1-15,1 0 5 0,-1 0-2 0,2 0-1 16,1 1-2-16,0-1-4 0,3 0 4 0,-2-1-4 16,3 0 3-16,0-1 1 0,-1-1-2 15,1-1 2-15,2-1 3 0,-2 0 1 0,1 0 1 16,2-1 1-16,1 1 3 0,1-4 1 0,2 3-1 16,1-2 4-16,1 1-4 0,1 0-2 0,0-1 2 15,1 1-4-15,1-1 0 0,0 2-3 0,1-1-2 16,0 1-3-16,-1-1 2 0,0-1-2 0,-2 2 0 15,1-2 1-15,2 1 1 0,2 1 1 16,-1-1 0-16,2-1 2 0,-1 0-4 0,1 3 1 16,-2-3-2-16,4-1 6 0,-1 2-1 0,2-3 3 15,0 0 2-15,-1 0-7 0,0 0 4 16,0-1-1-16,2 1 0 0,1-1 1 0,0 0 2 16,-1-2 1-16,0 0-4 0,3 1 1 0,-2 0-2 15,1-2-2-15,1 2-1 0,0-2 2 16,0 0-1-16,1 0-2 0,1-2 3 0,4 1-3 15,-3 0 0-15,5-1 2 0,-4 0-1 0,2 1-1 16,1 1 1-16,-2-2 0 0,1 1-5 0,-3 0 5 16,2 0-4-16,-4 0 1 0,1-1 2 15,0 1-2-15,2 1 2 0,-3-2-4 0,-1 2-1 16,4-1 2-16,-1-1-1 0,0 2 1 0,0-2 5 0,3-1-5 16,-5 1 1-16,5 0-2 0,-4 1-2 15,-1 0 3-15,2-1 1 0,-4 0-2 0,-2 0 0 16,2 1 0-16,-2 0-2 0,-2-1 3 0,-1 0-3 15,-2 0 3-15,-2 0-2 0,0 0 1 0,-1-1 6 16,-1 2-4-16,0-1 1 0,-1 0-1 16,-2-1 1-16,3 0-1 0,-1 1 2 0,1-1-1 15,-3 0 1-15,3 0-2 0,7 0 1 0,-5 0 1 16,0 0-7-16,-2 0 7 0,2 0-3 16,-1-1 0-16,1 0 4 0,2 0-3 0,-2-1 0 15,0 2 0-15,-1-1 0 0,-1 1-1 0,0 0 1 16,-3 0 0-16,3 0-1 0,0 0 0 15,-1 0 1-15,-2 0 0 0,3 0-1 0,-2 0 1 16,-1 0 0-16,1 0 1 0,1 0-4 0,-2 0 5 16,3 3-4-16,1-2-1 0,0 1 5 0,0-1-3 15,1 2 1-15,-2-2 0 0,1 0 1 16,-1 1-2-16,2-1-1 0,0 2 1 0,0-2-2 16,0 0 0-16,0 0 3 0,-1-1 0 0,1 1-1 15,-1-1 5-15,0 1-1 0,1-1-2 0,0 0-1 16,0 2 1-16,0-2-2 0,1 0 3 0,2 0 2 15,-1 0-4-15,0 0 2 0,1 0 1 16,1-2-1-16,-3 1-1 0,3-1 2 0,-2 0-1 16,-1 1 1-16,0-2-1 0,-2 1-1 0,-1 1-1 15,0 0-1-15,-6-1 4 0,5 0-1 0,-4 0 0 16,-2-1 2-16,3 1-1 0,-3 0 1 0,1-1 2 16,3 1 0-16,-1 1-3 0,1-1 0 15,-2-1-1-15,2 2 0 0,-1-1-2 16,2-1 2-16,-2 2-3 0,3 0 0 0,-1 0 4 15,-1 0-3-15,3 1-1 0,0-1 2 0,-1-1-2 16,-2 2 0-16,3-1 3 0,1 0-4 0,0-1 2 16,0 1-2-16,2 0 0 0,-1 0 2 0,3 0-3 15,-2 0 4-15,-1-1-2 0,0 1 3 0,-1 0 0 16,1-1 1-16,-1 1-1 0,0-1-3 16,-1 1 4-16,-2 1-2 0,3-1 1 0,-2 0 2 15,-2 0-2-15,1 0 0 0,2-1 2 0,-1 0-3 16,-3 1 1-16,1 0 2 0,-1 1-1 0,-2-1 0 15,2 0-1-15,-2-1 2 0,4 1-2 0,-3-1 0 16,4 1 0-16,-3 0-2 0,4 1 0 16,0-2-1-16,0 1 0 0,0-1-2 0,2 0-1 15,-2-1 2-15,-1 2 1 0,-1-1 2 0,1-1 4 16,-2 2 0-16,-1-1-1 0,-3 0 0 0,1 0-1 16,-2-2 0-16,-1 2 1 0,0 0 3 15,-1-1-1-15,2 1 0 0,-3 0 5 16,-1-2 0-16,-1 1 6 0,-1-1 5 0,0 1 1 0,-3-1 1 15,2 1-1-15,-3-1-1 0,0 1 2 0,2-2 1 16,-3 1 3-16,1-1 2 0,1 0 1 16,0-1 1-16,0 0 0 0,-1-2 1 0,-1 0-3 15,1 0 3-15,-1-1-2 0,-1 2 1 0,2-1-2 16,-2-2-4-16,0 1-6 0,1 0-3 16,-2-2-2-16,1 2-4 0,1-2-3 0,0 1-1 15,-1-1-1-15,1 2-3 0,-1-2 3 0,-1 3-4 16,1-3 0-16,-1 2 1 0,-1-2-2 0,0 2 1 15,1-1-1-15,-2 1 1 0,4-2-2 0,-3 1 0 16,1-2-1-16,1 0-2 0,-1-1 3 0,0 1 6 16,-2 0 5-16,-1 1 0 0,-1 1 2 15,2 0-7-15,-4-1 1 0,2-1 0 0,-1-1-1 16,-1 1 3-16,2 1-5 0,-3 1 2 0,2-1 0 16,-3 0 2-16,0 0 3 0,0 0 1 15,0-1-2-15,0 0 2 0,-3 0-5 16,-3-2 0-16,2 1-2 0,-2 0-6 0,-2-1 3 0,0 1-5 15,0 1 0-15,1-1-1 0,-4 1-3 0,3 0 1 16,-1 0-1-16,2 1-3 0,-3 0 2 16,2-2-1-16,0 1 0 0,-3 1 4 0,1 0-3 15,-2-1 1-15,0 0-5 0,0 1 0 0,-1-2 1 16,-1 1-3-16,1-1 3 0,-2 0-5 0,-1 0 2 16,1 2-5-16,-4 0 7 0,3-1 1 15,-2 3-3-15,1-1 1 0,-2 1-2 0,3 2-1 16,-4-2 0-16,0 1 6 0,1 1-3 0,-3 0 2 15,0-1 1-15,-1 1-3 0,1 0-3 0,-3 0-3 16,0-1-2-16,-1-1-5 0,2 1 2 16,-2 0-2-16,-2 0 2 0,-1 0 3 0,-1-1 5 15,0-1 4-15,0 0-2 0,0 1 5 0,-1 0-1 16,1 0 1-16,-1 0 5 0,1-2 1 16,-1 2-5-16,0-1 5 0,-2-1-3 0,2 0-1 15,-1-1 1-15,-1 0-1 0,-3-1 3 0,0-1-3 16,-2 2 3-16,-1-2-1 0,0 0-3 15,-3 1 2-15,1 0-2 0,-1-1-4 0,-3 1 1 16,1-1 0-16,-4 1-3 0,2 0 2 0,-4-1-5 16,-2 0 2-16,2 0 2 0,-2 1 2 0,0-3 8 15,0 1-3-15,0 1-5 0,-2 2 0 0,2-2-3 16,-1 1-1-16,-1-1 10 0,0 2 1 0,2-2 0 16,-2 0 1-16,-2 3-1 0,2 0 2 15,-5 1-3-15,-1 1 5 0,0-1-7 0,-3 0-2 16,-1 0 4-16,-4 1-2 0,0 0 0 0,2-1 4 15,-3 2 2-15,-2 0-4 0,1 1 7 0,0-1-5 16,-4 2-3-16,3 0 1 0,-2-1-4 0,-4 1 7 16,5-1-2-16,1 2 5 0,-1 0 2 15,1 0-7-15,2 0 0 0,0 2 4 0,-4-1-3 16,1 1 1-16,-1 1 2 0,1-1-4 0,0 0 4 16,0 0-1-16,1 2 4 0,1-2-6 15,-2 2 6-15,2 0-1 0,0 1-6 0,-1-1 3 16,0 1 1-16,0 0-2 0,1 0 0 15,-2 0 3-15,5 0-5 0,1 0 4 0,-2 0-2 16,4 1 3-16,1-1-2 0,-1 1 0 0,1-1 6 16,2 0-5-16,0 0 4 0,3 0 1 0,2 1-2 15,0-1-1-15,1 1 5 0,4 1-2 0,0 0-4 16,1-1 4-16,3 1-2 0,-1 2 3 0,0-2 0 16,5 0 3-16,-1 2-6 0,3-1 2 0,-2 0 1 15,2 1-3-15,3-1-2 0,-2 2-3 16,4 0 3-16,1-1-4 0,0 1 8 0,2 0-2 15,0-1 1-15,1 1 0 0,2 0 7 0,0-2 2 16,1 1-4-16,1 2 5 0,-2-1-7 0,0 2 0 16,0-2-1-16,1 2-4 0,0 0-2 15,0 0 3-15,-1 1 3 0,1-1 2 0,0 1 1 16,-1 0-2-16,1 0 6 0,0 1-10 0,4 0-1 16,0 0-4-16,2 1-5 0,-1 0 3 15,3 3 2-15,0-2-1 0,0 1-6 0,1 2 1 16,-1-1-6-16,0 2-5 0,-1-1-18 0,4 3-34 15,-2-1-69-15,1 2-104 0,-1 1-120 16,4-3 5-16,6-6-427 0</inkml:trace>
  <inkml:trace contextRef="#ctx0" brushRef="#br0" timeOffset="1616.49">20370 3987 277 0,'0'0'26'16,"0"0"3"-16,0 0 35 0,0 0 27 16,0 0 29-16,0 0 18 0,0 0 4 0,0 0 8 15,0 0 6-15,0 0 0 0,0 0-14 16,0 0-17-16,5-60-18 0,-5 60-10 0,0 0-11 15,0 0-6-15,0 0-14 0,0 0-13 0,0 0-14 16,0 3-15-16,0 1-11 0,0 4 4 0,0 5 6 16,0 5 4-16,0 7 3 0,0 2-11 0,1 2-7 15,-1 1-6-15,1-1-2 0,3 1 1 16,-3 3-6-16,0 1 1 0,-1 2-3 0,0 0-3 16,0-1-6-16,0 0-9 0,-2-3-20 0,-3 0-24 15,4-3-32-15,-2-1-43 0,-2-3-31 0,4-3-39 16,-1-1-43-16,-1-4-39 0,0-4 12 0,2-3 57 15,1-3-253-15,0-4 443 0</inkml:trace>
  <inkml:trace contextRef="#ctx0" brushRef="#br0" timeOffset="1867.56">20577 3941 1283 0,'0'0'118'0,"0"0"-33"15,0 0 15-15,0 0 19 0,0 0-12 0,0 0-60 16,0 0-52-16,0 0-6 0,0 0 10 0,0 0 21 16,0 0-2-16,-18 129-5 0,18-93-2 0,-1 1-5 15,1 1 6-15,0 3-2 0,0 0 2 16,0 1-2-16,0-1 2 0,0-1-4 0,-1-1 0 16,0-2 3-16,-3-2-6 0,1-1-7 0,2-4-13 15,-1-2-23-15,1-4-32 0,1-1-38 0,0-3-33 16,0-3-40-16,0-1-31 0,0-2-30 0,0-3-9 15,0 0 47-15,0-4-164 0,0-4 202 0</inkml:trace>
  <inkml:trace contextRef="#ctx0" brushRef="#br0" timeOffset="2250.53">20162 4634 1800 0,'0'0'57'0,"0"0"-193"0,0 0 49 0,0 0 105 15,0 0 76-15,0 0-12 0,0 0-19 0,0 0-3 16,20 125 1-16,-7-104-5 0,5-2-9 16,0-1-9-16,1 0-12 0,0-1-4 0,2-2-6 15,-2 0-5-15,2-1 0 0,-2-1-5 0,1-1 0 16,-2 0-4-16,2-3 4 0,-1 1 0 0,-2-2 1 15,-1-1 5-15,1-1-4 0,-2-2 2 0,0-1-1 16,-2-2 0-16,2 0 4 0,-4-1 2 0,1 0 2 16,-1-1 5-16,1-2 2 0,-2-2 5 15,2-2 0-15,-1-2-4 0,1 0-1 0,-2-1-1 16,1-1-4-16,-1 0 4 0,1 0-2 16,0-3-4-16,0-2-2 0,2 0-4 0,0-3-3 15,2-2-5-15,0 0 0 0,1-3-8 16,-2 0-9-16,0 1-13 0,-2 1-22 0,-2 1-30 15,0 1-38-15,-1 0-55 0,0 0-88 0,-2 0-151 16,-1 5-55-16,-1 4-595 0</inkml:trace>
  <inkml:trace contextRef="#ctx0" brushRef="#br0" timeOffset="2815.88">19980 3928 1360 0,'0'0'-59'0,"0"0"79"0,0 0 69 0,0 0 27 16,0 0-13-16,0 0-49 0,0 0-28 0,0 0-3 15,0 0 13-15,0 0 25 0,0 0 23 0,0 0 6 16,0 0-3-16,0 0-12 0,47-50-9 16,-30 36-5-16,1-1-3 0,3-2-8 0,4-1-8 15,-2 0-4-15,2-1-5 0,0 0-3 0,-3 0-2 16,0 2-2-16,-1 1-7 0,-3 2-3 0,1 3-1 16,-6 1-3-16,0 3-2 0,-2 3-2 15,-4 2-2-15,1 1-6 0,-1 1-3 0,-3 0-6 16,4 0-3-16,1 4 1 0,1 2 2 15,1 2 4-15,2 1 0 0,3 3 2 0,-1-1 0 16,3 4-1-16,1 1 4 0,-1 2-1 0,2-1-1 16,1 2-2-16,-1 0-2 0,1 0-5 0,1-3-12 15,-1 1-21-15,0-2-31 0,0-1-49 0,0 1-55 16,-2-1-61-16,0 0-67 0,-1 0-86 0,-4-5 19 16,-5-3-462-16</inkml:trace>
  <inkml:trace contextRef="#ctx0" brushRef="#br0" timeOffset="17533.34">18960 5084 1041 0,'0'0'53'0,"0"0"63"0,0 0 49 0,0 0 28 16,0 0-6-16,0 0-53 0,0 0-30 16,0 0-26-16,0 0-20 0,0 0-23 15,0 0-5-15,0 0 4 0,10-15 12 0,-10 37 11 16,0 8-9-16,-5 5-12 0,3 6-14 0,-2 0-6 15,-1 2-6-15,1 0-1 0,-3 0-5 0,2-1-5 16,-1-1-3-16,0 0-13 0,2-5-20 0,-2-3-38 16,2-1-45-16,-3-4-57 0,5-2-92 0,1-4-132 15,1-5-11-15,0-7-551 0</inkml:trace>
  <inkml:trace contextRef="#ctx0" brushRef="#br0" timeOffset="17768.72">19430 4921 2191 0,'0'0'-10'0,"0"0"21"15,0 0 6-15,0 0 14 0,0 0 16 0,0 0-6 16,0 0 5-16,0 0 1 0,0 0-4 16,-10 129-13-16,7-89-8 0,-3 1-1 15,2 1-4-15,-2 0-2 0,2 0-2 0,-2 0 0 16,1-2-6-16,-2-1-3 0,-2-1-3 0,4-3-7 15,-2 0-5-15,0-5-10 0,4-5-25 0,-2-2-34 16,2-5-49-16,2-1-50 0,1-4-68 0,0-1-96 16,0-5-81-16,0-3-453 0</inkml:trace>
  <inkml:trace contextRef="#ctx0" brushRef="#br0" timeOffset="17978.66">19126 5064 2188 0,'0'0'12'0,"0"0"55"16,0 0 3-16,0 0-2 0,0 0-14 15,0 0-29-15,0 0 1 0,0 0 16 0,0 0 9 0,0 0 0 16,2 127-13-16,15-94-12 0,2 1-10 0,0-2-8 16,3 0-4-16,0-1-8 0,-1-1-11 15,1 0-15-15,2-1-24 0,-4-1-30 16,-2-1-51-16,1-4-67 0,0-1-108 0,1-4-194 15,-8-4-446-15,-2-4 492 0</inkml:trace>
  <inkml:trace contextRef="#ctx0" brushRef="#br0" timeOffset="19016.41">19631 5286 2313 0,'0'0'-9'0,"0"0"6"0,0 0 7 15,0 0 10-15,0 0-3 0,0 0-3 16,0 0 3-16,0 0 0 0,0 0 1 0,0 0-4 16,-16 146 0-16,15-115 0 0,0 2 2 0,0-2-2 15,0-1 1-15,1-2 1 0,0-3-2 0,0-1-1 16,3-2-2-16,4-3-4 0,-1-1-3 0,2-4 1 16,1-4-1-16,0-1 1 0,1-3 5 15,0-3 4-15,1-3 9 0,0 0 8 16,1-1 4-16,3-7 1 0,-3-1-1 0,-1-4 0 15,0-2 2-15,-3-1 2 0,0-2 1 0,-2-3-4 16,0-1-5-16,-3-2-2 0,-2-4-6 0,0 0-7 16,-1-4-1-16,0-2-2 0,-1 2-2 0,-3 2 3 15,-4 3 0-15,-2 6 1 0,0 2 0 0,-1 5-1 16,0 4-2-16,-1 2-2 0,-1 3-3 0,1 4-1 16,1 1-8-16,0 0-4 0,0 7-3 15,-1 4-4-15,1 2 5 0,1 3 4 0,1 3-3 16,1 0 2-16,5 1-5 0,1 1-3 0,2-2-1 15,0 0-3-15,3-1 2 0,1-4 1 16,5-3 1-16,1 0 5 0,0-4 2 0,6-3 3 16,-3-1 7-16,5-3 4 0,-1 0 2 0,1-3 3 15,2-4 1-15,-2-1 5 0,0-2 0 0,-4-1 2 16,4-4-1-16,-6 1-1 0,1 0 1 16,0-1-2-16,-2 1 0 0,1-1-1 0,-2 1-3 15,0 0-4-15,1 2 0 0,-2 0 0 0,-3 3-2 16,0 3 1-16,-5 2 0 0,0 2 0 15,-1 1-3-15,3 1 1 0,-3 0-4 0,0 0-6 16,0 3 4-16,0 2 3 0,0 5 2 0,-4 2 6 16,3 4-1-16,-3 2-3 0,-1 1-1 0,3 2-2 15,0 1 0-15,1 1 0 0,1-3-2 0,0 0 2 16,0-2-3-16,4-3 0 0,2-2-1 0,-1-1-3 16,5-3 0-16,-1-2 1 0,2-2-1 15,-1-2 4-15,1-2 3 0,-1-1 5 0,4 0 4 16,0-4 2-16,-1-2 3 0,-3-1-2 0,1-2 0 15,0-1 3-15,-1 1-4 0,-1-2-1 0,1-1 0 16,-1 1-5-16,0-3 3 0,1 0-2 16,-2-2 0-16,1-3 2 0,-4 1-5 0,6 0 2 15,-2-2-3-15,-2 1-3 0,-3 1 3 0,5 2-1 16,-6 1-2-16,2 3 4 0,-3 5-2 0,-1 1-2 16,-1 4-2-16,0 1-7 0,0 1-8 15,0 0-6-15,0 2 0 0,0 4 6 0,0 4 7 16,0 2 10-16,0 5 2 0,-1 1-2 0,-2 3 1 15,-1 1 0-15,2 0-2 0,2 3 1 16,0-1 0-16,0-3 0 0,6-2-1 0,-2-2-1 16,6-3 3-16,1-1-2 0,2-3-1 0,4-1 2 15,0-4 0-15,3-1 4 0,1-3 2 0,-1-1 1 16,3 0 6-16,-1-5 2 0,3 0 1 0,-1-4 2 16,0-1 2-16,-1-2-2 0,-2 1 0 0,-1-2 1 15,-2 0 0-15,-2-4 0 0,3 0 0 16,-1-5-1-16,-3 0 0 0,2-2-8 0,-1-2 0 15,2-3-3-15,-2-2-4 0,-2-1 2 0,1-2-1 16,-5 1 1-16,-3 3 2 0,-2 3 5 16,-4 7 5-16,-1 4 6 0,-2 4 1 0,-5 5 0 15,-1 4-7-15,3 2-6 0,-4 1-6 0,-2 3-6 16,-2 9 2-16,0 3-1 0,-3 6 3 0,-1 5-1 16,2 1 0-16,1 5 0 0,0 1-3 15,1 1 3-15,-1 1-2 0,5 0 0 0,-1 0-3 16,4-3-10-16,2 0-15 0,4-5-14 0,6-4-11 15,6-2-8-15,3-3-9 0,5-1-14 16,3-4-20-16,0-1-49 0,4-4-81 0,5-3-176 16,-10-1-114-16,-6-3-734 0</inkml:trace>
  <inkml:trace contextRef="#ctx0" brushRef="#br0" timeOffset="20900.55">21154 5360 2607 0,'0'0'-32'0,"0"0"34"0,0 0 42 15,0 0 32-15,0 0-20 0,0 0-23 0,0 0-13 16,0 0-2-16,135-70-2 0,-106 65-11 0,-1 4 3 16,-2 1 0-16,2 1 1 0,-3 7-2 0,-4 3-1 15,-2 1-4-15,-3 2 0 0,-5 1 1 16,-3 3-1-16,-2-2 0 0,-4 3 2 0,0 0 3 15,-2-2-3-15,-2 1 2 0,-5-2-3 0,-2 2 1 16,-2-6 3-16,-2 0 0 0,-2-2-1 16,0-2-1-16,0-1 0 0,4-1-3 0,-2-1 1 15,3-3-6-15,1 0 4 0,0-2-1 0,5 0-1 16,-1 0-1-16,5-2-15 0,0-4-9 0,2-1-4 16,4-3 4-16,4-3 9 0,2-4 7 0,3-3 2 15,1-2-1-15,4 0-1 0,3-2 0 0,1 0-2 16,-1 1-1-16,1 2-4 0,-3 3 0 15,2 3 3-15,-2 2-2 0,-4 3 7 0,0 3-2 16,0 2-1-16,-2 4 4 0,-4 1-7 0,1 1 2 16,-3 9 1-16,0 1 3 0,1 6 6 15,-3 3 6-15,-2 3 2 0,1 4 0 0,-3 4 0 16,2 2-2-16,-4 4 1 0,0 0-3 0,-1-1-1 16,0 2-1-16,0-2-1 0,0 0 1 15,-2-1 0-15,-4 0-1 0,-4 0 0 0,0-1 3 16,-2-1-3-16,-1-1 2 0,-3-3 1 0,1-2 3 15,-3-4 6-15,-1-2 7 0,1-6 6 0,1-5 3 16,0-3 5-16,1-3 0 0,3-4 0 0,0 0-6 16,2-6-2-16,2-3-8 0,1-5-6 15,4-4-3-15,4-4-4 0,0-5 0 0,10-4 2 16,2-5 0-16,6-7-4 0,4-2-1 0,7-7-1 16,6-2-4-16,2-1 2 0,3-1 0 0,2 5-2 15,-2 2-1-15,-3 7 3 0,2 8-1 0,-4 6 2 16,-3 7 0-16,-2 4-2 0,-4 6-1 15,-2 5-4-15,-4 4 3 0,-4 2 1 0,-3 2 2 16,-4 5 4-16,-1 1 0 0,-3 3 2 0,-3 1 5 16,-2 1 1-16,0 2 1 0,-5-1 3 0,-3 1-2 15,-6-2 1-15,0 1-1 0,-5-2-1 16,1-2-2-16,-5-1-1 0,0-2 0 0,0 0-4 16,2-1 0-16,3-3-3 0,3-1-4 15,4 1-8-15,7-3-13 0,1 1-24 0,2-1-34 16,1 0-35-16,1 0-16 0,4 0-1 0,7-1 2 15,1-3-5-15,7-1-35 0,0-1-33 0,4-1-9 16,0-1 23-16,0 0 54 0,0 0 58 0,-1-1 47 16,0 0 32-16,2 0 21 0,-1-1 17 15,0 1 26-15,1-3 26 0,-1 1 21 0,1-2 13 16,-2 1-2-16,-2-1-1 0,1 1-1 0,-5 1 0 16,-3 1 4-16,-3 2 4 0,0 3 6 0,-5-1-1 15,-4 3-2-15,-2 2-16 0,0-1-22 16,0 2-27-16,-4 0-29 0,-4 0-23 0,-3 4-13 15,-2 3-6-15,-2 0-1 0,-2 4 1 0,0 0 3 16,1 1 0-16,-2 1 0 0,6-2 1 0,-2 1 1 16,5-2-1-16,1-1 3 0,4 1-8 0,3-3-9 15,1 0-7-15,0-3-6 0,0 0 0 0,5 0 3 16,0-1 8-16,1-2 6 0,1-1 8 16,3 0 7-16,2 0 4 0,0-4 1 0,2-2-2 15,1 0 0-15,-2-1-2 0,1 0-2 16,-2 0 1-16,-2 2-1 0,0 0-1 0,-1 1 2 15,-1 1-4-15,-2 2-3 0,1 1-6 0,2 0-4 16,-3 0-4-16,2 1-4 0,-3 3 1 0,1 2-1 16,1 1 3-16,-3 0 6 0,1 2 2 0,-2-2 6 15,2 4 2-15,-2-1 3 0,0 1 0 16,1-1-2-16,2 0 4 0,-1-3-2 0,2 0 1 16,1-2 4-16,2-2-2 0,-2 0 7 0,1-3 12 15,3 0 8-15,0-3 8 0,0-4 4 0,3-2-4 16,0-2-2-16,3-2-2 0,-5-1 0 0,5 0 0 15,-6-1-2-15,3-2 2 0,-1 0-3 16,-2 0-4-16,1-4 0 0,-1-1-7 0,2-1-6 16,-2-3-3-16,3-3-7 0,-2-2-2 0,4-2-2 15,-1-3-1-15,2-2-3 0,-1 1-5 0,-3 1 2 16,-4 4 1-16,1 5 6 0,-6 7 0 0,-1 4 4 16,-4 5-1-16,0 5-3 0,0 3-2 15,0 3-12-15,0 0-11 0,-4 5-1 16,-1 5 0-16,-5 6 10 0,0 6 13 0,-1 5 0 15,-1 2-1-15,-1 5 2 0,1 1-1 0,3 1 1 16,0 1 0-16,1 1 1 0,0-1-3 0,4-3-1 16,0-2-6-16,4-3-7 0,0-3-6 0,0-3-4 15,5-5 0-15,2-1-1 0,1-2 5 16,1-3 3-16,1-4 5 0,2-2 6 0,-2-3 7 16,4-3 4-16,-1 0 7 0,0-2 5 0,3-5-1 15,1-2 0-15,0-2-1 0,1-3 1 0,-1 0 0 16,0-4 0-16,1-1 1 0,2-2-2 15,-3-3-2-15,2-2 1 0,-1-3-8 0,0-1-3 16,-1 0 2-16,-2 2-3 0,0 3 7 0,-3 3 0 16,-5 6 3-16,-2 4 0 0,0 4 0 0,-4 5 5 15,-1 2-5-15,0 1-5 0,-1 2 0 16,-5 6-6-16,-4 5 2 0,0 3 4 0,-2 2-1 16,0 5-1-16,1 0-1 0,0 3 6 0,3-1 2 15,1 1-3-15,-2 0 1 0,4-2-6 16,1-2-2-16,2-3 0 0,2-1-1 0,0-3-4 15,0-3-3-15,1-1-1 0,7-1-2 0,-4-4 5 16,3-2-4-16,0 0 8 0,1-4 9 0,3 0 4 16,0-1 15-16,3-5-2 0,2-2 0 0,-1-3-2 15,2 0-2-15,1-3-1 0,-3 0 1 0,3-2-2 16,-1-2-2-16,0-1-1 0,2-3-4 16,0 0 0-16,-1-3-5 0,-2 1 2 0,4-1-3 15,-3 2 0-15,-3 2 1 0,-2 2-3 0,-2 6 2 16,-3 1 2-16,-3 6-1 0,-2 1 1 15,-2 4-4-15,0 1-7 0,0 0-7 0,-4 3-6 16,-2 4 2-16,-2 4 4 0,-4 2 7 0,-1 4 4 16,0 2-1-16,1 0 1 0,-2 2 0 0,3 1 0 15,3-1-4-15,2 0-2 0,3-3-4 16,1-1-4-16,2-2-2 0,0-2-3 0,0-1 3 16,3-5-5-16,4 0 4 0,-1-1 4 0,3-3 6 15,2-1 10-15,2-2 7 0,-1 0 5 16,2-4 1-16,0-3 2 0,2-1-4 0,-1-1 1 15,1-1-2-15,-1-2 5 0,0-1-2 0,-2-1 0 16,2 0 2-16,-2-2-7 0,1-1-1 0,-1 0-2 16,0-1-3-16,-1 0 2 0,-2 2-1 0,0-1 2 15,0 4 4-15,-5 4 4 0,-1 3 5 0,-3 3 4 16,-1 1-6-16,0 2-3 0,0 0-8 0,0 2-5 16,0 4 0-16,-4 3 0 0,-2 4 1 15,-2 3 1-15,3 1 1 0,-3 3-3 0,2 1 0 16,1-1-1-16,0 0-4 0,1 1-10 0,3-2-7 15,1-1-18-15,0 0-17 0,3-2-13 16,5-1-18-16,-2-3-17 0,2-2-33 0,-1-4-71 16,3-2-182-16,-2-3-147 0,-5-1-737 0</inkml:trace>
  <inkml:trace contextRef="#ctx0" brushRef="#br0" timeOffset="21076.07">23312 4746 2807 0,'0'0'-15'15,"0"0"15"-15,0 0 3 0,0 0-6 0,0 0-28 16,0 0-32-16,0 0-32 0,0 0-45 0,0 0-48 16,0 0-71-16,0 0-164 0,0 0-58 15,0 0-631-15</inkml:trace>
  <inkml:trace contextRef="#ctx0" brushRef="#br0" timeOffset="21248.13">22538 4892 2756 0,'0'0'-25'15,"0"0"12"-15,0 0 2 0,0 0 16 0,0 0 21 16,0 0-6-16,0 0-6 0,169 7-9 15,-109-5-7-15,4 0-11 0,1 2-23 0,-2 2-61 16,-2-1-137-16,-16 1-298 0,-16-2-914 0</inkml:trace>
  <inkml:trace contextRef="#ctx0" brushRef="#br0" timeOffset="21441.61">22695 5746 2417 0,'0'0'646'16,"0"0"-641"-16,0 0 14 0,0 0 2 0,0 0-10 15,-124 125-10-15,116-104-12 0,6 0-24 0,-1 0-25 16,3-3-45-16,0 1-55 0,1-2-79 0,6-1-156 16,-1-4-205-16,-4-5-840 0</inkml:trace>
  <inkml:trace contextRef="#ctx0" brushRef="#br0" timeOffset="22407.55">24028 5034 2597 0,'0'0'6'0,"0"0"36"15,0 0 25-15,0 0 16 0,0 0-12 0,0 0-45 16,0 0-27-16,0 0-14 0,0 0-13 0,0 0-11 16,0 0-40-16,0 0-76 0,0 0-167 0,48 4-287 15,-41-2-863-15</inkml:trace>
  <inkml:trace contextRef="#ctx0" brushRef="#br0" timeOffset="22576.09">23950 5291 2556 0,'0'0'32'0,"0"0"0"15,0 0 16-15,0 0 12 0,0 0-15 16,0 0-24-16,0 0-15 0,0 0-7 0,0 0-5 16,0 0-12-16,0 0-29 0,0 0-62 0,0 0-129 15,0 0-298-15,85 16-953 0</inkml:trace>
  <inkml:trace contextRef="#ctx0" brushRef="#br1" timeOffset="35216.47">19960 6285 1144 0,'0'0'279'0,"0"0"-287"16,0 0 71-16,0 0 92 0,0 0 14 0,0 0-50 16,0 0-52-16,0 0-14 0,0 0-4 0,0 0-10 15,0 0-22-15,0 0-5 0,-70 0 4 0,59 13 6 16,-3 3 11-16,-1 4 2 0,1 0 4 15,-1 3 2-15,1 2 2 0,1 0 0 0,1 5-2 16,-2-1-2-16,4 2-4 0,0 0-3 0,3 0-5 16,0-1-5-16,1 0-8 0,4-2-4 15,2-2-5-15,0-2-3 0,7-2-9 0,1-1 0 16,3-4-6-16,1-1-14 0,2-3-10 16,3-3-27-16,3-2-26 0,-1-2-25 0,4-4-38 15,0-2-43-15,4 0-84 0,-1-3-102 0,-5-3 7 16,-7 3-536-16</inkml:trace>
  <inkml:trace contextRef="#ctx0" brushRef="#br1" timeOffset="36600.29">20391 6325 1847 0,'0'0'62'0,"0"0"9"0,0 0 26 16,0 0-1-16,0 0-55 0,0 0-30 0,0 0-5 15,-128 71 2-15,109-48 1 0,4 3 4 16,-1 0 2-16,2 2 1 0,4-2 0 0,2 1-4 16,0-2-1-16,7-1-5 0,1-2 0 0,0-3-6 15,8 0-1-15,2-4 0 16,2-1 0-16,3-3-1 0,1-2 1 0,4-3 1 0,1-2 4 16,0-4 3-16,2 0 3 0,1-5 2 0,-1-3 3 15,-3-3 6-15,0-1 0 0,-2-2 1 16,1-1 1-16,-3-1-2 0,0-2 1 0,-2-2 4 15,-3-2-3-15,1-1-1 0,-3-1-1 0,-1 0-3 16,-6 0 1-16,0 0-3 0,-2 0-3 0,-3 0 0 16,-2 4-5-16,-6 1 0 0,-1 3-2 15,-2 4-2-15,-5 1-2 0,1 5-3 0,-2 3-5 16,-2 3-6-16,1 0-1 0,0 6-3 0,1 3 0 16,0 3 2-16,3 3 0 0,1 2 1 0,1 1-1 15,4 0 1-15,4 2-6 0,2-3-8 0,5-1-12 16,4-2-3-16,4-4-2 0,7-1 12 15,1-5 14-15,2-3 11 0,5-1 12 0,-1-4 5 16,2-4 5-16,-1-4 1 0,4-1 3 0,-4-1 0 16,3-1 1-16,-3-3 0 0,-1 3 0 0,-1-1-1 15,-1-1 0-15,0 1-1 0,0 1-5 0,-2 0-3 16,1 2-4-16,-3 2-3 0,1 1-3 16,-3 3 0-16,0 3-2 0,-2 2-2 15,-2 2-1-15,0 0-4 0,-1 5-1 0,-3 1-3 16,1 4 2-16,0 2 2 0,-4 3 1 0,-2 1 2 15,-1 1-3-15,0 2 3 0,-1 2 0 0,-3-1 4 16,-2 2 4-16,-1-1 3 0,2-1 1 0,-3 0 0 16,1-2 1-16,1-1 2 0,-2-2-1 0,4-4 1 15,-1-1-2-15,4-3-3 0,0-2-1 16,1-4 4-16,0-1 7 0,0 0 10 0,1-2 5 16,3-6-3-16,2-4-6 0,2-1-10 0,1-5-6 15,2-1 0-15,0 0-2 0,2-2 0 16,-1 1 0-16,3-2-4 0,-2 0 1 0,4 1-2 15,-4 4 0-15,4 2 5 0,-3 3-7 0,4 4 0 16,-5 1-4-16,5 2-5 0,-4 3 3 0,1 2-2 16,-2 0-2-16,-2 5 1 0,1 5-3 0,-2 0 2 15,-2 2 2-15,0 4 0 0,-5 1 7 0,0 2 1 16,0 2 5-16,-3 0 4 0,0-1-3 16,0 0 1-16,0-1 0 0,-1-1 2 15,-2-2 2-15,0-1 3 0,1-4 2 0,0-2 2 16,0-3-4-16,2-2-3 0,0-3-4 0,0-1-1 15,0 0 16-15,3-1 8 0,1-5 3 0,4-4-3 16,1-4-12-16,3-2-5 0,-1-3-4 0,5 0 0 16,-3-1 0-16,0-1-3 0,2 1 0 0,-3-1 0 15,1 0-2-15,2 3 1 0,-2 1-1 16,-1 3-3-16,0 3 0 0,0 4-1 0,-2 2-3 16,-1 2-6-16,-1 1-7 0,0 2-3 0,-3 0-4 15,2 5-2-15,0 3 0 0,-3 1 2 0,-1 4 2 16,0 2 7-16,-1 1 0 0,-1 3 5 0,1 2 5 15,-1-1 0-15,2 0 8 0,0-1 0 16,3 0 1-16,0-5 0 0,2-1-2 0,0-3 2 16,3-2 2-16,-2-3 1 0,2-4 5 0,1-1 5 15,0 0 0-15,0-7 5 0,5-1-2 0,-1-3-4 16,0-2-2-16,4-2-2 0,-3-1-1 16,2-1-2-16,-3-2 1 0,0 2-1 15,-3-2 1-15,3 3 0 0,-3 0-2 0,-1 1-3 16,0 3-3-16,-2 0 0 0,2 3-3 0,-3 2 1 15,0 3 0-15,-4 2-6 0,-1 2-5 0,-1 0-6 16,0 5-1-16,-2 3 1 0,-1 3 6 0,0 4 6 16,-1 4 7-16,-5 5 1 0,-3 4 1 0,1 4 0 15,-2 5-2-15,-4 3-1 0,3 4 0 0,-2 2-1 16,-1 1 0-16,1 1 2 0,-1 1 0 16,0-2 3-16,-2 0 5 0,0-1 3 0,0-2 3 15,-1-4 5-15,-1-3 2 0,2-6 1 0,1-5-1 16,4-4-2-16,1-4-7 0,3-7-3 15,3-3-2-15,2-3 4 0,1-3 8 0,1-2 19 16,0-1-1-16,0-6-5 0,0-5-12 0,2-2-15 16,1-6-1-16,5-3 4 0,2-3 5 0,0-5 2 15,2-3 0-15,4-5-1 0,-1-6-5 16,5-6-2-16,4-3-4 0,3-3-3 0,4-5-3 16,1 1-6-16,4 4-2 0,-3 3-1 0,1 9 0 15,-4 10 6-15,-3 8-1 0,-7 10 1 16,0 7 0-16,-2 5-3 0,-3 5-4 0,-2 0 0 15,0 7 3-15,-4 4 3 0,-1 5 8 0,-3 5 5 16,-4 2 2-16,-1 2-1 0,-1 1 3 0,-7 1-3 16,-2-1 1-16,-1-1 4 0,-3-1 4 0,-1-2 6 15,-2-2 4-15,-1-3 4 0,-3-1 0 0,-1-1-3 16,-4-4-3-16,3 0-9 0,-2-3-4 16,1-1-9-16,1-4-6 0,4-1-22 0,3-2-27 15,4 0-38-15,3-6-77 0,4-2-153 0,5-3-203 16,0 1-10-16,0 3-586 0</inkml:trace>
  <inkml:trace contextRef="#ctx0" brushRef="#br1" timeOffset="38923.75">22152 6304 2068 0,'0'0'133'0,"0"0"-63"0,0 0 21 16,0 0 6-16,0 0-26 0,0 0-53 15,-121 12-11-15,104-3 0 0,1 2 0 0,-2 3-3 16,1 2-1-16,1 3 1 0,1 2 0 0,3 0 0 16,4 5-4-16,0-2 3 0,5 0-2 0,1 0 0 15,2-1 2-15,4-1-6 0,5-3 2 0,1 0-3 16,3-3-2-16,2-4-3 0,2 0-1 0,-1-4 0 16,0-2 2-16,-1-3 2 0,2-3 3 15,-2 0 1-15,3-4 0 0,-2-3 8 0,1-4 0 16,-1 0 3-16,3-1 6 0,-4-4 1 0,3 0 4 15,-6-1 2-15,3-2 5 0,-3-2-1 16,1-1-3-16,-3-2-4 0,-1-1-2 0,0-2-5 16,-3 1-1-16,-4 0-2 0,-2 3-6 0,0 3 1 15,-5 1-3-15,-5 5 0 0,-1 4-7 0,-4 4-3 16,-1 3-5-16,-3 3-3 0,3 1 4 16,-1 5-3-16,2 4 2 0,-1 1-1 0,5 2 2 15,1 1-4-15,2 1 1 0,2 1-3 0,2-1-5 16,2 0-4-16,2-1 0 0,0-2 0 15,4 1 2-15,4-2 10 0,0-4 4 0,3-2 8 16,1-3 8-16,4-1 11 0,3-1 4 0,-2-2 3 16,4-4 4-16,-1-4-4 0,1 0 2 0,2-3-1 15,-4 0 4-15,0 0 1 0,0-1 2 0,0 0-2 16,-1 0-6-16,-1 3-5 0,1 0-8 0,1 2-1 16,-2 3-9-16,0 2 3 0,-1 3-3 0,-3 1-1 15,1 0-2-15,0 4-1 0,-3 4-3 16,0 3 0-16,0 0 4 0,-3 4-4 0,-1 0-2 15,-3 1-2-15,-1 1-1 0,-3 3 2 0,0-1 4 16,0 0 2-16,-5-1 0 0,0 1 1 16,-2-2 2-16,0-1 4 0,-2-1-2 0,2-1 7 15,0-3 2-15,-1-2 1 0,2-3 4 0,2-1-4 16,3-2 1-16,-1-1-1 0,2-2 6 0,0 0 7 16,0-2 9-16,3-2-1 0,4-4-6 15,1-4-10-15,1-1-7 0,3-4-4 0,2-1-2 16,1-1 1-16,1-2-2 0,-1-1 0 0,3-2 1 15,4-2-4-15,0 1-2 0,2 0-2 16,-1 3-1-16,1 1-4 0,-3 4 0 0,0 3-2 16,-1 4 0-16,-2 3-1 0,-1 3 0 0,-1 2-3 15,-2 2-3-15,0 0 0 0,-1 4-1 0,-3 3-1 16,-2 1-3-16,-3 2 2 0,0 0-3 0,-3 3 4 16,-2 0 6-16,0 1 0 0,0 2 4 0,-7 1 0 15,2 0 2-15,0 1 2 0,-3 1 3 16,3-1 2-16,-1 2 1 0,2-3 2 0,0 2 2 15,1-3 0-15,2 2-4 0,1-3 0 0,0-1-1 16,2-4-2-16,4-1 3 0,1-1-6 0,0-1 0 16,3-2 4-16,1-2 2 0,2-1 12 15,-1-2 4-15,3 0 5 0,2-6 4 0,0-2-6 16,1-3-1-16,1 0-5 0,1-2-5 0,-1-2 1 16,-1-1 0-16,0-3 4 0,-2 1 0 15,3 0 1-15,-3-4-4 0,3-1-5 0,-2-5 1 16,3 2-4-16,-1-3-2 0,-2 1-2 0,-1 2 1 15,-3 3 0-15,-5 2 4 0,0 5 1 0,-7 4 3 16,-1 2 1-16,-1 5-4 0,-8 3-8 16,-1 2-7-16,-2 6-1 0,-4 6 2 0,-1 2 5 15,-1 5 1-15,-1 2-2 0,-2 2 0 0,2 2 2 16,4 0 5-16,-1 2-1 0,5-2 0 0,2 2-1 16,3-4-4-16,2-2 2 0,3-2-2 0,1-2-4 15,0-2 0-15,6-2-4 0,0-4 5 16,6-1 4-16,-1-2 3 0,2-4 7 0,1-1 6 15,4-1 2-15,-2-2 4 0,2-5-5 0,1-1-4 16,2-1-2-16,-1-3-2 0,0 0 2 0,-1-1 2 16,2-1 1-16,-5 0 1 0,2-1-1 15,-2 1-3-15,3-2-1 0,-3-1-2 0,2 4-3 16,1-1 0-16,-3 3-1 0,-2 2 0 0,-3 3-1 16,-2 1-4-16,1 3-3 0,-5 2-9 15,0 0-3-15,-3 1-5 0,1 4 0 0,-1 2 5 16,-2 2 3-16,0 2 9 0,0 1 2 0,0 2 0 15,-5 1 2-15,3 1 1 0,-3-1 0 0,1 1 1 16,2-1 2-16,-1 0-2 0,3-1 0 16,0-2-1-16,0 0-1 0,4-3-2 0,-1-1 2 15,3-3 2-15,0-1 6 0,0-3 11 0,4-1 14 16,-1 0 7-16,0-4 7 0,2-2-2 0,-3-2-6 16,2-1-6-16,0-3-5 0,2 1-4 0,-2-1-1 15,1-1-2-15,0-1-4 0,-1 0-2 16,2 1-6-16,2-4-2 0,1 0-5 0,-2 1-7 0,5 0-4 15,-4 2-8-15,0 2-1 0,-1 4 1 16,-4 2 1-16,0 3-1 0,-3 2-8 0,-1 1-10 16,-3 0-7-16,-1 4-1 0,-1 2 13 0,0 3 13 15,0 2 10-15,-3 2 9 0,-4 1 0 16,1 1-1-16,-1 4 3 0,0-2 0 0,3 0 3 16,0 1 0-16,1-2 1 0,3 0-1 15,0-2 0-15,1-2 0 0,5 0 1 0,1-3 1 16,1-2 4-16,3-1 11 0,-1-3 10 0,1-3 9 15,3 0 9-15,-3-1 1 0,5-5-6 0,-1-2-5 16,4-2-7-16,-3-2-3 0,1 0 0 0,0-1 0 16,-3-2-2-16,1 0-3 0,-1-1-3 15,1-1-5-15,1-2-3 0,-2-3-2 0,2 1-4 16,-1-4-1-16,1-1-5 0,3-3 1 0,0-2-4 16,1-4-3-16,1-1-3 0,2-4-13 0,1 1-8 15,0 0-5-15,-4 3 1 0,0 2 4 0,-6 6 10 16,0 2 8-16,-4 6 9 0,-5 5 8 15,-1 4 8-15,-2 6 3 0,-2 3-5 0,0 2-15 16,0 0-17-16,-6 5-4 0,-2 5 2 0,-2 4 13 16,-3 4 8-16,2 3 3 0,-3 3 4 15,-1 4-1-15,-1 1 3 0,0 4 1 0,-2 3-2 0,4 0-2 16,-3 1-1-16,6 0 1 0,1-2-4 16,0-2 2-16,1-2 0 0,4-2-3 15,0-1-2-15,4-4-1 0,1 0-6 0,0-5-1 16,5 0-6-16,1-3 1 0,3-3 2 0,1-1 4 15,0-4 9-15,1-2 1 0,3-1 6 0,0-4 3 16,0-1 4-16,2 0 6 0,-2-6 0 0,2-2 1 16,-1-3 0-16,1 0-1 0,-2-3-1 15,2-2 1-15,-1 0-5 0,1-2 1 0,-2-2-2 16,3-3-5-16,-3 3 2 0,2-4-5 0,-3 4-2 16,-3 0 0-16,-1 2 2 0,-4 4 3 0,-1 1 4 15,-4 5 4-15,0 2 2 0,-4 2-6 16,-1 3-6-16,-4 1-10 0,-1 0-9 0,-1 3 2 15,0 5 3-15,-2 4 6 0,-2 1 2 0,4 4 2 16,-2 1 0-16,0 1 0 0,0 1 3 0,3 1-2 16,3-2 0-16,2 2-1 0,0-2 0 0,3-2-5 15,2-1 1-15,0-1-3 0,2-1-5 0,3-2 4 16,4 0 0-16,0-3 4 0,2-1 2 16,0-1 8-16,0-3 5 0,3-2 5 15,1-2 5-15,-1 0 4 0,3-5-4 0,1-2-2 16,-4-2-1-16,6-1-6 0,0-2 0 0,-1-1-4 15,1-1 0-15,0-3-2 0,-1 0 0 0,1 0-1 16,0-4-2-16,1 0 0 0,2-3-1 0,0 0-3 16,4-2-5-16,-2-4 2 0,2-2-5 0,2-2-2 15,-1-3-1-15,-2 2-8 0,1 0-2 16,-4 2-2-16,-2 3 1 0,-2 2 8 0,-5 5 7 16,-3 5 8-16,-6 4 11 0,-4 2 5 0,-1 5 6 15,0 3 1-15,-3 0-6 0,-6 2-5 0,1 2-11 16,-2 0-5-16,-2 2-4 0,2 4 5 0,-3 2 1 15,-3 3 1-15,4 3 4 0,-4 1-3 16,2 5 1-16,-1 2 1 0,1 2 0 0,1 3 0 16,2 1 2-16,0 2-2 0,1 2 0 0,2 1-2 15,-1-2 0-15,3-1 0 0,2-1-1 0,-1-2 2 16,1-2-3-16,4 0 0 0,0-2-4 0,0-1 0 16,6-3-3-16,1-2-2 15,1-1 1-15,4-3-1 0,2-1 3 0,-2-3 2 16,4-4 6-16,-1-1 2 0,4-3 5 0,-3-1 3 15,1-1-1-15,1-6 2 0,0-2 0 0,-2-1-1 16,1-3-2-16,2-2 0 0,-3-1-3 0,1-1-1 16,1-3-2-16,-2 0-3 0,0-1-3 0,3-3-4 15,-3 3 0-15,-1-1-4 0,-4 0 2 0,0 3 0 16,-3 2 3-16,-6 3 2 0,-2 5 2 16,0 4-2-16,-1 2-7 0,-8 3 0 0,-1 0-2 15,-1 5 8-15,-1 3 6 0,-5 4 4 0,2 4 2 16,-5 2-3-16,1 1 3 0,1 3-2 0,-2 1 1 15,3-1 1-15,0 1-2 0,1-2-4 16,4 2-1-16,3-3-7 0,6 0-10 0,2-1-9 16,1-1-15-16,2-1-18 0,7 0-22 0,2-2-33 15,2-2-47-15,4-3-57 0,0-1-93 0,0-2-93 16,-4-4 15-16,-5-2-411 0</inkml:trace>
  <inkml:trace contextRef="#ctx0" brushRef="#br1" timeOffset="39182.54">23753 6022 2679 0,'0'0'-24'0,"0"0"-15"16,0 0 1-16,0 0 33 0,0 0 43 0,0 0-6 16,0 0-11-16,0 0-10 0,132 15-8 0,-87-14-2 15,5-1-6-15,3 0-11 0,0 0-23 0,3 0-44 16,0 0-79-16,-3 0-119 0,3 0-184 16,-17 0-58-16,-14 1-582 0</inkml:trace>
  <inkml:trace contextRef="#ctx0" brushRef="#br1" timeOffset="40183.41">19715 7791 1726 0,'0'0'82'0,"0"0"-36"15,0 0 30-15,0 0 30 0,0 0-10 0,0 0-51 16,0 0-26-16,0 0 1 0,0 0 16 0,0 0 15 16,0 0 11-16,0 0 5 0,0 0-5 15,0 0-14-15,34-34-13 0,-18 14-13 0,2-3-9 16,-3-1-4-16,4-2 2 0,-2-2 0 0,-2 1 4 16,1 1 4-16,-2-2 0 0,1 0 1 15,-1-2-4-15,-3 2-4 0,0-1-5 0,0 3-3 16,-3 1 0-16,0 5-1 0,-4 3 0 0,3 5 0 15,-5 3-1-15,-1 3-4 0,3 3-8 16,-3 2-15-16,1 1-10 0,0 0-5 0,3 5 5 16,0 4 15-16,2 3 10 0,0 4 8 0,1 2 4 15,1 4 2-15,1 0-3 0,0 1 1 0,1 0-3 16,2 0 1-16,-1-1 1 0,0-2-2 0,-3-1-1 16,0 0 1-16,-1-2 1 0,-1-1 0 0,1-1 1 15,-5-2 0-15,2-3 0 0,-4-1 4 16,-1-2 10-16,0 0 9 0,0-1 6 0,-5-2 6 15,2 0-3-15,-5-1-5 0,0 0-6 0,1 0-8 16,-1-2-7-16,-1 2-5 0,0-2-1 0,-2 0-6 16,1 0-6-16,1 0-12 0,5 0-21 15,-2-1-35-15,4 0-47 0,1 2-90 0,1-1-142 16,0 0-130-16,0 0 13 0,0 0-516 0</inkml:trace>
  <inkml:trace contextRef="#ctx0" brushRef="#br1" timeOffset="40683.61">20513 7911 1756 0,'0'0'257'0,"0"0"-147"0,0 0 22 0,0 0 15 16,0 0-21-16,0 0-59 0,0 0-21 15,0 0-5-15,0 0-3 0,0 0-11 0,0 0-8 16,0 0-6-16,22-121-6 0,-13 104-4 0,2-2 1 16,-1 1-1-16,0-1 0 0,1 0 2 0,-1 2 0 15,0 1 0-15,0 3 4 0,-3 4-1 16,-1 2-4-16,0 2 0 0,-3 4-3 0,0 1 1 15,-3 0-4-15,1 2 0 0,1 6 3 0,0 4-1 16,-2 4 5-16,0 4-1 0,0 4-2 0,0 1-2 16,-5 3 0-16,2-1-4 0,-2 1-9 0,1-2-15 15,1 3-33-15,-2-4-47 0,4 0-54 0,1-3-73 16,0-2-153-16,1-1-118 16,3-5-79-16,-2-6-175 0</inkml:trace>
  <inkml:trace contextRef="#ctx0" brushRef="#br1" timeOffset="40926.29">21185 7837 2460 0,'0'0'-28'15,"0"0"53"-15,0 0 56 0,0 0 7 0,0 0-35 16,0 0-18-16,0 0-1 0,0 0-5 0,44 122-8 16,-43-107-8-16,-1-1-3 0,-2 1-4 0,-7-1-9 15,-2 1-23-15,-2 0-46 0,-5 0-76 0,-1-1-182 16,6-3-261-16,4-3-866 0</inkml:trace>
  <inkml:trace contextRef="#ctx0" brushRef="#br1" timeOffset="41465.82">21737 7668 382 0,'0'0'33'0,"0"0"34"15,0 0 57-15,0 0 41 0,0 0 43 16,0 0 7-16,0 0 9 0,0 0-3 0,0 0-32 0,0 0-33 16,0 0-29-16,0 0-17 15,0 0-15-15,63-57-13 0,-55 43-15 0,5-4-7 16,-2 1-7-16,2-2-2 0,-1-1-7 0,-2-2-3 15,3-2-9-15,-1-1-10 0,2-3-6 0,-2-2-8 16,0-2 1-16,1 2-3 0,-3-1-1 0,0 3-1 16,-2 3-2-16,-1 5 0 0,-4 6 2 0,0 6 2 15,-2 3-1-15,-1 3-10 0,2 2-18 0,-1 2-7 16,1 6-1-16,1 7 10 0,4 4 14 16,0 5 5-16,1 5 2 0,3 1-7 0,1 1 3 15,-1 1-3-15,2-1 1 0,0-2 1 0,1 0 0 16,-2-1 0-16,0-3-3 0,4-1 1 0,-4-1-2 15,3-1 1-15,-4-1 2 0,-1-3 5 16,0 0-2-16,-1-5 4 0,-4-1 2 0,-2-3 0 16,0-2 4-16,-3-1 4 0,0-3 11 0,0-2 10 15,0 1 11-15,-4-2-3 0,-2 0-9 16,0 0-12-16,-4 0-13 0,-3 0-11 0,1-4-14 16,-4 2-29-16,1 0-47 0,-1-2-61 0,2 1-99 15,-1 0-170-15,5 2-110 0,4 0-780 0</inkml:trace>
  <inkml:trace contextRef="#ctx0" brushRef="#br1" timeOffset="41834.83">22573 7583 2384 0,'0'0'-62'16,"0"0"50"-16,0 0 98 0,0 0 10 0,0 0-56 16,0 0-18-16,125-1-4 0,-106 4 0 0,3 1-4 15,-5 2 0-15,2 1 2 0,-5 0 1 0,0 2-4 16,-2 1-3-16,-4 0 0 0,-2 1-1 0,-1-1 1 16,-2 1 0-16,-3 0 3 0,0 0 2 15,-1 0-3-15,-7 0 0 0,-3-1-5 16,-1 1-2-16,-4-1-1 0,-2 1-1 0,1-1-1 15,-1 2 1-15,1-1-1 0,3-1 2 0,-1 2 0 16,5-2 2-16,0 1 3 0,3-1 2 0,3-1 1 16,1 1-3-16,3 0-6 0,0-2-3 0,3 0-3 15,3-1-1-15,4-1 0 0,3 0-4 0,0-1-4 16,3-1-5-16,4 0-7 0,0-2-2 0,5 1-13 16,1-1-26-16,3-1-50 0,3 0-88 15,2-1-118-15,1 1-190 0,-9 1-141 0,-9-2-193 0</inkml:trace>
  <inkml:trace contextRef="#ctx0" brushRef="#br1" timeOffset="42042.27">23428 7839 2136 0,'0'0'40'0,"0"0"-37"0,0 0 66 15,0 0 51-15,0 0-15 0,0 0-31 0,0 0-12 16,0 0-19-16,0 0-22 0,-2 129-6 0,-3-105-7 16,-2-2-8-16,-7 3-8 0,-1-1-25 0,-3 0-31 15,-4-1-52-15,2 1-103 0,-5-1-218 0,3-5-112 16,8-7-721-16</inkml:trace>
  <inkml:trace contextRef="#ctx0" brushRef="#br1" timeOffset="42566.38">23834 7598 803 0,'0'0'280'0,"0"0"-25"16,0 0 27-16,0 0 9 0,0 0-55 0,0 0-79 16,0 0-40-16,0 0-23 0,0 0-18 0,0 0-16 15,0 0-8-15,0 0-11 0,49-116-4 16,-39 98-8-16,0 0-6 0,1-1-6 0,0-2-3 15,3 0-6-15,0-3-5 0,-3 2 1 0,2-2-2 16,-1 1-1-16,0-1-2 0,-3 2-2 16,0 2 1-16,-3 4 2 0,2 3 0 0,-5 4-2 15,1 2-5-15,0 5-7 0,-3 1-10 0,1 1-6 16,2 1 0-16,0 6 3 0,3 4 6 0,-1 5 8 16,2 4 5-16,0 3 0 0,3 2-2 15,-2 2 1-15,1 1-6 0,2 1 0 0,-1 2-5 16,-2-2-9-16,4 0-6 0,-4 0-2 0,1-4 1 15,0 0 4-15,-3-2 5 0,-3-1 0 16,2-2 4-16,-2-3 2 0,-4-2 6 0,0-2 4 16,0-2 7-16,0-1 6 0,-6-4 3 0,0-1 4 15,-3-2-1-15,-1-2 0 0,-1 1-12 0,-1-2-17 16,-5 0-38-16,2-2-67 0,-1-2-119 0,3 0-138 16,0 1-76-16,7 0-602 0</inkml:trace>
  <inkml:trace contextRef="#ctx0" brushRef="#br1" timeOffset="43101.04">24594 7538 2683 0,'0'0'-32'15,"0"0"23"-15,0 0 69 0,0 0 6 0,0 0-30 16,0 0-17-16,0 0-2 0,121 9-4 16,-103-4-7-16,0 0-2 0,-2 3-7 0,2 1 4 15,-3 1-1-15,2 2-2 0,-1 0 2 0,-1 2 0 16,2 1-1-16,-5 0 0 0,-2 0 2 0,-3-1-7 16,-2-2-2-16,-5 0-7 0,0-3-4 0,-8-1-6 15,-3 0-1-15,-1-2-2 0,-7-2-3 16,3 0 3-16,-2-1 3 0,-1 0 7 0,1 0 6 15,4-2 9-15,1 2 3 0,4-2 3 0,1-1 1 16,2 1-3-16,4 0-6 0,2 2-9 0,0-2-3 16,0 0-4-16,2 0 6 0,5 0 7 0,2 0 4 15,1 1 2-15,3-1 0 0,1 1 0 16,1-1-5-16,-1 2 3 0,2-1 1 16,-3 1 1-16,2 1 0 0,0 1 0 0,-4 2 0 15,3 0 0-15,-4 1 2 0,0 1 2 0,-2 2 0 16,0 0 0-16,-1 1 3 0,-2 0-1 0,1 1 3 15,-2-1 2-15,1 0 6 0,-3 1 1 0,-1-2 2 16,-1 1 7-16,0-1-4 0,-1 0 7 0,-4-1 2 16,-1 0-4-16,-3 1 3 0,-2-2-3 15,-6 0-4-15,2-1-3 0,-5-1-2 0,-4-1-6 16,1-1-2-16,-1-2-2 0,-3-1-2 0,3 1-4 16,-3-2 0-16,3-1-5 0,-2 0-13 0,3 0-17 15,-1 0-33-15,2 0-40 0,5-1-60 0,-1 0-111 16,3-2-216-16,3 1-75 0,8 1-559 0</inkml:trace>
  <inkml:trace contextRef="#ctx0" brushRef="#br1" timeOffset="45141.69">24282 5213 0 0,'0'0'225'0,"0"0"-151"0,0 0-8 16,0 0 25-16,0 0 29 0,0 0 28 0,0 0 25 15,0 0 16-15,0 0-2 0,0 0-20 0,0 0-37 16,0 0-31-16,-2-17-23 0,2 5-11 0,1-2-7 16,0 0-5-16,-1 0-4 0,0-1-7 0,0-2-1 15,0 1-4-15,0-2-2 0,-3 1-3 16,-1-2-2-16,-2 2-5 0,1 2-2 0,-1 1 5 0,-2 4-2 15,0 3 4-15,2 4-6 0,-2 2-8 16,-1 1-16-16,-1 0-13 0,0 5-7 0,-1 4-6 16,-2 5 1-16,-3 5 3 0,2 0 2 0,-4 4-6 15,3 0 6-15,1 0-5 0,2 1-3 16,3-1 0-16,2 0-3 0,2-1 3 16,0 0 4-16,0-2 6 0,5-3 1 0,-2-2 1 15,2-3-2-15,0-2-2 0,2-3 3 0,3-1 2 16,1-4 7-16,0-2 10 0,2 0 19 0,4-2 13 15,1-7 7-15,3-3-2 0,2-5-7 0,1-2-7 16,1-3-6-16,0-3 1 0,-1-2 2 0,0-2 3 16,-2 0 0-16,-1-3 1 0,4-2-6 15,-2-4-1-15,-1-3-5 0,0-2-3 0,1-3-6 16,-2-1-5-16,0-4-1 0,-1 1-8 0,-1-2-2 16,-2 1-1-16,-2 4-1 0,-1 5 5 15,-3 8 8-15,-1 8 8 0,-5 10 9 0,0 7 4 0,0 6-5 16,0 3-16-16,-6 3-17 0,0 10-4 15,-4 8-1-15,-4 8 13 0,-1 8 9 0,-1 6-3 16,1 3 3-16,-2 2-3 0,4 1 2 0,3 0-3 16,-1 1 0-16,2-1-1 0,3 1 1 0,1-2-1 15,3 0-1-15,-2-4-5 0,4-5-6 16,2-4-4-16,4-5-12 0,4-5-4 16,5-4-2-16,-1-5-2 0,6-4 9 0,0-4 6 15,1-3 6-15,2-5 6 0,0 0 8 0,1-9 1 16,-2-2 6-16,2-6 6 0,-1 0 0 0,0-3 7 15,-2-3 2-15,1 0 4 0,-3-2 4 0,1-2 0 16,-3 0-2-16,-3-2-2 0,2-1-6 0,-3 1-1 16,-2 3 1-16,-2 1 0 0,-2 4 5 0,-3 3 9 15,-3 4 8-15,-1 3 12 0,0 4 8 16,-2 4-3-16,-5 2-7 0,2 1-17 0,-3 0-18 16,-1 5-13-16,-4 5-4 0,-2 4 1 0,3 4-1 15,-4 3 4-15,1 2 0 0,3 2-1 16,1 2 1-16,2-2-3 0,0 0-3 0,6 0-7 15,0-3-9-15,3-1-25 0,5-1-29 0,6-4-25 16,2-2-32-16,7-3-39 0,4-1-54 0,1-5-102 16,-3-1-46-16,-6-3-503 0</inkml:trace>
  <inkml:trace contextRef="#ctx0" brushRef="#br1" timeOffset="47683.71">18313 6064 1236 0,'0'0'269'0,"0"0"-283"16,0 0 28-16,0 0 18 0,0 0 2 0,0 0-5 15,0 0-18-15,0 0 2 0,0 0 8 0,0 0 5 16,0 0 3-16,-92 138-4 0,91-112-5 0,1-1-9 15,2-1-2-15,7-3-3 0,2-1 1 16,1-2-4-16,4-2 3 0,-2-2-1 0,5-2 0 16,0-2 8-16,1-3-3 0,1-2 2 0,0-3-1 15,2-2 0-15,2 0 0 0,-1-7 2 16,1-3 2-16,-1-2-2 0,-1-2-2 0,2-2-1 16,-5-1 0-16,0 0-3 0,-4-3 7 0,0 2-1 15,-2-3 1-15,-3 0 2 0,-1-1-4 0,0 1-1 16,-1 3 1-16,-6 1 1 0,2 3 3 15,-3 2 3-15,-2 5 4 0,0 1 8 0,0 3 1 16,0 1-1-16,-1 2-10 0,-1 0-20 0,-3 4-10 16,3 3-6-16,-5 3 1 0,1 4 7 0,-2 4 6 15,0 3 1-15,4 2-1 0,-3-1 2 0,4-1-3 16,2 0 0-16,1-2-3 0,0-2-1 0,4-1-2 16,2-1-4-16,3-2-7 0,1-2-3 15,3-3 1-15,-1-1 5 0,7-2 9 0,-2-4 4 16,1-1 8-16,2-1 1 0,0-5 0 0,0-3 1 15,-1-1 0-15,1-1 0 0,-2-1 0 16,-4-2 1-16,3 0-1 0,-5 0 2 0,4-1-2 16,-4 0 0-16,-2 0-2 0,3-1-1 0,-3-1-1 15,-2 1-2-15,-3 2 0 0,0 1 0 0,-3 3 0 16,-1 1-1-16,-1 3 0 0,0 1-2 16,0 2 0-16,0 2 1 0,0 1-10 0,-1 0-13 15,0 1-7-15,-2 5 1 0,-3 3 8 0,4 2 13 16,-4 5 6-16,3-1 1 0,0 4 0 15,2-1-1-15,-2-1 0 0,3 1-2 0,0-3 1 16,6-2-2-16,1-2 0 0,-1-1-2 0,4-3 3 16,0-1 5-16,5-4 6 0,-3-2 8 0,1 0 7 15,5-8 2-15,0-2 2 0,-2-4-1 0,3-2-3 16,1-1 0-16,-1-4-2 0,1-2 1 0,-3-1 3 16,-1 0 4-16,0-2 4 0,-2 2-1 0,-3 1-1 15,3-1-4-15,-3 0-5 0,-4-2-2 16,1 1-7-16,1-2-6 0,-3-1-3 0,-1 0-4 15,-3 1 2-15,1 1 1 0,-3 3 0 0,0 5 5 16,-5 3-1-16,2 3 6 0,-3 5 6 16,2 5-4-16,-4 2-11 0,4 0-10 0,-4 9-8 15,-1 5-3-15,-2 6 9 0,0 4 4 0,0 2 4 16,-3 4 2-16,7 2-3 0,0 1 2 16,0-2-1-16,4 1 3 0,3-2 1 0,0-1 0 15,0-2-2-15,3-1-3 0,6-2-2 0,1-2-1 16,0-4-5-16,5-2-5 0,-2-4-3 0,0-3 0 15,3-3 5-15,-2-4 6 0,2-1 6 16,-2-1 6-16,-3 0 3 0,2-5 2 0,1-3-2 16,-2-1-1-16,0-2-3 0,3-3-2 0,-2 0 2 15,-1-1-1-15,-1-1 0 0,1 0-2 0,1 1 0 16,-6-1 0-16,3 0 2 0,-2 1 1 0,1 1-2 16,-3 3-1-16,-1 0 0 0,-2 4 0 0,1 2 0 15,-2 1-2-15,-2 2-4 0,1 2-9 16,-1 0-3-16,0 1 3 0,0 4 4 0,0 1 13 15,0 4 5-15,1 2 3 0,-1 2-1 0,0 1-6 16,1 1 1-16,3 0-2 0,-1 1-2 0,0 0 5 16,5-2-3-16,-2 1-2 0,0-1 3 15,3-3-1-15,1-1-1 0,-1-3 1 0,1-3 2 16,1-1 3-16,0-3 4 0,-1-1 8 0,1 0 3 16,-1 0 4-16,-1-5 4 0,0-2 1 15,0-1 0-15,-1-4 2 0,-3-1-4 0,2-1-3 16,-3 0-2-16,-3 1-4 0,0-2 0 0,-1 0-6 15,0 0-1-15,-2-1-7 0,-4 0-4 16,-2-1-3-16,-1 0-4 0,-2 0-3 0,-1 0-5 16,-3 0 0-16,2 0-1 0,0 3-1 0,-2 2 6 15,5 1 3-15,0 4 2 0,0 2 1 0,6 3-4 16,-2 1-5-16,4 1-8 0,0 0-11 0,1 0-5 16,1 3-2-16,0 3 4 0,1 0 8 0,3-1 2 15,3 3-2-15,1-2 3 0,3 1 2 16,-1-1 5-16,3-1 8 0,-1 0 3 0,4 0 3 15,-1-3 3-15,4 0 3 0,0 1 0 0,2-3 3 16,2 0 3-16,3 0-1 0,0 0 2 0,3-4 0 16,3 0-1-16,2-2-2 0,2-1 2 15,1 0-2-15,-3 0 0 0,2 0 1 0,-5-1-1 16,-2 1 0-16,-5 0-1 0,-3 0 0 0,-2 0 0 16,0 2 1-16,-7 0 4 0,-3 1 5 15,-1 2 13-15,-6 0 18 0,-2 1 11 0,0-1-1 16,0 1-8-16,-3 0-20 0,-4 1-14 0,-2 0-12 15,0 0-8-15,-3 0-3 0,2 0-3 0,-2 4 3 16,-3 0 2-16,2 2-1 0,0 0 1 16,-3 2 1-16,2 0-2 0,-1 3 2 0,-1 0 1 15,-1 1-1-15,3 1 1 0,-2 2-1 0,4 1 2 16,0 0 0-16,2 3 2 0,1-2 2 0,3-1-4 16,3 0-4-16,3-2-6 0,0-1-8 0,5-3-5 15,1-2 1-15,7-2 3 0,0-1 8 0,1-3 6 16,3-2 7-16,2 0 3 0,-3-6 1 0,4-3 4 15,0-3-3-15,0 0 1 0,-2-2-2 16,0-1 0-16,-3-1 1 0,2 0 2 0,-4 1 0 16,-3-1 1-16,1 0 1 0,-2 1-3 0,-2 0-1 15,-3 1-5-15,4 0 2 0,-6 2-1 16,3 2 1-16,-3 2 2 0,-1 2-3 0,-1 4-1 16,0 1-5-16,0 1-8 0,0 0-13 15,-1 2 0-15,0 4 3 0,-2 2 10 0,0 4 11 16,2 0 3-16,-1 3 0 0,0 0-3 0,-1 1 1 15,1 0-2-15,2-1 0 0,0 1-2 0,5-2 1 16,0 0-2-16,4-3 0 0,2 0 1 0,1-2 0 16,4-2 4-16,2-1 0 0,-2-3 8 15,4-2 0-15,0-1 3 0,1 0 2 0,3-5-2 16,-1-3-1-16,0 0-2 0,0-3 0 0,0-1-3 16,-2 1 1-16,-2 0 0 0,-2-2 0 0,2-1-2 15,-4 1 2-15,0 0-3 0,-4-1 1 0,1 0 1 16,-1 2-4-16,-3 0 0 0,0 3 0 15,-2 1-3-15,-2 1 0 0,-2 2 2 0,1 2-2 16,-1 1 1-16,-2 2-6 0,0 0-9 0,0 0-9 16,0 3-4-16,0 1 10 0,0 3 10 0,0 3 7 15,-2 0 6-15,0 2-3 0,2 0 0 0,0 1 1 16,0 0 0-16,0-1 0 16,4-1 2-16,0 1 1 0,3 0 5 0,0-3-5 15,5 0-1-15,-2-2 2 0,3-2-4 0,2 0 4 16,2-1 1-16,4-3 3 0,0-1 0 0,-1 0 3 15,3-4 1-15,-2 0-2 0,2-3 2 0,-4 0-3 16,0-2 0-16,-2 0-2 0,2-1 1 0,-2-1-1 16,-3-1 1-16,0 1-1 0,0-2-1 15,-3 0-2-15,1 0-1 0,-3-3 0 0,-1 2-4 16,-4 0 3-16,2 0-1 0,-4 1 2 0,-2 3-1 16,0 2 5-16,0 1 5 0,-6 4 4 0,1 0 7 15,-3 3-11-15,2 0-6 0,-2 2-6 0,-2 4-1 16,0 4 3-16,0 1 4 0,-1 3 1 15,2 1-4-15,0 1 1 0,1 2 1 0,1 0 0 16,3-2-3-16,1 0 1 0,0 0-6 0,1-2-5 16,2 0-7-16,0-3-23 0,0-1-29 0,7 1-31 15,2-3-22-15,3 1-9 0,2-1-16 0,4-2-49 16,4-1-83-16,4-3-149 0,-6-1 6 16,-8 0-448-16</inkml:trace>
  <inkml:trace contextRef="#ctx0" brushRef="#br1" timeOffset="47861.76">21943 5869 2892 0,'0'0'31'0,"0"0"16"0,0 0 8 0,0 0-6 15,0 0-34-15,0 0-24 0,0 0-23 16,0 0-40-16,0 0-52 0,0 0-59 0,0 0-74 15,0 0-102-15,0 0-147 0,-15 1-4 0,17 3-527 0</inkml:trace>
  <inkml:trace contextRef="#ctx0" brushRef="#br1" timeOffset="48034.3">21836 6107 2125 0,'0'0'264'0,"0"0"-112"16,0 0 27-16,0 0-9 0,0 0-50 15,0 0-48-15,0 0-29 0,0 0-25 0,0 0-20 16,0 0-8-16,0 0-5 0,0 0-5 0,0 0-9 16,0 0-20-16,-5 5-35 0,12-6-58 0,3 0-107 15,0 0-146-15,-2 1-213 0,-2 0-840 0</inkml:trace>
  <inkml:trace contextRef="#ctx0" brushRef="#br1" timeOffset="48527.97">21872 5855 2363 0,'0'0'5'15,"0"0"31"-15,0 0 27 0,0 0 2 16,0 0-35-16,0 0-21 0,0 0-3 0,0 0-5 16,0 0 3-16,0 0-5 0,0 0-1 0,0 0-1 15,0 0-3-15,0 0 2 0,45-17-4 0,-44 17 4 16,0 1 2-16,-1 1 2 0,0-1 6 0,0 2 5 16,0-2 2-16,0 0 11 0,0-1 8 15,-1 0 7-15,-1 0 5 0,-1 0-3 16,0 0 0-16,0 0-4 0,-1-4 0 0,0 2-1 15,2-1-9-15,-2 0-8 0,2-2-9 0,0 0-8 16,1 2-8-16,0-2-9 0,1 2-19 0,0 0-33 16,0 1-49-16,0 0-77 0,4-1-99 0,1 2-137 15,0 0-107-15,-2 1-747 0</inkml:trace>
  <inkml:trace contextRef="#ctx0" brushRef="#br1" timeOffset="48743.4">21767 6132 2237 0,'0'0'-51'0,"0"0"42"0,0 0 63 16,0 0 34-16,0 0-27 0,0 0-24 0,0 0-4 15,0 0-5-15,0 0-10 0,0 0-6 0,0 0-8 16,0 0-4-16,0 0-11 0,100-21-24 15,-95 21-57-15,-3 0-103 0,0 0-139 0,-2 0-173 16,0 1-769-16</inkml:trace>
  <inkml:trace contextRef="#ctx0" brushRef="#br1" timeOffset="60900.45">21166 8685 32 0,'0'0'340'0,"0"0"-195"0,0 0 95 0,0 0 83 15,0 0 36-15,0 0-39 0,0 0-71 0,0 0-62 16,0 0-58-16,0 0-48 0,0 0-43 0,0 0-30 16,13-31-10-16,-13 43 5 0,0 7 14 0,0 4 4 15,0 5-5-15,0 2-5 0,3 1-7 16,0 1-1-16,1-1 2 0,2-1-4 0,-2-1-1 15,2 0-7-15,-2-1-10 0,0-2-17 0,2-2-30 16,-1-2-31-16,0-1-46 0,-1-4-49 0,1-1-56 16,-1-3-87-16,0-3-55 0,-1-3 54 15,-2-3-347-15</inkml:trace>
  <inkml:trace contextRef="#ctx0" brushRef="#br1" timeOffset="61120.87">20965 8599 2227 0,'0'0'-65'16,"0"0"25"-16,0 0 15 0,0 0 27 0,0 0 47 16,0 0-2-16,0 0-15 0,0 0-3 0,0 0-6 15,152-7-4-15,-109 8-8 0,4 2-11 0,-3-1-16 16,4 1-25-16,-6 1-51 0,1 2-76 15,-5 0-107-15,-7 1-132 0,-1 1 5 0,-10-1-353 16,-9-2 602-16</inkml:trace>
  <inkml:trace contextRef="#ctx0" brushRef="#br1" timeOffset="62734.15">21446 9062 2298 0,'0'0'-43'0,"0"0"36"0,0 0 25 15,0 0 41-15,0 0-7 0,0 0-39 0,0 0-9 16,0 0-1-16,91-116-4 0,-70 99 0 0,1 5-6 16,-1 2 2-16,-5 3-2 0,1 3-7 0,-5 3-5 15,1 1-5-15,-4 1-6 0,-1 5-3 0,-2 2 9 16,-2 1 1-16,3 3 13 0,-3 0 7 0,-1 3 3 15,1 3 0-15,-1-1-4 0,2 0-1 16,-1 2-7-16,3-1-1 0,-1 0-12 0,4 1-10 16,-2-2-13-16,6-2-9 0,1-1-6 0,0-2-11 15,1-3 3-15,2-4 2 0,0-1 9 16,1-4 19-16,2-2 14 0,3-5 16 16,-1-4 14-16,0-3 8 0,2-1 9 0,-3-2 4 15,-3 0 11-15,-2-2 16 0,-2 1 10 0,-2 0 17 16,-3-1-2-16,-2-2-8 0,0 1-10 0,-3-2-15 15,-1 0-8-15,-1-2-12 0,0-1-8 0,-3 2-4 16,0-2-2-16,0 4 3 0,0 2 5 0,-5 3 4 16,0 4 3-16,-4 6-2 0,3 1-12 15,0 4-13-15,-3 1-16 0,-1 4-2 0,1 4 1 16,-1 3 8-16,0 3 6 0,-2 3-2 0,3 2-2 16,0 1 0-16,1 2-4 0,3 0-3 0,2 0 1 15,3-1-5-15,0-2-3 0,3-1-1 0,2-2-8 16,1-4-5-16,3-3 0 0,1-3 3 0,0-1 12 15,1-4 13-15,-1-1 15 0,3-1 12 16,0-6 2-16,-1-3 4 0,1-1-3 0,1-3-7 16,-1 0 2-16,-2-1-3 0,0 1 3 0,-1-3-2 15,-1 1 2-15,-2 0-5 0,-2 0-5 0,4 0-4 16,-3 1-6-16,-2-1-6 16,0 3-4-16,1 2-9 0,-1 0-6 0,-3 5-1 15,2 2-14-15,-3 3-35 0,1 1-32 0,-1 1 1 16,0 6 23-16,0 2 50 0,0 4 43 0,-1 2 5 15,-3 3-3-15,1-1-5 0,0 3 3 0,0-2-9 16,2 1-1-16,0-1-2 0,1-1-9 0,1-2 5 16,5-2-3-16,3-2 3 0,0-4 10 15,-1-1 18-15,5-3 28 0,-2-3 18 0,1 0 17 16,1-3 0-16,1-5-8 0,0-1-17 0,-1-4-8 16,2 0-13-16,-1 0-3 0,-3-2 1 0,4-1-4 15,-3-1-1-15,2 1-7 0,-4 0-4 0,1 0-6 16,2 0-6-16,0-1-3 0,0 1-4 15,-2 0-9-15,0 2 2 0,2 3-3 0,-5 1-5 16,0 4 1-16,-2 4-14 0,-1 2-15 0,-3 0-1 16,1 4 8-16,-3 3 17 0,0 3 18 0,0 2 9 15,0 3 1-15,-3 3-2 0,1 0-1 16,-1 2-2-16,0-2-6 0,0 1 4 0,3 0-2 16,0 0 0-16,0-2 1 0,0-2-3 15,6-3-1-15,-1-1 2 0,3-3 11 0,1-2 9 16,2-3 12-16,1-2 10 0,1-1 4 0,2 0 0 15,-1-7 1-15,3-2-5 0,0-1-7 0,-1-2-6 16,1 0-6-16,-4-1-2 0,-1-1-4 0,0-1 4 16,-3-1-4-16,0 1-2 0,-1 0-4 0,0 0-5 15,-1-2 0-15,-1 1-8 0,3-1-1 16,-3 1-5-16,-1 3-4 0,2 2 3 0,-4 3-2 16,2 2 0-16,-3 4-9 0,-2 2-22 0,0 0-9 15,0 1 6-15,0 5 15 0,-2 2 29 0,-1 3 8 16,-1 2 5-16,0 1-3 0,-2 1-6 15,2 3 1-15,-1-2-5 0,3 1-2 0,-2-1 0 16,4-2-2-16,0-1-3 0,4-1 1 0,3-2 0 16,0-3 13-16,4-1 11 0,1-2 10 0,0-2 7 15,2-2-3-15,1 0 5 0,1-1-5 0,0-5 0 16,2-1-2-16,-3-2-9 0,2-2-3 0,-3 0-2 16,3 0-2-16,-3-1 1 15,0 0 1-15,-2 0-2 0,1 0 0 0,-3 0-6 16,0-1-1-16,-2 1-3 0,2 1-2 0,-2 1-2 15,-1 2-2-15,0 3-1 0,0 0-7 0,-2 3-1 16,1 2-8-16,-2 0-4 0,0 0 3 0,2 2 1 16,-5 3 8-16,5 3 5 0,-2 1 6 0,1 2 0 15,0 2 3-15,0 1 0 0,1 1 3 0,3 0-2 16,-2 0 2-16,0 1 1 0,0 1-3 16,3-1 1-16,-2 1-3 0,-2-2-2 0,-1 0-1 15,1-2 1-15,-2 0 0 0,-3-2 2 0,-1-3 10 16,0-1 7-16,-4-1 11 0,-3-1 8 0,-2-2 4 15,-1 0 0-15,0-3-2 0,-1 0-3 16,2 0-4-16,3-3-6 0,-1 0-5 0,3-2-9 16,1 0-14-16,2 0-11 0,1-2-16 0,0 0-3 15,6-1 0-15,0-1 0 0,4-1 5 16,0 2 1-16,4-1 6 0,0-1 4 0,-1 1 4 16,5-2 4-16,3 1 0 0,0-2 0 0,4 1 6 15,4 0 0-15,2-3 3 0,1-1 4 16,2-2-2-16,-2-1 7 0,1-2-3 0,-2-2 2 15,0 0-3-15,-3-4-7 0,0 0-3 0,-2-1-12 16,-2 0-8-16,-3-1-7 0,-6 2-5 0,-2-1 9 16,-4 4 16-16,-5 2 21 0,-4 3 26 0,0 4 8 15,-4 3 5-15,-3 3-10 0,-3 3-24 0,0 3-10 16,-4 2-11-16,2 6-2 0,-2 5 7 16,-2 5 3-16,2 4-1 0,-2 5 3 0,3 4 3 15,1 4-3-15,2 6 1 0,0 4-3 0,0 3-10 16,1 3-5-16,2 3 2 0,1 1-2 0,-3 0 3 15,4 0 3-15,0-1 5 0,3-1 8 16,-1-2 3-16,3-2 5 0,0-1-6 0,0-3 2 16,1-1 5-16,2-4 0 0,-1-1 4 0,2-1 5 15,-1-4 3-15,-2-2 6 0,1-4 2 0,-1-2-2 16,-1-5-2-16,0-4 0 0,0-2 7 16,0-4 0-16,-3-2 4 0,-2-2 0 0,0-4-10 15,-3-1-7-15,0 0-25 0,0-4-29 0,1-3-51 16,-2-3-89-16,2-4-204 0,3 4-116 15,0 2-619-15</inkml:trace>
  <inkml:trace contextRef="#ctx0" brushRef="#br1" timeOffset="62877.77">23384 9193 2404 0,'0'0'-57'16,"0"0"30"-16,0 0 29 0,0 0 61 0,0 0-14 15,0 0-35-15,141-8-20 0,-108 5-45 16,6-1-88-16,1 1-195 0,-11-1-208 0,-8 3-547 0</inkml:trace>
  <inkml:trace contextRef="#ctx0" brushRef="#br1" timeOffset="63019.4">24157 9119 1403 0,'0'0'509'0,"0"0"-314"15,0 0-3-15,0 0-23 0,0 0-84 0,0 0-67 16,0 0-21-16,0 0-13 0,0 0-26 0,0 0-54 16,0 0-98-16,0 0-241 0,0 0-127 0,0 0-661 0</inkml:trace>
  <inkml:trace contextRef="#ctx0" brushRef="#br1" timeOffset="63754.5">19418 10372 1367 0,'0'0'272'16,"0"0"-342"-16,0 0 49 0,0 0 75 0,0 0 59 16,0 0 1-16,0 0-18 0,0 0-11 15,0 0-6-15,0 0-19 0,0 0-18 0,0 0-17 16,135-112-10-16,-112 85-2 0,1-1-7 0,-4-1 1 16,0-1 2-16,-3 1-3 0,1-3 1 15,-1 3-3-15,-4-2-6 0,-3 0 0 0,-1 0-5 16,-6 0-6-16,-3 1-9 0,0 2-7 0,-9 3-10 15,-4 5-1-15,0 5-3 0,-5 5-4 16,0 5-7-16,-2 3-10 0,-1 2-3 0,1 10 4 16,-1 4 12-16,-1 4 15 0,0 6 17 0,1 5 14 15,2 4 18-15,2 2 10 0,5 2 5 0,5-1 2 16,5 1-10-16,2 0-1 0,6-1-4 0,6-1 1 16,2-3-3-16,7-3-1 0,4-3-1 0,2-5 1 15,4-4 1-15,3-3 2 0,0-4 0 16,4-3-4-16,-4-4 5 0,3-3-3 0,-5 0 1 15,-2-4 3-15,0-4-2 0,-3-3 1 0,-3-2 2 16,-3 0 1-16,-1-3 3 0,-3-2 4 0,-3-1 1 16,-3-1-1-16,2-1 0 0,-2 1-1 15,-5 0-3-15,2 3 4 0,-6 2 5 0,1 4 7 16,-1 3 4-16,-2 2 3 0,0 3-1 0,0 3-12 16,0 0-24-16,0 2-16 0,0 5-7 15,0 2 2-15,1 4 11 0,1 4 8 0,0 0-6 16,-1 2-4-16,3 0-6 0,-1 1-13 0,-2-1-16 15,7-1-26-15,-4 0-39 0,3-3-56 0,0-3-103 16,-1 0-163-16,2-5-9 0,-6-4-518 0</inkml:trace>
  <inkml:trace contextRef="#ctx0" brushRef="#br1" timeOffset="63886.14">20048 9874 1256 0,'0'0'231'15,"0"0"-228"-15,0 0-52 0,0 0-58 16,0 0-62-16,0 0-85 0,0 0 12 0,0 0 51 16,0 0-287-16</inkml:trace>
  <inkml:trace contextRef="#ctx0" brushRef="#br1" timeOffset="64517.45">20160 10246 1206 0,'0'0'375'15,"0"0"-234"-15,0 0 0 0,0 0-10 0,0 0-44 16,0 0-61-16,0 0-13 0,0 0 3 0,0 0-1 16,43-121 0-16,-25 101-4 0,2-1-1 15,-2 4 6-15,1 2 7 0,-2 3 2 0,3 5 2 16,-1 3-9-16,-2 4-5 0,-2 0-4 0,0 4-8 16,-2 6 0-16,-3 3-6 0,-1 1-2 0,-1 3-2 15,-2 3-3-15,1 2-4 0,-4 0-2 0,2 1 0 16,-2-3 2-16,-1 1 1 0,4-1 3 15,-2-2 3-15,0-4 0 0,0-1 5 0,-1-3 2 16,2-3 3-16,-2-3 2 0,-1-1 6 0,3-3 11 16,0 0 10-16,-1-3 11 0,2-3 0 0,1-4-8 15,1-3-10-15,1-5-10 0,-1-1-10 0,1-1-2 16,1-1 0-16,0 1-3 0,-1-2 0 16,0 1-1-16,1 0-3 0,0 0-5 15,-1 1 2-15,1 3-2 0,-1 2-1 0,-3 2 1 16,2 5-8-16,0 3-6 0,-4 4-15 0,2 1-7 15,-3 0-6-15,4 2 1 0,-5 5 10 0,0 3 8 16,1 1 9-16,-3 3 5 0,0 3 2 0,0 2-2 16,0-1-1-16,0 2 0 0,0-1 3 15,0 1 1-15,2-2 3 0,1 0 1 0,0-2-7 16,4-1 3-16,2-2-4 0,1-2 4 0,2-3 6 16,1-1 7-16,4-4 7 0,-1-1 7 0,0-2 9 15,2 0 5-15,0-7 7 0,3-2 4 16,0-2-2-16,0-1-7 0,0-2 0 0,0-1-5 15,-1-1 6-15,-1 1 8 0,-2 0 6 0,-1-2 8 16,-5 1-3-16,2 0 4 0,-3 0-9 0,-2 0-1 16,-1 1-2-16,-4 3-2 0,2 0 2 0,-4 3 4 15,-1 2 5-15,0 2 0 0,0 1-1 0,0 3-9 16,-3 1-11-16,0 0-18 16,2 4-8-16,-2 2-7 0,-3 3-1 0,3 4 9 15,-2 1 2-15,2 0 2 0,0 2-3 0,0 2 4 16,2-1-6-16,1 0-2 0,0 1 3 0,0-2-4 15,0 0-1-15,4-1-11 0,0-1-17 0,6-2-19 16,0 1-18-16,3-4-37 0,5-3-37 0,1-3-61 16,5-3-151-16,-6 0-118 0,-5 0-521 0</inkml:trace>
  <inkml:trace contextRef="#ctx0" brushRef="#br1" timeOffset="64661.06">21243 9706 1858 0,'0'0'35'0,"0"0"-29"0,0 0-38 16,0 0-20-16,0 0-33 0,0 0-45 0,0 0-63 15,0 0-134-15,0 0-8 16,0 0-410-16</inkml:trace>
  <inkml:trace contextRef="#ctx0" brushRef="#br1" timeOffset="65650.92">21700 9989 1566 0,'0'0'759'15,"0"0"-650"-15,0 0 15 0,0 0 7 0,0 0-56 16,0 0-42-16,-126-43-11 0,109 42-4 16,2 1-8-16,-1 0-5 0,2 5-6 0,-3 1-6 15,2 5-2-15,-2 3-1 0,3 1 3 0,-2 3-5 16,6 3 7-16,0 0-2 0,4 1-2 15,1 1 3-15,5 1-6 0,0-3 0 0,0 1-4 16,9-1-3-16,0-2-6 0,1 0-4 0,2-4-5 16,-1-1-4-16,4-5-4 0,-1-3 3 0,0-2-1 15,1-3 1-15,-2-1 13 0,3-2 7 0,-3-5 14 16,1-3 6-16,0-3 3 0,1-2 3 0,-3-1 0 16,2 0 6-16,-3-1-1 0,-1-3 0 15,-2 0-3-15,1-1-2 0,-1 0-3 16,-2 0-2-16,-1 3-3 0,0 1 0 0,-3 3-3 15,2 2 0-15,-1 3 0 0,-1 3-6 0,-1 3-6 16,0 1-21-16,-1 2-26 0,0 0-6 0,2 4 6 16,1 3 17-16,-2 2 28 0,1 3 10 0,0 2-5 15,1 1 0-15,0 0-8 0,-1 3-2 0,2-1 2 16,0 1 4-16,0-1 2 0,2-1 0 16,0-2 1-16,2-2 2 0,2 0-1 0,0-4 5 15,3-1 7-15,-1-3 4 0,1-1 15 0,3-2 8 16,-1-1 7-16,1-2 8 0,-1-5 2 0,3-2 1 15,-2-1 1-15,0-1 1 0,-3-2-4 16,1-1 0-16,-2-1-7 0,-1 1-5 0,-1 0-8 16,-2-2-7-16,1 1-4 0,0 2-8 0,1-2-3 15,-2 0-3-15,1 1-1 0,-1 0-7 0,-1 3-2 16,1 0-6-16,1 3-10 0,-1 4-2 0,-2 0-9 16,2 3-5-16,-1 1-2 0,-1 0 2 15,0 3 3-15,-2 3 10 0,1 2 4 16,-4 0 8-16,2 3 5 0,0 0 0 0,-2 2 7 15,1 1-3-15,-1 0 5 0,2-1 4 0,0 1-1 16,1 1 6-16,2-1 4 0,-1-1 3 0,7 1 3 16,-3 0-1-16,1-2-1 0,5 0 1 0,-1-4-4 15,4 2 5-15,-2-5-3 0,4 1 2 0,1-2 3 16,2-3-3-16,1 0 4 0,1-1-1 0,3 0 5 16,0-5 10-16,0-2 4 0,0-1 7 15,-2-1-3-15,0-1-2 0,-2-2 1 0,0 1-6 16,0-3-2-16,-5 2-4 0,2-3-6 0,-4 1 0 15,-6-3-3-15,-1 2 4 0,-1-2-4 16,-4-1-2-16,-3 0 1 0,-2-2-7 0,-1 1 2 16,-5 2 1-16,-5 1 1 0,-3 3 3 0,-2 3 3 15,1 4-5-15,-1 3-5 0,-1 3-6 0,1 1-2 16,1 7 1-16,2 1 2 0,1 3-2 16,2 1-6-16,1 1 0 0,0 1-3 0,3 2 2 15,0-2-1-15,-1 2 1 0,5-2 2 0,0-1-6 16,2-2 1-16,0-2-4 0,2-2-3 15,0-1 1-15,2-1 6 0,1-1 1 0,0-3 5 16,0 1 1-16,0-2 2 0,1-1 4 0,4 0-3 16,-3 0 4-16,2-4-4 0,1 0-1 0,1 0 2 15,-1-1-2-15,-1 2 0 0,2-1-3 0,-2 2 0 16,-1 1 0-16,3 0 1 0,-1 1 2 0,1 0 1 16,0 0-4-16,-1 3 1 0,0 2-2 0,2 1-3 15,0 1 4-15,0 1-3 0,2 0-1 16,0 1 1-16,0 0-2 0,-1 0 1 0,3 1-1 15,0-1-2-15,-2 1-4 0,1-2-9 0,1 1-17 16,-1-1-27-16,1-1-31 0,-1-2-51 16,-1 0-102-16,0-3-153 0,-2-2-59 0,-5 0 30 15,0 0-104-15</inkml:trace>
  <inkml:trace contextRef="#ctx0" brushRef="#br1" timeOffset="65863.36">22741 9465 2240 0,'0'0'114'16,"0"0"-86"-16,0 0 27 0,0 0 30 0,0 0-2 16,0 0-27-16,-12 124-14 0,28-99-7 0,3 1-9 15,6-2-6-15,6 0-12 0,4-2-10 16,4-1-12-16,0-4-29 0,-2-2-41 0,1-1-60 15,-5-5-67-15,1-3-151 0,-12-2-193 0,-8-3-822 0</inkml:trace>
  <inkml:trace contextRef="#ctx0" brushRef="#br1" timeOffset="66464.49">19035 11385 2764 0,'0'0'-65'15,"0"0"43"-15,0 0 20 0,0 0 31 0,0 0-4 16,0 0-6-16,0 0-6 0,0 0-4 16,0 0-2-16,142-51-5 0,-103 49-4 0,2 0-13 15,0 2-37-15,-1 0-77 0,-2 3-107 0,-3 4-234 16,-13-3-97-16,-5 1-741 0</inkml:trace>
  <inkml:trace contextRef="#ctx0" brushRef="#br1" timeOffset="66648">19102 11601 2471 0,'0'0'-4'0,"0"0"10"0,0 0 21 16,0 0 22-16,0 0 12 0,0 0 0 0,0 0-5 15,0 0-7-15,118-8-20 0,-79 0-14 0,-2-2-15 16,-2-1-25-16,2 1-35 0,-5 1-57 16,-2 0-77-16,-2 1-160 0,-5 1-204 0,-10 1-314 15,-2 1 232-15</inkml:trace>
  <inkml:trace contextRef="#ctx0" brushRef="#br1" timeOffset="66905.92">19441 11159 2147 0,'0'0'-7'0,"0"0"37"0,0 0 81 15,0 0 27-15,142 3-16 0,-100 4-29 0,0 2-15 16,2 2-9-16,0 4-23 0,-6 1-18 0,-6 4-16 16,-7 1-5-16,-3 1-4 0,-7 3 0 0,-7 0-2 15,-7 3-3-15,-1-2-1 0,-11 3-9 16,-7-2-1-16,-3 1-8 0,-7 1-4 0,-2-3-5 15,-2 1-6-15,1-2-2 0,-2 0-16 0,2-3-22 16,3-1-39-16,1-2-63 0,5-1-112 0,4-3-178 16,5-3-15-16,5-5-554 0</inkml:trace>
  <inkml:trace contextRef="#ctx0" brushRef="#br1" timeOffset="67235.03">18799 11290 1888 0,'0'0'7'0,"0"0"22"0,-132 43 33 0,83-25 13 16,8 3 4-16,-1 1-19 0,3 1-5 15,5 1-1-15,-1 0-2 0,7 3-4 0,3-1-10 16,6 2-6-16,8-1-8 0,7 3-10 0,4-4-5 16,3 0-5-16,8 1-4 0,9-4-1 15,5-2-5-15,7-2-4 0,3-3-3 0,9-3-8 16,4-2-15-16,8 0-27 0,0-2-50 0,5-2-93 15,-1 0-208-15,-11-4-67 0,-17 1-685 0</inkml:trace>
  <inkml:trace contextRef="#ctx0" brushRef="#br1" timeOffset="69926.27">18344 13048 331 0,'0'0'36'0,"0"0"-1"0,0 0 39 0,0 0 53 15,0 0 62-15,0 0 39 0,0 0 12 16,0 0-14-16,0 0-27 0,0 0-25 0,0 0-27 15,0 0-26-15,-3 15-22 0,3-15-22 0,0-4-10 16,2 0-9-16,1-5-6 0,5-4-9 0,2-3-12 16,0-6-10-16,4-2-8 0,1-4-4 0,-2 0 0 15,2-3 0-15,-4 3 1 0,-2-2 5 0,-3 2 1 16,0 2 0-16,-3 0-2 16,-2-1-2-16,0 1-5 0,-1-1-4 0,0 1 1 15,0-1-4-15,0 5 0 0,-1 3 0 0,-1 4 2 0,0 4 0 16,0 4 2-16,-1 5-7 0,3 2-18 15,0 0-7-15,0 2-3 0,0 6 5 0,5 4 14 16,-1 3 9-16,4 4 1 0,0 3 2 0,3 4 1 16,0-1-1-16,1 2-2 0,4-2-3 0,-1 0 1 15,3-1-7-15,2 0 2 0,-1-1-1 16,3 0-1-16,0-1 3 0,-1-2-1 0,-1-3 2 16,0-2 1-16,-3-2 3 0,-5-2 3 0,-3 0 2 15,-2-3 0-15,-4 0 6 0,-2-2 4 0,-1-1 6 16,-1 0 4-16,-7 1-1 0,-2-1-6 15,-1 2-3-15,-3 0-4 0,-3 0-2 0,-1 1-2 16,2-2-3-16,0 1-2 0,-2 0-5 0,6-2-1 16,0 2-10-16,4-2-13 0,3-2-22 0,1 0-52 15,3-2-46-15,1 0-46 0,0 0-71 0,6-1-109 16,-1 0-18-16,2 0-15 0,-3 0-223 16</inkml:trace>
  <inkml:trace contextRef="#ctx0" brushRef="#br1" timeOffset="70277.33">19051 13039 2002 0,'0'0'43'0,"0"0"17"16,0 0 27-16,0 0-3 0,0 0-27 0,0 0-36 15,0 0 3-15,0 0 9 0,0 0-1 16,0 0-8-16,0 0-6 0,0 0-5 0,0 0-4 15,35 130-3-15,-30-108-7 0,-1 1 4 0,-1-1-3 16,3-3-6-16,-4 1-7 0,0-3-25 0,2-2-29 16,-1-1-36-16,0-4-66 0,5-2-109 0,0-3-137 15,-3-3-3-15,1-1-590 0</inkml:trace>
  <inkml:trace contextRef="#ctx0" brushRef="#br1" timeOffset="70441.89">19128 12743 2005 0,'0'0'7'0,"0"0"10"15,0 0 22-15,0 0 0 0,0 0-71 16,0 0-60-16,0 0-24 0,0 0-40 0,0 0-89 0,0 0-89 16,0 0-20-16,0 0-424 0</inkml:trace>
  <inkml:trace contextRef="#ctx0" brushRef="#br1" timeOffset="70726.13">19459 12426 2331 0,'0'0'-85'16,"0"0"41"-16,0 0 46 0,0 0 70 16,0 0-11-16,0 0-37 0,0 0-16 0,0 0-6 15,143-27-8-15,-112 25-15 0,0 1-34 0,0-1-71 16,-1 2-181-16,-8 0-169 0,-9 0-510 0</inkml:trace>
  <inkml:trace contextRef="#ctx0" brushRef="#br1" timeOffset="70943.07">19535 12721 2438 0,'0'0'-58'16,"0"0"39"-16,0 0 36 0,0 0 48 16,0 0-18-16,0 0-27 0,0 0-8 0,130-17-2 15,-100 13-6-15,1-1-10 0,-3 0-14 0,-3 2-34 16,1-1-52-16,-5 2-87 0,-1 1-177 16,-3 0-116-16,-4 0-378 0,-7 1 427 0</inkml:trace>
  <inkml:trace contextRef="#ctx0" brushRef="#br1" timeOffset="71413.84">19048 12740 1116 0,'0'0'208'0,"0"0"-165"0,0 0 32 0,0 0 27 15,0 0-3-15,0 0-38 0,0 0-28 0,0 0-17 16,0 0-13-16,0 0-10 0,0 0-10 0,0 0-4 16,0 0 4-16,30-43 3 0,-22 46 7 0,-2 2 3 15,-3-2 5-15,0 2 6 0,2 0 7 0,-4-2 14 16,-1 2 12-16,0-1 7 0,-2 1 1 15,-5 1-5-15,3 0-12 0,-4-2-8 0,1 1-5 16,-2-2-4-16,4-1-2 0,-2 1-2 0,0-3 1 16,4 0-11-16,3 0-30 0,-1 0-47 15,1-5-45-15,0 0-64 0,3-2-112 16,3 1-33-16,-2 2-479 0</inkml:trace>
  <inkml:trace contextRef="#ctx0" brushRef="#br1" timeOffset="80201.63">20333 12774 625 0,'0'0'-36'0,"0"0"-4"15,0 0 56-15,0 0 64 0,0 0 33 16,0 0-1-16,0 0 7 0,0 0 0 0,0 0-7 16,0 0-3-16,0 0-4 0,0 0 5 0,43-1 4 15,-36-5 1-15,-3-1-8 0,4-2-11 0,-3-1-15 16,2-2-15-16,-1-2-11 0,-1-1-10 16,4-3-6-16,-2 0-3 0,-1-4-3 0,1-2-3 15,0-2-7-15,2-1-5 0,-3-5-3 0,3-1-7 16,1-3-3-16,-1-5-3 0,0-2-4 15,-1-1 0-15,-2-1 0 0,2 0-2 0,-4 0 4 16,0 4-1-16,-3 2 1 0,-1 5 4 0,0 5-2 16,-2 6 6-16,-4 4 2 0,3 5 2 0,-3 5 5 15,3 2-4-15,-1 4-1 0,-1 3-13 0,3 0-13 16,-1 5-3-16,-2 5-3 0,1 6 8 16,-2 4 9-16,1 6 2 0,-1 1 0 0,3 3 3 15,0 2-4-15,0 2 7 0,3-1 2 0,0 4 3 16,0 0 5-16,0 3-4 0,0 1 0 0,0 2 0 15,0 0-3-15,0-2 2 0,0-1-3 0,0 0-3 16,0-4-1-16,0-2-3 0,1-2-2 16,5-6-3-16,0-3-5 0,2-2-3 0,2-5-3 15,0-2-3-15,5-4-5 0,-3-3-4 0,1-3-9 16,2-3-10-16,-2-1-12 0,0-5-16 16,0-4-34-16,1-3-56 0,-3-2-96 0,-1-1-143 15,-4 3 18-15,-2 3-486 0</inkml:trace>
  <inkml:trace contextRef="#ctx0" brushRef="#br1" timeOffset="80449.49">20240 12264 2021 0,'0'0'-96'15,"0"0"62"-15,0 0 52 0,0 0 84 0,0 0 10 16,0 0-30-16,0 0-17 0,129 1-6 0,-98-1-5 16,2-2-13-16,0 0-15 0,-2-1-7 15,-1 1-10-15,-1 0-6 0,-4-1-6 0,1 2-17 16,-3 0-21-16,-3 0-29 0,-3 1-38 0,-2-1-50 16,1 1-91-16,-4 0-107 0,-1 0-67 15,-3 0-148-15,-4 0 89 0</inkml:trace>
  <inkml:trace contextRef="#ctx0" brushRef="#br1" timeOffset="90541.58">20973 12762 270 0,'0'0'184'0,"0"0"-75"0,0 0 47 0,0 0 33 16,0 0 12-16,0 0-35 0,0 0-35 16,0 0-13-16,0 0-32 0,0 0-22 0,0 0-21 15,0 0-10-15,-7 2 4 0,6 6 10 16,0 3 13-16,0 3 4 0,-1 1 1 0,-1 1-4 16,1 2-5-16,2-1 0 0,0 1-2 0,0-1-5 15,0 2-6-15,2-2-7 0,2 0-9 0,-1 0-4 16,3-1-6-16,-2-2-6 0,5 0-2 15,-2-1-5-15,-2-1-3 0,3-2 0 0,1-1-6 16,-3-2-3-16,1-1-6 0,-1-2-18 0,-1 0-8 16,3-3-26-16,-3-1-39 0,1 0-52 0,0 0-79 15,-2-3-90-15,0-3-78 0,0 1 51 0,-3 2-372 16</inkml:trace>
  <inkml:trace contextRef="#ctx0" brushRef="#br1" timeOffset="90724.12">20999 12496 2330 0,'0'0'-4'0,"0"0"50"16,0 0 15-16,0 0 14 0,0 0-1 16,0 0-45-16,0 0-32 0,0 0-23 0,0 0-10 15,0 0-11-15,0 0-33 0,0 0-64 0,0 0-109 16,0 0-141-16,20 20-80 0,-12-14-611 0</inkml:trace>
  <inkml:trace contextRef="#ctx0" brushRef="#br1" timeOffset="91434.68">21239 13114 413 0,'0'0'80'16,"0"0"42"-16,0 0 19 0,0 0 6 0,0 0-30 16,0 0-12-16,0 0 16 0,0 0 6 15,0 0-3-15,0 0-3 0,0 0-4 0,0 0-5 16,0 0-9-16,41-85-13 0,-31 72-10 0,-4-1-7 15,-1 0-2-15,2-1-4 0,-1 0-9 16,-1-1-8-16,0 0-13 0,0-2-9 0,-1-1-6 16,1-1-6-16,-2 0-2 0,2 0-1 0,0 3 0 15,-2 2-2-15,1 2 0 0,-1 4 3 0,-2 3 0 16,1 2-3-16,-2 1-3 0,1 3-5 0,-1 0-4 16,0 0-1-16,0 3 1 0,0 1 4 0,0 6 3 15,0 1 3-15,0 4 0 0,0 2-4 16,0 4 1-16,0 1-1 0,0 1-1 0,0 0 3 15,-1 2-3-15,-1 1 0 0,2 0-3 0,-2 0 0 16,1 0 0-16,0-2 0 0,-2 2-2 16,2-1-6-16,-1-3-9 0,1-1-18 0,0 0-21 15,1-2-25-15,0-2-32 0,0-1-50 0,0-1-81 16,0-1-106-16,0-2-111 0,1-2-53 16,-1-5-171-16</inkml:trace>
  <inkml:trace contextRef="#ctx0" brushRef="#br1" timeOffset="92750.86">21764 12076 1165 0,'0'0'18'15,"0"0"47"-15,0 0 79 0,0 0 39 16,0 0 7-16,0 0-43 0,0 0-43 0,0 0-22 15,0 0-14-15,0 0-24 0,0 0-26 16,0 0-15-16,-65-82-4 0,65 96 13 0,0 6 10 0,0 7 6 16,0 4 0-16,1 4-5 0,1 1-6 15,0-3-4-15,-1 1-3 0,1-2-4 0,0-1-2 16,1-1-1-16,-2 0-3 0,1-1 1 0,-1-2 2 16,-1-1-1-16,0-3-1 0,0-3 2 0,0-1-6 15,-3-4 4-15,2-3 1 0,-2-3 3 16,0-4 10-16,1 0 9 0,-2-3 7 0,0-2 3 15,-1 0-2-15,-2 0-5 0,-1-6-6 0,0-1-11 16,-3-5 1-16,0-3-8 0,1-4-4 0,2-2 3 16,-2-6-5-16,3-1 0 0,0-6-1 15,1-1 0-15,3-4-1 0,-1-4 1 0,4-2-3 16,0-3 0-16,1-3-1 0,8 4 0 0,-3 3 3 16,4 5 0-16,-1 6 5 0,1 3-1 15,2 7 1-15,2 2 2 0,-1 4 0 0,2 3-2 16,2 6-2-16,3 3 2 0,-1 3-2 0,3 2 1 15,0 2 2-15,3 6 1 0,-2 3-5 16,4 3 4-16,-1 1-3 0,-1 2 1 0,1 0 1 0,-6 0-2 16,-1 0 0-16,-6 0-2 0,-2 0 1 0,-3 0 1 15,-8-2 5-15,0 1 3 0,-3-1 5 16,-7-1-4-16,-6 0-2 0,-1 0 0 0,-6-1-6 16,-1 1 3-16,-3-1 2 0,1-2-2 0,-1-1 0 15,2 1 0-15,0-2 0 0,2-2-1 16,2 0 0-16,4-1 0 0,1-2 0 0,7 1-2 15,2-2 3-15,5 1-11 0,2-1 0 0,0 3 1 16,5 1 2-16,4 2 13 0,6 1 5 0,1 1 4 16,5 0 0-16,3 1-1 0,-1 1-4 0,4-2-1 15,-1 0-6-15,1 2 1 0,-2 0-2 16,0 0-2-16,-4 1 2 0,-2-1-5 0,-4 1-3 16,-1 1-2-16,-4-1-2 0,-3 1-11 15,3 0-8-15,-5-1-12 0,0 0-14 0,-3-1-5 16,2 0-15-16,-1-2-18 0,1 1-23 0,-1-2-31 15,1-1-45-15,0 0-57 0,2-2-74 16,-1-2-45-16,0-1 56 0,1-3-265 0</inkml:trace>
  <inkml:trace contextRef="#ctx0" brushRef="#br1" timeOffset="93053.05">22434 11880 1990 0,'0'0'177'0,"0"0"-178"0,0 0 35 16,0 0 17-16,0 0 11 0,0 0-19 0,0 0-8 15,0 0 2-15,0 0-4 0,0 0-4 0,-9 121-9 16,14-99-8-16,0 1-1 0,-2 0-6 0,3-1-1 16,-1 2-4-16,-2-4-3 0,3 1-9 0,-3-4-15 15,-1-1-28-15,1 0-43 0,-1-2-60 0,0 0-98 16,-2 0-138-16,0-5-78 0,0-3-595 0</inkml:trace>
  <inkml:trace contextRef="#ctx0" brushRef="#br1" timeOffset="93245.53">22308 12101 2326 0,'0'0'35'0,"0"0"-27"0,0 0 19 16,0 0 19-16,0 0 11 0,0 0-2 0,0 0-1 15,0 0-7-15,0 0-10 0,0 0-13 16,115 6-13-16,-84-5-10 0,-2 0-15 0,1 1-21 15,-1 1-47-15,0-1-67 0,-5 1-117 0,0 2-186 16,-8-1-93-16,-5-3-640 0</inkml:trace>
  <inkml:trace contextRef="#ctx0" brushRef="#br1" timeOffset="93717.88">22836 12333 2135 0,'0'0'76'0,"0"0"-115"0,0 0 74 0,0 0 31 15,0 0 1-15,0 0-45 0,0 0-10 0,0 0-2 16,0 0 1-16,0 0 3 0,0 0-3 15,71-123 1-15,-60 104 1 0,1 0 3 0,-3-3 3 16,0 0 1-16,0-2 1 0,-4 0-6 0,0-1-2 16,-3-2-4-16,1 0-4 0,-1-3-3 0,1-2-2 15,-2-2-3-15,-1 0-1 0,1-1-5 0,1 2 0 16,-2 2-2-16,0 3 3 0,0 5 4 0,-2 6 4 16,0 5 2-16,-2 4 0 0,0 3 3 15,3 4-10-15,-2 1-17 0,1 0-6 0,-1 8-7 16,1 5 13-16,-3 6 18 0,0 5 8 0,0 5 3 15,1 1-4-15,3 6-1 0,-2 1 2 0,3 1-4 16,0 0 3-16,0 0-1 0,5-3-1 16,3 2 2-16,1-4-1 0,-1-2 0 0,4-1-4 15,0-5-1-15,-2-3-1 0,3-4-1 16,0 0-7-16,-2-5-8 0,0 0-18 0,-1-3-23 16,1-3-26-16,0-1-30 0,-3-3-43 0,1-3-48 15,1 0-52-15,-4-3-82 0,2-3-9 0,-5 1 45 16,0 1-161-16</inkml:trace>
  <inkml:trace contextRef="#ctx0" brushRef="#br1" timeOffset="93909.37">22881 11889 1839 0,'0'0'7'15,"0"0"-1"-15,0 0 23 0,0 0 22 0,0 0 20 16,0 0-10-16,0 0 5 0,0 0-1 0,0 0-9 15,0 0-9-15,0 0-21 0,140 41-13 0,-105-39-7 16,-1-1-8-16,-1-1-17 0,0 1-35 16,-3 1-50-16,-3 2-74 0,1-1-122 0,-6 3-165 15,-5-1-424-15,-4-2 557 0</inkml:trace>
  <inkml:trace contextRef="#ctx0" brushRef="#br1" timeOffset="94145.31">23335 12280 1976 0,'0'0'-42'0,"0"0"37"0,0 0 75 0,0 0 34 15,0 0-38-15,0 0-37 0,0 0-11 0,0 0-8 16,0 0 4-16,24 125-7 0,-22-105-2 0,0 2 0 15,-2-1-2-15,0 0-7 0,0-2-6 0,0-1-14 16,0-3-28-16,0 2-49 0,0-3-93 0,0-1-137 16,1-4-130-16,0-2-40 0,0-2-81 0</inkml:trace>
  <inkml:trace contextRef="#ctx0" brushRef="#br1" timeOffset="94327.82">23426 12022 2244 0,'0'0'34'0,"0"0"17"15,0 0 15-15,0 0-7 0,0 0-33 0,0 0-26 16,0 0-4-16,0 0-13 0,0 0-33 0,0 0-52 16,0 0-72-16,0 0-99 0,0 0-127 0,0 0-60 15,56 24-540-15</inkml:trace>
  <inkml:trace contextRef="#ctx0" brushRef="#br1" timeOffset="94809.53">23674 12589 726 0,'0'0'276'0,"0"0"-90"0,0 0 49 0,0 0 12 16,0 0-84-16,0 0-59 0,0 0-8 0,0 0-11 16,0 0-18-16,0 0-13 0,0 0-3 15,0 0-5-15,0 0-1 0,0 0 2 0,47-79-2 16,-37 77-3-16,3 2-5 0,0 0-16 0,0 0-4 15,-1 4-5-15,-2 2-5 0,1 1 1 0,0 0-6 16,-2 1 1-16,0 3-5 0,-4-1-3 0,1 2-2 16,-4 0-4-16,-2 2 2 0,0-1 0 15,-2 1 3-15,-5 0-2 0,-2-1 0 16,-2 2 0-16,-4-1 0 0,1 1 3 0,-2-1 3 16,0 0 0-16,-1 0 0 0,0 0 2 0,2-2-1 15,1 1 2-15,1-1-3 0,4 1 4 0,-1-2-3 16,3 2 2-16,2 0 1 0,2 0-4 0,2-2 3 15,1 0-2-15,1 0 1 0,4-2 4 0,5-1-2 16,0 0 0-16,0-2 1 0,5 0-1 0,0-1 0 16,1-4-2-16,0 2-4 0,2-3 1 15,-3 0-8-15,1 0-6 0,-4 0-19 0,3 0-22 16,-1-2-35-16,-2 0-65 0,2-2-100 0,0-2-155 16,-3 3-74-16,-5 0-520 0</inkml:trace>
  <inkml:trace contextRef="#ctx0" brushRef="#br1" timeOffset="95600.97">24055 11433 1514 0,'0'0'443'16,"0"0"-410"-16,0 0 44 0,0 0 17 15,0 0 2-15,0 0-35 0,0 0-27 0,0 0-10 16,0 0-7-16,0 0-6 0,0 0-6 0,0 0-2 16,-127-2 1-16,108 14 5 0,-1 2 5 15,1 1 3-15,1 3 3 0,-1 0-1 0,3 2 0 16,0 2 1-16,1 0 1 0,0 3-2 0,3 1-2 16,-2 2-4-16,1 1 0 0,3 2-2 0,0 1 1 15,6 0-2-15,0 0-4 0,4 0 0 0,0 0-2 16,4-3-1-16,4 1-3 0,2-2-1 15,3-3 0-15,1-1-2 0,4-5-1 0,1-1-1 16,0-1-3-16,2-4 3 0,1-1 2 0,-2-3 0 16,1-1 4-16,0-2 0 0,-3-4 1 15,0-1 0-15,-4-1 2 0,1-1 2 0,-2-5 2 16,-4 1 3-16,-1-4-1 0,-2 1-3 0,-4-1 0 16,1 0-1-16,-3-1-2 0,0-2 3 0,0 1-4 15,-5-2-2-15,0-1-2 0,-1 0-3 16,-4 2 0-16,0-2-2 0,1 0 2 0,-2 2 1 15,1-1 1-15,0 2 2 0,2 1 2 0,0 3 0 16,3 0 3-16,1 4 0 0,1 0-3 16,2 1 0-16,1 1-4 0,0 0 0 0,0 1 0 0,4 0 3 15,2 0 1-15,2 0 1 0,4 0 1 0,3 0 0 16,2 0-2-16,1 0-3 0,4 0 2 16,2 0-5-16,1-1 0 0,0 1-3 0,1-1-17 15,3 0-28-15,0-2-49 0,-2 1-61 0,-1-2-103 16,-1 1-148-16,-9 1-114 0,-4-1-634 0</inkml:trace>
  <inkml:trace contextRef="#ctx0" brushRef="#br1" timeOffset="95861.28">24554 11621 2235 0,'0'0'-12'0,"0"0"45"0,0 0 55 0,0 0 23 15,0 0-14-15,0 0-27 0,0 0-9 0,0 0-18 16,0 0-12-16,26 122-10 0,-23-97-12 16,-2-1-2-16,-1 2-4 0,0-1-7 0,0-1-4 15,-3-1-13-15,-2-1-18 0,2-1-22 0,-1 0-42 16,0-3-52-16,2-1-85 0,-2-2-111 0,0-3-121 15,3-2-12-15,0-4-375 0</inkml:trace>
  <inkml:trace contextRef="#ctx0" brushRef="#br1" timeOffset="96065.73">24432 11793 2378 0,'0'0'-1'0,"0"0"39"0,0 0 38 0,0 0 22 16,0 0-8-16,0 0-21 0,0 0-10 0,0 0-10 16,127 22-13-16,-97-14-14 0,1 1-9 0,1-1-9 15,-1-1 0-15,-1 1-2 0,-4-1-12 16,0 0-15-16,-3-1-35 0,-1 0-46 0,0 0-68 16,-6 0-115-16,2-1-214 0,-8-2-99 0,-5 1-566 0</inkml:trace>
  <inkml:trace contextRef="#ctx0" brushRef="#br1" timeOffset="96851.63">22011 13930 1943 0,'0'0'13'0,"0"0"40"0,0 0 47 15,0 0 9-15,0 0-15 0,0 0-33 0,0 0-11 16,0 0-11-16,0 0-10 0,46-119-6 0,-31 94-9 16,3-2-3-16,-3 0-3 0,1-1-1 15,-2-2-1-15,-2-1 0 0,1-1 0 0,-5-5 0 16,-1 2-2-16,0-3 0 0,-3 1-5 16,-3-2 1-16,-1-3-2 0,0 0-2 0,0 1-1 15,-4 3-2-15,-4 5 2 0,3 5 1 0,-3 5 6 16,-1 8 0-16,0 5 1 0,4 4-2 0,-1 5-13 15,2 1-10-15,0 6-6 0,1 7 2 16,0 7 12-16,-3 8 13 0,6 4 8 0,-1 6 2 16,1 4 0-16,1 1 2 0,8 3-2 0,-1-1-2 15,2 1-2-15,1-2-2 0,-1-2-1 0,1-3-3 16,0-3 3-16,-1-4-7 0,0-4-7 16,2-4-4-16,0-3-12 0,-1-4-13 0,0-3-18 15,1-4-31-15,-4-3-47 0,1-2-73 0,-3-4-96 16,-2-1-112-16,-2 0 23 0,0 0-414 0</inkml:trace>
  <inkml:trace contextRef="#ctx0" brushRef="#br1" timeOffset="97037.15">21901 13504 2508 0,'0'0'-38'0,"0"0"21"16,0 0 19-16,0 0 18 0,0 0 18 0,0 0 2 15,0 0 2-15,0 0-12 0,0 0-10 0,159 4-8 16,-109-8-9-16,6 1-6 0,-1-2-10 16,0 0-16-16,-2 2-27 0,2-1-55 0,-5 2-79 15,-4 1-117-15,-4 1-172 0,-16 0-10 0,-7 0-494 0</inkml:trace>
  <inkml:trace contextRef="#ctx0" brushRef="#br1" timeOffset="97294.96">22643 13873 2439 0,'0'0'-37'0,"0"0"-1"0,0 0 82 15,0 0 29-15,0 0-4 0,0 0-34 0,0 0-19 16,-16 134-9-16,21-114-3 0,1 3-1 0,-1-2-7 16,0-2-2-16,0-2-12 0,1-2-27 15,0-3-43-15,3-1-75 0,0-4-120 0,-1-2-156 16,1-4-55-16,-4 0-581 0</inkml:trace>
  <inkml:trace contextRef="#ctx0" brushRef="#br1" timeOffset="97443.56">22762 13482 2066 0,'0'0'-22'0,"0"0"9"16,0 0 17-16,0 0-4 0,0 0-30 16,0 0-52-16,0 0-81 0,0 0-150 0,0 0-100 15,0 0-621-15</inkml:trace>
  <inkml:trace contextRef="#ctx0" brushRef="#br1" timeOffset="97902.34">22942 13805 1544 0,'0'0'436'15,"0"0"-413"-15,0 0 57 0,0 0 30 16,0 0-33-16,0 0-28 0,0 0-8 0,0 0-8 15,0 0-16-15,119-42-12 0,-98 42-2 0,-3 6-2 16,-2 1-3-16,-3 1 0 0,-2 2-2 0,-6 1 0 16,-2 2 0-16,-3 1 0 0,0 0 1 15,-6 1 3-15,-3 0 2 0,-1 0 0 0,-2-1 5 16,-2 2-1-16,1-3-1 0,-1 0 4 0,1-1-4 16,3 0-2-16,0-3-4 0,3 0-5 15,5-2-7-15,-1-2-7 0,3-1-13 0,0-1-9 16,5-2-4-16,4-1 2 0,2 0 14 0,0-1 5 15,7-3 8-15,-2-2 3 0,1 1 0 0,2 1 6 16,-3 0-1-16,-1 2 4 0,3 1 0 16,-7 1 1-16,6 0 5 0,-3 0 2 0,-1 5 10 0,1 2 4 15,0 3 2-15,-2 0 3 0,3 1-4 16,-6 2-1-16,-2 1 5 0,-1 1 3 0,-5-2 9 16,-1 3 4-16,-1-3 4 0,-7 1 3 0,-2 0 1 15,-5 0 2-15,-1 0 2 0,0-2-1 0,-2 1-4 16,0-2-6-16,-2 1-8 0,2-2-4 15,2 1-8-15,0-1-5 0,4-2-7 0,-1-1-5 16,3 0-3-16,0-3-6 0,3 0-20 0,0-1-44 16,2 0-78-16,0-1-148 0,4-1-211 15,0-1-64-15,1 0-588 0</inkml:trace>
  <inkml:trace contextRef="#ctx0" brushRef="#br1" timeOffset="98233">23763 13340 2329 0,'0'0'51'0,"0"0"34"0,0 0 13 15,0 0-5-15,0 0-29 0,0 0-20 16,0 0-2-16,0 0-8 0,0 0-8 0,0 0-10 16,4 137-6-16,-1-109-2 0,-1 0-6 0,2-2-2 15,-1 3-12-15,0-3-19 0,-3-4-30 16,1 0-44-16,-1-3-61 0,1-1-97 0,1-1-127 15,-1-3-150-15,2-5 42 0,-2-3-338 0</inkml:trace>
  <inkml:trace contextRef="#ctx0" brushRef="#br1" timeOffset="98767.83">23779 13257 2373 0,'0'0'14'0,"0"0"39"15,0 0 28-15,0 0 2 0,0 0-18 16,0 0-23-16,0 0-7 0,0 0-6 0,0 0-6 16,0 0-7-16,0 0-5 0,134-51-6 0,-108 63 0 15,-1 3-3-15,1 0-1 0,-1 2-1 16,-5 0-5-16,0 0 1 0,-5 2-6 0,-2-3-3 16,-4 2 0-16,-4-2-1 0,-3 0 3 0,-2 0 5 15,-3 0-5-15,-9 1-4 0,-1-3-2 0,-3 1-8 16,-4-1 4-16,-2-2 5 0,1 0 6 15,1-4 6-15,0 0 4 0,2-1 0 0,5-1-1 16,1-2-2-16,2-2 0 0,4-2-3 0,5 0-17 16,1 0-16-16,0 0-12 0,2 0 3 0,6-2 14 15,4-4 23-15,2-1 6 0,3 0-1 0,3 0-1 16,3 2-4-16,-1 0 2 0,1 2 3 16,-3 1 4-16,2 2 0 0,-1 0 7 0,-2 4 3 15,2 2 3-15,-2 2 5 0,-2 2 1 0,0 0 2 16,1 2-2-16,-2 1 1 0,-1 0-2 15,-2 4-3-15,-1-1-1 0,0-1-2 0,-3 0-6 0,-2 1 1 16,1-1 0-16,-4-1-1 0,-2 1 6 16,-2 0 2-16,0 1 5 0,-7-3 3 0,-2 1 5 15,-1-3 3-15,-3 1 0 0,-3-1 4 0,-1-3-1 16,1 2-2-16,-4-2 0 0,-2 0 1 16,0-1-6-16,-3-1-2 0,1-1-1 0,-2 0-7 15,3 0 2-15,1-2-1 0,-1 0-5 16,3-2-4-16,3 0-3 0,-2-1-4 0,4 0-3 15,-1 0-11-15,5 0-12 0,-2-3-24 0,3 0-32 16,2-3-48-16,-1 2-93 0,1-1-171 0,4 1-195 16,-2 2-839-16</inkml:trace>
  <inkml:trace contextRef="#ctx0" brushRef="#br1" timeOffset="105462.61">22772 13433 277 0,'0'0'23'0,"0"0"30"15,0 0 61-15,0 0 38 0,0 0 17 16,0 0-24-16,0 0-50 0,0 0-30 0,0 0-21 16,0 0-20-16,0 0-13 0,0 0-17 0,-25-8-3 15,25 8 2-15,0 0 5 0,0 1 12 0,3 2 8 16,-1 1 2-16,1 0 0 0,-1 2-3 16,1 1-3-16,-1-2-1 0,2 1-4 0,-3-1 1 15,2 0-3-15,-2-1-2 0,1 0 3 0,0 0-3 16,-2 0 1-16,1-2 0 0,-1 2 1 15,1-3 0-15,-1 1 0 0,0-1 1 0,1-1 0 16,-1 1 8-16,0-1 13 0,0 0 17 0,0 0 15 16,0 0 11-16,0 0-7 0,0 0-13 0,0 0-19 15,0 0-16-15,0-2-13 0,0 0-7 16,0-2-7-16,0 1-8 0,0-1-8 0,0 1-10 16,2-1-21-16,-1 1-27 0,0 1-40 0,1-1-45 15,-1 2-55-15,-1 1-31 0,0 0 39 16,0 0 40-16,0 0-174 0</inkml:trace>
  <inkml:trace contextRef="#ctx0" brushRef="#br1" timeOffset="106664.42">24746 13803 1719 0,'0'0'-65'0,"0"0"37"0,0 0 39 15,0 0 65-15,0 0 32 0,0 0-8 0,0 0-26 16,0 0-5-16,0 0 0 0,0 0-1 0,0 0-9 15,0 0-12-15,64 129-8 0,-62-99-12 0,-2 0-9 16,-2 2-7-16,-3 2-4 0,-5-3-7 16,-3 1-3-16,-2-2-18 0,-5 0-29 0,-3-2-43 15,-6 0-74-15,-4 0-102 0,-4 0-132 0,10-8-38 16,9-6-527-16</inkml:trace>
  <inkml:trace contextRef="#ctx0" brushRef="#br1" timeOffset="107888.99">18914 16872 1056 0,'0'0'35'0,"0"0"15"0,0 0 43 0,0 0 39 15,0 0 9-15,0 0-17 0,0 0-35 0,0 0-29 16,0 0-23-16,0 0-4 0,0 0 1 16,0 0-2-16,-4-22 9 0,8 9 3 0,5-4 0 15,-1-1-4-15,1-5-2 0,2-1-4 16,0-2-8-16,-1-2-1 0,2-3-3 0,-2 1-7 16,0-4-4-16,1-2 1 0,-1-1-6 0,0-2-1 15,-2-1 4-15,1-2-7 0,-1-2-1 0,-2 1 0 16,1 1-1-16,-4 3 0 0,-1 4 5 15,2 6-1-15,-4 7 2 0,0 5 2 0,0 5 3 16,-4 3 3-16,2 5 0 0,0 1 1 0,0 3-14 16,-4 2-7-16,4 7-10 0,-2 4 1 0,-3 8 5 15,0 5 3-15,2 5 6 0,-1 3-6 0,3 3 4 16,2 2 3-16,1 1 4 0,0 2 0 0,4-1 1 16,2 1-3-16,-1-1-5 0,4 0 2 15,-1-4-1-15,2-1 1 0,-1-4-5 0,1-3 3 16,2-4-12-16,-1-2-7 0,0-4-5 0,1-1-25 15,-1-4-26-15,4-2-34 0,-4-5-47 16,1-1-54-16,-1-3-49 0,1-3-71 0,-2 0 18 0,0-3 52 16,-4 0-190-16</inkml:trace>
  <inkml:trace contextRef="#ctx0" brushRef="#br1" timeOffset="108095.41">18872 16401 2196 0,'0'0'24'15,"0"0"-31"-15,0 0 4 0,0 0 28 0,0 0 19 16,0 0 29-16,0 0-9 0,0 0-17 0,0 0-20 16,120-1-12-16,-81-4-9 0,3 1-15 15,0 0-33-15,-1 1-47 0,1 2-59 0,-3 1-104 16,-2 0-134-16,-11 0-77 0,-7 0-659 0</inkml:trace>
  <inkml:trace contextRef="#ctx0" brushRef="#br1" timeOffset="108332.77">19553 16819 1949 0,'0'0'-19'0,"0"0"18"16,0 0 58-16,0 0 32 0,0 0 2 15,-21 132-31-15,21-106-32 0,0-2-13 0,0-2-8 16,2-1-3-16,4-2-6 0,-2-2-5 0,3-2-20 16,-3-2-36-16,5-2-50 0,-3-1-93 0,-2-5-106 15,4 1-124-15,-3-3 30 0,-1-2-302 0</inkml:trace>
  <inkml:trace contextRef="#ctx0" brushRef="#br1" timeOffset="108497.34">19657 16478 1989 0,'0'0'70'0,"0"0"-41"0,0 0 36 16,0 0 5-16,0 0-16 0,0 0-42 0,0 0-51 15,0 0-33-15,0 0-60 0,0 0-104 0,0 0-155 16,0 0-58-16,0 0-521 0</inkml:trace>
  <inkml:trace contextRef="#ctx0" brushRef="#br1" timeOffset="109127.19">19951 16986 1031 0,'0'0'264'0,"0"0"-223"0,0 0 65 16,0 0 41-16,0 0 12 0,0 0-27 0,0 0-34 16,0 0-21-16,-3-135-20 0,10 115-7 0,3 5-15 15,-5-2-3-15,3 5-8 0,-3 2-7 0,0 3-1 16,-3 3-5-16,-1 1-3 0,2 3-8 15,-1 0 4-15,-1 4 6 0,1 6 5 0,0 6 5 16,4 3 2-16,-3 6-11 0,3 4-5 0,-3 4-1 16,6 4-7-16,-3 4-1 0,1 0-3 15,1 3 4-15,1 0-5 0,-2 2 4 0,-1-1-1 16,1-2-4-16,-3 1 1 0,-3 0 1 0,3-3 5 16,-4-1-4-16,0-2 13 0,-5-5-3 0,3-4 5 15,-2 0 5-15,-2-2 6 0,-2-4 1 16,-2-1 4-16,4-3 12 0,-4-1-13 0,1-3 5 15,-2-3-1-15,1-2-3 0,0-3-1 0,-1-2 7 16,1-3 0-16,-4-2-9 0,3 0 8 0,0-3-9 16,0-8 1-16,-2-1-9 0,-1-4 2 0,1-3-13 15,3-2-1-15,1-1 9 0,5-2-4 0,-1 2 2 16,4-3-1-16,1 0 7 0,4-1-8 16,1-1 9-16,5 1-4 0,1-2-6 0,5-1-2 15,-2 1 1-15,6-4 2 0,0 0-10 0,0 0 6 16,1 0-17-16,-2-1-18 0,3 0-31 15,0-2-45-15,3-1-78 0,-4-1-120 0,0-1-185 16,-9 9-81-16,-1 11-585 0</inkml:trace>
  <inkml:trace contextRef="#ctx0" brushRef="#br1" timeOffset="109269.84">20284 16509 1979 0,'0'0'24'15,"0"0"35"-15,0 0 21 0,0 0 3 0,0 0-17 16,0 0-56-16,0 0-38 0,0 0-39 0,0 0-86 16,0 0-151-16,0 0-172 0,0 0-559 0</inkml:trace>
  <inkml:trace contextRef="#ctx0" brushRef="#br1" timeOffset="110018.34">21191 16126 1074 0,'0'0'109'0,"0"0"39"0,0 0 54 15,0 0 21-15,0 0-12 0,0 0-60 0,0 0-36 16,0 0-23-16,-117-61-10 0,98 61-14 0,1 0-15 15,-2 6-14-15,2 0-12 0,1 5-1 0,-3 1-4 16,1 0 0-16,-1 5 0 0,-1 1 0 16,0 3-3-16,1 1 6 0,-1 1-7 0,2 4-6 15,0 1 0-15,-1 3-5 0,6 1 8 16,-2 1-1-16,2 2 4 0,1-1-7 0,5 3-4 16,1-3-1-16,4 0-4 0,3-2-4 0,1-2 2 15,6-3 0-15,7-5-9 0,6-2 7 0,3-5-11 16,4-2-2-16,4-3-8 0,3-4-6 0,2-3-12 15,1-1-25-15,1-2-21 0,-1-2-41 16,-2-3-39-16,-1-3-70 0,-4 0-100 0,-2-1-141 16,-10 0 32-16,-6 4-348 0</inkml:trace>
  <inkml:trace contextRef="#ctx0" brushRef="#br1" timeOffset="110223.81">20803 16430 1183 0,'0'0'584'0,"0"0"-543"15,0 0 40-15,0 0 3 0,0 0 4 16,0 0-8-16,0 0-27 0,0 0 6 0,0 0-5 16,0 0-14-16,0 0-20 0,0 0-5 0,149-37-21 15,-116 30-36-15,1 1-59 0,0 1-92 0,-1 0-122 16,-1 0-135-16,-5 2 22 0,-12 1-419 0</inkml:trace>
  <inkml:trace contextRef="#ctx0" brushRef="#br1" timeOffset="110478.65">21920 16131 1396 0,'0'0'395'0,"0"0"-248"0,0 0 28 16,0 0 6-16,0 0-34 0,0 0-58 0,0 0-29 15,0 0-23-15,0 0-8 0,-98 117-12 16,93-88-6-16,0 0-2 0,-2 3-3 0,3 0-6 16,-1 2-3-16,-3 0-6 0,0 1-22 0,-2-1-24 15,1-1-31-15,0 1-39 0,2-3-64 0,-2-2-65 16,4-4-73-16,3-3-83 0,0-4 14 0,2-6 31 15,0-4-84-15</inkml:trace>
  <inkml:trace contextRef="#ctx0" brushRef="#br1" timeOffset="110727.18">22120 15970 1547 0,'0'0'78'0,"0"0"21"15,0 0 26-15,0 0 21 0,0 0-14 0,0 0-28 16,0 0-18-16,0 0-21 0,0 0-13 0,-10 152-13 16,5-110-4-16,-3 4-9 0,1 0-4 15,-3 2-3-15,0 1-4 0,-3-1-4 0,0 0-2 16,-1 0-3-16,-2-2-5 0,2-5-1 16,-1-3-5-16,4-5 0 0,0-6-16 0,5-6-22 15,2-4-27-15,3-4-45 0,1-4-49 0,0-2-67 16,0-4-95-16,2-1-94 0,3-2 11 15,-2 0-399-15</inkml:trace>
  <inkml:trace contextRef="#ctx0" brushRef="#br1" timeOffset="111253.3">21805 15983 2200 0,'0'0'22'0,"0"0"43"0,0 0 26 16,0 0 13-16,0 0-8 0,0 0-24 0,0 0-19 16,0 0-8-16,134-104-9 0,-95 94-9 15,1 3-5-15,1 3-7 0,-1 2-5 0,0 2 0 16,-2 0 2-16,2 2-7 0,-6 5 1 16,-1 1-3-16,-2 2-5 0,-3 3 5 0,-2 0 0 15,-6 4 0-15,0-1-4 0,-4 1 1 0,-1 3-6 16,-5-1 1-16,-5 2 1 0,-2 2 0 0,-3 0 2 15,-4 3-3-15,-5 1 2 0,-6-1-4 16,-5 2-4-16,-1-3 4 0,-2 0-2 0,-4-1-1 0,1-1 6 16,-3-1-2-16,2-2-6 0,-3 1 2 0,1-2-4 15,2-4 4-15,0 0 3 0,6-2 3 16,1-3 1-16,3-2 1 0,5-2 4 0,4-4-3 16,2 0 0-16,1-1 1 0,4-1-2 0,1 0-14 15,0 0 2-15,0-3-2 0,3 2-3 16,4 0 15-16,-1 1-1 0,2 0 7 0,0 0-2 15,3 0 3-15,1 2-1 0,1 5-4 0,0 2 3 16,4 3 0-16,-2 0 1 0,4 3 0 16,-2 0 6-16,1 2-6 0,-1 2 6 0,-1 1-1 15,-1 1-1-15,3 1 2 0,-3-2 3 0,2 0 0 16,3-2-2-16,-1 0 23 0,2-1-3 16,2-1 2-16,-1-1-5 0,3-1-15 0,-4-4-9 15,2 0-1-15,0-2 5 0,2-4-4 0,1-1 0 16,0-2-5-16,0-1-1 0,-1 0-12 0,-2-1-2 15,-1-2-20-15,-4-2-36 0,-1-2-39 0,-4-2-72 16,-1-1-147-16,-5 2-241 0,-1 2-560 0</inkml:trace>
  <inkml:trace contextRef="#ctx0" brushRef="#br1" timeOffset="114117.08">23375 16762 1204 0,'0'0'-8'16,"0"0"55"-16,0 0 42 0,0 0 41 0,0 0 21 15,0 0 5-15,0 0-45 0,0 0-47 0,0 0-23 16,0 0-24-16,0 0-7 0,0 0 9 16,-15 10 11-16,20 5 10 0,0 4-3 0,1 4-7 15,3 2-5-15,-3 1-11 0,2-1-5 0,-2 2-4 16,3-3-10-16,-6-1 0 0,1 0-16 15,-4-2-27-15,0 0-69 0,-5 0-158 0,-3-5-220 16,3-5-760-16</inkml:trace>
  <inkml:trace contextRef="#ctx0" brushRef="#br1" timeOffset="115401.19">17823 18083 37 0,'0'0'10'0,"0"0"12"0,0 0 18 16,0 0 34-16,0 0 50 0,0 0-28 15,0 0 31-15,0 0 2 0,0 0 8 0,0 0 11 16,0 0-7-16,0 0-5 0,0 0-38 0,0 0 11 15,33-49-15-15,-24 35-14 0,1-1-12 16,-1-3-3-16,0 0-26 0,1 0-2 0,-4-1 4 16,2 0-1-16,-2-2-6 0,-2-1-10 0,-1-2 8 15,1 4-24-15,-4 6 23 0,0 5 3 0,-4 3-6 16,1 3 11-16,0 3-4 0,-3 0-9 16,3 1-18-16,-3 5-4 0,2 1-12 0,-1 2 13 15,1 1-7-15,-1 4 15 0,1 2-3 0,-2 4-35 16,2 1 23-16,-2 3-24 0,1-1 1 0,2 2 21 15,2-2 10-15,-1 0-21 0,2-2 11 0,0-3-31 16,2 0-55-16,2-4-18 0,4 0-73 0,-1-3-63 16,1-4-90-16,6-3-61 15,-8-1 43-15,1-2-27 0</inkml:trace>
  <inkml:trace contextRef="#ctx0" brushRef="#br1" timeOffset="115549.79">17999 17516 1065 0,'0'0'59'0,"0"0"57"16,0 0 36-16,0 0 9 0,0 0-9 0,0 0-74 15,0 0-75-15,0 0-68 0,0 0-49 0,0 0-96 16,0 0-134-16,0 0-10 0,0 0-345 0</inkml:trace>
  <inkml:trace contextRef="#ctx0" brushRef="#br1" timeOffset="115747.33">18204 18068 1713 0,'0'0'-37'0,"0"0"63"0,0 0 31 16,0 0 55-16,0 0-8 0,0 0-19 15,0 0-38-15,0 0-38 0,0 0-3 0,-5 124-10 16,7-107-11-16,-1 1 2 0,1-1 0 0,-2-1-48 15,0 1-55-15,0-2-138 0,0 0-141 0,0-1-94 16,0-4 69-16,-2-4 78 0</inkml:trace>
  <inkml:trace contextRef="#ctx0" brushRef="#br1" timeOffset="116219.06">18413 18134 1800 0,'0'0'-62'0,"0"0"59"15,0 0 46-15,0 0 72 0,0 0-25 16,0 0-26-16,0 0-21 0,0 0-21 16,0 0 9-16,73-120-12 0,-60 103 17 0,4-2 1 15,-4 0-20-15,4-2 5 0,0-4 2 0,0-2-12 16,1-1 13-16,-1 4-12 0,-7 8-15 0,-6 7 6 15,0 5 1-15,-4 4 3 0,2 0-5 0,-2 3 9 16,0 4-6-16,1 1 1 0,2 3-3 0,-2 5-1 16,3 6-17-16,-2 1-5 0,1 6 18 15,3 2-15-15,-2 5 14 0,4 0-4 0,0 4 1 16,-1-1-10-16,5 0 11 0,0 0-1 0,-1-1-20 16,-1-1 13-16,0-11-7 0,-4-2 12 15,0-7-1-15,-3 0 18 0,3-1-7 0,-4-1-3 16,1 1 16-16,0 0-15 0,-1-1 7 0,-2 0 3 15,0 0 20-15,-1-1-3 0,-4 0 13 0,1-3 5 16,-4 2-18-16,6-7-4 0,-8 5 9 0,3-4-24 16,-6 2-2-16,1-1 27 0,-3-7-31 15,3 2 21-15,-3-6-11 0,-8-8-7 0,3-6-14 16,-4-8-4-16,6-1 7 0,4-3-21 16,4 0 8-16,3 0-25 0,7 0-18 0,0 0-56 15,6 2-56-15,4-2-126 0,4-1-223 0,-4 7 9 16,-1 8-306-16</inkml:trace>
  <inkml:trace contextRef="#ctx0" brushRef="#br1" timeOffset="116352.71">18869 17623 1871 0,'0'0'31'16,"0"0"49"-16,0 0 21 0,0 0 5 0,0 0-10 15,0 0-71-15,0 0-48 0,0 0-32 16,0 0-57-16,0 0-107 0,0 0-158 0,0 0-113 15,0 0-544-15</inkml:trace>
  <inkml:trace contextRef="#ctx0" brushRef="#br1" timeOffset="116736.2">19665 17725 1691 0,'0'0'5'16,"0"0"56"-16,0 0 42 0,0 0 8 0,0 0-18 16,0 0-37-16,0 0-1 0,0 0-5 0,0 0-6 15,-123-21-5-15,107 23-7 0,2 4-4 0,-5 0-4 16,3 3 13-16,-7 1-3 0,2 3 3 15,5-1 9-15,-2 0 3 0,2 0-16 0,3 0 27 16,1 2-17-16,-3 3-9 0,1 1-5 0,1 4-21 16,-3 1 17-16,5 1-21 0,0 1 22 15,4 0-22-15,5 1-8 0,1-1-1 0,1-1 5 16,3 0-2-16,5-4-10 0,7 1 31 0,-1-4-22 16,5-1 3-16,2-2-16 0,1-2-1 0,5-4-27 15,2-2-8-15,-2-3 12 0,3-2-53 16,0-1-18-16,0-1-38 0,-2-5-68 0,-3-1-113 15,-1-2-183-15,-9 2-1 0,-5 2-244 0</inkml:trace>
  <inkml:trace contextRef="#ctx0" brushRef="#br1" timeOffset="116927.69">19326 18025 2157 0,'0'0'24'0,"0"0"0"16,0 0 27-16,0 0 8 0,0 0-11 0,0 0-26 16,0 0-11-16,0 0 8 0,0 0-16 0,0 0-8 15,0 0-20-15,122-38-48 0,-87 30-124 16,4-1-176-16,-8 2-190 0,-11 3-619 0</inkml:trace>
  <inkml:trace contextRef="#ctx0" brushRef="#br1" timeOffset="117453.8">20448 17426 1345 0,'0'0'-18'0,"0"0"15"15,0 0 21-15,0 0 30 0,0 0 49 16,0 0 7-16,0 0-4 0,0 0-15 0,0 0-20 16,-2 117-18-16,2-88-11 0,0 1 0 0,0 2-10 15,-2 0 3-15,-5 1-4 0,1-5-1 0,0-3-8 16,-3-5 11-16,0-1-11 0,2-1-2 15,-3 0 10-15,-1 2-16 0,1-1 8 0,-2 0-24 16,4-4 2-16,1 0-12 0,1-5-10 0,3-2-3 16,0-2-2-16,3-3-5 0,0-1 12 0,5-2 26 15,3 0-10-15,1-3 7 0,3 0-14 0,-1-2-1 16,1-1-13-16,4 1 20 0,-2 0 11 0,2 0-10 16,-3 2 12-16,0 0-5 0,1 3-3 15,-3 0-5-15,-1 0 24 0,-3 0 3 0,-2 6-2 16,-3 1 15-16,-2 3-14 0,0-1-10 0,-2 2 4 15,-6 1 15-15,-1 1-10 0,0 1 10 16,-3 0 2-16,2 3-4 0,-3-2-7 0,1 3 16 16,-3 0-2-16,4 0-16 0,1 0 10 0,-1 0-32 15,4-1 9-15,3 0-12 0,1-1 9 16,1-2-9-16,2-2-23 0,2 0 15 0,3-2-36 16,5-1-23-16,5-2-41 0,0-2-65 0,4-1-135 15,3-4-134-15,-5 0-87 0,-4 0 186 0</inkml:trace>
  <inkml:trace contextRef="#ctx0" brushRef="#br1" timeOffset="117868.68">20975 17939 796 0,'0'0'126'0,"0"0"-103"0,0 0 73 16,0 0 41-16,0 0 23 0,0 0-12 0,0 0-34 16,0 0 5-16,0 0-11 0,0 0-21 0,0 0-11 15,0 0-25-15,0 0 5 0,45-76-15 0,-20 46 15 16,-1-4-10-16,-2 2-6 0,-3 2 15 0,-3 2-12 15,-3-2-6-15,2 0-7 0,-3-1 1 16,-1 2-7-16,-1 2-1 0,0 6 6 0,-4 4-7 16,-1 7 6-16,-4 4 11 0,-1 4-1 0,0 2-10 15,0 0-2-15,0 3-20 0,-1 8-7 16,-5 5-3-16,-1 7 3 0,-3 5-3 0,0 4-4 0,0 1 10 16,0 3-9-16,2-5 9 0,0-2-4 15,3-5 7-15,0-4-19 0,-1 3-2 0,1 0-17 16,2 0-49-16,-1 1-41 0,4-3-67 0,0 0-130 15,0-2-167-15,5-6-58 0,-3-6-366 0</inkml:trace>
  <inkml:trace contextRef="#ctx0" brushRef="#br1" timeOffset="118025.27">21528 17596 2247 0,'0'0'5'0,"0"0"41"15,0 0 30-15,0 0 8 0,0 0-27 0,0 0-61 16,0 0-53-16,0 0-41 0,0 0-78 16,0 0-132-16,0 0-221 0,0 0-16 0,0 0-253 0</inkml:trace>
  <inkml:trace contextRef="#ctx0" brushRef="#br1" timeOffset="118210.28">21562 17946 1774 0,'0'0'106'16,"0"0"43"-16,0 0 16 0,0 0 28 0,0 0-65 16,0 0-42-16,0 0-10 0,0 0-12 15,0 0-12-15,-36 129-18 0,34-110 13 16,0 1-28-16,-3 0-9 0,0 1-9 0,-3 0-13 16,-1 1-42-16,0-1-30 0,-3 1-12 0,1-2-117 15,-1 1-96-15,0-1-260 0,3-7-95 0,2-4-239 16</inkml:trace>
  <inkml:trace contextRef="#ctx0" brushRef="#br1" timeOffset="118685.62">21912 17507 1306 0,'0'0'81'0,"0"0"31"0,0 0 33 16,0 0 21-16,0 0-21 0,0 0-17 15,0 0-17-15,0 0-20 0,0 0-15 0,0 0-11 16,0 0-18-16,0 0-6 0,0 0-10 0,130 17-7 15,-110-12-7-15,0 0 0 0,1 1 5 16,-1-1-15-16,-2 2 11 0,-2 0-13 0,-2 1-10 0,-3 0 3 16,-5 3-4-16,-1 0-2 0,-4 2 7 15,-1 0 7-15,-2 2-3 0,-4 3 0 0,-5-2-4 16,-1 1 0-16,0-1-6 0,-3 2 9 0,2-3 1 16,-1 2-8-16,1-3 5 0,2-2-3 0,4-1 18 15,0 0-21-15,0 1 22 0,0 0-27 16,1 2 4-16,0 0 18 0,2 3-9 0,1-2 11 15,0 0-24-15,3-1 20 0,0-1-23 0,0-2 15 16,4 0 1-16,2-3 1 0,3-2-11 16,1 0 15-16,2-3-11 0,2 0-35 0,-1-3 16 15,3 0-30-15,-2 0 3 0,3 0-38 0,-1-1-30 16,0-3-84-16,-1-1-128 0,3 0-186 16,-5 2-29-16,-3-1-142 0</inkml:trace>
  <inkml:trace contextRef="#ctx0" brushRef="#br1" timeOffset="118960.52">22655 17568 2425 0,'0'0'35'0,"0"0"22"0,0 0 15 0,0 0-16 16,0 0-17-16,0 0-32 0,0 0-12 0,0 0-4 16,0 0-20-16,0 0-55 0,0 0-100 15,0 0-158-15,0 0-267 0,0 0-26 0,35 21-159 0</inkml:trace>
  <inkml:trace contextRef="#ctx0" brushRef="#br1" timeOffset="119160.98">22690 17920 1669 0,'0'0'102'0,"0"0"29"15,0 0 33-15,0 0-5 0,0 0-36 0,0 0-21 16,0 0-33-16,0 0-9 0,-16 117-19 15,16-99-13-15,0 2-28 0,0-1 16 0,0 1-33 16,-4 0 9-16,-1 0-6 0,0 0-18 0,-2-2-25 16,-2 0-70-16,-2 0-25 0,0-2-149 15,-2 0-169-15,4-6-113 0,3-1-320 0</inkml:trace>
  <inkml:trace contextRef="#ctx0" brushRef="#br1" timeOffset="119769.35">23188 17454 1807 0,'0'0'-20'0,"0"0"45"0,0 0 15 15,0 0 21-15,0 0 18 0,0 0 2 16,0 0-7-16,0 0-10 0,0 0-16 0,0 0-5 16,126 0-8-16,-97 5-9 0,-3-1 5 0,0 5-16 15,-3-2 5-15,-2 3-9 0,-3-1-7 16,-3 0-2-16,-2 0-1 0,-6 1 7 0,-3-2-7 15,-4 2 13-15,0 1-6 0,-7-1 1 0,-3 1-3 16,-3 0-2-16,-5 0-4 0,1-1-4 0,-2 0 10 16,-1-1-8-16,-1-1 5 0,3 0-6 0,-1 0 4 15,1 0-7-15,2-1 7 0,1 1 1 16,4-2-8-16,5-2 1 0,3 2-12 0,3-1-2 16,2-1-7-16,5 2 12 0,4 0-3 0,6 0 11 15,-3-1 8-15,5-2-4 0,1 2-1 0,0-1-10 16,1 3 5-16,-1 0-3 0,0 1 7 0,0 0 2 15,-6-1-2-15,1-1 12 0,-4 0 0 16,1 1-1-16,1-1-11 0,-1 2-3 0,1 0 1 16,-3 2 5-16,-3 0 5 0,0 0 14 0,-3 2-7 15,-2 0 3-15,-2 0 13 0,-3 1-2 16,-6 0-1-16,-1 0 7 0,-4 0 14 0,-1 1-29 16,-3-3 25-16,-2 1-18 0,-2-1-12 0,-2-1 3 15,0 0-1-15,1-1 6 0,-4-1-13 0,4-1 17 16,2 0-20-16,-2-2-3 0,3-1 0 15,4-1-6-15,3 0-35 0,3-1 0 0,2-2-40 16,2 0-93-16,1 0-71 0,5-2-229 0,0-2-149 16,0 1-405-16</inkml:trace>
  <inkml:trace contextRef="#ctx0" brushRef="#br1" timeOffset="120523.36">23824 17242 1236 0,'0'0'289'0,"0"0"-244"0,0 0 46 16,0 0 48-16,0 0 15 0,0 0-25 0,0 0-34 16,0 0-11-16,0 0-21 0,140-106 1 0,-112 101-16 15,2 1-12-15,-2 3-10 0,0 1-5 0,0 0 2 16,-5 0-8-16,-3 5 2 0,-2 3-6 16,-6 2-6-16,-3 3 1 0,-4 2 8 0,-2 1-7 15,-3 2 5-15,-3 1 4 0,-4 2-9 0,-6 1-2 16,-1 0-1-16,0 2-4 0,-4-2-4 0,-1 3 4 15,2-1-2-15,0-1 1 0,-2 0-4 0,1 0 7 16,3 1-5-16,-2-2-5 0,4 0 9 16,4 0-9-16,1-2 3 0,6 0 3 0,1 0 2 15,1-3-5-15,0-1-4 0,5-2 10 16,6 0-12-16,2-3 9 0,1-1 2 0,6 0-1 16,-2-5 1-16,3 1 4 0,1-2 1 0,-3-3-9 15,7-1 4-15,-4-1-2 0,2-5 6 0,-4-1-4 16,0-1 11-16,-1-1-7 0,-4 0-7 0,2-2 11 15,-4 2-5-15,3-1 1 0,-4 0 5 16,-2 2 6-16,-1 0-9 0,-5 3 8 0,2 0-6 16,-4 4-9-16,-2 0 2 0,1 1-4 0,-1 0 0 15,0 0-8-15,0 0 9 0,0 3-7 0,1 4 7 16,-1 2 3-16,0 4-3 0,0 1-2 0,0 1-4 16,0-1 12-16,0 4-6 0,0-1 7 15,0-1 0-15,0-2-7 0,0 0-8 0,0-3 11 16,-2 3 4-16,1 1-12 0,-2 1 16 0,0 2-4 15,0 1-6-15,2 3 1 0,-4-1 11 0,1-1-21 16,2 1 23-16,-4 0 12 0,3-2 0 16,-2 1-8-16,0 0-22 0,-4-2 29 0,2-1-30 15,-2 1 29-15,0-3 10 0,-2 1-7 16,0-3-1-16,-2 0 15 0,2-1-15 0,0-1-8 16,2-3 12-16,-2 0-11 0,1-2 20 0,0-1-30 15,1-2 22-15,0-1-30 0,2 0-10 0,-2-2 22 16,-1 0-21-16,1 0 11 0,-4 0-12 15,2 0 13-15,-4-2-34 0,3 1 11 0,-5 0-26 0,4 0-49 16,-5 1-12-16,5-1-54 0,-1 1-43 16,-1 0-122-16,5 0-239 0,0 0-84 0,6 0-196 0</inkml:trace>
  <inkml:trace contextRef="#ctx0" brushRef="#br1" timeOffset="-182448.91">24702 11344 84 0,'0'0'9'15,"0"0"0"-15,0 0 1 0,0 0 1 16,0 0 0-16,0 0-2 0,0 0-4 0,0 0-1 16,0 0-3-16,0 0-2 0,0 0 0 0,0 0-4 15,1-12 1-15,-1 10-1 0,0 0-5 0,-1 1-5 16,-3 0-97-16</inkml:trace>
  <inkml:trace contextRef="#ctx0" brushRef="#br1" timeOffset="-182265.4">24049 11248 372 0,'0'0'-99'0,"0"0"76"15,0 0-7-15,0 0 9 0,0 0 8 0,0 0 1 16,0 0 0-16,0 0-3 0,0 0 0 0,-121 31-8 15,109-23-86-15,5-2 109 0</inkml:trace>
  <inkml:trace contextRef="#ctx0" brushRef="#br1" timeOffset="-182061.43">22348 11370 841 0,'0'0'-73'0,"0"0"91"0,0 0 1 16,-146-37-1-16,116 33-13 0,2 1-4 15,6 1-7-15,-1 2-19 0,-1 0-28 16,0 2-49-16,1 5-46 0,-2 1 8 0,-3 1 27 0,2 2 45 16,7-3 34-16,6-4-106 0</inkml:trace>
  <inkml:trace contextRef="#ctx0" brushRef="#br1" timeOffset="-181881.91">21324 11697 0 0,'0'0'139'0,"0"0"-102"0,0 0-17 16,0 0 0-16,0 0 17 0,-122 15 20 0,102-15 16 16,-1 0 11-16,1 0-6 0,-1 0-24 15,1-2-25-15,0 0-21 0,0 1-30 0,2 1-32 16,-4 0-35-16,0 0-8 0,-1 0 10 0,-1 0 27 15,-4 0 34-15,-2 3 6 0,7-1-53 0,6-1-35 0</inkml:trace>
  <inkml:trace contextRef="#ctx0" brushRef="#br1" timeOffset="-181688.94">20082 11782 120 0,'0'0'60'0,"0"0"-41"0,0 0-11 0,-149 16 1 16,112-11-3-16,4-1-1 0,1 0-1 0,3 0-2 15,-1 0 0-15,-1 0-2 0,1 1 2 0,-1 0-2 16,2 1-1-16,-2 0 0 0,-2 1 0 0,-1 0-4 16,2 2 3-16,-2 1-1 0,-3-1 1 15,0 0 2-15,2-1-5 0,-3 1 2 0,5-1-3 16,-4 1-1-16,4 0-6 0,6-2-107 0,12-3 52 0</inkml:trace>
  <inkml:trace contextRef="#ctx0" brushRef="#br1" timeOffset="-180701.56">18554 12064 0 0,'0'0'186'0,"0"0"-168"0,0 0-8 0,-139 30 1 15,108-22 0-15,0 0 2 0,1 0 4 0,0 0 0 16,2 0-2-16,2 0-4 0,-2 0-5 16,0-1-3-16,6 1-3 0,1 0-3 0,1 1-1 15,0-1-6-15,1 2-4 0,5-1-2 0,-5 0-2 0,7 1 5 16,-4-1 1-16,4 0 4 0,1 1-2 15,-4 2 3-15,1 0-3 0,0 1-10 0,-2 2-72 16,-3 0 11-16,5 1 81 0,-4 2 0 0,0 1 0 16,-1 1 0-16,-1 0 28 0,-2 2 86 0,0 1-68 15,1 0-22-15,0 3-12 0,1-1-1 16,-1 0-1-16,2 2-2 0,0 1-2 0,1 1 0 16,3-2-1-16,-1 0-1 0,2 1 0 0,1 0-1 15,3 0 0-15,1 1-2 0,1 0-1 16,4-1 0-16,1-3-2 0,3-2 0 0,0-2-2 15,7 0-1-15,0 0 1 0,2 0 0 0,1 0-2 16,1 1 2-16,-1 0-2 0,1 2 1 0,1 2 0 16,-1-1 0-16,0 3 1 0,0 0-1 15,1-1 1-15,2 2-4 0,-1-2-1 0,2 2-2 16,0 0-2-16,4-1 2 0,-1 0 0 0,0-1 7 16,0 0 2-16,1 0 4 0,0 0 3 15,-2-1-5-15,-1 1 2 0,2-1-1 0,1-2 0 16,0 0 6-16,0-2-1 0,0 0 0 0,-1-1 0 15,2 0-3-15,0-1 1 0,0 0 0 0,0-2-4 16,0-1 1-16,1-1 1 0,-2 0-1 0,2-4 3 16,-1-1-2-16,6-3 0 0,0 1 0 0,2-4-1 15,-2 0 2-15,1-1 1 0,2-2-1 16,-3-1 0-16,-1 0-2 0,1 0 0 0,-2 2 0 16,-2 0-1-16,0 2 1 0,2 0 1 0,0-2 1 15,-1 1 1-15,3 1 0 0,-2-2 0 0,4 1 0 16,0-1 0-16,2 1 2 0,0 0-1 15,2 1-3-15,0 1 1 0,-1 0-6 16,1 1 1-16,-2 1-2 0,1-1 1 0,-1 1 3 16,1 1-2-16,-1-1 2 0,-1 1 0 0,-1 1-2 15,-2 0 2-15,1 2-2 0,-5-2-1 0,1 2 1 16,2-1 0-16,-1-2 0 0,-4 0 2 0,7 0 0 16,-2-1-1-16,3 0 1 0,-1-1-1 0,-2 1-2 15,3-1 1-15,-3 1 2 0,3 0-2 16,1-1 0-16,-1 1 2 0,-2-2 0 0,2 1 0 0,-5-1 2 15,0-1 0-15,0 1-2 0,-2-1 1 16,-2 1 1-16,-3 0-1 0,3 1 0 0,-1 1 1 16,-1 0-1-16,-2 2-2 0,1-2 1 0,-2 3 0 15,-1-2-2-15,3 2 1 0,0-1 0 16,0 2-1-16,4-1 1 0,-2-1-1 0,4 2 0 16,1-2-2-16,3 0 1 0,-2-2 1 0,4 0-2 15,1-1 2-15,0 2 0 0,1-2 0 0,-1 0 1 16,4-2 1-16,-1 1-4 0,1-1 1 15,5-1 2-15,-4-2-1 0,3 2 1 0,-3-3-2 16,4-1 2-16,-1 0-2 0,0 0 2 16,1 0 1-16,-4 0 0 0,3 0 0 0,-5-1 5 15,2 0-5-15,0-2 0 0,-3 2 0 0,-2 1-3 16,-1-1 1-16,-1 1 2 0,-5 0-4 0,-3 0 2 16,1 0 0-16,-1 0-1 0,-4 0 5 0,2 0-4 15,-1 0 4-15,-1 0-1 0,-2 0 1 16,2-1 4-16,-3 0-5 0,2 1-2 0,0-2 3 15,-1 2-4-15,1 0 3 0,1 0 2 0,0 0 0 16,1-1 0-16,4 0 0 0,2-1 1 0,1 0-2 16,4 1 1-16,3-1-1 0,1 0-2 0,0 2 0 15,2 0-4-15,0 0-2 0,0 0-7 0,-10 2-86 16,-6-1 3-16</inkml:trace>
  <inkml:trace contextRef="#ctx0" brushRef="#br1" timeOffset="-180533.48">21845 14552 58 0,'0'0'80'15,"0"0"-59"-15,0 0-6 0,0 0-4 0,128-13 2 16,-105 9-9-16,0 3-3 0,2 0-4 0,1 1 1 16,-1 0-4-16,2 0 0 0,-3 1-1 0,3 1-2 15,-2 2-8-15,0-1-60 0,-6 1 1 0,-8-2 76 0</inkml:trace>
  <inkml:trace contextRef="#ctx0" brushRef="#br1" timeOffset="-180167.83">23662 14335 0 0,'0'0'0'0,"0"0"12"0,0 0 4 0,0 0-12 0,0 0-4 16,0 0-2-16,0 0 0 0,118-27-18 15,-106 26 12-15,-4 1 8 0</inkml:trace>
  <inkml:trace contextRef="#ctx0" brushRef="#br1" timeOffset="-179975.41">24259 14051 107 0,'0'0'9'15,"0"0"-6"-15,0 0 0 0,0 0 0 16,0 0-1-16,0 0-1 0,0 0 0 0,0 0-1 16,89-121-3-16,-79 107-25 0,-3 3-70 0,-1 5 98 0</inkml:trace>
  <inkml:trace contextRef="#ctx0" brushRef="#br1" timeOffset="-179625.35">24644 13505 154 0,'0'0'19'0,"0"0"26"0,0 0 35 16,0 0 23-16,0 0 7 0,0 0-23 0,0 0-33 0,0 0-29 16,0 0-17-16,0 0-13 0,103-123-13 15,-92 112-4-15,2-1-11 0,-2 0-14 0,-2 2-15 16,-1 1-15-16,0 0 4 0,-3-1 12 0,-1 1 20 15,-2 0 24-15,-2 0 12 0,0 0 4 0,1 1 3 16,-1-3 1-16,0 2 3 0,0-2 0 16,0 1 2-16,0 0 6 0,-1-1 1 0,1-1 6 15,0-1 5-15,0-1-3 0,0 1-2 0,1-1-2 16,5-2-3-16,-4 0-1 0,4-2-3 16,-1 2-4-16,-1-2-5 0,2-1-5 0,-1 1-6 15,2-3-10-15,1 1-13 0,-1-1-14 0,-2-1-5 16,3-1 3-16,1 0 12 0,-3-1 13 0,1-2 8 15,0 1 2-15,-2-2-4 0,1 9-125 16,-4 6 141-16</inkml:trace>
  <inkml:trace contextRef="#ctx0" brushRef="#br1" timeOffset="-179498.68">24937 12253 74 0,'0'0'29'16,"0"0"-15"-16,0 0-10 0,0 0-3 0,0 0-1 15,0 0-2-15,-20-134-2 0,20 116-7 0,0 4-94 16,0 5 105-16</inkml:trace>
  <inkml:trace contextRef="#ctx0" brushRef="#br1" timeOffset="-179332.12">24993 11753 80 0,'0'0'15'0,"0"0"-3"0,0 0-3 0,0 0 2 15,0 0-1-15,0 0-1 0,0 0-1 16,0 0-3-16,0 0-3 0,0 0-2 0,0 0-2 16,-54-123 0-16,47 111-4 0,3 1 2 0,-3-2-2 15,-1 1 0-15,1-1 2 0,-5 1-7 0,3 5-15 16,2 2-68-16</inkml:trace>
  <inkml:trace contextRef="#ctx0" brushRef="#br1" timeOffset="-179116.7">24112 11194 3 0,'0'0'98'16,"0"0"-79"-16,0 0-6 0,0 0-4 0,0 0 0 16,0 0 0-16,0 0-1 0,-120-58-3 15,108 56-3-15,-3 1-2 0,3 1 0 0,-2 0-2 16,-2 2-1-16,-1 3-1 0,0 3 0 0,-2-1 0 15,0 4 1-15,-2-1 0 0,-2 2 2 0,2 1-3 16,-4-1-1-16,5-2-8 0,9-3-116 16</inkml:trace>
  <inkml:trace contextRef="#ctx0" brushRef="#br1" timeOffset="-178466.71">22461 11403 162 0,'0'0'2'16,"0"0"1"-16,0 0-1 0,0 0-1 0,0 0 1 15,0 0 2-15,0 0-2 0,0 0 0 0,0 0 1 16,0 0-1-16,0 0-1 0,116-93 1 0,-100 91-3 16,4 1-2-16,-1 1 0 0,2 1-6 0,-5 2-163 15,-4 1 172-15</inkml:trace>
  <inkml:trace contextRef="#ctx0" brushRef="#br1" timeOffset="-178298.62">23613 11428 245 0,'0'0'-44'0,"0"0"37"0,0 0 0 16,0 0-2-16,0 0-1 0,0 0-9 0,0 0-130 15,0 0 149-15</inkml:trace>
  <inkml:trace contextRef="#ctx0" brushRef="#br1" timeOffset="-172601.03">17614 12934 153 0,'0'0'-6'16,"0"0"1"-16,0 0 3 0,0 0 5 15,0 0 1-15,0 0-1 0,0 0-1 0,0 0 1 16,0 0-1-16,0 0 4 0,0 0-1 0,0 0 3 16,-71-20 2-16,70 18 2 0,0 2 3 0,0-1 1 15,0 0 1-15,0 0 2 0,-3 0 3 0,2-2 6 16,0 2 1-16,-5 0-1 0,3 0-2 16,-4-1-4-16,-2 0-1 0,-1 1 2 0,-2 0 1 15,-4 0 6-15,-2 0 10 0,-1 0 12 0,-1-2 15 16,0 1 3-16,-5-2 2 0,0 0-6 15,-4-2-10-15,-1-2-10 0,-6 0-12 0,2-2-14 16,-7-2-11-16,-1 1-7 0,-4-2-3 16,-2-1 3-16,-3 0 1 0,-3-2 0 0,-2 1-1 15,-3-3-2-15,-2-1 0 0,-3 1-1 0,-2-2-2 16,-3-1 0-16,-1-2-3 0,-2-2 1 0,0 1 4 16,-4 0 1-16,1 0 1 0,-2 0-3 0,-4-2-3 15,-3 1-1-15,-2 0-3 0,-3 0 0 16,-1-2-2-16,0-1 2 0,-2 1 2 0,-3-1 3 15,-2-1 1-15,-3 0 2 0,-5-1-3 0,0-2 1 16,-2-3 1-16,-2 0-3 0,-3-1 2 0,-4 0-2 16,-3 0 2-16,-3-1 1 0,1 0 0 0,-3 0 4 15,-4-2 0-15,-1 0-2 0,-2 0 2 0,-2 1-1 16,0-1 3-16,-2-1 5 0,-4-1 1 0,-1 2 3 16,-2 0-2-16,-3-1 0 0,-2 0 0 15,-3-2-2-15,-3-1 6 0,1-2 0 0,1 2 6 16,-2-2 6-16,0 0-1 0,-3-2-4 0,4 1-7 15,-1-1-5-15,2 0-7 0,-2-2-1 16,0 0-4-16,-5-1 1 0,4 0 0 16,-3 0 2-16,3-2-1 0,-1 3 1 0,-3-2 1 15,4 1-2-15,-2-1-1 0,2 2 0 0,-2-2 1 0,-1 0-3 16,0-1 3-16,0 0-1 0,-3-2-6 16,0 0 1-16,0-1-4 0,0-1 2 0,3-2-1 15,0-1 1-15,1 1-5 0,0-2 0 0,0-1 1 16,1 0 0-16,1 1 4 0,-1-1 1 15,3-1 9-15,-1 0-3 0,0 1 5 0,1-3-1 16,1 1-2-16,0 1 5 0,1 0 1 0,-1 1 5 16,5 1-2-16,-2 0 4 0,3 0-1 0,-1-1-4 15,3-1 1-15,0 0-9 0,4-1-1 0,0-2 0 16,6-1 1-16,2 0 2 0,6-2 2 0,-1-2-2 16,7 3 6-16,5-3 2 0,3-1-2 15,2-1 0-15,5-2-7 0,2-1 1 0,5-2 1 16,2 0 2-16,0-1 4 0,8 0 3 0,-1 2 0 15,0-3 2-15,5 0-1 0,0 0-1 16,5-1-1-16,0 1-7 0,1-2 2 0,4 1-1 16,-2 1 7-16,2 2 6 0,2 1 13 15,2 1 3-15,5 0-7 0,1 0-6 0,3-1-17 16,5 0-9-16,4-2-5 0,3 1 0 0,5 1 3 16,2 0-2-16,6 1-2 0,0-2-5 0,3 0-10 15,4-1-8-15,3-1-6 0,-1 1-3 0,5-2 1 16,0 3 4-16,2 2 5 0,1 0 6 0,-1 3 2 15,4-1 4-15,-3 1-2 0,1 0-3 16,-5 2-8-16,-2 2 0 0,-1 2 2 0,-1 0 6 16,-3 3 13-16,2 2 6 0,1-1 6 0,-2 5 7 15,1 1 2-15,-2 1-4 0,1 3-1 0,2-1-5 16,1 1 0-16,-1 1 1 0,3 0 1 16,2 1 0-16,1 1-5 0,3 2 6 0,0 2 1 15,2 1 7-15,5-2 5 0,-1 2 2 0,4-1-1 16,3 0-1-16,1 0 1 0,4-1 0 0,0 1 2 15,5 3 5-15,5-1 3 0,2 0-1 16,4 2 5-16,1-2-1 0,4 0-2 0,2 2 2 16,3 0-5-16,2 0-6 0,3-1-7 15,3 2-4-15,1-1-4 0,3 2 1 0,0 0-1 16,0 2-2-16,0 0-4 0,3 2 2 0,-4 0 2 0,2 2-5 16,-2 2 4-16,3 2-2 0,-3 1-3 15,-1 2 2-15,2 2 2 0,-3-2-2 0,1 5 0 16,-5 0 1-16,0 0-1 0,0 2 0 0,0 0-1 15,1 2 3-15,1 0-2 0,1 1 1 16,-2-1 7-16,1 3-8 0,2 1 2 0,-2-1-1 16,2 2-3-16,1 1 0 0,1 1 3 0,0 1-3 15,2-1 0-15,1 2 3 0,2-1-1 0,-1 1 1 16,-1 1 0-16,-1 0 2 0,-1 1-9 16,-5 3 0-16,-2-1-2 0,-1 2-2 0,-2 1 5 15,-3 0 1-15,2 0 1 0,-5-2-7 0,1 2 3 16,-2 0-5-16,-2-1-5 0,0-1 0 0,0 1-11 15,-3 1-8-15,-1-1-15 0,-4-1-15 16,-1 0-25-16,-1 0-41 0,-6 0-43 0,0 1 7 16,-3-2 25-16,0 1 31 0,0 1 32 0</inkml:trace>
  <inkml:trace contextRef="#ctx0" brushRef="#br1" timeOffset="-172267.66">2066 1966 0 0,'0'0'0'16,"0"0"0"-16,0 0 42 0,0 0-8 0,0 0-5 15,0 0 18-15,0 0 20 0,0 0 23 0,0 0 10 16,0 0 1-16,0 0-14 0,124 35-12 0,-106-28-18 15,3 0-15-15,1 1-8 0,1 1-14 16,-1 0-2-16,-1 0-3 0,-1 0 3 0,0 1-4 16,-1 2 8-16,-2 1-6 0,-1 0-2 0,-3 2 14 15,-1 1 28-15,-3 4 3 0,-2 0 1 0,-5 1 4 16,-2 1-24-16,-1 2 11 0,-9 1 0 16,-3 1-8-16,-5 1-14 0,-2 0-6 0,-1 0-12 15,0-1-15-15,0-1-14 0,-2 1-34 0,-1-1-40 16,4-2-68-16,3-1-99 0,3-6-32 0,6-7-290 0</inkml:trace>
  <inkml:trace contextRef="#ctx0" brushRef="#br1" timeOffset="-171266.08">3676 1115 1372 0,'0'0'-94'0,"0"0"102"16,0 0 61-16,0 0 44 0,0 0-7 16,0 0-47-16,0 0-19 0,0 0 0 0,0 0 8 15,0 0 13-15,0 0-2 0,0 0 2 0,0 0-17 16,0 0-6-16,122-33-22 0,-99 28-13 0,0 1 9 16,4-1-11-16,-3 0-2 0,4 2-14 15,-1 1-15-15,-4-1-38 0,4 2-49 0,-3 0-36 16,-2 1-78-16,-2 0-84 0,0 0-92 0,-4 2 18 15,-9-1 59-15</inkml:trace>
  <inkml:trace contextRef="#ctx0" brushRef="#br1" timeOffset="-170749.46">3783 1074 1292 0,'0'0'-15'16,"0"0"52"-16,0 0 30 0,0 0 19 15,0 0-13-15,0 0-11 0,0 0-3 0,0 0 6 16,0 0-4-16,0 0 4 0,0 0-5 0,0 0-5 16,-21 131-11-16,28-95 3 0,-4 4-21 0,4 3-7 15,-4-2 10-15,2-4-9 0,-3-1 5 16,-2 0 3-16,0 2-2 0,0 0-7 0,0 0 8 15,0 1-6-15,0 4-7 0,-2-1 0 0,-2 1-2 16,2 0 3-16,0 0-6 0,-1-1 7 0,-2-1-11 16,3-1 2-16,0 1 2 0,-3-2-2 0,3 0-4 15,0-2-14-15,2 0 6 0,0-4-9 16,0 1 8-16,0-5 9 0,0 0-6 0,2-2-1 0,-1-4 3 16,5-3 0-16,-3 0-2 0,-2-3 4 15,4-2-1-15,-3-3-2 0,0-2 4 0,-1-2 2 16,1-1-2-16,2-2 5 0,-3-2 1 15,0 0 1-15,-1-2 2 0,0-1 0 0,0 0 6 16,2 1-2-16,-2-1 3 0,1 0 1 16,-1 0-11-16,1 0 0 0,4 1 0 0,-2 0 1 15,3 2 4-15,0-2 4 0,2 1-3 0,4 0-1 16,3-1 9-16,0 0-1 0,5 0-2 0,-1-1-2 16,2 0-4-16,1 0-7 0,3 0 1 0,-2 0 2 15,0 0-9-15,-2-1-2 0,3 0-5 0,-3 0-15 16,-1 0-33-16,-4 1-30 0,3 0-54 15,-1 0-66-15,1 0-89 0,-1 0-179 0,-3 0-52 16,-6 0-358-16</inkml:trace>
  <inkml:trace contextRef="#ctx0" brushRef="#br1" timeOffset="-169967.98">4335 1412 134 0,'0'0'32'16,"0"0"-54"-16,0 0 79 0,0 0 67 15,0 0 31-15,0 0 1 0,0 0 17 0,0 0 10 16,0 0 3-16,0 0 11 0,0 0-14 0,0 0-15 15,0 0-25-15,0 0-23 0,37-24-29 16,-29 13-19-16,-2 3-11 0,-2-4-13 0,2 1-4 16,-2 0-12-16,1-2 5 0,2-1-17 0,1-3-4 15,0-1 0-15,1-2-3 0,-2-2-11 16,2-2 7-16,0 0-2 0,1 0-9 0,-1 1 4 0,-1 0-14 16,0 1 2-16,-1 1-8 0,1 3 14 15,-1 1-13-15,-2 4-2 0,1 3 6 0,-2 0-11 16,2 4-1-16,-3 2-7 0,-2 2-6 0,4 0-9 15,-3 2 15-15,0 0 6 0,0 3-1 16,4 2 21-16,-1 2 4 0,2 4 8 0,1 1-7 16,0 1 13-16,1 2-13 0,-1 2-3 0,2 2 17 15,1-1-9-15,-2 2 1 0,1 0 2 16,-1 0 5-16,2 1-10 0,-2-2 12 0,-2 0-3 16,2-2-8-16,-5-2 1 0,3 2 8 0,-4-1 6 15,-2 0-11-15,-1-2 20 0,0-3 0 0,-1-3 5 16,-5-1 10-16,0-3-4 0,-2 2-19 0,-1-1-9 15,2-2 3-15,1 0-16 0,-3-1-4 0,3-1-14 16,2-1-28-16,0 0-43 0,-1 0-54 16,4 0-114-16,0-3-221 0,0 0-68 0,1 2-280 0</inkml:trace>
  <inkml:trace contextRef="#ctx0" brushRef="#br1" timeOffset="-169624.85">4998 1328 1279 0,'0'0'-59'16,"0"0"42"-16,0 0 105 0,0 0 98 15,0 0-26-15,0 0-82 0,0 0-11 0,0 0-6 16,0 0 8-16,0 0-3 0,0 0 13 0,0 0-9 15,0 0-14-15,63-95-10 0,-57 79-12 0,-2 1-16 16,3 0-6-16,-4-1 5 0,4 1-10 16,-3 2 13-16,-1 0-7 0,0 2-2 0,0 1-5 15,-2 2-5-15,0 3 10 0,1 2-10 0,-2 1-3 16,0 2-9-16,0 0-18 0,0 0-3 0,0 4 18 16,0 3 3-16,0 4 15 0,2 2 14 0,-2 2-8 15,1 2-1-15,0 3-7 0,0 3 4 16,0-1-30-16,-1 7-12 0,2 3-38 0,0 1-56 15,2-1-43-15,-3-7-85 0,0-3-112 16,-1-8-107-16,1-5-311 0</inkml:trace>
  <inkml:trace contextRef="#ctx0" brushRef="#br1" timeOffset="-168967.61">4521 1881 1013 0,'0'0'87'0,"0"0"-98"16,0 0 73-16,0 0 74 0,0 0-9 15,0 0-55-15,0 0-21 0,0 0-6 0,0 0 10 16,0 0 2-16,0 0-3 0,0 0-2 0,0 0 0 15,18-89-3-15,-14 78-13 0,-2 3 4 0,3-1-14 16,-3 1-4-16,-1 3 2 0,1 0-5 0,2 1-9 16,-2 2-8-16,1 0 4 0,-2-1-14 0,3 1 5 15,-2 1-1-15,0-1-9 0,0 2 4 16,2-2-2-16,-2 2-8 0,0 0 3 0,2 0-4 16,0 0 3-16,0 0 9 0,2 0-9 0,-2 3 8 15,4 0-9-15,1 1-3 0,-1-1 12 16,-3 1-4-16,4-1 2 0,-2 2 0 0,1 0 2 15,-2-1-8-15,1 2 11 0,-2-1 6 0,2 2-6 16,0-1 10-16,-2 2-1 0,2 0 3 16,-1 0-2-16,-2 3 9 0,3-2-8 0,-3 1-1 15,-1 1 6-15,2-2-2 0,-2 0-1 0,-1 0 0 16,2 0 8-16,-2-1-10 0,0-1 7 0,-1 0 0 16,2 0-10-16,1 0 8 0,-3-1 3 15,0 1 11-15,-1-2-1 0,1-1 8 0,-1-1 6 16,0 0 9-16,0-1 16 0,0-1 9 0,0 0-5 0,0-1-13 15,-2 1 0-15,1-1-22 0,-5 0-10 16,5 0-9-16,-2 0-19 0,-3 0-32 0,4 0-29 16,-3 0-68-16,0 0-118 0,0 0-192 0,0 0-106 15,3 1-427-15</inkml:trace>
  <inkml:trace contextRef="#ctx0" brushRef="#br1" timeOffset="-168554.19">4949 1846 2038 0,'0'0'-39'0,"0"0"47"0,0 0 84 15,0 0-2-15,0 0-33 0,0 0-20 0,0 0-4 0,0 0-6 16,0 0-9-16,0 0-7 0,0 0 0 0,0 0 1 15,124-68-5-15,-112 68-1 0,1 0-1 16,-4 3-2-16,-3 2-10 0,3 1 6 0,-3 0-14 16,-2 1 5-16,0-2 9 0,-2 4-3 0,-2 0 5 15,0 0-2-15,0 1 4 0,-6 2-4 16,3-1 5-16,-4 1 1 0,0-1-3 0,2 2 0 16,-2-2 5-16,3 0-1 0,-2-1-4 0,3-1 1 15,1-1-5-15,-2 0 2 0,1-1-1 0,3 0 4 16,0 0-8-16,0 0 1 0,0-1 6 15,0-1-8-15,3 0 3 0,2-2-3 0,-2 2 2 16,3-1-6-16,-1-1 7 0,3-1 0 16,1 0-9-16,1 0 7 0,0-2-7 0,3 1-2 15,0-1-1-15,3 0-6 0,-3 0-29 0,5 0-31 16,-1 0-50-16,-1 0-80 0,2 0-129 0,-2 0-139 16,-8 0-500-16</inkml:trace>
  <inkml:trace contextRef="#ctx0" brushRef="#br1" timeOffset="-168015.23">4579 2407 1171 0,'0'0'-77'0,"0"0"39"0,0 0 99 15,0 0 80-15,0 0-10 0,0 0-32 0,0 0 0 16,0 0 3-16,0 0-2 0,0 0 0 0,0 0-14 15,0 0-6-15,0 0-17 0,41-36-11 16,-34 24-5-16,0 1-5 0,1 0 1 0,-5-1 1 16,3-1-5-16,-3 2-9 0,2-1-4 0,-2 0-8 15,-1-1-1-15,-1 0-4 0,0 1-2 0,0 1-4 16,1 2-2-16,-2 2 5 0,2 2-4 0,-2 2 2 16,0 2-6-16,0 0-7 0,1 1-9 15,0 0-5-15,0 0-3 0,0 1-6 0,4 3 8 16,-1 2 3-16,3 4 10 0,-2 1 4 15,3 1 4-15,-1 4-1 0,-2 0 0 0,5 0 3 16,-3 1-5-16,-2 0-1 0,3 0 1 0,1 0 0 16,-2 1 0-16,-3 0 6 0,2-3-4 15,-2 2-1-15,-2-2 5 0,3-1 1 0,-4-1 3 16,-1 1 3-16,0-1 6 0,-1-2-2 0,-5 0-1 16,2 1 0-16,-2-3-6 0,1 1-2 0,-2-3-3 15,-1 0-4-15,3-2-8 0,-1 0-12 0,3-2-25 16,-2-2-41-16,3-1-65 0,1 0-90 15,0 0-197-15,1 0-89 0,0 0-451 0</inkml:trace>
  <inkml:trace contextRef="#ctx0" brushRef="#br1" timeOffset="-167491.63">4906 2414 2114 0,'0'0'-35'0,"0"0"26"16,0 0 93-16,0 0 24 0,0 0-38 0,0 0-21 15,0 0-8-15,0 0-9 0,0 0-6 16,0 0-8-16,130-34-12 0,-116 34 4 0,3 4-7 16,-4 0 5-16,0 2-3 0,1 1 0 0,-4 1-1 15,-3 0-9-15,1 2 5 0,-6 0-4 0,2 1 1 16,-3 0 1-16,-1 0 5 0,-1 1-2 0,-5 1 6 15,-3 0 2-15,1-2-7 0,1 1 0 16,-1-2 1-16,0 0-2 0,0-4-5 0,2 1-2 16,-1-1-10-16,4-2-7 0,-2 0-6 0,3-2-12 15,1-1-24-15,1-1-35 0,0 0-22 0,0 0-11 16,0 0 16-16,3 0 26 0,4-2 26 16,1-1 16-16,3 0 9 0,-1-2 10 0,1 0 1 15,0 2 12-15,0-1 4 0,-1 2 5 0,0 1 5 16,0 1 2-16,-1 0 0 0,2 0 1 0,-2 0 13 15,1 2 18-15,-2 0 23 0,0 2 18 16,-1 1 17-16,0 0-1 0,-3 1 4 0,1-1 0 16,-1 2-9-16,-3 2 4 0,-1 0-8 15,0 1-5-15,0 3-6 0,-3-1-9 0,-6 1-11 0,0 0-4 16,-1 0-6-16,-1-2-5 0,-2 0-6 0,-3 1-9 16,4 0 3-16,-4-1-7 0,2-2 2 15,2 0 2-15,-3-2-9 0,3 0-6 0,0-2-3 16,2 0-11-16,0-1-21 0,-1-1-20 0,1-1-43 15,0-2-56-15,0 0-86 0,0 0-180 0,4 0-168 16,2 0-655-16</inkml:trace>
  <inkml:trace contextRef="#ctx0" brushRef="#br1" timeOffset="-166704.2">5485 917 721 0,'0'0'-87'0,"0"0"98"0,0 0 36 16,0 0 56-16,0 0-2 0,0 0-38 0,0 0-33 15,0 0-22-15,0 0-16 0,0 0-5 16,0 0 18-16,0 0-3 0,0 0 16 0,9-16 9 16,-5 18-7-16,6 2 2 0,-1-1 11 0,2 1 1 15,-1 0 0-15,4-1 18 0,1 2-3 16,-1-1 6-16,4-1-7 0,2 1-11 0,1-2-13 0,0 0-10 16,3 1 4-16,0-2-3 0,-2 0-6 15,0 0-3-15,0 0 5 0,-5 2-9 0,2-1 11 16,-5 0 5-16,0 3 2 0,-3 0 18 0,0 0 27 15,-2 3 20-15,-4 2 1 0,2 3 10 0,-3 2-18 16,1 2-15-16,-3 3-5 0,-1 3-8 0,0 2-15 16,-1 3-6-16,0 10 5 0,0 10-10 15,0 5-9-15,0 5 1 0,0-4 0 0,0-4-7 16,0-3 22-16,0-1-2 0,0-2-7 0,-1 1 4 16,1 1-9-16,-2-1-1 0,1 0-5 15,-3-1 4-15,0-2-4 0,4 1-2 0,0-3 6 16,0 2-3-16,0 1-3 0,0-2 2 15,0 1 1-15,4-1-11 0,1-2 5 0,-2-3-8 0,3-3-1 16,-2-2 7-16,3-2 1 0,-5-2 5 16,6-2-6-16,-5-1 4 0,-2-2-3 0,2-3 1 15,-3 0 4-15,0-3 4 0,0-2 3 0,0 0 7 16,-3-2 4-16,-1 1 0 0,-4-3 8 16,-1 0-2-16,1-1 10 0,-6-2-2 0,4 0-1 15,-3 0 0-15,-4-1-10 0,1 0 1 0,0-1-5 16,-2-1-5-16,4 0-8 0,-3 0-1 0,3-2-10 15,-3 2 1-15,5-2 1 0,-2 0-2 0,0 1-5 16,4-2-4-16,-1 1-2 0,2-1-15 0,2 2-10 16,2-2-22-16,-2 0-25 0,4 0-35 15,0-1-44-15,2 0-90 0,-1 0-194 0,2 0-186 16,0 0-731-16</inkml:trace>
  <inkml:trace contextRef="#ctx0" brushRef="#br1" timeOffset="-166390.02">6463 1710 2324 0,'0'0'-37'0,"0"0"8"15,0 0 29-15,0 0 25 0,0 0 1 16,0 0 3-16,0 0 7 0,0 0 6 0,0 0-9 16,0 0 1-16,0 0-16 0,0 0-10 0,136-9 2 15,-113 7-6-15,1-2-4 0,-1 2-11 16,1 0-21-16,-3-1-46 0,0 2-67 0,-2-1-127 15,-6 1-291-15,-5 1-841 0</inkml:trace>
  <inkml:trace contextRef="#ctx0" brushRef="#br1" timeOffset="-166197.55">6484 1943 1482 0,'0'0'991'15,"0"0"-1040"-15,0 0 43 0,0 0 91 0,0 0 23 16,0 0-20-16,0 0-18 0,0 0-27 0,0 0-11 16,0 0-12-16,133 10-5 0,-106-11-17 0,2-2-11 15,-2 2-37-15,2 0-59 0,0 0-92 0,-1-1-183 16,-7 2-290-16,-7-1-772 0</inkml:trace>
  <inkml:trace contextRef="#ctx0" brushRef="#br1" timeOffset="-165259.06">7695 971 782 0,'0'0'717'0,"0"0"-667"0,0 0 40 16,0 0 10-16,0 0-8 0,0 0-38 0,0 0-38 15,0 0-5-15,0 0 0 0,0 0 37 0,0 0 8 16,0 0-3-16,16-2-2 0,0 4-16 0,4 0-15 16,3 1-5-16,1-1 3 0,-1 0-12 0,3 2 4 15,-1-2-8-15,1 2 7 0,-3-2-20 16,-1 1 2-16,0 0-25 0,-3 0-64 0,0-1-55 15,-3 2-95-15,-3-2-152 0,-5 1-96 0,-3-2-301 0</inkml:trace>
  <inkml:trace contextRef="#ctx0" brushRef="#br1" timeOffset="-164574.84">7734 1003 1642 0,'0'0'13'16,"0"0"17"-16,0 0 47 0,0 0 45 15,0 0 6-15,0 0-31 0,0 0-40 0,0 0 5 16,0 0 15-16,0 0 20 0,0 0-8 0,0 0-4 16,0 0-23-16,0 0-33 0,1 66-1 0,4-48 2 15,-3 0-1-15,1 3-14 0,-1 1 17 16,1 3-21-16,1 10 2 0,-3 7 15 0,-1 5-23 0,0 2-2 15,0-3-7-15,0-3 5 0,0-2 1 16,-1 0 10-16,-2 2-4 0,1 1-3 0,-1 3 0 16,2 0 6-16,0 0 0 0,-1 0-11 0,2-1 5 15,0-1-5-15,0 0 5 0,0 1-1 0,0-1 7 16,0-1-12-16,0 3-4 0,0-2 4 16,3-2-9-16,3-2 6 0,-1-1 1 0,3-3 1 15,-1-4-2-15,-1-1 7 0,2-3-3 0,-2-1-1 16,1-2 2-16,-2-2 0 0,-1 0 1 0,0-4 0 15,-2 0 5-15,1-2-4 0,-2-3 3 16,-1-1-1-16,0-1 1 0,0-1 1 0,0-3-4 16,0 0 9-16,0 1-6 0,-1-2 5 15,1-1-3-15,-3 0-1 0,2-3 2 0,0 1 0 0,0 0 3 16,-1-4-5-16,1 2 4 0,0-1-3 16,1-1-2-16,0 0 1 0,0-1 2 0,0 2-2 15,0-2 5-15,0 0 4 0,0 0-4 0,0 0 2 16,0 0-4-16,0 0 0 0,0 1-4 15,0-1 4-15,-1 0 1 0,1 1-7 0,0 0 2 16,-2 0-5-16,2 0 0 0,-1 2-2 0,1-1 3 16,-1 0-5-16,1 1 0 0,0-1 2 0,0 2-2 15,0-2 0-15,0 1-3 0,0 1 0 16,2-2-4-16,1 0 6 0,-1 1-3 0,3-1 3 0,0-1 0 16,3 2 5-16,2-2 5 0,0-1-4 15,0 1 8-15,2-1-3 0,2 0 1 0,1 0 3 16,1 0-2-16,1-1-5 0,1-2 0 0,-2 0 0 15,0 1-5-15,2-2 4 0,-2 2-4 16,0-1 3-16,3 2-4 0,-4 0 4 16,1 0-6-16,0 1-16 0,0 0-8 0,1 0-29 0,-2 0-27 15,2 1-39-15,0 1-52 0,-2 2-85 16,4-1-135-16,-5 2-233 0,-5-3-808 0</inkml:trace>
  <inkml:trace contextRef="#ctx0" brushRef="#br1" timeOffset="-160025.55">8422 1390 341 0,'0'0'124'0,"0"0"-141"16,0 0 59-16,0 0 54 0,0 0 18 0,0 0-9 16,0 0-14-16,0 0 14 0,0 0 2 0,0 0 7 15,0 0-4-15,0 0-6 0,-2-2-6 0,6-5-21 16,-1-2-18-16,2 0-12 0,-2-1-2 0,0 2 1 15,1 0 8-15,0-1-10 0,-1-3-6 0,3 1-19 16,-3-3 2-16,3-2-2 0,-2-1-7 16,4-2 4-16,-2 0-18 0,-1-2 2 0,1-3-6 15,-2 1-3-15,0-1 4 0,2-1 6 0,-3 0 7 16,0 2 3-16,-2 1 11 0,-1 3 6 16,0 1 7-16,0 5 9 0,0 2 13 0,0 4-16 15,-1 2-10-15,0 3-10 0,-1 0-32 0,1 2-21 16,-1 2-1-16,2 5 14 0,-4 1-4 15,0 4 33-15,2 3 7 0,1 4-14 0,-3 1 8 16,0 3 1-16,2 2-5 0,1 1-9 0,-1 1 17 16,2 0-16-16,0 1 6 0,0 4 6 0,2 1-13 15,4 1-22-15,1-4-26 0,3-8-7 16,-1-8-21-16,0-3 11 0,0-5-10 0,0 0-23 16,1-2-26-16,0-3-10 0,2-1-14 0,-2 0-15 15,-3-4-20-15,4-3-85 0,-5 0-24 0,-1 1 34 16,-2 1 23-16</inkml:trace>
  <inkml:trace contextRef="#ctx0" brushRef="#br1" timeOffset="-159827.58">8345 1161 1513 0,'0'0'445'16,"0"0"-536"-16,0 0 18 0,0 0 92 0,0 0 24 15,0 0-28-15,0 0-13 0,0 0 3 16,0 0 18-16,0 0 15 0,0 0 9 0,0 0-25 16,0 0 0-16,0 0-16 0,125-16-24 0,-94 11-51 15,1 0-65-15,1 1-94 0,-2 1-116 0,-4 1-87 16,-3 0 34-16,-11 2-18 0</inkml:trace>
  <inkml:trace contextRef="#ctx0" brushRef="#br1" timeOffset="-159458.05">8879 1437 1303 0,'0'0'228'0,"0"0"-250"16,0 0 51-16,0 0 75 0,0 0-1 0,0 0-40 15,0 0-11-15,0 0-8 0,0 0-5 0,0 0 4 16,0 0 17-16,0 0-1 0,0 0-2 16,60-118-3-16,-54 103-7 0,3 0-15 0,-1 0 17 15,-1-1-13-15,0 2-11 0,0 0 13 0,-3 1-1 16,2 3-8-16,-4 1 1 0,0 3 4 16,2 1-19-16,-2 1 12 0,-2 3-13 0,0 1-11 15,0 0-12-15,0 0-2 0,0 3 16 0,0 7-10 16,0 0 22-16,-2 2-4 0,-2 9-4 0,2 7-3 15,-4 5-4-15,1 3-12 0,0-2-2 0,0-7 10 16,3-2-10-16,-4-2-8 0,3-2-35 0,3 0-41 16,-1-3-65-16,-1 1-70 0,2-2-97 15,0-2-171-15,0-4 1 0,0-3-237 0</inkml:trace>
  <inkml:trace contextRef="#ctx0" brushRef="#br1" timeOffset="-159017.21">9208 1399 1303 0,'0'0'-6'0,"0"0"23"0,0 0 70 16,0 0 64-16,0 0-23 0,0 0-34 0,0 0-4 16,0 0 4-16,0 0-3 0,0 0 6 0,0 0-9 15,0 0-19-15,0 0-7 0,0 0-17 16,65-114-7-16,-57 99-8 0,1-2 2 0,0 0-6 15,1 1-15-15,-1-1 12 0,-3 2-13 0,0 2 0 16,-1 2 16-16,0 5 2 0,-3 0 2 16,-1 3 4-16,1 2-16 0,-2 1-6 0,0 4-9 15,0 4 6-15,0 3 9 0,-2 5-13 0,-1 4 11 16,-5 10-13-16,1 8-9 0,-1 7 10 16,-1-1-4-16,0-6-9 0,1-6-4 0,5-6-11 15,-1 0-32-15,1-4-35 0,2-2-65 0,0-2-73 16,1-1-111-16,0-3-174 0,0-5-99 0,2-3-132 0</inkml:trace>
  <inkml:trace contextRef="#ctx0" brushRef="#br1" timeOffset="-158475.14">10048 1398 942 0,'0'0'71'0,"0"0"29"0,0 0 58 16,0 0 43-16,0 0-21 0,0 0-37 15,0 0-15-15,0 0 6 0,0 0-28 0,0 0-15 16,0 0-13-16,0 0-19 0,0 0-16 0,64-130-12 16,-55 111 3-16,0-1-25 0,1-2 8 0,-1-1-13 15,-1 0-4-15,-1-1-1 0,3 0 9 0,-2-2-3 16,-2 2-7-16,-1 0 9 0,-2 2-6 0,-1 3 6 15,2 1-5-15,-4 6 18 16,1 2-18-16,-1 1 8 0,0 6 9 0,0 1-23 16,-1 2-2-16,-3 0 4 0,2 5-5 0,-2 6-7 15,-2 1 25-15,2 4-6 0,-3 4-2 0,2 3 13 16,-2 2-5-16,1 4-15 0,2 0 8 0,1 1 9 16,-2 1-12-16,3 8 9 0,2 3-5 0,0-1-6 15,0-3-4-15,0-10 9 0,1-8-6 16,6-5-16-16,-3-2 2 0,4-3-19 0,1-1-11 15,-1-1-19-15,0-2-20 0,0-2-40 0,2-2-34 16,0-2-27-16,-1 0-62 0,1-4-69 0,-1-3-112 16,-1 3 35-16,-5 0-128 0</inkml:trace>
  <inkml:trace contextRef="#ctx0" brushRef="#br1" timeOffset="-158285.1">9972 1203 1958 0,'0'0'75'0,"0"0"-53"16,0 0 4-16,0 0 11 0,0 0 15 0,0 0-9 15,0 0 1-15,0 0 16 0,0 0-8 0,0 0-10 16,0 0-14-16,0 0-6 0,0 0-10 0,112 18-24 16,-77-20-19-16,-1-4-75 0,4 0-80 0,-2 0-111 15,1 0-145-15,-12 0-93 0,-9 4-329 0</inkml:trace>
  <inkml:trace contextRef="#ctx0" brushRef="#br1" timeOffset="-157908.96">10566 1452 1783 0,'0'0'-7'0,"0"0"48"16,0 0 69-16,0 0 14 0,0 0-44 15,0 0-16-15,0 0-9 0,0 0 0 0,0 0-5 16,0 0 10-16,54-119-14 0,-51 108-5 0,5-1-1 16,-1-2-12-16,-3 0-8 0,4 0-7 0,-2 2 10 15,-2-1-13-15,3 3 14 0,-4 1-2 0,-2 4-7 16,1 1 1-16,-1 3 0 0,-1 1 2 0,0 0-18 15,0 2 13-15,0 5-7 0,0 4 1 16,0 3 5-16,-1 7-3 0,-1 7-14 0,-1 5 1 16,-2 1 6-16,2-4-8 0,1-4 11 0,0-2-3 15,-2-1 2-15,3 0-5 0,0-2 0 16,0-1-8-16,0-5-30 0,1 1-28 0,0-4-41 16,0 0-63-16,2-2-70 0,0-3-98 0,4 0-151 15,-4-4-22-15,1-2-302 0</inkml:trace>
  <inkml:trace contextRef="#ctx0" brushRef="#br1" timeOffset="-157535.95">10813 1259 2240 0,'0'0'34'16,"0"0"23"-16,0 0 48 0,0 0-7 0,0 0-49 15,0 0-9-15,0 0-14 0,0 0 1 0,0 0-10 16,0 0 5-16,0 0-12 0,0 0-5 0,0 0 6 15,130-39-6-15,-116 39-1 0,4 3-7 16,-5 3 13-16,5 1-13 0,-6 1 14 0,4 1 0 16,-3 4-10-16,-1 2-2 0,2 1-7 0,-4 1-2 15,-6-4-6-15,-3-1 14 0,-1-1 1 0,0-1 7 16,-2 2 1-16,-6-2 3 0,0 0-7 16,2 1 6-16,-5-1 5 0,2-2-9 0,1 1 7 15,-2-3-3-15,2 1 8 0,3 1 0 0,-2-1 9 16,-1 1-5-16,5-1-7 0,-1 3 2 0,-1-3-6 15,3 4 6-15,0-2-11 0,-1-1 7 16,2 1-12-16,1-2-3 0,0 0 10 0,0 1-8 16,5-1 3-16,-2 0-4 0,3 0 1 0,-1-1-9 15,5-2 6-15,0 1-1 0,2-1-7 16,5 0-1-16,2-2-4 0,1-1-5 0,3-1-25 16,5-1-9-16,-2-5-50 0,7 1-68 0,-2-3-101 15,1-1-176-15,-9 4-162 0,-5 0-552 0</inkml:trace>
  <inkml:trace contextRef="#ctx0" brushRef="#br1" timeOffset="-157072.68">11981 1358 2304 0,'0'0'193'0,"0"0"-188"0,0 0 36 15,0 0 29-15,0 0-2 0,0 0-43 0,0 0-30 16,0 0 11-16,0 0-6 0,0 0-9 0,8-117 0 15,-5 99 17-15,0 0-23 0,3-3 21 0,-3 1 0 16,2 0-10-16,-1-1 3 0,1 0-4 0,-3 1 18 16,0 0-16-16,-1 2 27 0,-1 1-22 15,0 0-4-15,0 5 9 0,0 0 1 0,0 4 6 16,-1 1-2-16,0 3 11 0,-1 2-27 0,-3 0-2 16,4 2-22-16,1 0-18 0,-2 4 8 15,0 3 29-15,-1 4 16 0,0 2 8 0,2 3 2 16,-1 3-22-16,1 3 15 0,1 4-12 0,0 0 15 15,0 2-5-15,2-1-15 0,1 1 15 16,6 1-14-16,0 4 0 0,3 2-10 0,6-2-9 16,-1-3-24-16,-2-8-21 0,1-7-8 0,-2-5-41 15,0-2-37-15,1-2-51 0,-3-3-90 0,4-1-135 16,-8-2-39-16,-2 0-312 0</inkml:trace>
  <inkml:trace contextRef="#ctx0" brushRef="#br1" timeOffset="-156865.23">11816 1174 2393 0,'0'0'-85'0,"0"0"25"16,0 0 95-16,0 0 62 0,0 0 8 0,0 0-42 15,0 0-19-15,0 0 1 0,0 0-19 16,123 32-5-16,-89-30-7 0,6-2 6 0,0 0-21 15,2 0-2-15,2-3-30 0,0-1-71 16,-2-2-91-16,0-1-177 0,-10 2-270 0,-12 2-726 16</inkml:trace>
  <inkml:trace contextRef="#ctx0" brushRef="#br1" timeOffset="-156491.7">12558 1268 2155 0,'0'0'-45'15,"0"0"57"-15,0 0 78 0,0 0 61 16,0 0-23-16,0 0-55 0,0 0-37 0,0 0 1 15,0 0-15-15,0 0 0 0,0 0-8 16,0 0 14-16,0 0-12 0,0 0 0 0,71-124 12 16,-67 116-2-16,2 1-5 0,-3 2-3 0,-2 2-1 15,2 1-17-15,-1 0 12 0,-2 2-9 0,0 0-20 16,0 0-10-16,0 5 8 0,0 3 19 0,0 2 4 16,0 3 24-16,0 3-17 0,-2 3-7 15,0 9 4-15,2 6 1 0,-1 1-11 0,1 2-5 16,0-6 1-16,0-7-25 0,0-2-6 0,1-2-27 15,1-3-38-15,1-1-70 0,-1-3-43 16,-1-1-102-16,1-5-199 0,2-2-52 0,-2-3-276 0</inkml:trace>
  <inkml:trace contextRef="#ctx0" brushRef="#br1" timeOffset="-155957.12">12905 1128 2312 0,'0'0'-24'0,"0"0"58"0,0 0 92 0,0 0-7 15,0 0-52-15,0 0-38 0,0 0-6 0,0 0 7 16,0 0 8-16,0 0-14 0,0 0 1 0,0 0 9 16,0 0-18-16,0 0 3 0,120 16-11 0,-103-13 4 15,0 2-12-15,2-1 12 0,-2 1-1 16,-3 1-15-16,-3 0 3 0,3-1-1 0,-5 1-3 15,-3 0-18-15,-2 1 12 0,-2-2-12 0,-2 1 5 16,0 1 22-16,-6-1-5 0,-3 1-7 0,-1 0 2 16,-3 0 7-16,-1 0-6 0,0 0 11 15,2-2-3-15,0 1-4 0,-1 0-10 0,5-2-1 16,1 1 12-16,-2-2-30 0,8 1 15 0,-1-2-8 16,2 1-16-16,0-1 9 0,0-1 9 0,1 0-4 15,1 0 9-15,6 1 25 0,0-1-10 0,0 0 6 16,-1-1-3-16,7 1-4 0,-2-1-1 0,1 1 13 15,-2 0-2-15,0 3-10 16,8-1 0-16,-1 4-2 0,-1 0 1 0,0 1-5 16,-1 0 13-16,-3 0-8 0,-1-1-1 0,-2 1 6 15,1-1 0-15,1 2-2 0,-4-1 2 0,2 0 11 16,-4 0-10-16,-3 0 13 0,-2 1 4 0,1-2 5 16,-2-1 13-16,0 1 13 0,-4 0 7 0,-3 1-9 15,-1-1 3-15,-5 0-15 0,1 1-10 16,-6-1-9-16,1 0-1 0,-2 0-12 0,-1-2 3 15,1 1 5-15,0-1-14 0,-1-2 5 0,1 1-11 16,1-2-1-16,1 2-17 0,0-3-15 0,0 1-27 16,4-1-60-16,3-1-60 0,-1 1-99 15,2-1-224-15,4 2-324 0,0-2-140 0</inkml:trace>
  <inkml:trace contextRef="#ctx0" brushRef="#br1" timeOffset="-154907.66">8364 2121 1022 0,'0'0'-3'0,"0"0"-51"0,0 0 91 0,0 0 114 16,0 0 6-16,0 0-60 0,0 0-23 0,0 0-2 15,0 0 4-15,0 0 2 0,0 0-15 16,0 0-3-16,0 0-14 0,0 0-5 0,61-114-4 16,-56 99 4-16,0-2-5 0,1-1-5 15,-1 0 1-15,0-2-12 0,0-3-6 0,-2 0-6 16,2-4-6-16,-3-2-7 0,0-2 1 0,0 1-1 16,0 1 1-16,-2 5 7 0,0 6 14 0,0 3 20 15,0 4 0-15,-2 6 11 0,0 2-8 0,1 3-17 16,0 0 3-16,1 0-15 0,-1 0-29 0,0 4-19 15,-1 3-2-15,-1 7 2 0,2 3 23 0,0 6 19 16,0 3 4-16,1 3-4 0,0 0 3 16,5-1 1-16,0 0-10 0,1-1 5 0,1-1-4 15,0-1 1-15,0-3-3 0,-2-1 5 0,4-2-9 16,-4-2-8-16,0 0-3 0,1-2-17 16,-1-1-15-16,0-2-29 0,1 0-30 0,-2-1-41 15,0-2-44-15,-1-1-59 0,1-2-111 0,-2-1 8 16,-1-3-285-16</inkml:trace>
  <inkml:trace contextRef="#ctx0" brushRef="#br1" timeOffset="-154681.77">8217 1917 1941 0,'0'0'-152'0,"0"0"67"0,0 0 81 0,0 0 69 16,0 0-19-16,0 0-13 0,0 0-2 0,0 0 11 16,0 0 7-16,0 0-12 0,0 0-17 15,140-19-10-15,-109 15-2 0,2 2-15 0,1 1-9 16,-3-1-47-16,1 2-80 0,-1 0-116 0,0 0-158 16,-7 0-16-16,-10 0-270 0</inkml:trace>
  <inkml:trace contextRef="#ctx0" brushRef="#br1" timeOffset="-154224.97">8804 1978 1865 0,'0'0'61'0,"0"0"-109"16,0 0 67-16,0 0 80 0,0 0 1 15,0 0-37-15,0 0-18 0,0 0-3 0,0 0-5 16,0 0-4-16,0 0-11 0,0 0 3 0,0 0-14 16,0 0-2-16,121-21 1 0,-110 24-6 0,-1 0-3 15,-1 1-8-15,-1 0 2 0,-2 1-7 16,-1 1-4-16,-2 1 1 0,-1 0-9 0,-2 2-7 15,0 0 2-15,-3 1-5 0,-1 2-6 0,-6 1 12 16,1-1-1-16,-2 1 10 0,-3 1 9 16,1-3 6-16,1 2 1 0,2-2 3 0,0 0 2 15,-1 0-7-15,3 0 8 0,1-1-3 0,2 0 6 16,-2-2 1-16,4 2 4 0,2-2 0 16,1-1-5-16,0-2 5 0,0 1 0 0,1 0 3 15,4-1 2-15,0-1 3 0,1-2-5 0,1 0 1 16,4 1-2-16,0-2-6 0,3-1-4 0,0 0-6 15,2 0-3-15,-1 0-15 0,2-4-14 0,0 0-42 16,-2 0-66-16,1-1-92 0,-1 0-147 0,-5 1-79 16,-2 1-432-16</inkml:trace>
  <inkml:trace contextRef="#ctx0" brushRef="#br1" timeOffset="-153842.41">9307 2053 1772 0,'0'0'368'0,"0"0"-388"0,0 0 64 0,0 0 44 16,0 0 3-16,0 0-39 0,0 0-15 0,0 0-8 15,0 0-14-15,0 0 6 0,0 0-5 0,0 0-1 16,0 0 5-16,43-90 1 0,-38 80-9 16,0 0 2-16,-2 1 0 0,3-1-10 0,-4 2 8 0,-2 1-4 15,0 1-1-15,1 3-2 0,-1 1 4 16,0 0-2-16,0 2-2 0,0 0 0 0,0 0-7 16,0 0-7-16,-1 4-8 0,1 2 4 0,-2 2-3 15,0 4 10-15,-2 1 5 0,3 3 0 16,-1 2 0-16,2-1 4 0,0 1-5 15,-1 3-9-15,1 0 0 0,0-1-23 0,-1 2-25 16,1 0-30-16,0-2-21 0,0-1-31 0,0-1-46 16,0-2-61-16,0-1-110 0,0-5-90 0,1-3-462 15</inkml:trace>
  <inkml:trace contextRef="#ctx0" brushRef="#br1" timeOffset="-153340.7">9919 2050 710 0,'0'0'117'0,"0"0"-30"15,0 0 93-15,0 0 64 0,0 0-30 16,0 0-46-16,0 0-27 0,0 0-19 0,0 0-17 16,0 0-16-16,0 0-20 0,0 0-6 0,0 0-9 15,89-122-10-15,-85 108-11 0,4 0-8 16,-4-2-4-16,3 1-16 0,-1-1 3 0,-1-2-5 15,-1 3-3-15,0-3-2 0,-2 2 4 0,-1 0-5 16,-1 1-2-16,0 4 11 0,0 1 4 0,0 4 1 16,-1 2-5-16,-3 3-2 0,-2 1-17 15,2 0 0-15,-3 4 1 0,-1 6-8 0,1 1 10 16,0 4 5-16,-1 2 5 0,4 3-1 0,-1 1 4 16,4 0-3-16,0 3 1 0,1-2 4 0,0 2 2 15,0-2-6-15,2-1-3 0,4 1 6 16,-2-2-9-16,4-2 7 0,0-1-4 0,-3-1-15 15,3-3-12-15,1-1-21 0,0-3-29 16,0-1-32-16,-1-3-17 0,0-2-19 0,2-3-27 16,0 0-48-16,0 0-92 0,-1-3-74 0,-1-1-28 15,-6 2 20-15</inkml:trace>
  <inkml:trace contextRef="#ctx0" brushRef="#br1" timeOffset="-153156.67">9805 1916 1538 0,'0'0'400'0,"0"0"-430"0,0 0 24 15,0 0 23-15,0 0 13 0,0 0 9 0,0 0 9 16,0 0-1-16,0 0 0 0,0 0-5 0,0 0-18 16,115 5-11-16,-80-11-13 0,0 1-17 0,-2 0-40 15,3 0-63-15,-3 1-124 0,-3 1-185 0,-8 2-54 16,-7 0-376-16</inkml:trace>
  <inkml:trace contextRef="#ctx0" brushRef="#br1" timeOffset="-152783.66">10443 1932 1637 0,'0'0'-78'0,"0"0"54"0,0 0 127 0,0 0 7 16,0 0-37-16,0 0-7 0,0 0-13 0,0 0-1 15,0 0-9-15,0 0 3 0,123-24-11 16,-109 25 0-16,-3 3 2 0,1 0-12 0,-3 2 1 16,-1 1-4-16,0 1-5 0,-3-1 0 0,0 1 3 15,-3 0-10-15,-2 1 2 0,0 1 3 0,0-1-2 16,-2 1-2-16,-5 1-3 0,2 1 3 15,-2 0-8-15,-2 0 7 0,2 0-5 0,2-2-2 16,-2 0-4-16,5 0 4 0,-3-1 0 0,3-1-9 16,2-1 9-16,0-2-10 0,0 1 5 15,0-1-1-15,7-1-4 0,-4 2-6 0,4-1-6 16,1 0-2-16,-2-3-8 0,4-1-3 0,2-1-10 16,0 0-11-16,0 0-27 0,1-2-35 0,2-4-61 15,-1 1-95-15,-2-1-127 0,-1 3-18 0,-3 1-318 0</inkml:trace>
  <inkml:trace contextRef="#ctx0" brushRef="#br1" timeOffset="-152423.64">10851 1880 1012 0,'0'0'729'0,"0"0"-788"15,0 0 61-15,0 0 94 0,0 0 19 0,0 0-25 16,0 0-4-16,0 0-21 0,0 0-15 0,0 0-5 16,128-24-10-16,-112 27 0 0,-2 1-10 15,1 1-5-15,-2 1-10 0,-1 1 3 0,-2-1-3 16,-1 0-4-16,-2 0 5 0,-4 2 2 0,-1-1-1 16,1 1-9-16,-3 0 5 0,0 1-12 0,-6 1 2 15,-2 2 4-15,-4-2 2 0,3 3 3 0,-2-1-5 16,0-2 5-16,1-1-8 0,2 0 1 0,2-1 5 15,-1-1-5-15,3 2-2 0,-1-2 1 0,3-1-1 16,1 1-2-16,1-1 0 0,0 0-3 16,0-1-6-16,1 0-8 0,3 1 3 0,3-3-12 15,2 2 3-15,1-2 11 0,0 0-7 0,2-1-4 16,-1-2-5-16,5 1-14 0,-2-1-14 16,3 0-20-16,-1 0-79 0,5 0-128 0,-4 0-183 15,-5-1-653-15</inkml:trace>
  <inkml:trace contextRef="#ctx0" brushRef="#br1" timeOffset="-151924.45">11850 2021 1676 0,'0'0'-144'0,"0"0"60"16,0 0 111-16,0 0 134 0,0 0-8 0,0 0-64 15,0 0-12-15,0 0-17 0,0 0-11 16,0 0-1-16,0 0-9 0,0 0-3 0,0 0-5 16,0 0 1-16,100-111-9 0,-88 97 5 0,-4 0-4 15,-1-1-6-15,-3-1-2 0,3-2-2 0,-5 1-4 16,0-3-12-16,-1 2 2 0,-1 1-5 16,0 1 5-16,0 4 9 0,0 4 11 0,-1 2 5 15,0 4 5-15,0 2-4 0,0 0-18 0,0 0-18 16,-3 3-15-16,1 7 0 0,3 2 4 0,-3 6 21 15,-2 1 11-15,4 3 0 0,-1 1 5 0,1 1-6 16,1 1 2-16,0-2-7 0,1 1 6 0,3-2-9 16,3-1-6-16,2-2 2 0,0-2-8 15,1-2-8-15,2-1 0 0,0-1-10 0,-1-3-21 16,4-2-15-16,-3-1-29 0,0-3-26 0,-1-1-41 16,-2-2-57-16,1-1-95 0,-5 0-126 15,0 0-521-15</inkml:trace>
  <inkml:trace contextRef="#ctx0" brushRef="#br1" timeOffset="-151732.45">11805 1883 1608 0,'0'0'296'15,"0"0"-361"-15,0 0 23 0,0 0 73 0,0 0 18 16,0 0-17-16,0 0-5 0,0 0 15 0,0 0 3 15,0 0-4-15,0 0-8 0,0 0-14 0,142 13-19 16,-109-11-26-16,0-2-57 0,-1 0-120 0,4 0-157 16,-14 0-119-16,-3 0-486 0</inkml:trace>
  <inkml:trace contextRef="#ctx0" brushRef="#br1" timeOffset="-151341.84">12400 1906 1429 0,'0'0'67'0,"0"0"-65"0,0 0 95 16,0 0 33-16,0 0-16 0,0 0-19 15,0 0-8-15,0 0-15 0,0 0-16 0,128-24-20 16,-117 24-6-16,0 1 1 0,-3 3-11 0,0-2 1 15,-2 3-6-15,1 0 2 0,-4 1-5 0,2 1 2 16,-3 0 0-16,0 2-15 0,-2-1-1 0,0 1-10 16,0 0-6-16,-2 1-12 0,-5 1 7 15,2-1-15-15,-3 1 2 0,-1 0 6 0,0-1-3 16,-1 0 11-16,0 0 8 0,3-2 8 0,1 2 1 16,-1-3 10-16,3 1-2 0,-2 0 3 0,5-1-1 15,-1-1 3-15,1-1 1 0,1 0-9 0,0-1 7 16,0 0-11-16,3-1 1 0,3-1 1 15,-1 0 1-15,4 1-1 0,1-2 1 16,1-1 5-16,1 0-13 0,3 0-9 0,-1 0-18 16,-1 0-26-16,3-3-44 0,0 0-62 0,0-1-124 15,-5 1-149-15,-1 1-550 0</inkml:trace>
  <inkml:trace contextRef="#ctx0" brushRef="#br1" timeOffset="-150807.27">13068 1831 1678 0,'0'0'208'16,"0"0"-273"-16,0 0 91 0,0 0 84 0,0 0 3 15,0 0-41-15,0 0-8 0,0 0-5 0,0 0-19 16,0 0-2-16,129-22-12 0,-117 22-3 15,1 1-7-15,-2 3 0 0,3-1-5 16,-1 3-5-16,-3 0-2 0,0 0-1 0,-4 0 3 16,0 1-5-16,-5 0 5 0,1-1-6 0,-2 1 2 15,0-1-2-15,-2 1 2 0,-3 0-4 0,-2-1 0 16,-3 1 8-16,1-1-6 0,2-1 8 0,-1-1-3 16,1 1-3-16,2 0 1 0,1-2-1 0,0 0 0 15,0 1-11-15,3-2-3 0,1 1-17 16,0-1-9-16,0 0-8 0,0-1-2 0,1 0 0 15,4 0 13-15,-1 0 12 0,3 1 9 0,-1 0 10 16,2-1-2-16,1 1 10 0,0 2-6 16,1-2 6-16,-2 2 3 0,1-1-5 0,-2 2 0 0,1-2-3 15,0 2 0-15,0 1-4 0,-1 0 12 16,1-1-3-16,-1 2 5 0,-2-1 7 0,0 1-3 16,-2-2 2-16,2 1-1 0,-2 0 8 0,-2-1 0 15,-1 0 15-15,0 0 8 0,0 0 4 16,-1 0 6-16,-5 1 1 0,1 1-6 0,-4-1-9 15,-1-1-2-15,-2 1-19 0,-2 0-5 16,-1 0-11-16,-2-2-4 0,1 2-2 0,0-2-6 16,-1 0 12-16,3-1-8 0,-2 1-3 0,2-2-3 15,-1 2-25-15,-1-1-36 0,-3-1-43 0,1 2-67 16,0-1-60-16,-4 0-100 0,7-1-174 0,4-1-657 16</inkml:trace>
  <inkml:trace contextRef="#ctx0" brushRef="#br1" timeOffset="-149833.83">8599 2687 447 0,'0'0'81'16,"0"0"15"-16,0 0 85 0,0 0 40 15,0 0-16-15,0 0-41 0,0 0-26 0,0 0-20 16,0 0-16-16,0 0-10 0,0 0-17 0,0 0-10 16,40-110-14-16,-38 96-8 0,2-1-11 0,0-1-3 15,-2-2 1-15,2 0-7 0,1 0-2 0,-3 0-4 16,0 0-2-16,0 1-3 0,-2 1 2 0,0 0-3 15,0 3-1-15,0 3-1 0,0 0-2 16,0 2-6-16,0 1-2 0,0 2 0 0,0 2-2 16,0-1 3-16,0 3-1 0,0 1-1 0,0 0-3 15,0 0 0-15,0 0-4 0,0 1-8 16,0 1-4-16,0 3 1 0,0 0 7 0,0 5 8 16,0 1 11-16,0 4 1 0,0 3 2 0,0 0 3 15,0 3-1-15,0 0-2 0,3 1-2 0,-2 2-1 16,3-2-6-16,0 2 4 0,-1-2-1 15,3-1-4-15,-1-1-2 0,1-1-5 0,-2-1-11 16,3-2-19-16,-2-3-17 0,1-4-23 0,3 1-18 16,-2-3-22-16,-1-1-29 0,2-2-47 15,1-1-62-15,-2-2-90 0,-2-1 23 0,-1 0-276 0</inkml:trace>
  <inkml:trace contextRef="#ctx0" brushRef="#br1" timeOffset="-149616.41">8489 2585 1720 0,'0'0'47'0,"0"0"-251"16,0 0 57-16,0 0 159 0,0 0 80 0,0 0 10 15,0 0-7-15,0 0-6 0,0 0-9 0,0 0-23 16,145-11-18-16,-113 4-21 0,1 1-15 15,-2 0-13-15,-2 0-33 0,-2 3-52 0,-2-1-95 16,-2 2-148-16,-4 1-82 0,-8 0-487 0</inkml:trace>
  <inkml:trace contextRef="#ctx0" brushRef="#br1" timeOffset="-149057.91">9095 2533 1423 0,'0'0'91'0,"0"0"-74"16,0 0 57-16,0 0 67 0,0 0-5 15,0 0-36-15,0 0-24 0,0 0-7 16,0 0 0-16,0 0-8 0,0 0-8 0,0 0-13 0,0 0-6 15,123-33-10-15,-110 33-4 0,0 0-3 16,1 0-8-16,-4 0-2 0,1 2-3 0,-1 2 0 16,-2 0-4-16,-4 2 3 0,4 1-1 0,-7-2 2 15,1 2 2-15,-2 2 3 0,0-1-5 16,-2 1-4-16,-8 1 2 0,0 1-9 0,-1 2 4 16,-2-1-2-16,0 0 1 0,-1 0 0 0,3-2 2 15,1-2 1-15,0 0-6 0,2-1 1 0,4-1-6 16,0-1-6-16,2-2-11 0,1 0-10 0,1-1-14 15,0-1-11-15,6-1 6 0,-2 0 7 0,5 0 11 16,1 0 14-16,0-2 9 0,1-2 2 0,1 1 7 16,0 1 1-16,2-1 0 0,-3 2 3 15,0 1 0-15,1 0 2 0,1 0-2 0,-2 0 5 16,3 1-4-16,-4 2 1 0,2 0 4 0,-2 2-1 16,-1-1 1-16,-1 2 1 0,-3 1 7 15,1 0 1-15,-4 0 10 0,-1 0 6 0,-1 1 3 16,0 1 1-16,-1-1 6 0,-6 1 0 0,-1-1-3 15,0 0 0-15,-2-1-4 0,-3 0-4 16,1 0-4-16,1 1 1 0,-2-3-8 0,3 2 0 16,-1-2-2-16,0 0-6 0,1-1-4 0,1 0-5 15,-2 0-1-15,1 1-9 0,0 0-3 0,0-1-24 16,1 0-39-16,-1-1-39 0,0 0-74 16,2 0-142-16,4-2-148 0,0 0-680 0</inkml:trace>
  <inkml:trace contextRef="#ctx0" brushRef="#br1" timeOffset="-148691.23">9604 2695 1906 0,'0'0'-48'16,"0"0"53"-16,0 0 81 0,0 0 7 16,0 0-30-16,0 0-16 0,0 0-7 0,0 0-4 15,0 0 1-15,0 0 5 0,0 0-3 0,0 0-2 16,58-129 0-16,-55 116-9 0,-1-1-7 0,1 1 0 16,0 1-3-16,-2 1 1 0,0 4 4 15,-1 2 4-15,0 1 5 0,0 3-5 0,0 1 3 16,0 0-14-16,0 0-12 0,0 5-4 0,-1 3-6 15,-2 5-1-15,-1 1 3 0,1 6 6 0,-3 2-4 16,3 1 4-16,1 1-1 0,-3 1-4 16,4-1-2-16,0 0-4 0,1 0-14 0,0-1-34 15,0-2-30-15,4 0-51 0,1 0-70 0,3-3-106 16,-1-2-174-16,1-5-329 0,-2-4 294 0</inkml:trace>
  <inkml:trace contextRef="#ctx0" brushRef="#br1" timeOffset="-148216.66">10287 2631 1746 0,'0'0'0'0,"0"0"6"0,0 0 86 0,0 0 47 16,0 0-21-16,0 0-36 0,0 0-17 0,0 0-13 16,0 0-2-16,0 0-5 0,0 0-1 0,0 0-3 15,0 0-5-15,74-117-7 0,-69 104-5 0,-3 0 2 16,2 1-4-16,-2-1-3 0,0 1-3 15,-2-1-2-15,0-1-8 0,0 0 3 16,0 0-4-16,0 2-1 0,0 1-1 0,0 3 2 16,-1 3 4-16,-1 2-6 0,1 2 7 0,-2 1-8 15,2 0-8-15,0 0-7 0,0 0-10 0,1 4-4 16,-2 3 5-16,-1 4 9 0,-1 4 6 0,2 2 6 16,-3 1 1-16,2 3 2 0,2 1-2 0,1 0 2 15,0 1-2-15,0-1-4 0,1-1 0 16,6-3-1-16,-3-1-2 0,4-1-7 0,0 0-4 15,1-5-19-15,1 0-12 0,-2-2-6 0,3 0-15 16,1-4-17-16,-1 0-19 0,-1-1-22 16,2-3-29-16,-2-1-33 0,1 0-55 0,-2 0-92 0,-2-4-24 15,-4 2-379-15</inkml:trace>
  <inkml:trace contextRef="#ctx0" brushRef="#br1" timeOffset="-148014.71">10171 2503 2000 0,'0'0'-41'0,"0"0"-66"0,0 0 40 0,0 0 112 16,0 0 29-16,0 0-7 0,0 0-7 0,0 0-3 16,0 0-11-16,114 3-16 0,-85-8-8 0,-1 2-12 15,-1-2-1-15,2 1-9 0,0 0-29 0,-1 1-63 16,-4 0-114-16,1 0-178 0,-8 0-112 15,-5 2-502-15</inkml:trace>
  <inkml:trace contextRef="#ctx0" brushRef="#br1" timeOffset="-147532.02">10783 2442 1414 0,'0'0'35'0,"0"0"-12"16,0 0 94-16,0 0 6 0,0 0-27 15,0 0-10-15,0 0-10 0,0 0-8 0,118-3-15 16,-105 8-13-16,-2 0-5 0,-2 1 0 0,3 1-1 16,-4 0 3-16,-4 0 3 0,1-1-5 0,-2 3 1 15,-3-1-5-15,0 1 2 0,-3 0-6 0,-4 0-6 16,2-1-4-16,-5 2-12 0,0-2-1 15,0 0 0-15,2-1-2 0,-2-1-3 0,4-2 3 16,3-1-5-16,1 1-2 0,0-3-4 0,-1 0-18 16,3 0-27-16,0-1-23 0,0 1-4 0,3-1 3 15,1 0 29-15,-1 0 22 0,3 0 11 16,4 0 11-16,-2 0 5 0,0 0 2 0,0 0-4 16,2 0 4-16,0 0-5 0,0 0-2 0,1 1 1 15,2 1 0-15,-1 1-1 0,0-1 2 0,-1 3 5 16,2 0-4-16,1 1 4 0,-1 1-2 0,-2 1 2 15,-1-2 2-15,-1 2 5 0,-1-1 4 16,-4 1-1-16,1-1 13 0,-4 0 10 16,-1 0 17-16,0-1 12 0,-4-1 4 0,-1 2-13 15,-5 0-17-15,-2 0-12 0,-3 1-15 0,-1-1-3 16,-2 0-4-16,0-1 1 0,-1 0-7 0,6-1-2 16,-4-1-11-16,6-1-18 0,0-1-25 0,0-2-46 15,3 2-75-15,4-2-148 0,0 0-190 0,2 0-752 16</inkml:trace>
  <inkml:trace contextRef="#ctx0" brushRef="#br1" timeOffset="-147158.21">11270 2446 2130 0,'0'0'-45'0,"0"0"-8"0,0 0 109 16,0 0 35-16,0 0-16 0,0 0-13 0,0 0-6 16,120-40-11-16,-105 40-15 0,1 0-7 15,-2 0-5-15,0 3-4 0,-3 0-6 0,-1 1 1 16,-4 0-4-16,1 1-6 0,-5 0 3 0,3 0-2 16,-4 1 1-16,-1 0 6 0,0 2 5 0,-3 0 0 15,-2 2 3-15,-4 2-5 0,1 1-4 0,-3-1-1 16,1 1-3-16,1-2 4 0,1 0-8 0,0-2 3 15,1 0-2-15,3 2-5 0,-1-4 4 16,3 3-1-16,1-1-1 0,-1-1-3 0,2 0 5 16,0 0-6-16,0-2 1 0,4-1-2 0,-1 1-8 15,3-1-1-15,0 1 2 0,-1-2 2 0,2 1-9 16,2 0-4-16,-3-2-17 0,2 2-8 16,3-2-5-16,0 1-20 0,5-1-31 0,-1 1-44 15,4 0-61-15,1-1-80 0,1 2-127 0,-3-2-209 16,-6 0 238-16</inkml:trace>
  <inkml:trace contextRef="#ctx0" brushRef="#br1" timeOffset="-146703.41">12164 2567 1176 0,'0'0'113'0,"0"0"-19"16,0 0 54-16,0 0 57 0,0 0-13 15,0 0-65-15,0 0-34 0,0 0-15 0,0 0-13 16,0 0-8-16,0 0-7 0,0 0-13 0,0 0-7 15,0 0-6-15,72-113-3 0,-63 99-6 16,-1-1-5-16,0-1 2 0,-2 1-5 0,2 0 1 16,-1 0 0-16,-3 2-2 0,-1 2-4 0,1 2 4 15,-1 1 0-15,-3 2-5 0,1 2 5 16,-1 2-1-16,0 1 1 0,0 1 1 0,0 0-2 16,0 0-14-16,0 2-13 0,-2 2-3 0,-1 4-2 15,-2 2 11-15,2 6 11 0,-1 3 10 0,0 3-2 16,2 0 3-16,1 3 0 0,0-1-3 0,1 1-1 15,0 0-1-15,0-3 1 0,3-1-7 0,4-2 2 16,-2-4-12-16,5 1-9 0,0-4-7 0,0 0-16 16,1-3-27-16,2-2-26 0,0-1-33 15,-1-3-47-15,-1-1-64 0,1-1-130 0,-4-1-55 16,-5 0-456-16</inkml:trace>
  <inkml:trace contextRef="#ctx0" brushRef="#br1" timeOffset="-146498.58">12064 2479 1995 0,'0'0'-100'0,"0"0"13"16,0 0 48-16,0 0 66 0,0 0 23 0,0 0 8 15,0 0 5-15,0 0-5 0,0 0-22 0,0 0-14 16,131 5-14-16,-101-8-9 0,1 0-6 0,5-2-15 15,-3 1-41-15,-2-1-79 0,-2 0-151 0,-7 2-172 16,-8 1-633-16</inkml:trace>
  <inkml:trace contextRef="#ctx0" brushRef="#br1" timeOffset="-145907.6">12713 2448 1856 0,'0'0'-9'0,"0"0"4"0,0 0 95 0,0 0 33 15,0 0-18-15,0 0-23 0,0 0-13 16,0 0-13-16,0 0-6 0,116-2-4 0,-100 2-10 0,1 0-1 16,-3 0-11-16,3 3-6 0,-5 1-2 0,1 0-3 15,-1 1-5-15,-5-1 0 0,2 2 0 16,-4-1-3-16,-2 0 3 0,-1 1-3 0,-2 0 4 16,0 2-1-16,-3 0 1 0,-4 2-2 0,-4 0-9 15,-1 0 1-15,-4-2-2 0,3 0 2 16,-4-1 3-16,6 0 0 0,0-1-4 0,1-2 0 15,4 0 0-15,2-2-2 0,2 0-3 16,1-2-8-16,1 0-12 0,0 0-22 0,0 0-7 16,2 0 1-16,1 0 8 0,5 1 19 0,3-1 16 15,4 0 9-15,0 0 0 0,3 0 7 0,0-2-9 16,-3 1 2-16,3 0 0 0,-3 1 0 0,2 0 0 16,-5 0-2-16,4 0 5 0,-4 2-6 15,0 2 5-15,-1-1 1 0,-2 2-3 0,4 1 3 16,-5 1 3-16,1 0-2 0,0 2-1 0,-2-2 4 15,-2 3-3-15,0-1 5 0,-2 0-2 0,-1-1 6 16,-2 2-1-16,0-3 1 0,0 1 11 0,-1-1 4 16,-5 0 7-16,0 0 4 0,-4-1-2 15,-2-1-10-15,-3 1-2 0,1-3-10 0,-2 2-3 16,2-2-3-16,2 0-6 0,-5 1-5 0,8-2-25 16,-2 0-22-16,0-1-50 0,2-1-54 0,3 0-89 15,2 0-172-15,1 0-97 0,2 0-571 16</inkml:trace>
  <inkml:trace contextRef="#ctx0" brushRef="#br1" timeOffset="-145424.39">13270 2469 2148 0,'0'0'-10'0,"0"0"32"0,0 0 57 0,0 0 3 16,0 0-16-16,0 0-11 0,0 0-10 0,0 0-7 16,127-37-11-16,-110 37-5 0,-4 0-6 15,2 0-3-15,-5 1-4 0,0 3-4 0,0 0 0 16,-4 3 4-16,0 0-4 0,-2 1 4 0,0-1 3 16,-4 2-10-16,0-1 0 0,0 1-3 0,-7 2-8 15,-2-1 3-15,-1-1 3 0,-1 0-1 0,1 1 2 16,0-3 5-16,-2 0-2 0,0 0-2 15,1-2 0-15,2 0 3 0,1-2-4 16,3-1-2-16,1 1-8 0,4-2-25 0,0 0-17 16,0 0-13-16,0 0 0 0,7 0 10 0,0 1 17 15,4-1 15-15,2 0 10 0,0-1 7 0,0 0-2 16,1 0-3-16,-1 1 1 0,-2 0 2 0,2 2 1 16,1-1 4-16,-2 1-1 0,0 1 4 0,-2-1-1 15,0 1 6-15,0 3 0 0,0-2-4 16,-2 1 5-16,1 0-1 0,-3 0 3 0,1-1 1 15,-1 1 2-15,-2 0 2 0,0 0 2 0,-2 0 17 16,0-1 5-16,-2 0 12 0,0 0 5 0,-2 0-1 16,-4 0-8-16,0 0-1 0,-1 1-9 15,-3 0-16-15,-4 0-6 0,-1 0-11 0,-1-1-10 16,0 1-24-16,-1-1-28 0,1-2-63 0,2 1-73 16,1 0-126-16,3-3-212 0,2 0-776 0</inkml:trace>
  <inkml:trace contextRef="#ctx0" brushRef="#br1" timeOffset="-144474.8">13471 883 1262 0,'0'0'40'15,"0"0"63"-15,0 0 23 0,0 0 7 16,0 0-15-16,0 0-61 0,0 0-38 0,0 0 5 16,0 0-25-16,0 0 13 0,0 0 1 0,0 0 13 15,0 0-2-15,0 0 15 0,41 3 4 16,-26-1-28-16,5 3 11 0,1 0-8 0,5-1 5 16,-1 1-5-16,2 1 5 0,1-2-11 0,0 0-10 15,-1 0 14-15,2-2-1 0,-1 1-12 0,-3-1 7 16,1-1 7-16,-4 0-15 0,-2-1 15 15,-3 0-5-15,-2 1-12 0,-5-1-8 0,1 0 13 16,-4 0-1-16,-3 2-14 0,-1-1 20 0,0 0-23 16,-1 1 1-16,-1 2 6 0,-1-1 2 0,3 2 0 15,1 2 1-15,-3 1 16 0,1 2-10 16,-1 2 9-16,0 3 0 0,2 2 3 0,0 1-5 16,-1 4 8-16,1 3 3 0,1 1-15 0,0 3 4 15,1 2 7-15,1 11 0 0,3 7 1 0,0 8 14 16,1-2-14-16,-4-5 2 0,0-6 6 0,0-6-3 15,-3 0-1-15,-2 0-1 0,1-1 3 16,-2 2-12-16,1 2 8 0,0-1-3 0,2-1-3 16,-1 2 3-16,0-2 0 0,3-1-1 0,-2 0-6 15,1 1 7-15,1-1-8 0,-2 1 5 0,3 0 3 16,-3-2-7-16,0 1-3 0,-2-2-1 16,3-3 3-16,-2-2-1 0,-1-1 2 0,1-2 1 15,0-2 4-15,0 1-2 0,0-2 5 0,0-1-3 16,-2-1-3-16,1-1-1 0,1 0-2 15,-2 0-1-15,1-2-3 0,-1 1 5 0,0-1-7 16,0-1 2-16,0-1 1 0,0 0-2 0,-3-2-2 16,2 0-2-16,0-2 3 0,0 0-5 15,1-2 5-15,-1-1-2 0,0-1 0 0,-1-2 0 16,0-1 1-16,0-1 2 0,1-2-2 0,0 0 7 16,-1-2-1-16,-1 0 4 0,-1-2-2 0,-2 0-2 15,-1 0-7-15,-2 0-3 0,-2 0 2 0,-3-3-8 16,0-2-4-16,-3 0-7 0,1-1-8 0,-3-1-10 15,0 1-5-15,3-2-17 0,0 1-18 0,2 2-26 16,0-2-38-16,6 2-55 0,2 0-99 16,2-2-204-16,2 2-45 0,2 2-419 0</inkml:trace>
  <inkml:trace contextRef="#ctx0" brushRef="#br1" timeOffset="-144204.5">14554 1905 1251 0,'0'0'359'0,"0"0"-292"0,0 0 71 0,0 0 65 15,0 0 2-15,0 0-63 0,0 0-52 0,0 0-24 16,0 0-25-16,0 0-13 0,0 0-16 0,0 0-27 16,0 0-11-16,-2-6-24 0,2 6-46 15,0 0-79-15,0 0-107 0,0 0-149 0,2 0-96 16,-1 0-473-16</inkml:trace>
  <inkml:trace contextRef="#ctx0" brushRef="#br1" timeOffset="-143601.61">14769 921 1410 0,'0'0'1'16,"0"0"39"-16,0 0 7 0,0 0-16 0,0 0-23 15,0 0-5-15,0 0-6 0,0 0 32 16,0 0 16-16,0 0-17 0,0 0 11 0,0 0-18 15,0 0-12-15,0 0-10 0,140-11-10 16,-114 10-30-16,1 1-41 0,1 0-54 0,-5 0-84 16,1 0-114-16,-8 0-40 0,-6 0-135 0</inkml:trace>
  <inkml:trace contextRef="#ctx0" brushRef="#br1" timeOffset="-143092.84">14779 1075 1063 0,'0'0'-89'16,"0"0"43"-16,0 0 84 0,0 0 113 0,0 0 18 16,0 0-35-16,0 0-17 0,0 0-10 0,0 0 6 15,0 0-21-15,0 0 11 0,0 0-23 0,0 0-21 16,21 137 9-16,-15-108-5 15,0 6-16-15,-1 5-2 0,1 1-3 0,-4-3-18 16,-1-3 13-16,-1-1 0 0,0 1-1 0,0 3-2 16,2-2 5-16,-2 3-1 0,0 3-11 0,0 2 0 15,0 0-7-15,0 1-3 0,0 0-6 0,0-1 2 16,0 0-13-16,0-1 4 0,-3 1 1 0,1 0-2 16,-3 1 4-16,3 0-6 0,-2-1 3 0,0 1-5 15,1-3 4-15,0-1 2 0,1-1 3 16,0 0 3-16,2-1 4 0,0-2 2 0,0-1-3 15,0-3 3-15,0-3-3 0,0-2 2 0,0-2-1 16,2-3 1-16,1-4-3 0,0 0 0 0,-1-4 4 16,2-1-8-16,1-3 4 0,-1 0-3 15,1-3 1-15,-2-2-2 0,2 0 2 0,-1-3-2 16,0 1-4-16,-1-3 2 0,3 0-2 0,0-1 3 16,0 0 3-16,1 0 3 0,4 0-6 0,0 0 4 15,1 0-5-15,2-2-5 0,-1-2 3 0,3 1-10 16,1-2 3-16,0 1-1 0,1 1-2 0,4-1-2 15,-1 1-8-15,-1-1-7 16,2 1-14-16,-1 0-27 0,-2 0-29 0,0 0-50 0,-3-1-99 16,-1 1-172-16,-6 0-234 0,-1 1-749 0</inkml:trace>
  <inkml:trace contextRef="#ctx0" brushRef="#br1" timeOffset="-142290.47">15328 998 1321 0,'0'0'179'15,"0"0"-150"-15,0 0 51 0,0 0 49 0,0 0 15 16,0 0-12-16,0 0-45 0,0 0-21 15,0 0-15-15,0 0 1 0,0 0-9 0,0 0-6 16,0 0 11-16,-12 111-18 0,12-86-2 0,0 0-5 16,0 0-4-16,0 4-9 0,0 3-2 15,-1 3 4-15,-3-1-10 0,-1-3 8 0,2-6-3 16,-2-8 0-16,2-5-6 0,-2 0 6 0,1-4-1 16,1-1-3-16,-1-2 3 0,1-1-3 0,2-3-1 15,1-1 7-15,0 0 21 0,0 0 2 0,0-3 5 16,0-4-7-16,0-3-17 0,-1-3-10 0,-2-2 2 15,1 0 2-15,0 0-10 0,1 0 12 16,1 0-10-16,0-3-2 0,0-3-3 16,0-4-1-16,1-2-1 0,4-3-8 0,-1-2 13 15,5 0-10-15,-2 1 8 0,1 1 1 0,-1 2 1 16,4 4-9-16,-2 2 3 0,1 4 8 0,1 2-7 16,0 5 7-16,1 2-2 0,1 2 4 0,0 4-9 15,2 1 19-15,-1 2-4 0,0 0-7 0,3 5 11 16,-3 3-11-16,3 0-4 0,-2 2-5 0,0 2 15 15,-3 1-16-15,-1-2 7 0,-1 1 8 16,-1 0-5-16,-2-1 0 0,-4 0 11 0,-1-1-1 16,-2-1-20-16,0 0 18 0,0-1-15 0,-5 0 3 15,-2 0 5-15,-4-1 4 0,0 1-6 16,-3-1-6-16,-1 0 22 0,-2 0-19 0,3-1 13 16,-3 0-2-16,4 0-6 0,-3 0-7 0,3 0 12 15,2-1-1-15,0 1-10 0,1 0 12 0,1 1-7 16,2-3 6-16,2 2-9 0,1-1 11 15,0 0-17-15,4 1-4 0,0 0 12 0,0 0-7 16,1 1 4-16,6 0 4 0,-1 0 6 0,3 1-12 16,1 2 13-16,7 1-3 0,2 5-18 15,6-1 7-15,2-1-3 0,-1 0-2 0,-1-2-3 16,-3-2-2-16,5 0-17 0,-4 1-10 0,5 0-9 16,-2 0-19-16,2-1-42 0,2 1-39 0,0-3-49 15,-1 2-123-15,-7-3-168 0,-6-3-628 0</inkml:trace>
  <inkml:trace contextRef="#ctx0" brushRef="#br1" timeOffset="-141541.08">15625 1683 1787 0,'0'0'15'0,"0"0"26"0,0 0 74 0,0 0 53 15,0 0-30-15,0 0-50 0,0 0-38 0,0 0-9 16,0 0 0-16,0 0-1 0,0 0-12 16,0 0-10-16,0 0-2 0,-41-29-12 0,28 29 1 15,-2 0-2-15,-1 0-1 0,0 5-3 0,-4 0 7 16,0 3 1-16,-1 1-6 0,2 1 2 0,-2 1-3 15,1 2-2-15,0 0-3 0,1 1 3 16,2 2 1-16,-2-1 5 0,7-1 5 0,-2 1 3 16,5 0-8-16,2 1-3 0,0-1 9 0,3-1-8 15,3 1 3-15,1-3 4 0,0 0-13 16,0 1 3-16,5-1 3 0,2-1-4 0,2 0-3 16,-1 1 5-16,4-2-3 0,-2-2 2 0,1 1 5 15,2-2 0-15,0 0-8 0,2-2-1 0,-3 1 6 16,2-3-3-16,0 1 6 0,-2-2 1 0,3-1 0 15,-1-1-5-15,-1 0 7 0,0 0-3 0,1 0-8 16,-3 0 5-16,0-2-7 0,0-1 4 16,-2 0-3-16,0-1 3 0,-2 0-6 0,-1 0-1 15,-2 0 9-15,0-2-4 0,-4 1 6 0,1-1-4 16,-1-1 2-16,0 0-7 0,0-1-1 0,-4-2-7 16,-3 2-14-16,-3-3-5 0,-1 2 3 15,-2 0 5-15,1 0 9 0,-1 2 20 0,1 2 0 16,3 2 15-16,3-2 1 0,1 2 2 0,0 0-1 15,1 2 0-15,2 0 8 0,2 1-10 16,0-1 8-16,0 1-3 0,0 0-10 0,0 0-3 16,0 0-4-16,0 0-4 0,0 0-5 0,0 0-1 15,0 0-5-15,2 0-2 0,3 0-4 0,3 1 7 16,2 1-5-16,5-2 7 0,0 0 6 16,4 0-16-16,4 0-21 0,1-1-58 0,-1-1-89 15,2-1-165-15,-9 1-240 0,-2 2-767 0</inkml:trace>
  <inkml:trace contextRef="#ctx0" brushRef="#br1" timeOffset="-141188.4">15498 2270 2319 0,'0'0'-95'16,"0"0"29"-16,0 0 77 0,0 0 90 0,0 0-4 15,0 0-31-15,0 0-17 0,0 0-9 0,0 0-4 16,0 0-11-16,0 0-2 0,12 123-9 0,-11-109-7 16,2 3 1-16,-3-2-4 0,0 0-1 15,0-2-9-15,0 2-5 0,0 1-26 0,-1-2-41 16,-2-3-64-16,2-1-107 0,-2-1-163 0,2-4-140 16,0-1-603-16</inkml:trace>
  <inkml:trace contextRef="#ctx0" brushRef="#br1" timeOffset="-140674.77">15479 2246 1799 0,'0'0'462'0,"0"0"-499"0,0 0 42 0,0 0 59 16,0 0 9-16,0 0-11 0,0 0-10 15,0 0-7-15,0 0-5 0,0 0-8 0,0 0-2 16,123-32-8-16,-103 37 3 0,-1 1-6 0,-3 1-7 15,-1 2-3-15,1-1-2 0,-5 1-3 0,0-1-4 16,-2 2 2-16,-5-2-11 0,0-1-2 16,-4 1-5-16,0 2-1 0,-5 0-2 0,-4 1 0 15,-5-1 4-15,-1 1-2 0,-2 0 11 0,-2-2 1 16,2 0 5-16,-1 0 0 0,4 0 2 0,-1-3 0 16,7 0-6-16,2-4 4 0,2 0-15 0,3 0-20 15,1-2-19-15,0 0-7 0,2 0 6 0,3 0 24 16,4 0 26-16,5 0 9 15,1-2 4-15,3 0 0 0,0-1-3 0,3-1-4 16,-2 2-1-16,-1 0-4 0,1 1 2 0,-1 1 1 16,-1 0 2-16,-2 0-1 0,0 2-1 0,-1 2 7 15,-2 2-2-15,-1 1 8 0,1 0 11 0,-2 2 2 16,-1 0 4-16,-1 1 4 0,-2 0 1 0,-2 2-4 16,-3-1 4-16,-1 2-4 0,0-1-2 0,0-1-4 15,-5-1 4-15,-4 1-3 0,1-1 1 16,-2-1 2-16,-4 1-3 0,-1-2-3 0,-1 2-7 15,1-2 4-15,-5-1-7 0,2 0 4 0,0 1 3 16,-2-3-7-16,1-1 2 0,1-1 1 0,-1-1-2 16,-1-2-7-16,0 0 0 0,1 0-11 0,-1-1-8 15,-1-3-8-15,1-2-15 0,0-1-27 16,0-1-30-16,2-1-20 0,2 0-39 0,1-1-56 16,1 0-123-16,5 3-230 0,5 2-712 0</inkml:trace>
  <inkml:trace contextRef="#ctx0" brushRef="#br1" timeOffset="-139823.54">15814 767 1698 0,'0'0'-59'0,"0"0"42"16,0 0 20-16,0 0 30 0,0 0 29 16,0 0 2-16,0 0-46 0,0 0-8 0,0 0 19 15,0 0 6-15,0 0 19 0,0 0-4 0,0 0-1 16,0 0-19-16,47-2 9 0,-27 0 0 0,3-1-16 16,0 0-10-16,4-2 3 0,1 1-4 0,1-2-10 15,-1 1 10-15,1-1-19 0,-4-1 7 0,1 1-3 16,-5-1 11-16,-1 1-9 0,-1 2-16 15,-6 0 21-15,2 1-17 0,-4 0 16 0,-3 3 8 16,-3 0-9-16,4 0-2 0,-6 0 11 0,3 3 8 16,-4 4 4-16,0 2 15 0,2 4 7 15,-2 3 2-15,-1 3 7 0,-1 4-3 0,1 6-22 16,-1 5-3-16,2 2-7 0,-2 5 5 0,0 5-9 16,4 2-2-16,0 14 9 0,-2 10-19 0,5 8 7 15,-2 0-7-15,0-12-13 0,-1-8 9 0,0-5 9 16,0-1 2-16,-2 2-5 0,2 0 4 15,-1 1-3-15,-1-3-3 0,1-1 1 0,-1-2 2 16,1-2-10-16,-2-2 2 0,2-1 6 16,-2 0-3-16,-1-2-2 0,1 1-7 0,-1-3-6 15,3-2-5-15,-2-1 10 0,-1-5 1 0,1-2 3 16,-1-3 4-16,0-3 2 0,0-2 2 0,0-2 0 16,-1-3 3-16,-4-2 1 0,2 0 1 0,1-2 5 15,-2-4 8-15,0-1 1 0,2 0 11 0,-2-2 3 16,0-1-3-16,2-2 1 0,-4 1-10 15,2 1-3-15,2-1-5 0,-2-1-5 0,0 2 0 16,2 0-9-16,-1 0 1 0,0 0-3 0,1 0-1 16,1 3-1-16,-2-4 4 0,1 1-8 0,0 0 7 15,2-1-1-15,0 1-2 0,0-2 3 16,0 1-5-16,0 0 7 0,-2-1-3 0,2 1 5 16,-1-4 3-16,1 3-5 0,-1-1 6 0,1-1-1 15,-2-1 3-15,1 2 3 0,0-2 3 0,-1-1-1 16,1 2 7-16,0-2 0 0,1 0 1 15,-2-1-2-15,-1 0-7 0,0 1 5 0,0-1-10 16,-3 0 2-16,2 0-5 0,-2 0-6 0,0 0-2 16,-1 0-5-16,3 0-13 0,-3 0-24 15,3 0-25-15,-2 0-43 0,1 0-62 0,-1 0-106 16,-2 0-206-16,5 3-169 0,0-2-683 0</inkml:trace>
  <inkml:trace contextRef="#ctx0" brushRef="#br1" timeOffset="-106557.43">8381 552 0 0,'0'0'0'0,"0"0"0"16,0 0 0-16,0 0 0 0,0 0 27 0,0 0 38 15,0 0-19-15,0 0-11 0,0 0 19 0,0 0-25 16,0 0 13-16,0 0-1 15,-101-65 0-15,86 60-15 0,-2 1-10 0,2 2 2 16,-5 2-15-16,0 0-2 0,3 0-2 0,-3 4 2 16,-1 3-13-16,-4 4 10 0,-5 4-5 0,-11 8-18 15,3 5-36-15,-3 4-19 0,0 1-18 0,5 2-12 16,1-1 61-16,4 1 49 0,5-3 0 0,7-9 0 16,7-8 0-16</inkml:trace>
  <inkml:trace contextRef="#ctx0" brushRef="#br1" timeOffset="-106139.98">7419 1914 246 0,'0'0'-11'15,"0"0"2"-15,0 0 10 0,0 0 1 16,-25 124-2-16,25-101-5 0,0 0 3 0,1-1-6 15,5 0 0-15,3 1 3 0,0 0-4 0,4 0 3 16,0 0 5-16,2 1-1 0,-2 2-4 16,2-1 4-16,0 0-3 0,0 1-2 0,-1 1 1 15,-2 2-2-15,1 1-5 0,-4 2-4 0,-2 2 3 16,1-2 3-16,-2 0 7 0,-1-2 9 0,-3 0 3 16,2-1 1-16,-2-2 6 0,0 1 2 0,0 0-3 15,-1 1 1-15,1 0-5 0,0 1-1 16,2 1-4-16,-3-1 2 0,3 0-2 0,0 0-1 15,1 0 3-15,1 1-5 0,1-1 2 0,2 1-2 16,0-1 2-16,1 1-1 0,3-1 2 0,1-1-1 16,3 0-1-16,2 1 1 0,2-1 0 0,3-1-2 15,2-3 1-15,3 1-1 0,2-3-2 16,2 0 4-16,2-1-4 0,3 1-1 0,-1 1-3 16,1 0-4-16,2-1 2 0,0-1-4 0,3-2 4 15,0 1 1-15,1-2-2 0,3-3 1 16,-2 0 0-16,5-1-5 0,-15-3-27 0,-10-5-120 15</inkml:trace>
  <inkml:trace contextRef="#ctx0" brushRef="#br1" timeOffset="-105998.36">9629 3845 0 0,'0'0'60'0,"0"0"-10"0,145 0-37 15,-92 0-10-15,0-3-1 0,1-1 0 0,1 0-7 16,-14 1-30-16,-13 0-55 0</inkml:trace>
  <inkml:trace contextRef="#ctx0" brushRef="#br1" timeOffset="-105614.39">13302 3493 0 0,'0'0'0'15,"0"0"0"-15,0 0 29 0,122-37-13 0,-92 28-6 16,0 2-7-16,-1-1-7 0,-8 3-50 16,-8 0 54-16</inkml:trace>
  <inkml:trace contextRef="#ctx0" brushRef="#br1" timeOffset="-105040.83">13982 3178 108 0,'0'0'53'15,"0"0"-24"-15,0 0 13 0,0 0 11 16,0 0 4-16,0 0-3 0,0 0-12 0,62-122-13 16,-51 104-12-16,-1-1-3 0,2-2-4 0,0 0 1 15,1-1 1-15,1-1-2 0,-1 1-6 16,2-3-4-16,-3 2 0 0,2-2-6 0,1 0 3 16,-2 0-4-16,2-2-5 0,-2 1-3 0,1-2-2 15,0 2-7-15,0-2-11 0,-1-1-4 0,-2 0-6 16,3-1 6-16,-3 0 12 15,0-1 16-15,-1 1 8 0,-1 1 9 0,0-1 9 0,1 3-1 16,-3-2 6-16,1 2 1 0,1-2 4 0,-2 0 3 16,-1 0 4-16,0-1 11 0,-1 1 6 15,1 0 8-15,-2-1 4 0,-1 0-4 0,0 1-12 16,-1-1-8-16,-1 0-10 0,2 1 3 0,-2-1 9 16,1 2 6-16,-2-1 7 0,1 0-5 0,-1 0 2 15,0 1-10-15,-1-1 2 0,-2 0-12 0,-1-1-9 16,0 0-4-16,-1 1-10 0,0-1-3 0,0 2-9 15,0 0 0-15,-1 0-8 0,0-2-3 16,-1 2-9-16,-1-3-8 0,-2 1-20 0,1 3-19 16,-1 4-15-16,3 3-18 0,-2 0 0 0,-2-1 7 15,0-1 21-15,-1-2 7 0,-2-2 21 0,2-1-11 16,-4-3-30-16,5 3 11 0,-3-1-2 16,0 0 29-16,3 1 33 0,-1-1 20 0,1 2 0 15,0-1 0-15,-1 2 0 0,1 1 0 16,0-1 0-16,0 3 0 0,-1 0 0 0,1 1 0 15,0 0 0-15,1 0 0 0,-2 1 0 0,5 5 0 16,-1-1 0-16,3 5 0 0,-3-1 0 0,2-1 1 16,-2-2 20-16,1 1-17 0,-4-2 1 0,2 0-7 15,-3-3-4-15,1 2 11 0,-5-1-19 16,1-1 0-16,-1-2 14 0,-1 2 0 0,-3-3 0 16,-8-4 0-16,4 5 0 0,-9-5 0 0,6 5 0 15,5 6 0-15,7 6 0 0</inkml:trace>
  <inkml:trace contextRef="#ctx0" brushRef="#br1" timeOffset="-104507.7">12480 35 0 0,'0'0'0'0,"0"0"0"0,0 0 0 16,0 0 0-16,0 0 0 0,0 0 0 0,-133-17 0 15,103 14 0-15,-3 0 0 0,-6 1 0 16,-1 0 0-16,-8-2 0 0,2 2 0 0,-5 0 0 16,-5 2 0-16,1 0 0 0,-4 0 0 15,-1 0 0-15,-1 0 0 0,-1 0 0 0,1 0 0 16,-2 0 0-16,-3 0 0 0,2 0 0 0,0 0 0 16,-3 0 0-16,3 0 0 0,-4 0 0 0,4 1 0 15,-3 1 0-15,5 0 0 0,-1 2 0 0,3-1 0 16,0 0 0-16,3 0 0 0,1 1 0 0,0-1 0 15,1 0 0-15,2 1 0 0,2-1 0 0,-1 1 0 16,1-1 0-16,3 0 0 0,-2 0 0 16,2 1 0-16,3-2 0 0,-2 1 0 0,2 0 0 15,-2 1 0-15,2-1 0 0,-1 1 0 0,1-1 0 16,-2 2 0-16,2 0 0 0,-2 1 0 0,-1-1 0 16,1 2 0-16,-2 0 55 0,0 2 33 15,-1 0 3-15,-1 3-2 0,3 0 5 16,-5 2-28-16,2 0 3 0,0 2-18 0,-1 2-25 15,1-1-5-15,0 4-5 0,0-2-7 0,1 2-11 16,-2 0-25-16,1 1-20 0,0 0 11 0,3 2 3 16,0-3 43-16,2 2-4 0,-9 6-9 0,-7 3 15 15,-5 5-44-15,-5 3 12 0,8-5-7 0,9-3 0 16,4-3 13-16,10-2 1 0,5-4-10 16,7-1-43-16,2-3-1 0,-1 2-12 0,6 0 15 15,-2 0 22-15,4 2 20 0,0 1-6 0,1 2 3 16,1 2 19-16,1 1 6 0,2 2 0 0,-3 4 0 15,3 2 0-15,2-8 0 0,5-9 0 0</inkml:trace>
  <inkml:trace contextRef="#ctx0" brushRef="#br1" timeOffset="-103699.35">8711 4026 1312 0,'0'0'65'0,"0"0"2"0,0 0 24 16,0 0 5-16,0 0-11 0,0 0-45 0,0 0-20 15,0 0-1-15,0 0 5 0,0 0 7 16,0 0 4-16,0 0 1 0,0 0-4 0,0 0-5 15,-73 127-9-15,62-109-6 0,-1 0-5 0,1 2-5 16,-3 0-2-16,3-1-9 0,0 2-13 0,-3 0-17 16,2-1-20-16,-1 1-24 0,2-2-27 15,1 0-29-15,1-4-49 0,5-1-71 0,0-3-47 16,1-4 27-16,3-1-247 0</inkml:trace>
  <inkml:trace contextRef="#ctx0" brushRef="#br1" timeOffset="-103460.99">9005 3965 1394 0,'0'0'96'16,"0"0"-59"-16,0 0 28 0,0 0 15 0,0 0 0 15,0 0-32-15,0 0-24 0,0 0 4 16,0 0 5-16,0 0 7 0,0 0-4 0,-62 124-2 15,45-101-2-15,4 0-1 0,-6 2-2 0,-1 1 0 16,3 1-7-16,-3 1-11 0,1 1-7 0,1 0-19 16,-1 0-26-16,1-2-37 0,5 0-53 0,0-2-74 15,3-1-117-15,3-6-76 0,2-8-565 0</inkml:trace>
  <inkml:trace contextRef="#ctx0" brushRef="#br1" timeOffset="-98655.95">6067 5170 1386 0,'0'0'85'0,"0"0"12"0,0 0 34 15,0 0 20-15,0 0-7 0,0 0-56 16,0 0-39-16,0 0-22 0,0 0-20 0,0 0-8 16,0 0-4-16,0 0 2 0,-2-81 1 0,14 63-1 15,2 1 0-15,3-1-1 0,3 3-3 0,1 0 3 16,2 1-4-16,0 3-2 0,0 5 0 0,-1 0-7 15,2 4-4-15,-2 2-3 0,0 0-5 16,-1 4-4-16,-1 5 0 0,1 4 2 0,-1 3 2 16,-2 3 4-16,-3 1 7 0,1 3-4 15,-4 1 7-15,-3 2 0 0,-3 1-2 0,-1-2 3 16,-2 0 2-16,-3 0 2 0,0 0 6 0,0-5 4 16,0 0 1-16,0-4 3 0,0-3 3 0,-2-5 5 15,1-2 8-15,0-3 11 0,1-2 27 0,0-1 24 16,0 0 12-16,0-1-13 0,0-4-24 0,-2-2-31 15,0-3-19-15,1-4-1 0,1-2-5 16,0-3-1-16,0-1-3 0,2-1 1 0,5-1-3 16,0-1-4-16,1 0-5 0,2-1-6 0,3-2-4 15,-1 3 0-15,4-1-6 0,-2 2-2 16,3 5-3-16,-3 2-3 0,2 5 3 0,-2 3-2 16,1 5 2-16,-1 2 0 0,-2 2 2 0,0 7 7 15,-2 4 5-15,-2 3 8 0,2 3 3 16,-3 5 3-16,-3 0-2 0,0 1 0 0,-2 2-1 15,-2-2 3-15,0 2 1 0,0-2 3 0,0-1 2 16,0-2-4-16,0-3 9 0,3-2 1 0,-3-3 6 16,1-6 12-16,3-2-3 0,-2-1 1 15,-1-4 0-15,1-1 10 0,1 0 15 0,-2 0 19 16,3-6 2-16,1-4-11 0,3-3-19 0,0-3-18 16,1-4-10-16,1-1-8 0,1-2 3 0,0-1-3 15,0-2 1-15,1-1-2 0,-2 0-3 0,4-1-4 16,0 1-4-16,-1 1 3 0,3 4-5 0,-3 2 1 15,1 5-3-15,-1 5 1 0,-1 4-6 0,-2 4 0 16,-3 2 3-16,-1 1 0 0,1 7 12 16,-2 4 5-16,-4 6 7 0,0 3 0 0,-1 2 1 15,0 4-4-15,-1 0-2 0,0 0 1 0,-1 1-5 16,2-2-1-16,0-1-9 0,4-1-10 16,4-2-25-16,3-4-27 0,5-3-35 0,2-2-60 15,0-4-61-15,6-4-97 0,2-3 7 0,-7-2-202 16,-2 0 362-16</inkml:trace>
  <inkml:trace contextRef="#ctx0" brushRef="#br1" timeOffset="-97665.3">7417 5022 255 0,'0'0'682'16,"0"0"-467"-16,0 0-10 0,0 0-19 0,0 0-70 15,0 0-55-15,0 0-14 0,0 0-3 0,0 0-1 16,0 0-9-16,-127 68-5 0,115-48 6 0,-2 2 5 15,3 1 5-15,-1 1 0 0,2 2-2 0,3-3-6 16,1 0-9-16,5-4-9 0,1-1-15 16,0-2-9-16,2-4-8 0,5-3 1 0,-1-2-1 15,0-2 2-15,4-3 5 0,0-2 1 0,1 0 5 16,3-5 5-16,-2-6 3 0,2-1-2 0,1-3 2 16,0-2-1-16,-4-1 4 0,0 1 3 15,-1-2 5-15,-2 1-1 0,-1 0-2 0,-2-1-1 16,0-1-9-16,0 0-3 0,0 0-4 15,-1 1-5-15,0 1-5 0,1 2 1 0,-4 5-2 16,1 3-5-16,-2 4 4 0,1 1-15 0,-1 3-22 16,0 0-13-16,0 3 2 0,0 5 13 0,-3 5 24 15,0 3 16-15,-2 4 2 0,0 2 6 16,-1 0 1-16,1 0 0 0,0 2 2 0,3 0-2 16,0-1 1-16,1 0-3 0,1-4 2 0,0 0-1 15,5-4-1-15,3-2 1 0,-1-5 0 0,3-2 1 16,1-2 5-16,3-3 3 0,1-1 5 0,1-5 3 15,3-4 2-15,-3-3 2 0,1-3-7 0,0-3-1 16,-1-1-3-16,-1-3-3 0,-2 1 6 16,-1-2 3-16,-2 0 1 0,-1-1-2 0,-2-3-1 15,-1 1-4-15,-1-4-4 0,1-2 1 0,-2-4-5 16,1-1-7-16,0-3-7 0,1 0-13 0,-1-2-14 16,1 3-5-16,-2 2 5 0,-2 6 18 15,0 6 15-15,-2 8 13 0,0 5 5 16,0 6-2-16,0 4-11 0,-3 2-12 0,0 6 4 15,1 8 6-15,-3 6 14 0,0 7 10 0,-1 4-6 16,1 3-5-16,-1-1-3 0,2 2 1 0,2 0 2 16,1-1 0-16,1 0-4 0,3 0-1 0,3-3-3 15,2-3-2-15,1 0-2 0,3-5 1 0,-1-1 0 16,2-3 0-16,2-3 0 0,-3-3-2 16,3-3 1-16,-1-1 0 0,-1-5 3 0,1-2 3 15,-1-2 2-15,-2 0 5 0,-1-3 2 0,-1-4 5 16,0-2-1-16,-1-3 0 0,-1-1-4 0,0-1-2 15,3-1-7-15,-3-3-2 0,2-1-3 0,2-2-9 16,0-2-8-16,-1 0-7 0,3 1-10 0,-3 0-4 16,1 4 4-16,-2 3 5 0,-1 4 4 15,-2 3 0-15,2 3-7 0,-2 3-9 0,-1 2-5 16,0 2 0-16,-1 3 6 0,1 5 13 0,-1 1 9 16,-4 4 8-16,2 1 6 0,-1 3 2 0,-1-1 0 15,0 1 1-15,0 0 1 0,0 0 1 16,3-1-1-16,-2-1 3 0,3-1 4 0,-1 0 0 15,4-2 6-15,-1-1 7 0,2-2 2 16,3-1 6-16,-3-2 5 0,1-3 2 0,2-1-1 16,0-2 0-16,2-2-1 0,-2 0-4 0,1 0 2 15,0-6-5-15,1-1-4 0,2-3-5 0,-1 0-5 16,2-2-2-16,-3 1-4 0,2-3 0 0,-1 1-3 16,-2-2-6-16,0 1 2 0,1-1-1 15,-2 0 3-15,2-2 3 0,-2 1-2 0,0 1-1 16,-2 1-1-16,-1 1 1 0,-2 3 0 0,2 4 0 15,-4 3 0-15,0 1 0 0,-3 2-3 0,0 0 3 16,-1 2 11-16,0 5 4 0,0 2 16 16,0 5 3-16,-1 1-5 0,-4 1 0 0,1 1-13 15,-4 0-5-15,5-1-6 0,-2 0-7 0,2-2 2 16,1-2-8-16,2 0-11 0,0-2-18 0,2-1-28 16,5-2-29-16,0-2-37 0,3-3-83 0,0-2-179 15,-1 0-47-15,-2 0-395 0</inkml:trace>
  <inkml:trace contextRef="#ctx0" brushRef="#br1" timeOffset="-97513.71">8499 4740 1944 0,'0'0'178'0,"0"0"-45"16,0 0-1-16,0 0-26 0,0 0-61 15,0 0-36-15,0 0-23 0,0 0-12 0,0 0-18 16,0 0-24-16,0 0-37 0,0 0-63 0,0 0-120 15,0 0-210-15,-32 26-838 0</inkml:trace>
  <inkml:trace contextRef="#ctx0" brushRef="#br1" timeOffset="-97314.24">7598 4795 2389 0,'0'0'-92'0,"0"0"38"16,0 0 38-16,121-15 29 0,-75 10-8 0,5 2-13 15,2 1-13-15,3 2-40 0,-2 0-50 16,-2 0-70-16,2 5-114 0,-6 5-131 0,-12-2-84 16,-14-1-122-16</inkml:trace>
  <inkml:trace contextRef="#ctx0" brushRef="#br1" timeOffset="-96822.97">8771 4934 1704 0,'0'0'87'0,"0"0"-1"0,0 0 16 15,0 0 2-15,0 0-33 0,0 0-25 16,0 0-10-16,0 0 0 0,0 0-8 0,0 0 2 15,-130 13 1-15,113 1-2 0,1 1-6 16,1 3-4-16,2 2-4 0,3 1-2 0,2 3 0 16,3-1 1-16,4 2 7 0,1-1-10 0,1-1 0 15,8 0-7-15,3 0-12 0,6-2 1 0,4-1-6 16,1-2 0-16,4-3-9 0,0-1-1 0,0-4 1 16,1-3 2-16,2-1 7 0,1-4 3 0,0-2 1 15,-1 0 0-15,2-6 1 0,-1-2-2 0,0-2 3 16,-1-1-2-16,0-1 6 0,-3-2 3 15,-3 0 3-15,-2 0 6 0,-2-2-4 0,-1 0 9 16,-2-2-1-16,-5 0 4 0,-1 0 0 0,-1 1 1 16,-3-1 2-16,-5 3 3 0,-1 1 12 15,-1 2-1-15,-1 2 7 0,-6 3-4 0,-3 2-6 16,0 3-8-16,-2 2-10 0,-2 0-3 0,-2 4-2 16,0 4 1-16,0 3 1 0,0 1-3 0,1 3-7 15,-2 0 4-15,4 3 0 0,2 0 3 16,1 2 4-16,1-1 0 0,0 3-1 0,6 0-3 15,-1 0-3-15,4-3-10 0,0 0-12 0,6-2-19 16,4-2-23-16,2-1-26 0,6-1-11 16,1-4-7-16,4-1-29 0,6-2-47 0,2-4-89 0,4-2-67 15,0 0-64-15,-2-5 44 0,-4 1 99 16,-9 0-187-16</inkml:trace>
  <inkml:trace contextRef="#ctx0" brushRef="#br1" timeOffset="-96499.31">9684 5117 528 0,'0'0'352'0,"0"0"62"0,0 0-15 0,0 0-93 16,0 0-81-16,0 0-77 0,0 0-49 0,0 0-35 16,0 0-19-16,0 0-6 0,-140-44 2 0,113 57 7 15,3 4 2-15,-1 2 3 0,0 3-7 16,4 1-1-16,3 0-4 0,4 0-9 0,5-1-8 16,8-3-14-16,1 0-12 0,3-3-6 0,7-1-3 15,4-3-3-15,-1-4 3 0,0-1-3 16,1-2-2-16,1-4 3 0,2-1 2 0,-2-2 4 15,3-6 3-15,2-2 2 0,-4-3 2 0,1-1 2 16,-1-1 0-16,-2 0 1 0,-1 0-1 16,1 1 0-16,-3 0 3 0,-1 3-4 0,0 1 1 15,-3 3-1-15,-1 1-7 0,1 2 5 0,-3 4 1 16,0 0 0-16,0 2 4 0,-2 5-3 0,-1 2 1 16,1 3 4-16,-2 2 0 0,0 4 0 0,0-1-3 15,0 0-5-15,0 1 0 0,3 1-11 0,6-2-11 16,5 0-15-16,5 0-44 0,5-2-24 0,5 0-48 15,5-2-85-15,2-1-145 0,-6-4-168 16,-11-3-781-16</inkml:trace>
  <inkml:trace contextRef="#ctx0" brushRef="#br1" timeOffset="-95903.89">10369 5157 1535 0,'0'0'123'16,"0"0"-96"-16,0 0 75 0,0 0 67 0,0 0-9 15,0 0-53-15,0 0-34 0,0 0-17 0,0 0-4 16,116-130-6-16,-103 102-5 0,-1 3-4 16,3-3-11-16,-3 2-6 0,0-2-7 0,0 0-6 15,1 0 0-15,-3 1-3 0,1-1-1 0,-5 0 2 16,0 3-2-16,-5 3 2 0,-1 4 4 16,0 4 4-16,-1 6 1 0,-4 3-2 0,1 4-14 15,-3 1-17-15,0 7-9 0,0 7 1 0,-4 5 3 16,1 7 13-16,0 4 5 0,0 2 1 15,2 3 6-15,0 2-2 0,4 1 1 0,-1 0-3 16,5 2 1-16,0-1 0 0,6-2-2 0,3-3-4 16,4-3-5-16,-1-3-3 0,5-4-3 0,-1-4 3 15,1-5 2-15,0-4 6 0,-3-4 6 16,1-2 4-16,-2-4 7 0,0-1 3 0,-2-3 5 16,3-4 0-16,-3-2 1 0,0-2-1 0,0-3-4 15,0-1-2-15,-1-1-2 0,1-2 1 0,0-2-3 16,1-1-1-16,1 1-3 0,-2-2-3 0,1 2-1 15,-2 3 1-15,1 2-2 0,-2 4-3 0,-1 4-1 16,-2 5-8-16,0 2-2 0,2 0-1 16,-3 4 5-16,1 6 6 0,-2 5 7 0,1 3 8 15,-2 2-3-15,-1 4 0 0,0 0-3 0,4 1-2 16,-4 0-3-16,4-2 2 0,-1-1-6 0,3-3-10 16,3-1-12-16,0-3-12 0,1-3-16 15,5 0-19-15,0-4-29 0,-2-4-53 0,5-4-142 16,-8 0-172-16,-4 0-813 0</inkml:trace>
  <inkml:trace contextRef="#ctx0" brushRef="#br1" timeOffset="-95690.48">10202 4812 2844 0,'0'0'-121'16,"0"0"59"-16,0 0 40 0,0 0 67 0,125-3 0 16,-78-1-14-16,5 0-14 0,7 1-7 15,2-2-7-15,4 3-12 0,5-1-28 0,-2 2-66 16,4 1-111-16,-2 0-223 0,-18 2-161 0,-19 1-794 0</inkml:trace>
  <inkml:trace contextRef="#ctx0" brushRef="#br1" timeOffset="-94306.62">11515 4998 2265 0,'0'0'2'0,"0"0"25"15,0 0 27-15,0 0 8 0,0 0-25 0,0 0-24 16,0 0-6-16,0 0-4 0,0 0-4 0,0 0-9 15,0 0-3-15,0 0-5 0,0 0 0 0,-123-30 7 16,104 41 5-16,-2 4 4 0,2 2-1 16,5 2 0-16,1 0-4 0,3 1-1 0,2 2 3 15,1-2 3-15,5 3 1 0,1-3-1 0,1 0 6 16,0-1-6-16,1-2 2 0,3 0 0 0,4-3-1 16,0-4 1-16,2-2 4 0,0-1 0 0,0-4-1 15,2-2 5-15,-1-1 3 0,1 0 4 16,4-4 1-16,-4-3 0 0,1-2-3 15,2-2 1-15,-3 0 3 0,-1-2 1 0,-1 1 3 16,1-3-5-16,-3-2 1 0,0 1-9 0,-2-1-3 16,3 0-2-16,-2-1-7 0,-3 3 0 0,2 0-1 15,-4 2-2-15,0 3-4 0,-1 3 3 0,1 4-8 16,-2 2-15-16,0 1-32 0,0 0-15 0,0 3 1 16,2 4 14-16,-1 4 37 0,2 3 15 15,-3 2 8-15,2 1 4 0,2 1-5 0,-1 0 4 16,-1 0 0-16,3-1-3 0,-1 0 3 0,4-4 0 15,1 0 0-15,0-4 4 0,-2-2 3 0,6-1 9 16,-6-3 14-16,2 0 18 0,1-3 15 16,-1 0 4-16,-1-3-5 0,0-4-12 0,3-1-9 15,-1-1-9-15,-1-2-3 0,2 0-3 0,-4-1-3 16,3 0-4-16,0-2-5 0,0 2-5 0,0 0-4 16,4-1-4-16,-2 1-7 0,0-1-1 15,1 2-4-15,2-1-6 0,-2 3-5 0,-3 3-7 16,0 3-7-16,1 1-8 0,-4 2-2 15,-3 4-2-15,2 4 11 0,-5 2 7 0,1 4 10 16,-2 1 8-16,0 2 1 0,0 2 4 0,-2-1 0 16,-4 1-1-16,4-1 5 0,-1-1 1 0,-2-2 1 15,4-1 2-15,0-1 2 0,1-4 1 0,0-2 9 16,0-2 4-16,2-2 15 0,2-1 14 0,-2-2 15 16,0 0 14-16,3 0-3 0,-2-6-8 15,6-1-17-15,-4-1-16 0,4-4-9 0,0 0-5 16,2 1-3-16,-2-2-1 0,2 0-2 0,-1 0-2 15,0-2-2-15,-1 1-3 0,4-1-3 0,-2-1-3 16,4-2 0-16,-2 0-6 0,-1 0-5 0,4 0-8 16,-4 3-2-16,-1 5 1 0,-3 2-1 15,-2 5 3-15,-1 0-8 0,-2 3-7 0,2 0-4 16,-3 3 3-16,-1 4 12 0,-1 1 13 0,0 5 13 16,-1 1 6-16,-6 2 0 0,3 1-2 15,-2 1-3-15,3-1-2 0,0 0-1 0,1-3-3 16,2 0 1-16,0-1 2 0,4-2-1 0,-1-2 1 15,5-1 4-15,-1-2-1 0,-1-2 3 16,3-2 7-16,0-2 3 0,1 0 8 0,0 0 3 16,1-6-2-16,0-1-4 0,0-2-7 0,0 0-3 15,1-3 0-15,-2 1-5 0,1-2 4 0,-3 0-2 16,2 0-1-16,-1-1 0 0,2 0-2 0,1-2-4 16,0-2 0-16,1-1-3 0,0-1-6 0,4 3 1 15,-5 0-6-15,1 3 2 0,1 5 0 16,-4 2-2-16,0 4-2 0,-1 3-6 0,-3 0-1 15,3 1 1-15,-2 6 0 0,-2 2 9 0,1 2 5 16,-3 4 2-16,0 1 6 0,1 0-3 16,-1 2 2-16,-1-1 0 0,4-1 0 0,-3 0 1 15,3 1-2-15,-1-2 1 0,4-2 0 0,-3 2-2 16,-1 0 2-16,2-1 2 0,-4-2-2 0,3 1 5 16,-3-1-4-16,-3-3 0 0,0-1 3 15,0-1 2-15,0-1 9 0,-1-3 3 0,-8-2 4 0,2-1-3 16,-3 0-4-16,-2 0-5 0,0-6-3 15,2 0-6-15,-1-1-1 0,2-2-1 16,0-1-4-16,3 0 0 0,0-1-10 0,5 0-10 0,1 0-7 16,0-2-7-16,3 0 2 0,6 0 2 15,1 1 1-15,1 1 8 0,5-1 2 0,-2 0 5 16,5 1 8-16,2-2-1 0,-1 2 2 0,6-1 3 16,-1-1-1-16,2 1 3 0,-1-2 1 0,3 1 4 15,-2-2 0-15,-1 3 2 0,0-2 6 16,-1-1 4-16,0-1 5 0,-3 0 5 0,-1-2 2 15,-1-1-1-15,-2 0 1 0,-2-2-2 0,-3-2-3 16,-1-1-1-16,-4-3-1 0,-4 0 2 0,-1-1 5 16,-3 3 7-16,-2 1 3 0,-3 5-1 0,-4 3-2 15,-3 4-8-15,0 4-8 0,-2 5-6 16,3 3-8-16,-1 0-6 0,-5 7-2 0,5 6-5 16,-3 3 3-16,3 8 0 0,0 4 3 0,5 4 3 15,1 4-2-15,0 4 2 0,4 1-4 16,2 3 0-16,0 0-1 0,0 3-2 0,4 1 0 15,2 2 1-15,2 0 3 0,3 2-1 0,1 0 2 16,2-2-2-16,2 0 1 0,1-2-1 0,-2-2 1 16,5-2-4-16,-3-2-6 0,0-3-6 15,-2-5-11-15,-2-5-14 0,-3-4-21 0,-1-4-23 16,-3-5-39-16,-5-5-59 0,-1-2-133 0,0-6-164 16,-3-2-752-16</inkml:trace>
  <inkml:trace contextRef="#ctx0" brushRef="#br1" timeOffset="-93582.89">12614 5209 1564 0,'0'0'202'0,"0"0"-150"16,0 0 19-16,0 0 59 0,0 0 8 0,0 0-25 16,0 0-24-16,0 0-27 0,0 0-23 0,118 9-16 15,-96-6-8-15,2-2-8 0,3-1-4 16,3 0-9-16,1 0-16 0,0-4-32 0,2 0-32 15,1-2-41-15,-2-2-44 0,0 0-52 0,-1-2-61 16,-1-2-62-16,0-1-8 0,-3-1 75 16,-3-1 84-16,-3-3-13 0,-2 2 55 0,-4-1 153 15,-2-1 0-15,-4 0 0 0,-3 2 0 0,-1 0 0 16,-4 0 268-16,-1 3-23 0,0 3 64 0,-4 1 73 16,-1 1 14-16,-3 2-97 0,-1 2-91 0,3 1-63 15,-3 2-41-15,-1 1-34 0,2 0-25 0,-1 1-16 16,-1 4-12-16,1 2-4 0,3 3 0 15,-2 2-3-15,-1 2 1 0,3 2-1 0,3 0 2 16,1-1 0-16,2 2 0 0,0-2-2 0,1 1-2 16,3-3-3-16,2 1 2 0,3 0 0 0,-1-2-3 15,0-2 5-15,-1-2 0 0,3-2 3 16,0-3 10-16,-2 0 2 0,1-3 5 0,-2 0 3 16,1 0 2-16,1-6-5 0,1-2 2 0,0-2-6 15,-2-2 1-15,2-1-5 0,-4-2-5 16,1-2-3-16,0-1-12 0,-2-3 3 0,2-1-6 15,-3-2-2-15,1 1-3 0,-3 0-9 16,-1 0-16-16,1 0-18 0,-2 1-13 0,0 2-11 16,-2 3 4-16,0 2 10 0,-4 4 16 0,-1 1 10 15,1 6 1-15,-1 1-10 0,1 3-14 0,-1 0-11 16,-3 7 1-16,3 3 10 0,0 1 5 0,0 1 13 16,0 1-2-16,4-2 0 0,3 1 6 0,0 0 0 15,0 0 7-15,3-3 11 0,4 0 12 0,3-3 11 16,0-2 15-16,1 0 14 0,2-3 12 15,3-1 8-15,-2 0 5 0,4-1-5 0,1-5-11 16,1 0-3-16,0-2-6 0,0-1-4 0,0 1 1 16,-2-1 3-16,-1 1-1 0,1-2 1 0,0 2-3 15,1 1-14-15,-5 0-5 0,3 1-6 0,-5 1-1 16,0 3-3-16,-3 1 2 0,-2 1 0 16,-3 0-3-16,3 1 8 0,-3 3 4 0,1 3 7 15,-3 2 5-15,0 2 7 0,0 0 2 16,-1 3 1-16,-1 1 1 0,0 1-14 0,0 0-7 15,1 2-8-15,1-2-8 0,0-1-1 16,0 1-4-16,4-2-7 0,1-3-7 0,1 0-15 0,1-2-15 16,3-2-14-16,1-3-16 0,3 0-39 0,3-3-101 15,-4-1-236-15,-5 0-702 0</inkml:trace>
  <inkml:trace contextRef="#ctx0" brushRef="#br1" timeOffset="-92416.44">13967 5069 979 0,'0'0'289'0,"0"0"-214"0,0 0 37 16,0 0 25-16,0 0-9 0,0 0-45 0,0 0-18 16,0 0-11-16,0 0-9 0,0 0-3 0,25-129 2 15,-15 110-8-15,3 3-5 0,0-3-12 0,1 1-8 16,2 3-5-16,-1-2-3 0,0 5 1 15,-1 1-1-15,-1 3 5 0,-2 3-3 0,-2 3-6 16,1 2-2-16,-1 0-7 0,-1 4-2 0,-1 4 1 16,1 2 4-16,-2 3 3 0,-2 2 6 0,1 2 0 15,-2 3 3-15,0 1 1 0,-1 0 0 16,2 0 0-16,-2 0-3 0,1-1-1 0,-1 0-2 0,2-4 0 16,-2-3 1-16,2-3 3 0,0-3 2 15,-2-2 11-15,0-3 17 0,-2-2 28 0,0 0 29 16,2 0 12-16,2-5-7 0,-2-2-31 15,1-3-27-15,1-1-20 0,1-4-6 0,-1-3-2 16,2 1 1-16,1 0-4 0,1-2-3 0,-1 1-1 16,4 0-4-16,-1 0-3 0,3 0-2 0,0 1-4 15,1 2-7-15,0 0-4 0,1 3-7 16,-1 3-5-16,0 4-4 0,-3 2-5 0,1 3 0 16,-4 0-5-16,0 6 5 0,-2 3 4 0,1 2 5 15,-1 2 13-15,-2 3 3 0,-1 1 7 0,0 2 2 16,-1 1 1-16,-2-1 1 0,1-1 2 15,-1 1 4-15,0-3-2 0,2-2 3 0,-1 0 2 0,0-4 0 16,2-3 4-16,-2-2 7 0,0-2 10 16,1-2 27-16,0-1 24 0,-2 0 16 0,0 0 3 15,2-1-24-15,1-5-23 0,-1-1-24 0,2-2-15 16,2-2-3-16,2-1-2 0,2-1-2 16,0-1 1-16,2 0-1 0,2 0-6 0,0 0 2 15,3 0-7-15,0-1-3 0,2 1-3 0,0 2-5 16,-3 2-3-16,2 0-3 0,-2 3 0 15,0 3-4-15,-5 1-3 0,3 3-1 0,-4 0-2 16,-2 3-6-16,2 2 4 0,-2 2 0 0,-3 2 3 16,0 1 10-16,-3 0 4 0,1 2 8 0,-3 0-2 15,1 2-2-15,-1-1-8 0,0 0-13 16,0-1-7-16,2 0-8 0,0-2-7 0,3-1-12 16,1-1-10-16,0-2-14 0,2-3-1 0,3-1 2 15,0-2-6-15,0 0-16 0,7 0-23 0,-3-6-31 16,3 0-19-16,1-2 0 0,-3 0 37 0,3 0 51 15,-2-2 53-15,1 0 43 0,-4 0 12 16,4-2 5-16,-6 1 14 0,1-2 14 0,-3 1 25 16,0-1 24-16,-4-1 15 0,-1 2 19 0,-1-1 3 15,-2 0 12-15,-2 0 17 0,0 3 21 0,-1 0 8 16,-5 3-12-16,-2 1-26 0,0 3-46 0,-2 1-38 16,-3 2-31-16,1 2-16 0,-2 5-4 0,-2 1 6 15,0 2 8-15,1 4 6 0,-2 0 7 16,4 2 6-16,-1 0 7 0,2 0-7 15,3 0-8-15,3 0-16 0,2-2-12 0,4-1-7 16,0-3-2-16,1-1-1 0,4-2 0 0,1-2 5 16,1-2 4-16,1-1 5 0,1-2 2 0,1 0 2 15,2 0 0-15,0-6-2 0,0 0 4 0,1-1 0 16,-2 0 1-16,-1-1 1 0,0-1 2 0,0 0-3 16,-3 0-1-16,2-1-2 0,-2 1-5 15,1 0-5-15,-1 0-2 0,2 2-2 0,-3 0-3 16,0 2 1-16,-2 1-1 0,0 2-1 0,-1 2-6 15,-1 0-2-15,-2 0-3 0,0 2 4 16,0 3 11-16,0 2 5 0,0 2 9 0,0 3 3 16,-2 1-1-16,-2 1-3 0,1-1-4 0,1 1-5 15,2 0-5-15,0 1-4 0,0 0-8 0,0-2-11 16,6 1-21-16,0-3-17 0,3-2-22 0,1-2-23 16,-1-3-20-16,4-3-50 0,0-1-140 15,-4 0-133-15,-2 0-752 0</inkml:trace>
  <inkml:trace contextRef="#ctx0" brushRef="#br1" timeOffset="-92213.71">15115 4417 2627 0,'0'0'10'0,"0"0"21"0,0 0-2 0,0 0 7 15,0 0-23-15,0 0-26 0,-108 120-15 0,108-96-18 16,9 3-9-16,5 1-16 0,9-1-21 16,6 2-35-16,2-2-45 0,5 1-68 0,-1-3-150 15,-5-6-50-15,-10-8-632 0</inkml:trace>
  <inkml:trace contextRef="#ctx0" brushRef="#br1" timeOffset="-91357">15236 5064 1882 0,'0'0'45'0,"0"0"-38"0,0 0 54 16,0 0 58-16,0 0-19 0,0 0-49 0,0 0-20 16,0 0-6-16,0 0-2 0,0 0-4 15,117-97 0-15,-99 80-6 0,2 1-2 0,-1-1-2 16,1 1-6-16,2-3 4 0,1 1-2 0,0-1-1 16,-2-1-3-16,2 2-1 0,0 4-4 15,-6 1-1-15,1 3-3 0,-3 4-4 0,-3 2-6 16,-2 3-11-16,-2 1-5 0,-1 0-8 0,-5 5 3 15,1 3 7-15,-3 2 11 0,0 4 11 0,0 0 10 16,-3 2 4-16,-3 1-1 0,-1 2 3 16,2-2-1-16,0 2-1 0,-1-2 0 0,2-1 0 15,-2 0-4-15,6-1 0 0,-2-1 2 0,2-2-4 16,0 0 2-16,4-1-2 0,1-1-1 0,1-2-1 16,1-3 3-16,0 1 2 0,3-3 5 0,-2 0 7 15,2-3 6-15,0 0 4 0,2 0 2 16,-1-5 0-16,4-2-7 0,-1 0-2 0,2-3-4 15,-1-1-2-15,2-2-1 0,-1 0-2 0,2 0-1 16,0-2-3-16,0-2-1 0,-1 2-1 0,1-4 0 16,2 0-1-16,-3 0-1 0,1-1-1 15,-2 1-2-15,3-2 1 0,-6 3-2 0,2-1 2 16,-5 4 3-16,-1 4 5 0,-5 2 10 0,-3 4 10 16,-1 3 6-16,0 2-8 0,-4 0-13 0,-2 2-14 15,-5 5-6-15,0 3 4 0,-5 4 8 16,3 2 1-16,-1 3-1 0,2-1-1 0,3 2-3 15,-1-1 1-15,4-1-1 0,2 1 1 0,0 1-1 16,3-3-2-16,1 0-1 0,0 0-3 16,1-1-1-16,6-4-4 0,-3 1-2 0,3-3 1 15,3-1 3-15,-3-3 4 0,2-1 2 0,1-3 3 16,-2-1 5-16,2-1 3 0,3 0 6 16,0-2 5-16,-1-4-3 0,1-1-2 0,2-1 2 0,-2-2-3 15,1-1 1-15,-1 0 1 0,0-2-6 0,2-1-1 16,0 0-1-16,-2-1-3 0,4 0 0 0,-2-3-4 15,1 1-3-15,-1 0-4 0,0 0-3 16,-4 2 6-16,0 3 4 0,-3 3 6 0,-5 1 7 16,1 3 2-16,-4 2 6 0,0 1 7 0,0 2-2 15,0 0-7-15,-1 0-8 0,-3 5-7 16,-4 2 1-16,0 2 6 0,-1 2 5 0,-1 1 1 16,1 2-1-16,1 0 2 0,-1 0-2 0,4 2 1 15,0-1-2-15,1 0-4 0,1-2-6 16,1 1-2-16,2 0-4 0,0-2-7 0,0-1-7 15,5-2-13-15,0-1-21 0,2-2-20 0,0-1-31 16,4-3-56-16,1-2-145 0,-4 0-223 16,-3 0-864-16</inkml:trace>
  <inkml:trace contextRef="#ctx0" brushRef="#br1" timeOffset="-91180.48">16150 4546 2112 0,'0'0'117'0,"0"0"-103"0,0 0 21 0,0 0 13 15,0 0-24-15,0 0-61 0,0 0-31 0,0 0-7 16,0 0 11-16,0 0-16 0,0 0-86 16,0 0-215-16,0 0-68 0,0 0-581 0</inkml:trace>
  <inkml:trace contextRef="#ctx0" brushRef="#br1" timeOffset="-90996.96">16424 4600 2402 0,'0'0'221'16,"0"0"-70"-16,0 0 12 0,0 0-29 0,0 0-51 16,0 0-38-16,0 0-21 0,0 0-9 0,0 0-3 15,0 0-7-15,0 0-2 0,0 0-4 16,0 0-2-16,0 0-4 0,69-30-3 0,-59 30-17 0,-1 2-27 15,2 1-52-15,-4 2-98 0,-2 0-149 16,-1 0-325-16,2-3-852 0</inkml:trace>
  <inkml:trace contextRef="#ctx0" brushRef="#br1" timeOffset="-88089.79">16633 5156 1439 0,'0'0'47'0,"0"0"-6"0,0 0 49 0,0 0 33 16,0 0-6-16,0 0-48 0,0 0-45 0,0 0-15 16,0 0-2-16,0 0 9 0,0 0 22 15,0 0 19-15,12 35 9 0,-10-16-5 0,-2 6-10 16,0-1-14-16,0 2-10 0,-2 0-13 0,-6 0-3 15,-3 0-7-15,-1 0-7 0,-5 1-8 16,1 0-14-16,-5 2-18 0,-2-1-30 0,2-1-35 16,-2-3-58-16,2-2-86 0,3-1-149 0,6-8-6 15,4-4-452-15</inkml:trace>
  <inkml:trace contextRef="#ctx0" brushRef="#br1" timeOffset="-87597.6">17194 4491 1378 0,'0'0'99'0,"0"0"33"0,0 0 35 16,0 0 10-16,0 0-49 0,0 0-71 15,0 0-35-15,0 0-14 0,0 0 6 0,0 0 10 16,0 0 16-16,0 0 12 0,0 0 2 0,0 0-3 16,0 116-6-16,0-90-7 0,-1 0-11 0,1 1-4 15,-2-1-7-15,-2 1-5 0,2-2-3 16,1-1-3-16,-1-1-3 0,-3-1-6 0,3-1-4 15,-3-1-5-15,1 0-10 0,1 0-14 0,-3-2-22 16,3 0-31-16,-2 0-36 0,1-4-54 16,3 0-86-16,-1 0-132 0,0-6-32 0,2-2-514 0</inkml:trace>
  <inkml:trace contextRef="#ctx0" brushRef="#br1" timeOffset="-87222.58">16963 4431 1857 0,'0'0'-57'16,"0"0"34"-16,0 0 44 0,0 0 63 16,0 0 7-16,0 0-20 0,0 0-10 0,0 0 2 15,0 0 5-15,0 0-7 0,0 0-4 0,0 0 0 16,0 0-5-16,0 0-5 0,128-32-9 0,-114 30-11 16,0-2-9-16,2 2-7 0,-2 0-1 0,2 1-1 15,-1-2-5-15,1 3-2 0,-1 0-1 0,2 0-2 16,1 0-1-16,2 0-3 0,0 0-3 15,0 0-5-15,0 1-11 0,1 2-21 0,0 1-20 16,0 1-32-16,0 0-44 0,1 0-74 0,3 2-116 16,-2-1-137-16,-3 0-284 0,-9-3 289 0</inkml:trace>
  <inkml:trace contextRef="#ctx0" brushRef="#br1" timeOffset="-85354.51">17046 4377 225 0,'0'0'39'0,"0"0"-23"0,0 0 14 0,0 0 27 15,0 0 26-15,0 0 13 0,0 0 4 16,0 0-14-16,0 0-12 0,0 0-4 0,0 0 0 16,0 0-1-16,-16-4-7 0,16 4-9 0,0 0-7 15,0 0 0-15,0 0 3 0,0 0 5 0,0 0-3 16,0 0 1-16,0 0-1 0,0 0 3 15,0 0 4-15,0 0-5 0,0 0 1 0,-2 0-7 16,2 0-5-16,-1 0-8 0,-1 0-10 0,0 0-5 16,1 0-7-16,-1 0 3 0,-1 1-4 0,-1-1 4 15,2 0 0-15,-2 1 4 0,-2-1-3 0,6 0-1 16,-4 1 0-16,1-1-7 0,1 0 5 0,0 0 0 16,-1 0 1-16,-1 0-2 0,3 0-3 15,-3 0-6-15,0 0-3 0,0 0 1 0,1 0-3 16,-2 0 0-16,2 1 0 0,-4-1 2 15,4 1 0-15,-4-1 3 0,6 2 0 0,-4-2-2 16,1 0 1-16,3 1 1 0,0-1 2 0,0 0-4 16,1 0 1-16,0 0-2 0,0 0-6 0,0 0-2 15,0 0-8-15,0 0-7 0,0 0-5 16,0 0 3-16,1 1 2 0,0 0 9 0,0 0 7 16,3 0 6-16,1 2 3 0,0-1 6 0,1 1 2 15,2 1 2-15,1-1 2 0,2 0-1 0,0 0 1 16,-1-1-4-16,7 0 1 0,-2 1 2 15,3-1 0-15,2 0 5 0,-2-1 2 0,4 2-3 16,0-1-1-16,0-1 2 0,0 0-3 0,5 2 2 16,-3-1-4-16,2 0-2 0,-3 1-3 0,0-1-1 15,2 0-6-15,-4 1-1 0,0-1 2 0,0 0 0 16,-2 1 1-16,-4-2-1 0,3 1 0 16,-2-1-1-16,-2 2 2 0,-2-2-1 0,1 0-2 15,-1 0 2-15,-2 0-6 0,-4-1 2 0,2 1-3 16,0-1-2-16,-5 0-5 0,3 0-11 15,-3 1-17-15,-1-1-22 0,3 0-28 0,-1 0-35 16,-3 0-29-16,4 0-30 0,-3 0-30 0,0 1-43 16,0-1-26-16,0 1 44 0,0-1-293 0</inkml:trace>
  <inkml:trace contextRef="#ctx0" brushRef="#br1" timeOffset="-84996.5">17205 4486 270 0,'0'0'-7'0,"0"0"-1"0,0 0 1 0,0 0 8 15,0 0-1-15,0 0 0 0,0 0-2 16,0 0-3-16,0 0-19 0,0 0-194 0</inkml:trace>
  <inkml:trace contextRef="#ctx0" brushRef="#br1" timeOffset="-81822.43">17938 3982 505 0,'0'0'103'0,"0"0"30"16,0 0 30-16,0 0 24 0,0 0-2 0,0 0-58 16,0 0-34-16,0 0-19 0,0 0-26 0,0 0-6 15,0 0-8-15,0 0-2 0,-47 6 1 0,41 6 9 16,-2 2 6-16,2 5 9 0,-2 3 4 16,0 0-2-16,0 2-4 0,0 0-9 0,3 3 1 15,-3-1-11-15,0 3-2 0,4-1-4 0,-5 3-8 16,3-2-3-16,0 1-4 0,-2 0-1 15,3-1-6-15,-2-2 0 0,0 0-3 0,4-1 2 16,-1 0-2-16,0-2-5 0,4 1-5 0,0-1-6 16,0-4-3-16,0 1-7 0,4-1-15 15,2-2-25-15,0-1-38 0,1-1-52 0,1 0-72 16,1-4-80-16,1-1-94 0,0-2 42 0,-5-5-346 0</inkml:trace>
  <inkml:trace contextRef="#ctx0" brushRef="#br1" timeOffset="-80922.79">18274 4113 1345 0,'0'0'-28'0,"0"0"-258"0,0 0 61 0,0 0 190 15,0 0 70-15,0 0-14 0,0 0-23 0,0 0 5 16,0 0 6-16,0 0 3 0,0 0 1 16,0 0 2-16,0 0-3 0,0 0-1 0,9 64 5 15,-9-57 7-15,0-3 6 0,0 1 5 0,0-2-1 16,0 0-7-16,0-1-5 0,0-2-6 0,0 0 2 16,0 0 1-16,0 0 5 0,1 0 0 15,0 0 0-15,1-1 7 0,0-1 12 0,0-1 10 16,0-1-2-16,3-2-9 0,0 0-21 0,1 1-11 15,-2-2-4-15,2 2 6 0,-3 0 8 16,-1 3 15-16,-1 1 11 0,-1 0 1 0,0 1 0 16,0 0-13-16,0 0-15 0,0 0-14 0,0 1-15 15,-2 1-12-15,1 1-5 0,-1 1 5 16,-3 2 9-16,3 1 10 0,-2-1 7 0,-1 3 0 0,1-1-1 16,-2-1 1-16,4 0-1 0,0 0 0 0,-1-2 0 15,0 0-2-15,2-1-2 0,1 0-1 16,0-2-1-16,0 0-6 0,0-1-6 0,0-1-4 15,0 0 3-15,0 0 6 0,0 0 15 0,2 0 19 16,0 0 15-16,0 0 17 0,-1-1 8 16,0-1 1-16,1 0-4 0,-1-1-9 0,3 0-9 15,-1-1-9-15,-1 0-2 0,-1 0-4 0,4-1 3 16,-4 0 4-16,1 1 2 0,-1-1 2 0,-1 0-1 16,0 1-1-16,0-1 2 0,0 2 2 15,0-1 4-15,0 2-2 0,-1-1-5 0,-2 1-1 16,-1-2-12-16,2 2-5 0,-3-1-6 0,0 1-11 15,1 0-1-15,-2 1-7 0,0 1-2 16,-1 0-2-16,-3 0-3 0,0 0 4 0,-1 0 0 16,-4 3-1-16,3 2 5 0,-2 1 0 0,-1 0 1 15,3 2 2-15,1 3-4 0,0 0-2 0,-1 2 0 16,1 1 2-16,0 2 1 0,0 0-1 0,1 1 3 16,2 0-1-16,-2 2 4 0,2-2 1 0,0 1 1 15,2 1 2-15,0-2-4 0,3 0 2 0,-1-1-4 16,4 2-2-16,0-2-1 0,2 0-3 15,3-1-1-15,6-1 1 0,-1 0 3 0,0 0-1 16,2-1 1-16,3-1 0 0,0-1 0 0,2-2-1 16,0-1 1-16,3-2 1 0,2-1-3 15,2-3-4-15,-2-1-10 0,0-1-19 0,2 0-18 16,-3 0-23-16,-6-4-23 0,4-1-26 0,-1 0-49 16,-5-2-75-16,2 2-114 0,-4-1 18 15,-6 3-387-15</inkml:trace>
  <inkml:trace contextRef="#ctx0" brushRef="#br1" timeOffset="-80473.46">18503 3844 1266 0,'0'0'115'0,"0"0"-263"0,0 0 30 0,0 0 94 15,0 0 82-15,0 0 4 0,0 0-3 0,0 0 20 16,0 0 8-16,0 0-1 0,0 0 0 16,0 0-8-16,65 140-14 0,-53-113-5 0,-2 1-12 15,0 1-6-15,-1-1-9 0,-1 1-1 0,-4 0-4 16,2-2-4-16,-4 2 2 0,2 1-6 0,-4 0-1 16,0 1-1-16,0-1-1 0,0 1-1 0,-5-2-2 15,2 1-4-15,-3-2-1 0,3-1-4 16,-4-1-1-16,2 0-1 0,-2-2-13 0,-2-1 1 0,-1-1-13 15,-1-2-13-15,1-1-11 0,1 0-23 16,-1-3-23-16,4 0-31 0,-2 0-40 0,0-1-61 16,-1-1-84-16,4-1-2 0,-1-6 23 0,4-1-160 15</inkml:trace>
  <inkml:trace contextRef="#ctx0" brushRef="#br1" timeOffset="-13404.53">8162 8563 0 0,'0'0'200'0,"0"0"-175"0,0 0 22 0,0 0 40 16,0 0 55-16,0 0 47 0,0 0 24 16,0 0-5-16,0 0-26 0,0 0-26 0,0 0-38 15,0 0-27-15,-11-16-27 0,11 16-25 0,0 0-11 16,0 0 0-16,0 0 7 0,1 0 7 16,1 0 9-16,2 0 0 0,-1 0-5 0,4 2 6 15,-2-2-3-15,4 1-1 0,0-1-1 0,2 0-9 16,-1 0-7-16,1 0-3 0,1 0-6 0,1 0-1 15,2 0-7-15,-3 0-1 0,2 0 0 0,1-1-7 16,-1 1 0-16,2-2-3 0,3 2-6 16,-3 0 3-16,2 0 1 0,0 0 0 0,2 0 2 15,1 0-4-15,-2 0-3 0,-1 0-3 16,-2 0-3-16,1 2-5 0,-4 0-13 0,1 0-18 16,-1 1-34-16,-1 0-46 0,-2 2-65 0,0-2-91 15,-1 2-119-15,-2-1-3 0,-3 0-42 16,-1-1 52-16</inkml:trace>
  <inkml:trace contextRef="#ctx0" brushRef="#br1" timeOffset="-13122.77">8174 8639 593 0,'0'0'128'0,"0"0"-85"16,0 0 47-16,0 0 89 0,0 0 46 0,0 0-29 16,0 0-37-16,0 0-29 0,0 0-24 15,0 0-21-15,0 0-16 0,0 0-16 0,0 0-10 16,117-6-7-16,-104 8-3 0,-2 1-7 0,4 1-3 16,-1-1-5-16,-1 1-7 0,3-1-2 15,-3 1-4-15,2 0 0 0,0 0-8 0,0-1-1 16,0 1-7-16,3-2-13 0,-3-1-17 0,2 0-34 15,3-1-52-15,-3 0-98 0,2 0-162 16,-3 0-40-16,-7-2-514 0</inkml:trace>
  <inkml:trace contextRef="#ctx0" brushRef="#br1" timeOffset="-12814.56">8657 8383 452 0,'0'0'180'15,"0"0"29"-15,0 0 37 0,0 0 18 0,0 0-51 16,0 0-42-16,0 0-26 0,0 0-26 16,119 66-27-16,-107-55-28 0,0 0-21 0,-3 1-12 0,0 1-4 15,-3-2-5-15,1 2 1 0,-5-1-2 16,1 0-1-16,-2 1-2 0,-1 0 0 15,0-1-1-15,-5 1-3 0,-1-1 0 0,-5 1-6 0,-1 0-7 16,0-2-5-16,-4 2-10 0,2-2-13 0,-4 1-16 16,4 1-23-16,-4-3-37 0,5 1-47 15,-5 0-73-15,2-1-101 0,-3 1-100 0,5-4-12 16,4-2-182-16</inkml:trace>
  <inkml:trace contextRef="#ctx0" brushRef="#br1" timeOffset="-12503.4">8001 8429 836 0,'0'0'59'0,"0"0"21"16,0 0 25-16,0 0 13 0,0 0-10 0,0 0-11 0,-116 21-6 15,93-10-4-15,-2 2-3 0,1 2-13 16,2 0-5-16,2 2-4 0,0 0-7 0,2 2-7 16,2-1-10-16,3 0-7 0,3 1-12 0,2 0-6 15,5-3-6-15,0 3-7 0,3 0-4 16,0-3-7-16,6 2-13 0,6-1-19 0,4 0-37 15,4-3-78-15,2 0-122 0,5-1-127 0,-4-5-319 16,-9-3 384-16</inkml:trace>
  <inkml:trace contextRef="#ctx0" brushRef="#br1" timeOffset="-11104.38">9451 8787 318 0,'0'0'24'0,"0"0"23"0,0 0 32 0,0 0 38 16,0 0 21-16,0 0 15 0,0 0 21 16,0 0 4-16,0 0-8 0,0 0-13 0,0 0-26 15,0 0-15-15,0 0-14 0,0 0-12 0,53-34-9 16,-45 26-12-16,-3-2-10 0,1 0-7 0,-3-1-9 15,1 0-4-15,-3 0-7 0,-1-1-3 16,0-1-6-16,0 0-5 0,-1 1-3 0,-6-1-7 16,1 2-1-16,0-1-3 0,-3 2-2 0,0 3-2 15,-1 0-6-15,0 4-5 0,1 2-5 16,-2 1-5-16,0 0-3 0,-3 4-3 0,-2 4 1 16,0 1-1-16,0 4 3 0,-3 1 2 0,4 2 0 15,-1 1 3-15,5 2 0 0,0-1 3 16,1 0 2-16,2 0-5 0,5-2 0 0,0 0-5 15,3-2 0-15,0 0 6 0,1-3-2 0,4-2 4 16,2 0 5-16,0-3 3 0,3-1 12 0,0-2 9 16,1-3 8-16,4 0 11 0,-2-1 2 15,5-6 0-15,2-2-4 0,-1-3-4 0,1-2 0 0,-3-2 2 16,1-1 5-16,0-1 2 0,-1-3-6 16,-2 0-4-16,0 1-8 0,-1-3-4 0,0-1-1 15,0-2-6-15,-1 0-1 0,0-2-4 0,2-2-5 16,-4-1-3-16,2-3-11 0,0-1-6 0,0-1-4 15,-1 2 0-15,-2 2 8 0,-1 5 5 16,-2 3 10-16,-2 5 2 0,-3 6 5 0,-1 2 7 16,-1 5 3-16,0 2-3 0,0 4-11 0,-2 0-7 15,-1 7-8-15,-6 3 2 0,0 6 8 0,0 2 4 16,-1 3 3-16,0 0 1 0,3 2 2 16,1 3 1-16,0 1 1 0,2-1 0 15,4 2 2-15,0-1-5 0,0-2 2 0,0-1-4 0,0-1-1 16,4-2 4-16,3 0-4 0,-4-3 2 15,4-1-1-15,2 0-1 0,0-3-1 0,-1 0 2 16,3-2 0-16,0-1-1 0,-1-1 1 0,1-2 0 16,1-1 0-16,-2-1 0 0,1-1 3 0,1-3-3 15,1-1 0-15,2-1 0 0,-2 0 2 0,4-2 2 16,-4-4 0-16,4-2 4 0,-5-1-3 16,3-2 4-16,-2-2 0 0,-1-1-1 0,-2 0-1 15,-1-2-2-15,-1 1 1 0,-4-1-4 0,3 0 2 16,-4 1-3-16,-3 1 1 0,0 1-1 0,0 3 1 15,0 1-1-15,-2 1 0 0,-5 2 2 0,3 4-5 16,-4 0 0-16,1 2-5 0,-1 0-2 16,-3 5-1-16,-1 4 3 0,-1 0 4 0,2 4 0 15,-2 1 1-15,-1 1 0 0,3 1 0 0,0 0-1 16,2 1 6-16,4-1-3 0,-2 0 3 16,2 0 0-16,0 0 0 0,5-1 0 15,0 0-1-15,0-2 3 0,1-2-3 0,7 0 6 16,1-3 1-16,1-1-4 0,4-1 3 0,3-1 1 0,2-4 1 15,3-1 2-15,0 0 2 0,1-3-4 16,5-4 0-16,-3-2-1 0,1 0-2 0,-1-3-1 16,0-1 0-16,-2-1-1 0,0 1-1 0,0-4 3 15,-4 0-1-15,-2-2 0 0,0-1-4 0,-2-1 1 16,-1-2-1-16,-2-2-8 0,0-2 1 16,-2-2-8-16,1-3-3 0,-3-1-2 0,0 1 2 0,-4 2 1 15,2 4 2-15,-4 2 6 0,-1 6 3 16,-1 4 4-16,0 5 7 0,0 3 5 0,0 3-2 15,-1 3-6-15,0 0-9 0,-4 3-6 0,0 8 3 16,-2 2 5-16,3 3 8 0,-4 5 2 16,1 3 3-16,1 2-2 0,0 1-2 0,3 1 4 15,-1 0-1-15,2-1 3 0,1 1 1 0,0-2-1 16,1 0-4-16,0-1 1 0,0 0-1 16,0-2-1-16,0 0 0 0,1-2-4 0,2 0 0 15,0-3-3-15,-1 0 0 0,0-3-3 0,1-1-2 16,0-1-1-16,-1-2 2 0,-2-2-7 15,1-2-8-15,0 0-9 0,3-2-32 0,-2-1-23 16,0-2-46-16,-1-1-70 0,0-1-90 0,4 0-136 16,-4-2 9-16,1-1-456 0</inkml:trace>
  <inkml:trace contextRef="#ctx0" brushRef="#br1" timeOffset="-10861.03">10082 8486 1766 0,'0'0'237'15,"0"0"-198"-15,0 0 41 0,0 0 65 0,0 0 5 16,0 0-20-16,0 0-22 0,0 0-16 16,0 0-17-16,124 27-19 0,-93-27-15 0,1 0-8 15,-1 0-9-15,1 0-7 0,-3 0-6 0,-1-2-6 16,1 1-2-16,-2-1-10 0,-4 2-4 0,0 0-20 15,-3 0-32-15,-2 0-34 0,-2 0-50 0,-4 0-59 16,-1 3-109-16,0 0-168 0,-3 0-33 16,-5-2-620-16</inkml:trace>
  <inkml:trace contextRef="#ctx0" brushRef="#br1" timeOffset="-10328.45">11028 8288 758 0,'0'0'223'16,"0"0"19"-16,0 0 35 0,0 0 2 0,0 0-67 15,0 0-68-15,0 0-49 0,0 0-31 0,0 0-16 16,0 0-10-16,0 0 4 0,0 0 4 0,0 0 5 16,-87 74 4-16,68-48-1 0,0 1 2 0,0 4-7 15,-1 0-5-15,-1 0-3 0,2 1-7 16,1 1-5-16,4-1-7 0,0 1-7 0,1-3-7 15,5 2-5-15,2 0-3 0,4-4 0 0,1 1-4 16,1-1-4-16,3-4-6 0,6-2-10 0,2-3-17 16,1 0-24-16,8-3-24 0,1-4-36 15,5-1-45-15,-1-4-84 0,3-3-211 0,-5-2-49 16,-6-1-642-16</inkml:trace>
  <inkml:trace contextRef="#ctx0" brushRef="#br1" timeOffset="-9866.74">11488 8580 1553 0,'0'0'127'0,"0"0"29"15,0 0 39-15,0 0 7 0,0 0-62 0,0 0-55 16,0 0-35-16,0 0-15 0,0 0-2 0,0 0 6 16,0 0 6-16,0 0-2 0,0 0-10 15,0 0-2-15,-16 94-2 0,11-73-4 0,2-1 2 16,-1 1-5-16,-2 0-2 0,3 0-7 0,-3-2-3 16,3-1-2-16,-3 0-1 0,2-3-1 15,-3-1 0-15,5-1-2 0,-2-1-8 0,-1-2-3 16,4 0-12-16,0-2-18 0,0-2-15 0,1-3-32 15,0-1-34-15,0 0-47 0,0-2-58 16,1 0-124-16,1 0-163 0,2 0 23 0,-2-1-404 0</inkml:trace>
  <inkml:trace contextRef="#ctx0" brushRef="#br1" timeOffset="-9547.62">11191 8553 1070 0,'0'0'245'0,"0"0"-72"0,0 0 30 16,0 0 23-16,0 0-16 0,0 0-39 0,0 0-41 15,0 0-29-15,0 0-18 0,0 0-14 16,0 0-6-16,140 10-7 0,-110-8-10 0,0 0-9 15,2 1-11-15,0-1-4 0,1 0-7 0,1-1-2 16,-1 0-5-16,-2 1-1 0,0-1-4 0,-4-1 0 16,-4 0 0-16,0 0-5 0,-4 0 0 15,-1 0-10-15,-4 0-13 0,0 0-14 0,-2 0-29 0,-3 0-42 16,0 0-61-16,-3 0-87 0,2 0-179 16,-1 1-104-16,-5-1-777 0</inkml:trace>
  <inkml:trace contextRef="#ctx0" brushRef="#br1" timeOffset="-9075.32">12055 8324 1065 0,'0'0'217'16,"0"0"4"-16,0 0 27 0,0 0-11 0,0 0-51 15,0 0-42-15,0 0-23 0,0 0-29 0,0 0-19 16,0 0-9-16,-93 125-11 0,84-109-9 15,3-2-6-15,0 2-13 0,3-3-8 0,-1 1-9 16,4 0-5-16,0-1 0 0,0-2-7 0,5 1 4 16,-1-1-9-16,3-2-8 0,1 2-11 15,-2-3-22-15,2 1-26 0,0-2-42 0,2-1-57 16,0-1-141-16,-4-3-226 0,1 0-846 0</inkml:trace>
  <inkml:trace contextRef="#ctx0" brushRef="#br1" timeOffset="-8663.69">12389 8418 1137 0,'0'0'258'0,"0"0"-44"0,0 0 19 0,0 0-9 15,0 0-66-15,0 0-51 0,0 0-29 0,0 0-21 16,0 0-17-16,0 0-7 0,0 0 4 16,0 0-1-16,0 0-1 0,0 0-4 0,-94-23-8 15,84 29-4-15,0 3-3 0,1 2-2 0,-1 0 1 16,0 1-1-16,2 1-1 0,3-2 1 0,-3 2-7 15,1-2 2-15,3 2-4 0,-2 0-3 0,4-1 4 16,0 1-4-16,1 0-2 0,0-2 1 0,1 1-2 16,0-3-2-16,1 0 0 0,2-1-3 15,3-1-2-15,-1-1-4 0,3-2-2 0,3 0-7 16,0-2-9-16,3-1-15 0,2-1-27 0,3 0-39 16,0-3-51-16,1-2-76 15,-1-1-142-15,0-1-100 0,-5 3 33 0,-6-1-358 0</inkml:trace>
  <inkml:trace contextRef="#ctx0" brushRef="#br1" timeOffset="-8382.06">12473 8164 1400 0,'0'0'310'15,"0"0"-199"-15,0 0 26 0,0 0 50 0,0 0-8 16,0 0-42-16,0 0-30 0,0 0-26 0,0 0-21 16,0 0-9-16,0 0-10 0,0 0-6 15,0 0-8-15,122 119-7 0,-106-100-7 0,-4 2-4 16,4 3-3-16,-3 0-1 0,-1 2-3 16,0-1-1-16,-4 0 2 0,-1-1-5 0,-5-2 1 15,0 0-6-15,-2-1-11 0,-3-1-12 0,-6-2-15 16,-1 0-14-16,-1 0-35 0,-2-1-56 15,-3-2-94-15,-3-1-166 0,7-5-131 0,1-2-780 0</inkml:trace>
  <inkml:trace contextRef="#ctx0" brushRef="#br1" timeOffset="-7638.01">12978 8343 618 0,'0'0'168'0,"0"0"38"16,0 0 32-16,0 0 22 0,0 0-41 0,0 0-68 15,0 0-75-15,0 0-35 0,0 0-11 16,0 0 20-16,0 0 25 0,0 0 17 0,0 0 1 15,0 0-13-15,41 62-3 0,-32-37-8 0,2 1-7 16,-2 1 0-16,0 2-8 0,1-1-9 0,-2 4-9 16,-3-1-6-16,2 1-11 0,-6-1-4 0,-1 1-3 15,0-2-2-15,-8-1-4 0,0-1 2 16,-5-3-3-16,2-1-5 0,-2-2 6 0,-4-4-7 16,4 0 2-16,-5-2-5 0,-1-2-8 15,4-1-15-15,-3-1-31 0,1-1-37 0,2-1-57 16,0-1-96-16,3-3-194 0,3 0-115 0,6-3-761 15</inkml:trace>
  <inkml:trace contextRef="#ctx0" brushRef="#br1" timeOffset="-7238.08">13530 8529 1327 0,'0'0'183'0,"0"0"12"0,0 0 27 0,0 0-26 16,0 0-60-16,0 0-54 0,0 0-26 0,0 0-1 15,0 0 9-15,0 0 10 0,0 0 2 16,0 0-2-16,0 0-12 0,60 35-9 0,-35-33-12 16,1 0-9-16,1 0-11 0,3-1-8 0,-1-1-1 15,0 1-6-15,2-1-1 0,-1 0-1 0,0 0-4 16,-2 0-2-16,-1 0-9 0,-2 0-20 15,-2 0-31-15,0 0-35 0,-2 0-60 0,-2 0-84 16,-2 0-209-16,-6 0-117 0,-5 0-804 0</inkml:trace>
  <inkml:trace contextRef="#ctx0" brushRef="#br1" timeOffset="-6952.83">13506 8681 1667 0,'0'0'247'16,"0"0"-143"-16,0 0 29 0,0 0 56 0,0 0-21 16,0 0-42-16,0 0-30 0,0 0-25 0,0 0-15 15,0 0-14-15,119 16-6 0,-98-15-6 0,1 1-6 16,-1-1-2-16,3 1-7 0,1-1-3 0,-3-1 0 15,5 0-8-15,-1 0-1 0,0 0-1 16,-2 0-6-16,0 0 1 0,-1-3-3 0,-2 2-13 16,-2-2-15-16,0 1-29 0,-2-1-32 0,-1-1-45 15,-3 1-63-15,-2-2-114 0,-3 1-216 16,-1 1-4-16,-4 1-568 0</inkml:trace>
  <inkml:trace contextRef="#ctx0" brushRef="#br1" timeOffset="-6678.53">13859 8358 2151 0,'0'0'47'16,"0"0"17"-16,0 0 52 0,0 0 25 0,0 0-18 15,0 0-27-15,0 0-25 0,-25 119-18 16,19-93-11-16,-1 0-9 0,0 1-9 0,-2-1-3 16,1 2-8-16,-1-2-2 0,-1 1-8 0,-1-2-3 15,2 0-2-15,-2 0-9 0,-1-4-7 0,-3 0-19 16,3-2-21-16,0-3-33 0,-1 0-40 16,1-3-68-16,2-1-175 0,4-3-196 15,-1-5-854-15</inkml:trace>
  <inkml:trace contextRef="#ctx0" brushRef="#br1" timeOffset="-5921.56">14627 8469 677 0,'0'0'230'16,"0"0"-9"-16,0 0 41 0,0 0 33 0,0 0-26 16,0 0-73-16,0 0-54 0,0 0-31 0,0 0-27 15,0 0-4-15,0 0-7 0,0 0-8 0,0 0-12 16,10-39-9-16,-10 39-9 0,-1 0-11 0,-3 0-3 16,-2 0-8-16,-3 0-3 0,-1 2-2 15,-3 2 1-15,-4-1-5 0,-1 2 0 0,-4 1 1 16,1 0-5-16,-1 2 4 0,1-2-2 0,1 2 2 15,-1 2-6-15,2-2 7 0,3 1-1 16,0 0-1-16,1 1 3 0,-2-2-2 0,6 0-1 16,1 2-2-16,0-2 4 0,2 0-4 0,3 0-4 15,1 1 3-15,1-1 1 0,2 1-5 0,0 1 4 16,1-2 1-16,0 1-6 0,1-1 5 0,1 0-2 16,5 0-2-16,1 0 2 0,1 0 0 15,1 0 2-15,3-1 0 0,0 0 3 0,1 0-4 16,2-2 1-16,-1 0-2 0,3 0 2 0,-2-1 0 15,1 0 2-15,1-2 2 0,2-1-2 16,-1-1 0-16,2 0-2 0,0 0 2 0,-3 0-4 16,4 0 7-16,-1-3-1 0,-3-2 0 0,1 1 3 15,0-2-1-15,-3 1 1 0,1 0 1 0,-3-2 4 16,1 0 0-16,-1-1 5 0,-1 0-1 16,0 0 1-16,-1-2-2 0,1 2-3 0,-3-2 5 15,-1 1-6-15,2 0 8 0,-4-2-2 0,-3 1 1 16,0-1 3-16,-2 0-3 0,-2 2-1 0,0-2-2 15,0 2 0-15,-1 0-1 0,-4 0 0 0,-1 1 1 16,-2 0-2-16,-3 0-4 0,1 1 0 0,-1 0-4 16,-1 1-4-16,0 1 3 0,-1 1-5 15,-1 1 4-15,-1-1-2 0,-1 3-5 0,0 1-7 16,-3 0-10-16,0 0-12 0,0 0-22 0,-2 4-30 16,0 0-46-16,1 0-66 0,-2 2-134 15,5-1-317-15,6-2-857 0</inkml:trace>
  <inkml:trace contextRef="#ctx0" brushRef="#br1" timeOffset="36237.51">7842 10467 201 0,'0'0'7'16,"0"0"16"-16,0 0 24 0,0 0 18 0,0 0 18 16,0 0 10-16,0 0 9 0,0 0 7 0,0 0 9 15,0 0 0-15,0 0-8 0,0 0-2 16,-66 4-1-16,60-3-10 0,-3 0-2 16,2 1-4-16,-2 1-10 0,-2-1-4 0,1 0-12 15,-2 2-8-15,-1 0-10 0,-1 1-8 0,-2 0-3 16,0 0-5-16,-3 2-4 0,1 2-1 0,-1-1-2 15,-2 3-3-15,0-1 1 0,-1 1-7 0,0 2 3 16,-2-2-3-16,2 1-2 0,-2 1-3 0,0 0-6 16,-1 1 1-16,2-1-2 0,0 0 1 15,0 1-2-15,0-1 1 0,2-2-2 0,-1 0 0 16,1 2 0-16,2-3-4 0,-2-1 2 0,3-1-4 16,4-2-2-16,2 0-4 0,2 0-9 0,3-1-17 15,3-2-24-15,1-1-28 0,2 1-34 0,1-2-40 16,0 0-54-16,0 0-50 0,0 0-35 0,4 1 14 15,0-2 70-15,-2 0-192 0</inkml:trace>
  <inkml:trace contextRef="#ctx0" brushRef="#br1" timeOffset="36549.26">7918 10524 1059 0,'0'0'60'0,"0"0"22"0,0 0 51 16,0 0 21-16,0 0-12 0,0 0-63 0,0 0-40 16,0 0-13-16,0 0-4 0,0 0-6 0,0 0-2 15,0 0 1-15,0 0 3 0,-87 45 4 0,66-32-2 16,-4 0 3-16,-3 2-5 0,-3 3-4 0,-2 0-1 15,-4 1-1-15,0 1-2 0,-3-1 1 16,0 1-7-16,-1 0-6 0,0 0-5 0,0 0-10 16,2 0-3-16,1-1-13 0,4 0-21 15,1-2-46-15,6-1-105 0,3-2-139 0,6-4-42 16,7-4-452-16</inkml:trace>
  <inkml:trace contextRef="#ctx0" brushRef="#br1" timeOffset="37404.96">4505 10298 1276 0,'0'0'3'0,"0"0"37"0,0 0 38 0,0 0 41 15,0 0 5-15,0 0-27 0,0 0-18 16,0 0-19-16,0 0-17 0,138-104-8 0,-110 94-11 15,0 1-7-15,0 0-9 0,2 1-5 0,0 0-8 16,1 1-10-16,0 0-16 0,2 1-38 0,-4 1-61 16,1 2-108-16,-2 1-138 0,-10 1-3 0,-6 1-384 15</inkml:trace>
  <inkml:trace contextRef="#ctx0" brushRef="#br1" timeOffset="37829.73">4596 10194 1285 0,'0'0'-71'0,"0"0"52"0,0 0 50 15,0 0 66-15,0 0 5 0,0 0-33 16,0 0-9-16,-1 125 2 0,4-94-3 0,0 4 6 15,-1 2-5-15,-1 5-4 0,0 3-5 0,0 2-3 16,-1 4-2-16,0 0-9 0,0 2-9 0,0 1-7 16,-2-1-7-16,-4 0-3 0,-1 1 5 0,-1-1-8 15,-2 1 2-15,1-1-2 0,-1-1-4 0,3 0 5 16,0-1 1-16,-1-3 4 0,4-4-1 16,-1-3-1-16,5-5-3 0,0-6-3 0,0-4-4 15,5-5 2-15,-1-5-1 0,1-2-1 0,1-5 8 16,-2-2-1-16,1-2 6 0,1-2 7 0,-2-1 9 15,0-2 9-15,3 0 6 0,-4 0 0 16,4-4-5-16,1 1-7 0,-1-2-8 0,1 0-4 16,1 1-7-16,2-1-1 0,-1 1-3 0,2 1-5 15,3-1-1-15,-3 1-5 0,6-1-2 16,-4 0-5-16,4 1-10 0,0-2-18 0,2 2-36 16,1-2-54-16,0 0-79 0,1 2-111 0,0-3-166 15,-4 3-17-15,-7-1-382 0</inkml:trace>
  <inkml:trace contextRef="#ctx0" brushRef="#br1" timeOffset="38447.36">5121 10436 750 0,'0'0'35'0,"0"0"18"16,0 0 59-16,0 0 48 0,0 0-9 0,0 0-36 16,0 0-25-16,0 0-16 0,0 0-14 15,0 0-8-15,0 0-8 0,108-124-2 0,-94 106 2 16,-3-1-8-16,2 0-4 0,1-3-6 0,-3 1-4 15,2-1-8-15,-3 0-3 0,0 2-2 0,1-1-3 16,-1 4 3-16,-2 2-1 0,-1 3 3 16,-2 4-2-16,1 2-1 0,-4 4-7 0,0 2-12 15,-1 0-7-15,2 0-1 0,0 6 7 0,0 3 9 16,0 2 9-16,1 5-2 0,0 2 0 16,-1 3 0-16,1 1-2 0,-1 1 2 0,0 3-2 15,2 0 1-15,-2 0-2 0,4-2 2 0,-2-1-1 16,0-1 0-16,-2-3-4 0,3 0 2 0,-4-3 3 15,-1-1 0-15,-1-3 12 0,0 0 3 16,0-3 8-16,0-2 10 0,-1-2-2 0,-2-2 5 16,-2 0-1-16,2-2-4 0,-2-1-5 0,-1 0-7 15,-2 0-15-15,4-2-15 0,-3-3-23 0,0-2-23 16,2 0-37-16,1-2-51 0,1-1-62 0,2 0-117 16,0 0-81-16,1 2-114 0,0 2 25 0</inkml:trace>
  <inkml:trace contextRef="#ctx0" brushRef="#br1" timeOffset="38753.53">5658 10392 1607 0,'0'0'40'0,"0"0"9"0,0 0 61 0,0 0 14 15,0 0-30-15,0 0-39 0,0 0-10 16,100-120-11-16,-87 102-10 0,-2 0-2 0,-1 1-5 16,0-1-5-16,-1 3-2 0,-2 2-3 0,-2 1-4 15,2 4 1-15,-4 2-3 0,0 3-2 0,-2 3-6 16,-1 0-6-16,0 0 1 0,0 6 3 0,0 3 8 16,0 5 6-16,-3 3 2 0,1 4-8 0,-3 1-1 15,1 2-12-15,0-2-19 0,-1 0-33 0,3 1-53 16,-1-1-54-16,0-2-94 0,1 0-92 15,2-2-12-15,0-4-334 0,0-6 588 0</inkml:trace>
  <inkml:trace contextRef="#ctx0" brushRef="#br1" timeOffset="39279.64">5274 10911 1323 0,'0'0'54'16,"0"0"-2"-16,0 0 31 0,0 0 20 0,0 0-28 16,0 0-41-16,0 0-2 0,0 0 1 0,0 0 6 15,0 0 8-15,0 0 8 0,0 0-1 16,33-125-2-16,-28 115-5 0,-3-1-8 16,-1 2-4-16,2 0-9 0,0 1-4 0,-1 0-11 0,0 2-4 15,1 3-3-15,0-2-4 0,0 4-4 16,-1 0-6-16,-1 1-4 0,3 0-6 0,-2 0 3 15,1 2 3-15,2 4 2 0,-1 1 5 0,2 1 3 16,0 1 1-16,2 1-1 0,0 2 4 0,-1-1-6 16,1 1 2-16,1 0 1 0,0-1-3 15,-1 0 1-15,1 2-2 0,-1-1 1 0,-1 1 0 16,3-3 3-16,-3 1 2 0,-1 0 4 0,-1-1-4 16,-3-1 7-16,1 0 3 0,0-3 7 0,-3 0 15 15,0 0 5-15,-5-2 8 0,2 0 1 0,-4-1-3 16,3-1-8-16,-3 1-8 0,-1-1-6 15,2-1-10-15,-1 0-4 0,1-1-8 0,0 2-8 16,-1-2-20-16,4 0-34 0,-4 0-61 0,4 0-121 16,-2 0-185-16,2 0-52 0,0 0-524 0</inkml:trace>
  <inkml:trace contextRef="#ctx0" brushRef="#br1" timeOffset="39631.7">5603 10776 1886 0,'0'0'39'0,"0"0"19"16,0 0 45-16,0 0 4 0,0 0-43 0,0 0-17 16,0 0-8-16,133-24-14 0,-114 24-6 0,-1 0-11 15,-1 2 1-15,-4 2-2 0,0 2-1 0,-2 0-4 16,-4 2-2-16,0 0 0 0,-5 0-2 0,-1 2 5 15,-1 0-1-15,0 0 1 0,-4 3 0 16,-4 0 0-16,-1-1-2 0,-1 2 1 0,0-1-1 16,0-1-1-16,2 0 1 0,2 0-1 0,-1-2 2 15,5-2-6-15,0-1 1 0,2-2-3 16,0-1-6-16,0-1 3 0,2 0-1 16,1-1 1-16,5-2 0 0,-1 0-3 0,1 0-5 15,0 0-3-15,4-1-7 0,1-1-10 0,-2-1-17 0,1 0-24 16,1-1-29-16,1 1-46 0,-1 1-48 15,-1-1-79-15,-2 1-72 0,7 0 19 0,-7 0 61 16,-3 2-161-16</inkml:trace>
  <inkml:trace contextRef="#ctx0" brushRef="#br1" timeOffset="40137.35">5386 11405 1850 0,'0'0'75'15,"0"0"-73"-15,0 0 38 0,0 0 46 16,0 0 17-16,0 0-26 0,0 0-27 0,0 0-11 16,0 0-10-16,0 0-11 0,0 0-1 0,0 0 2 15,0 0-1-15,0 0 1 0,98-122-1 16,-88 108-2-16,-2 1-1 0,1-2-1 0,-1 1 0 16,-1-1-2-16,-1 0-2 0,0-1 0 0,-2 2-5 15,1 2-1-15,0 0 0 0,-1 2-1 0,-1 2 0 16,0 2-2-16,0 1-3 0,-1 2-3 15,0 0-3-15,-1 2-1 0,3 1-4 0,-3 0-4 16,1 0 4-16,0 4-2 0,0 2 6 0,2 0 2 16,-1 4 5-16,-1-1 2 0,3 3 2 0,-1 1 3 15,-1 2-2-15,1 3 2 0,-2-3-1 0,0 3 1 16,1-1 1-16,0 0 2 0,-2-1-2 0,-1 1 1 16,0-1 1-16,0 0-2 15,0-1-1-15,0 0-1 0,0-1 0 0,-3-2-1 16,-1 0-1-16,3-3-2 0,-2 0-5 0,0-2-9 15,-1 0-15-15,3-1-32 0,-2-2-53 0,-2 1-65 16,4-2-102-16,-2 1-127 0,2-2-50 0,-3-1-547 0</inkml:trace>
  <inkml:trace contextRef="#ctx0" brushRef="#br1" timeOffset="40629.63">5847 11279 2001 0,'0'0'43'0,"0"0"11"0,0 0 56 16,0 0 15-16,0 0-39 0,0 0-22 16,0 0-11-16,0 0-13 0,0 0-12 0,117-12-6 15,-104 12-3-15,2 0-3 0,-2 0-4 16,-2 2-5-16,-1 3-5 0,0 1-3 0,-3 0 0 15,-3 1-4-15,-4 0-1 0,0 1 3 0,0 1-7 16,-3 1 1-16,-7 0-5 0,-2 3-7 0,-4 0-1 16,-1 1 1-16,0-1 1 0,0-1 3 0,-1 0 1 15,5-3 0-15,0-1 2 0,4-2-5 0,2-2-10 16,5-2-28-16,0-2-28 0,2 0-8 0,0 0 1 16,3 0 30-16,3 0 25 0,1-3 17 15,3-1 7-15,4-2 4 0,-2 0 4 0,1 0 0 16,2 2 1-16,-1-1 2 0,0 1 2 0,0 2 4 15,-2 1 10-15,-1 1 4 0,0 0 11 16,-1 0 16-16,-2 3 4 0,2 3 12 0,-2 0-2 16,-4 1-3-16,3 0-9 0,-4 1-5 0,0 1-5 15,-2 0-4-15,-1 2 3 0,0 0-2 0,-4 1 1 16,0-1-3-16,-4 2 3 0,0 0-6 16,-3-2-3-16,1 1-3 0,-1-1-7 0,-4-1-4 15,1 1-6-15,1-2-2 0,-3 0-6 0,4-2-1 16,0-1-11-16,1-2-19 0,0-1-31 15,1-2-35-15,2-1-44 0,-1 0-82 0,5-5-126 16,-1 1-170-16,4 1-760 0</inkml:trace>
  <inkml:trace contextRef="#ctx0" brushRef="#br1" timeOffset="41279.91">6301 9897 790 0,'0'0'98'0,"0"0"-27"0,0 0 31 15,0 0 28-15,0 0 6 0,0 0-25 0,0 0-33 16,0 0-14-16,0 0-16 0,0 0-13 0,0 0-9 16,0 0-1-16,121-75-2 0,-108 70-1 0,3 0 4 15,-4 1-7-15,2-1 0 0,-1 1-5 0,-4 0-4 16,3 2-5-16,-5-1-1 0,-1 2 2 0,0 0-3 16,-1 1 3-16,-2 0-3 0,0 1 6 0,-1 4 9 15,0 2 11-15,-2 3 10 0,3 5 0 16,0 3 0-16,-2 6-7 0,-1 4-2 0,1 2-4 15,-1 2 1-15,0 4-8 0,1 0-3 0,-1 3-4 16,0 2-5-16,2 1 2 0,-2 2-1 16,0 4 3-16,0 1 1 0,0-1 4 0,-4 3 6 15,2-2 2-15,-3 0 7 0,4 0 3 0,-2-1 0 16,0 1-6-16,0-3 1 0,1-2-9 0,1-2-2 16,1-2-4-16,-2-1-1 0,2-2-1 15,0 0 0-15,0-3 1 0,0-2-3 0,3 1-1 16,-1-4 2-16,1 0 2 0,0-1 0 0,-1-1 4 15,0 0 0-15,0-1-3 0,-1-1 1 16,2-2-3-16,-2-1-4 0,-1-2-3 0,0-1 0 16,0 0 3-16,-5-4 1 0,0 0 6 0,-4 1 1 15,0-1 1-15,-1-2 0 0,-1 0 0 0,3-3-3 16,-3 0 1-16,1-1 1 0,-1 0-2 0,1 0 3 16,0 0-1-16,-3 1 1 0,1 0-4 0,-2-1 2 15,1 1-3-15,0-2-2 0,2 2 1 16,-1-2-5-16,-2 0 0 0,4-1-3 0,-1 0-1 15,0 0 0-15,2-3-3 0,0 1-2 0,4-3-5 16,-1 0-15-16,3-2-18 0,-1 0-31 0,1 0-49 16,3 0-81-16,-2 0-196 0,1-3-230 15,0 0-832-15</inkml:trace>
  <inkml:trace contextRef="#ctx0" brushRef="#br1" timeOffset="45190.66">11685 10490 192 0,'0'0'62'15,"0"0"26"-15,0 0 52 0,0 0 45 16,0 0 7-16,0 0-26 0,0 0-26 0,0 0-23 16,0 0-11-16,0 0-13 0,0 0-15 0,0 0-10 15,-8-11-13-15,8 11-4 0,0 0-5 0,0 0-8 16,0 0 0-16,0 0-8 0,0 0-2 0,0 0-4 16,0 0-3-16,0 0-3 0,0 0-2 0,0 0 0 15,0 0 2-15,0 0-2 0,0 0-1 16,0 0 0-16,0 0-8 0,0 0 4 0,0 0-3 15,0 0 1-15,0 0 0 0,0 0 0 0,0 0 1 16,0 0-4-16,0 0 5 0,0 0 1 0,0 0 4 16,0 0 9-16,0 0 9 0,0 0 5 15,0 0 5-15,0 0 4 0,0 0-3 0,0 0 4 16,0 0-3-16,0 0-3 0,0 0-3 0,0-1-5 16,0 1-6-16,0-2-6 0,0 2-6 15,0-1-5-15,0 1-1 0,0 0-2 0,0 0 5 16,0 0-4-16,0 0 1 0,0 0 1 0,0 0-7 15,0 0 4-15,0 0-4 0,0 0-1 16,0 0 0-16,0 0 1 0,0 0-1 0,0 0 1 16,0 0-1-16,0 0-2 0,0 0-1 0,0 0-7 15,0 0 0-15,0 0-12 0,0 0-13 0,0 0-17 16,0 0-33-16,0 0-54 0,3 0-97 0,2 4-157 16,-3 0-169-16,-1-1-762 0</inkml:trace>
  <inkml:trace contextRef="#ctx0" brushRef="#br2" timeOffset="54246.31">11730 10417 697 0,'0'0'168'0,"0"0"-150"16,0 0 21-16,0 0 26 0,0 0 13 0,0 0-9 15,0 0-27-15,0 0-6 0,0 0-9 0,0 0 3 16,0 0-2-16,0 0-2 0,8-46 0 16,-1 43 4-16,-4 3 2 0,4 0 2 0,-4 0 0 15,3 0-1-15,-2 0 2 0,-3 0-3 0,4 0 6 16,-4 1 12-16,0 1 12 0,-1-1 16 0,0-1 9 16,0 1-2-16,0 0-9 0,0 1-13 0,-1 1-12 15,-6-1-9-15,4 0-7 0,-4 0-5 0,0 0-2 16,3-1 1-16,-5-1 1 0,5 0-1 15,-2 0 2-15,1 0-2 0,0 0 0 0,2-3-7 16,1 0-6-16,-2 0-5 0,2-1-9 0,1 1-1 16,1-1-4-16,0 1-1 0,0 0-3 0,0 1-2 15,0 0-1-15,0 2 0 16,0-1 0-16,1 1 1 0,1 0-1 0,2 0-1 16,-2 0 3-16,0 0-6 0,-1 0 5 0,4 0-2 15,-4 1-1-15,1 1 6 0,0 2-1 0,-2-2 6 16,1 0-1-16,-1 1 5 0,1-2 3 0,-1 1 7 15,0 0 6-15,0 1 4 0,0-2 5 0,-1 0-2 16,0 0 2-16,-2-1-3 0,-3 0 1 0,4 1 0 16,-2-1-2-16,-2 0 5 0,3 0 0 15,-2 0 2-15,3 0-3 0,-1 0 0 0,-1-2-6 16,2 1 0-16,1 0-1 0,0 0-4 0,1-1 1 16,0 2-1-16,0-1-1 0,0 1-5 0,0 0-5 15,0 0-3-15,0 0-5 0,0 0 1 0,0 0 4 16,0 0-3-16,1 0 1 0,1 0 1 15,2 1-3-15,-1 2 1 0,-1 0-1 0,3 1 2 16,-2-1 0-16,1 2 4 0,2 0 2 0,-2-1-3 16,3 2 4-16,0 0-3 0,-1 1 1 0,2 0 0 15,1 0 1-15,-1 1 1 0,2 1 0 16,-1-1 0-16,-2 0 1 0,2 2-3 16,1-1-2-16,-1 0-1 0,-1 1 0 0,3-2 3 15,-2 1 0-15,0 0-1 0,2-1-1 0,-2 1-2 16,1 1 2-16,1-2-3 0,-1 1 4 0,-1-1-1 15,2 0-2-15,-1 0 4 0,0 0-2 0,1 0-4 16,-2 1 0-16,1 0-1 0,-3-1 0 0,4 0 3 16,0-1-1-16,-3 2 4 0,3-2-3 0,-2-1 0 15,-1 1 1-15,3 0-5 0,-3 0 6 16,0 0-1-16,-2 0 2 0,2 1 6 0,-1-1-4 16,-3 1-2-16,3 0-4 0,-4 0-2 0,5 0 4 15,-5 0 1-15,4 1 1 0,-3-1 2 0,3 2-1 16,-1-2-2-16,0 1 0 0,0 0 0 15,-2 1-2-15,3 2 3 0,-2-2 2 0,2 1-2 16,0-1 2-16,-3 1-2 0,4 1-2 0,-1 0 0 16,-1-1 1-16,0 2-1 0,-1-2 3 15,3 2-1-15,0 0-2 0,-1-1 4 0,0 2-4 16,2-1 0-16,2 0 1 0,-1-1 0 0,0-1 0 16,1 1 0-16,-1 1 1 0,0-3-2 15,2 2 1-15,1-1-2 0,-3-1 2 0,2 1 2 16,-3-2-3-16,1 0 2 0,-3 0-2 0,2-2 0 15,-1 1 1-15,-1-1-1 0,-1 0-1 0,2 0 0 16,-2 1-1-16,-2-2 2 0,3 1 0 0,-2-3-2 16,2 2 1-16,0-1-2 0,-3-1 2 0,4 0-2 15,-3 0-1-15,3-1 3 0,-1 0-2 16,-3 0 2-16,3-1 0 0,-3-1 0 0,2 1-2 16,-2 0 2-16,2-1 0 0,-4 0-1 0,5 0 0 15,-5 0 0-15,0 0 1 0,2 1-1 0,-2-1 5 16,0-1-7-16,-1 1 3 0,0-1-1 15,0 1-4-15,3 0 4 0,-2 2-3 0,0-2 3 16,-1 0-1-16,2 2 0 0,-1-1 2 0,2 0-1 16,-2 2-2-16,3-1 3 0,-1 1-1 0,-2 1-2 15,3-1 5-15,-2 1-5 0,3-1 2 0,-1 1 0 16,-1 0 1-16,1-1-2 0,-2 2 0 16,4-1 1-16,-1 1-4 0,-2 2 5 15,3-1-2-15,-3 4 3 0,2-1 0 0,-2 2-1 0,4 0 1 16,-3 0-2-16,3-1 2 0,0 0-4 15,0-1 0-15,0-2 1 0,-1 0 2 0,2 0-2 16,-2-2 2-16,1 1 0 0,-2-1-3 0,2-2 3 16,-1 0-2-16,-2-3 2 0,2 0-1 0,-4-1 2 15,-2 0 3-15,2 0-1 0,0 0 2 0,-2 0 1 16,0-4-1-16,0-1-4 0,0-2 2 16,0-1-8-16,-1-1-6 0,0-2-6 0,0 1-11 15,0 0-13-15,0-1-13 0,-2 1-13 0,1 0-25 16,-2 0-21-16,-1 1-42 0,2 1-62 0,-1 1-120 15,-4 1-227-15,4 3-90 0,1 1-426 0</inkml:trace>
  <inkml:trace contextRef="#ctx0" brushRef="#br2" timeOffset="54679.16">12316 11333 1486 0,'0'0'99'15,"0"0"11"-15,0 0 24 0,0 0 19 0,0 0-25 16,0 0-42-16,0 0-5 0,0 0 0 16,0 0 0-16,0 0-8 0,0 0-10 0,0 0-6 15,0 0-9-15,0 0-7 0,98 53-9 0,-84-38-5 16,-3 0-6-16,3 0-3 0,-2-2-1 0,0 1 0 15,0 0-2-15,-1-2-2 0,0-2 0 16,2-1-7-16,0-1 3 0,-2-2 0 0,0 0-2 16,0-3-1-16,1 0 2 0,1-3 1 0,1 0 2 15,-1-1 8-15,-1-5-1 0,3 0 1 16,-2-2 2-16,-1-2-3 0,2 2 2 0,0-3 1 16,-3-1-2-16,4-1 3 0,-1-2-2 0,0 0-1 15,1-2 1-15,-2-2-4 0,4 0-1 0,-3 0-1 16,-2-1-5-16,2 2 1 0,-3 1-3 15,-4 1-3-15,0 1 0 0,-2 2 1 0,-3 1-2 0,-1 1-1 16,1 2 0-16,-2 1-6 0,0 2-4 16,0 1-9-16,0-1-19 0,0 2-25 0,0 0-38 15,0-1-52-15,0 2-99 0,0-2-175 0,0 3-225 16,1-1-829-16</inkml:trace>
  <inkml:trace contextRef="#ctx0" brushRef="#br2" timeOffset="55747.68">13566 11295 562 0,'0'0'190'0,"0"0"42"16,0 0 31-16,0 0 2 0,0 0-51 0,0 0-68 16,0 0-31-16,0 0-14 0,0 0-15 15,0 0-12-15,0 0-7 0,0 0-10 0,0 0-7 16,0 0-7-16,-43-13-8 0,36 13-5 0,-2 0-1 15,2 0-2-15,-3 0-4 0,1 1-3 0,-4 4-6 16,0 1-2-16,1 1-3 0,-4 1 0 16,3 1-3-16,-2 2-1 0,0 1 2 0,0 2-4 15,0 0 4-15,5 1-3 0,-1-1 2 0,5-1 0 16,2-2-2-16,4-2-1 0,0-2-4 0,0-1 0 16,6 1 0-16,-2-1 1 0,5-1 2 0,0 0 2 15,1-1-2-15,2-2 0 0,-1 1 2 0,2-1-1 16,2-1 2-16,-2-1-2 0,4 1 1 15,-3-1-3-15,4 0 1 0,-3 0 2 0,2 0-2 16,-2 2 3-16,0-1-3 0,-4 0 2 0,3 1-4 16,-2-1 4-16,-1 2-3 0,-2-1-1 15,-4 2 2-15,3-2-2 0,-4 3 4 0,-1 1 1 16,0 0 3-16,-2 1-2 0,-1 0 5 0,0 1-2 16,0 0-1-16,0 0 2 0,0 0 0 0,-1 1 1 15,-2 0 0-15,-3 1 4 0,2-1-1 16,-3 0 0-16,-1 0 2 0,-3 0-1 0,2 2 0 15,1-3 1-15,-3 1 1 0,1 0-4 0,0-1 2 16,-1 1 2-16,-1-2-1 0,2 0-2 16,-1-1 3-16,1-1 1 0,-2-1-3 0,2 0 6 15,0-2-5-15,1 1-3 0,-1-2-2 0,1-1-2 16,-1 0-3-16,-2 0-1 0,0 0 0 0,-3 0-2 16,2 0-1-16,-1 0-2 0,-1 0-1 0,4-1-6 15,-2-1 3-15,2 0-3 0,0 1-9 0,2 0-17 16,0 0-23-16,1-1-34 0,5 1-39 15,-1 0-75-15,4 1-161 0,0 0-203 0,0 0-49 16,0 0-494-16</inkml:trace>
  <inkml:trace contextRef="#ctx0" brushRef="#br2" timeOffset="56087.75">14011 11307 2055 0,'0'0'70'16,"0"0"24"-16,0 0 6 0,0 0 12 0,0 0-13 15,0 0-33-15,0 0-17 0,0 0-13 16,0 0-14-16,0 0-14 0,118-28-4 16,-99 27-7-16,-2-1-15 0,1 1-29 0,-1 0-69 15,0 1-123-15,1 0-190 0,-7 0-154 0,-3 0-697 0</inkml:trace>
  <inkml:trace contextRef="#ctx0" brushRef="#br2" timeOffset="56288.22">14024 11460 2357 0,'0'0'32'0,"0"0"21"0,0 0 13 0,0 0 20 0,0 0-16 15,0 0-16-15,0 0-9 0,0 0-16 16,0 0-14-16,125 4-12 0,-99-4-11 0,-3 0-14 16,0 0-37-16,1 0-71 0,-2 1-113 0,-1-1-162 15,-3 0-176-15,-7 0-781 0</inkml:trace>
  <inkml:trace contextRef="#ctx0" brushRef="#br2" timeOffset="56744.06">14713 11187 1684 0,'0'0'103'0,"0"0"16"15,0 0 13-15,0 0 21 0,0 0-17 0,0 0-43 16,0 0-21-16,0 0-12 0,0 0-11 16,127-27-10-16,-102 25-10 0,0-1-9 0,0 3-10 15,-1-2-3-15,-2 0-6 0,0 1-5 0,-3 0-5 16,-2 1-18-16,-3 0-37 0,-1 0-56 15,-5 0-94-15,0 1-134 0,-6 2-168 0,2-1-6 16,-4 0-361-16</inkml:trace>
  <inkml:trace contextRef="#ctx0" brushRef="#br2" timeOffset="57198.26">14772 11123 1628 0,'0'0'92'0,"0"0"22"0,0 0 15 0,0 0 7 16,0 0-25-16,0 0-17 0,0 0-13 0,0 0-11 15,-29 127-12-15,29-101-9 0,2 3-3 0,1 2-1 16,1 3-8-16,-2-1-7 0,0 2-6 16,-2-1-4-16,0-1 0 0,0 2-3 0,-2 0 3 15,-4 0-1-15,2 0 3 0,-2 2 2 0,0-2 1 16,1-1 0-16,-1 0 4 0,2 0 0 0,3-1-1 15,1 1-2-15,0-2-8 0,0-1-2 16,0-2-1-16,4-2 1 0,3 0-1 0,-1-2-4 16,0-1 1-16,3-1-2 0,-1-1 0 0,3-1-1 15,-3 0 2-15,0-4-3 0,1-1 7 16,-2-2 1-16,0-1-4 0,-1-3 3 0,-1-1-3 16,-1-2 1-16,-1-1 0 0,-2-3 3 0,-1 0-4 15,0-1 3-15,0-1 0 0,0-1-2 16,0 0 1-16,0 0-2 0,0 0 0 0,0 0-4 15,0 0 2-15,0 0-6 0,1 0-3 0,-1 0 5 16,2 0-8-16,0 0 4 0,4 0-2 0,1 0-4 16,3-1 4-16,0-1-2 0,1 0-2 0,2-1-5 15,-1 0-12-15,3 0-14 0,-2-2-18 0,1 2-24 16,2-2-4-16,2 1-13 0,-1 1-32 0,4-2-66 16,2 1-134-16,-7 1-257 0,-6 2-841 0</inkml:trace>
  <inkml:trace contextRef="#ctx0" brushRef="#br2" timeOffset="57969.71">15354 11144 2162 0,'0'0'63'0,"0"0"30"0,0 0 6 15,0 0 17-15,0 0-30 0,0 0-31 0,0 0-13 16,0 0-14-16,0 0 0 0,0 0-4 16,0 0-10-16,0 0-6 0,0 132-4 0,2-104-2 15,-1-2-2-15,0 1-5 0,2-1-1 0,-2-4-8 16,-1-1-10-16,0-3-8 0,0-2-16 16,0-4-8-16,-3 0-12 0,0-3-12 0,-2-2-18 15,1-3-16-15,-2-1-25 0,1-3-31 0,1 0-40 16,0-4-39-16,2-3-15 0,-1-5 12 0,1-1 34 15,-1-2 54-15,1-2 53 0,2-3 42 16,-1-2 40-16,1-2 19 0,0-2 7 0,0-3 2 16,0 0-2-16,1-2 1 0,4 1 4 0,-1 0 16 15,-1 1 35-15,1 6 51 0,0 0 51 0,0 5 44 16,2 3 33-16,-4 4 10 0,2 3-6 0,0 3-26 16,-2 3-42-16,2-1-36 0,0 2-24 0,2 1-12 15,1 0-10-15,3 0-6 0,0 2-15 16,4 4-4-16,-1 1-9 0,0 1-8 0,2 2-5 15,0-2-10-15,-3 3-8 0,2-2-7 0,-1 2-4 16,-3-2-5-16,-3 0 1 0,-1 0-1 16,-1-1-3-16,-2 1 0 0,-3 1 0 0,0-2-2 15,-3 1 0-15,-4 0 0 0,-3-1-2 16,-1 1 0-16,-3-1 0 0,0 1-2 0,2-2 2 16,-2 0 1-16,2-3 1 0,-1 1-1 0,4-1 3 15,2-1-2-15,1 0 0 0,0-2 2 0,3 0-4 16,2 0 1-16,1 0-6 0,0 1 1 0,0 0-2 15,0 0 5-15,0 2 3 0,2-1 1 16,4 2 0-16,-1-1-1 0,2 1 3 0,2 1-4 16,2-1 4-16,-1 0-2 0,1 1-2 0,4-1 3 15,0 2-3-15,0 0 0 0,1 0-3 0,3 0-8 16,-2 0-10-16,2 0-16 0,0 0-16 0,-1 0-13 16,2-2-16-16,-5 2-14 0,2 0-14 0,2-1-39 15,-7 0-62-15,4-1-115 0,-4-1-135 0,-3 0-119 16,-5-2-32-16</inkml:trace>
  <inkml:trace contextRef="#ctx0" brushRef="#br2" timeOffset="58737.53">15783 11625 642 0,'0'0'287'0,"0"0"15"16,0 0 2-16,0 0-27 0,0 0-62 0,0 0-60 15,0 0-20-15,0 0-24 0,0 0-16 16,0 0-17-16,0 0-16 0,0 0-7 16,0 0-13-16,0 0-6 0,-41-31-8 0,34 31-8 15,-1 0-5-15,-2 0-8 0,-1 0-2 0,-2 4-1 16,2 1-3-16,-3 2 0 0,-1-1 3 0,2 1-3 15,-1 2 2-15,-2 2-3 0,3 0-1 0,-2 2 0 16,3 2 1-16,2-1 1 0,-1 2-1 0,1 0 1 16,1-1-1-16,3 1 0 0,1-2 1 15,1 0 2-15,0 0-3 0,2 2 1 0,2-1 0 16,0-1-2-16,0 0 1 0,0-1-1 0,0-1-1 16,5-1-2-16,0-1 1 0,1-1 2 0,3-1-2 15,-3-1 0-15,3-1-1 0,1-1 1 16,-2 0-1-16,1-3 1 0,1 0-3 0,1-2 2 0,-2 0 1 15,0 0 0-15,-1 0 0 0,0-1 1 16,-3-1-1-16,0-1 0 0,-1 1 2 0,-1-1 0 16,1 0 0-16,-2 0-4 0,1 0 0 0,-3 0 0 15,0 1-2-15,0-1 4 0,0 1-1 16,0-2 0-16,-3 2-2 0,1 0 1 16,-4-2-6-16,3 1-3 0,0-2 1 0,-1 1-3 15,0-1 3-15,2 1 5 0,-2-1 6 0,1 1-1 16,1 0 6-16,0-1-1 0,-2 1 1 0,2 0 5 15,0 1-2-15,1 0 2 0,1 1 1 0,-1 1 1 16,1 0-3-16,0 0 1 0,0 1-2 0,0 0 2 16,0 0 1-16,0 0-1 0,0 0 3 0,0 0-9 15,0 0 3-15,1 0-2 0,4-2-2 16,1 1 5-16,1-1-3 0,1 1 0 0,-1-2-2 16,3 3-3-16,-1-1 0 0,0-2-2 0,2 2-2 15,-1-1 1-15,0 1-13 0,2-2-18 16,-1 2-40-16,-1 1-79 0,2-1-112 0,-2 1-221 15,-4 0-113-15,-1 0-574 0</inkml:trace>
  <inkml:trace contextRef="#ctx0" brushRef="#br2" timeOffset="59613.2">15555 12122 1602 0,'0'0'70'0,"0"0"17"0,0 0 23 0,0 0 5 15,0 0-48-15,0 0-8 0,0 0-5 16,0 0-7-16,-11 128-4 0,11-108-20 0,-2 0-13 16,2-2-3-16,-1 0 3 0,0 1-2 15,0-3 0-15,-2 0 0 0,-1-1-3 0,1-2-3 16,-2-1 0-16,2-3-2 0,1 0-4 0,2-4-4 15,-1-1-2-15,1-3-1 0,0 0-4 0,0-1 0 16,0 0-13-16,0-2-5 0,0-4 5 0,0-1 2 16,1-3 13-16,1 0 4 0,3-3 5 0,1-1 3 15,1-1 6-15,-1-1 9 0,-1 0 7 0,1 0 14 16,0-2 13-16,-1 1 10 0,-1 0 3 16,1-1-1-16,0 3-5 0,1 0-2 0,0 1-4 15,1 3 6-15,-4 2-3 0,4 4-6 0,-4 0-4 16,5 1-12-16,-4 2-4 0,2 0-2 0,-1 1-3 15,0 1-1-15,0 0-4 0,3 0-4 16,0 1-5-16,3 2-2 0,0 0-2 0,-1 0-1 16,-1 1 0-16,1-1-2 0,-1 0-2 0,-4 2 0 15,0-2-2-15,-4 2 0 0,0-1 1 16,-1 1 1-16,0 1 4 0,-2 0-2 0,-6 1 3 16,1-1 1-16,-3 0-4 0,0 0 6 0,0 0-4 15,-1-2 0-15,2 1 0 0,2-1-2 16,0-1 1-16,2-1-1 0,3-1-1 0,2 0-4 15,0-1-6-15,0 0-5 0,0 0-5 0,0 0-2 16,0 0 7-16,5 0 3 0,-2-1 3 0,4 0 6 16,3-1-2-16,-3 1 4 0,3 1-2 0,-1 0 2 15,1 0-2-15,1 0-1 0,-1 0 1 0,0 4-2 16,1 0 2-16,-1 2 1 0,0-2 3 16,1 2 0-16,-2 1 0 0,0-2-1 0,1 2 1 15,-4 0 2-15,0-1 0 0,-2 1 1 0,0-1 1 16,-3 0 2-16,-1-1 3 0,0 2 0 0,-5-1 3 15,0 1-2-15,-1-2 1 0,-4 2 2 16,0-1 1-16,0 1-2 0,-2-1-2 0,-1-1-3 16,-1 1 0-16,1-2 0 0,-3 0 1 0,2 0 0 15,0 0 2-15,0 0 1 0,2-2 0 16,-1 1 3-16,3-1-5 0,2-2-1 0,-3 0-4 16,2 0-3-16,0 0 1 0,1 0-7 0,-1 0-4 15,4-2-13-15,-3-1-16 0,3 1-21 16,-1 0-30-16,1-1-42 0,0 1-53 0,3 0-111 15,-2 0-167-15,1 1-84 0,2 0-636 0</inkml:trace>
  <inkml:trace contextRef="#ctx0" brushRef="#br2" timeOffset="60567.91">15879 11089 536 0,'0'0'122'0,"0"0"45"15,0 0 25-15,0 0 3 0,0 0-32 0,0 0-53 16,0 0-27-16,0 0-10 0,0 0 1 0,0 0 0 15,0 0-7-15,0 0-14 0,0 0-6 0,0 0 0 16,67-31-5-16,-52 31-6 0,0 0-8 16,0 0-7-16,0 0-5 0,-3 0-1 0,3 0-2 15,-3 0 2-15,-1 0 0 0,-3 0-1 16,1 1 0-16,1 0-4 0,-3 0 2 0,3 0-1 16,0-1 2-16,1 0 1 0,1 0 2 0,-1 0 0 15,-1 0 0-15,-3 0-3 0,1 0 1 0,-1 0 1 16,-2 3-2-16,-1-1 2 0,-1 0 2 0,-1 2 1 15,-1 2 1-15,2 1 3 0,-2 3 2 16,-1 1-3-16,1 3 0 0,-1 1-6 0,0 2-2 16,0-1-5-16,0 3-1 0,0 2 0 0,0-2-2 15,0 2 2-15,0 1-4 0,0 0 1 0,0 2 2 16,0 2-1-16,3 2 0 0,-3 1 1 0,0 1 3 16,0-2 1-16,0 3 3 0,0-1 2 15,0 2 2-15,0-1-3 0,-3 1 0 0,1 0 0 16,-1 0-3-16,1 0-1 0,-1-3-1 0,1 1 0 15,0 0-3-15,0-1 1 0,2 0-1 0,-2-1-1 16,-1-2 1-16,-1-2 5 0,2-1-5 16,1-1 0-16,-3-1 1 0,1-2-2 15,1 1 5-15,1-2 0 0,-2 0 2 0,0 0-2 0,1 0 3 16,1-2 2-16,-2-1-2 0,2-1 1 0,1-2-2 16,0-2-1-16,0 0-1 0,0-1 9 15,0 2-1-15,3-1 1 0,-1 1 1 0,3-1-10 16,-1 0 1-16,2 0 4 0,0 0 0 0,1 0-1 15,-3 1-1-15,4 0-3 0,-3-1 1 16,0 1-2-16,4 1 2 0,-5-2 2 0,3 0-5 16,-3-1 4-16,0 0-4 0,-2 0-2 0,-1-2 5 0,2-3-2 15,-3 0 4-15,1-3 4 0,-1-1 7 16,0 0 1-16,0 0 12 0,0 0-2 0,0 0-5 16,-4 0-1-16,1 0-9 0,-5 0 0 0,1-1-5 15,0 0-2-15,-1-1-2 0,0 1-1 0,-1 0-1 16,1 0 3-16,-1 0-4 0,2 1-3 15,-1 0 2-15,-1 0-8 0,0 0 4 0,2 0-1 16,0 0-3-16,-3 0 0 0,1 0 1 0,0 1 1 16,0 0-2-16,3 0 1 0,0 0-4 15,2 1-6-15,-1-1-6 0,2 0-12 0,-1-1-19 16,-2 0-20-16,3 0-30 0,0 0-54 16,0 0-83-16,3 0-207 0,-1 0-280 0,-1 0-823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9T14:34:47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5073 8525 303 0,'0'0'11'0,"0"0"-5"16,0 0 2-16,0 0-1 0,0 0 3 16,0 0-2-16,0 0 0 0,0 0 3 0,0 0 2 15,0 0 8-15,0 0 4 0,0 0 5 0,-55-14 7 16,47 14 8-16,-1 1 4 0,-2 1 4 0,1 1-3 16,-3 0-6-16,-3 1-2 0,3 1-7 15,-5-1 1-15,4 3-3 0,-3 0 0 0,3 0-1 16,-3 2-4-16,1-1-3 0,1 1-7 0,1 0-2 15,-2 1-4-15,2 1 1 0,-3 0-5 0,5 2-1 16,-4-1-6-16,5 2 1 0,-1 0-1 0,2 1-2 16,0-1 4-16,0 1-4 0,0 0 2 15,1 1 1-15,2-1 0 0,-1 1 2 0,0-1-1 16,1 1 3-16,3 0-1 0,-2-1-1 0,4 0-1 16,0-1-4-16,0 0-1 0,2 1 3 0,0-2 0 15,0 0-3-15,0 0 3 0,2-1-4 0,-1 1 1 16,2-1 2-16,3 0 0 0,-3 0 1 15,3-1-1-15,-2 0 1 0,2-1-1 16,-2 0 1-16,6 1-1 0,-4-2 3 0,-1 0-4 16,3-1 6-16,1 1-1 0,-1-1 0 0,-2-2 5 15,3 1-4-15,1 0 3 0,0-1 3 0,0 0 3 16,1-1-2-16,-1 1 1 0,1-1-1 0,0 1-3 16,2-2 0-16,-1 2-2 0,-2-1-1 0,0 2-3 15,0-1 2-15,0 1-4 0,-1 0-1 16,2-1-1-16,-1 1-3 0,0-2 3 0,1 0-2 15,-1 1 5-15,1-2-2 0,2 1 2 0,-2-2 3 16,5 2-2-16,-2-3 4 0,3 1 0 0,-4-1 2 16,4 0 3-16,-3 0 2 0,2 0-1 0,-2-1 4 15,0 0-4-15,2 0 1 0,-2 1-2 16,2-1-3-16,-3 0 0 0,4 1-5 0,-3-1 3 16,3 2-2-16,-2-1 0 0,2 1-4 0,-1-1-2 15,0 1 2-15,3-1-1 0,-2 0 4 16,2-1 1-16,-2 1-1 0,1-1 2 0,1 0 0 15,0 0-3-15,0-1 3 0,-1 1 0 16,1-1 3-16,-1 0 0 0,1 0 3 0,0 0-3 16,0 0-3-16,-2 0 1 0,-1 0-4 0,3 0-1 15,-1 0 4-15,-3 0-3 0,4-1 5 0,0 0 1 16,0-1-3-16,1 0-1 0,-1 0-3 0,2 1 2 16,-2 0-2-16,-2-2 3 0,3 2 1 0,-1 0-2 15,-1 0 0-15,-1 0 3 0,-1 0 0 0,2 0 2 16,0 0 1-16,0 0 1 0,-1-2 2 15,3 2-4-15,0-1 0 0,-1 1-6 0,1-3-2 16,1 2 3-16,-2 0-2 0,1-1 0 0,0 1 1 16,-2 0 0-16,2-1-2 0,0 0 3 15,-2 0-2-15,2 1 0 0,0 1 1 0,-1-1 1 16,1-1 1-16,-3 2 1 0,1-1-1 0,-1 1-1 16,0-2-1-16,-1 2 0 0,1 0 0 0,-3 0 0 15,4-1 0-15,-4 0 3 0,2 1-3 16,0 1 3-16,-1 0-2 0,1-2-2 0,-3 1 2 15,1 0-1-15,0 0 4 0,-1 0 0 0,0 0-4 16,1 1 0-16,-1-2-3 0,1 2 0 16,1-1 0-16,0 1 2 0,2-1 4 0,2 1 1 0,0 0-2 15,-1 0-1-15,4 0-5 0,-1 0-1 16,-1 0 2-16,3 0 1 0,-1 0 3 0,2 0-1 16,1 0 0-16,0 0-2 0,1 0-2 0,0 0 1 15,2 0 3-15,0 0-3 0,0 0 2 0,-2 0 0 16,4 0-2-16,-3 0 2 0,1 0-3 15,-1 2 2-15,3 0-1 0,-2-1 3 0,4-1 2 16,-2 1-2-16,-3-1 1 0,0 0 0 0,1 0-2 16,-4 0-3-16,2 0 4 0,-3 0-1 0,2 0 4 15,-1-1 2-15,-3 0-2 0,3-2-1 0,-3 1-2 16,-2 0 0-16,-1-1-1 0,-2 0 3 16,1 1 1-16,-2-1 1 0,-2 0 1 0,0 0 0 15,0 0 1-15,-1 1-2 0,-4-2 4 16,2 3 0-16,-1-1 1 0,-2-1 4 0,2 2-5 15,0-1-2-15,1-1-4 0,-1 2-1 0,2-1-2 16,-1 1 1-16,-3 1 1 0,3-1-1 0,-1 1-2 16,-2 0 2-16,1 0-3 0,2 0 0 15,0 0 1-15,-1 0-1 0,2-1 2 0,0 1-2 16,-1-1 2-16,3 0-2 0,1 0-2 0,1-1 2 16,1 1-1-16,2-1 2 0,-2 1 0 0,3 0-1 15,-2-2-1-15,-1 2 3 0,3-1-2 0,-3-2 1 16,1 2 0-16,0 0 0 0,3-2 2 0,-3 2-3 15,-2-1 3-15,2 1-3 0,-2-1 0 16,3 0 0-16,-5 1 2 0,4 0-2 0,-4 1 0 16,2-2 4-16,-2 1-4 0,0 0 2 0,0 0 0 15,-2 1-3-15,0-2 3 0,1 2-1 16,-4-1 0-16,3 0 1 0,-2 0-1 0,0 0-1 16,0 0 1-16,0 1-1 0,1-2 2 0,-1 2-3 15,0-1 0-15,0 1 2 0,1-2-3 0,-3 2 4 16,3 0-2-16,-3 1 1 0,0-1-2 15,2 1 1-15,-2-1 3 0,-1 1-4 0,2 0 4 16,-2 0-3-16,2 0-2 0,0 0 2 0,1 0 1 16,-1 0-4-16,0 0 4 0,-1 0-1 15,1 0-3-15,2 0 3 0,-3 0-2 0,-1 0 3 16,2 0-4-16,1 0 2 0,-3 0 0 0,1 0-2 16,0 0 1-16,0 0 1 0,0-2 1 0,0 2-1 15,2-1 4-15,-3 1-5 0,4 0 0 0,-4 0 1 16,3 0-2-16,-3 0 3 0,1 0-2 0,0 0 3 15,-1 0-3-15,0 0 3 0,4 0-1 0,-4-1 2 16,0 1-3-16,1 0 1 0,-1-1 3 16,1 1-4-16,1-1 7 0,-2 1-6 0,0-1 0 15,2-1 1-15,-1 1 2 0,1-1-1 0,-2 1-1 16,2 0 3-16,-1-1-4 0,-2 1 2 16,3-1 0-16,-4 1 0 0,3 0-4 0,-3-1 4 15,3 1-2-15,-4 0 0 0,4-1 2 0,-2 1-2 16,0-1 0-16,2 0 0 0,-2 0 5 0,0-1-1 15,0 1 1-15,0-2 4 0,0 1-5 16,3-1 4-16,-5 1 0 0,4-2-1 0,-4 0-4 16,3 2 4-16,-2-2-2 0,3 1-2 0,-4-1 5 15,2 0-6-15,0 1 1 0,0 0 0 16,-1 0-2-16,2-1-1 0,-2 1 0 0,1-1 0 16,0 0 0-16,-2 1 2 0,2-1-2 0,-2 1 2 15,3-1-2-15,-2 0 7 0,-3 0 1 0,3 0 1 16,-3 1 5-16,2-2-2 0,-2 1 2 0,-1 1-2 15,1-1 3-15,-1 0 1 0,0-1 3 0,0 1 0 16,0-1 4-16,0 1-2 0,0-1 0 16,-1-1 4-16,0 1-2 0,-3-1 3 0,1 0 1 15,1 0-4-15,-2-1-7 0,-2-1 0 0,3 2-4 16,-2-1-2-16,2 0-1 0,-2-1-3 0,0-1-3 16,0 1 1-16,-2 0 3 0,0 1-3 15,0-1 0-15,-1 1-2 0,1 0 0 0,-3-1 0 16,0 0-2-16,0 2 2 0,0-3-7 15,0 2 5-15,-1 1-2 0,0-1-1 0,1 1 7 16,-3 0-6-16,2 0 3 0,1 1 0 0,-3-1 2 16,2 1-4-16,-1-1 3 0,1 1-3 0,-2 0-2 15,-3-1 2-15,2 0 1 0,-3 2 1 16,-2-2-3-16,2-1 2 0,-3 1-3 0,3 0-1 16,-3 0-3-16,-1 1 2 0,0-1-2 0,0 1 0 15,-2 1 5-15,2-1-8 0,0 2 5 0,0 0-1 16,4 1-2-16,-2-1 3 0,3 1 2 0,0 1-1 15,1-2 0-15,1 2 3 0,2-2-2 0,-3 2 2 16,2 0-2-16,-3-1 0 0,1 1-3 16,-2 0 1-16,-2-1 3 0,-1 1-3 0,-1 1 3 15,1 0-2-15,-1 0 0 0,-1 1-2 0,-1 0-1 16,-1 0 0-16,0 0-5 0,0 0 4 0,0 0 0 16,2 0 2-16,2 0 0 0,-1 0 3 15,1 0-3-15,2 0 3 0,3 0 0 0,-2 0-2 16,3 0 4-16,-3 1-4 0,3-1 5 15,-3 0-3-15,-1 1 1 0,0-1 2 0,-4 0-4 16,1 0 3-16,-1 0-1 0,-2 0 1 0,-1 0-3 16,3 0 3-16,-3 0-4 0,-1 0 1 0,1-1-2 15,-1 0 1-15,1 0 0 0,0-1-1 0,-1-1 6 16,1 2-3-16,2-1 3 0,1 1 1 16,2-2-3-16,-1 2 0 0,3 0 0 0,-1 1 0 15,-1-1-3-15,1 1 3 0,-1-1-1 0,-1-1 1 16,0 2 4-16,-1 0-2 0,0 0-1 0,1 0 0 15,-1-1-2-15,-2 1 2 0,0 0 0 0,-2 0-2 16,1 0 3-16,-2 0-3 0,-2 0 2 16,1 0-1-16,0 1-5 0,-1 1 3 0,2 0 0 15,1-1 2-15,0 0 3 0,2 2-1 0,-2-2-2 16,3 1-2-16,-1 0 1 0,3 1 0 0,-2-1 2 16,2 0 1-16,1 0 1 0,0 2-2 0,2-2 2 15,-1-1-1-15,-1 1-1 0,-2 1 2 16,2-2-1-16,-4 1 1 0,0-1 0 15,-2 1 1-15,2-1-2 0,0 0-1 0,-3 0 2 16,3 0-1-16,-2 0 0 0,5 1 2 0,-2-1-3 16,0 0 2-16,1-1 0 0,0 1-2 0,1 1 2 15,1-1-3-15,0 1 2 0,2-1 1 0,1 0 0 16,-1-1 2-16,-1 1-3 0,3-1 2 0,-1 0-2 16,0 0-1-16,0 0 2 0,2 0-3 15,-2 0 5-15,2 0-2 0,-3 0 0 0,1 0 1 16,2 0-7-16,-3-2 5 0,5 1 0 0,-1-1 1 15,-1 2 6-15,0-1-6 0,0 1-2 0,2-1 2 16,-4 1-6-16,3 0 6 0,-3 0-3 0,1 0 1 16,-1 0 3-16,-1 0-3 0,4 0 3 0,-3 0-2 15,2 0-3-15,0 1 3 0,2-1 1 16,-2 1 1-16,2-1 2 0,0 0-1 0,-1 2-2 16,2-2 0-16,-1 0-2 0,1 0 1 15,0 1 0-15,-1-1 0 0,2 1 2 0,1-1-2 16,-2 1 1-16,1 0-3 0,-3 2 1 15,1-2-1-15,2 1 4 0,-2-1-1 0,1 2 0 16,-3-2-2-16,3 0-1 0,-2 0 1 0,-2 0 2 16,-1 0 2-16,1 1-2 0,-2-2-1 0,0 1 1 15,3-1-1-15,-2 1 2 0,0 1-2 0,2-1 1 16,-4 0 0-16,4 0 2 0,-2 0-2 0,-3 0 2 16,2 1-2-16,0 0 1 0,0 0 2 15,-2 1-4-15,-3 0 4 0,-1 2-3 0,4-2-1 16,-4 2 4-16,-2 0-2 0,5-1 0 0,-2 0 0 15,1 0-2-15,-1 1 1 0,3-2 3 0,-2 2-3 16,3-2 2-16,3 1-2 0,-2 0 1 0,2 0-1 16,1 0-3-16,3 0 0 0,-4 0-5 15,5 2-4-15,-1-1-6 0,2 1-17 0,0-2-39 16,2 2-66-16,1-1-107 0,1 1-183 0,3 0-112 16,-1-2-273-16</inkml:trace>
  <inkml:trace contextRef="#ctx0" brushRef="#br0" timeOffset="56449.53">4626 9030 101 0,'0'0'91'0,"0"0"-72"15,0 0-8-15,0 0 0 0,0 0-1 0,0 0 3 16,0 0 3-16,0 0 10 0,0 0 16 16,0 0 13-16,0 0 13 0,0 0 10 0,0-16 10 15,0 15 2-15,0-1-2 0,0 2-3 16,0-1-10-16,-2 1-7 0,2-1-3 0,-1 1-10 15,0 0-4-15,1 0-5 0,-3 0-3 0,-1 0-4 16,2 0-11-16,-3 0 0 0,1 0-6 0,-4 2-1 16,3 3 3-16,-4 0-6 0,0-1-2 0,-2 3-6 15,0 0-5-15,1 0-2 0,-3 2-1 16,0 0-2-16,1 1 1 0,-1 0-4 0,1 0 3 16,-4 0 0-16,4 2-3 0,-1 0 4 0,-3-1-3 15,3 2 1-15,-2 0 2 0,2 1-3 0,-3 0 0 16,1 0-1-16,-2 0-1 0,3-2 2 15,-4 0 1-15,3 1 0 0,-2-1 1 0,-2 1-5 16,0 2 4-16,-1-1-4 0,-1-1 0 0,2 1 2 16,1 0-2-16,0 1-1 0,-2-1-5 0,1 1 4 15,0 0-4-15,-1 0 2 0,1 1 5 0,-1 0 0 16,0 0 3-16,3 2 0 0,-2-1 2 0,0-1-2 16,1 0 4-16,2 0-2 15,1-1 1-15,0-1-2 0,1 0-1 0,2-2 0 16,2 0-3-16,0-1 2 0,-1 2-3 0,1-1 2 15,0 0-1-15,-2 0 3 0,4 0-1 0,-1 1-3 16,-1-1 5-16,1 0-3 0,3 1 5 0,-3 0 1 16,0 2 0-16,0-3-1 0,-1 2 2 0,-1 0 0 15,1 0-3-15,0 0 3 0,-1 4-2 16,-1 0 2-16,1 3 0 0,-3 1 3 0,2 0-3 16,0-2-1-16,1 1 0 0,0-1-3 0,1-2 2 15,1-1-1-15,0-1 1 0,1-2-6 0,3-1-1 16,-2-3-6-16,5 1-10 0,-1-3-13 15,0-2-29-15,2-2-46 0,1-1-58 0,0-3-47 16,1 0-11-16,3 0 45 0,-2 0 57 0,0-3-163 0</inkml:trace>
  <inkml:trace contextRef="#ctx0" brushRef="#br0" timeOffset="56734.78">3567 9770 264 0,'0'0'8'15,"0"0"1"-15,0 0 21 0,0 0 29 0,0 0 16 16,0 0 25-16,0 0 11 0,-50 132 10 16,41-103 7-16,5-2-1 0,-3 2-11 0,3 0-14 15,-2-1-5-15,2-1-17 0,-1 0-11 0,3-1-12 16,1-4-10-16,1-1-10 0,0-2-4 16,0-2-10-16,1-3-7 0,4-3-5 0,-1-2-2 15,4 0 2-15,-3-4 0 0,3-3 10 0,3-2 2 16,-2 0 5-16,1-2 11 0,0-7-7 0,3 0 1 15,3-4-11-15,-3-1-5 0,2-1-9 16,0-2-3-16,2-1-5 0,-1-1-13 0,1 1-15 16,3 0-26-16,-2 1-27 0,-2 2-37 0,2 2-34 15,-1 0-65-15,-2 3-73 0,1 1-12 16,-5 4 15-16,-3 2-150 0</inkml:trace>
  <inkml:trace contextRef="#ctx0" brushRef="#br0" timeOffset="58949.19">2266 11094 478 0,'0'0'52'0,"0"0"26"16,0 0 29-16,0 0 14 0,0 0-11 0,0 0-25 15,0 0-8-15,0 0-4 0,0 0-8 0,0 0-5 16,0 0-6-16,11-128 0 0,-5 114 2 0,-2 0 5 15,1 2 5-15,0 0-4 0,0 1 0 16,0 1-11-16,-2 3-10 0,4 1-9 0,-3 3-17 16,3 1-6-16,-2-1-4 0,1 3-6 0,2 0 4 15,-4 0-1-15,3 2 1 0,1 1 0 0,-3 3-2 16,4 1 0-16,0 0 0 0,0 2-3 16,2 0 1-16,-1 2-3 0,0-1-1 0,1 1 3 15,-1 2-2-15,0 0 2 0,1-1 2 16,0 1-1-16,-1-1 1 0,2-2 1 0,1-1-3 15,-4 1 1-15,4-4 3 0,-2 0-1 0,-2-2 3 16,2 0 1-16,-3-3 5 0,-3-1 8 0,3 0 18 16,-2 0 16-16,-1-3 14 0,0-3 7 0,0-2-2 15,-2-1-8-15,3-1-13 0,-2-3-5 16,2-2-11-16,-3 0-4 0,4 0-2 0,-4-1-7 16,4-1-5-16,-3 1-6 0,2-1-3 0,-2 0-4 15,3 0 0-15,-3 0-1 0,3-1-3 0,-2 2-4 16,0 1-4-16,-4 2-14 0,1 3-19 15,-2 2-19-15,0 2-27 0,0 5-38 0,0 1-106 16,-2 1-144-16,-4 8-84 0,1 1 33 0,2-3-237 0</inkml:trace>
  <inkml:trace contextRef="#ctx0" brushRef="#br0" timeOffset="60422.31">3098 11220 142 0,'0'0'78'0,"0"0"-43"16,0 0 58-16,0 0 57 0,0 0 36 0,0 0 11 15,0 0-22-15,0 0-25 0,0 0-5 0,0 0-3 16,0 0-23-16,0 0-15 0,0 0-22 0,0 0-18 16,2-100-8-16,0 81-8 0,3 0-11 15,-2-1-9-15,1 1-8 0,3 0-7 0,0 0-2 16,-3 0-4-16,3 2-3 0,-4 2-3 15,6 3-1-15,-3 1 1 0,-1 4-9 0,2 2-3 16,-3 1-7-16,4 4-2 0,1 0-3 0,-1 4 7 16,-2 3 1-16,5 4 2 0,-2 3 5 0,3 3-1 15,0 1 2-15,-2 2-3 0,0 1-6 0,-2 2-1 16,1 0 1-16,-1 0 2 0,-1 1 9 0,-1-2-1 16,1 0 2-16,-5-3 3 0,3 1-3 0,-4-5 2 15,-1-1 4-15,0-5 1 0,0-1 13 16,-1-2 4-16,-4-3 11 0,3 0 5 0,-2-3 4 15,-2 0-1-15,2 0-8 0,-2-3-7 0,-2-2-12 16,4-2-8-16,-3-3-2 0,2 0-3 16,-1-2-4-16,4-1 0 0,1-2-5 0,0 1 1 15,1 0 0-15,0 0 0 0,1 0 2 0,2 1-2 16,3-1 2-16,0-1-1 0,2 1 0 0,2-1 2 16,0 0 1-16,0 0 3 0,1-1 2 15,2 0 1-15,1 1-2 0,-1-2 1 0,-2 1 1 16,4-3 0-16,-1 1 2 0,-3-2 1 0,2-1 1 15,1 0-1-15,-2-3 1 0,0 3-2 16,-3-1 1-16,-3 1 0 0,1 1 1 0,-1 0 0 16,-4 0 1-16,0 4 4 0,-1 0-3 0,-1 3 3 15,0 2-2-15,0 3 1 0,0 2 1 0,-2 3 1 16,1 2-6-16,-2 1-12 0,-3 1-10 0,2 7-6 16,-3 4 3-16,2 3 6 0,-2 4 8 0,-1 1 1 15,4 3 2-15,-2 1 2 0,4 1-1 16,0 3 3-16,1 1 0 0,-2 3-2 0,3 0-1 15,0-2 3-15,4 2-3 0,0-4 3 0,6 0-2 16,0-3-3-16,1-3 0 0,5-2-3 0,-4-2 1 16,1-3 1-16,2-2-1 0,-3-5 2 15,0-3 3-15,1-3 4 0,2-2 4 0,-2 0 5 16,-1-6-3-16,3-3 0 0,-3-3-3 0,0-2 0 16,-1 1 3-16,0-2-2 0,-2-1-1 15,-1 0 1-15,-1-3-3 0,-2 1-1 0,3-1 0 16,-4 0-6-16,3 0-2 0,-5 3-5 0,4 3-1 15,-4 1 0-15,-1 5 0 0,0 2 0 0,1 4-19 16,-2 1-12-16,0 1 3 0,3 8 8 16,-3 3 24-16,0 5 14 0,0 4 2 0,0 2-3 15,0 2-1-15,0 1 1 0,0-1-1 0,0 1 1 16,4 0 0-16,-1-2 2 0,4 1-2 0,1-5 1 16,2 0-1-16,0-3-4 0,1-5-1 0,3-2 0 15,4-5-6-15,-5-1-9 0,3-4-23 0,2 0-52 16,-3-6-74-16,4-2-135 0,-7 0-87 15,-2 2-573-15</inkml:trace>
  <inkml:trace contextRef="#ctx0" brushRef="#br0" timeOffset="60660.7">3283 10764 1501 0,'0'0'374'0,"0"0"-404"16,0 0 32-16,0 0 59 0,0 0 16 0,133 3-15 16,-92-7-21-16,4-1-16 0,-1 1-13 0,5 1-10 15,-2-1-15-15,0 1-50 0,2 3-115 16,-5 0-182-16,-8 0-97 0,-14 0-599 0</inkml:trace>
  <inkml:trace contextRef="#ctx0" brushRef="#br0" timeOffset="61183.85">4165 11011 1416 0,'0'0'415'0,"0"0"-377"0,0 0 29 16,0 0 46-16,0 0-1 0,0 0-44 15,0 0-18-15,0 0-9 0,0 0-5 0,0 0-7 16,0 0 8-16,0 0 3 0,0 0-6 0,0 0-5 16,2-94-13-16,-11 92-12 0,-1 2-10 0,-1 2-2 15,-3 3-7-15,-3 4 3 0,-1 4 1 0,3 2 1 16,-4 2 0-16,0 3 0 0,1-1 4 15,3 2-5-15,-1 1 6 0,3 0 0 0,4-1-2 16,4 1 1-16,0-1 1 0,3 0-2 0,1-3-2 16,1 1 4-16,0-4-7 0,2-3-1 0,1 0 0 15,4-4-5-15,1-3-4 0,1-2 0 16,1-2 5-16,0-1 5 0,2-1 12 16,0-5 4-16,1-3 1 0,2-3-1 0,-3-1 3 15,1-2 2-15,1-2-2 0,-2-1 4 0,-1 1-4 16,0-1-1-16,-1-1 0 0,-1 0 0 0,0 0-4 15,-4 3 0-15,4 1 2 0,-3 4-3 0,-3 2 10 16,-2 3 4-16,0 2 5 0,0 3-3 0,-1 1-3 16,0 0-5-16,0 4-1 0,0 3 6 15,-1 2 2-15,0 3 4 0,-1 3-3 0,0 3-2 16,-1-1-6-16,3 1-2 0,0-1 0 0,0 1-4 16,0-2 0-16,4-2 0 0,-1-2-3 0,5 1-3 15,0-5-4-15,3-1-10 0,-1-4-11 0,2-2-18 16,0-1-26-16,0-2-42 0,5-6-79 0,-4-2-89 15,5-4-115-15,-5-1-44 0,1 3 76 16,-8 5-227-16</inkml:trace>
  <inkml:trace contextRef="#ctx0" brushRef="#br0" timeOffset="61368.37">4227 10510 1935 0,'0'0'106'15,"0"0"24"-15,0 0 10 0,0 0 3 16,0 0-36-16,0 0-34 0,0 0-19 0,0 0-21 16,-84 133-23-16,94-114-7 0,4-4-12 0,6 0-8 15,6-4-26-15,-1 1-39 0,5-1-72 16,1-2-117-16,1 0-172 0,-6-3-96 0,-12-2-637 0</inkml:trace>
  <inkml:trace contextRef="#ctx0" brushRef="#br0" timeOffset="62266.22">4559 11153 544 0,'0'0'660'0,"0"0"-657"0,0 0 59 0,0 0 78 16,0 0 34-16,0 0-30 0,0 0-39 0,0 0-14 15,0 0-20-15,0 0-15 0,0 0-12 16,82-121-13-16,-72 104-5 0,4 0-9 0,-4-1-2 16,3-2-3-16,1-1-6 0,-3 1 0 0,1-1-5 15,-1 0-3-15,-1-1 2 0,1 0-1 0,-2 1 0 16,1 1 2-16,-2 0-5 0,-4 2-1 0,2 0-3 16,-5 0-3-16,-1 4-2 0,0 3 0 15,-1 3-1-15,-6 3-5 0,-2 3-11 16,1 2-16-16,-2 2-11 0,-4 8-1 0,2 2 4 15,-2 3 18-15,-1 5 12 0,2 1 11 0,-3 3 6 16,5 2 5-16,-3 3 4 0,5 3 0 0,1 2 9 16,-2 1 7-16,8 2 8 0,-5 1 8 0,6-1 0 15,1 1-1-15,0-4-4 0,6-1-9 0,4-5-6 16,2-1-6-16,1-7-5 0,6-2 4 16,0-5 1-16,-1-3 3 0,-1-2 4 0,1-5 1 15,2-2 3-15,-2-1 0 0,-3-1 1 0,3-6 1 16,-2-1-2-16,-1-3-1 0,0-2-2 0,-1-2-5 15,-1-2-2-15,2-2-2 0,-2-2-4 16,-3 0 1-16,2-1-1 0,-3 1-2 0,0 1 0 16,-1 0 1-16,-4 2-2 0,1 1 0 0,-3 3 2 15,-1 3 0-15,0 3 1 0,-1 3 0 0,0 4-3 16,0 1-8-16,0 0-13 0,0 3-4 16,-1 4 2-16,-2 5 7 0,-2 3 16 0,-4 5 3 15,5 2 0-15,-3 1 2 0,3 0-4 0,-2 0 3 16,4 0-2-16,-1 0 0 0,0 0 1 15,3-4 0-15,0 0 0 0,0-4-2 0,7-2 0 16,0-2-3-16,0-2 2 0,1-2 0 0,2-3 4 16,0-2 2-16,-1-2 5 0,3 0 6 0,0-6-1 15,1-2 0-15,0-2-4 0,0-3-2 0,2-2-7 16,-2-1 3-16,4-2-2 0,-4 0-3 0,2-4 2 16,-1 1-3-16,-1 0-1 0,2-2-1 15,-2 0 1-15,-2 1-1 0,-1 2 2 0,-1 3 0 16,-3 3 1-16,-1 4 2 0,-3 1-1 0,3 3 3 15,-4 2-3-15,-1 4 2 0,0 0 1 16,0 1 4-16,0 6 8 0,0 3 5 0,-5 4 6 16,1 3-8-16,-3 3-3 0,0 1-7 0,2 2-4 15,0-1-1-15,1 0-2 0,3-1-5 0,0-2-4 16,1 0-7-16,1-3-20 0,4-4-30 0,2 0-52 16,4-1-83-16,3-4-98 0,1-3-142 15,-4-3-6-15,-2-1-411 0</inkml:trace>
  <inkml:trace contextRef="#ctx0" brushRef="#br0" timeOffset="62703.58">5479 10954 1039 0,'0'0'472'0,"0"0"-302"0,0 0 7 15,0 0 12-15,0 0-38 0,0 0-53 16,0 0-15-16,0 0-15 0,0 0-16 0,0 0-15 15,0 0-9-15,0 0-8 0,-109 124-5 0,101-104-4 16,1 2-1-16,1 0-5 0,3-2-3 16,3 1-1-16,0 0-4 0,0-3 3 0,3-1-2 15,3-3-2-15,2-2-3 0,-1-1 1 0,0-1 1 16,2-2-5-16,2-2-1 0,-1-3-4 0,0-2 0 16,4-1 3-16,-1 0 5 0,1-6 0 15,2-2 2-15,-2-2 2 0,2-1-5 0,-1-1 8 16,-2-2-3-16,1 0 4 0,-2-1-1 0,-1-1 1 15,1-1 2-15,0 1-3 0,-2 0 4 16,1 1 0-16,-4 1 0 0,1 0 3 0,-2 3 3 16,-3 1-4-16,-1 3 5 0,0 2 5 0,-2 3 3 15,0 2 7-15,0 0-3 0,0 0-5 0,0 3-8 16,-2 3-2-16,-3 2 0 0,0 3 0 0,-2 3-1 16,2 0 0-16,0 1-1 0,-2 1-3 0,3-1 5 15,1 1-7-15,0 2-2 0,2-5-2 16,1 0-14-16,0-3-16 0,3-2-27 0,4-1-37 15,2-1-46-15,3-2-59 0,1-4-80 0,5 0-121 16,-5 0-66-16,-2-4-545 0</inkml:trace>
  <inkml:trace contextRef="#ctx0" brushRef="#br0" timeOffset="62846.19">5847 10816 1628 0,'0'0'375'0,"0"0"-186"15,0 0-22-15,0 0-40 0,0 0-56 16,0 0-44-16,0 0-34 0,0 0-21 0,0 0-20 16,0 0-16-16,0 0-36 0,0 0-87 0,0 0-122 15,-7 27-176-15,16-16-2 0,-4-3-382 0</inkml:trace>
  <inkml:trace contextRef="#ctx0" brushRef="#br0" timeOffset="63399.72">5803 11305 1953 0,'0'0'65'0,"0"0"2"0,0 0 27 16,0 0 14-16,0 0-30 0,0 0-22 0,0 0-10 16,0 0-6-16,0 0-7 0,0 0 0 0,89-127-4 15,-77 111-8-15,-2 3-4 0,4 1-10 16,-2 0-3-16,0 1-3 0,-2 2-6 0,0 1 1 15,0 4-4-15,-2-1-11 0,-2 4-2 0,2 1-12 16,-4 0-8-16,2 0-7 0,-4 5-8 16,1 0 6-16,-2 4 9 0,-1 0 10 0,0 4 14 15,0 0 3-15,-4 1 4 0,1 3 5 0,-4-1-1 16,4 3 7-16,-2-3 1 0,2 2 1 0,0-2 9 16,1 0 0-16,2-1 2 0,0-1-2 0,0-1-6 15,3-3-2-15,0-1-4 0,4-2 3 0,2-1 0 16,-2-2 1-16,1-2 3 0,2-1 3 15,3-1 4-15,0 0 1 0,0-5 0 0,-2-2-1 16,3-1-2-16,2-2 3 0,-2-2-2 0,2 1 1 16,-1-3 3-16,1 0-5 0,-3-2-2 0,5 0 0 15,-2-3-7-15,-1 0 3 0,-1-3-2 16,0 0 0-16,-2-1 1 0,-1-1-1 0,-1 0 3 16,-2 1-3-16,-3 1 3 0,-1 4 2 15,-2 3 4-15,-2 3 4 0,0 4 3 0,-6 3 5 16,1 4-4-16,-3 1-5 0,-2 2-4 0,-1 6-8 15,0 4-1-15,-2 2 5 0,-1 3-3 0,2 3 2 16,0 2-1-16,2 2-5 0,0 1 3 0,1 2-1 16,2-2-3-16,2 0-5 0,3-2-11 15,2-1-12-15,0-3-30 0,3 0-33 0,4-3-16 16,3-1 2-16,4-1-2 0,5-1-46 0,2-3-43 16,3-2-39-16,3-3-53 0,1-2-23 0,3-3 7 15,-1 0 43-15,-7 0 55 0,-7-1-38 0</inkml:trace>
  <inkml:trace contextRef="#ctx0" brushRef="#br0" timeOffset="63749.32">6776 11203 346 0,'0'0'279'0,"0"0"74"0,0 0 47 15,0 0-35-15,0 0-70 0,0 0-70 0,0 0-67 16,30-123-40-16,-35 116-23 0,0 1-13 16,-1 3-13-16,-4 1-18 0,0 2-16 15,-2 0-14-15,-3 2-10 0,-1 3-9 0,-2 5 0 16,0 1-2-16,1 4 0 0,-2 1-1 0,0 3 0 15,4 0 0-15,-1 1-2 0,4 2 0 0,0-4-2 16,5 0-1-16,1 0-1 0,2-4-2 0,4 0-1 16,0-2 0-16,0-2-1 0,7-3-2 15,-3-1-2-15,0-2-3 0,2-3-1 0,2-1 0 16,1 0 3-16,1-6 2 0,0-2 2 0,4-3 4 16,0 0 0-16,4-2 2 0,-4 1 2 0,0-1 4 15,-1 1-2-15,1 2 4 0,-4 2 1 0,-2 0-2 16,0 4 2-16,0-1-1 0,-3 4 2 0,1 0 0 15,-2 1-1-15,0 0-4 0,0 1 0 16,0 3-2-16,-1 2 1 0,0 1-1 0,-2 1-2 16,0 2-2-16,2 0-11 0,0-1-8 0,-1 0-30 15,3 0-47-15,-3 0-70 0,7-1-93 16,-2 2-64-16,6-2-6 0,-3-2-100 16,-3-3-506-16</inkml:trace>
  <inkml:trace contextRef="#ctx0" brushRef="#br0" timeOffset="64049.04">7684 10683 744 0,'0'0'262'0,"0"0"-86"16,0 0 25-16,0 0 1 0,0 0-24 0,0 0-37 16,0 0-22-16,0 0-8 0,0 0-14 0,-120 61-13 15,108-33-12-15,-6 5-8 0,1 4-9 0,-1 4-8 16,-1 4-4-16,0 2-13 0,-1 2-8 16,4-1-9-16,2-1-8 0,5-4-9 15,6 0-5-15,0-5-21 0,3-5-31 0,5-1-53 16,5-6-90-16,2-2-116 0,5 0-155 0,-6-10-28 15,-1-3-443-15</inkml:trace>
  <inkml:trace contextRef="#ctx0" brushRef="#br0" timeOffset="65815.85">8068 11144 652 0,'0'0'82'0,"0"0"63"0,0 0 56 15,0 0 37-15,0 0-16 0,0 0-53 0,0 0-40 16,0 0-25-16,0 0-17 0,0 0-13 16,0 0-13-16,0 0-12 0,0 0-9 0,0 0-8 15,53-75-8-15,-41 59-8 0,3-1-6 0,-2 0-2 16,0-2-1-16,1 1 0 0,-1-2-3 0,-2 1 3 15,-1 0-8-15,0-1 4 0,-4-1-1 16,-1-1-5-16,0 1 1 0,-1 2-6 0,-3 1-2 16,0 1-4-16,-1 3 2 0,-1 4-8 0,-4 2-3 15,-1 5-9-15,-3 2-10 0,-2 1-3 0,0 2 2 16,-7 8 14-16,6 4 7 0,-7 3 14 0,3 5 4 16,-3 2 1-16,3 3 3 0,1 0 1 15,2 2 3-15,2 1-1 0,4-1 5 0,2 1-4 16,2 0-1-16,3-3 1 0,0 1-1 15,3-2 0-15,6-1 2 0,1-5 0 0,1 0 0 16,5-3 0-16,-1-3-1 0,4-4 0 0,-2-2-1 16,3-4 3-16,1-2 3 0,-1-2-2 0,1-1 6 15,2-5-2-15,-5-2-1 0,2-2-1 0,-1-2-3 16,-1-3-1-16,2-1 3 0,-2-3 1 0,1 0-2 16,-2-3 0-16,2 0-1 0,-2-2-2 15,0 1 0-15,-3 2 1 0,-3-2 1 0,-1 4-2 16,-1 2 1-16,-4 3-2 0,-1 3 2 0,-4 4 1 15,1 4 7-15,-1 1-1 0,0 2-6 16,0 0-9-16,-4 7-11 0,-3 2-1 0,-4 5 5 16,1 3 9-16,-4 2 2 0,1 2 2 0,3 1 0 15,-1 1-1-15,4 0 2 0,1 1 0 0,1 1 0 16,1-2 1-16,4-2-1 0,0 1-2 0,0-3-1 16,0-3-1-16,5-2-2 0,2-3 1 15,1-1-2-15,3-4 3 0,0-1 2 0,1-4 2 16,4-1 4-16,-4 0-1 0,6-4 4 15,-3-3-2-15,2 0 0 0,-1-2-1 0,2-3-4 16,-1 0 2-16,-2-2 0 0,2 1 0 0,-1-3 2 16,-1-1-3-16,-1 2-1 0,-1-3 1 0,-1 1-3 15,-2 1 3-15,-1 0 0 0,0 1-1 0,-5 2 3 16,0 3-5-16,-1 2-1 0,-3 3 0 0,0 3-1 16,0 1 4-16,0 1-6 0,0 0-6 15,-3 6-4-15,-4 0-2 0,0 4 7 0,-2 3 6 16,1 1 0-16,0 2 3 0,-1 1-2 0,2 2 2 15,3 0 1-15,-2 0-1 0,3 1 2 0,2-1-2 16,-1-1 1-16,2-1-4 0,0-2 1 16,3-3 0-16,0 0-2 0,3-3-1 0,-2-3 0 15,3-2 1-15,3 0 3 0,-1-4 5 0,-1 0 5 16,2 0 6-16,0-6 2 0,1-2 1 16,2-1-4-16,-2-3 0 0,-1 1-3 0,2-4-1 15,-1 0-1-15,3-3-2 0,-2 1-1 0,-1-2-3 16,1 0 1-16,0 0-4 0,2-1-3 0,-1 3-2 15,0 1 0-15,0 2 0 0,-3 3 1 16,-2 3 0-16,2 3-3 0,-2 2-3 0,0 3-3 16,-4 0-1-16,4 0 1 0,-3 5-1 0,0 2 4 15,-2 2-3-15,3 2 2 0,-4 1 1 0,-1 1 1 16,-1 1 5-16,0-1 1 0,0 1 2 0,0 0 0 16,0 0-2-16,0 0 3 0,-1 1-1 0,-1-2 0 15,-4-1 4-15,3-1-1 0,-1 0 3 16,-1-2 4-16,2-2 3 0,-4-2 5 0,4 0 5 15,-1-1 7-15,1-3 3 0,2-1 4 0,0 0 2 16,1 0-3-16,0 0-2 0,0-4-7 0,0-2-6 16,0 0-6-16,1-2-2 0,1-1-5 15,5-3 0-15,-1-1-4 0,1-1-2 0,3-3-3 16,1 0-4-16,5-1 0 0,-3 0-5 0,4 1 2 16,-5 1-2-16,7 2-1 0,-5 3-1 15,3 1 1-15,-5 5 0 0,4 0-2 0,-4 4 1 16,-1 0-3-16,-2 1 1 0,-2 0 1 0,-1 5 2 15,0 4 0-15,-2-1 0 0,1 3 2 16,-2 0-1-16,-1 1 3 0,-2 1 2 0,0 1 0 16,0 0 0-16,0 0 2 0,-5 1-1 0,0 2-1 15,-1-3 2-15,0 1 1 0,-1-1 2 0,1-1 0 16,0-1 3-16,-2-1-1 0,1-1 0 0,2-2 4 16,0-2-1-16,1-1 0 0,3-2-2 15,0 0-2-15,1-3-5 0,0 0 4 0,0 0 0 0,1 0 3 16,1-4 6-16,5-2-2 0,-1-1 2 15,1-1-5-15,4-2-2 0,-1-1-3 0,2-1-2 16,2-1 1-16,-1-2-2 0,4-2-4 0,-3-2-5 16,5-2-1-16,0 1-9 0,-2-1 4 15,0 3 0-15,0 1 1 0,-3 3 8 0,-1 2 2 16,1 4 4-16,-4 2-1 0,-1 3 0 16,0 1-5-16,-3 2-2 0,1 0-2 0,-5 2 0 15,1 4-1-15,-1 0 2 0,-2 3 4 0,0 1 2 16,-5 3 3-16,2 1 3 0,-4 1-2 0,0 1-3 15,1 0 4-15,-1 0 0 0,3 1 0 0,-3 2 5 16,4-5-4-16,-3 2 0 0,4-2 1 16,1-3-1-16,1 0 0 0,0-1-2 0,0-1 1 15,3-2-3-15,4-1 3 0,-2-2 0 0,1-1 3 16,3-3 3-16,-1 0 5 0,1-2 4 0,2-2-1 16,1-4-1-16,-1 0-2 0,-1-2-1 0,2 0-2 15,0-1 4-15,2-2-7 0,-1-1-1 0,-1-1-2 16,5 0-2-16,-4-2 1 0,5-1-1 15,-4 2 2-15,3-3-3 0,-2 3 3 0,0-1 0 16,-4 5-1-16,-1 1 2 0,-2 4 3 0,-4 2 4 16,-2 1 1-16,2 4 8 0,-4 0 0 0,0 0 0 15,-2 5 1-15,-3 2-1 0,-3 2-7 16,-3 4 0-16,0 1 2 0,-1 2-3 0,-2 1 3 16,1 0-3-16,1 1-2 0,2 1-6 15,1-2-1-15,2-2-1 0,2 0-8 0,2-2-9 16,1-2-21-16,2-3-27 0,0-1-30 0,4-1-49 15,4-2-59-15,3-2 3 0,2-2-45 0,7 0-192 16,-5-2-207-16,-2-2-20 0</inkml:trace>
  <inkml:trace contextRef="#ctx0" brushRef="#br0" timeOffset="65962.45">9788 10851 1923 0,'0'0'264'0,"0"0"-46"0,0 0-60 0,0 0-56 15,0 0-44-15,0 0-35 0,0 0-22 16,0 0-14-16,0 0-19 0,0 0-16 0,0 0-48 16,0 0-86-16,0 0-152 0,0 0-218 0,26 7-694 15</inkml:trace>
  <inkml:trace contextRef="#ctx0" brushRef="#br0" timeOffset="67516.45">9807 11309 718 0,'0'0'619'16,"0"0"-540"-16,0 0 45 0,0 0 40 0,0 0-3 15,0 0-78-15,0 0-32 0,0 0-12 0,0 0-9 16,0 0-6-16,0 0-2 0,0 0-2 0,0 0-4 15,0 0-4-15,51-120-4 0,-40 106-6 16,0 1-4-16,3 2-2 0,-1 1-4 0,-1 2-3 16,-1 1-8-16,-2 2-5 0,2 3-9 0,-4 2-7 15,-3 0-4-15,2 4-2 0,-4 3 7 0,-1 3 11 16,-1 1 11-16,0 3 9 0,0 1 1 16,-2 3 0-16,-4-1 1 0,3 1 1 15,-5-1 6-15,4 0 4 0,-3-2 1 0,3 0 6 16,-2-1 1-16,2-2 8 0,-3-2 12 0,5-2 15 15,-2-2 21-15,2-3 13 0,1 0 9 0,1-3 3 16,0 0-10-16,0 0-11 0,4-5-16 0,1-2-19 16,4-2-15-16,1-2-10 0,2-2-7 0,-1-1-2 15,3 0-4-15,2-1-1 0,-2-1-4 16,3 0-1-16,1-2-5 0,2 0-8 0,0-1-8 16,0 0-12-16,0 2-7 0,-3 2-4 0,0 3 1 15,-4 4 3-15,-4 2 3 0,-2 5 0 0,-2 1 0 16,-2 0 8-16,-3 6 6 0,0 2 14 15,0 3 9-15,-5 0 3 0,1 4 5 0,-3 1-2 16,2 0 0-16,-3 3 0 0,1-3-6 0,3 0-6 16,2-1-8-16,0 0-18 0,2-3-19 0,0 0-28 15,6-2-28-15,1 0-19 0,4-2-26 0,1-2-22 16,1-3-10-16,4-1 1 0,1-2 18 16,-2 0 36-16,3-3 39 0,0-3 38 15,-1-1 30-15,0-2 22 0,-3 0 17 0,1-2 20 16,-2 1 36-16,-3-1 46 0,1-1 30 0,0-1 16 15,-1-1-7-15,-3 0-16 0,1-2-10 0,-1-2-2 16,-2 1-4-16,-1 0-1 0,-3-1 1 0,2 2-2 16,-4 2-8-16,0 1-12 0,-2 2-15 0,-5 4-18 15,-1 3-15-15,-1 1-15 0,-2 3-13 16,-2 0-9-16,-2 5-1 0,1 3 1 0,-2 3-4 16,1 3 1-16,-1 1-4 0,2 3-2 0,-2 0 0 15,4 3-1-15,3-2-1 0,4 1-3 0,0-2-3 16,4-3-6-16,1-1-2 0,0-3-1 0,3-3-2 15,2-1-2-15,-2-1-2 0,4-3 1 16,0-2 3-16,0-1 6 0,2 0 7 0,1-5 3 16,5-2-2-16,-3 0 3 0,0-3-3 0,0 0 4 15,2-2 1-15,-1 0 2 0,-1-1 0 16,1 0 0-16,2-2-2 0,-2 1-3 0,-2 3 1 16,-1 1-2-16,1 3 0 0,-3 0 0 0,0 3 2 15,-4 1-3-15,1 3-5 0,-2 0 0 16,-3 0-3-16,0 3 2 0,0 4 4 0,0 4-1 15,-7 0 1-15,3 2 1 0,-4 1 2 0,3 2 0 16,-2-2-1-16,-1 1 0 0,4 1 0 0,-3-4 0 16,5 1 3-16,-2-2-4 0,2 0 1 0,2-3-2 15,0 0 0-15,0-2 1 0,2-3 0 0,3 1 4 16,0-3 2-16,1-1 7 0,3 0 3 16,-1 0 2-16,1-6 6 0,-2 0-2 0,5-2 4 15,-2 0-1-15,0-1-1 0,2-2 1 0,-5 1 0 16,3-1 3-16,2-1-2 0,1 0-4 0,-2 0-6 15,1-1-6-15,1-2-5 0,4 3-4 16,-4-1-3-16,4 3 0 0,-5 2-3 0,2 2 5 16,-4 2 1-16,-2 4-3 0,-1 0 0 0,-3 0-2 15,0 3 0-15,-3 1 6 0,-1 3 6 16,0 2 3-16,-1 2 0 0,-6 0-1 0,3 2-4 16,-3 0-1-16,0-2-1 0,3 0-2 0,-2 0-2 15,2-2 2-15,1 1 1 0,-2-2-1 16,4-2 1-16,1 1-2 0,0-2 0 0,0-1-1 15,0-1 2-15,2-1-1 0,4-2 3 0,-1 0 9 16,2 0 1-16,0-2 5 0,-1-3 0 0,4-2-3 16,-1 0-3-16,0 1 2 0,1-2 1 0,0-1-2 15,1 1 0-15,-1-1-6 0,3 0-3 0,3-1-4 16,2 3 3-16,2 0-5 0,1 0 0 0,0 1 0 16,-1 1-3-16,-7 2 2 0,-4 2-2 15,2 0 3-15,-8 1-6 0,2 0 1 0,-4 1-1 16,-1 3 1-16,0 2 4 0,0 3 4 0,-6 1 2 15,2 0-1-15,-6 1 5 0,5 1-7 16,-1-2 0-16,-2 2-1 0,5-3-2 0,-4 0 4 16,5-1-3-16,2-1 2 0,-1-1-1 0,1-1 0 15,0-3-1-15,0-1 1 0,1-1-5 0,1 0 8 16,5 0 5-16,-3 0 3 0,4-5 9 0,0 0-9 16,3-2-3-16,-1-3 2 0,0 0-5 15,1-1 5-15,-1-1-1 0,0-2-1 0,1-1-1 16,-1-1-1-16,1-2 0 0,0-1 1 15,0-1-5-15,6-1 3 0,-4-3-1 0,6-3-3 16,1-2 1-16,1-3-4 0,3-3-1 0,4-6-4 16,1 0 3-16,1-3-6 0,-1 2-3 0,-5 1 3 15,1 5 3-15,-9 2 5 0,-1 7 10 0,-9 6 7 16,1 6 1-16,-5 6 17 0,-2 5 7 0,0 4-3 16,-5 0-1-16,-4 8-15 0,-2 5-5 15,-6 4-3-15,-1 4 2 0,1 2-3 0,-3 5-3 16,2 0 5-16,-1 3 9 0,0 1 4 0,-1 4 7 15,4 0 5-15,0-1-13 0,3 0-2 0,2-2-9 16,4 0-7-16,4-3 0 0,-1-2-5 16,4-2-3-16,0-2-5 0,1-2-10 0,6-3-15 15,-1-1-10-15,1-6-5 0,3-2-3 0,3-3-28 16,-3-3-26-16,1-4-20 0,-1 0-43 16,-4-4-53-16,3-5-149 0,-6 1-189 0,2 3-783 15</inkml:trace>
  <inkml:trace contextRef="#ctx0" brushRef="#br0" timeOffset="67688.98">10931 10787 1856 0,'0'0'209'16,"0"0"-34"-16,0 0-41 0,0 0 5 0,0 0-10 16,0 0-24-16,0 0-32 0,0 0-30 0,0 0-16 15,0 0-14-15,132 18-3 0,-105-13-5 16,9-1-5-16,-3 0-4 0,4 1-12 0,-3 1-27 15,-2 0-60-15,2 1-119 0,-6 0-192 0,-4-2-218 16,-11 0-826-16</inkml:trace>
  <inkml:trace contextRef="#ctx0" brushRef="#br0" timeOffset="67859.52">10833 11496 2406 0,'0'0'129'0,"0"0"-8"16,0 0-41-16,0 0-16 0,-115 116-25 16,101-97-20-16,6-2-24 0,1 0-25 0,1-3-38 15,4 1-60-15,2-2-93 0,0 0-153 0,2-4-204 16,4-3-839-16</inkml:trace>
  <inkml:trace contextRef="#ctx0" brushRef="#br0" timeOffset="68315.82">11443 11236 2313 0,'0'0'135'0,"0"0"1"0,0 0-21 0,0 0-17 16,0 0-27-16,0 0-12 0,0 0-16 0,0 0-15 15,0 0-11-15,0 0-3 0,0 0 0 0,0 0-7 16,-123-33 3-16,113 39 1 0,-1 2-4 16,2 1 1-16,0 0-2 0,-1 2-5 0,5-1-4 15,-2 1 3-15,1-2-5 0,4 3 0 0,0-2-1 16,1 1-5-16,1-2-6 0,0 0-5 0,0-2-7 16,1-1-3-16,3-2-3 0,3 0 0 0,1-3 6 15,3-1 6-15,0 0 8 0,0-1 5 0,2-5 3 16,2-1 5-16,-2-2 2 0,2 0 3 15,-1 0 1-15,-1-3 3 0,4 1 1 0,-4-1 3 16,2 2 5-16,-1 0 2 0,-5 3 2 0,-1 0 2 16,-4 3 0-16,-2 2-1 0,-1 2 1 0,2 0-7 15,-3 0 0-15,0 3-1 0,0 4 2 16,0 1 2-16,0 3-3 0,0 0-1 16,0 3-7-16,-3 1-3 0,2 0-1 0,1 0-5 15,0 0-1-15,0-1-3 0,0 0-5 0,4-3-9 16,0-1-12-16,1-3-14 0,0-1-16 0,3-3-21 15,1-1-25-15,0-2-50 0,0 0-95 0,4-3-150 16,-4-1-165-16,-4 0-779 0</inkml:trace>
  <inkml:trace contextRef="#ctx0" brushRef="#br0" timeOffset="68665.41">11586 10527 1158 0,'0'0'196'0,"0"0"6"0,0 0 24 16,0 0 8-16,0 0-30 0,0 0-32 0,0 0-34 15,0 0-28-15,101 137-24 0,-91-108-9 16,0 3-5-16,-1 0-8 0,-5 2-3 0,2 3-7 15,-4 1-10-15,-2 2 1 0,0 0-8 0,-4 3-5 16,-5 0-5-16,-3-1-8 0,-4 2 0 0,-3-1-4 16,-3 3 1-16,-1-3-4 0,-5 2-2 15,-2-1-2-15,-1 0-1 0,1-3-1 0,0-2-2 16,1-2 0-16,2-4-5 0,1-1 3 0,5 0-4 16,0-4 0-16,2-2-4 0,1-1-10 0,4-4-13 15,2-3-23-15,-3-2-26 0,4-1-39 0,1-2-56 16,0-3-111-16,5-3-238 0,0-2-862 0</inkml:trace>
  <inkml:trace contextRef="#ctx0" brushRef="#br0" timeOffset="96825.65">9381 9137 0 0,'0'0'0'0,"0"0"0"15,0 0 134-15,0 0-84 0,0 0-31 0,0 0-8 16,0 0-2-16,0 0-2 0,0 0 1 0,0 0 5 16,0 0 6-16,0 0 11 0,0-9 14 0,0 9 8 15,0-2 4-15,0 2-4 0,0-1-4 0,-1 1-9 16,1-1-3-16,-1 1-7 0,1-1-7 15,-1 1-5-15,-1-1-4 0,1 1-3 0,-2-1-1 16,2-1-2-16,0 1-3 0,-2-1 0 0,-2 1-3 16,3 0 3-16,0 0-3 0,-4-1 0 0,4 1 2 15,-3 0-5-15,1-1 1 16,1 1-1-16,-4-1-1 0,5 1-5 0,-3 0 3 0,1-1-1 16,-1 1-1-16,0-2 3 0,2 0-6 15,-5 0-2-15,4-1-3 0,-2 1-2 0,1-1-8 16,0 0-9-16,-4 0-9 0,5 1-11 0,-4-1-4 15,0 1 3-15,1-1 6 0,0 1 9 0,-1 0 16 16,1 0 6-16,2 1 1 0,-3-1-4 0,6 2-201 0</inkml:trace>
  <inkml:trace contextRef="#ctx0" brushRef="#br0" timeOffset="97011.75">8901 9049 3 0,'0'0'198'15,"0"0"-176"-15,0 0-10 0,0 0-1 16,0 0 3-16,0 0 5 0,0 0 5 0,0 0 4 16,0 0 2-16,0 0 0 0,0 0-2 0,-120 7-11 15,117-6-1-15,0-1-10 0,0 0-3 16,2 0-5-16,1 0-13 0,0 0-16 0,0 0-15 16,0 0-3-16,0 0 2 0,-1 0 12 0,1 0-102 15,0 0 38-15</inkml:trace>
  <inkml:trace contextRef="#ctx0" brushRef="#br0" timeOffset="97402.85">8489 9102 0 0,'0'0'127'0,"0"0"-81"0,0 0-28 15,0 0-4-15,0 0-5 0,0 0 2 0,0 0-5 16,0 0 3-16,0 0 1 0,0 0 0 0,0 0 6 15,-123 15-2-15,112-13 1 0,-1 2-2 0,-1-1-3 16,1 1-3-16,0-1-2 0,2 2 0 16,1-1-2-16,-2 0-2 0,1 1-1 0,0-1 0 15,-1 2-5-15,1 0 1 0,1 1-5 16,0-2-6-16,1 1-3 0,1 0 1 0,-2 0 0 16,2 0 7-16,2-1 6 0,-3 1 0 0,3-2 2 15,-1 2 1-15,2-1-2 0,0 1 1 16,1-2 2-16,0 2 0 0,1-1 0 0,0-1 0 15,1 2 0-15,0-1-1 0,0 0 0 0,1 1 3 16,-1 0-2-16,-2 1 1 0,-1 0 3 0,2 1-4 16,1 0 2-16,-3 0-2 0,0 1-2 0,2 1 1 15,-3 2 0-15,1 0 2 0,1-1 0 16,1 0-2-16,-2 2-1 0,2-1-1 0,2 0-2 16,-1 1 4-16,-1 1-4 0,2-2 3 0,0 0-2 15,0 1-5-15,0-2-11 0,0-3-171 0,0-2 191 16</inkml:trace>
  <inkml:trace contextRef="#ctx0" brushRef="#br0" timeOffset="98316.96">8498 9993 0 0,'0'0'116'0,"0"0"-91"0,0 0-11 0,0 0-5 16,0 0 0-16,0 0 0 0,0 0 1 0,0 0 4 15,123 32 3-15,-109-28 6 0,-1-1-1 0,-1 0 3 16,-2-1-2-16,1 0 2 0,0-1-1 16,-1-1 0-16,0 0 5 0,3 0-3 0,-2 0 1 15,0 0-5-15,2-1-6 0,-2-1-4 16,2 0-3-16,0-1-3 0,-1 1-4 0,1 1-1 15,-3-2-3-15,3 2 0 0,0 0-3 0,-1 0 1 0,0-1-1 16,-1 0-1-16,0 2 2 0,0-1-2 16,-1 1 4-16,-1-1-1 0,2 1 0 0,-2 0-2 15,0-1-3-15,2 1-4 0,0-1-4 0,-1 1-10 16,1-1-14-16,0-2-6 0,-1 2-4 16,4-3 8-16,-1 1 10 0,0-1 13 0,1-1 9 15,2 1 4-15,2-1 5 0,0-1 0 0,4 1 1 16,-2-1-4-16,0 0 1 0,-6 0 2 15,5 2-1-15,-7-1 5 0,2 2-2 0,-1-1 1 16,-1 1-2-16,-2-1 2 0,1 1-2 0,0-1-2 16,-2 2 2-16,0-1 0 0,0-1 1 0,-2 2 2 15,-1-1-1-15,1 0-1 0,-2-2 3 0,3 1-2 16,-1-2 0-16,-2 1 3 0,2-1-1 16,-4 0 5-16,4-1 8 0,-4 0 17 0,3 0 15 15,-3 0 13-15,1-2 12 0,0 0 3 16,-1-1-3-16,2-1-7 0,-1 0-8 0,0-1-11 15,1 1 2-15,-2-3-7 0,3 0-9 0,-3-1-10 16,3-1-10-16,-1-1-8 0,2-1-4 0,-1 0 0 16,-1 1-4-16,2-2 2 0,-2 2-1 0,2 0 3 15,-5 1 0-15,3-1-1 0,-2 3 5 0,-2-1-1 16,1 0 6-16,-1 1 6 0,-1 0-1 0,0 0 1 16,0 2-1-16,0-1-3 0,0 2-1 15,-1-1 5-15,-1 0-2 0,0 1 1 0,-3 0-1 16,2 0 1-16,-4 1-4 0,2-1 4 0,-3 1 0 15,1-1-2-15,2 2 1 0,-3 0-7 0,-1 0-1 16,3 1-4-16,-1-1 3 0,-2-3 2 16,-1 3-3-16,1 0-2 0,-1-1-3 0,0 0-4 15,1 1-2-15,-1-2 0 0,0 2-3 16,2 2 0-16,1-2-8 0,-1 1-7 0,-2 0-9 16,4 0-13-16,-1 0-5 0,0 0-9 0,1 1-4 15,1 0-7-15,0 0-18 0,0 2-19 0,-2-1-13 16,3 0 6-16,-4 1 26 0,2 0 35 15,0 0 26-15,-2 0 14 0,-2 2-1 0,7 0-65 16,-3 2-62-16</inkml:trace>
  <inkml:trace contextRef="#ctx0" brushRef="#br0" timeOffset="98975.07">8204 9815 189 0,'0'0'61'0,"0"0"-60"0,0 0 30 0,0 0 25 16,0 0 2-16,0 0-15 0,0 0-21 0,0 0-10 15,0 0-7-15,0 0-4 0,121 40-3 0,-101-35-3 16,2-1-1-16,3 0-4 0,0-1-3 15,3 0-4-15,-3 0 0 0,1-1 2 0,0 2 0 16,0-1 2-16,0 0-3 0,-1-1-3 0,0 0-4 16,2-1-6-16,0-1-1 0,-5 0 3 15,1 0 3-15,-1-2 4 0,-6 0-74 0,-6 1 10 0</inkml:trace>
  <inkml:trace contextRef="#ctx0" brushRef="#br0" timeOffset="99691.68">9219 8768 316 0,'0'0'52'0,"0"0"50"15,0 0 40-15,0 0 30 0,0 0 3 0,0 0-52 16,0 0-32-16,0 0 1 0,0 0 15 0,0 0 22 16,0 0 8-16,0 0-14 0,0 0-18 15,0 0-22-15,68-46-13 0,-52 34-8 0,2-1-7 16,2 1-2-16,0-2-9 0,1 0-9 0,1-1-9 16,-1-1-7-16,4 0-7 0,-3-1-5 0,-1 2-1 15,-1 0-4-15,0-1-1 0,-1 4-4 16,0-1-6-16,-4 3-9 0,1 1-21 0,-3 2-25 0,-1 2-36 15,-2 2-39-15,-1 1-55 0,0 2-67 0,-4 0-104 16,0 0 4-16,-4 3-427 0</inkml:trace>
  <inkml:trace contextRef="#ctx0" brushRef="#br0" timeOffset="99924.56">9416 8846 1395 0,'0'0'360'0,"0"0"-380"0,0 0 34 15,0 0 49-15,0 0 48 0,0 0 3 16,0 0-24-16,0 0-10 0,0 0-19 0,0 0-21 16,0 0-17-16,128-82-9 0,-101 66-5 0,-3 0-9 15,3-1-7-15,-3 1-31 0,-1 3-45 16,1 1-60-16,-3 1-82 0,-4 2-100 0,1 2-113 15,-4 2-416-15,-7 2 613 0</inkml:trace>
  <inkml:trace contextRef="#ctx0" brushRef="#br0" timeOffset="100866.24">10256 8376 1824 0,'0'0'-31'16,"0"0"40"-16,0 0 64 0,0 0 27 16,0 0-2-16,0 0-19 0,0 0-5 0,0 0-4 15,0 0-5-15,0 0-4 0,0 0 1 0,70-127-1 16,-70 117 2-16,0 0-11 0,0 1-8 0,-4-1-9 15,-3 2-14-15,-3 0-2 0,0 2-8 16,-2 1-7-16,-2 3-9 0,-3 2-6 0,-2 0-7 16,-2 5-1-16,-3 3 3 0,-1 4 1 0,4 0 1 15,-2 3 1-15,3 0 1 0,4 0-4 16,4 1-4-16,5 0-4 0,4-2-5 0,3 0 1 16,0 1-1-16,3-2 0 0,4-3-4 0,4-2 2 15,0-1-4-15,6-1 1 0,-3-4 5 16,5-1 2-16,0-1 7 0,0 0 6 0,-4-6 9 15,1 1 2-15,-3-1 5 0,-1-1-2 0,0 0 1 16,-3 2 1-16,-2 0-2 0,1 0 0 0,-4 2-3 16,2 0 2-16,-3 2-5 0,2 1-4 0,-1 0-1 15,-2 6-1-15,3 5 3 0,-2 1 4 0,2 5 1 16,0 5 0-16,2 2 0 0,-1 3 1 0,1 0 1 16,0 2 1-16,-3 1 3 0,4 1 2 15,-4 1 0-15,2 2 0 0,-4-1-2 0,1 0 1 16,1 0-2-16,-3-2 4 0,-1-2 1 0,0-1 6 15,0-2 10-15,-2-4 1 0,-4-1 5 16,3-1 1-16,-4-3-8 0,1-2 6 0,1-3 3 16,-2-3 1-16,3-2 4 0,-3-2-4 0,2-2-3 15,-2-2-2-15,-1-1-5 0,1 0 1 0,-2-2-8 16,0-4 0-16,-1-2-2 0,-2-2-4 16,-1-2 1-16,2-2-8 0,0-2 0 0,1-2-4 15,1-2-2-15,5-2-1 0,-2 0-1 0,4-1-1 16,2-2-1-16,0 1 1 0,2 1-1 15,6 0 0-15,1 0-3 0,2 0-2 0,4 1-2 16,0 0-2-16,5 1-5 0,1 1-9 0,-1 0-13 16,5 0-26-16,1 2-25 0,1-1-40 0,0 0-53 15,3-1-54-15,0-1-75 0,-1 1-67 0,-7 4 54 16,-6 7-347-16</inkml:trace>
  <inkml:trace contextRef="#ctx0" brushRef="#br0" timeOffset="101532.97">10801 8140 597 0,'0'0'223'0,"0"0"38"16,0 0 26-16,0 0-16 0,0 0-74 0,0 0-62 15,0 0-38-15,0 0-32 0,0 0-27 0,0 0-11 16,0 0-6-16,0 0-5 0,-120 13 2 0,102 2-3 16,2 2 1-16,0 1 2 0,1 2 0 15,0 0-1-15,4 0 0 0,1 0-3 0,6-2-6 16,0-2-3-16,4-1-6 0,2-1-2 15,4-4-4-15,4-1 2 0,-1-3-3 0,2-2-1 0,-1-3 5 16,3-1 4-16,3-1 3 0,-1-6 2 16,2-3 0-16,2-2-2 0,-1-5 0 0,-3 1 2 15,1-2-1-15,-2-2 3 0,-2-1-2 0,3 0 1 16,-5-1-1-16,2-1-1 0,-3 0 1 0,0 0-5 16,0 3 2-16,-4 1-1 0,3 3-2 0,-6 3 4 15,0 4-3-15,-2 4 0 0,0 1 2 16,0 4-10-16,0 0-4 0,0 2-2 0,-1 7 0 15,-2 5 14-15,-4 2 2 0,3 4 3 0,-2 1 1 16,3 2-4-16,0-1 3 0,-1 3 4 16,3-2 3-16,1 1 2 0,0-2 3 0,0 0-2 15,0-3 1-15,6-1-4 0,-1-1-2 0,4-3-5 16,2-3-3-16,2 0 2 0,1-4-3 16,-1-3 6-16,3-1 0 0,-2-3 2 0,4 0 1 15,-4-5 2-15,5-3-1 0,-2-1-1 0,-1-2 1 16,1-2-2-16,1 1 2 0,-5-4 0 0,5 1 2 15,-6-2-3-15,2-1 1 0,1-1-2 16,-2-4 1-16,-1-1-2 0,3-3-2 0,-2-3-1 16,-2-2-6-16,4-3-1 0,-4 0-4 0,0-4-5 15,-2 2 1-15,-4 0-3 0,2 2-1 0,-5 3 1 16,0 2-2-16,-2 6 6 0,0 4 5 0,-1 5 8 16,-3 5 5-16,-3 3 0 0,-1 4 0 0,-3 2-8 15,2 1-7-15,-2 6 1 0,-2 5-1 16,0 3 3-16,-3 3 5 0,3 4 4 0,1 3 4 15,-3 4 5-15,4 1 6 0,0 5 2 0,1 3 0 16,2 2-1-16,2 0-3 0,-1 1-6 0,4-2-4 16,3-1-5-16,0-4-6 0,4-3 1 15,7-2-4-15,-2-5-5 0,2-4-7 0,5-1-6 16,-2-4-14-16,2-4-20 0,-2-5-18 0,5-1-31 16,-2-4-33-16,0 0-33 0,2-6-35 15,0-4-68-15,2-5-122 0,-7 4 16 0,-4 2-476 0</inkml:trace>
  <inkml:trace contextRef="#ctx0" brushRef="#br0" timeOffset="101988.22">11550 7723 1337 0,'0'0'163'0,"0"0"-42"0,0 0 36 15,0 0 32-15,0 0-13 0,0 0-43 16,0 0-29-16,0 0-18 0,0 0-14 0,-64 129-9 15,61-103-6-15,0-2-9 0,-1 1-10 0,2 1-7 16,1 1-7-16,0-1-5 0,-1 0 1 0,-1-2-5 16,3-2-6-16,0-1 1 0,0-2-8 15,0-3-1-15,0-1 2 0,3-1-2 0,-1-3-3 16,0-4 2-16,0-1-3 0,4-1-5 0,-3-3 3 16,4-1-5-16,1-1 5 0,-2 0-1 15,2-5 4-15,3-2 2 0,1-1-5 0,1-3 4 16,2 0-6-16,2-2 2 0,-1 1-2 0,3 2 2 15,-1 1-2-15,0 2 1 0,-3 2 0 0,3 3 2 16,-1 1 0-16,-2 1 0 0,0 1 4 16,-1 4-5-16,-3 3 5 0,-1 1 0 0,0 2 0 15,-2 2 7-15,-3 2-3 0,2 0 1 0,-5 1-1 16,3 0 3-16,-5 1 3 0,0-2 6 0,-6-1 5 16,-2 0 5-16,2-2-2 0,-4-1 3 0,-5-1 0 15,2 0-9-15,-5-1 8 0,3-2-6 0,-4-1-1 16,0-3 2-16,1-1-5 0,4 0-1 15,-1-2-2-15,3 0-2 0,1-4-2 0,2-1-2 16,3-1-4-16,-3-3 5 0,2 0-12 0,0-1-4 16,4-1-10-16,0-2-25 0,2-1-15 0,1-2-29 15,0-4-50-15,4-1-71 0,4-1-106 16,1 4-236-16,-4 6-707 0</inkml:trace>
  <inkml:trace contextRef="#ctx0" brushRef="#br0" timeOffset="102949.51">11881 8156 907 0,'0'0'99'0,"0"0"14"0,0 0 52 16,0 0 26-16,0 0-24 0,0 0-17 16,0 0-9-16,0 0-14 0,0 0-15 15,0 0-12-15,0 0-18 0,0 0-14 0,0 0-11 16,118-21-13-16,-107 14-6 0,1 0-9 0,-1-3-3 15,0 1-6-15,0 0-2 0,-1-1 1 0,0 0-4 16,-2 1 2-16,-5-1-2 0,2-1 0 0,-4 1-4 16,-1 1 1-16,0-1-5 0,-1 3 0 0,-5 0 0 15,1 1-6-15,-4 1-2 0,0 3-7 16,-2 1-3-16,-2 1-6 0,-1 0-1 0,1 4 0 16,-3 3-4-16,2 2-1 0,2-1 1 0,0 3 3 15,-2 0 0-15,4 1 8 0,-1 1 1 0,5-1 3 16,-1 1 7-16,0 1-3 0,5 0 2 15,1 0-1-15,1 1-1 0,0-1 2 0,2 0 2 16,4-2-2-16,3 0 0 0,3-1-1 0,0-1 1 16,1-3 2-16,4 0-1 0,1-4 4 0,-3 0 2 15,6-3 3-15,-1 0 6 0,3-5 1 0,1-2-2 16,-2-1 0-16,-1-1-2 0,0-3-1 16,-1 0 2-16,-1-1-2 0,0-1 0 15,-5-1-2-15,5-1 1 0,-3 1-3 0,-1-1-3 16,1 0 0-16,-2 0-4 0,-2 2 1 0,3 0 1 15,-4 2-1-15,-2 4-2 0,-1 2-2 0,-2 4 3 16,1-1-2-16,-3 3 1 0,2 0 1 0,-2 1-3 16,1 5-1-16,-3 1 4 0,0 2-2 0,-1 1 3 15,-1 2-1-15,0 1 1 0,0 0 4 16,0 1-4-16,0 0 3 0,0 0-5 0,0 1-3 16,-1 0 3-16,0 0-1 0,0-1 0 0,1-1 2 15,0 0 0-15,0-1-1 0,0-1 3 0,0-2-2 16,0-1-1-16,0-1 1 0,0-1 1 15,0-3 0-15,0 0 1 0,0-3 2 0,0 0-1 16,1 0 6-16,0 0 6 0,0 0 6 0,2-6 3 16,2-1-3-16,2-2-2 0,-1-3-9 0,3-1 0 15,1-3-4-15,2 0-4 0,2-2 2 0,0-2 0 16,2-1-2-16,0-2 1 0,3-1-5 16,2 2-2-16,-2 0-1 0,0 1 1 15,0 4 3-15,-4 2 1 0,2 2 0 0,-5 4 1 0,1 3-2 16,0 3 2-16,-3 2-2 0,-3 1-2 15,1 0 5-15,-2 6 5 0,-2 0 2 0,-2 3 2 16,3 3 4-16,-5 2 3 0,3 0 2 0,-2 1 9 16,1 2-2-16,0-1 1 0,0 0 2 0,-1-1-3 15,1 0 0-15,-1-1-1 0,0-1-7 0,3 0-2 16,-1-1-5-16,-1-2-1 0,3 1-3 16,-3-4-4-16,3-1-1 0,1 0-2 0,-4-3-1 15,4 0-1-15,-2-1 1 0,-2-1-5 0,5 0-3 16,-2-1-2-16,1 0-8 0,2 0-13 15,0-1-17-15,1-4-28 0,-1 1-36 0,0-1-57 0,2-1-102 16,-3 2-214-16,-3 1-842 0</inkml:trace>
  <inkml:trace contextRef="#ctx0" brushRef="#br0" timeOffset="112094.22">5180 9235 0 0,'0'0'63'16,"0"0"-16"-16,0 0-27 0,0 0-6 16,0 0-5-16,0 0 0 0,0 0-1 0,0 0-1 15,0 0 1-15,0 0 1 0,0 0-2 16,0 0 4-16,-65-12-1 0,60 12 1 0,-3 0 0 15,1 0-4-15,0 0-1 0,-3 0-6 0,2 0-1 16,-1 2-2-16,-2 1-6 0,2 0-1 0,-1 1-4 16,-1 0 1-16,1 2 0 0,-1 0 2 0,-2 1-7 15,3-1-61-15,4-3-7 0</inkml:trace>
  <inkml:trace contextRef="#ctx0" brushRef="#br0" timeOffset="113301.21">4699 9543 276 0,'0'0'151'0,"0"0"-142"0,0 0 26 16,0 0 28-16,0 0 11 0,0 0-11 16,0 0-15-16,0 0-3 0,0 0 0 0,0 0-2 15,0 0-7-15,0 0-9 0,0 0-4 16,0 0-9-16,21 88-5 0,-16-79-1 0,-2 0-4 0,3 0-1 15,-3 1-2-15,3 0 1 0,-2 0-2 16,3 2 0-16,-4-1 1 0,4 2 0 0,-4-2 1 16,3 2 1-16,-3-1 0 0,4 0-5 0,-3-2 2 15,3 1-2-15,-3-1-1 0,3 1 4 0,2-1 0 16,-2 1 2-16,3-3 0 0,1 3-2 16,1-2 0-16,0 0-2 0,0 1 2 0,2-1 1 15,2-1-2-15,0 1-2 0,-1-1 2 0,4-1-5 16,-1 0 3-16,-1-1-1 0,1 0-3 15,2-2 3-15,-2 0-1 0,1 0 1 0,1-1 1 16,-1 1 1-16,2-1-3 0,-1 2 2 0,0-2-3 16,1 1 5-16,-3-1-1 0,2 1-1 15,-1-2 6-15,0 2-5 0,1-2 1 0,-1-1 0 16,-1 1-4-16,1 0 0 0,-3-1 1 0,4 0 1 16,1-1-5-16,-2 1 0 0,2-1-8 0,0 2-8 15,-1 0-15-15,2-1-20 0,1 0-23 16,-3-1-20-16,2 0-12 0,1 0-9 0,1 0 20 15,2 0 25-15,-1 0 28 0,2 0 27 0,-3 0 8 16,-1 0 5-16,-4 0 0 0,-3 1 7 16,1 1-4-16,-3 1 0 0,1-3 0 0,-2 1 2 0,-1 1 2 15,2-2 4-15,-1 0 4 0,-2 0 2 0,1 0 3 16,-2 0 1-16,0-2 3 0,1 1 2 16,-2 0 11-16,1-1 9 0,0 1 7 0,-1 0 10 15,0 0 2-15,-2 0-1 0,3 0-1 0,-3-1-1 16,2 1-7-16,1 0 0 0,-1 0-1 0,-1 0-2 15,0-2 5-15,2 1 0 0,-1 0-6 16,0-1-4-16,3 1-12 0,-2-1-9 0,0 0-5 16,2 1-4-16,-1 0-5 0,-1-1-3 0,1 0-2 15,-3 1 1-15,2-2 0 0,-1 1 2 16,-1-1 3-16,2-1 1 0,0 0-1 0,-1 1 4 16,1-2-2-16,0 0-2 0,0-1 2 0,-1 0-2 15,0 0 1-15,1 1 3 0,-2 0-7 16,0 1 0-16,1 0-3 0,-2 2-3 0,-1 0 4 15,0-1-3-15,0 1 1 0,-1 0 4 0,2 0-4 16,-4 0 5-16,3 1-1 0,-2 0-4 0,-1-2 4 16,0 2-1-16,1-2 2 0,0 1 6 0,0-2 0 15,-1 1 2-15,0-2 3 0,0-1 3 0,-1-1 4 16,0-1 1-16,1 0 0 0,-2-2 2 16,2 1-3-16,-1-1 0 0,-1-2-4 0,1 1-2 15,-1 1-4-15,2-2 0 0,-2 2 0 0,0 0-1 16,0 0 1-16,-1 0-1 0,0 3 0 0,0-3 2 15,0 2 4-15,-2-1-2 0,-2 0 2 16,1 0-2-16,-3 0-1 0,2-1 1 0,-1 1-6 16,-1-1-3-16,-1 0 1 0,-2 0 0 0,2 0 2 15,-2-2 1-15,0 1-2 0,-2-1-2 0,1 1 1 16,0-2-5-16,-2 1 3 0,2 0-3 16,-2 0 1-16,2 1 6 0,-1-1-4 15,-1 2 4-15,0-2-1 0,1 2-7 0,-2-2 5 0,-1 0 1 16,-1 0-1-16,-1 1 4 0,-1-1-4 15,-1 2 0-15,-2-2-2 0,0-1-1 0,-1 2-2 16,-2-1-5-16,-3 1-2 0,2 1-3 0,-2-1-4 16,-2 1 2-16,2-1-6 0,-2 1-3 0,3-1-2 15,-3-1-4-15,-1 2-1 0,2 1-6 16,-1-1 0-16,-1 1-2 0,-2 2 4 0,0 1 3 16,0 2 3-16,0 0 4 0,-1 2 6 0,2-1 6 0,2 2 4 15,-2-1 3-15,3 3 0 0,2 0 3 16,-1 0-8-16,2 0 1 0,-2 2 0 0,4 2-4 15,-2 2 7-15,-2 0 0 0,2 1 1 0,-3 3 3 16,4 0-3-16,-4 1-2 0,4 0-1 16,0 1 2-16,-2 1 0 0,4 0 0 0,-1 0 2 15,0-2 1-15,1 2 0 0,-3-2 5 0,2 2-2 16,2 0 0-16,-1-1 1 0,2 1-3 16,4 2 0-16,-2-1-7 0,1 0-2 0,1 2-8 15,3-1-9-15,-1 1-7 0,0-1-27 0,1 1-45 16,2 1-40-16,1 1 5 0,4-4-149 15,-2-4 200-15</inkml:trace>
  <inkml:trace contextRef="#ctx0" brushRef="#br0" timeOffset="116322.78">5870 9902 0 0,'0'0'77'0,"0"0"-65"0,0 0 0 15,0 0 0-15,0 0-2 0,0 0-4 0,0 0 0 16,0 0-2-16,0 0 1 0,0 0 3 0,0 0 0 16,0 0 8-16,0 0 11 0,0-9 10 15,0 9 8-15,0 0 9 0,0 0 4 0,0 0 9 16,0 0 10-16,0 0 6 0,0 0 2 0,0 0-5 15,0 0-5-15,0 0-6 0,0 0-11 0,0 0-10 16,0 0-9-16,0 0-15 0,1-1-4 0,0 1-3 16,0-1-3-16,0-1 3 0,5 0 1 15,-3 0 4-15,4 1 0 0,-2-1 1 0,4 1 0 16,0-2-5-16,2 1-1 0,0 0-3 0,1-1 1 16,3 1 1-16,-2-2 5 0,2 1 1 15,0 1 1-15,2-2-4 0,-3 2-3 0,5-1-4 16,-1 2 0-16,0 0-1 0,5 1-2 0,-1 0 0 15,0 0-3-15,4 0-2 0,-1 0-1 16,3 0-1-16,1 1 0 0,2 2 1 0,1-2 1 0,3 0-1 16,0-1-1-16,-2 1 1 0,-2 0 0 15,1 0-3-15,-5 1 5 0,-1 1 0 0,0-1-4 16,-5 2 7-16,5-1-3 0,-3 1 3 0,1 1 4 16,2-1 1-16,-3 1 3 0,4-1-1 0,-1 2 4 15,2-2-1-15,3 1 0 0,3-2-1 16,4 1-6-16,1-1-4 0,2-1 1 0,2-2-4 15,5 0 2-15,1 0-2 0,0 0-1 0,3 0 2 16,-3 0-8-16,2-2 7 0,1 1-4 16,-1-2-1-16,1 0 1 0,0 2 0 0,0-1 1 15,0 1 2-15,0 1 5 0,0 0-3 0,-1 0 5 16,2 0-2-16,-1 0 2 0,-2 0 0 16,1 0-3-16,-2 0 0 0,3 0-3 0,-3 1-2 15,0 0-3-15,2 0 0 0,-1 2 1 0,0-2 0 16,-2 1 0-16,-2 0 0 0,2 1 2 0,-3-1-2 15,2 2 3-15,-5-1-2 0,3-1-1 0,-4 2 1 16,-2-1 1-16,0 1 2 0,-1-1 1 0,0 0-2 16,-1 0-3-16,0-1 0 0,1 0-2 0,-3 2 3 15,3-2 0-15,-3 0 0 0,2 0 1 16,3 0-2-16,-2-1 0 0,0 0 1 0,0 0-2 16,3 1 1-16,-1-1 2 0,0-1 2 0,0 0-2 15,-1 1 0-15,-3-1-3 0,0 1 0 16,3 0 1-16,-1 0 2 0,-1 1-2 0,1-1 1 15,1 0 1-15,1 0-1 0,-4-1 1 0,2 1-3 16,2 0 2-16,-2 0-1 0,-2 1 3 0,2-1 1 16,-1 1-3-16,-1-1 2 0,3 2-2 0,-4-1-2 15,0 1 0-15,-3 0 3 0,0 0-4 16,1 1 4-16,1 0 0 0,-3 0-1 0,1 1 0 16,-1 0-2-16,0-1 0 0,0 1 0 15,0 0 3-15,2-1-1 0,0 2-1 0,0-1 2 16,1 1-1-16,1-1 0 0,-2 0-1 0,-1 0 2 15,3 1-3-15,-2 1 2 0,0 0 2 0,-1 0-3 16,2-1 2-16,-3 1-3 0,-1-1 0 0,0 0 1 16,-2 1 3-16,2 0 1 0,1 0-1 0,-1 0-4 15,1 1 3-15,-1-1-2 0,0 1 1 0,-1-1 4 16,1 1-4-16,0 0 1 0,-1 0-1 16,1 0 0-16,1 0-2 0,-1 2-1 0,2-2 3 15,-2 2-3-15,1-2 2 0,-1 0 1 0,0 0-1 16,0 1-3-16,-1 0 5 0,-5 0-3 15,3 2 1-15,-3-1 3 0,-2 1-4 0,0 0 3 16,-2 0-3-16,4 2 2 0,-4 0-3 0,0-1 0 16,1 0 2-16,-1 0-1 0,0 0 2 15,0 2-1-15,1-1 0 0,-3-1-4 0,0 1 4 16,0 0 0-16,2 0-2 0,0-1 5 0,-2 1-2 16,2-1 1-16,-4 2-1 0,3-1 1 15,1 1-3-15,-2-2 1 0,0 2 0 0,-4 0 1 16,4-2-1-16,-5 2-1 0,4-2 4 0,-4 0-6 15,2-3 6-15,-2 1-3 0,0-1 1 0,-2 2-2 16,1-3 2-16,2 1 1 0,-3-1-2 0,0 0 3 16,-1 0-3-16,-1 0 0 0,0-1-1 0,0 1 4 15,-2-1-4-15,2 0 1 0,2-1 1 0,-3 1-6 16,0-1 6-16,-1 1-1 0,1 1 2 16,1-1-2-16,-1 2 2 0,0-1-1 0,0-1-2 15,-1 0 1-15,2 0 0 0,1 1 0 0,-2 0 0 16,0 1 2-16,-2-1-2 0,4 0 0 0,-1 1 1 15,0 0-2-15,-1 0 1 0,0 0 0 16,-1 1 2-16,2 0-1 0,0 0 2 0,1 2-2 16,-2-2-1-16,1 2-3 0,0-2 0 0,-1 2 2 15,3-1-3-15,0-1 5 0,1 3-2 16,0 0-1-16,0-1 4 0,-1 2-4 0,5-1 3 16,-2-1-2-16,1 0 1 0,1-1 0 0,4 2 0 15,-1 0 1-15,2 1 0 0,0-3 1 16,0 1 1-16,4-1 0 0,-1 0 0 0,1-1 1 15,1 2 0-15,0-2 0 0,-1 0-1 0,4 1-1 16,0-2-1-16,-2 1-1 0,1-1 3 0,1 0-2 16,-2 1 1-16,-2 0 0 0,2 0-2 0,-4 0 3 15,2 0-2-15,1-1 1 0,-1 0-1 0,1 0-2 16,-2-1 2-16,2-1 0 0,1 0 0 16,-2-2 3-16,1 0-2 0,-1-1 1 0,0 1 3 15,1 0-3-15,0-2 2 0,-1 1-1 0,1 0-1 16,-3 0-1-16,-1 0 0 0,2 0 2 0,1 0-2 15,-4 0-1-15,5-1 0 0,-3 1 0 16,0-1-1-16,1 0 1 0,-2 0 0 0,0-1 0 16,-1 1 1-16,0 0 0 0,0-1 0 0,0-1-1 15,1 2 2-15,0-1-1 0,2-1 2 16,0-1 2-16,-1 1-2 0,3-1 4 0,1 0-3 16,0 0 1-16,1 0 0 0,2 0-2 0,0-1 1 15,0-2 1-15,1 0 0 0,0 1 2 0,2 0-5 16,-4-1-2-16,4 1 3 0,1 0-6 15,0-2 6-15,0 2-1 0,2-1 0 0,-1 1 0 16,0-1-1-16,0 1 0 0,0 0-4 0,1 0 1 16,2 1 0-16,0 0 1 0,-1 1 1 0,0-1-2 15,0 1 0-15,0-1 2 0,3 1-1 0,-3 0 4 16,-1 0-2-16,2 0-2 0,0 0 2 16,-2 0-2-16,3 0 1 0,-2 0 0 0,1 1-1 15,0 0 1-15,0-1-2 0,-2 1 2 0,0 0 0 16,4-1-2-16,-3 0 1 0,0 0-1 0,2 0 1 15,2 0 1-15,-2 0-1 0,1 0 2 0,-2 0-2 16,3 0 1-16,-1 0 0 0,1 0 0 16,2 0-1-16,-1 0 1 0,-1 0-1 0,2-1 0 15,0 1 0-15,-1 0 0 0,-1 0-1 16,1 0 0-16,0 0 2 0,-1 0-2 0,-1 0-1 16,2 0 0-16,-1 0 1 0,-1 0 2 0,3 0 1 15,-2 0-3-15,1 0 2 0,0 0-2 0,-1 0 2 16,2 0 0-16,-1 0 0 0,-1 0 1 0,-1 0-2 15,0 0 2-15,-3 0-1 0,0 0-2 16,1 0 1-16,0-1 2 0,-2 1 0 0,2 0 0 16,-4-1 1-16,3 1-2 0,-3 0 0 0,2 0 3 15,-3 0-1-15,2 0 0 0,-1 0 0 0,-1 0 1 16,2 0-2-16,0 0 1 0,-2 0 1 0,3 0 0 16,-3 0-1-16,-1 1 3 0,0-1-1 0,1 0-1 15,1 0 1-15,-2 0 0 0,1 0-2 16,2 1 1-16,-1-1 1 0,0 0-1 0,0 0 2 15,0 0 0-15,3 1-2 0,-3-1 1 0,0 0 0 16,-1 0 1-16,-1 0 0 0,0 0 3 0,-1 0-2 16,0-1-1-16,3 0 0 0,-2-1-2 15,-5 1 0-15,2-2-3 0,-1 1 1 0,-4 0-1 16,2-2-2-16,-5 1 2 0,-2-1-3 16,-5 0-1-16,-2 0-2 0,-4-1 2 0,-6 1-1 15,1-2-3-15,-3 0-12 0,-3-1-16 0,-2-2-17 16,-4 0-13-16,-4-1-6 0,-2-2-2 0,-4 1 1 15,0-1-9-15,-2 1-15 0,-1-1-20 16,-1 0-21-16,-5 3-17 0,4-3 3 0,-5 1 31 16,0 2 40-16,1 1 50 0,5 2 39 0,2 0 12 15,7 4 2-15,0-1-5 0,4 1-3 0,5 1 6 16,-1 0 20-16,4-1 20 0,1 1 16 0,0 1-10 16,1-1-20-16,0 1-14 0,2 0-2 15,3-1 14-15,2 0 11 0,4 0 6 0,6 1-6 16,1 0-11-16,2 0-6 0,2 0-4 0,1 3-2 15,-3 2 0-15,2 1 4 0,-1 0-6 0,-3 2-2 16,2 0-1-16,-4 3 0 0,-1-1 1 0,-3 3 6 16,2 1 4-16,-8 4 9 0,1 0 6 15,-4 2 0-15,-1-1 0 0,-2 2-14 0,0-1-8 16,-4-2-6-16,-3 1-6 0,1-1-1 16,-5-1-3-16,0 0-4 0,-4-2-6 0,2 1 3 15,-4-2-6-15,2-1-2 0,-3 0-2 0,-1-3-4 16,-1-1-10-16,2-1-13 0,1-1-13 0,2 0-29 15,3-1-29-15,3-2-49 0,5-1-83 16,0-1-118-16,4 0-92 0,0-2-330 0,0 2 534 0</inkml:trace>
  <inkml:trace contextRef="#ctx0" brushRef="#br0" timeOffset="118117.62">18719 11424 265 0,'0'0'-15'0,"0"0"11"16,0 0 11-16,0 0 17 0,0 0 12 0,0 0 16 15,0 0 23-15,0 0 21 0,0 0 15 16,0 0 14-16,0 0-5 0,0 0-11 0,0 0-6 15,0 0-14-15,114-36 0 0,-110 34-3 0,-3 1-8 16,-1 0-2-16,1 1-11 0,-1 0-8 0,0 0-7 16,0-1-7-16,0 1-8 0,0 0-7 15,0-1-3-15,0 1-3 0,0 0 0 0,0 0-2 16,1 0-1-16,-1 0-1 0,0 0 4 0,0 0 2 16,0 0 5-16,0 0 2 0,0 0 3 15,0 0-3-15,0 0 0 0,0 0 2 0,0 0-4 16,0 0-1-16,0 0-4 0,0 0-3 0,0 0-4 15,0 0-5-15,0 0-2 0,0 0-1 16,0-2-2-16,1 2 2 0,-1 0-1 0,0 0 0 0,0 0 3 16,0 0-2-16,0 0-1 0,0 0 1 15,0 0-3-15,0 0 1 0,0 0-1 0,0 0 2 16,0 0-2-16,0 0 0 0,0 0-1 0,0 0-3 16,0 0 2-16,0 0-3 0,0 0-1 0,0 0-1 15,0 0-1-15,0 0 0 0,0 0 1 16,0 0 0-16,0 0 1 0,0 0-3 0,0 0-1 15,0 0 0-15,0 0-1 0,0 0 3 0,1-1 1 16,-1-1 4-16,1 0 2 0,3-2-2 16,-1 1-2-16,-3-1-2 0,1 2 0 0,0 0 0 15,1 0 2-15,-1 1 0 0,2 0-2 0,-2 1 0 16,0-1-1-16,0 0 1 0,0 0 0 16,-1-1 2-16,0 2-1 0,0 0 0 0,1 0 2 15,-1 0 2-15,0-1 0 0,0 1-1 0,0 0 5 16,0 0-4-16,0 0 2 0,0 0 0 0,0-1-1 15,0 0 0-15,1-1-3 0,0-3-1 0,3-2-2 16,-2 0 1-16,0-3 1 0,4 0 1 0,-3-2 3 16,5-2 0-16,-3 0 0 0,3-3-1 0,1 0 1 15,2-4-1-15,-1-2 0 0,0-2-2 16,3-3 0-16,2-1-2 0,-2 1-1 0,2 1 0 16,-2 3-3-16,-3 3 3 0,-2 6 0 0,-3 4 1 15,1 5-2-15,-3 3-3 0,-1 3-7 16,3 0-2-16,-1 4-2 0,2 6 6 0,-1 5 4 15,0 6 3-15,-1 6 7 0,-1 3-4 0,2 3 1 16,-3 1-1-16,0 0-5 0,-1 1 5 0,2-3-1 16,-2-3 3-16,-1 0 3 0,0-2-5 15,0-3-1-15,0-1-1 0,-1-5-3 0,-3-1 5 16,2-5 0-16,-1-1 1 0,-3-5 7 0,4-1 1 16,-5-2 4-16,6-1-1 0,-3-2-1 15,-1 0-2-15,3-3-9 0,-1-4-3 0,2-1-7 16,-2-6-3-16,3-3 0 0,0-1 1 0,7-4 3 15,0-1-2-15,3 0 1 0,0 0-1 0,1 2-1 16,2 2 2-16,-2 3-1 0,0 0-1 0,4 4 2 16,-4 1 2-16,2-1 1 0,-1 4 2 0,3 0 3 15,-3 2-4-15,-1 0 4 0,1 1 1 16,2 1-1-16,-2 0 3 0,0-2 0 0,-1 0-1 16,2-1 3-16,2-1-1 0,-1-1 0 0,1-2 1 15,0 1-4-15,-3-2 3 0,2 0-1 0,-2-2 1 16,-2 1 3-16,-2-1-2 0,-3 0 4 15,0 0 4-15,-4 1-2 0,-1 3 8 0,0 1 2 16,-6 3 2-16,-4 2 0 0,0 3-9 0,-2 1-9 16,-2 3-4-16,-1 5-5 0,-4 5 2 0,5 1 4 15,-3 2-1-15,4 3 1 0,1 0 0 16,3 3 1-16,2 0 1 0,5 0-1 0,2 0 0 16,0-1-1-16,2 0 0 0,5 0-3 0,2-4 2 15,2-1-2-15,0-2-1 0,1-2 1 16,5-3-2-16,-3-2 2 0,5-4 1 0,-2-2 3 15,-2-1 2-15,4 0 3 0,-2-5 1 0,-1-2-1 16,1-3 0-16,0-1 0 0,-3-2 0 0,0 0-2 16,2-3 3-16,1-3-3 0,-3-1 0 0,0 0 0 15,3-3-3-15,1 0-1 0,-3-1-3 0,4 1 1 16,-1 2-1-16,0 4 3 0,-3 2 0 16,2 4-1-16,-3 4-2 0,0 1 0 0,-7 3-3 15,2 3-2-15,-1 0 2 0,-5 6-2 0,3 2 5 16,-4 3 2-16,-2 3 3 0,0 3 2 15,0 0 0-15,0 1 1 0,-3 1-1 0,-2-1-1 16,3 0-1-16,-1 1 0 0,-1-3-1 0,3-1 2 16,0-2 1-16,1-3-2 0,0-1 1 0,0-3-1 15,0-2 4-15,1-2 1 0,4-2 10 16,-2 0 6-16,3-1 6 0,0-6 1 0,4-5-8 16,1 1-7-16,2-5-7 0,1 1-3 0,-2-4-4 15,5 1 2-15,-3-3-2 0,4-1-2 16,-1-1 2-16,0-1-2 0,1-2 1 0,2 3-4 15,0 1 2-15,-3 3-4 0,-3 4-1 0,-2 4 3 16,-2 4-1-16,-1 3-2 0,-3 4-1 0,-3 0-3 16,-2 0-2-16,-1 7 7 0,0 3 2 0,0 4 5 15,-2 2 4-15,-5 4 1 0,1 2 0 0,-3 0-3 16,1-1-1-16,1-1-2 0,3 0 0 0,0-2 2 16,1-1 3-16,3-3-3 0,0-1 2 15,5-4-1-15,-1-2-2 0,4-2 6 0,0-3 3 16,2-1 4-16,0-1 4 0,3-2 1 0,0-6-1 15,4-1-6-15,-1-4 0 0,2 0-6 16,-2-1 0-16,-3-3-2 0,7 0 1 0,-6-1-2 16,2-2-1-16,-2-2 3 0,1-1-6 0,-2-2 3 15,3 0-3-15,-4 0-1 0,1 3 0 16,-3 4 2-16,-2 3 2 0,-1 3-2 0,-3 4 3 16,-2 5-1-16,-1 0-3 0,-1 3 0 0,0 0 3 15,0 3 1-15,-1 5 8 0,-2 5 5 0,-5 3-3 16,1 2 2-16,0 2-3 0,-1 0 2 15,-1-2-3-15,2 0-1 0,3 1-1 0,1-4-7 16,-1 1-2-16,4-2-1 0,0-3-4 0,6-2-6 16,1 0-2-16,1-2-21 0,6 0-12 0,0-2-34 15,6-2-59-15,4 0-73 0,2-2-120 0,-6 0-227 16,-7-1-814-16</inkml:trace>
  <inkml:trace contextRef="#ctx0" brushRef="#br0" timeOffset="119150.93">20478 11046 1873 0,'0'0'91'0,"0"0"-21"16,0 0 24-16,0 0 0 0,0 0-26 16,0 0-37-16,0 0-2 0,0 0-3 0,0 0-11 15,0 0 0-15,0 0-4 0,119-125 1 0,-98 110 7 16,-1 1-4-16,0 1 2 0,-1 2-5 15,-5 3-1-15,2 1-6 0,-5 4-4 0,-2 0 1 16,-1 3-1-16,-2 0-3 0,-2 0 0 0,1 5 0 16,-3 1-8-16,-1 2 8 0,-1 2-1 0,0 1 1 15,0 1 6-15,0 1-4 0,-1 0 0 0,0-2-2 16,-1-1 2-16,-2-2-2 0,4 0 2 0,-2-2 0 16,2-2 4-16,0-2-4 0,0-1 1 0,6-1 10 15,-2 0-3-15,4 0 15 0,2-7-1 16,0-1-5-16,1-2 0 0,1-2-8 0,2 0-4 15,-2-1 0-15,0-1-2 0,-1-1-2 0,3 1 0 16,2-1-1-16,-2-1 0 0,1 1-4 16,1 1-4-16,-1 0 1 0,0 2-6 0,-1 3 3 15,-2 2-2-15,-1 3 2 0,-2 3-1 16,1 1 0-16,-2 0 2 0,-3 2-1 0,3 5 5 16,0 0 1-16,-4 4 1 0,2 0 3 0,-2 2 5 15,-1 1-3-15,1 0 4 0,-2-1-1 16,1 0-3-16,3-1 4 0,-1-1-4 0,2-2 5 0,1-1-3 15,4-1 7-15,1-2 6 0,4-1-1 16,2-3 5-16,3-1-3 0,2 0-3 0,2-6-1 16,-1-1-1-16,1-2-5 0,1-1-2 0,-3-1-1 15,1-1-1-15,-2-1 0 0,0-1 0 0,-1-1 0 16,-2-1-1-16,-1 1 3 0,-2-2-1 0,-4-1-1 16,-1 1 0-16,-3-2-1 0,-2-2 1 0,-4 3-2 15,-2 1 5-15,-1 1 0 0,0 2 3 16,-5 3 7-16,-3 3-1 0,-3 2-4 0,-2 2-6 15,-1 4-3-15,-4 0-7 0,-2 4 5 0,1 4 0 16,-2 4 1-16,0 0 1 0,6 2 1 16,-1 1-1-16,3-1-3 0,3-1 2 0,1 0-6 15,6 0 0-15,2-3-4 0,1 0-1 0,1-4-1 16,5 0-1-16,3-2 6 0,-1-1-4 16,2-3 4-16,1 0 2 0,2-1-1 0,2-4 4 15,-3-1 0-15,1 0 0 0,2 0-1 0,-2-1-1 16,0 0 2-16,0 1-2 0,-2-1-3 0,1 2 6 15,-1 1-5-15,-1 0 2 0,-1 2 1 0,-1 1-6 16,-2 1 0-16,2 0-3 0,-4 0 0 16,1 1 3-16,-3 2 2 0,0 3 4 0,-1 1 2 15,1 1-1-15,-2 2 2 0,0-1 0 0,0 1-1 16,0-1-1-16,0 1 0 0,0-2 1 0,0 0-1 16,3-2 1-16,0-1-1 0,3-1 1 15,0-2 5-15,1 1 2 0,2-3 6 0,3 0 4 16,-1 0-2-16,1-6 0 0,5-1-1 0,-2-1-2 15,6-3 1-15,-2-2 4 0,0-1 0 0,2-2 1 16,-1-4 0-16,0-1-3 0,1-3-5 0,2-3-4 16,0-2-1-16,2-3-7 0,4-4 4 15,1-2-4-15,2-3-2 0,1-5 3 0,0-3-14 16,0-4-3-16,-4-1-8 0,-1-1 2 0,-3 2 2 16,-6 6 6-16,-6 5 9 0,-5 7 4 15,-6 9 6-15,-2 5 8 0,-2 6 1 0,-7 6-1 16,-3 5-3-16,-6 4-4 0,-5 5-2 0,0 10-4 15,-6 6 5-15,-1 5-3 0,-2 6-1 0,1 2 4 16,0 4 0-16,1 1 5 0,3 1 0 16,5 1 2-16,4-2-5 0,6-1-3 0,5-3-2 15,5 0-7-15,2-3 0 0,8-2-7 0,1-2-1 16,7-4-7-16,-1-1-7 0,5-5-12 0,0 0-32 16,1-5-47-16,1-3-69 0,2-2-106 15,-8-4-197-15,-2-1-750 0</inkml:trace>
  <inkml:trace contextRef="#ctx0" brushRef="#br0" timeOffset="119939.35">22614 10447 1748 0,'0'0'-4'0,"0"0"22"15,0 0 23-15,0 0 16 0,0 0 4 0,0 0-15 16,0 0-12-16,0 0-9 0,0 0-13 0,0 0-1 15,121-68-3-15,-104 53 2 0,1-1 6 0,-4 0 5 16,-4-1 6-16,-3 2 3 0,-3 1-3 0,-3 1 0 16,-1 0-1-16,-1 2-4 0,-7-1 0 15,0 4-6-15,-3 1-8 0,-1 4-8 0,-3 2-9 16,-1 1-4-16,-4 1-3 0,-1 6 3 16,1 2 0-16,-1 2 4 0,0 2 2 0,2 2-2 15,3 0 0-15,2 1 3 0,2 0-1 0,3 0 1 16,1 0 3-16,6-4-2 0,0-2 0 0,2 0 2 15,2-3 3-15,4-2 5 0,3-2 12 0,2-3 9 16,4 0 7-16,5-4 2 0,0-4-3 0,2-2 1 16,3-6-5-16,-1 1 4 0,-3-5 0 0,1-1-7 15,1 0-2-15,-3-3-7 0,1-3-5 16,0-1-3-16,1-3-2 0,0-2-6 0,0-2 0 16,2-2-5-16,0-2-3 0,-1-1-4 0,-1 0-3 15,-1 0 2-15,-4 4-1 0,-7 3 10 16,-2 9 4-16,-5 7 7 0,-3 5 9 0,0 6 0 15,0 5-5-15,-1 1-9 0,-9 6-5 0,0 8-5 16,-3 6 3-16,-4 6 5 0,-1 3 2 0,2 3-1 16,1 2 2-16,3-1 3 0,3-1 0 0,4 0 4 15,3 0-2-15,2-1 0 0,1-2-6 16,5-1 2-16,4-2-1 0,5-2-4 0,0-3 4 16,5-2-4-16,0-7 2 0,0-1 0 15,2-4 0-15,2-2 1 0,-2-4 0 0,2-1 8 16,1-3-2-16,-2-4 1 0,-1-1 1 0,1-2-1 15,-2-3-2-15,-1-1 4 0,-1-3-1 0,1-1-4 16,-5 1 3-16,0-1-4 0,-4 1 3 0,-1 3-1 16,-1 2 4-16,-6 1 3 0,1 4 4 0,-4 3 12 15,0 0 3-15,0 4 1 0,0 0-8 16,-4 2-8-16,0 5-15 0,-5 4 0 0,-1 2 2 16,-1 1-1-16,-2 4 3 0,1 0 0 0,-1 1-2 15,5 1-4-15,0-1 2 0,2-1-8 0,5-2-2 16,1-1-12-16,0-1-18 0,5-3-24 15,5 0-49-15,6-4-62 0,3-2-127 0,-5-2-282 16,-1-2-864-16</inkml:trace>
  <inkml:trace contextRef="#ctx0" brushRef="#br0" timeOffset="120074.96">23426 9832 2060 0,'0'0'24'0,"0"0"21"15,0 0-19-15,0 0-26 0,0 0-62 16,0 0-84-16,0 0-120 0,0 0-202 0,0 0-745 16</inkml:trace>
  <inkml:trace contextRef="#ctx0" brushRef="#br0" timeOffset="120457.99">23495 10320 2138 0,'0'0'50'0,"0"0"36"0,0 0 25 16,0 0 8-16,0 0-28 0,0 0-37 0,0 0-18 15,0 0-11-15,140-80-8 0,-105 55-4 0,1 0-4 16,-1-1-2-16,-1-5-4 0,-3-1 3 16,-1-2-3-16,-3-3 2 0,2-6-1 0,-5-2-6 15,2-7-7-15,-5-2-11 0,0-4-6 16,-5 1-12-16,-3 1 5 0,-9 8 9 0,-2 7 11 15,-4 9 11-15,-5 10 9 0,-6 8 0 0,0 9-8 16,-6 5 2-16,-1 7-8 0,-6 10 7 0,-2 10 3 16,-5 9 7-16,1 9 3 0,-1 9 0 0,3 6 2 15,2 7-6-15,2 2-2 0,1 0-2 0,3 0 2 16,3-1 4-16,2-1 3 0,2 0 1 0,3-3-3 16,1-2-4-16,5-4-1 0,0-4-3 15,0-3-3-15,3-5 0 0,-2-5-5 0,2-4-2 16,1-6-3-16,-1-3-6 0,-1-7-4 0,2-1-10 15,-3-6-9-15,1-4-20 0,1-4-21 16,-3-3-25-16,3-2-46 0,-1-1-76 0,-1-3-160 16,4-2-134-16,-1 1-609 0</inkml:trace>
  <inkml:trace contextRef="#ctx0" brushRef="#br0" timeOffset="121800.72">23544 10395 1033 0,'0'0'95'16,"0"0"37"-16,0 0 51 0,0 0 19 0,0 0-46 16,0 0-31-16,0 0-11 0,0 0-14 0,131-41-10 15,-107 35 0-15,-1-2-8 0,0 0-6 0,3 0-11 16,-3-1-16-16,5 0-9 0,-2 0-10 0,1-1-3 16,1-2-4-16,-1 1-6 0,-2-2-6 15,0-2-2-15,-1 1-1 0,-4 0-3 0,-1 0 0 16,-5 2 0-16,0 1-2 0,-4-1 5 0,-5 3 3 15,0 1 0-15,-4 1 9 0,-1 1-3 0,-1 2-2 16,-6 1-7-16,-1 2-12 0,-2 0-3 16,-1 1-2-16,-1 0 1 0,-3 2 2 0,2 4-1 15,2 1 3-15,-3 1-1 0,1 2 2 0,0 2 3 16,3 1-2-16,-1 1 0 0,0 1-1 16,2 3 1-16,0-1 2 0,4 2-3 0,1-1 4 15,2 0-3-15,2-1 2 0,0 1 2 0,2-2-6 16,5-2 1-16,0 0-3 0,3-2-1 15,4-1 4-15,-3-5 0 0,4 0 1 0,-1-4 4 16,-2-1 0-16,4-1 2 0,1-1 0 0,1-4-3 16,2-2 1-16,0-2-3 0,1-2 2 0,0 1 1 15,0-3-4-15,-1-1 4 0,-1 0-2 0,-5 1 2 16,2-1 0-16,-5 0 0 0,2 1-2 0,-2 2 0 16,-3 2 0-16,0 2 0 0,-2 2-1 15,-3 1-2-15,-2 4-3 0,-1 0-3 0,0 2 4 16,-2 5 3-16,-6 2 1 0,2 4 2 0,-3 1-1 15,-3 0 0-15,2 4-2 0,-2 1 6 0,1 0-5 16,1 1 2-16,3 1 2 0,1-2-2 16,-1 0 0-16,6 0-3 0,1-3 2 0,0 0-2 15,1-2 4-15,8-2 1 0,-1 0 0 16,2-3 0-16,2-1 3 0,0-2 3 0,4-3 2 16,-2-2 1-16,4-1-3 0,-2 0 0 0,2-4-5 15,2-3 2-15,-1-2-3 0,2 1-5 0,-1-2 5 16,1-1-3-16,0-2 3 0,-1-1 1 0,2 0-2 15,-1-3-4-15,-3-1 2 0,1-2-2 16,1 1-4-16,-6 0 3 0,-1 1-2 0,-3 3 4 16,-5 2 0-16,0 3 4 0,-5 4-1 0,0 1-2 15,-3 4-1-15,-4 1-3 0,-7 0-1 0,1 4 0 16,-5 4 6-16,3 3-4 0,-5 3 5 16,0 3 0-16,-1 1-4 0,1 1 5 0,1 1-1 15,1-1 0-15,6 1 0 0,2-1 1 0,7-2-5 16,0-1-1-16,3-1 1 0,0-3 1 0,3 1 1 15,1-1-1-15,6-3 3 0,0-1-3 0,3-2 4 16,2-2-1-16,-2-1-2 0,5-3 2 0,-3 0 0 16,2 0 3-16,2-1-5 0,-1-4 4 15,0-2-6-15,0 0-1 0,2-2 1 16,0 1 1-16,-1-2 0 0,-1 1-1 0,-5 3 0 16,2-1-4-16,-5 2 3 0,-1 1-2 0,-3 1-1 15,-1 2-4-15,-2 1-1 0,-2 0-3 0,-1 0-2 16,0 2 7-16,-5 4 3 0,-2 2 3 0,-2 1 5 15,-1 1 3-15,-3 3-4 0,-1 0 2 0,2 1 2 16,-1-1-6-16,0 2 5 0,2-1-2 16,4 0 0-16,0 0 1 0,2-3 3 0,4 0 0 15,1-2-3-15,0-1 3 0,5-1-1 0,3-2 4 16,2-2 2-16,2-2 5 0,-1-1-5 0,2 0 0 16,2 0 0-16,-1-4-5 0,1 0 2 0,0 0-4 15,-3-3 0-15,3 0-2 0,-1-1 2 16,-2-1 0-16,5 0-1 0,-2 0-2 0,2 0-2 15,0 1-2-15,-3 0-5 0,1 1 8 0,-1 2-8 16,-3 3 1-16,-2 0 0 0,0 2-6 16,-6 0 0-16,0 1-4 0,-2 2 4 0,-1 3-2 15,0 2 11-15,-5 0 5 0,-5 3 1 0,1-1-1 16,-2 1 1-16,0 1-2 0,0-1-1 16,1 1 8-16,0 0-7 0,5 1 1 0,1 1 1 15,2-1-2-15,2-1 4 0,0-1 0 0,0-1 3 16,3-1 4-16,5-2 2 0,3 0 5 15,1-2 3-15,5 0-6 0,-1-3 7 0,4-2-3 16,-1 0-7-16,0 0 9 0,1-5-11 0,0-1 3 16,0-2 1-16,0-1-2 0,-2-1 1 0,-1-3-2 15,-1-2-2-15,3-1-1 0,0-3-2 0,0-2-3 16,3-4 0-16,1-2-7 0,4-4 2 0,1-4-5 16,1-2-10-16,5-1-1 0,-1-2-10 15,0-3-3-15,2 2-2 0,-5 2 1 0,-5 3 2 16,-6 6 9-16,-6 8 11 0,-5 5 13 0,-4 8 7 15,-2 4 3-15,-2 5-3 0,-6 0-11 0,-4 11 4 16,-9 3-1-16,-3 7 2 0,-5 4 4 0,0 3 0 16,-6 4 5-16,2 1-3 0,-1 2 9 0,3 2-3 15,2 0 1-15,0 0 1 0,3-1-6 16,3-2-3-16,5 0-4 0,2-5-3 16,5-1-4-16,2-2-1 0,6-1-5 0,1-5-12 15,0 1-15-15,5-3-17 0,4-2-25 0,2-3-39 16,1-2-53-16,-2-3-84 0,1-5-141 0,-6 0-204 15,0-2-708-15</inkml:trace>
  <inkml:trace contextRef="#ctx0" brushRef="#br0" timeOffset="121959.29">25021 10468 1899 0,'0'0'191'0,"0"0"-7"0,0 0-38 15,0 0-40-15,0 0-44 0,0 0-32 0,0 0-13 0,0 0-7 16,132-11-6-16,-103 18 0 0,0 2-4 15,-3 3-5-15,2 0-9 0,0 3-19 0,1 3-14 16,-1 3-41-16,2 3-94 0,-2 2-107 0,0-1-131 16,-9-4-120-16,-8-8-495 0</inkml:trace>
  <inkml:trace contextRef="#ctx0" brushRef="#br0" timeOffset="122112.88">24960 10993 1527 0,'0'0'326'0,"0"0"8"0,-133 50-66 15,87-31-74-15,9-1-67 0,4-2-35 0,7 1-34 16,5-1-27-16,7 1-21 0,6-3-21 0,7 2-22 16,1 0-26-16,11 0-32 0,3-3-38 0,7 0-34 15,7-1-44-15,2-2-25 0,4-2-95 16,5-1-185-16,-8-3-263 0,-9-1 347 0</inkml:trace>
  <inkml:trace contextRef="#ctx0" brushRef="#br0" timeOffset="124017.37">25296 11125 306 0,'0'0'137'0,"0"0"0"0,0 0 53 0,0 0 32 16,0 0-15-16,0 0-53 0,0 0-33 16,0 0-8-16,0 0 3 0,0 0 1 0,0 0-7 15,0 0-9-15,38-49-15 0,-36 42-15 0,-2-1-15 16,2 0-5-16,0-1-2 0,0 1-4 0,0-1-2 15,-1 0-6-15,0 1-4 0,-1-1-7 16,0 2 3-16,0-1 2 0,0 1-2 0,0 0 3 16,-4 0-5-16,-2 1-5 0,2 1-6 0,-4 1-2 15,-2-1-8-15,0 3-1 0,-2-1-2 16,-4 3-1-16,3 0-2 0,-5 0 2 0,4 2 0 16,-3 2-3-16,0 2 3 0,2 0 0 0,-3 2-1 15,4 0 0-15,-2 1-1 0,4 0-2 0,0 2-2 16,1-1 4-16,2 1 0 0,1-1 0 15,3 0 2-15,0-1-1 0,4 0-2 0,1 1 1 16,0-3-1-16,0-1 0 0,0-2 1 0,6 1-1 16,3-3 2-16,1 0 0 0,5-2 2 0,0 0 1 15,2 0-2-15,1-2 3 0,-3-2-2 0,2-1 0 16,-4-1 0-16,2-1-2 0,-2 1 2 0,-3-1 1 16,-2 0 1-16,-2 2 4 0,0 0-2 15,-4 1 2-15,-1 1 2 0,1 2-4 0,-2 1 4 16,0 0-5-16,0 0-4 0,0 1 3 0,-4 5-2 15,1 3 4-15,-6 4 1 0,0 2 0 0,-2 2-2 16,-2 1-1-16,-1 1 2 0,1 0-4 16,3-3 2-16,1 2 1 0,0-1-2 0,5-1-1 15,2-2-2-15,2-1-4 0,0-3-2 16,2 0-3-16,5-4-8 0,1-1-12 16,4-3-36-16,3-2-60 0,-3 0-98 0,5-5-161 0,-6 1-248 15,-3 1-802-15</inkml:trace>
  <inkml:trace contextRef="#ctx0" brushRef="#br0" timeOffset="124237.37">25356 10582 2583 0,'0'0'-6'0,"0"0"65"0,0 0-2 16,0 0 7-16,0 0-7 0,0 0-20 0,0 0-11 15,0 0-8-15,0 0-2 0,0 0-6 0,0 0-3 16,0 0-4-16,37 118-4 0,-19-100 1 16,5 3-10-16,-1-2-12 0,1 0-12 0,-3-2-21 15,2-1-29-15,2-3-52 0,-5 0-79 0,1-3-127 16,-5-2-254-16,-5-3-823 0</inkml:trace>
  <inkml:trace contextRef="#ctx0" brushRef="#br0" timeOffset="125384.3">19663 11841 0 0,'0'0'227'0,"0"0"-152"15,0 0 49-15,0 0 49 0,0 0 33 16,0 0 6-16,0 0-10 0,0 0-9 0,0 0-13 15,0 0-17-15,0 0-20 0,0 0-14 0,0 0-12 16,0 0-18-16,-54-67-10 0,50 54-20 16,3-1-15-16,0-1-10 0,0 0-14 0,0-3-8 15,0-1-6-15,0-1-5 0,-4 2-2 0,2-2 2 16,-5 2-1-16,0 0 1 0,-3 2-2 0,-3 1 1 16,-3 4 1-16,-3 0-5 0,-4 4 3 0,-3 4-6 15,-2 3-1-15,-1 1 1 0,2 8 0 16,0 5-2-16,-1 2-1 0,1 3 1 0,6 2-2 15,1 0 0-15,4 2-1 0,4 1 2 0,4 2-2 16,5-3 1-16,-1 0-1 0,5-1 0 16,1-2-1-16,7-1 2 0,2-3 1 0,9-1-1 15,0-5 3-15,2-3 1 0,3-4 3 16,5-3 6-16,1 0 1 0,2-8 2 0,4-4 0 16,-3-3-2-16,3-2-2 0,-3-1-1 0,-3-2-1 15,-6-1 0-15,1-1-1 0,-4-1 2 0,-6-1-1 16,2-3-3-16,-4 0 2 0,0-2-5 15,0-2-2-15,-3-2 0 0,3-4-1 0,-3-1-3 0,0-1-1 16,0 0-1-16,-4 1 0 0,-1 6 3 0,-4 6 1 16,-1 7 3-16,0 6 1 0,0 5 2 15,0 5-1-15,-1 3-9 0,-1 3 0 0,-4 7-3 16,2 6 4-16,-5 7 4 0,-1 5 4 0,1 4-2 16,-1 2-1-16,1 0 4 0,5-1-5 15,-3 1 5-15,5-1 2 0,0-1-1 0,2 0-1 16,0-1 0-16,1-2-1 0,4-2-2 0,5-2 1 15,4-3-3-15,-1-3 2 0,1-4-2 0,3-2 1 16,2-2-1-16,-1-4 0 0,4-4 2 0,1-3 0 16,2 0 1-16,-1-6 0 0,5-3 1 15,-4-4-4-15,2-1 2 0,-4 0-1 16,-1-4-3-16,0-1 3 0,-3-4-2 0,0 0 0 16,-6-3-2-16,-1 0 1 0,-6 0-3 0,3 1 2 15,-8 3 1-15,-1 2 2 0,0 7 0 0,-5 3 3 16,-8 4 4-16,0 5-4 0,-2 1 4 0,-3 7-2 15,-2 7 1-15,-1 1 3 0,2 5 0 0,0 2 1 16,6 2-3-16,0 2-2 0,4 0-3 0,2 2-3 16,2-1-1-16,1-1-3 0,4-3-4 0,4-3-5 15,4-1-13-15,5-2-20 0,3-2-32 16,2-2-44-16,5-4-56 0,4-2-77 0,2-4-186 16,-7 0-99-16,-8-3-655 0</inkml:trace>
  <inkml:trace contextRef="#ctx0" brushRef="#br0" timeOffset="127434.53">20575 11473 2149 0,'0'0'29'16,"0"0"35"-16,0 0 21 0,0 0 10 15,0 0-9-15,0 0-34 0,0 0-12 0,0 0-4 16,0 0-3-16,0 0-3 0,0 0-3 0,0 0-2 15,-79 123-3-15,79-106-4 0,2 0 0 16,6 0-7-16,1 0-2 0,2-2-6 0,1-1-2 0,3-2 1 16,1-2-2-16,2-2 4 0,-2-1-4 0,4-2 0 15,-2-4-1-15,1-1-3 0,1 0 4 16,-2-4 1-16,-2-3 1 0,1-3 3 0,2-1-3 16,-1-2-4-16,-3-3 4 0,3-1-4 0,-5-2 1 15,3-1 2-15,-5 1-1 0,0-2 5 16,-2 2-2-16,-3-2 0 0,0 3-2 0,-2-1-4 15,-1 4 7-15,0 4 2 0,-3 3 3 0,0 3 6 16,0 3-2-16,0 2-6 0,0 0-1 0,0 2-8 16,-3 5 3-16,-1 2 0 0,-1 5 3 15,-2 1 1-15,3 2-2 0,-3 2-1 0,3-1-2 16,1 0-2-16,1 1 2 0,2-2 2 0,2-1-5 16,4-2 3-16,3-1-2 0,0-3 0 15,1-1 2-15,3-2 0 0,-2-3 2 0,5-3 0 16,-3-1 1-16,1-1 0 0,2-5 0 0,-3-2 0 15,4-2-1-15,-4-2 1 0,3 1 1 0,-3-3 0 16,-1-1-2-16,1-1 1 0,1-2-1 0,-1 0-2 16,-1-1 1-16,3-2-2 0,-3-2-2 0,1 1 0 15,-1-1 1-15,-2 1-1 0,-2 1 2 0,-1 4 0 16,-4 2 1-16,-1 6 0 0,-1 2 1 16,-1 3 1-16,0 2-4 0,0 2 1 0,0 0-4 15,-3 5-2-15,-2 5 4 0,-3 5 2 0,-2 2 1 16,0 3 1-16,2 0 1 0,-1 1-1 15,4 0 0-15,1-1 0 0,2 1-1 0,2 0 0 16,0-3 2-16,3 0 0 0,3-2-3 0,4-2 2 16,-1-3-1-16,3-2 0 0,2-2 0 0,3-2 2 15,3-3 1-15,1-2 2 0,2 0 2 16,4-3-4-16,0-4 1 0,0-2-1 0,1-2 0 16,0-1 0-16,0-2 2 0,-3-2-3 0,0-2-1 15,-1-1 0-15,0-2 1 0,-2 0 0 16,-2-6 0-16,2-2 1 0,-1-3-6 0,-4-5 2 15,1-1-4-15,-3-1 0 0,0 0 0 0,-6 2 2 16,-2 0 2-16,-5 6-2 0,-2 3 4 0,0 6-1 16,-6 5 2-16,-3 5 3 0,-1 3 1 0,-3 6-4 15,1 3-4-15,-4 0 0 0,0 9-2 0,-3 4 1 16,1 3 2-16,-2 5 1 0,2 2-1 16,2 3 4-16,0 2 1 0,3 3 0 0,1 0 1 15,3-1-3-15,4 0-2 0,4-3 1 0,1 1 0 16,5-3-3-16,1-1 2 0,5-5 1 0,1-1-3 15,0-3 3-15,1-2-1 0,3-3-1 16,-1-4 1-16,-1-1 0 0,1-4 0 0,-1-1 0 16,5 0-2-16,-4-5 2 0,2-1-1 0,-1-4-1 15,1 0 2-15,0-3-2 0,-1 0 0 16,0-1 2-16,0-1-2 0,-2 0 0 0,-1 1 0 16,-3 3-2-16,-2 0-1 0,0 4 3 0,-3 3 0 15,0 0-3-15,-1 3-1 0,-1 1-2 0,-2 0-2 16,2 0 0-16,-2 3 5 0,0 3-1 15,-1 2 4-15,0 4 2 0,0 0 0 0,0 2 1 16,0 0-1-16,-1 1 2 0,0-1-2 0,1-2 2 16,0 2 1-16,6-1-4 0,-1-1-1 0,3-1 3 15,0-3-1-15,1-1 1 0,1-1 7 16,0-3-4-16,3-2 5 0,-1-1 4 0,4 0-2 0,-2 0 0 16,3-5-4-16,-2-1 0 0,2-1-1 15,-4-3 2-15,1 0 1 0,-2-1 0 0,-3-2-4 16,1-1 3-16,-4 0 0 0,-1 0-4 0,-1-4 5 15,-4 0-7-15,0-2 1 0,0 0-2 16,0-3 1-16,-8 3-3 0,2-1 0 0,-4 1 0 16,1 4-1-16,-1 0 3 0,-1 4-1 0,4 1 3 15,-3 3-4-15,0 3 2 0,3 2-2 16,-1 2-5-16,0 1-2 0,0 0-1 0,3 0 2 16,1 0-1-16,3 4 1 0,-2-2-2 15,3 1-1-15,0 2 1 0,0-2 5 0,1 2 1 0,3-1 2 16,2 2 1-16,4-2-5 0,0 0 7 15,-1 0-2-15,5-2 1 0,-4 1-1 0,3-1 2 16,0-2 1-16,1 0-2 0,-1 0 5 0,2 0-6 16,3 0 2-16,2-2 0 0,1-2 3 0,4 2-5 15,-2-3 1-15,5 2 0 0,-1-3-5 0,3 1 5 16,2 0-2-16,1 1 1 0,2 0 0 0,-1 1 0 16,3 0 1-16,-1 1-3 0,0-1 0 15,-1 2 0-15,-4 0 0 0,-5 1-1 0,-2-1 4 16,-3 1-3-16,-5-1 1 0,-4 1 3 0,-5 0-3 15,-4 0 9-15,-3 0 1 0,-1-2 0 0,-6 1-1 16,-2-1-5-16,-5 1-3 0,-2 0 0 16,-1 1 2-16,-1-1-2 0,1 1 2 0,-2 0-2 15,3 0 2-15,-3 3-2 0,2 2 0 16,-3 0 1-16,1 3-1 0,2 1 2 0,-2 2 0 16,2 0 2-16,-3 2-2 0,2 1 3 0,2 1 0 15,0 0-2-15,6-1 0 0,4 0-2 0,2 0-2 16,3 1-1-16,1-2 0 0,0 0-1 0,5-3 2 15,0-1 0-15,3-2-1 0,2-2 1 16,0-2-1-16,2-2 4 0,3-1-3 0,-1 0 3 16,4-5 1-16,0-4-2 0,1-1 2 0,0-1-2 15,0-2 1-15,-1-1-3 0,0 0 2 0,-1-1-3 16,2 1 1-16,-4-2 2 0,1 0-2 16,0 2 0-16,-2-1 0 0,0 1 0 0,-3 2-1 15,-3 3 2-15,-1 2-1 0,-5 4 2 0,-1 0-3 16,1 3-1-16,-2 0-5 0,0 0-5 0,0 5 4 15,-3 3 0-15,1 3 6 0,-1 3 2 0,-2 1 1 16,0 1 0-16,0 0 0 0,2 2 2 0,0-1-1 16,1-1 0-16,2 0-1 15,0-1-1-15,0-1 0 0,5-3 2 0,1 0 0 16,1-4 1-16,1-1 1 0,2-3 2 0,1-2 5 16,1-1 0-16,2 0 3 0,0-4-4 0,0-3-4 15,3-2 1-15,-2-2-5 0,3 0 1 0,0-3 2 16,-2 0-2-16,1 0 4 0,0-1-3 0,3 0-1 15,0-1-1-15,2 1-4 0,3-1 2 16,0 0 0-16,0 1-1 0,0 1 4 0,-4 2-8 16,0 0 0-16,-5 4 1 0,-1 2-5 0,-4 3 10 15,-2 0-4-15,-2 3 2 0,-3 0 1 0,-3 1-3 16,-1 3 4-16,0 2-3 0,-1 1 4 16,-4 3 1-16,-2 0 1 0,-2 2-2 0,2 0 0 15,-2 1-1-15,2 0 0 0,-1 0 0 0,4 1 4 16,2-1-5-16,0 1 2 0,2-2 1 0,0 0-6 15,4 0 6-15,2-1-1 0,4 0-1 0,4-2 3 16,1-1-1-16,6-2-1 0,3-1-1 16,3-1 0-16,2-2 0 0,2-2 4 0,0 0-1 15,4 0 0-15,-1-2-2 0,-2-4-2 0,3-2 2 16,0-1 1-16,-4-2 0 0,-1 0 0 16,-1-2-2-16,-6-1 0 0,1 0 2 0,-6-3-2 15,1-1-2-15,-8 0 2 0,-1-2-2 0,-3 0 0 16,-5 2 0-16,-2-2-1 0,0 4 0 0,-2 2 2 15,-5 3-1-15,-1 3 3 0,-3 3-4 16,-1 3 1-16,-1 2 1 0,-3 1-3 0,-1 6 4 16,0 4-1-16,-2 3 0 0,-1 2 5 0,2 5-2 15,0 0 1-15,0 1 1 0,1 0-1 0,5 2-2 16,-1-2 0-16,7 0-1 0,5 1-3 16,1-3 0-16,1 1-2 0,9-3 0 0,2-1-4 0,3-2-2 15,5 1-4-15,4-3-11 0,3 0-16 16,7-3-22-16,1 1-43 0,2-3-67 0,3-2-106 15,-11-2-241-15,-9-1-766 0</inkml:trace>
  <inkml:trace contextRef="#ctx0" brushRef="#br0" timeOffset="128050.88">22095 11782 1702 0,'0'0'21'0,"0"0"47"0,0 0 36 0,0 0 20 16,0 0 1-16,0 0-32 0,-122 28-36 0,103-12-23 16,2 4-11-16,-4 5 0 0,1 2 4 15,2 2 7-15,1 2 11 0,3 0 0 0,1 2-2 16,4 1-5-16,3-2-12 0,4 1-6 16,2-1-11-16,0-5-6 0,8 0-11 0,3-2-1 15,2-1-8-15,3-1-14 0,1-2-18 0,4-3-34 16,0-1-42-16,4-5-58 0,-1-2-82 0,2-2-154 15,-8-3-54-15,-5-2-529 0</inkml:trace>
  <inkml:trace contextRef="#ctx0" brushRef="#br0" timeOffset="128325.18">22287 11982 2426 0,'0'0'-11'16,"0"0"40"-16,0 0 26 0,0 0 16 15,0 0 3-15,0 0-19 0,0 0-26 0,0 0-10 16,0 0-8-16,0 0-5 0,144-15-3 0,-112 15-3 15,0 0-4-15,-3 0-15 0,-1 0-19 0,-1 0-47 16,0 1-80-16,-1 3-116 0,-8-1-239 0,-7 0-850 0</inkml:trace>
  <inkml:trace contextRef="#ctx0" brushRef="#br0" timeOffset="128508.87">22328 12171 2601 0,'0'0'-18'0,"0"0"20"16,0 0 19-16,0 0 8 0,0 0 5 0,0 0-7 15,0 0-11-15,0 0-7 0,0 0-9 16,119 15-14-16,-84-15-25 0,2 0-50 0,-3-2-68 16,1 1-104-16,-9 0-243 0,-8 1-881 0</inkml:trace>
  <inkml:trace contextRef="#ctx0" brushRef="#br0" timeOffset="129568.06">23163 11974 370 0,'0'0'176'0,"0"0"14"0,0 0 52 16,0 0 23-16,0 0-24 0,0 0-57 0,0 0-28 15,0 0-20-15,0 0-13 0,0 0-19 16,0 0-31-16,0 0-22 0,-13-31-19 0,4 38-9 16,-1 1-2-16,-4 3 4 0,2 2-1 15,-3 2 0-15,5 1 2 0,-2 0 0 0,1 3 3 16,4-1-1-16,-2 1 1 0,4-1-2 0,0 0 0 15,3-2-2-15,1 2-3 0,-1-2 0 0,2-2-6 16,0-1-4-16,4-1-2 0,2-1-4 0,2-2-1 16,-1-2 0-16,3-2 0 0,4-1 3 0,-2-2 0 15,2-2-1-15,5 0 4 0,-2-4-3 0,2-2-1 16,1-2 1-16,2-3-2 0,-1 0 3 16,3-3 0-16,0-1 0 0,3-1-3 0,-1-4-3 15,-1 0 1-15,4-2-1 0,0 0 0 0,-2 0 1 16,-1 1-3-16,-4 4 1 0,-3 2 2 15,-3 5-2-15,-3 1 2 0,-2 4-1 0,-5 1 1 16,-1 3-3-16,-4 1 0 0,0 0 2 0,-1 6 5 16,0 2 5-16,-1 4 4 0,-4 1 0 15,-2 3-4-15,-3 4-3 0,1 0-3 0,0 1 1 16,1 0 1-16,0 0 2 0,2 0-2 0,1-3-2 16,0 0 0-16,4-1-4 0,0-1-1 0,1-2-2 15,0-1-1-15,2-1-5 0,4-2-1 16,3 1-9-16,5-3-17 0,-1-1-21 0,6-3-33 15,2-1-40-15,3-1-58 0,2-2-79 0,0 0-131 16,-6 0-179-16,-5 0-736 0</inkml:trace>
  <inkml:trace contextRef="#ctx0" brushRef="#br0" timeOffset="130800.94">23961 12085 1871 0,'0'0'82'0,"0"0"33"16,0 0 15-16,0 0 0 0,0 0-48 0,0 0-32 16,0 0-10-16,0 0-1 0,0 0 1 0,0 0 1 15,0 0-1-15,0 0 6 0,-118 109-7 16,109-92-3-16,3 2-3 0,0-2-7 0,2-1-4 16,2 0-5-16,2 1-4 0,0-4-5 0,0 1-1 15,5-2-3-15,1-2 0 0,1-1-2 0,4-2 0 16,2-2 4-16,1 0-5 0,1-4 4 15,1-1-1-15,4 0 0 0,0-3 1 0,-3-3 2 16,3-2-4-16,-1-1-1 0,-2-1 1 0,1-3-5 16,-5 0 4-16,1-1 0 0,-3-2-2 0,-2 0 3 15,-2-1 0-15,1-2-1 0,-5-2-3 0,2-1 3 16,-4-1-5-16,-1-3 0 0,-1 2 0 0,-7 0 2 16,-1 4-4-16,-2 1 2 0,0 4 0 15,-4 3-5-15,1 4 2 0,2 3 0 0,-2 1-3 16,1 4-1-16,0 0 4 0,4 3 0 0,-3 2 0 15,3 3 5-15,0 0-4 0,2 2 0 0,2-2-3 16,1 1-1-16,3-1-1 0,1-1-1 16,0 0 3-16,5-2 4 0,4 0 0 0,1-2 2 15,-1 0 2-15,5-2-3 0,-1-1 7 16,3 0 1-16,-1-4 0 0,1-1 1 0,2-1-2 16,-1-1 0-16,0 2-1 0,3-3 3 0,0 1-2 15,-1 0 1-15,2 0-2 0,-1 1 2 0,-2 0-4 16,-3 2 0-16,3 1 1 0,-3 2-4 15,1 0 2-15,-3 1 1 0,0 0-3 0,0 4-1 16,-4 3 3-16,-2 1-1 0,-1 3 0 0,-4 3 5 16,2 0-4-16,-2 4 0 0,-2 0 2 0,0 0-1 15,-4 2-1-15,0-1-2 0,1-3 2 0,-4 0 0 16,4-1 0-16,-4-1 3 0,0-3 0 16,2 1-4-16,-3-3 4 0,0 0 4 0,3-2-1 15,-4 0 9-15,0-2 0 0,1-2 3 0,5 0 1 16,-1-2-1-16,2-1-3 0,2 0-3 0,0 0 1 15,0-1-3-15,2-3 1 0,3-2-3 0,2-2-2 16,0-1-5-16,5-2 1 0,0 1 0 16,0-1-4-16,6-1 6 0,-3-1-6 0,4-1 2 15,2 2-2-15,-1-1-1 0,1 2-1 0,0 2-2 16,-3 0 1-16,1 4 0 0,-7 2 0 16,2 1 3-16,-4 2-2 0,-3 0-1 0,2 1 2 15,-5 5-3-15,0 2 1 0,-2 1 1 0,-2 2 0 16,0 0 3-16,0 3-3 0,0-1 3 0,-3 1-2 15,-4 1-1-15,1-3 2 0,0 2-2 16,-2-1 4-16,-1-1-1 0,-1 1 2 0,2-2-1 16,1 1 0-16,0-2 2 0,-2 1-1 0,6-4 1 15,-3-1 1-15,4-1-1 0,2-2 0 0,-1 0 1 16,1-3-1-16,0 0 2 0,0 0 7 0,1 0 2 16,3-2 0-16,2-1-1 0,3-3-4 15,0 0-5-15,1-2 0 0,2-2-2 0,-1 1-2 16,3-3 1-16,2 1-1 0,1 0 1 0,1-2-1 15,3 0 1-15,1-1-3 0,1 1-1 0,-1 0-2 16,-1 0-1-16,-2 3 1 0,-2 2 2 0,-5 1 2 16,-2 4 0-16,-1-1-2 0,-5 3-2 15,2 1-4-15,-4 0-3 0,-1 0 0 16,-1 4 2-16,0 2-1 0,0 1 7 0,-2 3 1 16,-5 2 1-16,1 0 4 0,-2 0-6 0,0 1 4 15,-1 1 0-15,2-2 1 0,-1 2 4 0,1 0-3 16,2-1-1-16,0-2 2 0,1 1-4 0,1-1 3 15,2-1-1-15,1 0-2 0,0-1 5 0,6-1-4 16,-1-1 1-16,4 0 0 0,4-1 0 16,1-2 2-16,0-1 2 0,3-1 1 0,-3-2-1 15,3 0 1-15,-3-2-1 0,2-2 0 0,0-3 0 16,-1 0-2-16,-1 0 1 0,2-2 3 16,-2 0-1-16,1-2 0 0,-2 0 1 0,-1 0-4 15,1-1-1-15,1-1 0 0,-3 3 0 0,-1 0 0 16,-1 2 1-16,-5 1 3 0,2 2 1 0,-4 2 5 15,-1 1 4-15,-1 2-2 0,0 0 0 0,0 0-1 16,0 2 0-16,-2 2 1 0,-5 3 0 0,0 3-1 16,-4-1-2-16,1 3 0 0,0 1-1 15,-2-2-3-15,4 2 0 0,1-1-3 16,-2 0-1-16,1 0 1 0,4-1-3 0,-2-1 0 16,5-2-4-16,-1 1-5 0,2-1-8 0,0-3-15 15,0 0-19-15,4-1-26 0,4-2-32 16,2-1-51-16,3-1-94 0,4 0-173 0,-5-2-206 0,-3-1-783 15</inkml:trace>
  <inkml:trace contextRef="#ctx0" brushRef="#br0" timeOffset="130960.52">25168 11996 2476 0,'0'0'147'0,"0"0"8"0,0 0-11 0,0 0-35 16,0 0-53-16,0 0-27 0,0 0-19 0,0 0-16 15,0 0-10-15,0 0-12 0,0 0-15 0,0 0-27 16,0 0-43-16,0 0-77 0,-15 25-105 16,24-9-169-16,-3-3-159 0,-1-3-655 0</inkml:trace>
  <inkml:trace contextRef="#ctx0" brushRef="#br0" timeOffset="131134.04">25110 12287 2162 0,'0'0'138'0,"0"0"16"0,0 0 22 0,0 0-46 16,0 0-52-16,0 0-20 0,0 0-26 15,0 0-15-15,116 22-10 0,-89-19-6 0,2 2-4 16,1 1-6-16,0 1-15 0,1 0-25 0,0 1-57 16,-2-1-115-16,-7-2-229 0,-9-1-986 0</inkml:trace>
  <inkml:trace contextRef="#ctx0" brushRef="#br0" timeOffset="132922.7">22628 13131 1818 0,'0'0'36'0,"0"0"48"0,0 0 42 0,0 0 12 0,0 0-14 15,0 0-37-15,0 0-29 0,0 0-21 0,0 0-14 16,0 0-5-16,0 0-5 0,-50-133 2 16,71 115-2-16,3 0 1 0,2 0 2 15,1 4 0-15,1 5-1 0,-6 2-4 0,1 3-3 16,-5 4-3-16,0 0-1 0,-3 5-1 0,-4 4-4 15,-2 3 1-15,-2 3 0 0,-2 3-2 0,-3 2 2 16,-2 3-2-16,0 2-1 0,0-1 2 0,-5 0-3 16,1 1 3-16,-1-3-1 0,1-1 0 0,0-3 3 15,0-2 0-15,2-3 1 0,2-2-1 16,0-6 1-16,0 0-2 0,0-4 4 0,0-1 5 16,5 0 4-16,0-5 4 0,4-4-2 0,2-2-4 15,4-4-7-15,1-3 0 0,0 0-2 0,3-2-1 16,-1-1 1-16,0-1-1 0,2-2 0 15,-3 4-1-15,2 0 2 0,-3 4-4 0,0 2 0 16,-3 5-1-16,-2 2-2 0,-1 4 1 0,-2 2 0 16,-1 1 0-16,-2 0-1 0,0 6-2 0,0 2 2 15,-4 2-3-15,0 2 2 0,-1 4 1 16,0 1 1-16,0 2-2 0,0 1 3 0,-1 1-2 16,1 2 0-16,0-3 0 0,0 1-5 15,3-1-2-15,3-2-5 0,2-1-7 0,2-3-5 16,3-1-6-16,2-4-2 0,1-2 3 0,5-2 6 15,2-3 8-15,1-2 8 0,0 0 5 0,0-3 4 16,0-4 2-16,-5-3 3 0,-1-1 4 0,-1-1 1 16,0 1 6-16,-3-3 4 0,-1 0 2 0,1-1-1 15,-4 0-2-15,-2-2-2 0,0 1-1 0,-1-1-2 16,-2-1-2-16,-1 1 0 0,-3 1-3 16,-1 1 1-16,0 2 4 0,0 3 4 0,-4 3 3 15,-2 1-2-15,-1 4-5 0,-1 2-6 0,0 0-5 16,-4 1 0-16,-1 6-3 0,-1 1 1 15,-1 3 2-15,0 1-4 0,1 2 1 0,2 1-1 16,-1 0-2-16,5 1 6 0,0 1-5 0,2-2 2 16,4-2-1-16,0-1-5 0,2-1 3 0,0-3 0 15,3-1-2-15,2-1 3 0,1-4-3 16,3-1 4-16,2-1 3 0,0 0 1 0,-1-3 3 16,6-3-2-16,-3-1 0 0,3-1 2 0,-1-1-2 15,-2 3 2-15,-1-1-4 0,-2 0 1 16,0 2 0-16,-3 1-2 0,0 0 2 0,-1 2-2 15,1 1-2-15,-3 1-1 0,1 0-1 0,0 1-3 16,-1 3 2-16,-1 1-1 0,1 2 2 0,1 3 2 16,-4-1 2-16,2 3 1 0,-1 1 1 0,0 0 2 15,-1-2-1-15,0 0-1 0,1-1-1 0,2-1-2 16,0-2 2-16,1 0 1 0,1-2 3 16,2-2 2-16,-2-2 3 0,0-1 5 0,4 0 1 15,0-2 3-15,0-4-1 0,3 0-3 0,1-2-2 16,1-1-2-16,0 0 0 0,1-1 1 0,-1-2 0 15,1 0-1-15,1 0-2 0,-1 0 0 16,-1 1-3-16,0 2-3 0,-3-1-1 0,0 5-1 16,-1 0 0-16,-2 1 0 0,-3 3 0 0,0 1 1 15,0 0-1-15,-1 4 0 0,-3 2 1 16,1 0 0-16,0 3 1 0,-3 0 2 0,0 1-2 16,0 3-1-16,0-1-1 0,0 1 3 0,0 0-4 15,0-2 0-15,0 1 4 0,0-3-3 0,0-1 4 16,0-1 0-16,1-1-3 0,0-1 4 15,3-4 1-15,0 2 3 0,0-3 11 0,2 0 7 16,-1 0 5-16,2-2 1 0,1-3-6 0,0-1-8 16,-1-1-7-16,2-1-4 0,0 0 1 0,1-1-2 15,-2 0-1-15,0 1 2 0,2-2-4 0,-1 0 1 16,2 0-2-16,2-1-3 0,-2 1-2 0,0 1-1 16,1 0 1-16,-1 2-2 0,0 1 0 15,-3 4-2-15,0-1-3 0,-3 3-1 0,1 0-2 16,-6 2 0-16,1 1 1 0,-1 3 3 0,0 0 2 15,0 1 3-15,-1 1 3 0,-4 2-1 16,1-1 2-16,1 1-2 0,-2 0 3 0,2-1 0 16,3 0-1-16,0-2 1 0,0-1-4 0,0-2 1 15,1 1 1-15,6-2 0 0,-3 0 2 0,5-2 3 16,2 0 3-16,2-1 3 0,3 0 4 16,0-5-1-16,3-1 1 0,2 0-3 0,-2-4 4 15,-1 1-3-15,0-2-1 0,-1-1 0 0,-1-1-2 16,1-1-2-16,-3 0 0 0,3-2-3 15,-5-2-2-15,5-1 3 0,-4-2-2 0,5-2-1 16,-3-3-2-16,3-3-4 0,0-3-2 0,1-4-5 16,0-3-4-16,0-4-9 0,1 1-6 0,-3-2 0 15,-6 5 1-15,-2 3 10 0,0 5 9 0,-8 7 7 16,0 5 6-16,-1 7 8 0,0 6 3 16,0 3-2-16,-1 3-3 0,-5 3-7 0,-1 7-1 15,-5 5 0-15,-2 7 3 0,0 3 3 0,-3 4-2 16,3 3-1-16,-3 3 2 0,4 2-2 0,-1 2 1 15,1-1 2-15,4 1 4 0,0-2 1 0,4-1 2 16,0-3-1-16,1-2-4 0,4-2-1 16,0-3-2-16,2-1-4 0,6-2 1 0,3-3-4 15,1 0 0-15,5-3-3 0,-1-1-8 0,0-4-1 16,-1-3-9-16,-1-3-10 0,-4-3-13 16,-4-3-23-16,-2 0-23 0,-3-1-26 0,-1-6-36 15,-5-2-22-15,-3-2-14 0,-7-1 11 0,1-2 28 16,-5-2 15-16,-1-2 25 0,0-1 25 0,-1-2 32 15,1-2 38-15,1-2 39 0,3 1 36 16,0 1 32-16,4 0 31 0,-1 3 33 0,3 3 17 16,4 2 4-16,0 5-7 0,6 1-38 0,0 5-41 15,8 0-31-15,6 4-18 0,4-1-7 0,5 1-3 16,2 0-12-16,4 4-4 0,2 0-6 0,0 1-2 16,0 1 7-16,3 0-15 0,1 0-2 0,-4 1-2 15,0 0-22-15,-1 2-13 0,-1-1-36 16,0 4-67-16,-4 2-90 0,0 1-132 0,-8-3-197 15,-7-4-725-15</inkml:trace>
  <inkml:trace contextRef="#ctx0" brushRef="#br0" timeOffset="133081.26">24236 13479 1546 0,'0'0'348'0,"0"0"-148"0,0 0-7 16,-140 97-61-16,114-72-36 0,7-6-40 0,5-2-24 15,5-2-21-15,6-1-24 0,3-3-31 16,1-1-29-16,9-3-46 0,4-1-43 0,6-4-63 16,5-2-166-16,-5 0-103 0,-6 0-599 0</inkml:trace>
  <inkml:trace contextRef="#ctx0" brushRef="#br0" timeOffset="133451.17">24863 13229 1897 0,'0'0'225'16,"0"0"-14"-16,0 0-7 0,0 0-41 0,0 0-67 16,0 0-34-16,0 0-11 0,0 0-19 15,-129-54-10-15,109 54-4 0,-1 5-1 0,-1 2 7 16,0 3 6-16,2-1 2 0,2 1 1 16,2-1-6-16,6 0-12 0,5 1-9 0,2-2-6 15,3-1-5-15,4-1-1 0,3 0-2 0,1-4 1 16,2 1 1-16,6-2 1 0,-3-1 0 0,4 0-2 15,-2-1 2-15,4-3-1 0,-2-1 3 0,0-1 2 16,0 0 1-16,-1-1 1 0,-2 2-3 16,-2-1 4-16,0 1-2 0,-3 2 1 0,-1 2 0 15,-2-1-3-15,-2 2 0 0,-3 0-1 0,2 4-1 16,0 2 4-16,-3 2-2 0,0 2 2 0,0 3 3 16,1-1-6-16,-1 2 5 0,0-1-3 0,0 1 0 15,0-3 5-15,0 2-5 0,1-3-2 16,2 1-9-16,2-3-12 0,-1-1-15 0,3-3-16 15,0-1-16-15,3-1-21 0,0-2-41 0,2 0-76 16,-1-3-109-16,-1-2-237 0,-5 0-301 0,2 1 129 16</inkml:trace>
  <inkml:trace contextRef="#ctx0" brushRef="#br0" timeOffset="133643.66">24948 12873 2212 0,'0'0'43'0,"0"0"32"0,0 0 20 16,0 0 20-16,0 0-19 0,0 0-27 15,0 0-23-15,0 0-16 0,0 0-17 0,90 125-8 16,-64-111-4-16,2-2-13 0,-3-2-21 0,1-1-28 16,-5-2-40-16,3-2-60 0,-2-3-102 0,-7-1-322 15,-5 0-854-15</inkml:trace>
  <inkml:trace contextRef="#ctx0" brushRef="#br0" timeOffset="133903.49">25265 12582 2619 0,'0'0'31'0,"0"0"44"0,0 0 25 0,0 0 18 15,0 0-9-15,4 118-27 0,2-85-10 0,4 5-12 16,1 3-18-16,-3 3-7 0,-1 1-12 0,-3 1-2 16,-3 3 3-16,2 2-2 0,-3 2-5 15,0 4-5-15,0-3-7 0,-4 1-4 0,-2-2-1 16,-1-1-9-16,-3-2-10 0,-6-2-12 0,3-1-17 16,-6-3-23-16,-2-1-35 0,-1-5-43 0,-4-5-65 15,1-2-85-15,-3-3-144 0,6-7-195 16,6-9-803-16</inkml:trace>
  <inkml:trace contextRef="#ctx0" brushRef="#br0" timeOffset="134951.15">22024 14829 1929 0,'0'0'11'0,"0"0"28"0,0 0 32 16,0 0 30-16,0 0 14 0,0 0-19 0,0 0-28 15,0 0-23-15,0 0-17 0,0 0-5 16,0 0-7-16,0 0-1 0,132-124 1 0,-120 103-4 16,2-2-2-16,-4 0-2 0,-2 0 0 0,-1-2 2 15,-7 1-1-15,0 1 1 0,-5 0 1 0,-5 5-1 16,-7 3 5-16,2 3-2 0,-6 5-1 15,-5 2-3-15,3 4-6 0,-5 1-4 0,0 4 0 16,-1 5-2-16,-1 3 2 0,1 2 1 0,0 2-1 16,3 3 1-16,1 1 1 0,4 0-1 15,4 0 0-15,6 2-1 0,2-2 1 0,8-2-1 16,1-1 1-16,1-1 0 0,9-3-1 0,0-1 0 16,4-3 0-16,1-2 2 0,4-3-4 0,0-1 8 15,0-3-2-15,2 0 3 0,-2-3 5 16,0-2-3-16,-2-4 1 0,6-1-4 0,-4-2-1 15,0-1-4-15,1-2 2 0,1-1 0 0,-2 0 0 16,0 0 0-16,-5 1 3 0,0 2-1 0,-4 3 0 16,-3 2 5-16,0 2-2 0,-3 2 3 0,-4 2-1 15,0 1 1-15,0 1-2 0,0 0-4 0,0 2 2 16,0 5-5-16,-5 4 3 0,-3 3 0 16,1 5-1-16,-2 2 3 0,-1 1-4 0,2 2 1 15,1-3-1-15,0 2-4 0,3 0 0 0,2-2 1 16,-1 1-1-16,3-1 4 0,0-2-2 0,4 0-1 15,1-2 2-15,1-2-7 0,2-4 5 16,3 0 1-16,0-3 0 0,3-3 2 0,3-3 1 16,3-2-1-16,0 0 0 0,2-5 4 0,2-4-3 15,0-3 3-15,2-1-1 0,0-2 1 16,0-2-4-16,1-3 0 0,2-2 1 0,0-1-2 16,-1-3 5-16,1-3 0 0,1-3 2 0,-3-4-3 15,2-3-3-15,1-5 0 0,-3-5-5 16,2-4 2-16,-3-3-1 0,-1-3-2 0,-4-1-1 15,-2 5 0-15,-6 5 1 0,-4 7 1 0,-3 9 2 16,-4 8 3-16,-2 8 4 0,0 7 6 0,-3 5 4 16,-3 6-2-16,-4 2-4 0,-5 12-6 0,-2 7-5 15,-3 8 1-15,-5 5 6 0,0 5 1 0,4 4 3 16,-3 2 5-16,3 3-3 0,2 1 0 16,2 2 1-16,0 1-6 0,3-2-1 0,-1 0-1 15,1-3 0-15,3-2-2 0,0-5-3 0,2-1-6 16,4-7-3-16,2-4-15 0,3-4-13 0,0-3-23 15,4-4-36-15,4-4-41 0,-1-4-61 16,5-2-69-16,0-4-114 0,-2-2-156 0,-4-1-767 0</inkml:trace>
  <inkml:trace contextRef="#ctx0" brushRef="#br0" timeOffset="135368.54">23015 14121 2448 0,'0'0'49'0,"0"0"28"16,0 0 12-16,0 0 12 0,0 0-7 0,0 0-26 16,-20 121-14-16,14-82-8 0,-4 2-4 0,1 3-7 15,-1 0-1-15,-2-2-6 0,-1 2 0 0,-4 0-1 16,0-2-7-16,-5-1-2 0,-1-2-3 0,0-1-8 16,-2-2-1-16,2-3-2 0,0-3 0 15,5-4 0-15,-1-1-1 0,6-6-1 0,5-3-6 16,0-3-1-16,6-5-9 0,2-5-8 0,0 0-2 15,6-3 0-15,1-1 8 0,5-8 6 0,4-3 4 16,0-5 6-16,5-2-5 0,3-2 3 16,-2 1 0-16,5-1-7 0,-3 2 3 0,1 4 2 15,-2 2-7-15,-1 2 5 0,-2 6 1 16,-2 2-4-16,-4 3 3 0,-1 0-4 0,-2 4-2 16,-2 3 3-16,-3 1-2 0,-1 4 5 0,-1-1-1 15,-4 3 1-15,0 1 11 0,-3 0-3 0,-4-1 4 16,-1 3 5-16,-3-2-5 0,0-1 1 0,-3-1 3 15,-3 0-3-15,-1-2-1 0,-2 1 4 16,-1-2-6-16,-1-1 2 0,2 1-4 0,-2-2-2 16,0-3 0-16,4 1-9 0,-2-1-6 0,5-2-20 15,0 0-31-15,1-2-41 0,2-1-71 0,0 0-94 16,5 0-188-16,2 0-164 0,1-2-744 0</inkml:trace>
  <inkml:trace contextRef="#ctx0" brushRef="#br0" timeOffset="136891.93">23392 14868 1756 0,'0'0'54'16,"0"0"13"-16,0 0 26 0,0 0-7 0,0 0-30 15,0 0-30-15,0 0-12 0,0 0-5 16,0 0 7-16,-52-122 1 0,52 113 9 0,0 2 17 16,0 2 12-16,-1 2 16 0,-4 1-6 0,0 1-13 15,-4 1-19-15,-5 0-25 0,1 6-6 0,-7 1-2 16,-1 4-6-16,-1-1 6 0,-2 2-2 16,0 3-3-16,4 0 3 0,-1 2 1 0,1 0 4 15,4 1-3-15,1 2 4 0,2-2-3 0,4 2-2 16,1-2 5-16,5-2-3 0,2-2 1 0,1-1-2 15,4-4 0-15,4-1 0 0,3-3 4 0,0-2 4 16,5-3 4-16,1 0 5 0,3-4 1 0,3-6 1 16,-1-1-8-16,2-2 3 15,-1-2-4-15,2-1 1 0,-2 0 8 0,-1-3 0 0,1 1 0 16,-3-1 0-16,1-2-4 0,-1-1-5 16,-4-1-3-16,1 2-4 0,-3 2 1 0,-2 4-1 15,-4 2 0-15,-2 6 3 0,-2 2-7 0,-4 3-2 16,0 2-1-16,0 0-3 0,0 8 1 15,-4 4 4-15,-2 4-5 0,0 4 4 0,-4 2 3 16,2 3-3-16,1 1 5 0,-2 2-2 0,3-2-3 16,1 1 3-16,4-2-1 0,1-1-1 0,0-3 1 15,1-3-2-15,6-2 3 0,2-3-4 0,2-2 1 16,3-5 5-16,0-1-3 0,3-5 11 0,-1 0 2 16,3-6 0-16,-1-4 0 0,4-2-5 0,0-3 1 15,-2-1-3-15,1-1 6 0,1 0 1 16,-4-2-1-16,2 1 4 0,0-2-1 0,-3 1-3 15,3 2-4-15,-1 3-2 0,-3 2-4 0,0 4 0 16,-2 2 0-16,-1 5 2 0,-1 1-3 0,-3 0 1 16,0 3 3-16,-2 4-4 0,-1 3 7 0,-4 1-3 15,0 3 1-15,-2 1-1 0,0 1 0 16,-2 2-2-16,-1-2-2 0,-5 2 0 16,1-2-2-16,-2 0 2 0,1-1 1 0,-5 0 2 15,2-1 4-15,-1-2-5 0,0-1 2 0,2-2-2 16,1-1-4-16,3-2 5 0,-1-3 3 0,3 0-1 15,1-2 10-15,2-1-6 0,1 0-6 0,0 0 0 16,0-4-16-16,3-1 9 0,2-4 1 0,4 0 1 16,3-1 4-16,-1-2-1 0,5-1-2 15,1-4 1-15,1 1-3 0,3-3 0 0,1-3 5 16,1-2-4-16,2-3 9 0,1-2-7 0,-1-4-2 16,4-2-3-16,1-4 0 0,-1-3 2 0,2-2 0 15,0-2 3-15,0 0-4 0,-4 0 3 16,-2 1-1-16,-3 4 0 0,-4 4 1 0,1 3 3 15,-7 8 0-15,-2 4 0 0,-2 5 5 0,-6 6-1 16,-2 3 5-16,0 3 1 0,0 3-2 0,-4 2-5 16,-2 3-5-16,-5 9 0 0,-1 5-4 15,-6 5 4-15,4 4-1 0,-3 3 2 0,-1 1-1 16,1 3 1-16,2 0 0 0,-3 3-1 16,2 2 5-16,0-2-2 0,4 0-2 0,0-2 0 15,3-3-4-15,2-1-2 0,5-3 2 0,1-4-1 16,1-3 2-16,2-3 0 0,4-2-2 0,3-3 2 15,4-3-4-15,-1-3 4 0,4-2 1 0,1-4-2 16,2 0 7-16,1-4-4 0,1-4 2 0,1-2-1 16,3-2-1-16,-3-2 1 0,-1 1-2 15,2-2 4-15,-1-1-2 0,-2 2 0 0,-1 0 1 16,-2 1 1-16,-2 1-4 0,-4 3 5 0,-1 2-1 16,-4 3-3-16,-1 2 6 0,-3 2-4 0,-2 0 1 15,0 1-3-15,-3 4 5 0,-3 5-2 16,-4 1-3-16,0 4 3 0,-4 2-5 0,1 1 3 15,1 0 2-15,0 1 1 0,1-1-2 0,1 0 0 16,1 1-1-16,1-3-2 0,4-1-1 0,-1-2 3 16,3-3-1-16,2-1-2 0,0-1 5 15,0-2-6-15,4-2 0 0,2-1 1 0,1-2 4 16,2-1-1-16,1 0 2 0,3-4 6 16,1-1-6-16,3-4 3 0,-1 2-2 0,0-4-3 15,2 0 1-15,-4 0-3 0,4 0 1 0,-3 0-2 16,1-1 0-16,-1 0 4 0,0 2-2 0,-2 1-1 15,0 0 3-15,-3 3-5 0,-3 0 2 0,1 3 4 16,-3 0-4-16,-1 2 1 0,-3 1-2 0,-1 0 1 16,0 0 0-16,0 3 4 0,-1 2 2 0,-6 2-3 15,2 2 0-15,-3 2-2 0,0 0 1 16,1 0-2-16,-1 0 1 0,0 0 1 0,0 1 0 16,2-2 0-16,1 2 0 0,-1-1-1 0,2-3-1 15,-1 2 4-15,1-1-4 0,2-1 4 16,0 0 1-16,0 0-5 0,2-2 1 0,0 0 0 15,0-3-2-15,3 0-2 0,1 0 4 0,4-2-3 16,1-1 3-16,1 0 6 0,1 0-2 0,1-5-1 16,2 0-2-16,1-3-1 0,-3 0 1 0,3-2-1 15,-1 0 1-15,1-1-1 0,-1 1-5 16,-2-1 7-16,3-2 0 0,-2-1-6 0,-1 0 4 16,-1 1-3-16,0-1 1 0,0 2 2 15,-3 3 0-15,-2 2-2 0,-4 2 2 0,-1 4 2 16,-1 1 0-16,0 0-4 0,-1 0 2 0,-6 6-2 15,0 2 1-15,-3 3 2 0,0 0-1 0,0 2-2 16,1-1 1-16,0 2 0 0,0 0 1 0,0 0-2 16,-1-1 4-16,4 0-6 0,1 0-8 0,0-1 3 15,1-2-8-15,4 0-4 0,0-1-4 0,0 1-6 16,1-2-7-16,7-1-22 0,0 0-15 16,2-2-18-16,2-1-82 0,0-2-160 0,-2-2-284 15,-5 0-853-15</inkml:trace>
  <inkml:trace contextRef="#ctx0" brushRef="#br0" timeOffset="137136.81">23908 14335 2619 0,'0'0'0'0,"0"0"13"0,0 0 36 0,0 0 16 16,130 42-12-16,-81-29-10 0,10 2-16 0,2 0-12 15,1 1-5-15,-1 2-8 0,0-1-5 0,-3 0-13 16,-6 2-25-16,-5-2-38 0,-2 0-81 16,-6-1-122-16,-11-4-269 0,-11-4-930 0</inkml:trace>
  <inkml:trace contextRef="#ctx0" brushRef="#br0" timeOffset="137435.85">24879 14926 2040 0,'0'0'161'0,"0"0"-45"15,0 0 12-15,0 0-11 0,0 0-31 0,0 0 3 16,0 0-11-16,0 0-17 0,120 18-15 0,-80-14-16 16,3 2-6-16,2-1-9 0,2-1-5 15,0 2-3-15,-2-1-6 0,0 1-8 0,-2 1-6 16,-3-2-19-16,-5 1-53 0,0 0-103 0,-5-1-176 15,-11-2-330-15,-7-1-818 0</inkml:trace>
  <inkml:trace contextRef="#ctx0" brushRef="#br0" timeOffset="138908.99">22008 15653 1135 0,'0'0'348'0,"0"0"-387"16,0 0 66-16,0 0 87 0,0 0 38 0,0 0 2 15,0 0-31-15,0 0-14 0,0 0-16 0,118 25-13 16,-101-28-9-16,0-3-13 0,-4-1-11 0,0-2-8 16,-5-1 1-16,-1-2-7 0,-4-1-4 15,0-1-7-15,-3-2-6 0,-7 1-6 0,-3 0-2 16,-5 1-4-16,-4 0-10 0,-5 2-1 0,-3 2-10 15,-4 2-1-15,-2 2-5 0,-1 3 7 0,-3 3-3 16,1 0 5-16,1 1 8 0,-1 6-5 16,8 1 5-16,4 1-1 0,5 0 1 0,7 0-5 15,3 1-4-15,6 1-2 0,3 0 0 16,0 2 5-16,6 2 5 0,6 2 5 0,2-2-2 16,5 2 6-16,2-2-2 0,5-1 1 0,0 0 5 15,1 0-2-15,0 0-1 0,-3 0-1 16,-4 1 4-16,4 1-6 0,-4 1 7 0,-4 4 4 0,-1 2-2 15,-2 2 5-15,-2 3-1 0,-3 1 1 16,0 2-3-16,-1 2 1 0,0 2-1 0,-3 2 0 16,-1 2-2-16,0 2 1 0,-2-1-3 0,-1 2-7 15,0-2 7-15,-1-1-5 0,-6-1 2 0,-3-1 9 16,-2-3-1-16,-4-2 2 0,0 0 2 16,-3-5 2-16,-1-1-3 0,-1-3 7 0,0-2 1 15,1-2 0-15,0-4-1 0,-1-3 0 0,1-3-3 16,-1-4-1-16,-1-2 7 0,4-3 0 0,-1-1-3 15,1-8-1-15,5-3-4 0,-1-4-10 0,1-5-1 16,3-2-2-16,-1-2-8 0,7-4 4 0,1-3 0 16,3-4-1-16,1-3-4 0,10-3 3 15,4-2-6-15,5-2 5 0,5-1 2 16,5-2-4-16,4 3-1 0,2 2-6 0,-1 4 2 16,1 5 0-16,1 3-3 0,2 6 5 0,-2 4-2 15,2 2-1-15,1 2 7 0,2 2-2 16,-2 0-5-16,0 2 7 0,1 0-6 0,-4 0 3 0,-2 2 6 15,1-2-3-15,-5 1 4 0,-1-1-1 0,-3-1 4 16,-2 0-2-16,-1 0-1 0,-5-2 3 16,-3 0 4-16,-2-2-1 0,-3 1 7 0,-6 0 2 15,-2 0-1-15,-3 1 4 0,0 2 3 0,-7 2 0 16,-5 3-1-16,-5 2 0 0,-3 2-8 0,-2 4-5 16,-4 2 1-16,-2 0-5 0,-5 8-1 0,-1 3 2 15,1 3 0-15,0 4-4 0,2 1 5 16,4 4-3-16,4 2-2 0,3 2 4 0,2 0-3 15,8 1 4-15,1 1-4 0,6 0 2 0,3-2-2 16,2-1-5-16,6-1 2 0,4-3-2 0,8-4-4 16,3-1 4-16,2-5 4 0,2-3-3 15,1-4 4-15,1-4-1 0,1-1-2 0,-3-2 2 16,-1-8 0-16,-2 0-3 0,-3-2 2 16,-1-2 1-16,-4-3 4 0,-1 0 2 0,0-2-1 15,-5-2 1-15,0-2-8 0,1 0 4 0,-5-1 1 16,-1 0-3-16,1-1 6 0,-3 4-4 0,-2 0-2 15,1 5 1-15,-2 3 0 0,0 4 4 0,0 3-1 16,0 4 2-16,0 2-3 0,0 0-5 16,0 2 1-16,0 8-1 0,0 2 1 0,-3 5 2 15,2 4 2-15,1 1-3 0,0 1 5 0,0 0-3 16,0 1 2-16,6 0-3 0,0 0 3 0,3 0 4 16,0-4-6-16,2 0 6 0,0-4-4 0,3-2 1 15,2-3 1-15,3-2 2 0,2-2-1 16,0-3-2-16,2-4 3 0,0 0-3 0,2-3-3 15,0-4-1-15,0-2 2 0,-2-2-5 0,0-2 4 16,-1-1-2-16,1-3-4 0,-4-2 4 16,4-3 0-16,-2-2 2 0,3-3-4 0,-2-1 2 15,1-3-6-15,-1-3 0 0,0-6 5 0,2-2-6 16,0-4-1-16,-3-2 2 0,-1-4-5 16,-1 3 0-16,-7 4 4 0,-1 7-1 0,-6 4 6 15,-4 9 2-15,-1 5 8 0,-3 8-2 0,-5 5-3 16,-4 5 4-16,-3 2-8 0,-5 5 3 0,-2 8 1 15,-2 6 1-15,-1 6-1 0,-1 3-2 0,2 5 4 16,3 3-2-16,3 3 4 0,1 3-1 0,2 1-1 16,2-1 0-16,2-1 2 0,3 1 2 15,-1-2-2-15,5-1-2 0,2-2-2 0,2-3-2 16,2-4 0-16,6 0-2 0,2-8-13 0,4-1-10 16,0-6-11-16,4-2-24 0,-1-5-17 15,3-4-33-15,-1-3-51 0,2-1-77 0,0-1-102 16,-6-3-254-16,-4 0-806 0</inkml:trace>
  <inkml:trace contextRef="#ctx0" brushRef="#br0" timeOffset="139352.34">23539 15334 2205 0,'0'0'80'0,"0"0"30"16,0 0 10-16,0 0-1 0,0 0-34 15,0 0-23-15,0 0-5 0,-62 128-3 0,53-93-4 16,3-2 2-16,0 2-9 0,-3 1 2 0,2-1-4 16,1-1-8-16,-2 1-10 0,2-3 0 0,1 0-3 15,-2-3-8-15,4-2 7 0,1-5-14 16,0-3-1-16,2-5-4 0,0-3-1 0,0-1-1 16,3-5-3-16,-1 0 5 0,2-3-10 0,2-1 9 15,-1-1 0-15,2 0 1 0,5-3 2 16,3-4 1-16,0-2 3 0,2-2-6 0,3 1 5 15,-4 1-7-15,-1 3 0 0,0 1 1 0,-1 3-1 16,-3 1 1-16,-1 1 0 0,1 1 4 0,-2 6-3 16,-2 1 1-16,0 2-1 0,1 3 3 15,-1 3-3-15,-4 1 3 0,2 2 5 0,-1 2-6 16,0-1 7-16,-2 1 0 0,0-3-3 0,-2 1 0 16,0-3 1-16,-7-1-1 0,-2-3 1 15,-1 0 3-15,-3-2-1 0,-4-1-2 0,-1-5-4 16,-1 0 2-16,2-2-7 0,-3-2 5 0,4 0 1 15,1-5-1-15,0-2-3 0,1-2-8 0,3-2-11 16,1-2-15-16,-1-2-12 0,4-1-21 0,3-2-23 16,1-1-35-16,2-2-66 0,1-3-119 0,0 5-316 15,1 5-890-15</inkml:trace>
  <inkml:trace contextRef="#ctx0" brushRef="#br0" timeOffset="140283.85">23801 15993 1361 0,'0'0'45'0,"0"0"34"0,0 0 50 16,0 0 22-16,0 0-6 0,0 0-23 0,0 0-12 15,0 0-7-15,0 0-8 0,0 0-6 0,0 0-6 16,0 0-9-16,126-6-15 0,-109-5-5 15,-2 0-15-15,2-3-11 0,1 0-7 0,-2 0-8 16,-1 0-3-16,0 0-2 0,-2 0 3 0,-2-2-3 16,-3-1-3-16,0-1 1 0,-4 0-1 0,-1 0-4 15,-3 0 4-15,0 2-3 0,-3 1-9 16,-7 2 4-16,-2 3-7 0,-4 3-1 0,1 3-2 16,-3 2 0-16,-1 2-1 0,0 4 0 0,-2 5 6 15,5 2 0-15,0 4 1 0,0 3 2 16,3 3 2-16,2 1-1 0,1 4 3 0,2 0 2 15,5 0-2-15,2-1 0 0,1-1 2 0,1-1-1 16,6 0-2-16,6-3 7 0,-1-3-2 0,8-1-3 16,-1-3 6-16,3-2-3 0,3-2 6 0,1-4-1 15,0-3 2-15,-1-2-1 0,2 0-1 0,-3-4 2 16,-2-4 1-16,1-1 0 0,-4-2 0 0,-1-2 6 16,2 0-3-16,-5-3 5 0,-1-2-2 15,4-2-8-15,-5-2-1 0,6-1-3 0,-2-2-5 16,0-5-1-16,2 1 6 0,1-1-7 0,0 1 6 15,1 4-2-15,-2 3-2 0,0 6 0 16,-5 4-1-16,4 4 2 0,-3 4-3 0,1 4 3 16,-4 0 0-16,4 7-3 0,-5 4 1 0,0 3 2 15,-3 4-5-15,-4 3 2 0,2 4 7 16,-5 2-6-16,-1-1 5 0,0 0-3 0,0 0-1 16,-3-2-1-16,-2-1 3 0,0-1 2 0,0 0-3 15,-3-4 3-15,3 0 0 0,-2-4-1 0,1 0 1 16,1-1 6-16,-1-4 3 0,2-2 5 15,3-3 2-15,0-1-3 0,0-3-3 0,1 0-5 16,0 0 3-16,0 0 0 0,2-3 8 0,3-2 5 16,5-4-7-16,0-4 4 0,5-2-5 0,-3-1-8 15,4-1-5-15,0-2 1 0,4-1-5 16,0-3 2-16,6-3 2 0,0-1-2 0,2-2-2 0,2 1-3 16,-2 3 4-16,-4 4-3 0,0 5 2 15,-4 4 4-15,-4 6-4 0,-3 1 4 0,-3 5 1 16,0 0 0-16,-2 1-4 0,-3 6 6 0,0 2-5 15,-4 5 6-15,0 2 6 0,-1 4-1 0,0 3 6 16,-3 0-7-16,-2 1 3 0,1 0-4 16,-2-1-1-16,1 2 3 0,-2-3-2 0,3 0-3 15,-3-1-3-15,4-2 0 0,-3-1-5 0,3-2 2 16,2-1 1-16,1-2-3 0,0-2-5 16,0-2-4-16,4-2-15 0,3-1-21 0,-2-2-16 15,0-1-32-15,2-2-34 0,-1-1-59 0,2 0-121 16,-3-4-342-16,0 1-879 0</inkml:trace>
  <inkml:trace contextRef="#ctx0" brushRef="#br0" timeOffset="167592.79">8085 9947 0 0,'0'0'81'0,"0"0"-65"0,0 0-1 16,0 0 3-16,0 0 7 0,0 0 10 0,0 0 13 15,0 0 12-15,0 0 13 0,0 0 1 0,0 0 4 16,0 0-4-16,-8-21-7 0,7 19 4 0,0 0-3 15,-2-2 1-15,2 1-2 0,-1-1-4 16,1 1-8-16,-2-1-6 0,-1 1-10 0,3-1-11 16,-3 1-10-16,-1 0-4 0,3-1-6 0,-8 0-4 15,7 0 0-15,-3 0-2 0,0-2-3 16,0 1 1-16,-4-1-7 0,1 1 4 0,-1-1-3 16,0 0-1-16,0 2 1 0,0-2-5 0,-1 0 1 15,0-1-3-15,-2 1-1 0,-1 2-3 0,1-1-3 16,-3 1-2-16,1-1-1 0,-2 0-3 15,2 1 0-15,-2 1-7 0,3-1-5 0,-3 2 5 16,2 0 2-16,-1-1 9 0,-1 2 8 0,0 0 1 16,-1 1-1-16,1 0 2 0,-1 0-3 0,0 0-3 15,0 0 7-15,-1 0-5 0,0 0 0 0,1 0 1 16,1 0-8-16,0 0-4 0,2 0-1 16,-2 0-5-16,0 1 6 0,0 1-2 0,-2 0-2 15,2 0 2-15,-1 0-13 0,2 1 6 0,-1-1-1 16,0 2-1-16,0-1 15 0,1 1 5 0,-3-1 7 15,2 0 10-15,-1 0-1 0,0 1-1 0,-1 0-3 16,-1 1-3-16,2 1-2 0,-4 0 0 16,1-1 1-16,0 2 4 0,1-1 0 15,0 1 5-15,0 0-1 0,3 0-2 0,-1 0 3 16,2 0 0-16,2-1 3 0,-1 3 0 0,0-2 1 16,4 1-3-16,-2 0 0 0,-1 1 3 0,2-2-1 15,-1 1 2-15,2 0-1 0,0 1-4 0,-2 0-1 16,2 0-1-16,0 2 0 0,2-1 0 0,0 2 0 15,1-1 0-15,-1 2 1 0,0-1-1 16,0 2-1-16,1 0-2 0,2 1-3 0,-1-1-1 16,1 1-1-16,2-1-1 0,-3 3-4 0,3-6-116 15,3-3 132-15</inkml:trace>
  <inkml:trace contextRef="#ctx0" brushRef="#br0" timeOffset="168501.87">6761 10442 0 0,'0'0'71'0,"0"0"-50"0,0 0-9 0,0 0-6 16,0 0-2-16,0 0 0 0,0 0 1 0,0 0-1 15,0 0 2-15,0 0 3 0,0 0 0 0,0 0 10 16,0 0 6-16,0 0 5 0,95 99 0 16,-83-90 2-16,2 1-8 0,-2-1-7 0,3 0-2 15,-2 0-6-15,3 0 0 0,-2 0 0 0,4 1 1 16,-3-1-3-16,4-1-3 0,1 0 1 0,-2 0-2 15,2 0 0-15,0 0-2 0,1 0-2 16,1-1-6-16,-2 1-1 0,2-2-3 0,-1 1-2 16,1-2 2-16,-3 2 0 0,0-1-2 0,0 2-7 15,1-1-6-15,-1 0-10 0,-1-1-1 0,1-1 7 16,-2 0 8-16,2-1 9 0,1-1 5 0,-3-1 3 16,2 0-2-16,-2-1 3 0,1-1 1 15,-2 0 0-15,0 0 1 0,0-4 2 0,-1 0 1 16,0-1-1-16,1 2 3 0,1-2-3 0,-1 1-1 15,0-2 2-15,1 1-1 0,1-1 0 0,-1 1 0 16,2-2 3-16,0 1-3 0,-1 0 2 0,-1 1 0 16,1 0 1-16,1 0 0 0,-4 1 1 15,1-1 2-15,0 1-3 0,-2 0 3 16,-1 1-5-16,1-1 1 0,-3 2-1 0,-1 1 0 16,0-2-1-16,-2 2 0 0,-2 0 3 0,3-1-3 15,-4 0 2-15,0 0-1 0,0 0-1 0,1 1 0 16,0-3 1-16,0 2 3 0,3 0-2 0,-1-1 0 15,-1-1-1-15,2 1-2 0,-1-1-1 0,0 1 4 16,1-1-2-16,1 1 1 0,-2-1 2 16,1-1-3-16,1 1 3 0,0-1-1 0,0 1 3 15,1-2-1-15,0 0 3 0,1 0 2 0,0-1-3 16,-2 0 1-16,-1-2 3 0,2 0 3 0,-2 0 2 16,-2-1 9-16,-2-2 1 0,5 1 9 0,-4-2 13 15,0-1 5-15,1 1 6 0,-2-3 1 16,1 1-7-16,-3-1-6 0,3 0-4 0,-5 1-7 15,1-1-2-15,-1 0-5 0,-1 2 4 0,0 0 3 16,0 0-5-16,-1 2 5 0,-2 1-6 16,-1-2 0-16,-1 1 4 0,1 2 3 0,-2-3 1 15,2 3 1-15,-1 1-1 0,1-2-2 0,-1 2 2 16,3-2 2-16,-4 2-1 0,2-3-1 16,0 2 5-16,-1-1-1 0,3-1 4 0,-3 1 6 15,0 0-3-15,-1-1 0 0,1-1 1 0,-3 2 1 16,3-2-4-16,-2 1-3 0,-1-1-4 0,-2 0-6 15,1 0-2-15,1 0 1 0,-5 0 5 0,3 2-3 16,-3-1 9-16,0 1-3 0,1-2-6 0,-3 1-2 16,1 0-9-16,-1 0-6 0,2 1-4 15,-5-1-2-15,3 1-3 0,-2-1-1 0,-3 0-1 16,4 1 4-16,-2 1-1 0,1-1-2 0,-1 2 0 16,2 0-10-16,-1 1 6 0,0 0-2 15,-1 0-2-15,-1 0 2 0,2 1-4 0,-3 0 1 16,-1 1-3-16,2 1 4 0,-1 1-8 0,0-1-1 15,0 3-3-15,-1 0-8 0,2 1-3 0,-1 1-7 16,-2 0-5-16,1 0-6 0,-2 3-5 0,-1 2-14 16,-1 0-24-16,0 2-25 0,1 1-40 0,0 1-54 15,1 1-47-15,-1 1-51 0,3 1 13 16,-4 2 68-16,-1 2 73 0,8-2-47 16,5-5 173-16</inkml:trace>
  <inkml:trace contextRef="#ctx0" brushRef="#br0" timeOffset="168843.45">6952 10574 346 0,'0'0'35'0,"0"0"-87"0,0 0 37 15,0 0 88-15,0 0 29 0,0 0 7 16,0 0-10-16,0 0 1 0,0 0-2 0,0 0-12 15,0 0-8-15,119 62-24 0,-98-56-20 0,2 1-14 16,3-2-16-16,0 1-13 0,3-3-21 0,1 1-33 16,-2-2-58-16,1 0-62 0,2-2-45 0,-6 0 22 15,-10 0-125-15</inkml:trace>
  <inkml:trace contextRef="#ctx0" brushRef="#br0" timeOffset="170687.03">8172 10522 0 0,'0'0'103'0,"0"0"-79"0,0 0-4 0,0 0 21 16,0 0 24-16,0 0 17 0,0 0 18 15,0 0 6-15,0 0-12 0,0 0 15 0,0 0-3 16,0 0 3-16,0 0 7 0,0 0-1 0,-10-29 1 16,10 29-13-16,0 0-11 0,0 0-23 0,0 0-18 15,0 0-17-15,0 0-16 0,0 0-13 0,0 0-16 16,0 0-9-16,0 0-9 0,0 0 3 0,0 1 10 16,3 1 11-16,1 1 15 0,1 0 7 15,2 0 3-15,0 2 1 0,3 0 1 0,0-1-1 16,1 1-2-16,3 0-3 0,-2 0-1 0,3 0-1 15,-1 0-1-15,1 0 3 0,1 1-4 0,2 0 1 16,-2-2-2-16,1 2-1 0,1 0-1 16,2-1 2-16,-3 0 0 0,2 1-1 0,-1 0-1 15,1-2-2-15,0 1 3 0,2-1-1 16,-2 0 4-16,2 1 0 0,0-2-4 0,-1 1 2 16,0-1-6-16,0-1 1 0,1 1-2 0,-1-1 1 15,-4 0-2-15,0 0-3 0,1 0 4 0,-3 0-2 16,1 0 1-16,-1-1 1 0,0 0-2 0,1 0-1 15,-3-1 2-15,3 2-2 0,-2-1 1 16,-1 0 0-16,3 0-2 0,0 0 3 0,-3 0-3 16,3 1 3-16,-1-1-2 0,-2 0-4 0,3 0 4 15,-1 1-3-15,-2 0 3 0,2-1 0 0,-1 0 3 16,-1 0-4-16,0 0 2 0,4-1-1 16,-4 0-2-16,5 1 3 0,-2-1 1 0,3 0 1 15,-4 0-1-15,4 0 1 0,0 0-2 0,-1 0 1 16,1-2 0-16,0 1 1 0,2-1-1 0,-4-2 1 15,3 2 5-15,-2-1-3 0,2 0 1 16,0 1 1-16,-2-2-4 0,1 1 4 0,0 0 1 0,2 0 1 16,-1 1-1-16,-3 0-2 0,0-2-2 15,2 2 0-15,-3 0 0 0,2-1 2 16,-1 1-2-16,-1 0 1 0,2-1 4 0,-3 1-3 16,4 0 2-16,-5-1-2 0,5 1-1 0,-3 0-1 15,1-1 1-15,-1 1 1 0,1 0-1 0,0-1 3 16,1 1-3-16,-1 1-1 0,-2-1 6 0,2-1-5 15,-3 2 6-15,-1-1 5 0,4-1 1 16,-4 2 5-16,-1-2-4 0,5 1-2 0,-5 0-3 16,3-2-4-16,0 2 4 0,1-2-4 0,-3 1 1 15,4-1 4-15,-3 1-8 0,-1-1 2 0,4 1-1 16,-3-1-4-16,-1 1 5 0,3-1 4 0,-1 1 0 16,-2-1 2-16,4 1-3 0,-4 0-3 0,5-2-2 15,-4 2-2-15,6-2 2 0,-5 2-1 16,4-2 0-16,-1 2 0 0,-2-1-2 0,1 1 1 15,-2-1-2-15,0 1 2 0,2-1-2 0,-4 1 3 16,5 0 1-16,-5 0 0 0,3-1-1 16,-1 3-1-16,-3-3 1 0,1 1-2 0,-1 0 3 15,2 0-1-15,-2-1 3 0,-3 1 5 0,0 1-1 16,3-2 0-16,-2 2-2 0,0-2-2 16,1 2 4-16,-1 0 1 0,-2-2 1 0,-3 2 5 15,3 0-4-15,-3-1 2 0,3 1-1 0,-4 1-2 16,3-2-3-16,-3 1-2 0,4 1-1 0,-1-2 1 15,2 1-2-15,-1-1-2 0,0 2-2 0,0-1-1 16,2 0 2-16,-2-1 1 0,-1 1 1 16,4-2 0-16,-1 1-5 0,1-1 3 0,2 2-4 15,1-1 0-15,-1-1 1 0,1 1-3 0,2-1 4 16,0 1-3-16,-3 0 1 0,4 0-1 0,-4 0-2 16,-2 2 0-16,1-2 1 0,-1 1-3 15,-2 0-3-15,-1-1-3 0,-2 2-11 0,-4 1-5 16,0-1-16-16,-1 1-18 0,0 0-33 0,0 0-56 15,-1 0-87-15,-5 0-150 0,-1 2-138 0,-1 3 14 16,1-3-351-16</inkml:trace>
  <inkml:trace contextRef="#ctx0" brushRef="#br0" timeOffset="171485.4">8784 10767 123 0,'0'0'30'0,"0"0"-19"0,0 0 10 15,0 0 14-15,0 0 28 0,0 0 20 0,0 0 15 16,0 0 16-16,0 0 5 0,0 0-12 0,0 0-30 16,0 0-40-16,0 0-12 0,0 0 20 15,-54-16 41-15,63 16 42 0,1 0 8 0,3 1-10 16,5 2-14-16,3 2-14 0,5-2-9 0,4 1-9 16,4-1-9-16,1 1-13 0,2-1-9 0,4-1-8 15,-1 1-6-15,2-1-4 0,1 0-4 16,4-1 2-16,-3 1-6 0,3-2-3 0,-3 0-3 15,0 0-6-15,-1 0 0 0,-2 0 2 0,-5 0-3 16,1-2 0-16,1 0-2 0,-4-1-3 0,1-2 1 16,-1 0-3-16,-2 1 4 0,-2-1-2 15,0 0 3-15,-5 0 1 0,1-1-2 0,-2 1 5 16,2-1-1-16,-4-1 1 0,-2 1-4 16,1-1 6-16,0 1-9 0,-1 1 1 0,-1 0 1 15,1 1-5-15,-1-2 2 0,1 0-2 0,1 0 3 16,-1 2-2-16,2-2 2 0,-1 1 0 0,-1-1-1 15,1 0-3-15,0 1 2 0,-1-2 0 0,1 0-5 16,1 0 11-16,-1 0-8 0,2-1 2 0,-1 0 1 16,0 0-4-16,-1-1 3 0,5-1 0 0,-3-2 1 15,0 2 1-15,-1-3 2 0,2 1 3 16,-3 1 2-16,-2-2 2 0,-3 1 5 0,1-2 1 16,-3 0-1-16,1 0 5 0,-3 0-8 0,-1 2 0 15,-2 0 1-15,0 2-6 0,-5 1-1 16,3 1-4-16,-5 2 1 0,1 0-6 0,0 1 1 15,0 3 0-15,-1 0-4 0,-2-1-6 0,0 3-4 16,0-1-16-16,0 1-21 0,0 0-26 0,0 0-33 16,0 0-35-16,1 0-58 0,2 2-77 15,1 1-130-15,-1 1-47 0,3 0 66 0,-4-2-167 16</inkml:trace>
  <inkml:trace contextRef="#ctx0" brushRef="#br0" timeOffset="173685.66">10794 10026 100 0,'0'0'92'0,"0"0"-49"0,0 0 27 15,0 0 47-15,0 0 49 0,0 0 32 0,0 0 14 16,0 0-6-16,0 0-15 0,0 0-18 16,0 0-16-16,0 0-21 0,0 0-19 0,-62-56-22 15,51 44-15-15,2 1-14 0,-1-1-9 0,-1-4-3 16,1 0-10-16,1 0-6 0,1 0-9 0,2-1-7 15,-2-1-7-15,3 0-2 0,1 0 0 16,2 0-1-16,1 1 0 0,1 2 1 0,0 1-5 16,2 2-2-16,3 2 2 0,1 2-6 0,3 1 0 15,2 0-3-15,2 2 0 0,5 0 1 0,1 1-3 16,2 0 5-16,1 1-5 0,5 0 3 0,-4 3-1 16,3-1-1-16,-3 1-2 0,-2 0 1 15,-2 0 0-15,-1 0-3 0,-5 1 5 0,1 2-5 16,-1 0 0-16,-6-1-1 0,1 1 1 0,-2-1-4 15,-4 0 6-15,-2 1 8 0,0-1 5 0,0 0 10 16,0 2-2-16,0-1-1 0,-2 3-7 0,-3 1 1 16,3 0 3-16,-1 1-8 0,-2 0 6 15,4 1-9-15,1-1 0 0,0 2 0 16,0 0 2-16,0-1-3 0,0 2-1 0,7 1 2 16,-4 0-5-16,5-1 3 0,0 1-2 0,3-3 1 15,-1 0-4-15,2-2 2 0,2 0-7 0,2-2-14 16,2-2-11-16,-3-2-21 0,5-1-24 0,1 0-25 15,-2-3-37-15,1-3-32 0,-1-1-46 0,-1 0-54 16,-2-2-31-16,1 1-12 0,-2-2 42 16,0 0 83-16,-2-1 79 0,-3 0 67 0,-1-2 31 15,0 2 4-15,-1-4 5 0,-4 1-3 0,-1-2 5 16,1 1 1-16,-3-1 3 0,-1 0 2 16,0 1 3-16,-1 0 5 0,-5 1 1 0,3 2 7 0,-3 1 19 15,2 2 53-15,-4 1 56 0,0 2 62 0,4 1 43 16,-3 1-5-16,3 1-19 0,-4 1-32 15,5 1-35-15,-3 1-35 0,4 0-28 0,0 0-25 16,-2 3-21-16,2 1-12 0,1 2-3 0,-1 3-9 16,-1 1-2-16,-1 1 5 0,3 2-5 15,1 0 7-15,0 0-2 0,0 1-2 0,0 0-5 16,0-2-4-16,7 0-5 0,-3 0-8 16,3-2 2-16,1 0-6 0,-2-2 0 0,5-2 1 15,-1-1-1-15,3-2 1 0,-1-2 1 0,-1-1 6 16,2 0-1-16,-2-2 7 0,3-5-1 0,-2-1 2 15,-1-2-5-15,-2 0 1 0,-2-1 2 0,0 1-4 16,-1-3 7-16,-3 1-3 0,-2 0 0 16,0 0 0-16,-1-1-2 0,0 1-3 0,-2-1-4 15,-5 1-1-15,2-1-2 0,-4 0-1 0,-2 1 0 16,-1 0 3-16,-4 1-10 0,3 0 4 0,-4 1-2 16,5-1-6-16,-2 3 7 0,0 0-1 0,3 3 2 15,1-1 3-15,1 1 2 0,4 2-5 16,-1 0 0-16,3 2-1 0,0 0 0 0,-1 1-3 15,4-1-5-15,0 1-6 0,0 0-11 0,0 0 6 16,0 0 2-16,0 0 10 0,6 0 6 0,-3 0 2 16,3 0 2-16,-1 0-2 0,4 0 3 15,1 0-1-15,0-1 1 0,1-4 5 0,0-1 1 16,1-1-1-16,4-1 1 0,-4 0-4 16,4-1-5-16,-2-1 7 0,-1-1-3 0,3 2 2 15,-4-1 3-15,5 0-4 0,-4 0 2 0,-1 1-2 16,2 1 1-16,-3 2-4 0,1 0 0 0,-2 3-2 15,-1-1 2-15,1 3 0 0,-4 0 0 0,2 1 5 16,0 0-5-16,-3 1 6 0,2 3 3 0,-1 3-1 16,-2 0 3-16,4 3-1 0,0 2-1 15,-3-1-1-15,3 3 0 0,1-1-3 0,-3 1-4 16,2 0-2-16,1-2 1 0,-3 2-3 0,4-2 3 16,-4 0 0-16,3-1-3 0,-1 1-2 0,1-3-9 15,0 0-10-15,-2-2-15 0,3-1-25 16,-1-2-29-16,1-2-39 0,1-1-62 0,-3-1-79 15,1 1-123-15,-5-1-69 0,2 0 61 0,-5 0-279 0</inkml:trace>
  <inkml:trace contextRef="#ctx0" brushRef="#br0" timeOffset="173861.19">11537 9449 1044 0,'0'0'391'0,"0"0"-162"0,0 0-8 16,0 0-40-16,0 0-34 0,0 0-76 0,0 0-27 15,0 0-8-15,0 0 2 0,0 0 0 0,0 0-9 16,0 0-6-16,0 0-11 0,0 0-6 0,131-49-10 16,-102 45-25-16,-1-2-35 0,1 1-65 0,-2 0-71 15,2 0-105-15,1 1-121 0,-1-2-11 16,-8 2-293-16,-10 2 544 0</inkml:trace>
  <inkml:trace contextRef="#ctx0" brushRef="#br0" timeOffset="174093.57">12057 9311 2269 0,'0'0'37'0,"0"0"13"16,0 0 7-16,0 0 4 0,0 0-10 0,0 0-18 15,0 0-7-15,0 0-7 0,0 0-8 0,0 0-4 16,119-65-9-16,-93 58-9 0,-4 0-29 0,1 0-40 16,3 3-62-16,-2-1-90 0,-4 2-165 0,-2 0-116 15,-8 3-691-15</inkml:trace>
  <inkml:trace contextRef="#ctx0" brushRef="#br0" timeOffset="174673.07">12526 9107 2168 0,'0'0'2'0,"0"0"29"16,0 0 18-16,0 0 7 0,0 0-22 0,0 0-20 15,0 0-2-15,0 0-4 0,0 0-2 0,0 0-5 16,0 0 0-16,0 0-6 0,0 0 2 0,0 0 1 16,114-28-2-16,-103 38 5 0,0 1 0 0,0 0 3 15,-2 2 0-15,0 0 0 0,-1 1-1 0,-2-2-3 16,2 1 4-16,-1-1 1 0,1-3 1 16,-2-1 3-16,2-2-1 0,0-1 1 0,0-2 7 15,-1-1 4-15,2-2 9 0,0 0 6 0,-3 0 6 16,0-6 2-16,1-1-4 0,-3-1-3 15,2-1-7-15,-3-3-7 0,4 1-4 0,-4-2-1 16,-2 1-4-16,2-1-1 0,0 1 1 0,-1 1-8 16,-1 0 1-16,1 0-5 0,3 1-2 0,-2 0 0 15,1 2 2-15,1 0-1 0,-3 2-3 16,4 2 0-16,-2 0-5 0,3 0-1 0,0 1-6 16,0-1 3-16,2 2-5 0,0-1 0 0,3 2 5 15,-2-1-4-15,0 1 6 0,1 0 0 16,1-2 1-16,0 2 2 0,-3 0 4 0,-1 1 4 15,0 0 0-15,0 0 1 0,-4 0-1 0,2 0-2 16,-4 0-1-16,-1 0 7 0,-1 0-4 0,0 0 6 16,0 1 3-16,0 3-5 0,0-1 4 0,0 3-3 15,0 0 3-15,0 2 1 0,0-1-1 0,0 4 4 16,0-1-4-16,1 1 2 0,2 1-2 0,1-3-4 16,-2 1-2-16,6-1 1 0,-4 0-6 15,4-1-5-15,-1-1-14 0,0-1-29 0,3-2-46 16,-2-2-77-16,3-2-112 0,3 0-203 0,-6-2-56 15,-1-2-586-15</inkml:trace>
  <inkml:trace contextRef="#ctx0" brushRef="#br0" timeOffset="174812.68">13120 8821 1808 0,'0'0'197'0,"0"0"-76"0,0 0-24 0,0 0-15 16,0 0-50-16,0 0-54 0,0 0-19 15,0 0-22-15,0 0-51 0,0 0-90 0,0 0-205 16,0 0-53-16,0 0-560 0</inkml:trace>
  <inkml:trace contextRef="#ctx0" brushRef="#br0" timeOffset="175953.67">13549 8978 1802 0,'0'0'245'0,"0"0"-142"16,0 0 1-16,0 0-2 0,0 0-56 16,0 0-32-16,0 0-9 0,-125 28-7 0,112-19 2 15,-1 1-6-15,1 3 1 0,-1 2 2 16,1 0 2-16,1 1-1 0,3 0 3 0,2 1-1 16,1 1 1-16,2-2-1 0,2 0-5 0,2-1 5 15,0-1-5-15,0-3 4 0,0-1 0 0,4-2-3 16,-1-1-4-16,4-1-2 0,-2-2 0 15,3-2 1-15,1-2 9 0,0 0 4 0,2-2 6 16,-1-4-2-16,1-1 2 0,0-1-4 0,-1-3-1 16,-1 0 6-16,-2 0-1 0,-2-3 8 0,2 0 3 15,-5 0 0-15,-1 0-3 0,1 1 2 0,-2 1-5 16,0-1-4-16,-3 2-2 0,0-2-5 0,-4 0-4 16,-1 0-1-16,-1 1-1 0,1-1-7 15,-3 2-1-15,0 0-2 0,3 2-2 0,-2 2 3 16,2 1 1-16,0 2 0 0,3 2 1 0,0 1-1 15,3 1-9-15,0 0-6 0,2 0-3 0,0 1 7 16,0 2 8-16,0 3 9 16,2 1 10-16,1 0-4 0,5 1 5 0,1-1 2 0,3-1 1 15,1-1 5-15,3-1 2 0,1-1 4 16,1-2 2-16,0-1 2 0,5 0 0 0,0-2 2 16,1-4 2-16,-3-2 2 0,3-1 3 0,0-3-3 15,-4 1 1-15,0 0-7 0,-3-2-1 0,-2 1-1 16,-4-1 0-16,0 2-3 0,-1-1-3 15,-2-2-1-15,-2 1-12 0,-1-2 5 0,-1 1-7 16,-1-1-5-16,-1 1 0 0,-2 0-1 0,0 1-2 16,0 0 3-16,-1 3 1 0,-5 2-6 0,2 1-2 15,-3 4-5-15,0 1-6 0,0 2-7 16,-1 2 0-16,-2 5 4 0,-1 4 4 0,1 3 9 16,-2 2 2-16,2 3 4 0,1 2-1 0,-3 2 6 15,4 2-1-15,-1 2 0 0,1 0 5 0,0 2-5 16,4 0 4-16,1 0-1 0,3-3 2 0,0 1-3 15,4-3 3-15,7-1-4 0,2-2 0 16,1-2 0-16,3-3 0 0,-1-1-1 0,4-2-3 16,0-3 5-16,0-2-1 0,2-2 2 0,2-2 8 15,2-2-3-15,-1-1 2 0,-1-1-2 16,1 0-3-16,-2-3-1 0,-2-3 2 0,-4-1 0 16,1-3-2-16,-3 1 0 0,-2-3 1 0,-2-2 1 15,-1 0-1-15,-1-1 4 0,-6-1-4 16,2 1 3-16,-4 0-1 0,-1 2-3 0,0-2 1 0,-3 2-8 15,-2 0 6-15,-2 2-4 0,-1 3 2 16,0 2 3-16,-1 1-4 0,-1 3 1 0,0 2-2 16,0 0 1-16,-1 1 0 0,2 5 2 0,-1 3-2 15,2 1 2-15,-2 2-1 0,3 2-1 0,1 2-1 16,-2-1-2-16,5 2 1 0,-1-1 0 16,4 1 3-16,0 1 1 0,0-2 2 0,3-1-2 15,3-2 2-15,2-1-3 0,1 0 0 0,3-3 0 16,-1 0-2-16,4-1 4 0,0-2 2 15,1-2-1-15,1 0-1 0,0-3 1 0,4-1-2 16,1 0 7-16,-1-1 8 0,4-5-4 0,1-1 4 16,0-1-10-16,0-2-5 0,-1-2-1 0,-2-1-3 15,2-2 4-15,-2-3 0 0,1-1 3 16,-4-3 1-16,1-2-4 0,-1-2-4 0,-2-1-2 16,-1-2-4-16,-4-1 3 0,0-1-2 0,-6 0 1 15,-2 0 2-15,-2 2-3 0,-3 2 7 0,0 7-2 16,-1 2 2-16,-5 6 6 0,-1 3 0 15,-1 3 6-15,0 5-6 0,-1 1 0 0,0 2-7 16,-3 6 0-16,2 5 4 0,-2 1-1 0,2 3 4 16,1 1-1-16,1 4 1 0,2 0 1 0,0 1 5 15,2 1 1-15,2 0-2 0,2 1 1 0,0 0-3 16,0-1-1-16,6-1 1 0,0 0-4 0,3-1-4 16,1-1-1-16,2-3-4 0,2-1 3 15,-2 0-3-15,5-4 0 0,-2 1 4 0,3-2-7 16,0-2-5-16,-1-2-9 0,2-2-17 0,-3-3-15 15,-1-1-24-15,-1-2-34 0,-3 0-53 0,0-1-65 16,-2-4-121-16,-4-2-156 0,0 0-12 16,-4 2-259-16</inkml:trace>
  <inkml:trace contextRef="#ctx0" brushRef="#br0" timeOffset="176178.07">14121 9009 1894 0,'0'0'72'0,"0"0"19"0,0 0 40 0,0 0 26 15,0 0-32-15,0 0-17 0,0 0-16 0,0 0-20 16,125 14-20-16,-99-14-13 0,1 0-13 0,2-2-4 16,-3-2-7-16,1 2-4 0,0-2-6 15,-2 1-7-15,1 1-10 0,-1-2-25 0,-1 1-38 16,-2 0-57-16,-1 1-77 0,-4 1-96 0,0 0-167 15,-7 1-66-15,-3 0-592 0</inkml:trace>
  <inkml:trace contextRef="#ctx0" brushRef="#br0" timeOffset="182127.67">6325 10050 0 0,'0'0'0'0,"0"0"19"0,0 0 15 0,0 0-4 16,0 0 14-16,0 0 17 0,0 0 15 0,0 0 14 15,0 0-1-15,0 0 0 0,0 0-15 16,0 0-7-16,-14-39-5 0,10 36-13 0,-2 1 0 0,3 0-9 16,-4 1-13-16,2-2-12 0,-2 2-7 0,0-1-15 15,-1 1 0-15,0-1-1 0,-1 1-4 16,0 0 2-16,-1 0-5 0,-2-1-5 0,1 0-7 16,-3 1-1-16,2 1-3 0,-3-1-3 0,0 1 1 15,2 0 0-15,-5 0 2 0,1 0 4 0,1 0 6 16,-2 0 2-16,2 0 2 0,0 0 5 15,-2-1-1-15,3 1 5 0,-3-1-7 0,-1-1 0 16,0 0-4-16,-1 0-5 0,2 0 3 16,0-1 4-16,-1 1 7 0,-1-1 2 0,2-1 8 15,-2 1-1-15,4-2 3 0,-1 1 3 0,-1-1 2 16,2-1 3-16,-1 1 2 0,2-1 0 16,-1 0 0-16,-1-1 3 0,-1 1-3 0,1 0 3 0,-3 1-4 15,-1-1 0-15,1 3 2 0,-3-2-6 16,-1 3-1-16,1 0-4 0,-4 0-4 0,0 2 0 15,-1-1 4-15,-2 1 4 0,0 0 3 0,1 0 1 16,0 4 2-16,2-1 1 0,1 2-4 0,2-2 1 16,0 1-1-16,1-1 0 0,1 1 2 15,1 1-3-15,1 0-2 0,-1 0-1 0,-1 1 5 16,2 0 6-16,-3 1 5 0,2-1 3 0,0 1-4 16,-2-1 0-16,-3 1 3 0,2 1-3 0,-4 1 1 15,4 0 1-15,-3 0-3 0,0 2 5 0,2-2 4 16,1 2 3-16,-1-1-1 0,4 2 0 15,-1-2-1-15,2 2-1 0,1-1-2 0,0 1 0 16,5-1 2-16,-3 0-4 0,6 0 4 0,-2-1 0 16,3 2-2-16,1 0 3 0,-1-1 3 0,2 1 2 15,3 0 1-15,-1 1-6 16,2 0-3-16,-1-2-1 0,2 4-7 0,2-2-1 0,-1-1-4 16,2 1-4-16,0-1 0 0,4 2-1 0,1 0 1 15,1 1 1-15,3 1 0 0,0 2 0 16,2-1 1-16,0-1 1 0,2 1-2 0,2-1 2 15,-2 1 0-15,4-2 0 0,1 3 2 0,-2-2 3 16,4 0-3-16,-2 1 2 0,2 2-2 0,-1-2-4 16,-3 0 1-16,4-1-5 0,-1 2 2 15,1-4-3-15,0 3 4 0,-1-3 2 0,2-2-1 16,1 0 4-16,-1-2 3 0,0 2 4 0,4-4 3 16,-2 0 3-16,-2-1-5 0,5-1-2 0,-2-2-2 15,-1 0-3-15,4 1 1 0,-3-1-2 0,3-1 0 16,-1 1-3-16,1-2 1 0,-1 0 0 15,-1 0 1-15,0 0 2 0,0-1 5 0,2-1 5 16,1 1-3-16,0-1-1 0,1 0-6 0,2 0-6 16,-2 0 0-16,0 0 0 0,-2-1 1 15,-1 0 0-15,4-1 0 0,-1 1-1 0,-1-1 1 16,-2 1-1-16,1-1 0 0,-3-1-4 16,2 1 0-16,-3-2-2 0,3 1 0 0,-2-1 7 0,1 0-5 15,0 0 3-15,-3-1-3 0,1 0-2 0,-2 1 0 16,-1 0-1-16,-2 0 2 0,1 0-4 15,-4 1 2-15,2-1 0 0,-1 1-1 0,-2-1-4 16,2 2 5-16,-2-1 0 0,0 0-3 0,0 1 5 16,-1-1-6-16,-1-1 2 0,1 2-3 0,0-2 3 15,0 1-2-15,-3-1 2 0,2 1 3 16,0 0-4-16,-2-1 3 0,1 1-4 0,1-1 3 16,-2-1-4-16,1 1 4 0,1-1 1 0,0 0-4 15,-1 0 3-15,2-2-3 0,0 1 0 0,1-1 0 16,-2 0 2-16,0 0-2 0,0 1 0 15,-4 0 2-15,1-1 0 0,-2 0 3 0,0-1 1 16,-3-1 1-16,3-2 1 0,-1 0 4 0,0-1-1 16,-1 1-1-16,1-2-3 0,-1 1-2 15,1-1 0-15,0-1-3 0,-2 2 9 0,1 0-6 16,-1 0 2-16,-1 1 2 0,0 0-4 0,0 0 3 16,-2-2-2-16,2 2 3 0,-2-2-1 0,0 1 5 15,1-1 0-15,-2 0 1 0,0 0 1 16,0 1-3-16,-3-2 1 0,-2 0-4 0,0 0 2 15,0-1-5-15,-1 0-1 0,0-1 1 0,-3 0 0 16,0 0-3-16,0 0-2 0,-3 0-1 0,0-2-7 16,-4 2-2-16,1-1-12 0,-4 0-16 0,0 1-22 15,-3 0-28-15,1 0-32 0,1 2-34 16,-1 0-36-16,0 1-68 0,2 3-80 0,0 1-60 16,5 3 48-16,5 1-123 0</inkml:trace>
  <inkml:trace contextRef="#ctx0" brushRef="#br0" timeOffset="184136.36">4596 10376 0 0,'0'0'5'16,"0"0"50"-16,0 0-35 0,0 0-10 0,0 0-5 15,0 0 3-15,0 0-4 0,0 0 1 0,0 0 3 16,0 0-1-16,0 0-1 0,0 0-1 0,0 0-3 16,0 0 0-16,6 14 4 0,-10-10 1 15,-1 1 4-15,4-2 3 0,-2 0 4 0,-2 0 3 16,4 0 4-16,-2-1 5 0,-1 0 3 0,1 2 2 15,2-2 1-15,-2 1-5 0,-2-1-4 0,2 0-2 16,0 0-2-16,-2 1-2 0,2-1 3 16,-4 0 9-16,4 0 9 0,-5 0 5 0,1 0-1 15,2-1-7-15,-3 1-7 0,0-1-1 16,-2 0 7-16,4 0 2 0,-3 0 3 0,-2 0 0 16,1 1-8-16,0 0-2 0,-1-1-1 0,-1 0 3 15,0 0 2-15,0-1 1 0,1 2 0 0,-1-2-6 16,0 0 0-16,-3 1-2 0,3-1-3 15,-2 0-4-15,-2 0-4 0,3 0-3 0,-5 0-2 16,4 0 3-16,-3 0-2 0,-2 0 1 0,-1 0-2 0,-1 0-2 16,1 0-4-16,-3-1 0 0,-4 1 3 15,4-2 0-15,-5 1 5 0,5 1 1 0,-5-1 0 16,-2 0 2-16,1 0 4 0,-2 0 2 0,-1-1 1 16,1 0 0-16,-2 1-5 0,-5-1-1 15,4-1-6-15,-3 1 2 0,-1 0-2 0,1-2-4 16,-4 1 4-16,2-2-2 0,-1 2 8 0,-4-2 10 15,-1 1 0-15,0-1-8 0,-2-1-5 0,-3-1-9 16,5 0-2-16,-4-2 2 0,1 0-2 16,-2-2-1-16,1 1 3 0,-1 0 1 0,-3-2-4 15,1 1 3-15,2-2 0 0,-2 0 2 16,0-1 1-16,-1-2 0 0,-4 0 1 0,2-2-5 16,-3 1 4-16,3-2 1 0,-2 1-7 0,1-2 2 15,0-1-5-15,-2 1 6 0,3-2-1 0,-3-1 2 16,5-1-1-16,-5-3-4 0,2 0 0 0,-2-3 1 15,-2-1 0-15,3-1-1 0,1-1 0 0,0 0-2 16,1-2 3-16,2-1-1 0,1-1 2 16,3-3-2-16,-1 0-2 0,5-1 4 0,-1-3-5 15,4-1 1-15,-4-2-4 0,3 0-5 0,2-3 3 16,2 0-2-16,2-4 0 0,1 0 3 0,4-1 0 16,-1 1-1-16,2-1 3 0,1-2-3 0,3 2-2 15,-1-1 1-15,5-2 0 0,-2 0 2 16,1 0 0-16,2 0 1 0,1 0 1 0,1 0 1 15,0-1 0-15,2 0 2 0,1 0-2 0,1 0 0 16,2 0 3-16,1 0-3 0,2 0 1 16,3-1-2-16,0 2-4 0,0-2 5 0,3 1 1 15,1-1-1-15,0 0 3 0,3-1-4 16,1 0 1-16,0 0-1 0,1 0-1 0,3 1 2 0,2 0-2 16,3-1 2-16,-1 0 0 0,2 1 0 15,4 1 1-15,0-1-1 0,2 0 1 0,1-1 0 16,3-1 0-16,3 0 1 0,-2 1-2 0,3 1 1 15,-2 0 1-15,3 0-4 0,-2 3 2 0,0-1 0 16,2 3-1-16,0-1 2 0,-2-1 1 0,4 2 0 16,-1-1-2-16,0-1 1 0,3 3 2 0,-3 0-5 15,1 2 4-15,2 0-1 0,-3 4-4 16,1-1 1-16,1 3 1 0,1 2-1 0,-2 0-2 16,0 2 3-16,-1 3-2 0,-1 2 1 0,2-2-1 15,-3 4-1-15,3 0-1 0,-4 0-2 16,3 5 7-16,-1 1-5 0,-1 1 2 0,1 3 0 15,-1 0-2-15,2 0 4 0,-2 2 0 0,3 0-1 16,-2 2-5-16,3 2 1 0,1 2-3 0,-2-1 0 16,0 3 1-16,2 2 0 0,1 1-1 15,0 1 0-15,2-1 4 0,2 2-3 0,2 0 5 16,0-1 1-16,1 1 3 0,2 0-1 16,0 1 0-16,1 0 1 0,1 0-6 0,0 1 4 15,0 0 2-15,1 0 2 0,0 0-2 0,1 1 2 16,2 0-5-16,-3 0-1 0,2 1 9 0,1-1-8 15,-2 2 2-15,0-1 0 0,2 0-2 0,-2-1 0 16,-2 1 1-16,-2-1-1 0,2 1-2 0,-2 0 3 16,-3-1 0-16,3 1-2 0,-2-1-3 15,-5 1-1-15,-2 1-6 0,-6-1-3 0,2 1-10 16,-5 0-24-16,-7 1-21 0,-2 1-29 0,-3-1-8 16,-3 2 12-16,-5 0 44 0,-1 1-3 0,-1-3-38 15,-7 1-62-15,-3-2-91 0,-6-1-22 0,0 0 47 16,-7 1 78-16,-1 0 71 0,-4 0 57 15,-2-1 17-15,-1 2-2 0,-3-3 4 0,1 0 2 16,1 0 0-16,-2-2 7 0,4 0 21 0,4-2 57 16,1 1 74-16,4 1 60 0,2 1 19 15,4 2-21-15,4 0-52 0,6 3-44 0,1 1-31 16,5-1-57-16,0 2-63 0,0 1-44 16,0-1-12-16,7 1 28 0,2-1 47 0,5 0 35 0,6-1 8 15,1 2-5-15,10 0-3 0,-2 0-5 16,4 0 3-16,5 2 6 0,-3 1 2 0,3 3 8 15,-5 1-1-15,1 2 1 0,-7 2-3 0,1 1-5 16,-6 2-5-16,-3 1-8 0,-2 0 5 16,-7 0-1-16,-3 1 7 0,-2 1 3 0,-5 2-1 15,0 0-4-15,-7 4-9 0,-3 0-16 0,-1 1-22 16,-3 2-16-16,-2-2-32 0,1 1-41 0,0-2-67 16,3 0-110-16,2-2-110 0,6-5 10 0,-1-7-296 15</inkml:trace>
  <inkml:trace contextRef="#ctx0" brushRef="#br0" timeOffset="185942.14">3677 4644 249 0,'0'0'1'0,"0"0"47"15,0 0 81-15,0 0 76 0,0 0 50 16,0 0 3-16,0 0-27 0,0 0-32 0,0 0-31 16,0 0-29-16,0 0-33 0,0 0-32 0,0 0-27 15,0 0-18-15,4-32-14 0,-4 36-2 16,0 3 2-16,-1 3 7 0,0 3 1 0,-3 4 1 16,-2 2-2-16,4 2-3 0,-4 1-1 0,4 2 3 15,1 2-2-15,0 0 1 0,1-2-1 0,0 0-5 16,0-2-5-16,2-2-6 0,6-2-4 15,-3-1-2-15,3-2 1 0,1-2 1 0,1-3-2 16,2-1-1-16,-1-5 2 0,5-1-3 0,-4-2 5 16,2-1 4-16,2-1 3 0,1-5 7 0,-2-5-3 15,4-3-4-15,-1-2-4 0,2-2-4 0,0-2 2 16,-1-1-1-16,-1-1 2 0,-1 0 1 16,4-3-2-16,-3 2 1 0,-4 0 0 0,3 0-1 15,-5 1 0-15,4 4 0 0,-5 2-2 0,0 3-1 16,-1 3 0-16,-1 2 0 0,-4 3-2 0,3 2-3 15,-1 0-3-15,-3 3-5 0,3 0 2 16,-3 4 4-16,3 3 4 0,0 3 8 0,-1 3 7 16,1 2-5-16,-2 2 5 0,3 2-3 0,1 0-3 15,-1 0 2-15,-3-1-5 0,3-1 1 16,1-2-1-16,-1-1 0 0,-3 0 1 0,3-3-2 16,2-1 1-16,-1-3 1 0,0-1 0 0,2-2-2 15,1-3 4-15,-1-1 1 0,5 0 4 0,-3-7 3 16,0-1 2-16,3-2-1 0,-2-3-3 15,1 0-1-15,-1-2-1 0,-4 1 0 0,1-3 4 16,0 1-1-16,-1 0 0 0,-1-1-1 0,2-1-1 16,-2 2-4-16,-1 0 1 0,-3 1-3 0,4 1-2 15,-1 0 2-15,-3 2-2 0,1 2-1 16,1 0-3-16,-2 5 0 0,1 1-4 0,-3 2-5 16,3 2 0-16,-3 0-5 0,3 0 2 0,-2 3 2 15,-1 4 7-15,3 4 6 0,-4 2 6 0,2 1 1 16,-1 2 2-16,-1 2-3 0,-1 1 1 0,1 1-1 15,2 1 0-15,-1-1 1 0,0-1-1 16,4-2-4-16,-3-4-3 0,3-1-2 0,2-1-1 16,1-5 3-16,-1 0 1 0,2-2 1 0,-1-3 3 15,0-1 1-15,-1 0 8 0,4-1 4 16,-3-5 5-16,0-1 3 0,0-1-5 0,-1-3 0 16,0 0-3-16,-1 0 0 0,-1-3 1 0,1-1 1 15,-2-1 0-15,-1-1-2 0,1-2-2 16,-2 0-3-16,-2 0-4 0,2-1-5 0,-2 0 2 15,-2 0-5-15,0-1 1 0,0 2-4 0,-4 1-6 0,-1 0 1 16,-4 1-4-16,-1 4-1 0,0 4 0 16,-3 3-5-16,2 3-6 0,-5 3-3 0,5 0-2 15,-1 3 3-15,-5 4 2 0,6 3 3 0,0-1 6 16,1 2-1-16,2-1 1 0,5 0-3 16,0-1-6-16,1-1 1 0,2 0 5 0,0-2 2 15,3-2 1-15,1 1 6 0,4-4 1 0,1 0 7 16,2-1 10-16,0 0 2 0,0-5 2 15,5 0 0-15,-2-3 3 0,0-1-6 0,2-2 2 16,1 0-5-16,-3-2-5 0,5 0 1 0,-1 0-1 16,-3 0 0-16,4-1-4 0,0 2 4 15,3 0-2-15,-1 2-1 0,0 2 2 0,-1 2-3 16,-1 1 1-16,-2 3-4 0,-3 2 2 0,-1 0-3 16,2 1-1-16,-4 5 0 0,0 1-1 0,0 2 3 15,-2 3 3-15,-2 0 4 0,-1 2-2 16,0 1 6-16,-4 0 0 0,0 1 3 0,0-2 2 15,0 0 3-15,-2-3 1 0,0 0 5 0,0-1 6 16,-4-2-2-16,2-1 1 0,0-3-8 0,0 0-5 16,-1-1-5-16,2-1-2 0,1-2 3 0,0 0 5 15,0 0 6-15,0 0 6 0,0-3 0 0,0 0-9 16,0-2-4-16,4-2-6 0,-2-1-5 0,0-2 1 16,4 0-4-16,-2-3 0 0,2-1-1 15,-1-1 1-15,5-2-3 0,0 1-3 0,-1 1-1 16,3-1-8-16,-1 5 2 0,1 1-1 0,1 1-3 15,-1 3 3-15,1 2-1 0,2 2-2 16,-1 2 1-16,-2 0-2 0,3 1-1 0,-1 5 2 16,-3 1 3-16,2 2 6 0,-3 3-1 0,-2 1 6 15,2 1 1-15,-1 2-4 0,0 0 10 16,-4 0-1-16,2 1 1 0,-2-2 3 0,-2-2 0 16,-2 1 4-16,0-3 1 0,-1-1 5 0,0-2 6 15,0-1 5-15,-2-2 3 0,0-2 4 0,-1 0-8 16,1-2-3-16,2-1-1 0,0 0-1 15,0 0 4-15,0 0 4 0,0-2-1 0,0-2-7 16,0-2-2-16,2-2-9 0,2-1-5 0,-2-4-1 0,2 0-3 16,1-1-1-16,2-4-1 0,-1 0 2 15,3-3-7-15,0 1 1 0,0 1-2 0,0 1-2 16,0 3 2-16,-1 2-1 0,0 1 3 0,1 4-7 16,-1 2 1-16,-1 0-6 0,2 2-4 15,-2 2-4-15,0 2 0 0,-1 0-6 0,1 2 2 16,-1 3 8-16,-2 3 2 0,4 2 10 0,-5 2 7 15,4 2 5-15,-1 1-1 0,1 0 1 0,-1 2 1 16,-2-1-4-16,4 1 3 0,1-1-2 16,-2-1 0-16,2-1 0 0,2-2 1 0,1-1-2 15,-1-2 2-15,2-1 2 0,-2-2-3 16,5 0 3-16,-4-3 1 0,0-1 2 0,2-2 3 16,-2 0 2-16,0 0 4 0,-1-5 0 0,-1-2 0 15,0 0 0-15,-1-2-2 0,-2-1-2 0,0 0 3 16,2-2-2-16,-2-1-1 0,-3-2 0 15,2-1-3-15,-2-1-2 0,3-1-4 0,-3 0 1 0,2-2-3 16,-2 3 1-16,2 2 0 0,-2 3 4 16,-4 3 1-16,2 4 6 0,0 1 3 0,-2 3-2 15,0 1 2-15,0 0-9 0,0 0-3 0,0 2-2 16,0 4-1-16,0 2 4 0,-4 2 5 0,4 3 4 16,-2 2-6-16,1 1-1 0,1 1-3 0,0-1-3 15,0 2 1-15,0-3-2 0,3 1-6 16,7-1-3-16,3-2-14 0,3-1-20 0,-1-2-20 15,5-2-27-15,0-3-41 0,3-1-80 0,-1-4-142 16,-6 0-224-16,-4 0-539 0</inkml:trace>
  <inkml:trace contextRef="#ctx0" brushRef="#br0" timeOffset="186078.76">5854 4176 2190 0,'0'0'6'15,"0"0"-12"-15,0 0-21 0,0 0-38 0,0 0-43 16,0 0-30-16,0 0-60 0,0 0-163 0,0 0-44 16,0 0-483-16</inkml:trace>
  <inkml:trace contextRef="#ctx0" brushRef="#br0" timeOffset="187588.79">6016 4682 2276 0,'0'0'82'16,"0"0"-35"-16,0 0 24 0,0 0 4 15,0 0-26-15,0 0-26 0,0 0-12 0,0 0-5 16,0 0-6-16,0 0 1 0,0 0 1 0,64-121 0 16,-48 103-3-16,0-1 3 0,0 4-2 15,0 2-3-15,-2 2 0 0,0 4-5 0,-1 3-7 16,-1 1-5-16,-2 3-2 0,-1 0-6 0,-3 2-1 15,4 2 2-15,-3 4 1 0,0 3 0 0,-3 2 11 16,2 1 6-16,-2 4 5 0,-3-1 10 0,4 0-2 16,-4 0 1-16,1 0 1 0,-1-3-2 15,1-1 2-15,0-1 0 0,1-2 2 0,0-1 1 16,0-3 5-16,3-1 6 0,-2-2 5 0,1-2 11 16,-2-1 8-16,3 0 12 0,0-1 0 0,2-3-2 15,0-3-10-15,1-3-12 0,1-1-10 0,3-2-3 16,-2 0-4-16,1-3-6 0,0 1 0 15,1-2-4-15,0 0-5 0,0-3 0 0,2-1-5 16,-2 1-5-16,3 1-5 0,-3 2-1 0,2 4-4 16,0 1-4-16,-2 4-4 0,2 1-7 15,-2 3-4-15,1 3-3 0,-2 1 0 0,1 0 0 16,-2 2 0-16,-2 4 2 0,1 2-1 0,-6 3 6 16,3 2 11-16,-4 2 9 0,0 2 10 0,0 1 8 15,-2 3 1-15,2 0 2 0,-3-2 1 16,4-1-1-16,-1 0 2 0,0-2 0 0,1-2 2 15,1-1-4-15,0-2 2 0,1-2-2 0,2-2-1 16,-3-2 3-16,2-2 5 0,-2 0 3 0,1-3 3 16,3 0 5-16,0 0-3 0,0-2-1 0,1-3-5 15,1-1-4-15,0-1-7 0,3-2-1 16,-3-1 1-16,4 0-4 0,-2-1 2 0,1-1-1 16,-1-1-1-16,1-1 0 0,-1 0-1 0,0-2-1 15,1-2-3-15,-2 0 1 0,-1-1-2 0,0 1-1 16,-3-1-2-16,-5 1 1 0,-1 1 2 0,-2 0 1 15,0 5 6-15,-8 2-1 0,-1 3 0 16,-3 3-1-16,0 4-2 0,-2 0 0 16,0 4 3-16,-2 5 0 0,2 2 0 0,1 2 1 15,-3 3-1-15,5 3 1 0,-1-1-3 0,3 3 2 16,2-1-1-16,4 1 2 0,1-1 3 0,2 0-2 16,0-2 1-16,1-2-3 0,3-2 3 0,0-4-1 15,0-1 3-15,0-2 0 0,1-2 1 16,-1-3 3-16,2-1 2 0,-2-1 8 0,1 0 4 15,0-2 2-15,1-4-3 0,2-2-7 0,-1-1-7 16,0-1-4-16,1-2-2 0,1 0-2 0,-2 0-3 16,2-2-6-16,1 2-5 0,1-2-10 15,-1 2-6-15,0 1-2 0,0 3-3 0,-1 2-1 16,-3 2-12-16,3 2-8 0,-3 2-6 0,0 0 0 16,0 4 0-16,0 3-3 0,1 1 5 0,-2 3 6 15,0 0 21-15,0 3 18 0,-2 0 12 0,2-1 3 16,-2-1 5-16,3 0 1 0,-2 0 2 0,1-3 7 15,-2-1-4-15,3-3 9 0,-2 0 5 16,-1-2 10-16,2-1 17 0,-1-1 19 0,-3-1 14 16,1 0 4-16,2-4-13 0,0-2-22 15,2 0-23-15,-1-3-12 0,4-1-4 0,-2 1-5 16,2-1 0-16,1-2-2 0,0 2-7 16,-1-2 3-16,2 2-4 0,-1-2 2 0,0 2-6 0,2 0 1 15,-1 2-5-15,2 2-3 0,1 1 3 16,-2 2-5-16,2 3-2 0,-3 0-3 0,0 1 5 15,0 4-3-15,-1 3 4 0,-2 1 3 0,0 2-6 16,-3 2 9-16,2 0 3 0,-2 1 3 0,0 0 5 16,0 0-1-16,1 0 0 0,-1-1 1 0,0-1 5 15,2 0 6-15,-2-3 3 0,3-1 1 16,-2-2 9-16,-2-2-4 0,0-2 12 0,-2-2 13 16,2 0 5-16,-3 0 9 0,1-4-5 0,5-3-15 15,-5-1-18-15,4-2-11 0,-2-2-7 0,2 1-1 16,-1 0-2-16,0-2-1 0,1 1-1 0,-1-1-3 15,1 1 6-15,0-1-7 0,1-1 0 16,3 2-5-16,-2-2-5 0,0 3-3 0,2-1-3 16,-1 3-2-16,-1 2-6 0,-1 2 2 0,-2 3-1 15,0 1-4-15,-1 1 4 0,1 0 1 16,-2 4 1-16,0 3 5 0,-1 0 5 0,0 1 2 16,-2 3 5-16,2-1 3 0,-2 4 2 0,0 0 0 15,0-2 1-15,0 1 0 0,1-2-3 16,2 1 4-16,0-1-1 0,4-1 1 0,-2-1 0 15,2-1 4-15,3-1 1 0,-1 0 3 0,2-2 6 16,1-1 1-16,0-1 2 0,0 0 1 0,-1-2 3 16,1-1-1-16,1 0 4 0,-1-2-1 0,0-4 0 15,-1-2-1-15,-1 0 0 0,0-1-3 16,0-2-3-16,-1 0-1 0,-2-5-4 0,1 2-1 16,2-3 0-16,-4-3-5 0,1-1-2 0,1-2-2 15,2-1-3-15,0-4-1 0,1-3 2 0,3-4-5 16,-1-3-2-16,2-4-3 0,0-1-5 15,-1-2-7-15,0-3-13 0,-2 0-3 0,-2 0-4 16,-4 0 6-16,-1 6 13 0,-2 6 10 0,-3 8 10 16,0 9 3-16,-6 8 12 0,2 5-2 15,-4 6-2-15,0 3-1 0,-5 10-3 0,-1 9 3 16,-3 6 6-16,1 6 3 0,0 5 1 0,2 3 2 16,0 0-2-16,6 2 2 0,0-2 1 0,2 1-3 15,5-2-3-15,1-2-6 0,3 0 2 16,5-5-10-16,2-2 1 0,3-2-3 0,1-4-5 15,4-1-1-15,-1-3-7 0,2-3-9 0,1-3-12 16,1-4-18-16,-1-4-29 0,-3-4-44 0,1-3-73 16,-5-1-117-16,0-5-273 0,-6 0-403 0,-3 1 271 0</inkml:trace>
  <inkml:trace contextRef="#ctx0" brushRef="#br0" timeOffset="187750.35">7558 4201 2614 0,'0'0'-9'0,"0"0"3"0,0 0 23 0,0 0 9 16,0 0-6-16,146 15-3 0,-105-13-5 0,1 2-6 15,7-1-6-15,-2 1-11 0,0 1-20 16,-2 1-49-16,-2 2-94 0,-4 1-106 0,-3 3-228 16,-8-3-214-16,-11-2-169 0</inkml:trace>
  <inkml:trace contextRef="#ctx0" brushRef="#br0" timeOffset="187913.91">7881 4767 2413 0,'0'0'190'0,"0"0"-53"16,0 0-18-16,-93 120-46 0,78-91-30 16,3-2-16-16,6-1-14 0,2-3-13 0,4-1-17 15,0-4-26-15,6-1-38 0,5-2-45 0,3-2-57 16,5-2-93-16,5-5-207 0,-6-2-101 0,-4-3-638 0</inkml:trace>
  <inkml:trace contextRef="#ctx0" brushRef="#br0" timeOffset="188303.47">8395 4486 2642 0,'0'0'101'0,"0"0"-6"15,0 0-5-15,0 0-33 0,0 0-18 0,0 0-1 0,-133 37-5 16,113-21-10-16,0 1-6 0,6-1-3 16,-1-2-4-16,8 2-4 0,3-2-2 0,3-2-5 15,1-1-3-15,1 1 1 0,8-3-4 0,2 1 0 16,-1-3-4-16,5-3-10 0,1 0-3 0,1-4-4 16,1 0 2-16,0-4 1 0,-1-3 4 15,3-2 1-15,-6-1 3 0,4-2 1 0,-2-1-1 16,0-4-2-16,1 0-4 0,-3-2 5 0,3 0 2 15,-6-1 8-15,0 2 5 0,0 4 7 0,-3 3 2 16,-3 2 7-16,-1 4 9 0,-2 1 2 16,-1 3 4-16,-1 1-2 0,0 0-4 0,0 5 3 15,0 3 4-15,0 3-1 0,-1 6-3 0,-1 1-8 16,-2 0-6-16,0 2-2 0,3-1-6 16,0 0 3-16,-1-2-5 0,2 0-1 0,0-1 1 15,3-2-12-15,2-1-9 0,0-2-18 0,2 0-23 16,2-4-40-16,-2-1-55 0,2-4-85 15,2-2-158-15,-3 0-223 0,-3 0-825 0</inkml:trace>
  <inkml:trace contextRef="#ctx0" brushRef="#br0" timeOffset="188510.91">8569 4061 2289 0,'0'0'583'0,"0"0"-516"0,0 0 3 16,0 0-1-16,0 0-19 0,-117 100-25 0,117-86-15 15,6 0-9-15,13 0-6 0,3 0-3 0,8-2-9 16,9-1-10-16,0-2-27 0,3-2-68 16,4-1-131-16,-1-2-266 0,-13-2-171 0,-8-1-779 0</inkml:trace>
  <inkml:trace contextRef="#ctx0" brushRef="#br0" timeOffset="189059.56">9218 4411 2131 0,'0'0'48'16,"0"0"58"-16,0 0 2 0,0 0 12 0,0 0-9 16,0 0-35-16,0 0-15 0,-124 64-10 0,106-40-10 15,4 5-13-15,0 1-11 0,4 1-5 16,2 1-3-16,2 3-2 0,-1 0 0 0,5 2-3 16,2 1-4-16,0 1-4 0,1-4-6 0,7-1-8 15,3-1-14-15,4-4-19 0,2-1-28 16,4-3-43-16,5 0-73 0,-1-5-113 0,4-4-227 15,-7-4-17-15,-5-5-479 0</inkml:trace>
  <inkml:trace contextRef="#ctx0" brushRef="#br0" timeOffset="189884.89">9581 4825 1416 0,'0'0'193'0,"0"0"-191"0,0 0 18 16,0 0 49-16,0 0 41 0,0 0-1 0,0 0 24 16,0 0 11-16,0 0-10 0,0 0-19 0,0 0-32 15,0 0-23-15,0 0-18 0,0 0-2 16,38-59-5-16,-37 49 2 0,-1 0-1 0,0-1-6 16,-5 2-6-16,-5 0-8 0,0 1-6 0,-3 1-7 15,-4 2-5-15,-3 3 0 0,0 2-5 0,-3 0 1 16,-4 8 1-16,2 2-2 0,-3 3 0 0,2 1 2 15,1 2-1-15,3-1 3 0,2 0-2 16,3 1-1-16,5-1-2 0,4 1-4 0,5-1 2 16,1 0-1-16,2-1 1 0,0-3-1 15,4 0 0-15,6-2-2 0,6-2 2 0,-2-4 4 16,6-1 3-16,1-2 6 0,3 0 5 0,1-5 0 16,1-4 4-16,0-3 1 0,3-2-2 0,-3-2 2 15,0 0 1-15,-4-2 2 0,1 0 2 0,-2-1 3 16,-5-1 1-16,2-1-1 0,-5-1 0 0,4-2-5 15,-5-1-3-15,1 0-2 0,-1-1-4 16,-2-4 2-16,1 1-3 0,-2-3 2 0,-2 2-1 16,0 1-4-16,-3 4 3 0,-1 4 1 0,-1 3 0 15,-2 6 2-15,0 4 0 0,0 3-2 0,0 3-1 16,0 2-5-16,0 0-9 0,0 2-7 16,-4 5-1-16,1 5 6 0,1 6 8 0,-2 4 7 15,-1 4-1-15,3 2-1 0,-3 0-1 0,4 1 1 16,0 0-2-16,1-1 0 0,0-1 0 15,1 1 0-15,4-2 1 0,-1-1-1 0,5-3 0 16,1-5-5-16,1-2-6 0,5-4 1 0,-1-2-7 16,5-4 1-16,-2-3 3 0,1-1 0 15,0-1 5-15,-3-1 2 0,4-4 2 0,-4-3-2 16,-2-2 4-16,1 0-3 0,-1-3 4 0,-3 1 1 16,-1-3 1-16,2 0 0 0,-3 0 0 0,-1 1 4 15,-4 1-4-15,3 3 4 0,-5 1-1 0,0 2 1 16,0 3 1-16,-2 2-1 0,0 2-2 0,0 0-7 15,0 2 2-15,0 5 0 0,0 4 6 16,0 3 0-16,-2 1 4 0,1 5-6 0,1 1-2 16,0-1 5-16,0 1-6 0,0-1 1 0,0-2-3 15,5 0-5-15,-1-3-12 0,5-3-20 0,2-2-34 16,3-3-51-16,2-3-73 0,1-3-116 16,3-1-215-16,-7 0-14 0,-2-2-488 0</inkml:trace>
  <inkml:trace contextRef="#ctx0" brushRef="#br0" timeOffset="190039.49">9992 4395 2389 0,'0'0'-4'0,"0"0"-9"16,0 0-17-16,0 0-14 0,0 0-10 0,0 0-2 15,0 0 3-15,0 0-31 0,0 0-102 0,0 0-199 16,0 0-71-16,0 0-302 0,128 32 492 0</inkml:trace>
  <inkml:trace contextRef="#ctx0" brushRef="#br0" timeOffset="190385.56">10307 4836 1187 0,'0'0'441'0,"0"0"-243"0,0 0 37 15,0 0 15-15,0 0-50 0,0 0-49 0,0 0-28 16,0 0-25-16,0 0-22 0,127-64-13 0,-106 42-9 15,-2-3-6-15,-2-2-3 0,2 1-11 16,-1-1-7-16,-4 2-9 0,2-3-2 0,-3 1-11 16,-2-2 1-16,2-1-3 0,-5 0-9 0,-1 2 4 15,-4-2-5-15,-3 4 0 0,0 3-6 16,-3 3 2-16,-6 6-2 0,-1 3-5 0,-1 8-7 16,-2 3-15-16,-4 6-3 0,-2 10 2 0,-1 8 15 15,-1 6 9-15,1 8 6 0,2 5 5 0,0 8-2 16,1 3 5-16,1 5 2 0,2 2-1 0,1 1 0 15,0 0 0-15,2-2-1 0,1-4 2 0,3-1 0 16,0-3-1-16,3-4 0 0,0-4-4 0,4-4-5 16,0-4-8-16,3-2-20 0,2-4-10 15,1-5-9-15,-2-4-23 0,0-5-23 0,0-4-38 16,-2-4-61-16,-1-5-114 0,0-2-169 0,1-1-4 16,-2-2-58-16,2-1 136 0</inkml:trace>
  <inkml:trace contextRef="#ctx0" brushRef="#br0" timeOffset="191735.5">10274 4970 816 0,'0'0'179'0,"0"0"21"15,0 0 43-15,0 0 0 0,0 0-74 0,0 0-35 16,0 0-36-16,0 0-30 0,0 0-18 16,0 0-3-16,134-6 6 0,-109 6 10 0,-2 0 7 15,-1 0 1-15,0-4-5 0,1-2-7 0,1 0-5 16,-3-2-11-16,1 0-6 0,-1-1-5 0,-1 0-11 15,-1 0 2-15,0-2-2 0,-5-1-3 0,4 0 1 16,-2-2-6-16,-1-1-1 0,-4-1-1 16,3 1-2-16,-6-1 2 0,0 0-3 0,-1 1-1 15,-5 0 3-15,-1 2-1 0,-1 3 4 0,0 2-2 16,-3 2-2-16,-3 1-5 0,2 4-6 0,-3 1-5 16,-1 0-7-16,1 2-2 0,-2 5 0 0,1 4 2 15,-2 3 3-15,1 2 3 0,1 3 0 16,4 1 5-16,-2-1-4 0,5 2 2 0,1-1 1 15,0-2 0-15,7 1-2 0,1-2 2 0,1-2 0 16,4 0 0-16,-1-3-1 0,6 0 2 16,-3-3 3-16,5-2 3 0,1-3 3 0,2 0 2 15,-1-4-1-15,-1 0 2 0,-1 0 4 0,0-5-7 16,0 0 1-16,-4-3-1 0,4-1-9 0,-1-2 7 16,-1-1 2-16,0 0-2 0,-2-2 6 15,3-2-8-15,0-1 0 0,0-1-2 0,0-1-4 16,-3 0 1-16,2 4-3 0,-2 3 1 0,-3 3 4 15,-3 3-4-15,-3 2-1 0,-3 2-1 0,-2 2-7 16,4 0-1-16,-4 1 0 0,-1 4 0 0,-1 1 5 16,0 2 5-16,0 2 8 0,0 1 0 0,-1 2 3 15,-3 0-1-15,-1 1-3 0,4-1 1 16,0 1 0-16,0 0-3 0,1-1 0 0,0-1 1 16,0-1-4-16,3 0 3 0,7-1 4 0,-1-2 2 15,2-1 3-15,1-3 4 0,4 0 3 16,-2-3 5-16,3-1 6 0,-2 0 0 0,2-3 1 15,0-4-4-15,-3 0-3 0,4-3-1 0,-5 1-4 16,3 0 3-16,-4-2-2 0,1 0 0 0,-4 0-1 16,1-3-1-16,1-2-6 0,-3 1-3 15,1-3 1-15,-4-1-5 0,3-1 0 0,-6-1 0 16,-1 1-2-16,-1 0-4 0,0 3 2 16,0 2 0-16,-2 4-3 0,-3 5 3 0,-1 4-9 15,2 0-6-15,-2 2-7 0,2 5-4 0,-5 4 5 16,1 6 3-16,0 2 12 0,2 3 0 0,-1-1 0 15,0 2 3-15,5-2-1 0,2 0-1 0,0 0 3 16,0-2 0-16,5-2-1 0,1-1 4 0,3-2-2 16,1-1 1-16,1-4 0 0,0 0 3 15,2-3 4-15,1-2 0 0,-2-2 7 0,2 0 1 16,1-2 1-16,-2-4-3 0,2 0 1 0,-3-3-5 16,1 1-1-16,-2-2 2 0,1 1-4 0,2-2 2 15,-3 0-1-15,2 1-1 0,-2-2-2 0,1 2 0 16,-2-1-1-16,-1 4-3 0,1 1 2 15,-1 2-1-15,-2 3-1 0,-2 0-3 0,1 1 2 16,-1 0-6-16,0 1 1 0,-2 3 2 0,2 2-5 16,-3 2 2-16,0 0 0 0,-1 4 4 15,1-2 0-15,2 2 5 0,-2 0-1 0,-1 0 0 16,2-1 1-16,2 1 1 0,-2-2 0 0,5-1-3 16,-4 0 4-16,4 0-2 0,1-2 2 0,-1-3 2 15,-3 0 1-15,3-2 1 0,-1-2 6 16,-3 0 9-16,3 0 1 0,-3-2 7 0,3-3-3 15,1-2-6-15,-4 0-2 0,3 0-3 0,-3-1-1 16,3-1-4-16,-3 0 1 0,3 0-6 16,-3-1-2-16,4 0-3 0,-1-2 0 0,-2 0-2 15,5-2 2-15,-1-1 1 0,1 0-8 0,2 2-1 16,-3 0-5-16,-1 2-1 0,3 4 1 0,-4 3 0 16,-2 1-2-16,4 3-5 0,-2 0 1 0,-3 3-3 15,4 2 3-15,-2 4 2 0,-2 0 5 0,3 3 3 16,-3 0 4-16,-2 2 5 0,3 2-1 0,-2-1 3 15,3 0-1-15,-2-1 3 0,4 0-3 16,-4-2 4-16,5-1-2 0,-1 1-4 16,2-3 6-16,0-1 0 0,0-2 3 0,1-1 5 15,-1-4 6-15,-1-1 1 0,2 0 4 0,-2 0 0 16,1-6-3-16,2-2-2 0,-2-1-4 0,1-2 5 16,0 0-9-16,-2-1 1 0,1-4-2 0,0 0-8 15,-1-1 4-15,1-4-4 0,1-1 0 16,-2-3-3-16,0-5-2 0,1-2-6 0,0-5-3 15,-2-3-6-15,4-4-6 0,0-4-5 0,-1-5-7 16,1 0 4-16,-2-1-5 0,-2 5 6 0,-4 2 6 16,1 9 7-16,-2 7 10 0,-3 9 10 15,0 8 5-15,0 6-5 0,0 7 0 0,-2 1-11 16,-4 9-1-16,0 9 2 0,-7 7 7 0,-1 11 4 16,-5 6 2-16,-1 7 9 0,-1 2-6 0,1 2 6 15,0 0 2-15,1 0-4 0,7-3 2 0,3-3-4 16,5-3-2-16,2-4-8 0,2-3 1 0,3-6-4 15,3-3 0-15,4-4-7 0,4-3-5 16,-1-4-8-16,6-4-10 0,-2-3-9 16,-1-6-22-16,2-3-27 0,1-1-43 0,-2-4-76 15,-1-4-116-15,-3-3-237 0,-2 1-259 0,-5 5 19 16</inkml:trace>
  <inkml:trace contextRef="#ctx0" brushRef="#br0" timeOffset="191885.11">12052 4551 2541 0,'0'0'15'0,"0"0"3"0,0 0 8 0,0 0 27 16,0 0 21-16,0 0-3 0,0 0-17 15,115 21-22-15,-74-16-16 0,6 1-12 0,2-1-3 16,-1-1-7-16,-1 2-14 0,-3-1-18 0,1-2-32 16,-3 2-58-16,-3 0-104 0,-2 0-176 0,-10-1-188 15,-10-2-811-15</inkml:trace>
  <inkml:trace contextRef="#ctx0" brushRef="#br0" timeOffset="192045.19">12329 5132 2415 0,'0'0'84'16,"0"0"-6"-16,0 0 14 0,-118 135-7 0,93-102-41 15,10-3-17-15,0-2-34 0,9-4-41 0,2-2-58 16,4-3-97-16,8-4-118 0,2-2-204 15,1-5-27-15,-2-3-511 0</inkml:trace>
  <inkml:trace contextRef="#ctx0" brushRef="#br0" timeOffset="192403.78">12806 4872 2575 0,'0'0'115'0,"0"0"0"15,0 0 15-15,0 0-13 0,0 0-59 16,0 0-19-16,0 0-16 0,0 0-15 0,0 0-4 16,0 0-1-16,-118 0-2 0,100 13 0 0,0 0-1 15,5-1-3-15,1 1-3 0,4-2-2 16,2 0-2-16,5-1-5 0,1-2 2 0,0-1-3 16,0-1 0-16,2-3-2 0,5 0-7 0,1 0-5 15,2-3 1-15,2 0 7 0,1 0 2 0,5-3 5 16,-1-2 2-16,-2-2 1 0,4 0 4 15,-5-1 8-15,3 1 0 0,-5 0-1 0,3 1 5 16,-5 3-4-16,0-1 0 0,-2 4 0 0,-2 0 1 16,3 0-2-16,-2 5 1 0,1 2 4 0,-1 1-2 15,3 3 1-15,-2 0 0 0,4 0-2 0,-2 2-2 16,-1 1 2-16,3-2-2 0,-3-2-9 16,2-1-12-16,-1-2-29 0,-1-1-45 0,0-3-51 15,1-2-80-15,-4-1-109 0,1 0-176 0,-4-2-188 16,1 0-124-16</inkml:trace>
  <inkml:trace contextRef="#ctx0" brushRef="#br0" timeOffset="192595.25">12861 4464 2629 0,'0'0'129'0,"0"0"-63"0,0 0 21 15,0 0 15-15,0 0-13 0,0 0-39 0,0 0-32 0,0 0-18 16,0 0-13-16,0 0-10 0,0 0-24 16,42 118-35-16,-8-111-49 0,7-1-61 0,6-3-127 15,-10-1-281-15,-10 0-877 0</inkml:trace>
  <inkml:trace contextRef="#ctx0" brushRef="#br0" timeOffset="193386.14">13662 5030 2581 0,'0'0'-49'0,"0"0"37"0,0 0 6 0,0 0 25 16,0 0-1-16,0 0-4 0,0 0-2 0,0 0-5 16,0 0-3-16,0 0-2 0,67-122 5 15,-57 105 11-15,-3 1 12 0,-6 3 6 0,-1 1 8 16,-3 3-7-16,-6 0-9 0,-3 3-10 0,-2 1-14 15,-3 4-7-15,-1 1-5 0,-2 1 1 16,-3 6 0-16,-1 4 4 0,1 0-4 0,-1 4 3 16,1 1-1-16,0 3 1 0,3 1 3 15,2-1-6-15,5 1 3 0,4-1-4 0,3-1-2 0,3 1-1 16,3-4-4-16,0-4-1 0,3 0-2 16,4-4 4-16,4-2 3 0,4-2 8 0,0-3 6 15,5-1 10-15,4-9 0 0,3-3 3 0,2-2 0 16,2-4-5-16,-1-4 5 0,1 0 1 15,-1-1 6-15,-1-2 3 0,-2-2 1 0,-1-1-3 0,0-3-3 16,-2-3-3-16,-2-4-6 0,0-2-2 0,-1-3-4 16,-1-2 3-16,-3 0-7 0,0 2 0 15,-5 4 2-15,-5 6 3 0,-2 7 9 0,-5 7 6 16,0 7 8-16,0 6-4 0,-5 3-3 0,0 4-15 16,-2 1-15-16,-5 10-8 0,0 6-2 0,-5 7 6 15,-3 8 6-15,-1 5 12 0,1 7-4 16,1 1 5-16,6 1-1 0,0 1-7 0,7 0 6 15,4-1-3-15,2-3 1 0,0-4-1 0,7-4 0 16,5-5-4-16,3-2-1 0,7-5-3 16,3-4-4-16,4-4 0 0,4-6-5 0,6-4 5 15,0-5-4-15,3-3 4 0,-2-6 0 0,-1-3-2 16,-4-3 2-16,-2 0 3 0,-4-2 1 16,-3 0 1-16,-4-1 8 0,-3 0 1 0,-4-1 1 15,-2-3 4-15,-2-1-4 0,-4 0-4 0,-1 0 0 16,-4 3 7-16,-2 3 1 0,0 3 10 0,-5 6 4 15,-3 2-5-15,-1 6-6 0,-3 0-8 0,-2 7-5 16,-3 6-4-16,-1 3 6 0,-2 2-2 0,1 3 3 16,3 1-4-16,0 2-3 0,4 1-4 15,2 2-7-15,1-2-4 0,7-1-30 0,2-1-35 16,6-3-51-16,8-2-69 0,8-2-96 0,2-4-112 16,12-2-19-16,3-3-23 0,-7-1-332 0,-10-4 611 15</inkml:trace>
  <inkml:trace contextRef="#ctx0" brushRef="#br0" timeOffset="195289.17">14633 4665 2228 0,'0'0'-77'0,"0"0"36"0,0 0 115 0,0 0 34 15,0 0-18-15,0 0-27 0,0 0-7 0,0 0-2 16,91 119-7-16,-77-101-13 0,-1 0-8 0,-1 0-7 16,-2-2-4-16,0 0 0 0,1-2-3 15,0-2-4-15,0 0-4 0,1-3 0 0,-2-2-3 16,0-3 1-16,1 0 3 0,-1-3-2 0,-1-1 6 16,0 0-5-16,0-6 5 0,1-1-2 0,2-4-1 15,0 0 3-15,-1-2-5 0,0 0 5 0,-2 0 1 16,-2 0 1-16,0-1 2 0,-1 0-2 15,-4 1-4-15,3 0 0 0,-2 0-1 0,1 1-4 16,-1 2-1-16,0 1-2 0,-1 1-2 16,3 2-2-16,-2 3 0 0,-2 0-8 0,0 2-4 15,2 1-4-15,-1 0-4 0,1 5 4 0,-1 2 4 16,2 2 10-16,-2 1 5 0,-1 3 4 16,-1 2 7-16,0 1-2 0,0 3 0 0,0 0 1 0,0 1-6 15,-2-3 2-15,2 0 0 0,0-3-1 16,0-2 1-16,1 0-1 0,3-4 2 0,4-1-2 15,-3-4 5-15,1 0 5 0,4-3 4 0,-2 0 5 16,2-1 2-16,3-5 0 0,1-2-6 0,-1-2-2 16,3 0-8-16,1 0-2 0,-1-2 0 0,-1 1-1 15,1-1 1-15,0 1-1 0,-1-2-1 16,1 0 0-16,-1 1 0 0,-2-1-1 0,2 2-3 16,-4-2 0-16,-1 3 2 0,0 0-5 0,-4 2-3 15,0 4-3-15,-2 0-8 0,-1 2 0 0,0 2-3 16,0 0-3-16,-2 2 2 0,0 3 0 15,-1 2 6-15,0 2 5 0,0 1 4 0,0 3 7 16,0 1 2-16,0 1-1 0,0 1 4 0,0-2-5 16,0-1 0-16,1 0 1 0,4-2-6 0,2-2 8 15,0-2 2-15,4-3 5 0,-1-1 8 16,4-2 6-16,1-1 7 0,4-2 0 0,-1-6-1 16,3-2 0-16,3-1 0 0,0-2-4 0,1-2 5 15,0-1-7-15,0 0-5 0,-3-1-1 16,-2-1-4-16,-1 0 2 0,-1-2-3 0,-3-1 3 15,1-4-7-15,-3 0-2 0,-1-2-2 0,-1-1-4 16,-2-1 0-16,-3 0-3 0,-3 1 1 0,-3 5-4 16,0 2 3-16,-3 6 1 0,-4 3-3 15,1 5 1-15,-3 4-7 0,0 3-9 0,1 0-10 16,-6 8-1-16,0 6 1 0,-1 4 11 0,-2 4 8 16,2 6 5-16,1-1 1 0,3 3 1 0,1 0 2 15,2 1-2-15,5 0 2 0,3 0 0 0,0-1-3 16,2-1-3-16,6-3-1 0,3-1 2 0,3-3-1 15,3-3 6-15,2 0 0 0,2-4-2 16,0-3 3-16,0-3 0 0,0-2 2 0,0-3 2 16,-1-2 2-16,0-2-1 0,-2 0 3 0,-2-5-2 15,-2-1 1-15,-2 0 3 0,-2-4-1 16,0 1 2-16,-1-1-2 0,-2-2 0 16,-2 0-4-16,0-2-2 0,-1-1 0 0,2 0-4 0,-2 0-3 15,0 2-3-15,0 1 2 0,-2 0-4 16,2 4-1-16,0 2-2 0,-1 2-6 0,2 1-3 15,-1 2-2-15,-1 1-2 0,3 0-2 0,-2 2 7 16,3 4 1-16,-1 1 6 0,-1 1 6 0,0 3 4 16,0 1 3-16,-3-1 0 0,1 3 5 0,2-2-2 15,-5 1 1-15,6-1 0 0,-2 1 0 0,1-1-1 16,1-1 1-16,2 1 2 0,-1-3-1 16,0-1 1-16,1-1 2 0,0-1 0 0,-1-2 1 15,-2-1 4-15,-2-1 1 0,0-2 1 0,0 0 8 16,-2 0 4-16,0 0 5 0,-1-1 2 15,1-4-2-15,-1 0-10 0,0-3-8 0,0-1-9 16,-2-2-10-16,-5-2-2 0,1-1-9 0,-3-2 1 16,0-1-3-16,-1 0 1 0,-2-3 2 15,1 1-1-15,3 0 2 0,-1-1 3 0,0 2 2 16,3 1 0-16,1 2 3 0,3 3-2 0,-1 5 0 16,3 1 0-16,0 1-8 0,0 3-3 0,0 1-10 15,5-1-1-15,-1 2-2 0,2 0 6 0,2 0 6 16,1 0 4-16,0 3 6 0,3-1 3 0,1 2 2 15,-1 0 1-15,6 0 6 0,0 1-2 16,4 1 2-16,0 0 3 0,4-2-2 0,-2 0 0 16,6-2 3-16,-4 2 5 0,0-2-4 0,0 0 6 15,-2 1-3-15,-5-1-1 0,-3 1 3 16,-5-2 0-16,-4 2 6 0,-1-2 5 0,-5 0 11 16,-1 0 6-16,0 2 0 0,0-2-7 0,-7 1-12 15,3 1-11-15,-5 2-7 0,-1 0-1 0,-4 4-4 16,-1 0 2-16,2 1-1 0,-1 3-4 0,-1-1 4 15,4 4-1-15,0 0 1 0,-2 0 2 16,3 1 0-16,4 0-1 0,-3 1 0 0,8-2-2 16,0-1 1-16,1-3-4 0,0-1-1 15,2-3 0-15,7-2-5 0,-3-1 1 0,0-3 0 16,3 0 7-16,2-2 0 0,0 0 6 0,2-4 0 16,3-3-3-16,-2-2 3 0,2-1-2 0,-2-1 3 15,1-1-1-15,-4-1 2 0,1 1-1 16,-1-2-2-16,1-1 2 0,0-1-5 0,2 0-2 15,-2-3-4-15,3 0-1 0,0 3-8 0,-4 0-2 16,0 5 1-16,-1 3 1 0,-2 3 1 0,-3 3-4 16,-1 2-5-16,-3 0-13 0,0 1 6 0,-1 6 4 15,0 2 9-15,0 4 15 0,0 2 1 0,-1 1 2 16,-1 2 1-16,-1 1 0 0,0-1 0 16,2 1 2-16,1-3 0 0,0 0 1 0,0-1-1 15,3-3-2-15,2-1 1 0,0-2-8 0,2-1 10 16,0-2 3-16,-3-3 6 0,4-1 17 0,-2-2-1 15,4 0 4-15,0 0-2 0,1-3-9 16,4-3-4-16,-1 0-4 0,2-2-5 0,-1-2 3 16,1 0-4-16,-2-2-2 0,2 1 3 0,-2-1-9 15,2-1 4-15,-1-1-3 0,1-3-1 16,2 0-1-16,-4 0-1 0,1 1-4 0,0 1-2 16,-1 2 3-16,-3 4-2 0,-5 2 2 0,1 4-2 15,-5 0-1-15,-1 3-4 0,-1 0-6 16,0 0-3-16,0 3-7 0,0 2 8 0,0 4 6 15,-1 1 7-15,-1 1 6 0,-2 3 1 0,0 0-1 0,-1 0 0 16,-1 0 2-16,5-2-3 0,-1 1 2 16,2-3 0-16,0 1 0 0,2-2-2 0,5-2 1 15,2 0 2-15,1-2-2 0,5-1 7 0,0-3 3 16,4-1 1-16,3 0-1 0,-1-4 1 16,3-1-5-16,-2-2 1 0,0 0 0 0,-1-1-2 15,-1-1 2-15,-3 0-3 0,-1-2 1 0,-2 1-3 16,-2-3 2-16,-1 1 1 0,-2-3-7 0,3-1 2 15,-3 0-4-15,-1-2-3 0,-3 1 1 16,-1 1 3-16,-4 3 0 0,0 2 7 0,-2 4 2 16,-4 1-1-16,-2 2-1 0,3 3-4 0,-4 1-5 15,-2 1-4-15,-1 7 2 0,-4 4 2 16,3 4 2-16,-6 1 6 0,0 2 0 0,-1-1-1 16,0 2-3-16,2-1-5 0,4 0-16 0,7-1-22 15,6 1-25-15,2-2-41 0,15 1-31 16,7-2-50-16,6-2-127 0,-5-3-267 0,-5-5-901 0</inkml:trace>
  <inkml:trace contextRef="#ctx0" brushRef="#br0" timeOffset="196219.68">17948 5027 2304 0,'0'0'43'15,"0"0"-29"-15,0 0 21 0,0 0 10 0,0 0-12 16,0 0-10-16,0 0 1 0,50-120 9 0,-29 97 4 16,6 1 0-16,-3 0-3 0,4 2-4 15,-4 5-2-15,3 2-6 0,-5 3-2 0,0 5-5 16,3 1-4-16,-5 3-2 0,-4 1-3 0,3 0 0 15,-5 5-3-15,1 0 2 0,-4 4 2 0,0 0-4 16,0 2 2-16,-2 1 0 0,-3 1-4 16,-2 3 4-16,-2-2 3 0,2 4-3 0,-2-1 5 15,-2 2-4-15,0-1-2 0,0-1-2 16,0 1-2-16,0-3 3 0,0 3-3 0,1-4 1 16,1-2 1-16,4-2-4 0,-2 0-3 0,4-5 0 15,1 0-13-15,1-3-4 0,1 0-3 0,2-2-7 16,3-2-1-16,0-5-4 0,2-1-2 0,2-2-2 15,1-1 2-15,0-2 5 0,1-3-1 0,2-1 3 16,-4-1-3-16,2-1-1 0,-1-1-4 0,0-2 3 16,0-1 3-16,-2 0 2 0,-2 0 15 15,-4 2 15-15,-3 6 24 0,-6 1 26 0,2 3 21 16,-4 4 14-16,-2 4 5 0,0 0 3 0,0 3-6 16,0 0-11-16,0 0-12 0,0 0-23 0,-1 4-20 15,0 0-9-15,-6 2-8 0,4 4 1 16,-5 2 0-16,4 2 3 0,-4 1 3 0,0 1-1 15,4 0 6-15,-2 2 2 0,1 1 2 0,0 0 2 16,1-1-2-16,2 0-2 0,2 1-3 16,0-3-4-16,3 0-4 0,6-1 0 0,0-1-3 15,1-3 0-15,3-2 0 0,-1-1 2 0,5-1-1 16,-3-2-1-16,2-3 3 0,-3-2-2 0,-1 0 2 16,4 0 0-16,-4-5 0 0,0-1-2 15,-2-1 2-15,0-1 2 0,1-3 0 0,-4 1 3 16,-2-3 0-16,2-2 0 0,-6-1-6 0,2-1-3 15,-3-4-4-15,0-1-6 0,-4-2 1 0,-3-2-7 16,1-3 2-16,-4 0-4 0,-2-1 4 0,-3 3 2 16,3 2 7-16,-5 1 6 0,2 7 4 0,0 3 5 15,2 5-1-15,2 3 3 0,1 3-6 16,1 2-2-16,4 1-5 0,0 0-7 0,1 0-2 16,-1 3-1-16,4 4-1 0,-2 1 3 0,2 4 1 15,-2 1-1-15,3 2 2 0,3 2 0 0,1-2-1 16,5 0 1-16,1 1-4 0,2-2 1 15,-1 0-7-15,5-3-5 0,-3 0-8 0,4 0-18 16,-3-3-14-16,5 0-25 0,-2-2-34 16,0-2-48-16,2-1-69 0,2 0-83 0,-1-3-139 15,-3 1-27-15,-7-1-461 0</inkml:trace>
  <inkml:trace contextRef="#ctx0" brushRef="#br0" timeOffset="196572.28">19035 4759 2408 0,'0'0'170'16,"0"0"-1"-16,0 0 0 0,0 0-56 0,0 0-45 16,0 0-11-16,0 0-16 0,0 0-7 15,0 0-11-15,0 0-5 0,0 0-4 0,0 0-1 16,0 0-2-16,0 0-3 0,83-123 6 0,-63 117-6 16,1 0 1-16,3 0 0 0,-2 2-3 0,1 1-3 15,-3 2 1-15,1 1-2 0,0 0-7 0,-2 1 5 16,-2 4-4-16,-4 0-1 0,-2 2 0 15,-1 2 0-15,0 2-3 0,-1 1 0 0,-2 2 4 16,-3 1-2-16,-2 2 4 0,-1 2 2 16,-1 1 5-16,0 0-4 0,-1 0 3 0,-3 0 1 0,-3 1-7 15,-2-1 7-15,3 0-3 0,-2 0 1 16,0 0-6-16,1-1 3 0,2-1-3 0,2 0-1 16,-1-2 6-16,3-1-8 0,1 0-4 0,0-4-11 15,1 0-2-15,5-2-7 0,-3-2-1 16,4 0-6-16,-2-3-9 0,2 1-10 0,1-4-14 15,-3 0-19-15,4-1-41 0,0 0-56 0,-1-3-118 16,-3-4-222-16,2 2-69 0,-5 0-579 0</inkml:trace>
  <inkml:trace contextRef="#ctx0" brushRef="#br0" timeOffset="196730.85">19088 4787 2723 0,'0'0'55'0,"0"0"-58"0,0 0 9 15,0 0 22-15,0 0 8 0,0 0-2 16,0 0 5-16,0 0-7 0,0 0-8 0,140 24-10 16,-100-19-7-16,-1-2-5 0,1 1-18 0,-1-2-34 15,-3 0-88-15,1 1-150 0,-12-2-303 16,-6 0-930-16</inkml:trace>
  <inkml:trace contextRef="#ctx0" brushRef="#br0" timeOffset="196922.85">19696 4820 3084 0,'0'0'22'0,"0"0"-5"16,0 0 5-16,0 0-4 0,0 0-11 0,0 0-3 15,0 0-6-15,0 0-11 0,0 0-27 0,118-3-42 16,-95 3-59-16,-1 1-99 0,3 2-218 0,-5 1-208 15,-9-2-823-15</inkml:trace>
  <inkml:trace contextRef="#ctx0" brushRef="#br0" timeOffset="197468.4">20152 4705 2643 0,'0'0'60'0,"0"0"19"0,0 0 16 0,0 0-15 16,0 0-28-16,0 0-10 0,0 0-12 0,0 0-11 16,0 0-10-16,0 0-10 0,0 0 3 0,115-35-2 15,-104 49-1-15,-3 1 5 0,1 6-2 16,0 1-4-16,-4 1 3 0,-1 1-2 0,-2-1 2 16,-1 0 0-16,1-1 1 0,0-1 1 0,-1-1-4 15,1-3 1-15,0-2 0 0,-1-2-6 0,3-2 6 16,-1-2 0-16,0-3 0 0,2-1 6 15,-2-2-4-15,0-2 5 0,2-1 9 0,-2 0 7 16,-1 0 13-16,4-3-1 0,-3-3-1 0,3-1-10 16,-2-2-4-16,1-3-3 0,0-1-4 15,1 1-1-15,-1-2-3 0,1-1 0 0,-1 0-3 16,4-1-1-16,2-1-3 0,1-2-2 0,2 1-3 16,0-2 1-16,2-1-1 0,-1 2-5 0,1 1 0 15,-2 1-6-15,-1 3-1 0,2 5-2 0,-3-1-3 16,-1 4-4-16,2 2-4 0,0 0-1 0,-1 3-2 15,-1 0 4-15,-1 1 1 0,0 0 6 16,-2 0 3-16,-1 0 4 0,1 1 5 0,1 1 1 16,-1 0 3-16,1 0 2 0,-4 0 0 0,3-1 0 15,-1 2 2-15,-3-1 0 0,3 0 0 16,-3 1 4-16,1-1-1 0,-3 0 3 0,0 2 2 16,1 1 2-16,-1 0 2 0,1 1 0 0,-2 2 3 15,0 2-3-15,-1 2 0 0,0 1 0 0,0 1-2 16,0 0-1-16,0 1-1 0,0 0-3 15,0 0-2-15,0 0-1 0,0-1-3 0,0-1-3 16,0-1-11-16,3-2-17 0,0 1-40 0,1-2-64 16,3-1-97-16,-1-2-171 0,-1-2-264 15,-2 0-827-15</inkml:trace>
  <inkml:trace contextRef="#ctx0" brushRef="#br0" timeOffset="197638.94">20822 4411 2868 0,'0'0'35'0,"0"0"8"0,0 0 1 15,0 0-4-15,0 0-27 0,0 0-25 0,0 0-32 16,0 0-13-16,0 0-16 0,0 0-26 16,0 0-55-16,0 0-134 0,0 0-217 0,0 0-85 15,65 57-631-15</inkml:trace>
  <inkml:trace contextRef="#ctx0" brushRef="#br0" timeOffset="198526.16">20971 4564 2383 0,'0'0'81'0,"0"0"8"16,0 0 11-16,0 0-18 0,0 0-48 0,0 0-20 15,0 0-5-15,0 0-3 0,0 0 5 16,0 0-2-16,-84 127 6 0,74-101-2 0,4-1 4 0,0 0 1 15,4-1-5-15,2-2 6 0,0 0-9 0,0-2 0 16,2-2-2-16,5 0-3 0,-2-4 0 16,2-2 1-16,3-2 2 0,-2-2-1 0,1-2 5 15,1-2 5-15,-3-2 6 0,2-2 3 0,1 0 4 16,2 0-5-16,1-5-4 0,1-2-2 0,-1 0-4 16,2-1-1-16,-3-3 1 0,1 0 4 15,1-3-8-15,-4 0 2 0,1-1-5 0,-4-2-5 16,0-1 1-16,0-1-2 0,-3-1-1 0,1-2-6 15,-4-2 1-15,-1 0-2 0,0 0-1 16,-2 2 2-16,-5 1 0 0,-1 5 2 0,1 2 1 16,0 4 1-16,-2 3-7 0,1 2-4 0,0 2-5 15,-2 2-3-15,3 1-1 0,-2 0 0 16,1 4 3-16,-1 2-6 0,4 2 6 0,0 0-2 16,2 3 3-16,3-2 4 0,0 1 1 0,0 1 1 15,3-2 3-15,5-1 6 0,1-1 3 0,2 0 7 16,0-2 2-16,4-3 5 0,0 1 0 0,3-2-2 15,-1-1 1-15,4 0-8 0,0-4 6 0,1-1 1 16,-1-2 0-16,-1 0 7 0,-1-2 1 16,-3 0 0-16,3-2 3 0,-5 0-2 0,2-3-4 15,-4 0-3-15,5-2-4 0,-4-1 3 0,-1-1-6 16,5-3-3-16,-3-4 2 0,4-1-10 0,-2-2 4 16,-1-4-1-16,1 0-3 0,-2 0-1 15,-1 1 3-15,-2-1-3 0,-4 6 2 0,-4 2 4 16,-3 6-3-16,0 3 2 0,-1 4-4 0,-3 4-2 15,-4 3-10-15,-1 2-8 0,-3 2-2 0,-4 4-6 16,-1 5 10-16,-4 6 5 0,2 6 5 16,-1 4 2-16,1 4 1 0,3 3-2 0,2 4 1 15,3 1 4-15,2 1-3 0,6 1 0 0,0 0-1 16,3 0 2-16,0-3-2 0,0-1 1 16,4-2 3-16,0-3-5 0,2-4 2 0,1-2-3 15,-2-3-2-15,5-4-3 0,-1-2 4 0,-1-4-2 16,1-2 4-16,1-4 3 0,0-1 4 0,0-3 4 15,3-1 2-15,-1 0 8 0,4 0-2 0,-1-3 4 16,1-4 2-16,0 0-2 0,1-2 2 16,0-2 3-16,0-1-1 0,1-1-2 0,-1-2-2 0,0-2-4 15,-1-1-2-15,2 0 1 0,-3-1 0 16,0-1-3-16,-4 2 1 0,-3 0 2 0,-2 4 1 16,-1 3 5-16,-4 3 1 0,-1 1 2 0,0 4-3 15,-6-1 0-15,0 3-10 0,-1 0-7 16,-3 1-2-16,-2 1-4 0,-2 5 3 0,-3 3 1 15,1 2 3-15,-2 3-2 0,3 1 3 0,-3 1 1 16,6 3-1-16,-3-2 2 0,4 1-1 16,2 1 1-16,1-2-2 0,2-1 1 0,3-1-1 15,2-1-5-15,1 0-1 0,0 0-3 0,2-2-4 16,3 0 1-16,3-2-3 0,2-1-8 0,3 0-3 16,2-4-14-16,-1 0-18 0,3-2-29 15,-2-2-56-15,2-1-133 0,-1 0-325 0,-6 0-898 0</inkml:trace>
  <inkml:trace contextRef="#ctx0" brushRef="#br0" timeOffset="198836.32">22044 4214 2619 0,'0'0'54'0,"0"0"32"0,0 0 16 15,0 0 4-15,0 0-34 0,0 0-34 0,0 0-28 16,0 0-20-16,0 0 2 0,0 0 12 0,0 0 5 16,0 0 10-16,0 0-3 0,-64 136-8 15,52-96 2-15,-2 2-3 0,2 2-2 0,-2 1-3 16,2 0 1-16,2-2-3 0,0-3-1 0,3-2 1 15,3-5-6-15,-1-2-7 0,4-4-7 0,1-5-16 16,0-4-23-16,0-2-39 0,0-4-51 0,1-4-100 16,5-3-170-16,-3-2-199 0,-1-2-830 0</inkml:trace>
  <inkml:trace contextRef="#ctx0" brushRef="#br0" timeOffset="199015.84">21812 4468 2783 0,'0'0'37'0,"0"0"25"0,0 0 20 16,0 0 2-16,0 0-22 0,0 0-29 0,0 0-14 15,0 0-1-15,0 0-3 0,0 0-6 0,150 5-3 16,-109-1-4-16,0 0-1 0,0 0-4 0,3 2-9 16,-1-2-25-16,0 0-50 0,-1 0-98 0,-1-2-199 15,-11 0-329-15,-9-2-842 0</inkml:trace>
  <inkml:trace contextRef="#ctx0" brushRef="#br0" timeOffset="199769.07">22476 4843 2302 0,'0'0'46'0,"0"0"53"16,0 0 10-16,0 0-7 0,0 0-37 0,0 0-52 15,0 0-15-15,0 0-3 0,0 0 9 16,0 0 10-16,0 0 9 0,0 0 8 0,92-8-1 16,-52 8-6-16,6-2-3 0,4 0-5 0,0-1-6 15,1 1-1-15,-2 0-7 0,-2 1-4 16,-2-2-9-16,-5 2-15 0,-2-1-24 0,-5 1-30 16,-4-1-37-16,-3 1-69 0,-6 0-91 0,-1 0-132 15,-8 0-118-15,-2 0 57 0,-6-1-288 0</inkml:trace>
  <inkml:trace contextRef="#ctx0" brushRef="#br0" timeOffset="199978.55">23009 4610 1138 0,'0'0'246'0,"0"0"-249"16,0 0 47-16,0 0 92 0,0 0 1 0,0 0-38 16,0 0-14-16,0 0 12 0,133 13 1 15,-113-3-1-15,0 0-4 0,-3 3-6 0,-4-1-15 16,-3 4-3-16,1-1-7 0,-7 3-12 0,-3-1-1 15,-1-1-7-15,0 0-4 0,-6 2-7 0,-7-2-9 16,0 1-7-16,-6 0-12 0,0 2-9 16,-1-2-10-16,-1 0-20 0,4 1-24 0,-2-3-41 15,5 1-62-15,2 1-84 0,4-2-151 16,2-4-133-16,4-4-616 0</inkml:trace>
  <inkml:trace contextRef="#ctx0" brushRef="#br0" timeOffset="201502.07">23640 4813 2645 0,'0'0'-87'15,"0"0"36"-15,0 0 36 0,0 0 33 0,0 0-13 16,0 0-18-16,0 0-1 0,0 0-5 16,0 0 0-16,0 0 3 0,0 0-1 0,0 0-1 15,121-50 6-15,-111 58 2 0,-1 3 2 0,-1 3 8 16,0 2 0-16,-1 2 3 0,1 0 2 0,-1 0 0 16,-2 1-1-16,0-1-2 0,-1 0 1 15,1 1-4-15,1-2 4 0,1 0-2 0,-2-3 1 16,3-1-2-16,1-1 4 0,2-3 6 0,-1-2 8 15,0-2 14-15,1-3 13 0,-3 0 14 0,-2-2 7 16,2 0 1-16,0-4 0 0,-3-1-7 16,0-2-5-16,0-2-5 0,0-1-5 0,-4-4-10 15,3 2-5-15,-3-1-10 0,-1-2-7 0,0 1-1 16,0-1-9-16,-1 1-1 0,-1-1-3 0,0-1 0 16,2 2-4-16,0-1-3 0,0 0-2 0,2 1-7 15,4 0-4-15,-3 2-3 0,4 2-4 0,-2 2-6 16,1 1-1-16,0 4-7 0,-1 0 0 15,0 3 0-15,0 0-3 0,0 0 5 0,0 1 6 16,3 3 6-16,-3 1 12 0,3-1 9 0,1 2 2 16,2 0 6-16,-1 0 0 0,1-2 1 15,3 1 2-15,0-3-4 0,0 0 5 0,3-1 1 16,0-1 2-16,2 0 6 0,-3 0-1 0,4-4 0 16,-5 0 0-16,1-2 3 0,-1 0 2 15,0 0 3-15,-5-1 1 0,0 1 3 0,0-2 2 16,-5 1 4-16,0 1-2 0,-3-1-6 0,2 0-1 15,-2 0-7-15,-1 1 0 0,0 0-2 0,-1 3-2 16,0-1-2-16,0 3-2 0,0 0-1 0,-2 1-11 16,-1 0-7-16,-1 0-11 0,2 0-1 0,-2 3-1 15,-1 2 7-15,-4 3 8 0,2 2-3 16,-1 0 11-16,0 2-2 0,-2 2 2 0,1 1 3 16,0 3-1-16,0-1-2 0,3 1 0 0,0 1 2 15,4-1-3-15,-1-1 1 0,1 1-5 0,2-3 0 16,0-1-6-16,6-1-1 0,0-1 3 15,1-2-5-15,3-2 11 0,-1-1 2 0,1-3 7 16,3 0 3-16,0-3 4 0,1-1-1 0,-3 0 1 16,3-1 4-16,1-4-3 0,-4-1 1 0,4 0-2 15,-1-3 4-15,-1-1-5 0,3-1-1 16,-2-2 2-16,1 0-9 0,2-1 4 16,1-1-3-16,1 1 0 0,-5 1-7 0,3 4 3 0,-6 3-1 15,0 3-1-15,-1 0 6 0,-2 3-5 16,-3 0-1-16,2 3-1 0,-2 4 1 0,-1 1-1 15,-3 2 5-15,0 3 1 0,-1 1-2 0,0 2-1 16,0 1-4-16,0 0-5 0,-1 1-15 0,1-2-11 16,0 1-30-16,0 0-32 0,2-3-37 15,6-1-59-15,2 0-57 0,1-2-76 0,5-2-83 16,-1-2 10-16,5-1 61 0,0-3 103 0,0-1 130 16,1-1 67-16,-1-1 26 0,0 0 13 0,-2 0 4 15,-1-3 13-15,-2-3 27 0,-2-1 44 0,1-1 60 16,1-3 56-16,-4-1 32 0,5-2 10 0,-4-2-10 15,-1-2-33-15,0-1-24 0,-2 0-21 16,0-1-17-16,-5 2-6 0,2 1 3 0,-5 1-10 16,-1 2-19-16,0 3-23 0,-5 2-34 0,-1 1-24 15,-3 2-16-15,0 3-11 16,-2 2-10-16,-4 1-5 0,-1 0 1 0,-3 4-3 0,-2 6 5 16,0 1 1-16,2 4 5 0,-2 2 3 0,5 2 4 15,-1 0 3-15,2 0-3 0,4-1 4 0,6-1-6 16,-1 1-1-16,5-6-2 0,1 0-4 15,0-4 1-15,1-1 3 0,6-2 7 0,-1-1 6 16,3-2 11-16,3-2 8 0,2 0 5 0,3-2-4 16,1-5 0-16,1-1-3 0,1-2 2 15,-1-2 7-15,1-1 1 0,-2-3-1 0,-4 1-6 16,4-3-5-16,-5-3-9 0,4 0-4 0,-4-4-3 16,6-2-7-16,-4-3 0 0,3-2-6 0,0-6-4 15,2 1-5-15,1-3-3 0,-1 0 1 0,-2 5 2 16,-5 3 8-16,-1 7 5 0,-4 5 2 0,-1 7 1 15,-5 4 3-15,-2 4-2 0,0 3-3 16,0 2-11-16,-1 0-19 0,-5 3-15 0,0 5 2 16,-5 7 9-16,-3 4 13 0,1 3 18 15,-4 4-1-15,4 3 4 0,-4 3 0 0,5 2 2 16,-1 1 1-16,3 0 2 0,0 0 2 0,1-1-2 16,1-1 2-16,5-2 0 0,-1-1-5 0,2-1 0 15,2-3-4-15,2-1-3 0,3-1 0 16,3-4 0-16,3-2-1 0,-1-2 1 0,0-3-3 15,3-1 1-15,-1-3-1 0,5-2 5 0,-5-2 3 16,6-2 2-16,-5-2 2 0,4-1 2 0,-4 0 0 16,4-1-2-16,-4-3 5 0,3-2-1 0,-3-2 0 15,-1-2 6-15,0 0-2 0,-1-1-4 16,-3-3 1-16,1 0-1 0,-3 0-2 0,-3 2 3 16,-2-1 4-16,-1 4 3 0,0-1 2 0,0 3 6 15,-4 4-10-15,-2 1-4 0,-3 2-5 0,1 0-11 16,-4 1 3-16,-2 7-1 0,-2 3 2 15,0 2 3-15,-1 4-2 0,-1 1 3 0,4 0-4 16,-3 3-3-16,6-1 2 0,0 3-2 16,1-1-3-16,2 1 1 0,6 1-9 0,2 1-11 15,0 0-10-15,7 0-9 0,4 0-6 0,2-4-12 16,1 0-32-16,2-1-75 0,2-4-148 0,-5-5-306 16,-4-4-862-16</inkml:trace>
  <inkml:trace contextRef="#ctx0" brushRef="#br0" timeOffset="201985.79">24829 5848 1679 0,'0'0'484'0,"0"0"-496"16,0 0 33-16,0 0 100 0,0 0 8 0,0 0-30 15,0 0-13-15,0 0-9 0,0 0-12 0,0 0-10 16,0 0-7-16,120-14-6 0,-99 8-4 0,0-2-3 15,-1 1 0-15,0-3 1 0,1 1 1 16,-2-3-4-16,0 0-3 0,1-3 1 0,0-1-8 16,2-2-1-16,0-1-5 0,1-3-4 0,3-1-6 15,0-3 1-15,1-2-5 0,2-3-1 0,2-2 1 16,1-3-1-16,1-4 0 0,0-2-2 16,-2 0 2-16,-2 1-4 0,-3 1 6 0,1 3-2 15,-5 0 2-15,-3 4 2 0,-4 2-1 0,-1 3 4 16,-4 3-4-16,-2 4 4 0,-2 4-3 0,-5 2 2 15,2 2-1-15,-3 2-2 0,0 3-4 16,0 1-3-16,0 1-1 0,0 1-10 0,0 1-3 16,0 2-13-16,0-1-13 0,0 2-22 0,0 0-29 15,0 0-44-15,0 0-93 0,-2-1-202 16,2 2-246-16,0 0-830 0</inkml:trace>
  <inkml:trace contextRef="#ctx0" brushRef="#br0" timeOffset="203323.58">11558 13912 320 0,'0'0'15'0,"0"0"-8"15,0 0 6-15,0 0 4 0,0 0 2 0,0 0 7 16,0 0 11-16,0 0 14 0,0 0 7 0,0 0 3 16,0 0 0-16,0 0-4 0,7 4-8 0,-7-4-13 15,0 0-16-15,0 0-18 0,0 0-11 16,0 0-10-16,0 0-7 0,0 0-6 0,0 0-14 15,0 0-22-15,0 0-16 0,0 0 4 0,0 0 15 16,0 0 24-16,0 0-306 0,0-1 315 0</inkml:trace>
  <inkml:trace contextRef="#ctx0" brushRef="#br0" timeOffset="203515.08">11281 13898 348 0,'0'0'11'0,"0"0"2"0,0 0 11 16,0 0 13-16,0 0 10 0,0 0 10 0,0 0-1 16,0 0-6-16,0 0-8 0,0 0-18 0,0 0-16 15,0 0-13-15,0 0-9 0,-119-47-9 16,116 43-16-16,1 0-19 0,-4-1-9 0,2-1 3 16,1 1 14-16,-2 2 8 0,4 1-313 0</inkml:trace>
  <inkml:trace contextRef="#ctx0" brushRef="#br0" timeOffset="203692.37">10405 13778 397 0,'0'0'-9'0,"0"0"5"16,0 0 0-16,-130-5 2 0,97 4 2 0,1 1 0 15,-2 0-2-15,1 0-5 0,0 0-1 0,-4 4-9 16,13-2-327-16,5 0 344 0</inkml:trace>
  <inkml:trace contextRef="#ctx0" brushRef="#br0" timeOffset="203932.8">8921 13798 362 0,'0'0'2'0,"0"0"-1"0,0 0 0 16,-121-4-2-16,92 4 1 0,-1 0 1 0,1 0-2 16,1 0 2-16,-1 1-2 0,-2 2-1 0,4 1 0 15,-2-1-2-15,0 1 2 0,2-1-1 16,1 1-1-16,-1-1 1 0,3 1-1 0,-1-2-1 15,0 2-5-15,0-1-12 0,5-1-282 0,7 0 304 0</inkml:trace>
  <inkml:trace contextRef="#ctx0" brushRef="#br0" timeOffset="204785.06">7834 13797 150 0,'0'0'131'0,"0"0"-95"16,0 0-22-16,0 0-6 0,-134-1 3 0,107 0 0 15,0 1 1-15,0 0 8 0,-2-1 10 16,1 1 14-16,-1 0 10 0,2-1 0 16,-1 1-8-16,0-2-16 0,-1 1-15 0,2 0-10 15,0 1-11-15,0 0-5 0,1 0-6 0,-1 0-6 16,1 0-6-16,1 0-7 0,0 0-3 0,0 1 0 16,1 0 8-16,-1 1 10 0,0-1 7 0,1 0 7 15,0-1 2-15,0 1-1 0,2-1 3 0,-1 0 0 16,2 0 3-16,0 0 0 0,-2 0 1 15,5-1 2-15,-3-1-3 0,0-1 2 0,2 1 0 16,-1-1-1-16,2 0 2 0,1-1 2 0,0 1 3 16,2 0 5-16,-2 3 11 0,3 0 15 15,-3 0 18-15,2 0 10 0,-2 0 4 0,2 3-4 16,-2 1-3-16,1 2-2 0,-2-1 0 0,2 2-2 16,-2 1-9-16,1 2-11 0,0-1-8 0,-3 1-10 15,3 2-7-15,-1-1-6 0,-3 1-5 0,0-1-2 16,1 2-2-16,0-1 0 0,-1 2 3 0,1-1-5 15,0 1 1-15,1-2-2 0,0 1-5 16,3 0-4-16,-2 0-5 0,5-2-8 16,-2 2-6-16,3-3-7 0,0 2-10 0,0-2-12 15,2 2-13-15,-1-4-17 0,3 1-6 0,0-2 6 16,2-2 22-16,1 1 26 0,-1-1 21 0,2-2 13 16,2 2 4-16,0-2 2 0,-1 1 2 0,0-2 0 15,2 2 0-15,-2-1 4 0,-3 1-2 0,1 0 2 16,-2 0 1-16,-1 1-3 0,0 2 4 15,-2 0 3-15,-2 0 6 0,1 2 9 0,-1 1 10 16,1-2 7-16,-3 3 9 0,4-1-2 0,-1 1 6 16,0 0-2-16,2 0-5 0,-1 1 2 0,3 0-12 15,-2-2-11-15,2 2-8 0,4-4-17 0,-1 2-6 16,3-3-8-16,1 1-8 0,0-1-5 16,1 2-8-16,4-1-8 0,2 1-11 0,0-1-17 15,2 0-11-15,0-1 8 0,3 0 14 0,2 0 26 16,-2-1 17-16,3 1 4 0,0-1 0 15,2-1-3-15,-1 2-5 0,3 0-9 0,-2 0-17 16,1 0-22-16,0 1-31 0,1-2-33 16,-1 0 132-16,-2-1 0 0,2 1 0 0,-2 0 0 15,-2 1 0-15,1 0 0 0,-2-2 0 0,-1 2 131 16,2 0-3-16,0-1-84 0,0 2-12 0,2-1-13 16,0 0-7-16,-1 0-6 0,1 0-4 0,-1 1 0 15,0-1-1-15,0-1 2 0,1 0 0 0,0 1-1 16,2-1 2-16,-1 0 0 0,1-1-3 0,1 1 0 15,1 0 0-15,0-1-3 0,-2-1 3 16,2 0-1-16,0-2-1 0,0-2 1 0,1 0-1 16,0 0-1-16,0 0-1 0,1-2 2 0,2-2-1 15,1 0 0-15,-1-1-1 0,2 0-1 16,0 1 0-16,2-1-3 0,0 0 1 0,-1 1-2 16,2-1 1-16,2-1 4 0,0 1-3 0,2-1 2 15,0 0-5-15,1 1-10 0,1 0-69 0,-10 1-127 16,-7 2 215-16</inkml:trace>
  <inkml:trace contextRef="#ctx0" brushRef="#br0" timeOffset="204941.16">7969 14523 0 0,'0'0'238'0,"0"0"-206"0,0 0-23 0,0 0-5 16,0 0-5-16,121-15-1 0,-100 12 0 0,1 2 0 15,3 1-4-15,0 0-10 0,-6 0-238 16,-7 0 254-16</inkml:trace>
  <inkml:trace contextRef="#ctx0" brushRef="#br0" timeOffset="205498.53">10298 14673 0 0,'0'0'0'0,"0"0"68"16,0 0 4-16,0 0-37 0,0 0-15 16,0 0-9-16,129 3-3 0,-108-6-4 0,-1 0 1 15,6-1-1-15,-2 0 0 0,3 0-1 0,-2-2-1 16,3 2 1-16,0 0-3 0,-3-1 2 0,3 0-1 15,-3 2-4-15,3-2 1 0,-1 2-2 0,-3-2 0 16,5 2-1-16,-6 0-1 0,2 2-1 0,-2 0 1 16,-3 1 2-16,0 0 0 0,-1 0-3 15,-3 0 0-15,2 1-9 0,-2 3-8 0,-1 0-1 16,1 0-25-16,-2 0-18 0,-4 0 68 0,-2-2 0 0</inkml:trace>
  <inkml:trace contextRef="#ctx0" brushRef="#br0" timeOffset="206014.66">11155 14650 0 0,'0'0'5'0,"0"0"159"15,0 0-124-15,0 0-12 0,0 0 20 0,0 0 32 16,0 0 34-16,0 0 23 0,0 0-9 16,0 0-24-16,0 0-36 0,0 0-29 0,123-57-20 15,-104 47-11-15,1 0-3 0,0 0-3 0,1 1 1 16,0-1-4-16,-1 1-5 0,1 0-6 16,1 2-4-16,-3 0-10 0,2 2-9 0,-1-1-17 15,-1 1-22-15,0 0-18 0,-3 2-19 0,-1-2-1 16,-3 2 21-16,-1-2 27 0,-2 2 32 0,-4 1 21 15,4 0 5-15,-2-1 3 0,-3 1 1 0,2-2 0 16,-2 2 1-16,3-1 0 0,0-1 3 0,-3 1 2 16,-1-1-2-16,4 1 3 0,-4-1 1 15,4 0-1-15,1 0 3 0,-3-1 1 0,4 1 2 16,0-1-2-16,3-2-1 0,-1 1-3 0,0-1 0 16,-1 0 10-16,-1-1 20 0,-1 1 24 0,2-1 22 15,-3 0 13-15,2 0-7 0,-1-1-12 16,1 0-20-16,1-1-20 0,0 1-15 0,0-1-7 15,-1 2-5-15,-1-2-2 0,2 1 3 16,-6 0-3-16,3-1-1 0,-5 1 0 0,0-1 1 16,1 0 0-16,-3-2 5 0,0 0 1 0,-3 1 2 15,0-1 2-15,-1-1 1 0,-3 0 3 0,-1-1 5 16,3 2 10-16,-2-1 8 0,-1 1 3 16,2 0 2-16,-2 0-5 0,-1 2-2 0,0 2-7 15,-4 0-5-15,3 1-5 0,-5 1-10 0,0 1-2 16,-3 1-6-16,-2 0-3 0,-1 2-3 0,-1 0 0 15,0-1-3-15,-4 1-1 0,1-1 4 0,-2 1-4 16,-1-2 2-16,3 2 2 0,-2-2-7 16,3 0 3-16,-2-1-2 0,3-2-8 0,0-1-7 15,2-2-12-15,-3-3-18 0,2-1-19 0,2-1-24 16,0-2-20-16,2 1-32 0,3-1-29 0,-2 2 12 16,7 3 21-16,5 6-239 0</inkml:trace>
  <inkml:trace contextRef="#ctx0" brushRef="#br0" timeOffset="206575.71">7871 14597 816 0,'0'0'-14'0,"0"0"44"0,0 0-13 15,0 0-18-15,0 0-3 0,0 0-11 0,0 0 5 16,0 0 14-16,0 0-2 0,0 0-7 0,0 0-8 15,0 0-15-15,0 0-27 0,135-18-38 16,-103 18-15-16,1 0 8 0,-5 0 11 16,-11 0-245-16</inkml:trace>
  <inkml:trace contextRef="#ctx0" brushRef="#br0" timeOffset="206774.19">8955 14558 401 0,'0'0'73'0,"0"0"45"16,0 0 50-16,0 0 11 0,0 0 0 0,0 0-45 16,0 0-48-16,0 0-30 0,0 0-23 15,0 0-5-15,0 0-9 0,0 0-7 0,0 0-8 16,0 0-13-16,133-13-21 0,-109 13-31 0,0 0-40 16,0 0-49-16,4 0-57 0,-3 0-25 0,2 2 34 15,-3-2-304-15,-9 1 502 0</inkml:trace>
  <inkml:trace contextRef="#ctx0" brushRef="#br0" timeOffset="206940.75">9919 14507 259 0,'0'0'13'0,"0"0"13"0,0 0 17 16,0 0 10-16,0 0 1 0,0 0-9 0,0 0-18 15,0 0-13-15,0 0-5 0,0 0-11 0,0 0-11 16,0 0-13-16,0 0-22 0,88 38-10 15,-74-35 4-15,5-3 10 0,2 0 14 0,-8 0-2 16,0 0-204-16</inkml:trace>
  <inkml:trace contextRef="#ctx0" brushRef="#br0" timeOffset="207100.88">10587 14526 245 0,'0'0'30'16,"0"0"-32"-16,0 0 4 0,0 0 4 16,0 0-3-16,0 0-3 0,0 0-6 0,0 0-2 15,0 0-7-15,0 0-26 0,0 0-173 0</inkml:trace>
  <inkml:trace contextRef="#ctx0" brushRef="#br0" timeOffset="210590.34">5948 14235 60 0,'0'0'151'0,"0"0"-119"16,0 0-16-16,0 0-5 0,0 0-2 0,0 0 1 16,0 0 4-16,0 0 7 0,0 0 16 0,0 0 20 15,0 0 21-15,0 0 14 0,-108 0 4 16,100 0-5-16,-1 0-9 0,-1-1-5 0,3 0-9 16,-2 0-7-16,1-2-9 0,0 2-6 0,-1-1-5 15,-1 1 0-15,0-2-4 0,1 2-5 0,-2 0-1 16,1 0-4-16,0-2 0 0,-2 2 2 15,-3-1-3-15,0 1-2 0,1-2-1 0,-4 2 2 16,1-1 1-16,1 0 5 0,0-1-1 16,-1 1-4-16,2 0-2 0,-1-1 0 0,2 0 0 15,-2 1 2-15,2 0 1 0,1-1 0 0,-3 1 3 16,3 0-3-16,-1-1 1 0,1 2-5 0,1 0-2 16,1 1-3-16,-4-1-6 0,2 1-1 0,-1 0-3 15,0 0-1-15,1 0 1 0,-2 0 1 16,-1 2 0-16,2 1 0 0,-2-1-1 0,-3 1-1 15,2 0-2-15,-2 2-4 0,-2 0 1 0,-4 0-3 16,4 0 5-16,-2 0 6 0,-2 1 5 0,1-2 8 16,3 2-2-16,-1-1 0 0,0 1-3 15,-1-1 0-15,0 2-2 0,1 0-1 0,-2 0-3 16,-1 0-3-16,3 0 2 0,0-2 2 0,1 2 3 16,2-1-1-16,0 1-3 0,1 1-5 0,4 0-5 15,-4 1 0-15,5 1-2 0,-2-2 0 0,3 0-3 16,1-2 0-16,2 1-4 0,3-1-4 0,0-1-4 15,1-1-11-15,2 0-9 0,2-1-15 16,0 1-15-16,1-2-23 0,0 0-30 16,0 2-54-16,0-3-84 0,0 1-108 0,1-2 30 15,0 2-410-15</inkml:trace>
  <inkml:trace contextRef="#ctx0" brushRef="#br0" timeOffset="210949.4">4917 14065 1661 0,'0'0'-17'16,"0"0"53"-16,0 0 10 0,0 0 10 0,0 0-4 16,0 0-23-16,0 0-20 0,0 0-6 0,0 0-2 15,0 0-3-15,-123 67 1 0,114-52-3 0,0 2-1 16,-1 0 3-16,1 1-2 0,-1 1 1 0,4 2 0 15,-3-1 1-15,1 1-1 0,-1 0 0 16,0 1 2-16,2 2 0 0,0-2 2 16,-3 0-1-16,3-1 2 0,-2 1-1 0,2-2 3 15,-1-1 2-15,1-1 0 0,3 0 4 0,-1-2-4 16,4 0-1-16,1-3-3 0,0-1-5 0,0 0-1 16,0-2-2-16,3-1-4 0,3-1-3 0,1-1-5 15,-2 0-5-15,5-1 2 0,0 0-4 0,1 0 1 16,5-2-8-16,-3 0-17 0,5-1-18 0,-2-1-37 15,5-1-57-15,2-1-101 0,1 0-25 16,-5 0 8-16,-7 0-218 0</inkml:trace>
  <inkml:trace contextRef="#ctx0" brushRef="#br0" timeOffset="211891.8">11880 13123 17 0,'0'0'149'0,"0"0"-111"16,0 0-5-16,0 0-4 0,0 0-12 0,0 0-5 15,0 0 6-15,0 0 20 0,0 0 31 16,0 0 26-16,0 0 17 0,0 0 3 0,0 0-11 16,0 0-9-16,7-33-12 0,-8 32-24 0,-2-2-18 15,2 2-19-15,-1 0-17 0,2-1-2 0,-1 0-10 16,0 1-14-16,0 1-19 0,-3-1-33 16,3 0-50-16,0 0-59 0,0 0 10 0,0-1 24 15,-1 1 10-15,1 0-112 0</inkml:trace>
  <inkml:trace contextRef="#ctx0" brushRef="#br0" timeOffset="212107.31">11215 12962 259 0,'0'0'2'0,"0"0"3"0,0 0 1 15,0 0-3-15,0 0 4 0,-137-20-6 0,115 19-1 16,1 0 0-16,0 0 0 0,1 1-1 16,2-2 0-16,-2 1-1 0,6 1 0 0,-3 0-1 15,3 0-5-15,-2 0-8 0,6 0-234 0,1 0 250 16</inkml:trace>
  <inkml:trace contextRef="#ctx0" brushRef="#br0" timeOffset="212465.36">9250 13054 107 0,'0'0'75'0,"0"0"-58"0,0 0-11 0,0 0 1 16,-145 0-3-16,115 0-1 0,0 0 3 15,1 0-4-15,0 0 4 0,2 0-1 0,-1 0 0 16,4 0 0-16,-3-1-2 0,0-1 0 0,3 1-2 15,-3 0-2-15,1 1-2 0,0-1 1 0,1 1-1 16,-2 0-1-16,-2 0 1 0,2 0-2 0,-3 0-2 16,1 0-15-16,5 0-182 0,11 0 203 0</inkml:trace>
  <inkml:trace contextRef="#ctx0" brushRef="#br0" timeOffset="213314.61">7587 12936 271 0,'0'0'12'0,"0"0"7"0,0 0 13 16,-136-17 10-16,101 15 11 0,-2 0 14 0,1-1 8 16,-2 1 17-16,0 1 14 0,-1 0-1 0,0 0-5 15,1-1-20-15,-1 2-23 0,1 0-19 16,-1 0-17-16,3 0-13 0,-2 2-4 0,5 2-6 15,-2 0 2-15,1 2 0 0,2-1 2 0,1 1 0 16,1-1-3-16,1 4-4 0,-1-2-3 16,3 1-3-16,0 1-3 0,-1-1-4 0,4 1-5 15,-2 0-7-15,4 0-4 0,-1 0-8 0,3 0-2 16,-1 0-1-16,0-1 3 0,4 0 2 0,-2-1 1 16,0-1 2-16,1-2 4 0,-1 1 8 0,2-3 11 15,-2 1 10-15,3-1 7 0,-1-1 5 16,1 0 3-16,-2 0 4 0,1-1 5 0,0 2 5 15,-3-2 0-15,3 0-2 0,0 1 2 16,-1-1 2-16,-1 1 4 0,-1 1 8 0,4 1 6 16,-1-1 0-16,-1 3-1 0,3 1-9 0,0 1-10 15,0 1-8-15,0 3-5 0,1-1 3 0,0 3 5 16,-1-1 3-16,0 2 0 0,2 1-7 0,0-1-9 16,2-1-6-16,0-1-3 0,2 1 0 0,1-3 0 15,-3 2-1-15,7-1-1 0,-2-1-3 16,0 1-7-16,2 0-12 0,2 1-11 0,-1-1-13 15,-1 1-13-15,4-1-13 0,0 2-21 0,0-2-21 16,0 0-12-16,2-2 16 0,2 0 32 0,-2-1 34 16,0-1 32-16,-1 2 11 0,-1-2 2 0,0 0 3 15,0 1 3-15,0 0-1 0,-1 1 0 16,-2-1 1-16,-2 0 1 0,0 0 4 0,0 1 5 16,1-1 13-16,-1 0 15 0,1-1 17 0,3 0 12 15,-1-1 8-15,-1 0-8 0,1-1-10 0,2 1-14 16,0-1-18-16,0 1-11 0,0 0-10 0,4 2-9 15,0-1-2-15,2 0-4 16,-1 1-1-16,5 0-1 0,0 0 0 0,0 0-4 0,2 0-2 16,3-1-4-16,-2 1-8 0,8-1-9 15,-1 1-14-15,0-1-28 0,1 1-10 0,3-1 9 16,1 1 15-16,-3-1 30 0,5 0 15 0,-3 0-16 16,0 0-243-16,0-1 279 0,-4 1 0 0,1-1 0 15,-3-1 0-15,-1 1 0 0,0-2 0 0,-3 0 0 16,2 0 0-16,-2 0 0 0,1-2 0 15,0 1 19-15,1-2 164 0,2 0-132 0,-3 0-27 16,2 0-9-16,-1 0-2 0,-1-1-3 0,0 2 0 16,0-2 0-16,2 0 1 0,1 0 6 0,1 0 7 15,2 0 4-15,1 0 3 0,3-2-2 0,2 0-4 16,3-3-6-16,1 1-6 0,4-2-6 16,-1 0-3-16,2 1-3 0,-1 1-4 0,1 2-5 15,-2 0-11-15,-1 2-15 0,1 0-16 0,-3 3-3 16,0 1 8-16,-1 1 13 0,-2 1 15 15,0 1 4-15,0 0-7 0,-10-1-221 0,-5-3 232 0</inkml:trace>
  <inkml:trace contextRef="#ctx0" brushRef="#br0" timeOffset="213699.61">7610 13857 126 0,'0'0'68'0,"0"0"-50"0,0 0-6 0,0 0-7 15,0 0 0-15,127 7 0 0,-103-7-1 16,1 0 1-16,2-2-4 0,2-2 0 0,0 0 0 16,0 0 3-16,0 0-4 0,0 1 0 0,-2 0 0 15,-2 1-4-15,3 1 3 0,-2 0-2 16,0 1-2-16,-3 0-1 0,1 0 1 0,-1 0 1 16,-1 3-1-16,-2 1 0 0,0 0-1 0,-1 1-2 15,-2 2 0-15,3 0 1 0,0 0-4 0,-2 2-6 16,3-4-36-16,1 1-46 0,-1-1 91 15,1-3 8-15,1 0 0 0,-2-1 0 0,1-1 0 16,3 0 0-16,-1 0 0 0,3-3 0 0,0 0 0 16,1-1 0-16,1 0 0 0,0 0 68 15,-1-2-7-15,1 2-31 0,-1-1-10 0,2 1-9 16,-1 1-3-16,2-1-3 0,-2 2-3 0,1 0-1 16,0-1-1-16,-2 1-2 0,0 1 1 0,2 1 0 15,0 0 0-15,1 0 3 0,2 0-3 0,-1 2 2 16,1 1-3-16,-1-1-1 0,-2-1 3 0,0 0-1 15,-1 0 2-15,-1 1-3 0,-1 0-2 16,0 1-8-16,-4 1-35 0,-4-2-86 0,-8 1 133 0</inkml:trace>
  <inkml:trace contextRef="#ctx0" brushRef="#br0" timeOffset="214422.67">10800 13902 0 0,'0'0'0'0,"0"0"0"0,0 0 0 0,118-12 0 15,-89 7 0-15,0-1 0 0,-2 0 0 0,-4 1 0 16,5-4 0-16,-5 2 0 0,-2-1 0 16,-1 0 30-16,0-2 8 0,-1 2-19 0,-5-1-8 15,2 0-1-15,-4-2 1 0,0 2 3 0,4-1-3 16,-4-1-2-16,0 2 4 0,-1 0-3 0,1 0 4 15,-2 1 3-15,-1 1 14 0,0 0 26 16,1 0 14-16,-1 1 12 0,-1 2-7 0,1-2-10 16,-2 1-8-16,2 0-10 0,-1 1-6 0,3 0-16 15,-2 0-9-15,0 1-7 0,1-1-8 16,-1 2-3-16,0-2-2 0,0 2-2 0,2 0 1 16,-4 0-5-16,1 0-3 0,2 1-4 0,-1 0-8 15,-1-1-4-15,-1 2-10 0,1-1-7 0,1-1-1 16,0 1 4-16,2 0 5 0,-1 0 4 0,0 0 2 15,1-2 4-15,-2 2 6 0,0-1 6 0,-1 0 5 16,1 0 7-16,-3-1 2 0,2 1 2 16,0-1-1-16,-2 0 1 0,1 0-1 0,1-2 5 15,0 1 6-15,-4-2 15 0,5 0 16 0,-2-1 17 16,-2-1 17-16,1 0 11 0,1 0 13 0,0-1 8 16,1 0 4-16,-3-1-3 0,5-1-17 15,-1-2-21-15,1 1-29 0,2-4-20 0,1 3-11 16,-3-1-5-16,1 0 6 0,-5-1 2 0,2-2 0 15,-1-1 2-15,2-1-3 0,-5-2 4 16,-1 1 6-16,1-1 10 0,-4-1 19 0,0 1 11 16,-5 2 16-16,-1 0 5 0,-5 1-4 0,-4 1 0 15,0 0-11-15,-3 2-11 0,-1-1-13 0,-1 3-17 16,0-1-12-16,1-1-9 0,0 2-8 16,-1 2 0-16,-1-1-4 0,1 0-4 0,-2 2-5 15,1 1-16-15,1 0-19 0,-1 0-32 0,1-1-53 16,2 2-66-16,3 0-110 0,4 3-76 0,1 0-521 15</inkml:trace>
  <inkml:trace contextRef="#ctx0" brushRef="#br0" timeOffset="-213563.59">5788 13493 6 0,'0'0'210'16,"0"0"-190"-16,0 0 3 0,0 0 7 0,0 0 3 16,0 0 3-16,0 0 6 0,0 0 1 0,0 0 1 15,0 0-2-15,0 0-3 0,0 0 4 16,0 0 4-16,0 0 17 0,-64-6 10 0,54 6 3 15,-2 0 1-15,1 2-11 0,1-1-15 0,-2 0-17 16,-1 1-16-16,-3-1-13 0,4 1 4 16,-3-1 1-16,-2 2-3 0,-1-2 4 0,-1 2-6 0,-2 0 1 15,2 1 3-15,-5-1 0 0,0 1 1 0,-1-1 0 16,-1 1-2-16,2-1-5 0,-4 1-4 16,2-1-2-16,-3 1 1 0,-1-1 3 0,0-1 5 15,-1 2 6-15,-1-2 1 0,0 2 0 0,-2-1-1 16,2 1-1-16,-1 1 1 0,-5 0 6 0,3-1 8 15,-2 1 0-15,-3-1 3 16,3 1-6-16,0 0-7 0,-1-1 0 0,4 2 0 16,-3 0-2-16,2-1 1 0,-3-1-7 0,4 2-1 15,-1-2 0-15,3 2 2 0,1-1 2 0,0-1-1 16,1 0 0-16,1-2-2 0,0 2 1 0,4-2-1 16,-1 1-2-16,1 0-3 0,-2 0-3 0,2 0 1 15,-2-1 0-15,-3 1 0 0,1-1 3 0,1 2-3 16,-1-2 3-16,1 1 0 0,-1 1-2 15,0-1 3-15,1 1-4 0,1-1-1 0,-1 2 0 16,-1-1-3-16,-1 0 0 0,0 2 0 0,0 0-3 16,1 0 4-16,-3-2 0 0,2 0 5 15,3 1 3-15,-3-1-4 0,2-1 1 0,-2 0-3 16,0 2 2-16,2 0 4 0,-2-1 3 0,-1 1-1 16,0 0 0-16,-2-2 1 0,0 2 4 0,-1-2 10 15,2 0 8-15,1 1 0 0,0-1-7 0,1 2-9 16,0 0-8-16,-1-1 2 0,1 1 2 15,0 1 2-15,1-1 4 0,2 2-4 0,-2 0 2 16,0 0 1-16,-1 1-2 0,0 1 0 16,1 1-2-16,3-1-2 0,-2 1-2 0,1 0-1 15,3 0 1-15,0 0-2 0,0 0 1 0,2 0-3 16,0 0-4-16,1-1-1 0,0 0 0 0,0 1-2 16,3-1 0-16,0-1-2 0,6 0-4 0,1-2-6 15,2-1-11-15,2-1-17 0,5-1-36 0,0-2-47 16,2-1-54-16,0 0-44 0,0 0-43 15,2 0-29-15,1 0 55 0,4-2 51 0,-5 0-204 0</inkml:trace>
  <inkml:trace contextRef="#ctx0" brushRef="#br0" timeOffset="-213197.56">2755 13739 437 0,'0'0'45'0,"0"0"52"0,0 0 38 0,0 0 28 15,0 0 10-15,0 0-30 0,0 0-32 0,0 0-21 16,0 0-14-16,0 0-17 16,0 0-12-16,0 0-17 0,0 0-10 0,0 0-4 15,-103 8 1-15,95 0 0 0,3 1-2 0,-3 2 0 16,-1 0 1-16,0 0-1 0,1 2 3 0,2 0 1 16,-5 1 3-16,3-1 3 0,-2 2 1 0,-1 2-1 15,0-1 0-15,-1 1-2 0,-2 0 3 0,3 2 3 16,-1-2 4-16,1 0 1 0,0-1-2 0,0 1-4 15,2-1-5-15,0 1-6 0,1 0-5 16,-1-2-4-16,4-1-5 0,-1-2-2 0,5-1-4 16,0-1-6-16,1-1-7 0,0-1-4 0,4-1-6 15,3 0-2-15,4-2-7 0,1-2 0 16,4 0-5-16,3-2-2 0,3-1 1 0,1 0-17 16,2-4-22-16,4-1-20 0,2-1-33 0,3-2-22 15,1 1-32-15,3-3-45 0,2 2-3 0,2-3 41 16,-7 4 49-16,-13 2-207 0</inkml:trace>
  <inkml:trace contextRef="#ctx0" brushRef="#br0" timeOffset="-209028.11">612 14951 950 0,'0'0'2'15,"0"0"18"-15,0 0 52 0,0 0 39 16,0 0-11-16,0 0-21 0,0 0-17 0,0 0-5 16,0 0 8-16,0 0-2 0,0 0 8 0,0 0-8 15,19-29-11-15,-18 19-6 0,1-1-3 0,1 1-2 16,-2-1-5-16,-1 0 0 0,2 1-7 0,-2-1-4 15,0 1-3-15,0-1 1 0,-2 1-4 0,-2-1 0 16,1 0 1-16,-5 2 0 0,0 0-4 0,0 2-3 16,-2 0-4-16,-1 3-12 0,1 0 0 0,-1 2-5 15,0 1-5-15,1 1 1 0,0 1-10 16,-1 5-1-16,2 3-2 0,1 1-1 0,1 4 8 16,-2 0 5-16,3 2 4 0,1 1 3 0,2 1-2 15,1-2-1-15,-1 1 1 0,3-1-5 16,0-1 4-16,0-3 1 0,0 0-2 0,3-4 4 15,1-1-7-15,-2-1-4 0,3-3 1 0,-2 0 0 16,2-3 6-16,-1 0 9 0,-1 0 11 0,2-2 8 16,-1-2 3-16,2-3 1 0,-1-1-5 15,1-2-8-15,2-1 1 0,-3 1-3 0,2-2-1 16,-2 1 1-16,-1-1-3 0,3 2 1 0,-2 1-5 16,0 1 4-16,2 0-6 0,-1 2-2 15,-1 0 1-15,4 2-3 0,-5 1-1 0,3 2-1 16,0 1 1-16,2 0-2 0,-2 2 5 0,1 5 2 15,1 2 2-15,2 3 6 0,-1 1-5 0,0 4 3 16,1 0-4-16,0 3 2 0,1 0 1 0,0 5 1 16,0 0 3-16,2 5 1 0,0 1 2 0,1 4 2 15,-3 1 3-15,3 2-7 0,-1 2 7 16,-3 0-4-16,1 0-2 0,-1 0 2 0,-1 1-5 16,0-2 0-16,-2-1-4 0,0-3 6 0,-1 0 1 15,-2-3 2-15,-2-1 3 0,1-2 1 0,-1-2 2 16,-3-2 2-16,0-3 4 0,0-1-2 15,0-3 7-15,0-4 3 0,-3-1 5 0,-1-4 4 16,1-2 9-16,-1-1 8 0,-3-3-1 0,2-2 3 16,-1-1-7-16,-2 0-16 0,-4-3-10 15,3-2-6-15,-1-5-16 0,-4-4-3 0,1-1 2 16,-1-5-11-16,-1-3 6 0,-2-4-4 0,5-3-3 16,-1-2 2-16,0-1 1 0,4-2 2 0,2 1-3 15,1-2 1-15,2 2-3 0,1 0-3 16,3 2-2-16,0 2 1 0,5 2-4 0,3 3-4 15,-1 1-4-15,4 1-18 0,3 1-18 0,0-2-32 16,5 0-35-16,-1-3-38 0,5 0-51 0,-1-2-86 16,0 0-106-16,2 1 41 0,-7 6 54 0,-4 9-140 15</inkml:trace>
  <inkml:trace contextRef="#ctx0" brushRef="#br0" timeOffset="-208380.8">1073 14708 266 0,'0'0'148'0,"0"0"40"16,0 0 60-16,0 0 38 0,0 0-41 15,0 0-48-15,0 0-34 0,0 0-26 0,0 0-36 16,0 0-31-16,0 0-31 0,0 0-20 16,-118-14-11-16,109 30-5 0,-1 3 0 0,1 0-2 15,3 3 3-15,0 2-1 0,2 0 0 0,0 2 1 16,3-2 4-16,1-2-5 0,0-1 0 0,2-4-3 16,5-2-8-16,0-3-4 0,3-2-2 0,0-5-1 15,2 0 2-15,0-5 3 0,-1 0 5 16,1-1 5-16,2-7 5 0,-1-1 4 0,-2-4 0 15,0-2-2-15,-1-2-1 0,0-1 2 0,0-1 4 16,-4 1 3-16,-1-2 3 0,3 0 1 0,-5 1-2 16,1-1 1-16,-1 1-3 0,-2 3 2 0,-1 2 0 15,0 1-1-15,0 2 1 0,0 5-1 16,0 1-1-16,0 3-3 0,0 1-6 0,0 1-8 16,0 1-2-16,0 6 3 0,1 2 3 0,1 5 6 15,3 1 3-15,-2 3 0 0,3 2-3 0,-1 0 2 16,3 1 3-16,1 0-1 0,2 0 4 15,0-3 3-15,-1 0-1 0,5 0 0 16,-1-3 2-16,-2-2-3 0,1-2-2 0,3-3 1 16,-4-4-5-16,2-1-2 0,2-2 0 0,-4-1 0 15,2 0 0-15,-1-5 2 0,-1 0 0 0,-2-5-3 16,0 0-3-16,1-2-1 0,-1-2-1 0,-1-2-3 16,-3 0 5-16,1-2-3 0,1-2-1 0,-5-1-1 15,3 0-3-15,-4-3-3 0,0-3 2 0,1-2-2 16,-3-3-4-16,0-1-1 0,0-3-6 15,0-3-5-15,-4 0-5 0,2-4-3 0,-5 1 2 16,4-1 1-16,-4 0 7 0,3 2 7 0,-5 2 4 16,3 3 6-16,-2 6 5 0,1 5 2 0,-3 7 12 15,1 4 10-15,3 6 4 0,1 4 7 16,-3 4-10-16,4 3-10 0,-2 8-7 0,3 5-6 16,-2 7 3-16,1 6 0 0,4 4 0 0,0 5 2 15,0 4 0-15,0 2 4 0,5 0 4 16,0 2-1-16,1 1 1 0,1 2-4 0,5-2-4 0,-1-2-4 15,3-4-3-15,-1-3-5 0,5-6-5 16,1-5 0-16,-1-3-6 0,2-3-11 16,-3-3-6-16,1-4-17 0,-3-3-21 0,-1-2-22 15,-3-3-33-15,-1-3-32 0,1-3-41 0,-2 0-63 16,-3-6-131-16,-1-1-9 0,-1 2-494 0</inkml:trace>
  <inkml:trace contextRef="#ctx0" brushRef="#br0" timeOffset="-207272.25">1518 14062 2020 0,'0'0'44'16,"0"0"15"-16,0 0 29 0,0 0 17 0,0 0-14 16,0 0-19-16,-14 131-6 0,19-98-12 0,0 1-4 15,5 2-11-15,-1 1-10 0,0-1-6 0,1 2-8 16,1-5-8-16,-1-1-3 0,1-2-4 0,-1-2-4 15,0-2 0-15,1-4-3 0,-1-2-2 16,-2-1-4-16,2-4 2 0,-3-2 2 0,0-1-2 16,0-4 5-16,-1-2-2 0,1-1-7 15,-4-4 1-15,4-1 1 0,-4 0 1 0,4-2 7 16,2-4 10-16,-4-1 2 0,4-3 3 0,-1 1 2 16,2-1-4-16,-1 1-4 0,-2 2-3 0,1 2 0 15,-1 2-2-15,1 2 3 0,-3 1 4 0,2 1 2 16,-2 5 5-16,0 2 2 0,-2 2 2 0,3 2-3 15,-5 1 2-15,0 1-5 0,-1 1 0 16,0-2 1-16,0 1-2 0,-3-1 5 0,-4 1-2 16,1 2 0-16,-4-3-1 0,-2 1 1 0,0 0 1 15,0-1 2-15,0-2 3 0,-3-1-2 0,4-2-4 16,1-1-3-16,-1-1-3 0,4-4-3 16,2 1 3-16,-2-3 0 0,3 0-3 0,0-1 1 15,1-4-11-15,1-1-3 0,2-2-6 0,0-3 0 16,0 1 0-16,0 0 1 0,3 1 5 0,4 1-10 15,1 2 9-15,-3 0 2 0,2 1-1 16,2 1 6-16,1-1-4 0,0 0 2 0,1 1-1 16,0 1 1-16,1-2 1 0,3 1-2 15,-1-1 1-15,5 0 3 0,0-1 0 0,2-1 4 16,2 2 1-16,2-2 0 0,-1-1 1 0,-1 1-1 16,1-1 3-16,-1 0 0 0,-5-1 4 0,-1-1 1 15,0 0 0-15,-3 0 2 0,-2-1-5 0,-2 2 0 16,-2 0 0-16,-1 1 3 0,-5 0 2 0,1-1-1 15,0 0-1-15,-3-1-2 0,0 1-4 0,0 0-1 16,0 1 2-16,-2 1-5 0,-2 0 5 16,1 4-1-16,-4 0-1 0,3 1-1 0,-4 2-6 15,-1 0-6-15,0 1-5 0,-1 5-1 0,2 4 0 16,-1 1 4-16,1 3 1 0,-2 3 4 16,2 0-3-16,0 1 3 0,4 2 1 0,-4 0-4 15,6 1 7-15,-1 1 2 0,2 0 0 0,1-1 5 16,0-1-2-16,0-2-1 0,4-1-3 15,-2-2 1-15,8-2-6 0,-2-1-1 0,-1-1 0 16,1-3-6-16,2-2 2 0,0-3 0 0,0-2 3 16,1-1 1-16,-1 0 5 0,0-2 8 0,1-4 1 15,-2-2 7-15,0-3 0 0,2-1-3 16,-2-2-1-16,2-1-3 0,0-1-4 0,-1 0 0 16,-1-1-2-16,1-1 3 0,0 1-6 0,-1 1 1 15,2 0 2-15,-3 1-9 0,1 2 6 0,-2 2-2 16,1 2-4-16,0 2 6 0,0 1-11 0,-1 4 0 15,1-1-4-15,1 3-3 0,0 0 3 0,1 1-2 16,0 5 7-16,-1 0 5 0,2 2 2 16,-2 1 3-16,1 1 2 0,1 2-6 0,-1 1 9 15,0 1-1-15,-1-2 1 0,1 1 5 0,-5-2-4 16,2 1 1-16,-4-2-1 0,2 1 2 0,-2-2 6 16,-3-2 3-16,0 0 4 0,0-3 0 15,0-1 3-15,0-1 4 0,0-2 1 0,0 0 0 16,0 0 0-16,0 0-5 0,0-1-9 0,0-4-9 15,1-1-6-15,1-1-1 0,3-2-5 0,-2-1 7 16,4 0-2-16,-2-3 0 0,4 0 3 16,0 0-3-16,0 1-3 0,2-1 1 0,-1 2 3 15,0 0-3-15,1 1 4 0,0 1-1 16,-1 2-1-16,2 0 3 0,-2 2-2 0,0 3 3 16,2 1-1-16,-2 1 1 0,0 0 3 0,1 2-3 15,1 4 4-15,-1 1 3 0,2 2-2 0,-2 1 3 16,3 3 2-16,-2 0-5 0,-2 1 2 0,0 0-3 15,-4 0-4-15,1 1-4 0,-4-2-5 0,1 0-11 16,-3-2-24-16,-1-1-27 0,0 0-37 0,0-3-50 16,-6-2-82-16,3 0-196 0,-1-3-152 15,1 0-784-15</inkml:trace>
  <inkml:trace contextRef="#ctx0" brushRef="#br0" timeOffset="-206431.39">1058 13844 2058 0,'0'0'-16'0,"0"0"43"0,0 0 29 0,0 0 21 15,0 0-9-15,0 0-24 0,0 0-8 16,0 0-9-16,-6-121-6 0,6 105-4 0,0 0-3 15,-2 2-1-15,-1 1-1 0,-1-1 0 0,-2 1 0 16,-3 2 0-16,-2 0 0 0,1 1-1 16,-1 3 1-16,-4 2 0 0,1 3-2 0,-1 2-4 15,-1 0-4-15,0 9-3 0,1 1-4 0,-3 3-3 16,3 4-1-16,-1 2-2 0,4 2 0 0,-3 3 3 16,2 1 1-16,1 2 3 0,4 0 1 15,2-2 2-15,1-1 1 0,4-4 2 0,1 0 0 16,0-3 0-16,2-4-1 0,5-3-1 0,-1-1-1 15,2-4 1-15,1-2 3 0,1-3 8 0,3-3 8 16,1-7 5-16,0-6 1 0,6-4-7 0,1-5-5 16,3-4-1-16,-1-1-3 0,0-2 1 0,-1 0 0 15,-1-2 2-15,-3 0 2 0,1-2 3 16,-5-1-2-16,1 0-4 0,-4-2-4 0,0-1-2 16,1 0-3-16,-2-3-2 0,-2 1-5 0,1-1-6 15,-5 2-2-15,2 4 2 0,-5 6 2 0,0 6 5 16,-1 9 3-16,0 7 3 0,0 5-5 15,0 4-16-15,-1 3-8 0,-3 9-5 0,0 8 6 16,-1 7 18-16,-2 5 6 0,2 5 2 16,0 1 3-16,3 1-5 0,2 0 3 0,0 0 3 15,0-2-1-15,3-2 5 0,5-1-2 0,3-3-1 16,2-1-3-16,5-6-2 0,0-5 0 0,4-4-4 16,-1-6 0-16,1-4 3 0,4-4 1 15,-4-1 0-15,-1-4 3 0,-1-5-3 0,1-2 3 16,-1-3 1-16,-2-3-1 0,-1-1 1 0,-2 1-1 15,-2-3 1-15,0 2 2 0,-3 1 2 0,1-2-1 16,-2 1-1-16,-3 1-1 0,1-1 2 0,-3 2-3 16,0 2-1-16,0 5 2 0,-3 2-1 0,-1 4 8 15,0 1 3-15,0 2-2 0,0 0-8 16,0 6-2-16,0 4-2 0,-1 5 1 0,-2 4 7 16,-1 4-3-16,1 2 0 0,-1 1 0 0,1-1-1 15,2 3-2-15,1-4-3 0,0-1-1 0,4-5-14 16,4-3-11-16,1-3-26 0,4-4-39 15,2-5-58-15,3-3-93 0,-5 0-222 16,-3-2-639-16</inkml:trace>
  <inkml:trace contextRef="#ctx0" brushRef="#br0" timeOffset="-206288.77">1587 13092 1953 0,'0'0'209'0,"0"0"-126"15,0 0-11-15,0 0-16 0,0 0-56 0,0 0-55 16,0 0-36-16,0 0-68 0,0 0-120 0,0 0-187 16,0 0-857-16</inkml:trace>
  <inkml:trace contextRef="#ctx0" brushRef="#br0" timeOffset="-205906.19">1789 13440 2324 0,'0'0'54'0,"0"0"24"16,0 0 30-16,0 0 15 0,0 0-25 0,0 0-15 15,0 0-10-15,0 0-13 0,0 0-19 0,0 0-18 16,0 0-5-16,0 0-8 0,0 0-1 0,130-127-1 16,-117 105-3-16,2-1-4 0,-1 0-3 0,-3-1-5 15,0 0-8-15,-2-1-7 0,-4-1-16 0,-1-2-14 16,-3 0-23-16,1-1-19 0,-2 0-25 15,-2 2-24-15,-5 1-5 0,-4 4-4 0,-2 2 26 16,-5 7 43-16,1 4 32 0,0 6 33 0,-2 3 22 16,0 10 8-16,4 5 12 0,-1 9 17 0,3 3 11 15,1 8 16-15,1 5 8 0,2 6-3 16,3 3-4-16,2 6-6 0,0 3-1 0,4 0 3 16,0 0 0-16,4 1-5 0,1-1-11 0,4-2-15 15,0-1-11-15,4-7-10 0,0-3-8 0,3-4-3 16,-3-4-6-16,4-1-3 0,-5-6-2 0,2 0-11 15,-3-4-8-15,-1-2-16 0,-4-3-22 16,3-4-33-16,-7-1-46 0,1-3-50 16,-3-3-70-16,0-2-155 0,0-3-40 0,0-3-609 0</inkml:trace>
  <inkml:trace contextRef="#ctx0" brushRef="#br0" timeOffset="-205755.08">1687 13602 2340 0,'0'0'17'0,"0"0"-22"0,0 0-2 0,0 0 8 16,0 0 10-16,0 0-3 0,0 0 1 0,0 0-7 15,0 0-11-15,0 0-28 0,143-27-69 0,-105 19-165 16,-8 2-255-16,-11 2-863 0</inkml:trace>
  <inkml:trace contextRef="#ctx0" brushRef="#br0" timeOffset="-205602.37">2410 13402 2565 0,'0'0'251'0,"0"0"-145"0,0 0 15 0,0 0-15 16,0 0-49-16,0 0-32 0,0 0-22 0,0 0-23 16,0 0-29-16,0 0-44 0,0 0-87 0,0 0-148 15,0 0-352-15,11-80-865 0</inkml:trace>
  <inkml:trace contextRef="#ctx0" brushRef="#br0" timeOffset="-204999.97">3003 14548 2747 0,'0'0'8'0,"0"0"2"0,0 0 11 16,0 0 8-16,0 0-11 0,0 0-4 0,0 0-1 16,0 0-3-16,0 0-4 0,0 0-3 15,0 0-6-15,0 0-11 0,119-6-26 0,-90-4-51 16,1-4-93-16,-2 1-165 0,-7 4-257 0,-8 3-853 0</inkml:trace>
  <inkml:trace contextRef="#ctx0" brushRef="#br0" timeOffset="-204147.74">3590 14400 2157 0,'0'0'65'0,"0"0"-59"15,0 0 31-15,0 0 40 0,0 0 1 16,0 0-24-16,0 0-3 0,0 0-6 0,0 0-7 15,0 0-5-15,55-119-6 0,-52 108 0 0,-1 2-1 16,-1 1 0-16,-1 1 0 0,0 1-1 16,0 1-1-16,-3 2-6 0,-3-1-1 0,-1 2-7 15,-1 1-10-15,-1 1-4 0,-3 0-13 0,0 3-5 16,-3 5-6-16,2 2 0 0,-3 3 0 0,2 1 3 16,1 2 2-16,-2 1 2 0,3 2 2 15,3-2 1-15,-1 1 4 0,6-2-5 0,-1-1 6 16,3-1 2-16,2-3 0 0,0 1 7 0,0-3-7 15,5 1-4-15,0-3-6 0,3-2-4 0,3-1 3 16,0-4 3-16,2 0 9 0,3-1 7 0,2-6 3 16,-4-4 4-16,5-1 5 0,-2-4-4 15,-2 0 8-15,2-2 2 0,-3 0 2 0,1-2 5 16,-3 2-2-16,-1 0-1 0,-2 3-3 0,-2 2 0 16,0 2 1-16,-1 2 1 0,-3 3-3 0,-1 2-4 15,-1 1-8-15,3 2-3 0,-3 1-4 0,1 0-5 16,-2 0-3-16,2 0 0 0,4 2-2 15,-3 4 6-15,-1 0 2 0,4 2 1 16,-3 1 3-16,3 1-2 0,-3-1 1 0,5-1 1 16,-5 1-1-16,4-2 2 0,-2-1-3 0,1-3 2 15,4 0 2-15,-5-2-1 0,5-1 6 0,1-3 4 16,1-4 3-16,0-2 4 0,1-1 1 0,-1-4-1 16,4-1 1-16,-3-1 2 0,-4-1 5 15,4-2 4-15,-2 1 5 0,-2-1 1 0,1-2-5 16,-1-1-4-16,-1 0-2 0,-4-1-8 0,3-2-1 15,-5-2-4-15,3-2-4 0,-4-2-1 0,0-2-4 16,-1-3-3-16,0-1-7 0,0 1-4 0,-1 2-2 16,-5 3 1-16,2 3 2 0,-4 7 8 0,0 6 3 15,3 3 4-15,-1 6 6 0,-2 4-7 0,4 2-4 16,-2 6-7-16,2 8-2 0,-3 4 2 16,3 5 5-16,-3 6 6 0,4 2 1 0,0 2 1 15,0 3 0-15,2 1-2 0,1 0-4 0,0 2 2 16,5-4-2-16,0 0 0 0,4-4-2 15,1-2-9-15,0-5-11 0,6-3-15 16,-3-5-17-16,2-4-17 0,2-2-21 0,0-3-34 16,-3-5-37-16,4-1-58 0,-5-1-81 0,6-2-141 15,-9-3 27-15,-1 2-436 0</inkml:trace>
  <inkml:trace contextRef="#ctx0" brushRef="#br0" timeOffset="-203731.35">4220 13591 2484 0,'0'0'65'0,"0"0"3"0,0 0 12 0,0 0 6 15,0 0-24-15,0 0-23 0,0 0-8 16,0 0-8-16,0 0-7 0,0 0-5 0,3 134-5 16,2-109-3-16,-2 2-3 0,3-1 1 0,-3 1-2 15,2 0-3-15,-3 0-4 0,-1-1-6 0,-1 0-6 16,0-4-5-16,0 0-2 0,0-3-2 0,0-3 6 15,0-2 4-15,0-3 3 0,0 0 8 16,0-3 0-16,0-2-3 0,1-2-4 16,3-2-8-16,-1-2-4 0,0 0 4 0,3-2 9 15,0-3 10-15,3-4 7 0,1 0 1 0,1 0-1 16,-1-1-1-16,4 2 1 0,-4 3 5 0,0 0 3 16,1 2 4-16,-3 2-2 0,0 1-4 0,1 0-2 15,-2 2 1-15,-2 3-1 0,1 0 4 0,-4 2 6 16,0 0 1-16,0 0 5 0,-2 1 3 15,0 1 0-15,-2 0 0 0,-2 0 0 0,-5-2-2 16,0 3-2-16,-4-2-1 0,-2 1-3 0,0-1-5 16,-1 0-3-16,1 0-3 0,-2-1-4 15,2-1-3-15,0-2-3 0,3-1-10 0,1-1-15 16,2-1-22-16,1-1-37 0,5 0-57 0,2 0-119 16,1-4-194-16,0 1-140 0,0 1-801 0</inkml:trace>
  <inkml:trace contextRef="#ctx0" brushRef="#br0" timeOffset="-202330.57">4749 13904 1103 0,'0'0'417'0,"0"0"-10"0,0 0-45 16,0 0-97-16,0 0-73 0,0 0-48 0,0 0-41 16,0 0-32-16,0 0-27 0,0 0-16 0,0 0-16 15,0 0-13-15,0 0-6 0,0 0-15 0,-115-63-10 16,95 72-11-16,2 3-15 0,2 2-7 15,-2 1-11-15,1 2-5 0,2 1 0 0,-1 1 4 16,5-1-2-16,-1 1-2 0,3-1-5 0,1-1-3 16,4-1 6-16,2-1 14 0,2-1 15 0,0-3 13 15,0-4 12-15,2 0 5 0,4-2 4 0,0-1 8 16,4-3 10-16,1-1 14 0,-1-3 13 16,2-4 11-16,5-3 9 0,-4-2 2 0,5-3 7 15,0-1 5-15,-1 1 5 0,-1 1 3 0,-3-1 3 16,1 0 0-16,0 2-6 0,-4 2-11 15,-3 1-11-15,2 3-11 0,-5 3-9 0,2-1-6 16,-2 3-9-16,-2 1-7 0,3 1-3 16,-2 0-6-16,-2 0-2 0,3 0 0 0,0 3-2 15,-2 2-2-15,0 1 3 0,2 2-6 0,-2 1 3 16,0 0 2-16,-1 0-1 0,4 2 5 0,-2-3 1 16,-1 0 1-16,5-1 1 0,-4-1 2 0,3-2-1 15,-2-2-3-15,5-1 1 0,-2-1 3 0,-1 0 7 16,3-2 11-16,0-3 8 0,1-2 6 0,0-3 2 15,-1 0 0-15,4-2-4 0,-3 1 0 16,3-2 3-16,-1 1 1 0,0-1-3 0,0 0-1 16,-1 1-10-16,0 0-5 0,4 1-5 0,-4 1-3 15,1 1-3-15,-1 2-1 0,-1 2 0 16,3 1-1-16,2 2 1 0,-1 1 0 0,1 1-2 16,0 0-1-16,2 1-1 0,-3 5-1 0,3-1-1 15,-3 3 1-15,1 1-1 0,-2 2 1 0,-1 1 4 16,-3 0 2-16,1 1 0 0,-5 0 2 0,0 0 2 15,-4 0 1-15,-1-2 6 0,0-2 4 16,-1 0 3-16,-6-2 3 0,2-3 2 0,-3 1 1 16,-1-2 0-16,4 0 2 0,-2-3 0 15,-1 0 4-15,4 0 1 0,-2-3-4 0,5 0-4 16,-1-2-9-16,0 1-6 0,0-3-7 0,2-3-1 16,0 0-4-16,0-2-3 0,3-4 0 0,0 0-2 15,4-2-2-15,-2-3-3 0,4-4-6 0,1-3-12 16,0-5-15-16,2-4-18 0,2-4-19 0,0-4-12 15,-3-3-6-15,0 1 5 0,-1 5 19 0,-1 4 28 16,-5 7 28-16,0 6 23 0,-3 6 14 16,0 5 8-16,-1 6 4 0,0 3 5 0,0 4 9 15,0 1-1-15,0 4-6 0,0 6-7 0,-3 5-13 16,-2 4-4-16,3 3-2 0,0 4 0 16,0 0 3-16,0 3 2 0,0 0 4 0,2 1 4 15,0-2-2-15,0-1 3 0,0-2-2 0,0-2-3 16,0-1 1-16,2-3-7 0,2-3 0 0,-1-2-3 15,3-2-1-15,-3-3-1 0,3-2 0 16,-1-1 5-16,-2-4 1 0,2 0 8 0,-2-2 6 16,4 0 7-16,-2-4 4 0,2-2-5 0,1-3-7 15,0-1-9-15,2-2-9 0,1-2-4 16,-1 1 1-16,1-3-2 0,0 3 2 0,-1 0-5 16,-1 2 0-16,0 1 1 0,-4 2-6 0,3 2 5 15,-3 1-2-15,0 2 0 0,0 1 2 0,-1 2-9 16,-2 0-2-16,-1 0-2 0,2 4-2 0,-2 2 6 15,1 1 4-15,-2 3 3 0,0 0 3 0,0 2 1 16,0 1-1-16,-2-1 2 0,1-1-6 16,-2 2 5-16,3-1 0 0,-1-1 1 0,1-1 3 15,0 0-2-15,0-1 0 0,1-1-3 0,2-1 4 16,2-2-5-16,-2-2 0 0,3 1 1 0,-2-3-1 16,2 0 4-16,-2-1 2 0,2 0 7 15,-2 0 0-15,4-4 2 0,-2-1-1 0,0-2-2 16,3 0-1-16,-1-3-3 0,-3 1-2 0,2 0-2 15,0-1-2-15,-2-2 1 0,2 1 0 16,0-1-1-16,-1 0 1 0,1 3-6 0,-1-3-3 16,0 3 0-16,-1-1-7 0,0 3 3 0,-3 1-2 15,1 3-1-15,-1 2 1 0,-2 0-6 16,0 1-4-16,0 0-3 0,0 2 4 0,0 4 7 16,-2 1 9-16,-1 1 7 0,0 1 2 0,-1 2-1 15,-1-1-2-15,2 1 1 0,-2 0-2 0,4 0 3 16,0 0 4-16,0-1 1 0,1 0 3 0,0-2-1 15,0 0 0-15,0-1-2 0,1-1-1 0,1-1-2 16,3-3-1-16,-1 0 0 0,3 0 2 16,-3-2-1-16,2 0 6 0,-2 0 2 0,2-3 1 15,2-1 0-15,-2-2-4 0,2-1-1 0,0 0-3 16,0-1-1-16,-1-1-2 0,0 0-2 0,1 1 2 16,-3-3-1-16,4 2 1 0,-1-2-3 15,-2 1-1-15,1 0-3 0,0 2-1 0,-3 0 1 16,2 3-1-16,-4 0 0 0,-1 4 1 0,2 0-2 15,-2 1-1-15,1 0 0 0,-1 1 3 16,0 4 3-16,-1 1 3 0,0 1 3 0,0 0-1 16,2 0-1-16,-2 0 1 0,0 0-5 0,0 1 1 15,0-1 0-15,0 0-3 0,0 0-1 0,1 0-6 16,2-2-5-16,0 1-9 0,-1-3-14 16,0 0-9-16,-1 1-19 0,4-3-22 0,-1 0-25 15,-1-1-36-15,1 0-51 0,-1 0-85 0,-2-2-167 16,4-2-43-16,-5 3-552 0</inkml:trace>
  <inkml:trace contextRef="#ctx0" brushRef="#br0" timeOffset="-202093.19">5048 13515 2533 0,'0'0'13'0,"0"0"17"0,0 0 26 0,0 0 26 15,0 0-2-15,0 0-15 0,0 0-15 0,0 0-17 16,0 0-13-16,0 0-8 0,124 51-10 0,-94-49-8 16,1-1-10-16,3-1-34 0,0 0-59 15,0 0-105-15,-2-2-224 0,-7-1-435 0,-9 0-397 0</inkml:trace>
  <inkml:trace contextRef="#ctx0" brushRef="#br0" timeOffset="-200505.52">4802 14234 1085 0,'0'0'366'0,"0"0"-231"0,0 0 36 16,0 0 37-16,0 0-16 0,0 0-51 0,0 0-46 16,0 0-28-16,0 0-15 0,0 0-15 0,0 0-1 15,0 0-3-15,-13-72-2 0,13 69-5 0,0 1-4 16,-1-1-1-16,1 1 0 0,0 0 1 15,0-1 4-15,0 1-2 0,-1 1-4 0,1 1 0 16,0 0 1-16,0 0 2 0,0 0 4 0,0 0 3 16,-1 0-1-16,-1 3-5 0,-1 3-5 0,-2 2-9 15,-3 3-5-15,2 4 1 0,-3 2 1 0,-1 1 1 16,0 2 3-16,0 0-2 0,-1 0-2 16,1 0 3-16,0 3-1 0,-1-3 1 0,1 1 1 15,-2 0 1-15,-3-3 0 0,4 0 0 0,-2-1 3 16,1-2-4-16,0-1 1 0,0-1 1 15,2 0 1-15,1 0 1 0,-1-2-2 0,2 2-2 16,0-2-5-16,-3 0 2 0,2-1-3 0,-1-1 1 16,0 1-2-16,2-2-1 0,-1 1 3 15,5-2-4-15,-2-3 1 0,2 1-3 0,0-3-5 16,2 2 5-16,2-2 0 0,0-1-3 0,0 1 4 16,0 1-4-16,0-1 0 0,2 0-1 0,4 2 2 15,2-2 3-15,-2 1-1 0,7-1 3 0,1-2 2 16,0 0-6-16,6 0 2 0,1-1-2 0,2-3-6 15,1 0 7-15,0-1-1 0,4 0 0 16,0 1 4-16,-1 0-8 0,-1 1-5 0,1 0-4 16,-3 2-12-16,3 0-7 0,-3 1-14 0,2 0-24 15,-4 0-43-15,0 0-67 0,-1 0-97 16,-4 0-207-16,-4 0-357 0,-5 0-345 0</inkml:trace>
  <inkml:trace contextRef="#ctx0" brushRef="#br0" timeOffset="-198614.44">1557 15829 324 0,'0'0'163'0,"0"0"73"0,0 0 50 16,0 0 9-16,0 0-59 0,0 0-39 15,0 0-24-15,0 0-26 0,4-120-24 0,-9 109-22 16,0-1-23-16,0 2-15 0,-4 0-6 0,2 2-9 16,0 2 0-16,-2 1-9 0,0 3-10 0,0 2-16 15,0 0-12-15,-3 6-7 0,1 3-8 0,-3 5-3 16,-3 3-2-16,0 4 2 0,2 1-2 15,-3 4 10-15,3 0-2 0,-1 1-2 0,6 0 4 16,0 0-7-16,0-1 9 0,5-3 1 0,0 1 1 16,3-2 2-16,0-4-3 0,2-2 2 0,0-3-3 15,2-4-2-15,2-1-4 0,3-4-2 16,4-1-1-16,-1-3 13 0,0-3 4 0,3-6 7 16,3-3 10-16,1-6-4 0,-1-3 6 0,3-6-1 15,2-2 1-15,-2-2-3 0,-1-4 0 0,-2 2 3 16,2 0 0-16,-6-1 3 0,2 2-1 0,-2-1-3 15,-4-2-6-15,2 1 1 0,-4-2-8 16,2-1-2-16,-4 1-3 0,2 0-5 16,-3 3 5-16,0 2-4 0,-3 6 3 0,0 6-2 15,0 6 3-15,0 3 5 0,0 7 0 0,0 2 1 16,0 1-12-16,-2 2-9 0,-1 9-4 0,2 5 2 16,-2 6 6-16,-1 4 7 0,2 4 2 0,2 2-1 15,0 2 3-15,0-1-2 0,0 2 3 0,3-1-2 16,4 0 1-16,2-3 1 0,-2-1-2 0,3-4 0 15,3-2 2-15,-1-3-1 0,3-4-5 16,0-3 5-16,2-4-8 0,-1-3 2 0,2-3 3 16,0-3-1-16,-2-1 0 0,1-3 0 0,1-6 5 15,-4-1-2-15,3-4 5 0,-4-1 1 16,4-1-3-16,-4-1-1 0,-1 0 2 0,0-2-2 16,-1 1 2-16,-3 1 1 0,0-2 0 0,-1 1 1 15,-5 0 1-15,0 4-1 0,-1 0-3 0,-1 3 1 16,0 4 8-16,0 3 2 0,0 1 9 15,0 3-2-15,-3 0-10 0,3 3-10 0,-2 5-6 16,-3 3-3-16,2 4-3 0,1 3 9 0,-3 2-2 16,2 1 2-16,2-1 1 0,0 0-7 15,1-2-4-15,0-3-15 0,2-1-24 0,3-2-42 16,1-4-56-16,3-3-68 0,4-5-106 0,-5 0-187 16,0 0-827-16</inkml:trace>
  <inkml:trace contextRef="#ctx0" brushRef="#br0" timeOffset="-198469.83">1981 15271 1369 0,'0'0'844'0,"0"0"-714"0,0 0 0 16,0 0-1-16,0 0-39 0,0 0-57 16,0 0-35-16,0 0-30 0,0 0-19 0,0 0-30 15,0 0-62-15,0 0-116 0,0 0-301 0,0 0-875 0</inkml:trace>
  <inkml:trace contextRef="#ctx0" brushRef="#br0" timeOffset="-198047.35">2098 15707 2484 0,'0'0'51'0,"0"0"23"16,0 0 24-16,0 0-6 0,0 0-22 0,0 0-19 15,0 0-19-15,0 0-10 0,0 0-2 0,0 0-9 16,78-124-1-16,-60 98 0 0,-5-2-4 16,5-1 0-16,-5-1-4 0,2 1 1 0,-2-2-4 15,-2 0-2-15,0-1 0 0,-2-2-6 0,-2 0-11 16,-4-1-5-16,0 1-12 0,-1-1-4 0,-2 4-1 16,0 1 1-16,-5 6 5 0,-2 4 7 15,1 5 8-15,-2 6 4 0,-2 5 2 0,1 4-2 16,-1 1-7-16,0 9-5 0,-1 6 4 0,1 9 6 15,-2 4 8-15,2 6 11 16,0 3 3-16,1 2 3 0,1 3 7 0,5 3 4 0,-3 2 7 16,4 4 5-16,1 2 9 0,0 3 1 0,1-1 2 15,0 2 3-15,0-2-5 0,0 1-4 16,0-1-1-16,1-2-13 0,0-4-7 0,1 0-3 16,3-6-7-16,-3-4 0 0,0-3-1 0,4-5-3 15,-4-3-7-15,3-4-5 0,0-3-5 0,-4-5-14 16,2-2-8-16,-1-3-19 0,1-3-30 0,-3-3-29 15,0-3-37-15,0-3-49 0,0 0-138 0,0 0-195 16,-1 0-770-16</inkml:trace>
  <inkml:trace contextRef="#ctx0" brushRef="#br0" timeOffset="-197871.78">2049 15955 2569 0,'0'0'59'0,"0"0"-42"16,0 0 13-16,0 0 26 0,0 0 16 0,0 0-12 16,0 0-10-16,0 0-13 0,0 0-12 0,0 0-18 15,0 0-9-15,0 0-15 0,145-72-50 0,-113 58-67 16,0 0-110-16,5 1-192 0,-12 2-199 16,-7 6-812-16</inkml:trace>
  <inkml:trace contextRef="#ctx0" brushRef="#br0" timeOffset="-197721.65">2759 15760 2515 0,'0'0'61'0,"0"0"1"16,0 0 3-16,0 0-24 0,0 0-38 0,0 0-30 16,0 0-56-16,0 0-66 0,0 0-102 0,0 0-208 15,0 0-341-15,0 0-178 0</inkml:trace>
  <inkml:trace contextRef="#ctx0" brushRef="#br0" timeOffset="-196172.46">2898 15476 1722 0,'0'0'120'0,"0"0"28"15,0 0 34-15,0 0 9 0,0 0-59 0,0 0-52 16,0 0-21-16,-2-128-17 0,11 107-14 15,0 2-10-15,1 0-4 0,2 2-8 16,-1 2-1-16,2 0-2 0,5 2-5 0,-4 2 7 16,2 2-9-16,-5 1 0 0,7 2-4 0,-6 1-2 15,1 3-6-15,1 1-6 0,-3 1-5 0,-1 1-3 16,-4 4 8-16,1 3 3 0,2 0 12 0,-6 3 3 16,3 1 6-16,-4 3 4 0,0 1 1 15,-1 2 6-15,-1 3-1 0,0 1 5 0,0-1 0 16,0 3 7-16,0-2-7 0,0 0 0 0,5 1 3 15,-2-3-12-15,6 0 7 0,-1-3-2 0,1-3-1 16,1-4-2-16,2-1-1 0,-1-3-1 16,1-1-3-16,-1-4 1 0,0-1 1 0,3 0-3 0,-3-2-6 15,1-7 3-15,0 0-7 0,0-4-2 0,4-1 1 16,-4-4-10-16,1 0 3 0,1 0-2 16,-1-3 3-16,-2 1 2 0,1 0-3 0,-1-1 2 15,-2 0 1-15,0 0 4 0,-3 1 5 0,-2 1 2 16,-1 2 4-16,1 1 1 15,-2 3-3-15,-1 3 4 0,-1 3 3 0,0 4 6 16,0 0 5-16,0 3-1 0,0 0 3 0,0 2-8 16,0 2 2-16,0 3-1 0,0 3-2 0,0 3 1 15,0 1 0-15,0 3 0 0,0 1-4 0,0 1 2 16,1 2-4-16,4-1-1 0,-2 1 1 0,0-2-5 16,4 1 2-16,-2-1-3 0,3-3 1 0,1-2-3 15,0-1 0-15,2-2-1 0,-1-2-3 16,1-3-3-16,-1-3 2 0,-1-2 2 0,0-1-2 15,1 0 11-15,-5-3-2 0,3-4 6 0,0-2 5 16,0-2-2-16,-3-2-1 0,3-1-2 0,-2-1 1 16,-1-2-2-16,3-1 2 0,-5-1-2 0,3-2-1 15,-4-2-1-15,-1 0-1 0,0-4 0 16,-1 0-4-16,0-3 4 0,0-1-7 0,-3-1-1 16,-5 0-1-16,-3 3-3 0,0 2-4 0,-1 4-3 15,-4 6 2-15,3 5-2 0,-3 5 5 0,4 5 5 16,-1 2-1-16,2 3 1 0,0 8-6 15,0 3 2-15,3 3-2 0,0 5 1 16,1 0 5-16,3 4-2 0,2 1 3 0,2-3 0 16,0-1-2-16,2-3 0 0,6-2 1 0,-2-2-5 0,4-3 4 15,4-3-3-15,-2-2 2 0,1-4-1 16,-1-1 8-16,3-3 2 0,-3 0 1 0,0-5 8 16,4-4-2-16,-3-2 1 0,0-3-1 0,1-3-2 15,-3 1-2-15,2-1 1 0,-2-1 1 0,-2-2-2 16,2-2 1-16,-1-1-1 0,-1-1-3 15,1 0 0-15,-1-2 0 0,0 3-4 0,1-1-3 16,-4 6 2-16,3 3-3 0,0 4 1 0,-1 2-2 16,-3 5 2-16,3 1-6 0,-1 3-2 0,-2 0 7 15,3 5-7-15,0 4 6 0,0 3 5 16,-2 2-3-16,4 2 5 0,0 3-2 0,5 0 0 16,-3 0 0-16,1 1 0 0,5-1-2 0,-4 0 4 15,4-1-2-15,1 0 2 0,-6-3 2 0,4 1-5 16,-5-1 4-16,-2-2-4 0,-2-2 2 15,-4 0 5-15,-3 0 6 0,-1-3 6 0,0 1 6 16,-5-2-1-16,-5 0-7 0,-1-2-1 16,-4 0-5-16,3-2-2 0,-1 1-1 0,-3-3-2 15,4-1-2-15,1 0-1 0,1-1 0 0,1-1-1 16,0-2-1-16,5 1-3 0,-2-1-1 0,4 2-6 16,1-1-9-16,0-1-4 0,1 0-5 0,0-1 1 15,2-1 7-15,5 2 2 0,-2-2 3 0,4 0 3 16,1 0-4-16,-1-1 4 0,2 1 2 15,0-2 1-15,0 0 4 0,4-2 2 0,-4 1 2 16,2-2 1-16,-3 1-1 0,2-2 1 0,3-3 1 16,-3 0 1-16,0-1 4 0,-2-2 2 0,1 1-2 15,-1-2 6-15,-1 1-2 0,1 0-3 16,-1-3 4-16,-4 3-5 0,2 0-2 0,0 3 3 16,-4 3 0-16,2 2-1 0,-2 1 3 0,-1 4-3 15,-2 2-4-15,0 2 4 0,0 1 3 0,0 0 1 16,0 0-4-16,0 6-4 0,-2 2-3 0,-5 3-3 15,4 0 2-15,-3 3 1 0,3-1-3 0,0 4 0 16,-2-2 5-16,4 3-3 16,-1 1 0-16,0-1 5 0,-3 0-4 0,5 1 1 15,0-1 2-15,0-2-4 0,0 0 0 0,5-3 1 16,-2-2-4-16,0-3-1 0,3-1 0 0,-1-2-3 16,2-3 1-16,3-1-2 0,-1-1 3 0,0 0 4 15,2-5-1-15,-1-2 8 0,1-5 1 0,1 0 0 16,-3-3 5-16,2-2-3 0,0 1-4 0,-1-3 5 15,-1 0-8-15,2-1 4 0,-2 0 1 16,0-1-3-16,-2 2 3 0,-2 2-3 0,1 2 1 16,-4 3-1-16,-1 4 5 0,-1 4 7 0,0 3 4 15,0 1 2-15,0 0-1 0,0 4-9 16,-3 5-9-16,-3 3-2 0,2 3 0 0,-3 3 0 16,4 1 2-16,-2 2 0 0,3 0-5 0,-1 0 1 15,2-2 1-15,-3-1-7 0,4 1-7 0,0-3-12 16,0-1-15-16,0-1-24 0,1-1-10 0,3-2-26 15,-2-1-41-15,-1-2-41 0,1-1-73 16,-1-2-140-16,3 0-129 0,-4-3-723 0</inkml:trace>
  <inkml:trace contextRef="#ctx0" brushRef="#br0" timeOffset="-195958.91">3903 15591 2634 0,'0'0'99'0,"0"0"0"15,0 0 21-15,0 0 2 0,-74 131-27 0,59-103-17 16,3-1-22-16,2 1-20 0,4-2-17 16,-1-1-14-16,1-2-6 0,4-4-14 0,0-3-18 15,2-3-37-15,0-3-51 0,1-3-115 0,1-2-208 16,3-4-349-16,-3 0-765 0</inkml:trace>
  <inkml:trace contextRef="#ctx0" brushRef="#br0" timeOffset="-195588.34">4411 15096 2277 0,'0'0'454'0,"0"0"-378"16,0 0 2-16,0 0 9 0,0 0-5 0,0 0-41 15,0 0-13-15,0 0-13 0,0 0-8 16,0 0-3-16,0 0 3 0,0 0-3 0,0 0-3 16,0 0-2-16,102-19-10 0,-71 10-19 0,5-1-39 15,-2-1-68-15,3 0-122 0,-2 0-240 0,-8 1-630 16,-8 3 103-16</inkml:trace>
  <inkml:trace contextRef="#ctx0" brushRef="#br0" timeOffset="-194473.59">4958 15059 2356 0,'0'0'13'15,"0"0"25"-15,0 0 42 0,0 0 30 0,0 0-20 16,0 0-26-16,0 0-13 0,0 0-20 0,0 0-16 16,0 0-2-16,0 0-1 0,103-127-2 15,-91 118-3-15,3 1 0 0,-4 2-4 0,0 2 0 16,0 1-2-16,-2 2 0 0,0 1 0 0,-2 0-4 16,0 0 5-16,2 3-4 0,-2 2-1 0,-2 2 3 15,4 4 0-15,-1 0 0 0,-2 4 5 16,1 1-2-16,1 2-4 0,-1 3 7 0,-2 0-3 15,0 3 3-15,-1 0 3 0,-2 1-1 0,3-2-3 16,-1-3 1-16,-2-2-1 0,2-1-2 16,-1-4 0-16,-1-2-3 0,3-2 2 0,-2-2-4 15,1-2 6-15,2-2 4 0,-3-1-5 0,3-2 13 16,-2 0-1-16,3 0 10 0,0-4 1 16,-1-4-2-16,3-1-5 0,0-3-6 0,1-1-3 15,-2-2-6-15,1 0 2 0,-3-4-3 0,3-2 1 16,-2 1 0-16,-1-5 0 0,0 1-3 0,-1-1-1 15,1-4 0-15,-4 1 0 0,3-1-3 0,-4 1-1 16,-1 0-1-16,0 4-5 0,0 2 2 0,0 5 5 16,0 4-2-16,-2 5 3 0,0 4 3 0,0 1-2 15,1 3-5-15,1 0-2 0,0 3-8 16,0 2-1-16,0 5 6 0,0 0 5 0,0 2 5 16,0 1-1-16,1 0 0 0,4 0-1 0,-1-2-2 15,2 0 3-15,-1-1-5 0,4-1 0 16,0-1 3-16,0-1 3 0,1-1 0 0,2-2 4 15,-2 0 0-15,1-2-5 0,0-2 4 16,5 0 1-16,-3 0 1 0,-2 0 4 0,5-5 1 16,-4 1 2-16,0-3-2 0,5-1 2 0,-4-1-4 15,5-2-4-15,-3 0 0 0,2-2 1 0,1 0-4 16,-4-1 0-16,5-2 1 0,-4 2-4 0,2-1 3 16,-4 0 3-16,0 1 1 0,-5 2 0 15,-2-1 3-15,0 1-2 0,-4 0-3 0,0 3 3 16,-2 0 1-16,0 4-1 0,-7 0 4 0,0 4-2 15,-2 1-3-15,-2 0-5 0,-2 8-5 0,-1 2 1 16,2 1-1-16,0 5 0 0,-1 0 1 0,3 1-3 16,0 3 3-16,0-1-1 0,4 2 1 15,-1 1 3-15,0 0-1 0,2 0 1 0,1 2 3 0,0-4 1 16,3 0-2-16,1-2 2 0,0-1-2 16,0 2-4-16,5-5 0 0,-1-1 3 0,3-2-1 15,-2-2-2-15,2-2 1 0,-1-1-3 0,0-3 4 16,3 1 0-16,-1-3 4 15,1-1 3-15,0 0 0 0,0-4 5 0,-1-1-2 16,2-4 1-16,3 0 2 0,-1-2-5 0,2-2 5 16,-2-1 0-16,5-2-3 0,-4 2-3 0,4-2-1 15,-4 0-4-15,5 0-1 0,-4-1 3 0,4 1-3 16,-3 1 1-16,2 2 1 0,0 3 0 0,-1 1-1 16,-1 3-3-16,-1 1 2 0,-2 3-3 0,-3 1-1 15,-1 1 7-15,-1 0-4 0,-4 4-3 16,3 3 6-16,-3 2-5 0,-2 0 3 0,0 3 6 15,1 2-1-15,-2 2 5 0,0 1 2 0,1 1 8 16,3 1 1-16,-1 0 1 0,0 5 6 0,2-1-1 16,0 1 0-16,2 3 0 0,2-2-8 0,1-1-8 15,1-2-4-15,4-2-4 0,1-1-2 16,4-3-5-16,1-1-5 0,1-5-16 0,3 0-18 16,1-6-19-16,2-3-35 0,3-1-52 0,-1-3-102 15,-2-3-228-15,-13 1-755 0</inkml:trace>
  <inkml:trace contextRef="#ctx0" brushRef="#br0" timeOffset="-193446.22">6557 15137 1951 0,'0'0'86'15,"0"0"45"-15,0 0 72 0,0 0 14 0,0 0-52 16,0 0-37-16,0 0-43 0,0 0-34 15,0 0-12-15,0 0-11 0,0 0-4 0,0 0-3 16,0 0-10-16,0 0 3 0,71-111-3 16,-70 98-7-16,-1-1 5 0,0 3-4 0,-1-1-4 15,-5 1 4-15,-2 0-7 0,-2 1-2 0,-3 0-10 16,-1 3-1-16,-3 0-8 0,-1 2-8 0,-2 3 2 16,-3 2-7-16,1 0 5 0,-2 6 5 0,1 2 7 15,-1 3 1-15,0 2-1 0,2 2 2 0,-1 1-2 16,3 1 6-16,3 3 3 0,0-1 6 15,4 2-2-15,3 0 9 0,2 0-6 0,5-1 0 16,1-1 4-16,2-2-7 0,2-2 7 0,7-4 0 16,1-1 5-16,2-2 2 0,5-4 6 0,0-1 5 15,6-3 0-15,1-3 3 0,1-6 1 16,2-3-1-16,-1-3 1 0,-2-2-1 0,3-2-2 16,-3-5-2-16,2 1 1 0,-3-4 1 0,1 1 2 15,-2-2 3-15,1 0 0 0,-3-1-5 16,1 0 3-16,-3-4-8 0,0-2-7 0,2-3 1 0,-4-3-4 15,1-1 1-15,0-2-4 0,-2 2 3 16,-2 1-8-16,-2 7-3 0,-3 6 1 16,-5 6-2-16,1 8 4 0,-4 7 3 0,0 4-1 15,0 3-4-15,-1 2-6 0,-4 8-3 0,-3 6 3 16,-4 6-1-16,0 6 11 0,-1 2 3 0,-1 4-3 16,3-1 8-16,-1 1-8 0,2 2-3 0,-1 1 0 15,0 0-1-15,1-1 0 0,0-1 4 0,1 0 6 16,3-4-3-16,2-1 5 0,0-2 0 0,2-2-3 15,2-3-1-15,0-1 1 0,1-4-2 16,4-2-1-16,1-2 3 0,3-2-4 0,-1-3-1 16,2-1-1-16,3-2-1 0,-2-1-2 0,3-1 1 15,-1-3 4-15,1-1-5 0,2 0 5 16,-3 0 0-16,2-3-2 0,-2-2 3 0,1-3 2 16,0-1 0-16,0-2-2 0,-1 1 2 0,0-2-2 15,-1-1 0-15,-1 2 1 0,-1-1-1 0,1-1 0 16,-2-1 1-16,0 2 3 0,0-3-1 0,-2-1-2 15,1 0-1-15,0-1 0 0,0 0-2 16,-2-1 4-16,0 2 0 0,-2-1-6 0,0 1 5 16,-2 2-5-16,1 1-2 0,-3 2 3 15,0 3-6-15,0 3 4 0,0 2 4 0,0 2 3 16,0 1 1-16,-6 0 0 0,1 3-3 0,-4 3 0 16,-1 3-3-16,0 3 4 0,-1 1 1 0,-2 2-1 15,1 3 4-15,-2 1-3 0,0 2 0 0,3 0-2 16,-2 0 2-16,1 4 3 0,2-2 4 0,-1 0 8 15,3 0-2-15,0-1 2 0,-1 0 0 16,3-1-3-16,1-3-2 0,3-2-3 0,-1-1-2 16,3-2-4-16,0-3-2 0,3-1 0 0,1-2-4 15,3-1-2-15,2-3 4 0,-2 0-5 0,3-2-4 16,2-1 5-16,2 0-3 0,0-6-1 16,3-2 2-16,1-3-5 0,-2 1-9 0,4-2-6 15,-4-2-16-15,1 1-25 0,1-1-27 0,-2 1-69 16,-1-1-133-16,-3 3-323 0,-4 4-937 15</inkml:trace>
  <inkml:trace contextRef="#ctx0" brushRef="#br0" timeOffset="-171151.57">11594 12157 1290 0,'0'0'-64'0,"0"0"14"15,0 0 73-15,0 0 51 0,0 0 4 16,0 0-22-16,0 0-38 0,0 0-20 0,0 0-3 15,0 0-1-15,0 0-2 0,0 0-10 0,-69-29-18 16,65 27-30-16,-2 1-36 0,3 0-45 0,-4 0-43 16,3-1-30-16,-5-1 18 0,0 1 51 15,1-2 9-15,4 3 12 0</inkml:trace>
  <inkml:trace contextRef="#ctx0" brushRef="#br0" timeOffset="-170929.16">10728 12086 173 0,'0'0'2'16,"0"0"-2"-16,-179 10-2 0,114-5 3 0,3-3 2 16,3 0 2-16,0 0 0 0,-1-2 1 0,1 0-2 15,-1 0 0-15,1 0-2 0,-2 0 1 0,-2 0 0 16,4 0 0-16,0 0-1 0,1-3-2 16,-2 2 0-16,4 1-1 0,0 0-1 0,0 0 0 15,1 0-2-15,2 0-1 0,-2 0-1 0,0 0-1 16,3-1 0-16,0 0 1 0,-1 1 0 15,2-1 2-15,3-1-3 0,-1 1-1 16,3-1-8-16,9 1-96 0,17 0 91 0</inkml:trace>
  <inkml:trace contextRef="#ctx0" brushRef="#br0" timeOffset="-170396.59">7917 12143 0 0,'0'0'105'0,"-123"19"-57"0,49-8-33 16,0 3-1-16,5-1 3 0,4-1 12 0,3 1 9 15,1-1 5-15,4-1-4 0,1-2-15 16,2 0-11-16,0-2-7 0,1 0-7 0,4-1 1 16,1-1-5-16,3-3 3 0,1 1 2 0,3-3-4 15,2 0-1-15,1 0-8 0,3-2-8 0,4-2-6 16,-1-2-3-16,2 0 4 0,0 0 7 16,1-1 9-16,0 2 6 0,2 0 5 0,1 0-1 15,-2 1 3-15,4-1 0 0,-1 2 1 0,1 1 0 16,2 1 1-16,-2 1 0 0,1 0 2 15,2 0 2-15,0 1 5 0,1 1 4 0,1 1 3 16,-2 2 7-16,1-1 0 0,0 2 4 0,-1 0 5 16,-1 1 7-16,1 0 10 0,-3 1 8 0,2 0 3 15,-1 2-1-15,1 0-6 0,0 3-13 16,-1 1-9-16,1 0-9 0,0 2-6 0,1 0-3 16,-1 2-2-16,1-2-6 0,1 3-8 0,0-2-2 15,2 0-10-15,3 1-7 0,-1-2-6 0,4 1-13 16,0-2-10-16,2 1-10 0,-1 1-6 15,3-3-2-15,1 1 2 0,3-1 3 0,1 0 3 16,-1-2 3-16,4-1 5 0,0-2 10 0,4 0 5 16,2 0 14-16,1-3 6 0,0 1 2 0,3-1 5 15,0-2-1-15,2 2 1 0,1 0 3 0,-1 0 2 16,-1-2 0-16,5 2 3 0,-4 1 0 0,0 0-1 16,2 0 2-16,2 0-1 0,-2 0 0 15,3 1 0-15,0-1 0 0,0 0 0 0,0 0 0 16,3-2-3-16,1 0 2 0,0 0 1 15,6-3-2-15,-2 2 0 0,3-3 0 0,1 2-2 16,0 0 2-16,2 1 0 0,-1 1-3 0,1 1-1 16,0 2-3-16,1 1-5 0,-1 0 5 0,0 0-4 15,-9-2-84-15,-7-3-21 0</inkml:trace>
  <inkml:trace contextRef="#ctx0" brushRef="#br0" timeOffset="-169410.67">8237 13066 0 0,'0'0'110'0,"0"0"-82"0,0 0-14 15,0 0 1-15,136 0 4 0,-112 2 10 16,3-2 12-16,-3 0 10 0,2 0 3 0,-2 0-1 16,4 0-1-16,-2-3-4 0,1 2-1 0,2-2-5 15,-3 0-4-15,0 0 1 0,1 1 0 0,-3-2-1 16,2 1-7-16,0-2-3 0,2 1-9 0,-1-1-3 15,0 1-5-15,0-2-6 0,2 1-1 16,-1 0-3-16,-2 2-1 0,1-1 0 0,-3 2 2 16,3 0-1-16,-3-1 3 0,4 1-2 0,1 0 1 15,-2 1-2-15,1-2 1 0,2 1-1 0,1 0 1 16,0 1 2-16,3-1 0 0,0-1-1 16,0 2 1-16,4-1-1 0,-5 1 0 0,4 0-2 15,-1-1 4-15,1 2 0 0,3 0 0 0,-1 0 1 16,0 0-2-16,-1 0 1 0,4 0 0 15,-2 3 3-15,2-1 3 0,1 0-1 0,-1 0 2 16,0 0 0-16,4-1 1 0,-1-1-2 0,0 0-1 16,0 0-3-16,-1 0-2 0,1 0 2 15,-1 0-1-15,-1 0-3 0,3 0 0 0,-3 0-1 16,-1-1-2-16,3 1 2 0,-3-1-2 0,-1 0 0 16,2-1 0-16,-2 1 0 0,-1-1 4 0,1 1-5 15,0 0 1-15,-2-2-3 0,0 2-3 0,-4-2 4 16,2 0 1-16,-4-1 0 0,2 0 3 0,-2 0-2 15,0-1 0-15,-2-1 2 0,1 1-3 16,-1 0 4-16,-3-1 1 0,1 2 1 0,-1-2 4 16,-3 2-2-16,2 0-1 0,-3 0 2 0,-2 1-3 15,3-1 3-15,-3 1 1 0,-1 0-1 0,-2 0 3 16,2 1-2-16,-2-1 0 0,1 0-2 0,0-1-5 16,-2 1 2-16,3 1-2 0,-4 0 0 0,1-1-2 15,0 2 0-15,-4 1-1 0,2-1-4 16,-3 1 2-16,0-1 2 0,2-1-2 0,-2 0 2 15,-1 0 0-15,2 0-3 0,0-2-1 16,-3 2 1-16,5-1-1 0,-3-2 1 0,1 0 0 16,1 1-2-16,-2-1 0 0,3-1-2 0,-4 0 2 15,0 2 3-15,-3 0 2 0,-1-2 5 0,-3 1 5 16,3-1 3-16,-5 0 6 0,3 1 2 16,-2-1 4-16,2 0 3 0,-3 0-1 0,4 0 1 0,-4 0-4 15,3-2-3-15,-2 0-1 0,3-2-7 16,3 0-2-16,0-3-6 0,2-3-5 0,2 0 0 15,2-1-2-15,-3 0 0 0,0-2 3 0,-1 1 0 16,-5 0 2-16,1-2 0 0,0 0 2 16,-4 0 0-16,3-1 0 0,-5 0 3 0,1-1 1 15,-3 2 2-15,0 0 2 0,-2 1 1 0,-3 0 4 16,-6 0 1-16,0 2 0 0,-4 1-2 0,-4 0 0 16,2 1 3-16,-3 1-1 0,-3 2 4 15,0-1-3-15,-5 2-5 0,0 3-2 0,-8 0-6 16,-2 2-3-16,-2 2-1 0,-3 2-2 0,1 0-2 15,-1 2-6-15,-2-2-8 0,5 1-13 16,3-1-27-16,5 0-30 0,2-2-50 0,5-1-60 16,5 0-74-16,8 0 5 0,2 2-293 0</inkml:trace>
  <inkml:trace contextRef="#ctx0" brushRef="#br0" timeOffset="-168780.36">11802 12246 1478 0,'0'0'148'16,"0"0"-147"-16,0 0 27 0,0 0 22 16,0 0 4-16,0 0-7 0,0 0-25 0,0 0-1 15,0 0 12-15,0 0 16 0,0 0 6 0,0 0-10 16,0 0-12-16,119-50-12 0,-83 41-13 0,-1 0-2 16,3 0-2-16,-1 0-2 0,0 0-2 15,4 0 0-15,-4 0-2 0,-2 1-2 0,1-1-5 0,-2 1-15 16,-3 0-23-16,-2 2-27 0,-7 0-27 15,-3 3-30-15,-7 0-13 0,-4 3-7 0,-2-1-19 16,-4 1 15-16,-2 0-9 0,0 0-40 0,-4 0 18 16,-2 0 21-16,-1 0-75 0,4-1 106 0</inkml:trace>
  <inkml:trace contextRef="#ctx0" brushRef="#br0" timeOffset="-168561.93">12223 11965 334 0,'0'0'166'0,"0"0"35"0,0 0 17 16,0 0-30-16,0 0-38 0,0 0-22 0,0 0-19 15,0 0-14-15,0 0-13 0,0 0-18 0,0 0-12 16,0 0-8-16,0 0-11 0,0 0 0 0,116-85-5 16,-93 85-4-16,0 0-2 0,-1 1-4 15,0 5-6-15,-1 1-5 0,-3 0 0 0,-2 4 4 16,-3 3 3-16,-4 0 2 0,-3 3 0 0,-1 0-7 16,-5 2-6-16,0 0 0 0,-3 1-11 15,-4 1 0-15,-1-2-8 0,-2 2-14 0,1-2-23 16,-2-2-30-16,3 1-46 0,4-3-66 0,-2-4-93 0,5 0-78 15,0-5 21-15,1-2-221 0</inkml:trace>
  <inkml:trace contextRef="#ctx0" brushRef="#br0" timeOffset="-166925.23">12710 12144 945 0,'0'0'31'0,"0"0"32"0,0 0 53 15,0 0 59-15,0 0 2 0,0 0-49 16,0 0-36-16,0 0-14 0,50-123-9 0,-44 105-5 16,2 0-13-16,1-2-9 0,-3-2-9 0,0-1-6 15,1-3-6-15,-1-2-7 0,0-3-4 0,1 0-8 16,-3-2 0-16,-2-1-1 0,0 3-4 16,-2 2 3-16,0 4-2 0,-2 6 3 0,-1 5 2 15,-2 6 3-15,0 3-3 0,-3 3-6 0,3 2-14 16,-3 1-11-16,-1 7-7 0,-1 3 0 15,0 7 8-15,-3 4 5 0,2 5 7 0,-1 3 5 16,1 2 1-16,5 4 4 0,-1 0 3 16,5 0 3-16,2 0-1 0,0 0 2 0,2-2-3 0,6 0-1 15,0-3 2-15,5-3-5 0,-2-2 1 16,6-4-1-16,-2-2-4 0,4-6-1 0,1-1-2 16,0-5-1-16,1-5 4 0,0-1 2 0,2-2 7 15,0-5 4-15,-1-5 0 0,-3-6 7 0,1 1 3 16,-3-5 3-16,0 0 4 0,-4-1 1 15,2-4 0-15,-5 1 1 0,1-1-2 0,-3-2-2 16,-4 1-4-16,3-1-3 0,-4 2-1 0,0 3-1 16,0 5 5-16,-3 3 4 0,0 5 1 0,0 3 3 15,0 3-1-15,0 2-1 0,-3 1-7 0,2 0-15 16,-2 7-9-16,0 4-4 0,-3 6 0 0,-1 3 11 16,1 4 1-16,-2-1 0 0,2 1-1 15,2 0 2-15,1 1-4 0,2-1 1 16,-1 0-1-16,2-1-1 0,0-1 1 0,0-2-3 15,5 0-2-15,-2-4-2 0,4-3-1 0,1-2-2 16,-3-3-4-16,4-3 2 0,1-3-1 0,0-2 7 16,0 0 8-16,0-7 3 0,2-2 7 0,0-5 2 15,0-1-4-15,0-3 3 0,-1-1-4 16,0 0 0-16,0-2 2 0,-1 2-4 0,0-2 4 16,-1 1 0-16,-3 2 1 0,0 0 2 0,-2 2-1 15,1 0 1-15,-3 4 2 0,-2 1-3 0,0 4 5 16,0 2-2-16,0 0-1 0,0 3 0 15,0 2-2-15,0 0 1 0,0 0-9 0,-2 0-11 16,-1 7-5-16,-2 2-4 0,1 4 10 0,-2 2 7 16,1 3 0-16,-1 0 0 0,3 2-3 0,-3 1 0 15,5-2 0-15,1 1-1 0,0 0 0 0,0-3 1 16,0 0 0-16,5-2 2 0,1-1-4 16,1-3-2-16,1-3-1 0,0 0 2 0,3-4 9 15,1-2 6-15,0-2 1 0,1 0-1 0,-1-3 1 16,4-7-3-16,-3 1 5 0,4-3 0 15,-4-2 0-15,1-1 0 0,0-1 0 0,-1-1-2 16,-1-1-1-16,2 1-1 0,-1 1-2 0,1 1-1 16,2 0 2-16,-1 2-2 0,2 2-2 0,-2 2-2 15,0 2 1-15,-4 3-2 0,-1 4-1 0,0 0-1 16,-4 0-1-16,-2 6 0 0,3 2 3 16,-5 1 4-16,0 3 0 0,-2 2 2 0,0 1 0 15,0 1 0-15,-2 2 1 0,-2 1-3 0,-2-1 0 16,-2 1 1-16,4 0 1 0,-3-2 0 0,-3 0 1 15,5 1 1-15,-2-4 2 0,-1-2 3 16,2-2 2-16,0 0 3 0,0-2-2 0,3-2 1 16,1-3-4-16,1-2-5 0,1-1-10 0,0 0-6 15,0-4 2-15,2-3 5 0,2-4 8 16,3-2-1-16,1-4-3 0,3-2-3 0,-1-5-3 0,2 2-1 16,1-1-2-16,1 1 1 0,-1 3-2 0,-2 3 2 15,3 2 2-15,-1 4 0 0,0 2 1 16,0 2-3-16,1 1-1 0,-1 1-2 0,-2 3-5 15,-1 1-5-15,1 0 0 0,-4 6 1 16,-4 1 5-16,2 3 7 0,-4 2 5 0,-1 1 2 16,0 3 3-16,-4 1 4 0,-1 1 0 0,-2 0 3 15,0 2-1-15,-1-2 1 0,1 2 2 16,0-3 0-16,1-1 2 0,-1-2 7 0,4-1-1 0,-3-2-1 16,5-1-2-16,0-3-8 0,1-1-3 15,0-2-5-15,0-3-4 0,0-1 0 0,2 0-1 16,4 0 10-16,-1-6 5 0,3-1 0 0,0-3 0 15,3-2-3-15,-1-3-5 0,2-1-1 0,2-3-1 16,0-4-4-16,2 0-2 0,0 1 0 16,0 0 2-16,0 4 0 0,0 1 2 0,-2 3 0 15,1 3-3-15,-1 2 2 0,-2 1-3 0,2 2-3 16,-2 1-3-16,0 2-1 0,-3 2-3 0,-2 1-4 16,-1 0-2-16,2 0 3 0,-5 6 6 0,-2 1 10 15,-1 1 8-15,0 2 0 0,-3 2 3 0,-3 1 0 16,1 1 0-16,-2 0 5 0,3 2 0 15,-2 0 2-15,2 2 0 0,-1-2-4 16,2 2 0-16,1-2-1 0,1-1-2 0,-1-1 0 16,2-2-3-16,0 0-6 0,2-3 5 0,1-1-9 15,0-2-3-15,3-2-3 0,-1 0-8 16,2-3 6-16,1-1 3 0,1 0 6 0,-1-6 7 0,4-2 2 16,0-1 0-16,-1-2 1 0,0-3-2 15,3 0-3-15,0-2 0 0,0-2 1 0,4-3 2 16,0-1-3-16,-1-1 0 0,3-1-1 0,0 0-2 15,-2 0 2-15,3 5-2 0,2 1 4 0,2 0-6 16,-1 4-2-16,2 0-10 0,-4 3-4 16,-8 4 4-16,-4 4 6 0,-5 3 19 0,-5 0 6 15,0 7 7-15,0 3-4 0,-5 3-5 0,-2 4 3 16,-1 1 1-16,0 3 6 0,-1 1 0 0,-2 0 7 16,4 0-2-16,0 1-4 0,0 0-1 0,-1 0-10 15,4-1-6-15,-1-3 1 0,2-3-2 16,1-3-10-16,2-3-6 0,0-3-30 0,0-2-38 15,1-4-44-15,3-1-55 0,2 0-52 16,2-4-117-16,-2-3-73 0,-1 2-525 0</inkml:trace>
  <inkml:trace contextRef="#ctx0" brushRef="#br0" timeOffset="-166776.1">14493 11638 1718 0,'0'0'124'0,"0"0"16"15,0 0-2-15,0 0-3 0,0 0-54 0,0 0-66 16,0 0-19-16,0 0-13 0,0 0-34 16,0 0-73-16,0 0-101 0,0 0-147 0,0 0-121 15,0 0-572-15</inkml:trace>
  <inkml:trace contextRef="#ctx0" brushRef="#br0" timeOffset="-165296.53">14488 12097 1756 0,'0'0'98'0,"0"0"-131"0,0 0 77 16,0 0 36-16,0 0-13 0,0 0-43 0,0 0-28 0,0 0-17 15,0 0-6-15,0 0 0 0,0 0 5 0,0 0 10 16,0 0-4-16,-23-42-1 0,35 34 1 15,0-2 0-15,0 0 4 0,-1-1 1 0,1 2 3 16,-1 0 3-16,0 2 3 0,-2 2 2 0,0 1 3 16,-3 3 0-16,3 1 0 0,-4 0 5 15,1 2 2-15,-1 4 5 0,0 3 3 0,0 3 2 16,-3 1 0-16,0 4-3 0,-1 0-1 0,-1 2 0 16,0 2 5-16,-1 0 9 0,-3 1 3 15,0-1-2-15,1-3-5 0,-1-1-6 0,2-2-1 16,0-2 2-16,1-2-3 0,-1-3-2 0,2-2-7 15,0-2-6-15,0-3-3 0,2-1-1 0,3 0 4 16,1-1 4-16,1-6 4 0,3-3-3 16,4-4-4-16,1-3-3 0,2-2-10 0,2-2 2 15,-2-2-3-15,1 2-4 0,0 0 2 0,-4 2-5 16,2 6-1-16,-3 1 5 0,-1 3 2 0,-2 2 4 16,-2 2 3-16,-3 2 0 0,-1 1 3 0,-3 2-3 15,-1 0 6-15,0 0 9 0,0 5 2 0,0 2 6 16,0 2-1-16,-1 2-5 0,-3 1-1 15,-1 1-4-15,2 1-1 0,0 1-4 0,-1 1-1 16,2-1-2-16,1 1 1 0,0-2-4 0,1-1-4 16,0-1-2-16,2 0-7 0,4-3-8 0,0 0 0 15,3-2 3-15,4 0 5 0,0-3 12 16,3 1 0-16,-2-4-3 0,2-1-4 0,0 0-1 16,1-3 1-16,0-4 4 0,1-1 1 0,0-1 0 15,-3-2 1-15,-3 0 1 0,0-2 3 16,-3 1 3-16,-2-1 2 0,-4-2 4 0,1-2 2 15,-4 1 1-15,0-3 4 0,-4 2-2 0,0 0 3 16,-3 3 9-16,1 1 6 0,-2 5 11 16,-2 3 5-16,2 3-2 0,-1 2-6 0,-2 0-11 15,-1 6-10-15,2 2-9 0,-1 2-8 0,1 2-1 16,1 2 0-16,0 3 0 0,4 0-2 0,0 1-1 16,1 3-2-16,3-4 1 0,1 1-2 0,0-4 1 15,1-1-4-15,3-2-2 0,3-3-4 0,3-2-2 16,-1-3-1-16,1-1-2 0,3-2 1 15,-1 0 4-15,-1-3 6 0,1-4 7 0,0-1 5 16,1-3 3-16,-2 0 2 0,0-1 4 0,1 0 4 16,-3-1 4-16,-1 0 3 0,2-1 1 0,-4 2 0 15,1 3-2-15,-2 1-1 0,1 2-5 16,-6 1-5-16,4 4-5 0,-3 0-4 0,-1 1-1 16,1 0 1-16,-1 0 2 0,0 2 2 0,0 5 3 15,0 1-3-15,0 3-1 0,0 1-4 0,-1 0-4 16,-3 3 1-16,3-2 0 0,1-1-1 15,0 1-3-15,0-2-2 0,0 0 1 16,0-3 1-16,0 0 1 0,5-2 5 0,0-1-6 16,0-1-1-16,0-2 2 0,2-2-2 0,1 0 4 15,-1 0 4-15,1-6 0 0,2-1 3 0,1-2 0 16,-1 0-3-16,0-1 1 0,5-2 1 0,-4 1-2 16,1 0 1-16,1 2 1 0,-1 0-1 0,1 1-2 15,-1 3 1-15,1-1-2 0,-3 5-2 0,0 0 2 16,1 1-3-16,-4 0-1 0,2 0-2 0,-1 3 0 15,-1 3-3-15,0 0 0 0,-2 1 4 0,0 0 0 16,-3 0 2-16,-1 1 4 0,-1 0 2 16,0 1 0-16,0 0 1 0,-3 2 4 0,0-3 0 15,-1 1 0-15,1 0 2 0,0-1-1 0,0-1 0 16,3 0 3-16,-1-1-2 0,1-2-3 16,0-1-3-16,0-2-2 0,0 0 0 0,4-1 0 15,-1 0 3-15,2-3-1 0,2-3 2 0,-1-1 0 16,1 0-4-16,2-1 2 0,0-2-1 15,2 2-2-15,0-3 2 0,2 0 1 0,3-1-3 16,-3 0 0-16,4 2 1 0,-5 2-2 0,2 0 1 16,-3 2-1-16,0 2 0 0,-1-1-1 15,-1 0 1-15,-2 3 0 0,1 1-1 0,-2 1 0 16,-2 0 0-16,0 0 2 0,-3 2 2 0,-1 4 3 16,0 1-1-16,0 0 2 0,0 2 0 0,-1 1 0 15,-2-2 3-15,2 3-3 0,0-1-2 0,-1 1-4 16,2-2 0-16,0 0 2 0,0-1-1 0,0-1 1 15,2 0-2-15,0-3-1 0,3 0-2 16,0-2 3-16,4-2-2 0,-3 0 3 0,1 0 4 16,1-4-1-16,2-2 3 0,0-3-5 0,0-1 3 15,2-1 0-15,-1-2 6 0,3-1 5 0,-1-2 2 16,-2-2 4-16,2-4 4 0,1-3-2 0,2-3-5 16,1-3-1-16,0-4-16 0,0-2-2 15,1-5-5-15,0-2-9 0,-4-3-1 0,1 0-5 16,-1-1-4-16,-4 3 1 0,0 3 9 15,-3 6 6-15,-4 9 8 0,-2 8 7 0,-1 7 10 16,-1 6 6-16,-6 6 4 0,-1 1 3 0,-2 10-9 16,0 5-5-16,-3 4-1 0,2 5-7 15,1 3-1-15,0 3-3 0,3-1 0 0,2 2-1 16,-1 1 3-16,0 3 0 0,0-1 4 0,3 2 2 16,-1-1 4-16,3 0 1 0,1-2-7 0,0-2 0 15,2-1-8-15,4-3-5 0,1-4-12 0,4-2-15 16,-3-6-18-16,0-3-38 0,1-3-25 0,-3-2-29 15,2-2-36-15,-4-1-38 0,2-3-61 16,-2-2-92-16,-1 0-72 0,-1-2 65 0,0-1-201 0</inkml:trace>
  <inkml:trace contextRef="#ctx0" brushRef="#br0" timeOffset="-165139.94">15723 11915 1419 0,'0'0'390'0,"0"0"-71"0,0 0-65 16,0 0-61-16,0 0-74 0,0 0-48 0,0 0-32 15,0 0-19-15,0 0-9 0,0 0-3 16,0 0-5-16,0 0-4 0,0 0-10 0,132-97-9 16,-103 92-17-16,-1 2-35 0,2 1-39 0,0 2-66 15,0 0-133-15,-6 4-280 0,-12-2-841 0</inkml:trace>
  <inkml:trace contextRef="#ctx0" brushRef="#br0" timeOffset="-164965.42">15744 12520 2600 0,'0'0'76'0,"0"0"-2"0,0 0-8 0,-141 142-19 16,118-109-10-16,5-6-19 0,5-5-10 0,5-2-14 16,5-3-24-16,3-1-32 0,0-2-58 15,6-5-73-15,5-3-91 0,4-5-172 0,-1-1-126 16,-3 0-611-16</inkml:trace>
  <inkml:trace contextRef="#ctx0" brushRef="#br0" timeOffset="-164563.46">16102 12048 2383 0,'0'0'35'0,"0"0"28"0,0 0 8 15,0 0 2-15,0 0-30 0,-134-16-31 16,112 25 0-16,1 4-3 0,2 1 0 0,0 1 2 16,4 4-9-16,0 1 2 0,5 0-1 0,4 1-2 15,1-2 2-15,3-5-6 0,2 0-3 0,5-1-2 16,2-4-4-16,4-1-2 0,6-2-2 0,-2-2-4 16,3-1-1-16,2-3-6 0,1 0-5 0,3-4-5 15,1-4-3-15,-4-1 3 0,1-2 11 0,-2-2 13 16,-3-1 10-16,1-2 10 0,-5 0 9 15,-1-2 10-15,-2 2 12 0,0-1 6 16,-4 1 4-16,-1 3-3 0,-1 3-1 0,0 3 5 16,-4 3 5-16,0 1 6 0,0 3-2 0,0 0-14 15,0 2-17-15,0 3-12 0,0 4-11 0,-4 5 2 16,0 1-1-16,2 4-1 0,1-1 0 16,-1 2-2-16,2-2-2 0,0 0-2 0,3 0-4 15,0-3-1-15,4-1-4 0,1-1-8 0,0-4-17 16,2-1-26-16,3-2-33 0,-1-3-45 0,3-2-58 15,1-1-79-15,-1-4-166 0,-1-2-115 0,-5 3-607 0</inkml:trace>
  <inkml:trace contextRef="#ctx0" brushRef="#br0" timeOffset="-164355.02">16195 11632 2133 0,'0'0'217'0,"0"0"-157"0,0 0 19 0,0 0 10 16,0 0 4-16,0 0-39 0,0 0-22 0,0 0-4 15,-6 122-9-15,28-108-7 0,6-2-6 0,2-2-10 16,1-3-9-16,1-1-19 0,-1-3-34 16,-2-1-56-16,-2 0-102 0,-2-2-141 0,-5 0-232 0,-10 0-802 15</inkml:trace>
  <inkml:trace contextRef="#ctx0" brushRef="#br0" timeOffset="-163770.58">14275 11759 1206 0,'0'0'100'0,"0"0"43"15,0 0 28-15,0 0 20 0,0 0-38 0,0 0-92 16,0 0-43-16,0 0-11 0,0 0 0 16,0 0 8-16,0 0 7 0,0 0 1 0,0 0-4 15,0 0 0-15,29-15-1 0,-19 16-8 0,-1 1 1 16,-1 1-5-16,-2-1 4 0,-2 0 11 0,0 1 9 16,-3-3 18-16,-1 1 17 0,0-1 19 15,0 0 12-15,0 0-1 0,-1 0-23 0,-3 1-24 0,-2 1-26 16,-4-1-13-16,0 2-2 0,-1-2-2 15,-1 1 2-15,4-1-4 0,0-1-1 0,2 2-3 16,0-2-2-16,2 0-12 0,3 0-21 0,-1 0-39 16,2 0-72-16,0 0-75 0,0 0-87 0,3-4-157 15,1 2-50-15,0-1-518 0</inkml:trace>
  <inkml:trace contextRef="#ctx0" brushRef="#br1" timeOffset="-102561.55">18393 5603 1853 0,'0'0'8'0,"0"0"39"15,0 0 52-15,0 0 25 0,0 0-8 16,0 0-39-16,0 0-29 0,0 0-20 0,0 0-12 16,0 0-14-16,0 0-11 0,0 0 4 0,-28-33 5 15,33 45 8-15,-1 6 3 0,4 3-1 16,-2 5-1-16,1 1-5 0,-1 1 0 0,-2 1 0 16,-2 1-9-16,2-2 5 0,-2 1-1 0,-2-2-6 15,0-1-1-15,0-2-17 0,-1-1-18 0,-5 1-21 16,2-3-30-16,-3-1-38 0,-3-1-58 15,5-5-88-15,-3 0-115 0,2-5 4 0,4-3-436 0</inkml:trace>
  <inkml:trace contextRef="#ctx0" brushRef="#br1" timeOffset="-102262.68">18364 5564 1258 0,'0'0'357'0,"0"0"-236"16,0 0 40-16,0 0 21 0,0 0-19 15,0 0-65-15,0 0-51 0,0 0-24 0,0 0-12 16,0 0-6-16,0 0-1 0,0 0 1 16,0 0 1-16,22-66 0 0,-3 75-1 0,2 1-1 0,0-1 1 15,0 1-1-15,-1 2-2 0,-2-1-2 0,1 1-2 16,-6-1 0-16,2 2-4 0,-5-2-3 16,-4 0-5-16,2-1-6 0,-6-1 1 0,-2 2 2 15,0-2 5-15,-1 1 9 0,-4-2 9 0,-4 0 5 16,-1-1 6-16,-2-1 3 0,-3 0-1 15,2 0 1-15,-2-3-3 0,3 1-2 0,-1-2-6 16,2-1-2-16,0-1-8 0,3 1-6 0,-1-1-10 16,5 0-19-16,-1 0-25 0,3 0-47 0,1 0-62 15,-1 0-111-15,2 0-125 0,0 0-31 16,0 0-505-16</inkml:trace>
  <inkml:trace contextRef="#ctx0" brushRef="#br1" timeOffset="-101962.49">18842 5618 2070 0,'0'0'128'0,"0"0"-156"0,0 0 72 16,0 0 44-16,0 0-16 0,0 0-46 0,13-136-15 15,-6 113-3-15,0 3 1 0,-3 4 2 0,1 3 2 16,-2 5 6-16,-2 2 1 0,-1 3 4 0,0 3-1 15,0 0-8-15,0 0-6 0,0 5-6 16,0 4-1-16,-3 4 4 0,-4 5 3 0,0 7-1 16,0 3-2-16,-3 0-3 0,0 2-1 0,0 1-2 15,-1 1 0-15,2 2 0 0,0 0-5 16,0 0 0-16,6-1-4 0,-3-2-6 0,6-2-11 16,0-2-18-16,0-4-26 0,2-3-35 0,5-2-36 15,3-3-58-15,-1-2-83 0,0-4-134 16,0-2 4-16,-5-3-460 0</inkml:trace>
  <inkml:trace contextRef="#ctx0" brushRef="#br1" timeOffset="-101804.38">18611 5814 2438 0,'0'0'-21'0,"0"0"10"15,0 0 30-15,0 0-2 0,0 0-20 0,0 0 1 16,0 0 6-16,0 0 5 0,0 0-16 0,138-7-36 15,-96 3-87-15,4 1-165 0,-14 0-237 16,-10 3-870-16</inkml:trace>
  <inkml:trace contextRef="#ctx0" brushRef="#br1" timeOffset="-101660.81">19143 5917 2555 0,'0'0'22'0,"0"0"-19"15,0 0 52-15,0 0-13 0,0 0-44 0,0 0-22 16,0 0-10-16,0 0-18 0,0 0-52 0,0 0-78 16,0 0-148-16,0 0-220 0,0 0-841 0</inkml:trace>
  <inkml:trace contextRef="#ctx0" brushRef="#br1" timeOffset="-101178.13">19778 5635 1659 0,'0'0'375'0,"0"0"-499"0,0 0 81 16,0 0 101-16,0 0-29 0,0 0-58 0,0 0-14 15,0 0 4-15,0 0 16 0,0 0 10 16,0 0 4-16,0 0 1 0,0 0 5 0,-95 105 5 16,78-79 3-16,4 0 5 0,0 0 7 0,0-1 9 15,2 0 7-15,6-3 8 0,-2-2-2 16,5-1-2-16,2-3 0 0,0-1-2 0,0-5-3 16,4-1-3-16,4-2-5 0,3-3 4 0,2-3 4 0,4-1 7 15,2-1 2-15,2-7-5 0,-1-3-5 16,1-1-2-16,0-4-1 0,-3 0 3 0,0-2 2 15,-4-1 0-15,-2-2-2 0,2-1-4 0,-4-2-5 16,-5-3-3-16,0 1-2 0,-4-2-2 0,-1 1-1 16,-1 3-3-16,-6 0 0 0,-2 7 6 15,-1 3 6-15,-1 5 6 0,-2 3-4 0,-1 4-5 16,1 2-7-16,1 2-8 0,0 8 3 0,-3 1-3 16,4 3-3-16,0 2 0 0,1 3-5 15,6-2 1-15,-1 1-2 0,5-1-9 0,5-1-13 16,5-1-10-16,6-3-10 0,4-1-13 0,3-1-33 15,4-3-57-15,5-4-98 0,4-2-175 16,-8-1-362-16,-10 0-164 0</inkml:trace>
  <inkml:trace contextRef="#ctx0" brushRef="#br1" timeOffset="-100761.72">20487 5967 1753 0,'0'0'234'16,"0"0"-278"-16,0 0 64 0,0 0 60 0,0 0 0 15,0 0-29-15,0 0-24 0,0 0-2 0,92-122-2 16,-80 105-5-16,1 0 0 0,1 2-5 16,-4 4-3-16,-3 1 4 0,-1 3 1 0,-3 3 9 0,-1 2 9 15,-2 2 1-15,0 0-4 0,0 1-16 0,-2 6-11 16,-4 2-6-16,-2 4-2 0,1 3 4 15,-1 3 1-15,-3 0-1 0,4-1-2 0,-1 1 0 16,2-2-8-16,2 0-7 0,1-2-19 0,2-1-28 16,1-1-32-16,1-4-36 0,6-2-44 15,3-4-85-15,-3 0-163 0,1-2-787 0</inkml:trace>
  <inkml:trace contextRef="#ctx0" brushRef="#br1" timeOffset="-100620.59">20742 5538 2242 0,'0'0'98'16,"0"0"-98"-16,0 0 26 0,0 0-4 15,0 0-43-15,0 0-50 0,0 0-25 0,0 0-20 16,0 0-46-16,0 0-120 0,0 0-152 0,0 0-772 0</inkml:trace>
  <inkml:trace contextRef="#ctx0" brushRef="#br1" timeOffset="-99120.66">20765 5946 2021 0,'0'0'293'0,"0"0"-304"0,0 0 62 0,0 0 14 16,0 0-37-16,0 0-21 0,0 0-3 16,0 0-1-16,0 0 2 0,0 0-2 15,78-132-2-15,-57 112 2 0,-1 2-3 0,0 2-1 16,1 4 0-16,-4 3-1 0,-1 4 0 0,-3 4-2 15,-1 1 0-15,-4 1-7 0,-1 7 0 0,-1 2-4 16,-4 2-1-16,4 3 1 0,-5 3 1 0,-1 1 2 16,0 1-4-16,0 0 5 0,-5-1-1 15,3-2 3-15,2-1-2 0,-2-1 2 0,2-3 2 16,0-2 2-16,0-3 7 0,2-2-1 0,5-2 8 16,-4-3 9-16,1 0 14 0,1 0 11 0,0-6 7 15,2-2 1-15,1-2-10 0,0-4-2 16,2-2-10-16,1-2-7 0,-1-2-3 0,2-2-6 15,0-1-6-15,1 0-2 0,2-1-2 0,-3 2-7 16,5 2 1-16,-4 4-5 0,-2 4-2 0,2 1-2 16,-3 5-4-16,-2 3-4 0,2 3-4 0,-3 0-1 15,-2 2-2-15,1 6 4 0,-3 3 2 16,4 2 12-16,-5 2 5 0,-1 4 6 0,-1 1 4 16,0-1-4-16,0 1 1 0,0-1 0 15,0-2-1-15,0 0 0 0,0-4 1 0,0 0 0 16,0-4 1-16,3-2 5 0,0-2 3 0,-1-2 6 15,1-2 4-15,1-1 6 0,0 0 5 0,4 0 1 16,-2-7 1-16,3-1-7 0,2-2-4 16,0-1-8-16,1-2 4 0,0-1-9 0,-1-2-2 15,1-2-1-15,1-2-12 0,1-1 5 0,0 2-4 16,-2-1 1-16,1 4 1 0,-2 2-1 0,-2 4-1 16,-4 1-2-16,4 3-1 0,-5 2-5 0,1 2-4 15,-2 1-5-15,-1 1 3 0,1 0-4 16,-2 4 5-16,1 2 7 0,-1 2 1 0,1 2 5 15,-2 0 1-15,0 1 0 0,0 1-4 0,0 1 4 16,1-2-1-16,0 2 1 0,1-2 1 0,0-1-4 16,1 1 0-16,1-1-3 0,2-1-2 0,0-1 1 15,0-3 2-15,3 0 0 0,-1-2-2 0,1-1 1 16,0 0 1-16,2-2 5 0,0 0 5 16,2 0 6-16,-1-3 1 0,-1 0 4 15,2-3 2-15,-2 0-2 0,0-1 1 0,1-2-3 16,-2 1-2-16,0-2-2 0,3-2 0 0,-3 2-3 15,2-1-1-15,0-2 0 0,-4 1 0 0,3 1 2 16,-3-2 0-16,-2 2 2 0,-1-1-2 16,0 1-1-16,-1-1-1 0,-2 1-1 0,0-1 2 0,-2 2-2 15,0 0 3-15,0 1-3 0,-4 1 2 16,-2 2 1-16,0 1-1 0,2 2 3 0,-3 0-3 16,0 2 0-16,0 0-4 0,-1 1-2 0,0 0-3 15,0 0 1-15,-1 3 0 0,1 2-2 0,0 0 3 16,-2 2-1-16,2 0 3 0,0 0-2 15,0 0 0-15,1 1 0 0,2 0-4 0,1 1 2 16,1-3-1-16,1 1 0 0,1-1-2 0,1-2 0 16,0 1-3-16,1 0-1 0,4-2 1 15,0 1 1-15,3-2 5 0,1 0 4 0,1 1 2 16,0-3 3-16,1 1 0 0,-1-1-1 0,2 0 2 16,-4 0-3-16,1 0-1 0,0 0 3 0,-2-1-5 15,-1 1 2-15,1-2-3 0,-4 2-1 0,3 0 4 16,0 0-4-16,-2 0 0 0,0 0 0 15,2 2-2-15,-2 0-1 0,-1 0 1 0,1 2-1 16,-1 0 0-16,2 0-1 0,-1 2 2 0,0 1-1 16,2 0-1-16,-1 0 4 0,3 1-2 15,1 1 2-15,1-1 3 0,3 0-2 0,3 1 0 16,3-1 2-16,2-1-1 0,1 0 2 0,1-2 1 16,-3 0-1-16,4-1 1 0,-2-3 2 0,1 0 2 15,-1-1 1-15,-1 0 0 0,0-1-1 0,-3-3 0 16,3 0-1-16,-6-3 6 0,-2 0 1 0,1-2-1 15,-4 0 3-15,-3-1-4 0,0 0 2 16,-2-2 1-16,-5-1-2 0,0 1-2 0,0-1-5 16,0-1-1-16,-5 2-8 0,-2-2-5 0,0 1-3 15,-3 1-7-15,1 1-1 0,-1 3 2 16,3 2-3-16,-3 3-4 0,4 2-5 0,-3 1-11 16,3 1 2-16,-2 6 5 0,1 3 7 0,-1 4 9 15,2 2 2-15,-2 3 4 0,4 3 1 16,0 0 1-16,2 6 4 0,0 1 3 0,1 4 3 15,1 2 11-15,1 1 6 0,5 3 5 0,6 1 9 16,-1-2 2-16,1 0-2 0,2-1 4 0,-2-2-6 16,3 1-10-16,-2 0-2 0,-2-3-4 15,0 0-2-15,-1-2-2 0,-2-4 4 0,0-3-3 0,-3-2-2 16,-2-2 2-16,-3-5 1 0,0-2 2 16,-4-4 8-16,-4 0 4 0,-1-4-2 0,-4-3-1 15,-1-2-6-15,0 0-5 0,-1-5-3 0,1-3-1 16,0-3-5-16,4 0-2 0,3-1-3 0,0-1-5 15,0-1-4-15,4 0-6 0,3-1-2 16,0 0-4-16,3 0 0 0,6-1 2 0,1-1 0 16,2-3 3-16,6 0-1 0,0-5-2 0,1 0-3 15,5-1 0-15,1-3-2 0,2-1 1 0,3-3-3 16,2-3-3-16,3-4-2 0,0-2 1 16,2-1 10-16,-3 3 8 0,-3 4 16 0,-4 2 15 15,-4 5 14-15,-3 5 21 0,-8 5 17 0,-3 7 10 16,-3 4 5-16,-5 3-1 0,-1 4-7 15,0 1-17-15,-2 0-18 0,-4 5-20 0,-4 4-14 16,-3 3-6-16,-2 6 2 0,3 2-3 0,-3-1 1 16,4-1-3-16,2 1-7 0,3-4-8 0,3-2-16 15,2 0-23-15,1-1-28 0,0-2-35 16,0-2-45-16,4-1-55 0,4-3-92 0,-3-1-214 0,-1-2-768 16</inkml:trace>
  <inkml:trace contextRef="#ctx0" brushRef="#br1" timeOffset="-98987.02">22700 5518 1830 0,'0'0'178'0,"0"0"-2"0,0 0 16 0,0 0-27 15,0 0-89-15,0 0-63 0,0 0-42 0,0 0-34 16,0 0-23-16,0 0-37 0,0 0-53 16,0 0-112-16,0 0-215 0,-26 2-858 0</inkml:trace>
  <inkml:trace contextRef="#ctx0" brushRef="#br1" timeOffset="-98260.9">22590 5975 2356 0,'0'0'-12'0,"0"0"64"0,0 0 40 0,0 0-33 15,0 0-23-15,0 0-11 0,0 0-3 0,0 0-9 16,132-126-3-16,-108 102-3 0,1 1-5 0,0 1 0 15,-5 4-1-15,1 2-1 0,-3 4-3 0,-2 5 0 16,-4 2-5-16,2 4-1 0,-3 1-9 0,-2 0-1 16,1 6-4-16,-4 2 0 0,-1 3 9 15,-3 0 1-15,1 3 9 0,-2 1 2 0,-1 1 4 16,0-1 2-16,0 0 2 0,-4-1 1 0,2-1-1 16,1-1 3-16,-2-1-2 0,2-1 6 15,0-1-3-15,-1-2 10 0,1-1 2 0,1-3 1 16,0 1 5-16,0-3-6 0,0-1 1 0,0 0 2 15,0 0 3-15,1 0 2 0,2 0 2 16,2-2-1-16,1-4-9 0,4 0-3 0,0-2-8 16,1-1-5-16,2-1-3 0,-2-1-1 0,4 0-3 15,-1-2-2-15,-1 1-2 0,3-4-5 0,-3 2-1 16,3 1-2-16,-2 1 8 0,-2 3 1 16,-1 1 2-16,-2 3 2 0,0 2-4 0,-4 1 1 15,0 0-4-15,-1 2-1 0,-2 0-6 0,1 0 2 16,-1 0-2-16,-2 4 0 0,1 1 6 0,3 0-1 15,-2 1 1-15,0 2 1 0,-1 0 4 0,1 1-1 16,1 0 2-16,1 1 0 0,-2-1-3 0,5 2 0 16,-3-3-2-16,4 2 0 0,-1 0-2 15,1-2 2-15,2 0-1 0,0-1 3 0,0-2 4 16,2-1 1-16,1-1 3 0,0 0 2 0,4-3 2 16,-1 0 2-16,4 0 5 0,-1-3 0 0,3-1 1 15,2-3 0-15,-1 0-2 0,-1-1-1 16,1-1-4-16,-1 0 2 0,1-3-5 0,-1 0-1 15,-2-2 0-15,2 0-2 0,-1-1 0 16,0-1-1-16,0-1 5 0,-2-3-5 0,-2 1 3 16,-1-2 1-16,-3 0-3 0,-5 2 3 0,-2 1 2 15,-6 3 5-15,0 4 2 0,-2 3 4 0,-8 1-3 16,1 4-3-16,-2 0-5 0,0 3-3 16,-3 0-4-16,-1 5 0 0,0 3 3 0,-2 2-4 0,2 4 2 15,-1 3-2-15,1 2-1 0,0 1 5 16,2 2 0-16,-1 2 1 0,3 2-1 0,1-1 0 15,3-1-3-15,1-1 2 0,3-3 0 0,3-2-5 16,0 0-4-16,4-5-9 0,6 0-4 0,1-3-3 16,4-3-3-16,4-1-9 0,3-2-16 0,4-3-28 15,4-1-60-15,2 0-127 0,-4-3-329 16,-12 1-883-16</inkml:trace>
  <inkml:trace contextRef="#ctx0" brushRef="#br1" timeOffset="-96395.14">18436 6790 1732 0,'0'0'52'0,"0"0"-25"0,0 0 42 0,0 0 19 15,0 0-3-15,0 0-31 0,0 0-14 16,0 0 5-16,0 0 4 0,0 0 4 0,0 0-3 16,0 0-3-16,31-52-12 0,-24 42-4 0,-4-2-3 15,2 0-7-15,-1 1 3 0,-3-1-2 16,-1 0 3-16,0-1-3 0,0 2 2 15,-2 0-3-15,-7-1-2 0,1 0 2 0,-2 2-4 16,-3 2-2-16,1 0-2 0,-5 3-2 0,2 2-6 16,-3 2-1-16,0 1-4 0,-1 3-2 0,2 5 0 15,0 2-1-15,-2 3 1 0,6 3-3 0,-4 2 4 16,6 2-1-16,-1 2-1 0,2 0 1 0,2 0-2 16,4-1 0-16,4-2-2 0,0 0 1 15,4-3-6-15,6-3 2 0,1-2 0 0,4-2 5 16,0-4 7-16,2-2 4 0,2-3 5 0,-3 0-6 15,4-2 6-15,0-6-4 0,-1-2 0 0,0 0 7 16,-5-1-6-16,3-2 3 0,-5 0 3 0,-1-1 1 16,-1 0-2-16,-1 0 1 0,-2-2-5 0,-1-1-4 15,1 2-1-15,-1-2-2 0,-3 2 2 16,-2 2-4-16,0 4 5 0,-1 2 0 0,1 3 0 16,-1 2 3-16,0 2-6 0,0 0-5 0,0 2-5 15,-1 5 0-15,0 3 0 0,-1 5 7 0,-3 2 1 16,3 4 0-16,1 0-1 15,1 1 0-15,0-1 0 0,0 0-2 0,1-1-6 0,8-2-12 16,2 0-17-16,0-3-26 0,4-3-33 16,1-2-46-16,3-2-61 0,1-3-102 0,-4-3-230 15,-6 0-845-15</inkml:trace>
  <inkml:trace contextRef="#ctx0" brushRef="#br1" timeOffset="-94237.65">18898 6529 2334 0,'0'0'1'0,"0"0"34"15,0 0 29-15,0 0 5 0,0 0-23 16,0 0-24-16,0 0 2 0,0 0 6 0,0 0 1 16,0 0-5-16,-100 118-4 0,91-97-6 0,1 0-4 15,4-1-4-15,0 0-3 0,3-2-6 16,1-1-2-16,0-2-2 0,7-1-5 0,1-2 0 15,2-2 0-15,1-3-2 0,2-1 4 0,3-3 4 16,-1-3 3-16,5 0 4 0,1-3 0 0,0-4 0 16,5-3-1-16,-3-1-1 0,0-1 2 15,2-2 1-15,-3-3 0 0,0 2 4 0,-1-3-3 16,-2 1 2-16,-1-1-1 0,-5 0-2 0,5 3 2 16,-6 0 0-16,-1 4-1 0,-2 2-1 0,-2 2-1 15,-3 2-2-15,3 2-1 0,-5 3-1 0,0 0 0 16,-1 0-1-16,0 2 2 0,2 4 2 15,-3 1 1-15,1 2 5 0,-1 1-1 0,0 2-2 16,0-1 4-16,0 3 2 0,-1-1 1 0,-3 0 3 16,3 1 2-16,1 0 2 0,-1 1 1 15,0-1 2-15,1 1-5 0,0-2-3 0,0-1-6 16,2-1-2-16,0-1-4 0,5-2 0 0,1-1-2 16,1-1-3-16,2-3 0 0,0-1 3 0,2 0 0 15,3-2 6-15,-2-2-1 0,2-2 1 16,-2-3 1-16,-2-1-3 0,2 0 2 0,-2-2-1 15,-1 2-1-15,1-2 4 0,-2 0-3 0,0-1-2 16,1 1 3-16,-1 1-8 0,0 0 4 16,0 1 0-16,-2 0-1 0,-3 1 3 0,2 2-3 0,2 0-1 15,-6 2 0-15,3 0-4 0,-3 3 3 16,2 0-3-16,-3 0-1 0,0 0 4 0,-1 0-4 16,0 2-1-16,3 2 2 0,-3 1-2 0,-1 1 3 15,0 2 4-15,0 0 1 0,0 2 0 0,0 2 0 16,0-1-2-16,0 1 1 0,0-1 0 15,0 0 0-15,0 0-2 0,0-1-2 0,1 0 1 16,3-2-1-16,1-1 0 0,0-1 1 0,2-3 0 16,-1 1 0-16,1-3 2 0,2-1 0 0,0 0-2 15,0 0 5-15,2-1 1 0,-1-4 2 0,3-2 3 16,-2 0-2-16,4 0-3 0,-2-1-1 16,-2-1 0-16,2-1 2 0,1 0-1 0,-1-2 1 15,-1-2-2-15,1-3-1 0,0-1 0 16,-2-3-1-16,-2-1-2 0,-3 0-1 0,1-2-2 15,-6 2-2-15,-1 1 1 0,-2 2 1 0,-8 3 1 16,0 4 1-16,-3 2 5 0,-3 5-1 0,2 2 2 16,-2 3-1-16,2 0-2 0,-1 3-1 15,5 4 0-15,1 1-1 0,2 0-2 0,1 0-1 16,3 1-2-16,1-1-3 0,2 0 1 0,0-1-1 16,0-1-2-16,5-3 2 0,1 1 2 0,4-2 3 15,-2-2 4-15,5 0 4 0,1 0 2 0,-2-2 0 16,5-3 2-16,-5-1-3 0,4 0-3 0,-3 1 3 15,-1-1 1-15,-1-1-2 0,3 1 7 16,-1 1-9-16,-2 0-2 0,0 0 0 0,3 2-5 16,-1 1 5-16,0 1-2 0,-1 1 0 0,5 0 0 15,-3 3-1-15,5 3 1 0,0 2-1 16,-2 1-2-16,-3 1 0 0,4 2 0 0,-5 1-2 16,3 2 2-16,-3-1 2 0,-1 2-3 0,-2 0 1 15,-2-1 0-15,0 0 1 0,-4 1-1 0,-3-3 0 16,0 0 4-16,-1-2-1 0,0-1 6 15,-3-2 6-15,-5-1-2 0,4-3 4 0,-3 0 1 16,4-2 0-16,-1-1 4 0,1-1 1 0,2 0-1 16,1 0-1-16,0 0-3 0,0-3-1 15,0-3-6-15,0-1-2 0,4-1-1 0,1-4-7 16,2 1 6-16,-1-3-2 0,4-1-2 0,0-1 3 16,1-2-3-16,5-2-2 0,-2 0-2 0,5 1 0 15,0 2-2-15,-1 2 2 0,-3 3 0 0,2 4 2 16,-4 3-1-16,2 1 2 0,-1 4 0 0,-3 0-2 15,0 0 2-15,0 6-2 0,-1 2 0 0,-1 2 0 16,1 2 2-16,-1 3-1 0,-1 0 3 16,-4 1-1-16,3 1 2 0,-4 0 1 0,-3 0-2 15,0 0 6-15,0-2-5 0,0 0 2 0,0-3 0 16,-1 0-3-16,-1-3 5 0,-4-2 2 16,4-1 1-16,0-2 2 0,0-1 2 0,1-2 0 15,1 0 6-15,0-1 1 0,0 0 0 0,0 0-2 16,0-2-6-16,3-4 1 0,0-1-9 15,5-2-1-15,0-3 1 0,1 0-3 0,1-1 1 16,2-1 1-16,0-2-2 0,3-3-6 0,1-1 3 16,3-2-8-16,0-1-4 0,1 1-2 0,0 1-3 15,-3 4 5-15,-1 4 3 0,-2 3 7 16,0 4 0-16,-1 3 2 0,-1 1-3 0,1 2-4 16,0 0 4-16,-2 6-3 0,-3 1 2 0,-2 3-1 15,1 0 3-15,-3 2 3 0,0 2 2 0,-2 0 1 16,-1 2 1-16,1 0-1 0,0 2 2 0,2-1 2 15,-1 0-5-15,1 0 2 0,3 0-2 0,0-2 0 16,1-2 1-16,0 0 1 0,3-2 1 16,-1 0-3-16,4-3 4 0,-3-2-4 0,1-3 1 15,4-1 0-15,-4-1 4 0,0-1 2 0,4 0 2 16,-3-1 7-16,0-4-9 0,3-1 1 0,-2-2-2 16,2-1-4-16,-1-2 3 0,1 1-1 15,-2-3 2-15,2-2-3 0,-2 0 1 0,-1-2-3 16,2 0 0-16,-3-3-3 0,-1 0 2 0,-4 2 1 15,-3 0-2-15,-1 1 8 0,-3 3-4 16,0 1 2-16,-3 4 2 0,-2 3-3 0,-4 3 0 16,0 1-3-16,-2 2-2 0,-3 2-4 0,1 3 3 15,-1 4 1-15,2 0 2 0,-3 1-2 16,4 0 0-16,2 2 0 0,-2-2 1 0,4 1 2 16,2-1-3-16,3-1 1 0,-1 0-3 0,3-1 2 15,0-2-2-15,0 0-1 0,4-1-1 0,-1-2-5 16,4-1 6-16,0 0-1 0,0-2 3 0,2 0 3 15,-1 0 0-15,2-2-1 0,-2 0 1 0,-1-1 0 16,-1-2-1-16,4 1 1 0,-4 1-2 0,0 0 0 16,1 0-2-16,-4 1 2 0,5 0-3 15,-5 2-5-15,2-2-3 0,-2 2-3 0,-1 0-5 16,0 0 1-16,2 4 1 0,-2-1 1 0,0 2 1 16,0 0 4-16,2 2 1 0,-2 1 4 15,-1 1 2-15,0 0 3 0,0 0 0 0,1 0 4 16,1 0-1-16,-1-2-1 0,0-1 2 0,2 1-1 15,0-1 1-15,-1-2-1 0,4 0 5 16,-2-2 0-16,2-1 8 0,1-1 9 0,2 0 2 16,0 0 2-16,2-2-5 0,2-4-3 0,0 0-4 15,0-2 2-15,0-2 1 0,2 0-2 0,0-2-1 16,0 1-2-16,1-2-4 0,2 1-3 0,-4-3-3 16,4-3-1-16,0 0 0 0,0-4 0 0,1-2 1 15,1-3-5-15,-1-2-4 0,2-4-2 16,-2 1-7-16,-3-2-1 0,-2 4 0 0,-5 2 2 15,0 5 9-15,-5 4 5 0,-3 4 7 0,-2 5 3 16,0 4 7-16,0 2-1 0,-5 4-3 0,-1 0-3 16,-2 5-9-16,-2 6 0 0,-2 4-1 15,1 2 3-15,-3 4-1 0,2 2 0 0,2 2 4 16,0 2-2-16,0 2 4 0,3-1 0 0,2 1-2 16,-2 0-3-16,5-1 0 0,2-2-3 0,0-2-1 15,0-1 5-15,5-3-7 0,1-2-2 16,1-2 0-16,1-2-9 0,-1-4 4 0,4 0 2 15,-2-6-5-15,1 0 6 0,1-3-3 16,0-1 3-16,4 0 2 0,-3-6 1 0,1-1 5 16,3-1 0-16,-3-1 0 0,2-3 6 0,-2 0-5 15,1-2 0-15,-1-2-2 0,1-2-6 0,-1 1 3 16,2 0 2-16,0 1-1 0,-3 0 3 0,1 2-2 16,-3 1 2-16,-3 5 2 0,-1 1 2 15,-2 5 3-15,-3 1 1 0,-1 1 2 0,0 0 3 16,0 5 1-16,-5 4-1 0,-1 2-1 0,1 3 0 15,-3 1-1-15,0 0 2 0,2 0-2 0,-2 0-4 16,2-2-3-16,2 1 0 0,1-2-3 0,1 0 2 16,1-1-4-16,1-2-6 0,0 0-6 0,3-1-13 15,1-1-21-15,3-1-32 0,3-2-43 16,1-3-76-16,1-1-123 0,-2 0-290 0,-1 0-855 0</inkml:trace>
  <inkml:trace contextRef="#ctx0" brushRef="#br1" timeOffset="-94087.05">21780 6302 2447 0,'0'0'158'0,"0"0"-109"0,0 0 8 16,0 0-2-16,0 0-29 0,0 0-32 0,0 0-8 16,0 0-11-16,0 0-12 0,0 0-26 15,0 0-56-15,0 0-100 0,0 0-171 0,0 0-177 0,31-2-785 16</inkml:trace>
  <inkml:trace contextRef="#ctx0" brushRef="#br1" timeOffset="-93919.48">21116 6367 2633 0,'0'0'-36'0,"0"0"-10"0,0 0 25 0,0 0 42 0,0 0-2 15,117 50-19-15,-70-43-18 0,4 0-33 16,4 0-55-16,-2-3-99 0,1 0-215 0,-15-2-453 16,-13-1-24-16</inkml:trace>
  <inkml:trace contextRef="#ctx0" brushRef="#br1" timeOffset="-93354.44">22105 6548 1810 0,'0'0'360'0,"0"0"-281"0,0 0 22 0,0 0 10 0,0 0-25 15,0 0-32-15,0 0-8 0,0 0-12 0,0 0-8 16,0 0-1-16,0 0-1 0,-122 16 1 16,110-6-4-16,-1 0-1 0,2 1-4 15,1 3 1-15,1 0-4 0,3 1-4 0,2 0-3 16,4 0-2-16,0-1-2 0,1 0-2 0,6 1 2 15,2-1-3-15,4 0 0 0,1-3-1 16,2 1-2-16,0-4-2 0,4 0-3 0,2-2 3 16,3-2-5-16,0-3 1 0,5-1-2 0,1 0-5 15,4-5 1-15,0-1 1 0,-3-1 6 0,1 1-1 16,-1 0 7-16,-1-1 0 0,-1-1 2 0,0 1 3 16,-3-1 1-16,2 0-1 0,-8 0 0 0,-1-1 7 15,-3 1-1-15,-5 2 4 0,-2 0 6 16,-5 0 7-16,-4 2 9 0,-1 0 5 0,-4 1-6 15,-5-2-12-15,-3 2-6 0,-5 0-12 0,-5 1 3 16,1 1-7-16,-4 1 3 0,2 0 1 0,-1 0-3 16,4 3 11-16,0 2-6 0,2 1 7 0,2-1 3 15,2 1-1-15,2 1 0 0,5-1-4 16,2-2-4-16,1 1-3 0,1-1-4 0,3 0-5 16,0-2-1-16,4 2-11 0,3-2 8 15,3 0-1-15,3 0-1 0,1-2 15 0,5 0-11 16,-3 0 3-16,1 0 3 0,1 0-4 0,-3-2 4 15,-2 1 2-15,0 1-1 0,-1 0 3 0,0 0-2 16,-1 3-1-16,0 0 1 0,1 1-1 0,-2 0 0 16,0 1-1-16,-1 1-2 0,2-1-1 15,-2 2-5-15,1-1-6 0,2-1-11 0,0 1-11 16,0-2-19-16,2-1-28 0,-2 0-31 0,2-3-47 16,-3 0-46-16,3 0-52 0,-2 0-120 0,-2 0-109 15,-2 0-640-15</inkml:trace>
  <inkml:trace contextRef="#ctx0" brushRef="#br1" timeOffset="-93153.47">22653 6284 2838 0,'0'0'105'16,"0"0"-90"-16,0 0 16 0,0 0 10 15,0 0-6-15,0 0-18 0,0 0-8 0,0 0-9 16,0 0-7-16,40 123-10 0,-12-108-11 0,1 2-20 16,-2-3-45-16,2-3-71 0,-4-2-131 15,-6-2-315-15,-7-3-893 0</inkml:trace>
  <inkml:trace contextRef="#ctx0" brushRef="#br1" timeOffset="-92727.96">23538 6388 2503 0,'0'0'-29'16,"0"0"50"-16,0 0 19 0,0 0 10 0,0 0 3 15,0 0-9-15,0 0-8 0,0 0-3 16,-103 132-2-16,89-97-8 0,-2 2-3 0,2 1-8 16,2 0-4-16,2 0-6 0,4-2-4 0,0-1-4 15,5-2-9-15,1-1-13 0,3-3-13 0,4-2-31 16,3-2-41-16,6-4-61 0,1-4-81 16,4-3-171-16,-5-6-109 0,-6-3-645 0</inkml:trace>
  <inkml:trace contextRef="#ctx0" brushRef="#br1" timeOffset="-92509.53">23945 6595 2509 0,'0'0'-20'0,"0"0"36"15,0 0 33-15,0 0 16 0,0 0-9 0,-78 133-11 16,64-100-5-16,2 4-6 0,-1 2-8 0,-1 2-11 15,1 1-7-15,-2-2-3 0,0-1-5 0,1-3-8 16,-2-3-7-16,5-1-17 0,-1-4-17 16,3-3-29-16,0-3-44 0,4-3-66 0,0-3-82 15,-1-4-175-15,3-2-90 0,1-6-571 0</inkml:trace>
  <inkml:trace contextRef="#ctx0" brushRef="#br1" timeOffset="-91993.4">23866 6571 2311 0,'0'0'63'0,"0"0"-57"0,0 0 27 0,0 0 36 16,0 0 8-16,0 0-19 0,0 0-8 16,0 0-16-16,0 0-6 0,117 39-11 0,-105-26-8 0,2 0-3 15,-3-1-2-15,-1 1-2 0,-3-2-2 16,-1 0 0-16,-4-2-5 0,-1-1 2 0,-1 0 0 15,-2-1 1-15,-6-2-1 0,-3 0-1 0,1-1-2 16,-2-3-8-16,-3 0 1 0,1-1-7 0,-2 0-2 16,2 0-3-16,0 0-3 0,5-1 2 15,1 0-1-15,1-1-5 0,4 0-20 0,3 1-41 16,0 0-23-16,0-1 0 0,8-1 19 0,0 1 40 16,2 0 27-16,4-1 6 0,-1 1 8 15,5 0 2-15,0-1 2 0,1 1 5 0,5-1 3 16,-3-1 2-16,7 1 3 0,-2-1 5 0,2 0 4 15,0-2 10-15,-2 2 15 0,0-3 17 16,-6 1 16-16,5-2 14 0,-3 1 4 0,0-1 0 16,-4 0-4-16,0-1-3 0,-1 1-6 0,1-2-11 15,-5 1-8-15,-1 0-10 0,-2 1-4 0,-2 0 4 16,-6 2 4-16,0 2 4 0,-2 0 0 0,0 1-11 16,-3 0-11-16,-3 1-11 0,-3 0-12 0,-6 0-5 15,4 2-4-15,-5 0 2 0,1 0 0 16,-3 3-1-16,5 1 3 0,-1 2-3 0,0 3 2 15,2 1 5-15,1 2-1 0,1 2 3 0,1 2 0 16,0 1-1-16,7 1-2 0,1-1 1 0,1 0-3 16,1 0-5-16,5 1-1 0,3-2-4 15,1 0-6-15,4-2-14 0,-1-2-17 0,5-1-28 16,1-2-45-16,0-1-71 0,4-2-131 0,-7-3-318 16,-5-1-849-16</inkml:trace>
  <inkml:trace contextRef="#ctx0" brushRef="#br1" timeOffset="-90706.45">18261 7640 1726 0,'0'0'39'0,"0"0"38"0,0 0 52 15,0 0 15-15,0 0-22 0,0 0-33 16,0 0-19-16,0 0-10 0,28-119-10 0,-16 99-7 15,-2 0-10-15,2 0-6 0,-1 0-6 0,1 4-4 16,2 1-4-16,-2 4-5 0,-1 2-3 0,0 4-5 16,-2 0 0-16,-2 5-4 0,-2 0-5 15,3 1 0-15,-5 6-3 0,4 0 1 0,-4 2 0 16,2 3 3-16,-2 1 0 0,-1 1 0 0,-1 1 2 16,2 2-1-16,-3-1 2 0,1-1 3 0,-1 0 0 15,1-1 0-15,1-2 5 0,-1-1-2 16,0-1 2-16,1-1 1 0,2-2 1 0,-1-1 1 15,0-1 3-15,2-3 5 0,-2-1 4 0,3-1 3 16,-1 0 7-16,2 0 1 0,1-6 0 0,-2 0-2 16,4-2-5-16,0-1-10 0,1-3-4 0,4 1-4 15,-3-2-4-15,0 1 1 0,0-2-1 16,-2 2 0-16,0 1-1 0,-2 1 1 0,0 3-5 16,-5 1-1-16,3 2-4 0,-4 3-2 0,0 1-7 15,-1 0-5-15,-1 0 1 0,1 2-2 16,-1 2 10-16,0 2 6 0,0 2 5 0,0 2 4 15,0 4 2-15,-1 0 2 0,0 2-2 0,1-1 1 16,0 1-2-16,0-1-2 0,0-1 1 16,7-1 1-16,-3-3 1 0,4 0 2 0,0-2 4 15,2-2 1-15,0-3 3 0,0-1 1 0,2-2 4 16,0 0 1-16,4-5 0 0,-3-3 0 0,1-1-7 16,3-3-2-16,-3 0-3 0,1-2 0 0,-3 0 2 15,0-1 3-15,-3-1 0 0,0-1 2 0,0-2-2 16,-4-1-4-16,1 0 0 0,-4-1-2 15,2 3 2-15,-4 0 2 0,0 3 2 0,0 3 6 16,-4 5 2-16,2 2 5 0,0 3-1 0,-3 2-7 16,2 0-8-16,-3 5-3 0,1 5-7 15,-4 4-1-15,0 2 4 0,1 3-3 0,2 0 2 16,0-1-2-16,3 1-4 0,2-2-6 0,1 0-7 16,0-2-16-16,1-2-21 0,6-2-21 0,4-2-25 15,2-2-34-15,5-2-47 0,1-4-70 16,4-1-140-16,-4 0-120 0,-7-1-702 0</inkml:trace>
  <inkml:trace contextRef="#ctx0" brushRef="#br1" timeOffset="-90584.79">19022 7357 409 0,'0'0'169'15,"0"0"65"-15,0 0 43 0,0 0 7 16,-59-129-47-16,48 112-51 0,-1 3-33 0,3 5-29 16,1 3-42-16,5 3-41 0,-3 1-49 0,5 2-55 15,0 0-36-15,1 3-46 0,0 5-56 0,0 3-126 16,2-2-62-16,3-3-575 0</inkml:trace>
  <inkml:trace contextRef="#ctx0" brushRef="#br1" timeOffset="-89528.58">18938 7553 2101 0,'0'0'6'0,"0"0"31"16,0 0 20-16,0 0-12 0,0 0-24 0,0 0-7 15,0 0-8-15,0 0-1 0,0 0-1 0,0 0-5 16,0 0 2-16,104-125 1 0,-91 117 1 0,-2 1-2 16,1 3 1-16,-2 2-2 0,0 2 1 15,0 0-2-15,-1 4 2 0,0 3-1 0,1 2 0 16,-3 0 5-16,-1 4-5 0,1 0 3 0,1 2-1 0,-3 0 0 16,2 0 2-16,-4 0 3 0,4-1 2 15,-4 0 4-15,3-3 6 0,-3 0 8 0,-1-1 11 16,3-2 2-16,-2-1 9 0,-2-2-2 0,4-1-3 15,-3-3 5-15,-1 0-5 0,0-1 4 16,6 0 1-16,-4 0-3 0,2-5-7 0,0-2-7 16,1-3-9-16,-2 0-8 0,4-3-2 0,-3 2-2 15,2-2-3-15,-1-1-2 0,-2 0 1 0,4 0-5 16,-3 0 0-16,2-1 1 0,0 0-3 16,-3 1 1-16,5 2-2 0,-5 0 2 0,3 3-3 15,-4-1-1-15,3 3-1 0,-4 3-7 16,5-1 1-16,-4 4-2 0,-1 0 1 0,3 1-1 15,-2 0 2-15,3 0-1 0,-2 2 1 0,2 3 3 16,-1-1 1-16,2 1 1 0,-2 1-1 0,3-2 3 16,2 0-1-16,-1-1 2 0,2 1 2 15,0-3-2-15,5 0 4 0,-2 0-2 0,4-1 0 16,0 0 0-16,-2 0 2 0,3 0-4 0,-1-3 4 16,0-2 0-16,-3-1-1 0,1 1 2 0,-1-1-2 15,-4 0 1-15,-1-1 2 0,0 2 5 0,-2-1 4 16,-6 0 5-16,2 0 4 0,-4 2 1 0,0-1 0 15,-3 0-6-15,1 1 0 0,-3-1-5 0,-3 2-2 16,0-1 0-16,-1 2-6 0,-1 1-1 16,-1 1-2-16,1 0-1 0,-1 0-4 0,-2 3 3 15,2 2-2-15,-1 1 0 0,0-1-1 0,5 4 2 16,-5 1 0-16,5 2 1 0,-1 1 1 16,0 1-3-16,3 0 1 0,0 1 1 0,4-2-3 15,1 1 2-15,0 0-3 0,1 0 1 16,8-3-2-16,0 1 2 0,1-3-1 0,2-1-4 15,3-1 5-15,1-2 0 0,1-3 3 0,2-2 3 16,1 0 0-16,0-1-1 0,3-5 1 0,0-1 0 16,4-1 2-16,-2-2-2 0,3-1-1 0,-1 0 0 15,-2-2 0-15,1-2 2 0,-2-1 0 16,1-2-1-16,1-3-1 0,-2-3 1 0,2-2 0 0,-4-4-3 16,4-2 1-16,-4-1-3 0,-3-2-3 0,-6 3 3 15,-2 2-1-15,-1 3 2 0,-7 5 2 16,-1 3 1-16,-2 5 4 0,0 3 5 0,-5 4 2 15,1 4 0-15,-4 3-4 0,-1 0-3 0,-1 2-5 16,-2 6-1-16,0 4 0 0,-4 2-1 0,5 3 2 16,1 1 0-16,0 3 0 0,0 2 0 15,5 4 0-15,-2 0-1 0,-2 2 2 0,6-1 1 16,1 0 0-16,2-1-3 0,0-2-1 0,5-2-1 16,4-3-1-16,2-3-1 0,1-2-1 15,4-1-3-15,-2-4 2 0,4-2 2 0,-2-1 0 16,0-3 1-16,2-3 1 0,-2-1 1 15,2 0 0-15,1-4 3 0,0-3 0 0,1-1-4 16,-1-1 3-16,2-3-1 0,-1 0 1 0,-2-2 1 16,-2-2 0-16,1-2-3 0,-4 3 2 0,-2-4 4 15,-2 2-2-15,-3-1 0 0,-2 1 1 0,-4 3-5 16,0 4 9-16,-2 3 5 0,-6 4 0 0,1 2 3 16,-4 1-10-16,-1 3-1 0,1 5-3 15,-4 2-5-15,0 3 4 0,-2 2-2 0,3 1-1 16,1 1 0-16,-2 1-4 0,3-1-5 0,2 1-7 15,5 1-16-15,0-2-12 0,5 0-13 0,5-1-24 16,7 1-37-16,2-2-58 0,7-1-67 0,5-1-112 16,-6-5-182-16,-6-2-816 0</inkml:trace>
  <inkml:trace contextRef="#ctx0" brushRef="#br1" timeOffset="-88928.19">20933 7334 2052 0,'0'0'92'0,"0"0"32"16,0 0 29-16,0 0 8 0,0 0-59 0,0 0-40 15,0 0-15-15,0 0-9 0,0 0-10 0,0 0-4 16,0 0-10-16,0 0-9 0,0 0-5 16,-21-24-5-16,10 31 4 0,-3 0 1 0,-2 1-3 15,-2 2 2-15,5 1-4 0,-1 0 1 0,1 1 2 16,3-1-5-16,5-1 1 0,-1 0-4 0,3-1-2 15,3-2-2-15,0-1 1 0,0-2-1 0,3-1 1 16,3-1 7-16,-1-2 3 0,2 0 6 0,2 0 6 16,1-6 1-16,1-1-3 0,1-2 2 15,-2-1 2-15,1-2 1 0,-1-2 2 0,1 2-1 16,-1-3-3-16,-2 1-2 0,3-3 0 0,-3 1-3 16,1-5-2-16,2-1 0 0,-3-3-4 15,4-4-3-15,-1-1-7 0,0-1-3 0,-2 0-5 16,-3 2 4-16,1 5 4 0,-5 4 7 0,1 7 4 15,-3 3 6-15,0 4 1 0,0 4-1 16,0 2-4-16,-1 0-7 0,-2 8-1 0,-3 5 1 16,-1 4 4-16,-1 4 5 0,1 4-2 0,2 2 1 15,1 0-2-15,0 2 3 0,4 1-1 0,0 0-1 16,0 0 1-16,8-3 0 0,1 0-2 0,1-4-3 16,4-2 2-16,2-1-7 0,1-4 1 0,3 0-1 15,1-6-1-15,3-4 2 0,-1-2 2 16,0-4 1-16,2 0 0 0,-1-2 2 0,-1-4 1 15,-2-2 0-15,0-1 0 0,1-2 4 0,-4 0 2 16,-1-3-3-16,-2 0 3 0,-2-2 0 0,-2 0 0 16,0-2 1-16,-3-1 0 0,-5 2-4 15,2 1 3-15,-5 5 5 0,0 0 2 0,-3 4 6 16,-3 4-3-16,-2 1-6 0,-3 2-7 0,0 0-6 16,-4 9-5-16,1 0-1 0,-4 5 2 0,4 0-2 15,-4 3-3-15,2 1-4 0,0-1-11 16,1 2-21-16,1-2-26 0,4 0-47 15,2 0-65-15,4-1-88 0,4-2-194 0,0-5-63 16,0-4-614-16</inkml:trace>
  <inkml:trace contextRef="#ctx0" brushRef="#br1" timeOffset="-88144.74">22064 7262 2115 0,'0'0'124'0,"0"0"12"0,0 0 8 16,0 0-39-16,0 0-84 0,0 0-15 0,0 0-6 16,0 0 0-16,0 0 2 0,-132 10-4 0,116-3-1 15,-1 1 0-15,5-2 1 0,2 0-3 16,2-2 2-16,4 0-3 0,1-2-8 0,3-1-2 16,0-1-3-16,0 1 0 0,4-1 1 0,3 0 13 15,2 0 6-15,4 0 5 0,1 0 6 16,1-2-6-16,3 1 0 0,-3-1 1 0,1 2 0 15,-2 0 0-15,2 0 0 0,-2 0-1 0,1 0-3 16,-1 4 1-16,4 1-2 0,-4 2-2 0,3 3-1 16,-3 1 1-16,0 3-1 0,-1 3 1 15,-2 2 0-15,2 1 0 0,-3 2-1 0,0 1 0 16,-2 3 0-16,2 0 3 0,-1 3 6 0,1 1 2 16,-3 1 3-16,0 0-1 0,0 1 0 0,-2-2 10 15,0-1-2-15,-1-1 1 0,-1-1-4 16,-1-5-2-16,-2 1 4 0,0-3 0 0,-3 1 4 15,-6-5-1-15,-2-1 0 0,-1-4-1 0,-3-3 0 16,1-2-4-16,-4-3-2 0,4-3 0 0,-3 0-1 16,5-3-1-16,0-4-5 0,1-2 2 15,3-2-5-15,2-3-1 0,0-1 0 0,1-3-2 16,5 0-5-16,0-3-2 0,5-2 0 0,3-3-2 16,5-4-2-16,4-2-3 0,2-3-6 0,5-1-4 15,2 1-1-15,1 2 1 0,1 4 4 16,-1 2 6-16,-1 4 3 0,-2 2 5 0,-1 5 0 15,1 3 2-15,0 1 0 0,-4 4-1 16,1 2 5-16,-1 1-3 0,-7 3 3 0,-1 2 0 0,-4 0-1 16,-2 0 3-16,-2 5 1 0,-1 0 3 15,-1 4-1-15,1 1 3 0,-3 2-3 0,0 0-2 16,0 2-1-16,0 1-3 0,0 0 0 0,0 0-2 16,0-1 2-16,0-2-2 0,0-1 1 0,0-1 0 15,2-3-1-15,2 0-3 0,1-3 4 0,0 0-2 16,1-3 0-16,2 0 4 0,-2-1 1 15,5-1 4-15,-1-4 1 0,1-3-2 0,3 0-2 16,-1-1-2-16,4-2 0 0,-2-1 1 0,1-2 2 16,-1 0 1-16,0-2 0 0,-1 0-2 0,0 0 2 15,-1 0-1-15,-1 0-1 0,0 1 3 0,-4 2-1 16,1 2 2-16,-4 3 4 0,-3 3 2 16,0 3 2-16,-2 2-2 0,0 0 3 0,0 0-6 15,0 3 1-15,-4 5-3 0,-1 2-5 16,-2 4 3-16,0 1 1 0,0 2-2 0,2-2-1 15,0 0-3-15,-1 2-4 0,5-3-4 0,1-2-11 16,0 1-16-16,0-3-28 0,3-2-29 0,5-1-34 16,0-2-52-16,2-2-75 0,4-3-157 15,-4 0-176-15,-4 0-776 0</inkml:trace>
  <inkml:trace contextRef="#ctx0" brushRef="#br1" timeOffset="-88003.61">22887 7177 2062 0,'0'0'217'0,"0"0"-142"0,0 0 1 0,0 0-6 16,0 0-44-16,0 0-55 0,0 0-30 0,0 0-31 15,0 0-41-15,0 0-58 0,0 0-115 16,0 0-180-16,0 0-756 0</inkml:trace>
  <inkml:trace contextRef="#ctx0" brushRef="#br1" timeOffset="-87726.35">23009 6998 2034 0,'0'0'18'0,"0"0"-58"0,0 0 84 0,0 0 77 15,0 0 10-15,0 0-21 0,0 0-8 0,0 0-14 16,0 0-21-16,104 141-9 0,-86-115-11 0,-2 3-5 15,-1-1-4-15,1 0-11 0,-3 1-5 16,0-1-9-16,-1-2-6 0,-6 2 1 0,2-1-1 16,-5-1 1-16,-3-1-2 0,-1-2 1 0,-9-2-4 15,1-2-2-15,-2 0-2 0,-4-3-4 0,0-1-15 16,-2-3-17-16,2-1-27 0,-2-1-39 16,5-2-62-16,1-1-100 0,5 0-208 0,2-3-187 15,1 0-516-15</inkml:trace>
  <inkml:trace contextRef="#ctx0" brushRef="#br1" timeOffset="-87260.59">24199 7367 2987 0,'0'0'80'0,"0"0"16"0,0 0 18 0,0 0-23 15,0 0-34-15,0 0-21 0,0 0-14 0,0 0-12 16,0 0-9-16,0 0 6 0,0 0-14 16,0 0-10-16,0 0-20 0,19-19-32 0,-19 19-37 15,2 2-66-15,-1 4-98 0,1 2-175 0,-1-1-267 16,1-1-815-16</inkml:trace>
  <inkml:trace contextRef="#ctx0" brushRef="#br1" timeOffset="-87068.1">24136 7628 2012 0,'0'0'499'0,"0"0"-424"15,0 0 59-15,0 0 8 0,0 0-28 0,0 0-34 16,0 0-32-16,0 0-9 0,0 0-9 16,0 0-6-16,0 0-2 0,0 0-6 0,0 0-6 15,0 0-4-15,101-14-5 0,-96 14-12 0,1 0-17 0,-5 0-33 16,1 0-50-16,0 2-77 0,-2 2-133 15,0-2-327-15,0 0-894 0</inkml:trace>
  <inkml:trace contextRef="#ctx0" brushRef="#br1" timeOffset="-86368.45">18778 8165 1641 0,'0'0'389'0,"0"0"-256"0,0 0 42 15,0 0 21-15,0 0-27 0,0 0-71 0,0 0-46 16,0 0-14-16,0 0 2 15,0 0-1-15,0 0 5 0,0 0-10 0,-18 117-8 16,18-86-7-16,0 0-5 0,0 0-7 0,0-1-4 0,0 0 2 16,-1-2-6-16,1-3 2 0,-1-1-5 15,1-3-11-15,0-1-12 0,0 0-22 0,-2-3-34 16,2-2-45-16,0-2-75 0,0-2-92 0,0-4-150 16,0-3-132-16,0-1-719 0</inkml:trace>
  <inkml:trace contextRef="#ctx0" brushRef="#br1" timeOffset="-85978.5">18736 8046 2161 0,'0'0'167'16,"0"0"-97"-16,0 0 23 0,0 0 11 0,0 0-4 16,0 0-37-16,0 0-18 0,0 0-6 0,0 0-5 15,0 0-6-15,0 0-5 0,134-40-6 16,-106 49-7-16,-3 3-3 0,2 2-3 0,-5 1-3 15,-1 0-1-15,-3 0 1 0,-5 1-3 0,-2 0 0 16,-1 0-2-16,-3 0-6 0,-3-1 0 16,0-1-7-16,-4-1 4 0,0-2-2 0,-4 0 4 15,-1-1 9-15,-3-1 2 0,-3 0 3 0,-1-2 0 16,-4 1-1-16,-2-1-3 0,1-1 2 0,-3 1 0 16,0-1-1-16,-1-1-1 0,2 0-2 0,-1 1 0 15,1-1-4-15,1 2 7 0,2 0-5 16,1 0 2-16,1 0 3 0,5 3-4 0,0-2 2 15,2-1-3-15,4 3 1 0,2-2-3 0,1 2 1 16,0 0 1-16,5 0 1 0,4 1 1 0,5 1 4 16,1 0-1-16,4 1 4 0,3-1 3 15,5-1-8-15,2 1 1 0,-1-2-4 0,6-1-4 16,-1 1-8-16,-1-2-16 0,-1 0-20 0,0-1-33 16,-1-1-58-16,0-1-96 0,-1-3-163 15,-8-1-161-15,-9 1-732 0</inkml:trace>
  <inkml:trace contextRef="#ctx0" brushRef="#br1" timeOffset="-85767.48">19569 8162 2939 0,'0'0'-14'0,"0"0"11"15,0 0 38-15,0 0 17 0,0 0-17 0,0 0-17 16,128-27-3-16,-97 26-5 0,1 1-10 0,-4 0-6 16,1 0-19-16,-6 0-30 0,0 1-54 0,-2 4-99 15,-4 1-206-15,-4-2-402 0,-8 0-638 0</inkml:trace>
  <inkml:trace contextRef="#ctx0" brushRef="#br1" timeOffset="-85568.54">19526 8430 2048 0,'0'0'487'0,"0"0"-459"0,0 0 35 0,0 0 25 0,0 0 9 16,0 0-12-16,0 0-9 0,0 0-8 16,0 0-16-16,0 0-14 0,0 0-16 0,147 15-7 15,-115-22-6-15,-1 0-16 0,-2 0-16 0,-1 0-33 16,-3 1-47-16,2 0-72 0,-3 0-122 15,-3 2-267-15,-4 1-960 0</inkml:trace>
  <inkml:trace contextRef="#ctx0" brushRef="#br1" timeOffset="-84994.91">20550 8100 2335 0,'0'0'284'0,"0"0"-243"0,0 0 33 15,0 0 25-15,0 0-11 0,0 0-31 0,0 0-15 0,0 0-6 16,0 0-10-16,0 0-8 0,0 0-9 16,0 0-6-16,0 0-3 0,0 0 1 0,-73-8 2 15,53 19-2-15,-2 3 3 0,-1 1-5 0,1 1 2 16,1 3 3-16,-1-1-6 0,2 1 7 0,4 3 1 15,-1 0 2-15,1 0 4 0,2 1 1 16,3-1-4-16,2 2 2 0,2-2-3 0,4-1-2 16,3 1-5-16,0-1-1 0,2-1 0 0,6-1-2 15,1-2 4-15,2-2-3 0,5-3-1 16,-1 1-1-16,4-4 2 0,2 0-1 0,-1-2-1 16,2-1 6-16,3-2-3 0,-4-3 3 0,2-1 7 15,-1 0-6-15,-2 0 0 0,-1-5-1 0,-1-1-4 16,-4 0 2-16,2 1 3 0,-5-1-1 15,-1 1 1-15,-1-1-3 0,-4-1 3 0,0 0-3 16,-2 0-4-16,-2 0 3 0,-1 0-4 0,0-1-1 16,0-1-2-16,-4 0-7 0,-3-3-7 15,-2 0-3-15,-3 1 4 0,-2-1 2 0,0 1 9 16,2 1 5-16,-1-1 1 0,2 3 3 0,0 2 3 16,3 2-1-16,2 0 1 0,3 2 2 0,2 1-2 15,0 0 2-15,1 0-4 0,0 1-1 0,0-1-3 16,1 0 0-16,3-1 3 0,5 0 2 0,1 1 2 15,2-1 0-15,5-1 0 0,-2 0-3 0,3-1 2 16,-1 2-1-16,2 1-3 0,-3-2 2 16,3 2-1-16,0 0 1 0,-1 0-3 0,-1-1-13 15,1-1-31-15,-2 2-40 0,-3-1-67 0,3 0-96 16,-3 0-163-16,-4 1-244 0,-5 1-809 0</inkml:trace>
  <inkml:trace contextRef="#ctx0" brushRef="#br1" timeOffset="-84765.95">21108 8239 2984 0,'0'0'-11'15,"0"0"5"-15,0 0 36 0,0 0 17 0,0 0-13 16,0 0-21-16,128-29-4 0,-104 29-9 16,-1 0 0-16,1 0-16 0,-3 3-29 0,-2 1-49 15,-4 1-81-15,1 1-135 0,-6-2-316 0,-6-1-887 0</inkml:trace>
  <inkml:trace contextRef="#ctx0" brushRef="#br1" timeOffset="-84583.44">21164 8435 1950 0,'0'0'303'0,"0"0"-282"16,0 0 45-16,0 0 29 0,0 0 0 0,0 0-21 0,0 0-18 16,0 0-14-16,0 0-19 0,116 18-20 15,-86-22-21-15,0-3-24 0,0 0-54 0,-1-3-84 16,-3 1-120-16,-5 2-239 0,-8 3-599 0</inkml:trace>
  <inkml:trace contextRef="#ctx0" brushRef="#br1" timeOffset="-84347.07">21770 7970 2035 0,'0'0'18'0,"0"0"42"0,0 0 58 0,0 0 34 0,0 0-17 16,0 0-29-16,-27 124-20 0,27-98-21 16,0 0-14-16,2 2-5 0,-2-1-13 0,2 0-8 15,-2-2-10-15,3-1-12 0,-2-2 1 0,0-1-6 16,-1-1-4-16,0 0-13 0,0-3-16 16,0-2-18-16,0 0-26 0,0-2-38 0,-2-3-53 15,-1-2-58-15,1-2-134 0,-2-3-181 0,2 0-795 0</inkml:trace>
  <inkml:trace contextRef="#ctx0" brushRef="#br1" timeOffset="-83762.28">21729 7993 2514 0,'0'0'72'16,"0"0"-37"-16,0 0 36 0,0 0 21 0,0 0-3 0,0 0-24 15,0 0-14-15,0 0-11 0,0 0-9 16,134-41-8-16,-109 48-10 0,0 1-2 0,-1 3-5 16,-2 0-4-16,-2 3 0 0,-3 1 0 0,-2 0-2 15,-3 1 2-15,-1 0 2 0,-1 0-5 0,-4 0 3 16,-3 1-4-16,-1-2-1 0,-2 1-1 0,0-4 0 16,-5 1 4-16,-4-2-5 0,-2 1 7 0,-4-3-5 15,0 0 2-15,-4 1-1 0,-3-2 1 16,1-1 0-16,-3-1-3 0,1 1 6 0,4-1-4 15,2 0 3-15,4-2 0 0,3 0-1 0,5-2 0 16,3 1-3-16,2-2-3 0,0 0-2 0,5 0 2 16,1-1 2-16,9 0 2 0,-1 0 1 0,3-1 2 15,2-3-3-15,3 1 2 0,1-1 1 16,-1 1-3-16,-1-1 3 0,1 2-5 0,-1 1 4 16,-2 0-2-16,0 1 3 0,-3 0 2 0,3 1-2 15,-3 2 5-15,-1 2-2 0,1 0 3 16,-2 2 2-16,0 1-2 0,-2 2-1 0,0 0 0 15,1 3 0-15,-3 0-1 0,-1 1 1 16,0-1-2-16,0 2 1 0,-1 2-2 0,-1-1 3 16,0 1-2-16,-1 0 0 0,-3-1 1 0,-1-1-3 15,-2 0 4-15,0-2 0 0,0 0 7 0,-4-1 2 16,-4-3 5-16,-3 0 7 0,-1 0-4 0,-4-4 1 16,1 1-5-16,-4-1-5 0,1 0 1 0,-3-2 0 15,0 0-2-15,0 0 0 0,0-2-3 16,-1-1-4-16,3 0 1 0,-1 0-6 0,0 0 2 15,2 0-5-15,0 0-3 0,0-2 0 0,1-1-12 16,-1 0-9-16,0-1-16 0,-1 0-18 0,3 0-18 16,-2 1-25-16,4 0-43 0,-1 1-70 0,3 1-132 15,2 0-310-15,6 1-838 0</inkml:trace>
  <inkml:trace contextRef="#ctx0" brushRef="#br1" timeOffset="-81385.5">22770 8206 2538 0,'0'0'-16'15,"0"0"40"-15,0 0 35 0,0 0 26 0,0 0-8 16,0 0-35-16,0 0-8 0,0 0-4 15,0 0-3-15,0 0 1 0,0 0-7 0,0 0-10 16,139-44-4-16,-110 42-7 0,1-1-6 0,0 2-7 16,-2 0-21-16,2 1-31 0,-2 0-49 0,-1 0-69 15,-2 3-99-15,-5 2-186 0,-4-1-98 0,-6-2-670 16</inkml:trace>
  <inkml:trace contextRef="#ctx0" brushRef="#br1" timeOffset="-81147.14">22798 8456 2344 0,'0'0'-79'0,"0"0"40"0,0 0 76 0,0 0 45 16,0 0-1-16,0 0-18 0,0 0-9 0,0 0-7 15,132 14-15-15,-94-18-6 0,-1 1-14 16,3-2-7-16,-4 0-3 0,1 1-11 0,-4-1-11 16,-1 1-17-16,-3 1-36 0,-3 1-53 0,-4 0-83 15,-4 1-156-15,-3 1-168 0,-8 0-762 0</inkml:trace>
  <inkml:trace contextRef="#ctx0" brushRef="#br1" timeOffset="-80727.72">23441 8032 2239 0,'0'0'0'0,"0"0"42"16,0 0 8-16,0 0 0 0,0 0-10 0,0 0-14 15,0 0 16-15,0 0 12 0,0 0 5 0,0 0-6 16,0 0-8-16,0 0-6 0,31 121-1 15,-16-98-9-15,0-2-5 0,1 3-6 0,4-4-9 16,-2 0-2-16,2 0-5 0,-2-4 0 0,2 0-6 16,-1-3-5-16,-2 0-11 0,2-2-18 15,-5-4-17-15,2 0-24 0,-4-2-32 0,0-2-36 16,0-1-39-16,-3-2-49 0,0 0-92 0,-1-3-113 16,0-3 26-16,-4 2 46 0,-1-1-67 0</inkml:trace>
  <inkml:trace contextRef="#ctx0" brushRef="#br1" timeOffset="-80411.04">23864 8078 141 0,'0'0'237'0,"0"0"17"16,0 0 75-16,0 0 54 0,0 0-58 0,0 0-67 15,0 0-58-15,0 0-55 0,0 0-47 0,0 0-38 16,0 0-22-16,0 0-11 0,0 0-1 0,0 0 2 16,-11-30 4-16,8 49 7 0,-2 3 7 15,3 3 2-15,-1 3 0 0,-1 2-11 0,-1 2-12 16,-2 2-9-16,1 0-4 0,-3 2-5 0,-3 2 2 15,1 0 2-15,-4 1 0 0,0 2 0 0,-1-1 1 16,-2 2 0-16,2 1-3 0,0 0 3 0,1-1-1 16,1-1-1-16,2-2 0 0,0-1 1 0,-1-3-3 15,4-2 2-15,1-5-1 0,-1 0-2 16,0-5-1-16,4-4-1 0,0-1 0 0,2-6-1 16,-1-1 3-16,1-4 0 0,1-3 2 15,-2-1 6-15,3-2 0 0,-2-1 1 0,1 0-5 16,1-3-5-16,-5-1-9 0,3-2-8 0,-2-1-12 15,0 0-20-15,-4 1-25 0,4-1-33 16,0 0-53-16,2 1-70 0,-1 1-185 0,0 0-221 16,4 3-817-16</inkml:trace>
  <inkml:trace contextRef="#ctx0" brushRef="#br1" timeOffset="-79470.13">18800 8922 2262 0,'0'0'-59'0,"0"0"41"0,0 0 37 16,0 0 29-16,0 0 2 0,0 0-5 0,0 0-9 16,-121 106-6-16,112-74-1 0,0 1-6 0,7 2-2 15,2-1-12-15,0 1-5 0,1-2-6 0,7-2-7 16,3 0-8-16,-1-4-14 0,6-3-28 16,-1-1-45-16,4-4-50 0,1-1-87 0,2-2-158 15,-2-6-60-15,-10-4-565 0</inkml:trace>
  <inkml:trace contextRef="#ctx0" brushRef="#br1" timeOffset="-77959.88">19112 9247 1699 0,'0'0'-72'15,"0"0"-30"-15,0 0 96 0,0 0 133 16,0 0 18-16,0 0-39 0,0 0-28 0,0 0-17 16,0 0-9-16,0 0-13 0,0 0-9 0,0 0-7 15,127-108-7-15,-109 88 1 0,-5 1-2 16,3 0 0-16,-5 0 1 0,-2-1-4 0,-1 2-1 16,-2-3 0-16,-1-1-9 0,-2-1 3 0,-1-1-2 15,-2 0-9-15,0-1 4 0,0 2-12 16,0 0-4-16,-4 3 5 0,-3 3 3 0,-3 5 12 15,1 3 2-15,0 4-2 0,-2 4-19 0,2 1-11 16,-1 5-7-16,2 5 0 0,-2 4 10 0,-3 6 11 16,1 0 6-16,4 5 3 0,2 5 5 15,0 0-4-15,2 3 1 0,-1 1 2 0,5 1 0 16,0-2 2-16,0-1 2 0,9 0 6 0,0-4-2 16,1-2 2-16,2-4-1 0,4-4-6 0,-1-3 1 15,2-3 2-15,2-3 1 0,-5-3 3 0,5-4 8 16,-1-2 0-16,-3 0 5 0,3-5 1 0,-2-3-3 15,-1-2 0-15,0-2 0 0,-1-2 1 16,-2 0-3-16,0-4 1 0,2 1-1 0,-4-2-3 16,-4-2-2-16,3 0-1 0,-2-1-5 0,-3 1-1 15,1 0 3-15,-3 3-5 0,-1 1 3 0,-1 2 0 16,0 3-1-16,0 5 1 0,0 1 1 16,0 2-1-16,-1 3-4 0,-1 1-7 0,-2 0-10 15,2 4-3-15,-2 4-2 0,-2 2 7 0,1 2 3 16,-1 4 2-16,1 0 2 0,0 1-3 15,5 1 2-15,-1 3 3 0,1 0 1 0,0 2 0 16,1-1 2-16,6-2-2 0,-2-1-2 0,4-3 0 16,1-3-2-16,-1-1 0 0,2-3 0 0,1-2 5 15,2-2 2-15,-1-1 6 0,0-4 6 16,3 0 1-16,-3-2 4 0,3-5-2 0,-3-2 3 0,0-1 0 16,1-2 1-16,-1-1 1 0,-1-1-5 0,-2-1-1 15,-1-2-3-15,-1 3-5 0,-4-3-2 16,3 2 1-16,-4 0-4 0,-2 0 1 0,3 1 1 15,-3 1-6-15,-1 2 0 0,0 4-1 0,0 1-1 16,0 1-3-16,0 3 3 0,0 1-8 16,0 1-9-16,0 0-8 0,-1 0-2 0,-3 4 7 15,2 3 5-15,-2 2 16 0,-1 3-3 0,2 1 1 16,-2 1 4-16,2 1-7 0,3-1 1 16,0 1-2-16,0-1-1 0,6-1 2 0,-1-2 2 15,2 0 2-15,2-4-1 0,1-2 1 0,0-1 5 16,2-3 6-16,-1-1 5 0,1 0 9 15,4-6 0-15,-4-1 3 0,0-2 4 0,4 0-4 16,-4-1 0-16,0 0-5 0,-1 1-1 0,-3 0-5 16,4 0-1-16,-3-1-1 0,-1 3-7 0,-3 1-1 15,4 0-3-15,-1 3-4 0,-1-1-1 16,-2 3-3-16,3 1-5 0,-3 0-2 0,2 0-3 0,-1 5-3 16,-1 0 3-16,2 3-1 0,-4 1 2 15,3 2 2-15,-2 1 2 0,-3 2 1 0,3 1-1 16,-3 0-1-16,-1 0 1 0,0-1 0 0,0-2 2 15,0 1 6-15,0-2 1 0,-1-2 8 0,-3 0 7 16,3-2-1-16,1-1 7 0,-1-3 4 16,1-1 5-16,0-1 11 0,0-1 13 0,0 0 2 15,0 0-1-15,0-2-10 0,1-2-9 0,0-3-7 16,4-1-8-16,-2-3 5 0,4 0-9 0,-2-1-1 16,1 0 2-16,-1-2-10 0,3-1-2 15,3-3-6-15,-1 2-4 0,1-1-2 0,0 2 1 16,3 2-1-16,-1 4-1 0,-1 2-4 0,-2 1-1 15,2 3-3-15,0 2-3 0,1 1 1 16,-3 3-5-16,-1 2 2 0,-1 5-4 0,0 1 0 16,-2 2-1-16,-3 2 0 0,-1 1 5 0,0 1 7 15,-2 0 8-15,0 1 5 0,0-4 1 0,0 1 5 16,0-2 0-16,0 0 2 0,0-3 4 0,0-2 4 16,0 0 8-16,0-2 8 0,-2-3 8 15,1 0 7-15,1-1 2 0,0-2 3 0,0 0-5 16,0 0-9-16,0 0-8 0,1-3-13 0,4-3-2 15,-2-1-6-15,4-2 1 0,-3 0 0 0,4-3-6 16,0 0 1-16,1 0-4 0,0-3-1 16,-1-2-2-16,4-1-4 0,1 0-5 0,-3 1-2 15,2 2-4-15,-2 1 3 0,-1 3 0 0,-3 0 0 16,3 4-1-16,0 1-5 0,-2 2 1 0,0 3-3 16,-1 1-3-16,-2 0 7 0,2 0 2 0,0 4 7 15,-1 2 2-15,3 2-2 0,-3 1-2 16,0 1-2-16,-2 2 6 0,3 0 2 15,-3 0 4-15,2 1 2 0,0-1 2 0,1 1 0 16,-1 0 2-16,3-1 2 0,0-2 2 0,2-1 1 16,-1-1 3-16,2-2 5 0,0 0-1 0,1-2 7 15,0-1 0-15,-1-2 0 0,4-1 3 0,-3 0-7 16,0-4 0-16,5-2-9 0,-3-1-1 0,3-1-3 16,-3-1 1-16,4-1 0 0,-1 0-2 15,-2-2-1-15,-1-1 1 0,1 0-1 0,-3 0 0 16,1 0 3-16,-5-1-2 0,1 2 0 0,-5-1 3 15,-1 3 1-15,-1 2 5 0,-1 2 3 0,-1 2 7 16,0 3-2-16,-1 1-4 0,-1 0-8 0,-4 4-10 16,3 3-4-16,-2 3-1 0,1 1 2 0,-1 1 1 15,0 2 5-15,2 1-3 0,0-1 2 16,0 0-1-16,3 0-7 0,0-1-6 0,1-2-16 16,7-1-16-16,0-2-24 0,2-1-7 15,3-2-15-15,4 0-64 0,5-3-142 0,1 0-218 16,-1-2-355-16,-7 0 399 0</inkml:trace>
  <inkml:trace contextRef="#ctx0" brushRef="#br1" timeOffset="-77821.26">20874 8818 2137 0,'0'0'14'0,"0"0"5"0,0 0-7 15,0 0-36-15,0 0-25 0,0 0-17 0,0 0-10 16,0 0-23-16,0 0-75 0,0 0-178 0,0 0-77 15,0 0-484-15</inkml:trace>
  <inkml:trace contextRef="#ctx0" brushRef="#br1" timeOffset="-76427.98">20873 9222 2278 0,'0'0'65'0,"0"0"-52"16,0 0 61-16,0 0-4 0,0 0-31 15,0 0-15-15,0 0-4 0,0 0 0 16,0 0-9-16,0 0-1 0,0 0-5 0,115-121 0 0,-97 112-3 16,-4 1-6-16,1 2 2 0,-3 4-2 15,0 1-1-15,-2 1 1 0,-1 0-3 0,-1 3-12 16,-3 2 1-16,0 2-9 0,-2 0-2 0,1 5 4 16,-2 0-4-16,-2 2 3 0,0 1 1 0,0-2 7 15,0 1 4-15,0-2 3 0,0-1 9 16,1-3 2-16,1 0 4 0,0-2 5 0,2-2 9 15,-1 0 5-15,1-2 18 0,1-2 12 0,-1 0 5 16,4 0 12-16,-1-3-12 0,-1-3-4 16,3-2-8-16,0 0-10 0,0-2-5 0,0-2-7 0,0 1-7 15,-2-2-6-15,2-1-3 0,-2 0-6 16,4-1 3-16,-2 0-9 0,0 1 5 0,1-1-2 16,-1 3-7-16,0 1 5 0,-2 3-9 15,0 3-2-15,-3 3 1 0,1-1-3 0,-1 3-1 16,0 0-2-16,-1 2 2 0,1 3-1 0,0 2 4 15,-2 1 3-15,1 2 3 0,-1 1-2 16,1 1 7-16,0 0-3 0,1 1 3 0,1-1 4 0,1 0-3 16,0 0 0-16,2-1-3 0,1-2 1 15,2-1 0-15,0 0 4 0,2-2 2 0,3-1 3 16,1-2 1-16,1-1 2 0,1 0 3 0,0-2-4 16,0 0 6-16,-1-3-2 0,-1-1-4 0,1-2 1 15,-1-1-6-15,0 0 0 0,-1-1-2 16,1-2 3-16,-4 2-2 0,-1-3 2 0,-1 1 0 15,-3-2 2-15,-2 2-1 0,-2-3-3 0,-4 2 4 16,0-2-11-16,0-1 6 0,-7 1-7 0,-3 1-2 16,-2 2 2-16,-3 0-2 0,-3 2 1 0,1 2 2 15,-3 4 1-15,4 1 0 0,1 1 1 16,0 0-2-16,1 2 3 0,3 3-3 0,1 2 1 16,0 1-1-16,4 0-5 0,2 0 4 15,2 0-5-15,2 0 0 0,0 0 0 0,5-1 1 16,1 0 0-16,3-2 1 0,1-1 8 0,0-1 1 15,4-1 4-15,-1-2 5 0,1 0 1 0,-1 0 2 16,0-2 5-16,1-2 2 0,-2-2 0 16,-1 2 4-16,-1-1-6 0,0 0 1 0,-1 1-6 15,-1 0-1-15,-3 2-5 0,0 1-4 0,-1 1 2 16,-1 0-6-16,0 0 1 0,-2 0-1 0,2 2-7 16,-1 2-3-16,1 1 2 0,-2 2-4 0,1 2 2 15,0 0 2-15,-1 0 0 0,1 1 4 0,0 1-1 16,-1-2 3-16,1 1-3 0,0-2 1 15,1 2 0-15,0-4 1 0,2 1 4 0,0-2 0 16,1-2 4-16,0 0-2 0,2-2 4 0,1-1 5 16,-2 0-2-16,2 0 5 0,1-4 0 15,0-2 2-15,0-2 2 0,-2 1-1 0,3-1-3 16,0-1-3-16,-1 0-2 0,5 1 0 0,-3-1 0 16,6-1-2-16,-2 3-2 0,0-1-5 15,-3 1 4-15,1 1-4 0,-2 0-3 0,-1 3 4 16,-4 0-6-16,0 2 4 0,-3 1-2 0,0 0-2 15,-3 0-2-15,-1 2-2 0,0 2 6 0,0 2 1 16,0 1 3-16,0 0 4 0,-2 1-4 0,-1-1-1 16,1 3 2-16,0-2-3 0,1 1 0 0,0-1 1 15,1-1-1-15,0 0 3 0,0 0-3 16,2-3 5-16,1 1-5 0,1-3 2 0,-2-1 6 16,4-1 5-16,-2 0 8 0,0 0 5 0,1 0 3 15,-1-3-5-15,2-3 1 0,-1 0-5 0,3-1-7 16,-2 0 2-16,0 0-5 0,0 0 1 0,1 0 1 15,0 0-4-15,-2 0-5 0,1 0 1 16,1 1-5-16,2-1 4 0,-3 1-2 0,2 1-3 16,-2 2 4-16,-1 0-6 0,1 2 2 0,-3 1-1 15,-1 0-6-15,1 0 5 0,-2 0 0 16,1 1 1-16,0 3 8 0,-2-1-4 0,1 2-2 16,0 1 2-16,2 0-4 0,-1 0 5 0,0 1 0 15,5 0 2-15,-1 1 3 0,3-1-4 0,0 0 3 16,3 0-2-16,2-1 0 0,2 0 3 15,1-3 1-15,3 0 4 0,0-1 2 0,0-2 2 16,1 0-3-16,2 0-3 0,-3-1 0 0,-1-3-2 16,0-2 1-16,-5 0 2 0,-1-2 2 15,-1 0-1-15,-2-1 3 0,-3-3-1 0,1 1-5 16,-5-3 1-16,1-1-3 0,-1-1 0 0,-2-2-1 0,1-4-5 16,2-3-6-16,-1-1-6 0,0-4-11 15,2-3 0-15,-1 0-4 0,2-3-1 0,-2 0 7 16,2 2-3-16,-3 4 8 0,-1 1 6 0,-2 6 1 15,2 5 11-15,-2 6 4 0,0 4 3 16,0 6 2-16,0 2-9 0,0 1-4 0,-4 9 1 16,1 4 1-16,0 7 11 0,-1 2 1 0,0 7 0 15,0 0 3-15,2 3-4 0,0 1 3 0,2 0-3 16,0-1-1-16,0-1-1 0,4-1-2 16,4-2 1-16,-2-3-3 0,4-3 0 0,1-2-1 15,2-1-2-15,3-1 0 0,-1-4-2 0,2-1-6 16,-3-2-5-16,2-3-14 0,-2-2-28 15,-3-3-38-15,-4-3-66 0,-4-1-90 0,-2-1-181 16,-1-2-156-16,0 0-703 0</inkml:trace>
  <inkml:trace contextRef="#ctx0" brushRef="#br1" timeOffset="-76285.84">22315 8889 1806 0,'0'0'127'0,"0"0"4"0,0 0-1 16,0 0-43-16,0 0-62 0,0 0-14 0,0 0-4 15,0 0-7-15,0 0 2 0,146-31-6 0,-112 31-7 16,-1 0-22-16,0 0-49 0,-2 0-125 16,-10 2-300-16,-6 0-876 0</inkml:trace>
  <inkml:trace contextRef="#ctx0" brushRef="#br1" timeOffset="-76118.77">22467 9267 1280 0,'0'0'377'16,"0"0"-244"-16,0 0 41 0,0 0 14 0,-123 115-36 16,101-91-47-16,2 1-32 0,3-3-25 0,1-1-20 15,4-1-26-15,2-4-29 0,6-2-53 0,4-4-63 16,0-2-118-16,9-4-154 0,0-2-114 0,-3-2-576 16</inkml:trace>
  <inkml:trace contextRef="#ctx0" brushRef="#br1" timeOffset="-75753.74">22934 9037 1475 0,'0'0'249'0,"0"0"19"16,0 0 23-16,0 0-72 0,0 0-70 0,0 0-51 16,0 0-36-16,0 0-26 0,0 0-19 15,0 0-7-15,0 0-3 0,0 0-8 0,0 0 5 16,-126-27-5-16,105 35-1 0,2 2 2 15,2-1 0-15,2 0 3 0,3-2-4 0,4 0 3 16,4-2-11-16,2 1-1 0,2-2-3 0,0-1-4 16,1 0 1-16,4-2 2 0,3-1 3 0,3 0 2 15,0 0 6-15,3-3-2 0,1-1 2 0,2-1 3 16,-3 0 0-16,0 1 2 0,0 0-2 0,-2 2 4 16,0 1-2-16,-1 0 0 0,-1 1 1 15,0 0 3-15,0 2-1 0,-1 3 2 0,0 0 3 16,2 2-9-16,-1 0 5 0,-1 2-2 0,2-1-3 15,-2 3 2-15,-2-1-1 0,3 1-3 0,-3-2 2 16,1 1 2-16,1-2-8 0,-2 0-2 0,1-1-10 16,-2-1-10-16,2-3-17 0,1-1-26 15,-1-1-35-15,-1-1-63 0,2 0-71 0,-2 0-141 16,-2-3-168-16,-1 2-558 0</inkml:trace>
  <inkml:trace contextRef="#ctx0" brushRef="#br1" timeOffset="-75494.44">23155 8627 2499 0,'0'0'-4'0,"0"0"35"0,0 0 32 0,0 0 23 16,0 0 5-16,0 0-17 0,0 0-4 0,46 126-8 15,-28-98-19-15,2 3-4 0,-1 3-9 0,-2-2-8 16,2 0-7-16,-5 0-4 0,-4 0-8 0,-2-3-1 16,-4 0-4-16,-4 0-3 0,0-2-10 15,-6-2-16-15,-6 0-21 0,-4-3-40 0,-2-1-41 16,-5-3-64-16,1-1-109 0,-7-1-247 0,7-4-104 16,8-4-437-16</inkml:trace>
  <inkml:trace contextRef="#ctx0" brushRef="#br1" timeOffset="-68977.11">17719 9769 1696 0,'0'0'21'15,"0"0"40"-15,0 0 39 0,0 0 17 0,0 0-16 16,0 0-44-16,0 0-38 0,0 0-21 16,0 0-12-16,0 0 3 0,0 0 10 0,0 0 14 15,-21 9 7-15,36-8 0 0,6 1-4 0,2-2-10 16,6 0-3-16,3 0-12 0,4-5-21 16,-1 1-41-16,3 0-60 0,-1-2-85 0,-2 1-154 15,-8 3-57-15,-13 0-541 0</inkml:trace>
  <inkml:trace contextRef="#ctx0" brushRef="#br1" timeOffset="-68753.21">17878 9868 1853 0,'0'0'67'0,"0"0"-83"0,0 0 27 0,0 0 23 16,0 0 1-16,0 0-14 0,0 0 6 0,0 0 18 15,0 0 5-15,0 0-2 0,0 0-11 0,0 0-8 16,0 0-11-16,0 0-7 0,132 29-8 16,-102-29-11-16,0-3-20 0,0-1-34 0,-3 0-36 15,-3 0-54-15,-2-1-73 0,2 0-111 0,-3 2-71 16,-8-1-19-16,-3 2-105 0</inkml:trace>
  <inkml:trace contextRef="#ctx0" brushRef="#br1" timeOffset="-68217.13">18151 9600 524 0,'0'0'93'0,"0"0"-174"0,0 0 12 16,0 0 35-16,0 0 8 0,0 0-24 15,0 0-5-15,0 0 2 0,0 0 13 0,-116 3-169 16,111 0 209-16</inkml:trace>
  <inkml:trace contextRef="#ctx0" brushRef="#br1" timeOffset="-68019.84">17999 9663 270 0,'0'0'219'0,"0"0"13"0,0 0 38 0,0 0-7 16,0 0-33-16,0 0-40 0,0 0-46 0,0 0-51 16,0 0-38-16,0 0 0 0,0 0 10 0,0 0 17 15,0 0 11-15,0 0-9 0,16 18-12 16,-2-17-11-16,5 0-10 0,2 1-15 0,4-1-11 15,2-1-8-15,1 1-7 0,2-1-4 0,1 1-2 16,0 1-8-16,-1 0-9 0,-3-1-11 0,-2 0-32 16,-4 1-40-16,0-1-59 0,-5 2-65 0,-3-2-111 15,-5 1-157-15,-4-1-535 0</inkml:trace>
  <inkml:trace contextRef="#ctx0" brushRef="#br1" timeOffset="-67750.56">17903 9844 1149 0,'0'0'90'15,"0"0"54"-15,0 0 15 0,0 0-10 0,0 0-69 16,0 0-52-16,0 0 23 0,0 0 31 0,0 0 24 15,0 0 5-15,0 0-17 0,0 0-20 0,123 18-17 16,-88-18-18-16,4 0-13 0,3-4-7 0,0 1-8 16,4-2-9-16,-3-1-10 0,-4 2-18 0,-5-1-24 15,-3-1-38-15,-3 0-48 0,-7 1-58 16,-3 1-116-16,-6 0-139 0,-3 2 29 0,-7 0-370 0</inkml:trace>
  <inkml:trace contextRef="#ctx0" brushRef="#br1" timeOffset="-67357.6">18298 9478 1966 0,'0'0'0'16,"0"0"18"-16,0 0-1 0,0 0-7 16,0 0-3-16,0 0-9 0,0 0 20 0,0 0 29 15,0 0-1-15,0 0-5 0,0 0-9 0,0 0-12 16,0 0-1-16,128 105-8 0,-104-86 0 0,0 0-5 16,-2 2-4-16,0 1 2 0,-3 1-3 0,-1 0 3 15,-6-1-1-15,0 0 2 0,-3 0 5 16,0-4-3-16,-6 0 8 0,2 0 3 0,-2-2 9 15,-3 0 13-15,0-2 8 0,-2 0 4 16,-5-1 1-16,1 0-6 0,-2 0-8 0,-3-2-4 0,0 1-7 16,-2-2-6-16,0 0-10 0,2 1-1 0,-3-2-6 15,1 0-6-15,2 1-6 0,-1 0-17 16,3-1-20-16,0 0-28 0,2-1-36 0,0 1-51 16,1-3-72-16,4 1-131 0,1-4-149 0,1 1-725 0</inkml:trace>
  <inkml:trace contextRef="#ctx0" brushRef="#br1" timeOffset="-65676.43">19087 9656 1288 0,'0'0'295'0,"0"0"-356"0,0 0 67 15,0 0 79-15,0 0 16 0,0 0-34 0,0 0-11 0,0 0 6 16,0 0 6-16,0 0-2 0,0 0-13 16,0 0-10-16,0 0-12 0,0 0-3 0,0-22-6 15,-6 35-1-15,-2 2 3 0,-2 2-6 0,0 0 0 16,2 2-5-16,0-1-2 0,6 0-6 15,-2 2 2-15,4-3-1 0,0-1 1 0,0 1 1 16,4-2 1-16,2-2 3 0,0 0-5 0,4-3 4 16,4-1-6-16,-2-4 1 0,0 0 2 0,7-4-1 15,0-1 1-15,0-1-1 0,2-5 2 16,0-2-5-16,-1-1 1 0,1-3-1 0,0 2-2 16,-3-3 1-16,-1 2 2 0,1-2 0 0,-1-1 1 15,-3 1 5-15,4-4-7 0,-5 2-2 16,5-1-1-16,-4 3-2 0,3 0 2 0,-6 2-1 15,0 3 4-15,-1 2-8 0,-3 3 6 0,-2 1-3 16,2 0-2-16,-5 2 2 0,3 0-1 16,-3 0 4-16,0 4 1 0,-1 1 9 0,0 2 1 15,2 1 2-15,-2 1 3 0,0 1-2 0,-1 0-4 0,1 1-1 16,1-1-3-16,0 1-6 0,3 0 5 0,0-1-4 16,4-3 1-16,-1 1-1 0,3-1-2 15,0-1 2-15,3-2-4 0,1-1 3 0,-2-3-3 16,4 0-2-16,-4 0 0 0,4-1 0 0,-5-4-3 15,4 1-2-15,-4-2 1 0,0-1-6 16,1 0 6-16,1-2 0 0,-2 1 1 0,-1-4 3 16,0 3 0-16,-1-1 3 0,-1-2-1 0,-1 1 3 15,-1-2-2-15,1 0 0 0,0 1 2 16,-4-1 1-16,4-1-3 0,-1 3 2 0,-4-1 2 16,3 4-3-16,-3 1 6 0,-2 4-2 0,1 1-1 15,0 1-2-15,-2 1-1 0,0 0 0 0,2 0 1 16,-2 1 5-16,0 3 2 0,0 4 1 15,1 1 0-15,-1 3 0 0,0 1-3 0,0 1 0 16,0-1 0-16,2 2-4 0,-1 0 2 0,2 0-3 16,2-1-1-16,-2-1-1 0,3-2 2 0,-1 1 0 15,4-3-3-15,0-2 5 0,0-2-6 0,0 0 2 16,1-1 3-16,-1-3 2 0,-1-1 7 0,0 0 5 16,2-1 5-16,-1-4-2 0,1-1-2 15,0-1-3-15,-2 1-3 0,1-4 1 0,-1 0 0 16,-2-2 0-16,0 1-4 0,-2-1 1 0,-3 0-6 15,0-2 0-15,2-1-6 0,-3-3 1 0,0 1-8 16,-5-1-8-16,-1-3 1 0,0 2-14 16,-4-1-5-16,-1 0-1 0,-1 3-1 0,-3 2 6 15,3 1 12-15,-2 3 7 0,0 2 5 0,0 3 4 16,4 3 0-16,0 3-4 0,-1 0-1 16,4 3 0-16,-2 4-5 0,4 1 2 0,-2 2-1 15,3 2-4-15,0 1 2 0,3-1 2 0,1 1 1 16,5-1 2-16,0 0 3 0,6-2 2 15,0-1 0-15,4-1 11 0,-2-4 1 0,3 0 3 16,-3-1 4-16,-1-2 1 0,2-1 3 0,0 0-1 16,-1-1 2-16,2-4-4 0,0 1-3 0,-3-2-1 15,4 2-2-15,-3-1-6 0,1 0 4 0,0 1-3 16,-1-1-6-16,-2 1 2 0,3 2-3 16,-1 0 0-16,-1 2 0 0,-2 0 0 0,4 0-2 15,-4 1 1-15,0 2 2 0,1 3-3 0,-3 1 1 16,1 0-2-16,1 3 4 0,-1-1-2 0,-2 2 1 15,-1 0-1-15,1 1 2 0,-4 0 0 0,2 0 1 16,-3-2 0-16,-1 2-2 0,-1-1 2 16,0-1 1-16,0-1 6 0,0-2 0 0,-1 0 4 15,-1-3 4-15,1 0 4 0,-1-2 7 0,0-1 3 16,2 0 1-16,0-1-1 0,0 0-3 0,0 0 0 16,0 0-3-16,0-3-8 0,0-2-6 15,2-1-6-15,2-2-4 0,-1 1 1 0,4-3-2 16,0 0 1-16,2-2-2 0,1 1-1 15,2-3 0-15,2-1-8 0,-1 0 1 0,5 1-6 16,0 1 2-16,-4 1 3 0,4 3 2 0,-3 2 0 16,1 3 0-16,-2 2 0 0,2 1 1 0,-3 1 4 15,2 1 0-15,-2 5 4 0,-2 3-1 16,0 1 0-16,-1 1 4 0,-1 1-2 0,2 2 2 0,-2 1-4 16,-1 1 4-16,-2-1-1 0,2 2 1 15,-1-1 2-15,-1 0-3 0,-1-1 3 0,-1-1-1 16,0-2 4-16,-2-2 1 0,0-3-1 0,-1-1 2 15,1-2 1-15,-2-2 3 0,0-1 0 0,0-1 7 16,0 0 4-16,2 0 4 0,-1 0-3 0,1-1-5 16,0-3-11-16,1-1-8 0,1-2 4 15,0-1-7-15,3 0 4 0,-1-3-1 0,1 1-4 16,0-2 3-16,2 0 0 0,2-3 0 0,0-1-6 16,2-2-4-16,2 3-6 0,-1-3-6 15,2 4 3-15,-3 1 4 0,-1 4 3 16,-2 2 6-16,-3 2 0 0,0 1-3 0,-1 3-1 0,-4 1-6 15,2 0 1-15,-2 1 0 0,-1 3 7 0,-1 2 8 16,0 1-6-16,0 0 10 0,0 3-7 16,0-1 0-16,0 1 4 0,-1 1 0 0,1 0-1 15,0 0 0-15,0 1 2 0,0 0-3 0,3 0 3 16,5 0-4-16,2-2-1 0,1 0 0 0,4 0 2 16,1-2 4-16,4-1-2 0,-1-1 3 15,3-3-5-15,0 0 2 0,-2-3-2 0,3 0 2 16,-2 0-3-16,-2 0-1 0,-1-3 5 0,-5-1-4 15,1-1 6-15,-4-3 0 0,-4 1 2 0,1-1 2 16,-3-2 1-16,0 0 2 0,-1 0-4 0,0 0 1 16,-1-1-2-16,-1 2-1 0,0-1 0 15,-1 3 3-15,1 2-2 0,-1 3 3 0,0 0 1 16,0 2-4-16,0 0-2 0,0 0-5 0,0 0 0 16,0 1-3-16,-2 2 3 0,1 2 2 15,-2 1-4-15,1 0 3 0,0 1-5 0,1 0-5 16,0 0-5-16,1 1-8 0,0-1-15 0,0-1-20 15,3-1-29-15,1 0-40 0,2-1-49 16,2-1-77-16,-1-2-165 0,-1 0-98 0,0-1-621 0</inkml:trace>
  <inkml:trace contextRef="#ctx0" brushRef="#br1" timeOffset="-65533.81">21270 9519 1407 0,'0'0'204'0,"0"0"-79"15,0 0 1-15,0 0-15 0,0 0-74 0,0 0-49 16,0 0-24-16,0 0-41 0,0 0-58 0,0 0-87 16,0 0-102-16,0 0-45 0,0 0-466 0</inkml:trace>
  <inkml:trace contextRef="#ctx0" brushRef="#br1" timeOffset="-63877.55">21266 9719 1291 0,'0'0'249'0,"0"0"24"0,0 0 11 16,0 0-83-16,0 0-78 0,0 0-42 0,0 0-23 16,0 0-12-16,0 0-10 0,0 0-3 15,0 0-9-15,0 0-7 0,128-64-8 0,-110 55-4 16,-2 0-2-16,-1 1-7 0,1 3 6 0,-2 0-10 16,-4 3-4-16,-1 0-2 0,-2 2-7 15,-2 0-2-15,-2 0-3 0,-2 3-2 0,1 1-2 16,-2 2 11-16,0 2 6 0,-2 0 6 0,-2 3 6 15,1 1 0-15,1-1 2 0,-1-1-4 0,2 2 7 16,1-2-4-16,0-1 3 0,0 0 3 0,0-1 2 16,0-1 5-16,0-1 1 0,0-1 11 0,2-2 0 15,1 0 9-15,1-1 8 0,-1-2 0 16,2 0 0-16,0 0 0 0,2-1-10 0,1-4-11 16,2-1-3-16,-1-1-13 0,-1-1-2 15,1-1-1-15,0 0 0 0,-1-1-1 0,3-1-1 16,0-2 3-16,-1 1-9 0,2-1 1 15,1-1-9-15,0 1-5 0,0 1-2 0,-1 1-3 0,1 2 5 16,-4 2-3-16,-2 1 4 0,0 3-2 16,0 1-2-16,-3 2 2 0,0 0 0 0,-1 0 3 15,-1 4 0-15,1 1 7 0,-3 2 0 0,1 3 8 16,-1-2 3-16,1 3 1 0,1-1 2 0,0 1 0 16,-1-1 1-16,4 1-5 0,0-1 3 0,3-1-2 15,1 0 4-15,3 1 0 0,0-4 4 16,2 1 2-16,1-2-2 0,1-3 4 0,3-1-5 15,-1-1 1-15,2 0-2 0,0 0-3 0,3-3 0 16,-6 0-1-16,2-2 0 0,-4 0 2 0,-1-2 1 16,-4 0 0-16,-3-1 2 0,1-1-3 0,-2-2 5 15,0 2-6-15,-4-4-1 0,2 0 3 16,-3-2-8-16,-1-1 2 0,0 0-3 0,0 0-2 16,-5-1 0-16,0 4 4 0,-2-1-1 15,-3 4 2-15,1 0 2 0,1 3-4 0,-3 4-2 16,0 1-4-16,0 2 2 0,0 0-1 0,0 4 0 15,1 2 2-15,-2 2-6 0,4 1 3 16,2 1-3-16,2 0 1 0,0 1 3 0,3-2 4 16,1 2 2-16,0-2-1 0,2-1 2 0,2 1-3 15,3-2 1-15,0-2 6 0,3-1 4 0,-1 0 4 16,1-2 1-16,2-2 5 0,-1 0-4 0,0 0-1 16,2 0-2-16,-1-1-4 0,1-2-4 0,-2-1 3 15,0 0-2-15,0-1-1 0,-2 2 2 0,0-2-5 16,1 3 0-16,-2 0-3 0,0-1 0 15,-1 3-4-15,1 0 2 0,-3 0-1 0,0 1-4 16,-2 3 0-16,-1 1-3 0,2 0-1 0,-2 2 4 16,1 0 2-16,0 0 2 0,2 0 4 15,-3 0-3-15,1 0 4 0,1 0 1 0,1 1-3 0,1-1 6 16,4 3-4-16,0-2 2 0,2 0 4 16,2-1 2-16,1-1 1 0,1-2 1 15,2 1 0-15,0-3-4 0,1 1 3 0,0-3-2 16,1 0 0-16,-1 0 4 0,-1-2-3 0,-1-2 1 15,-3-1 2-15,0-2-2 0,-2 0 7 0,-2-1 2 16,-1-1 0-16,0-1-1 0,-2 1-5 16,1-2-2-16,1 1-1 0,-1-1-10 0,0 1 6 15,-1 1-6-15,2 1 0 0,-3 2 5 0,-2 1-6 16,1 2-1-16,0 2-7 0,-4 1-2 0,3 0 0 16,-3 1 2-16,0 2 2 0,1 2 4 0,0 1-2 15,-2 1 4-15,0 0-1 0,0 2-1 0,0-1 6 16,0 0-2-16,0 1 1 0,0-1 2 15,0-1-2-15,0 2 0 0,0-2-3 0,4 1 4 16,2 0 0-16,3-1 6 0,-1-1 5 0,3-1 2 16,-2-3 5-16,1 0 4 0,1-2 1 0,-2 0-2 15,1 0-4-15,0-2-5 0,0-3-1 0,0 1-3 16,-1-2 1-16,-2-1-4 0,2 0-2 16,-2-1-2-16,1-2-1 0,-1 2 2 0,1-2-1 15,3 1 1-15,-1-1-4 0,0-2 0 16,1 2-3-16,0-1-8 0,1 0 1 0,-1 2-5 15,-3 1 1-15,0 3 5 0,-3 1-1 0,-1 2 0 16,-2 2-2-16,-2 0-2 0,0 0 2 0,0 4 6 16,0 1 4-16,0 2 5 0,-4 2 1 15,-1 0 3-15,3 0-3 0,-1 0-1 0,2 1 0 0,0-1-3 16,1 0 2-16,0-1 0 0,1 0 0 16,3-1-2-16,1-1-2 0,1-1 5 0,0 0-1 15,2-2 8-15,-1 0 1 0,3-2 3 0,0-1 0 16,0 0-1-16,2 0 0 0,0-3-4 0,-2-2 0 15,1-1-4-15,-1-2 0 0,0-1-1 16,0 0 1-16,0-2-4 0,-1 0 0 0,-2-1 3 16,3-1-4-16,0-1 4 0,0-2-3 0,1 0 0 15,-1-2-2-15,4-3 1 0,-1 0 0 16,1-4-8-16,5-1-3 0,1-2-5 0,-1-1-3 16,0 2 1-16,-1-2 4 0,-2 1 1 0,-4 2 5 15,1 3 4-15,-6 3 6 0,-2 4 6 16,-2 5 3-16,-3 2 5 0,0 4-2 0,-1 3-6 15,-4 2-4-15,-3 0-9 0,-1 7 0 0,-4 2 2 16,-1 3 0-16,-1 4 1 0,1 1 3 0,2 2-3 16,2 3 2-16,0-1 3 0,-1 2-4 15,5 0 2-15,1 0-1 0,1 0-1 0,1-1 1 0,3 1 1 16,0-1 2-16,0-3-3 0,4-1 0 0,2-1-1 16,2-3-1-16,3-3-4 0,-1-2 8 15,1-2-1-15,2-1 3 0,-1-4 8 0,3-2-3 16,-3 0 3-16,3 0-6 0,-1-5 2 0,2 0-5 15,-2-3 5-15,-2 0 2 0,3-1-3 16,-2-2-1-16,2 0-3 0,-1-3-2 0,2-1-4 16,0-1 1-16,3 0-10 0,-1-1-1 0,0-1-6 15,-1 1-4-15,-5 1 2 0,-1 1 1 0,-4 3 10 16,-3 3 4-16,-4 2 12 0,0 2 0 16,-2 4-8-16,-5 1-2 0,-2 0-6 0,-2 1 3 15,-5 6 5-15,2 0 9 0,-3 3-1 0,3 0 6 16,-1 1 5-16,3 2 1 0,-1 0 0 15,2 0-1-15,4 1-9 0,0-1-4 0,6 1-1 16,1 0-4-16,0-1 0 0,1 0-4 0,7 0-3 16,1-2-4-16,3 1-11 0,3 0-1 0,3-4-17 15,4 2-27-15,4-3-22 0,-1 0-46 0,1-2-95 16,0 0-186-16,-9-3-159 0,-4 1-676 0</inkml:trace>
  <inkml:trace contextRef="#ctx0" brushRef="#br1" timeOffset="-63676.08">22988 9277 1808 0,'0'0'52'15,"0"0"-90"-15,0 0 106 0,0 0 19 0,127 35-15 16,-95-27-24-16,2 1-2 0,-1 0-21 0,4 2-15 15,-3-1-18-15,1 2-48 0,-4-1-92 16,-3 0-211-16,-7-3-173 0,-7-2-543 0</inkml:trace>
  <inkml:trace contextRef="#ctx0" brushRef="#br1" timeOffset="-63517.87">23105 9755 1995 0,'0'0'167'0,"0"0"-28"0,0 0 30 0,0 0-42 0,0 0-48 16,0 0-32-16,0 0-37 0,0 0-27 0,-68 119-31 16,75-111-32-16,0-3-49 0,4 0-97 15,7-3-202-15,-7-2-141 0,-1 2-667 0</inkml:trace>
  <inkml:trace contextRef="#ctx0" brushRef="#br1" timeOffset="-62877.88">23521 9604 1319 0,'0'0'203'0,"0"0"22"15,0 0 0-15,0 0-64 0,0 0-43 0,0 0-26 16,0 0-9-16,0 0-4 0,0 0-10 0,0 0-14 15,0 0-10-15,0 0-6 0,0 0-5 0,0 0-6 16,98-31-4-16,-83 22-6 0,-1-1-8 0,-1-1 2 16,2 0-7-16,-1-2 1 0,1-1 3 15,1-1-6-15,-1-2 2 0,1-3-3 0,1 0-4 16,-2-3-4-16,2-3 5 0,0 0-4 0,1-3 3 16,-1-1 0-16,2-2-5 0,-3 2 3 0,-1 0-5 15,-3 0 5-15,0 4-1 0,-6 0 2 16,1 4 6-16,-4 5 2 0,-3 5 3 15,0 3 2-15,0 5-5 0,-7 1-9 0,0 3-2 16,-3 2-7-16,-3 5 1 0,-1 3 6 0,-3 5 1 16,2 2 2-16,-2 4 1 0,2 2 1 0,1 1 1 15,1 2 1-15,4 0 2 0,-1 1 1 0,0 0-3 16,4 1 0-16,2-2-4 0,3 0-4 0,1-1 5 16,0-2-8-16,4-1 3 0,3-2 1 15,3 0-4-15,0-4 2 0,-1-2-3 0,4-4 9 16,1-1-1-16,1-2 6 0,3-2 4 0,-1-3-4 15,-1-2 3-15,4 0 0 0,-2 0-1 0,-1-4-1 16,1-3 3-16,-1-1-6 0,-1-2 4 16,-1-1-3-16,1-2-1 0,-1-2-1 0,4-1-4 15,-3 0 2-15,0-1-2 0,-2-1 4 0,0 2 3 16,-5 2 1-16,-2 1 0 0,-2 2 5 0,-5 4 5 16,0 2 1-16,0 1 8 0,-2 3-8 15,-5 1-3-15,-3 0-1 0,-3 1-6 0,-3 5 1 16,1 3 2-16,-3 2 0 0,-1 1 3 15,4 2-1-15,0 2-2 0,4 0-1 0,1 2-11 16,5-1 2-16,1 1-5 0,4 0-7 0,0-3 5 16,0 2-7-16,6-1-4 0,2-2-10 0,-1-2-27 15,1 0-30-15,2-3-47 0,1-2-75 0,2-3-185 16,-2-2-200-16,-5-1-781 0</inkml:trace>
  <inkml:trace contextRef="#ctx0" brushRef="#br1" timeOffset="-62605.61">24469 9260 1860 0,'0'0'252'15,"0"0"-207"-15,0 0 39 0,0 0 45 16,0 0-3-16,0 0-36 0,0 0-18 0,0 0-23 16,0 0-11-16,0 0-15 0,0 0-12 0,125 8-2 15,-103-5-5-15,2 0 3 0,-1 0-5 0,0-1-4 16,1 1-18-16,-1 0-30 0,-2 0-44 0,-1 1-76 16,-3-2-127-16,-3 1-284 0,-7-2-862 0</inkml:trace>
  <inkml:trace contextRef="#ctx0" brushRef="#br1" timeOffset="-62399.16">24510 9454 1456 0,'0'0'818'0,"0"0"-701"15,0 0 17-15,0 0 12 0,0 0-43 0,0 0-19 16,0 0-13-16,0 0-20 0,0 0-13 0,0 0-16 15,0 0-9-15,0 0-8 0,117 25 0 16,-91-21-6-16,-3 0-6 0,-2-1-9 0,0 1-24 16,-1-1-44-16,-2-1-61 0,0 2-82 0,-5-3-183 15,-1 0-236-15,-4 0-814 0</inkml:trace>
  <inkml:trace contextRef="#ctx0" brushRef="#br1" timeOffset="-61673.65">25235 9313 1876 0,'0'0'126'0,"0"0"2"0,0 0 25 0,0 0-6 16,0 0-50-16,0 0-29 0,0 0-20 0,0 0-23 16,0 0-8-16,0 0-6 0,0 0-7 0,0 0 5 15,0 0-6-15,0 0 4 0,-50 7 1 0,40-1 0 16,-1 3 1-16,1-1-1 0,0 1 5 15,0 0-1-15,2 2 3 0,1 0 0 0,0 0-1 16,-2 2-6-16,4 1 1 0,-1-1 0 0,2 0-3 16,-2 1 7-16,4 0-7 0,-1 0 1 15,2 0-3-15,1-2 1 0,0 2-3 0,0 0-2 16,3-1 2-16,0-2-2 0,3 1 3 16,-2-3 0-16,3 0 1 0,-3 0-5 0,4-2 6 0,-2 0 0 15,0-1-3-15,2 0 10 0,-1-2-8 16,0 1 4-16,1-2 2 0,0 0 1 0,1-1 1 15,-3-1 1-15,3-1 2 0,-1 1-3 0,4-1 2 16,-2 0-5-16,1 0 3 0,4 0-7 16,-3-2 6-16,0-1-3 0,-1-2-4 0,0 0 7 15,0 1-6-15,2-1 3 0,-2-1-1 0,-3-1 0 16,0 2-1-16,0-2-1 0,2-1 3 0,-5 1-2 16,0-1 1-16,-1 0 2 0,1-1-1 0,-3 1-4 15,4 0 5-15,-3-2-3 0,-2 1-2 0,3 0 2 16,0-2-2-16,-2 1 4 0,0 1-3 15,2-1 9-15,-2-1-5 0,-1 1-1 0,0-1 6 16,-1 1-5-16,0 1 5 0,0 0 1 0,0-1 2 16,0 2-4-16,-2 1 7 0,-4-1-4 0,1 1-2 15,-3 0 2-15,-2 0-7 0,0 1 2 16,-1 1-6-16,-1 1-4 0,1-1 0 0,-2 1-1 16,3 1 0-16,-2-1 5 0,2 2-5 15,0 0 1-15,2-1 1 0,1 2-10 0,-2 0 3 16,0-2-8-16,0 2-9 0,3-1-8 0,-1 1-18 15,0-1-21-15,4 2-29 0,-1-1-43 0,1 0-88 16,2 0-197-16,0 1-295 0,0 0-803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DFE210C9-87A1-4F52-A63E-FE9BD3A5E6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B572FB61-72DD-4C62-AA24-35D23F90A2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71716" name="Rectangle 4">
            <a:extLst>
              <a:ext uri="{FF2B5EF4-FFF2-40B4-BE49-F238E27FC236}">
                <a16:creationId xmlns:a16="http://schemas.microsoft.com/office/drawing/2014/main" id="{F064F230-2A23-44F1-810F-9BA53F2565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F86803BA-8BF6-47FE-BEC7-E4DE6CF1CB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8E18D29B-595B-46BC-B2C3-F90BDF7673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185BBAD2-A12F-4032-85F5-436183F81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36AE36-8F6B-4954-B565-EC2E2243FF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B8D14A-D4DE-4355-B378-8B9100EB5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E75FA-386D-4B27-A5D8-37AC387600C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5E84FFB9-8B97-43B7-A6DD-1D4CCDC9B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0D02CB83-4764-49F1-86AC-FB0AD8869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01DBEC-1EBC-45AF-94E8-8AFE973CA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661F1-7991-4983-941E-812DBFECAB1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0BCE8F09-A4E6-46AA-9C98-5485019DF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AB52FA4D-3240-403C-9764-597C552BE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F52819-F130-4520-8789-C54309D85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0C5AF-9A07-4C88-8860-ACE9F8FCE25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35B8D580-EC96-4EA6-9B3B-B1C9CD8B9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D890764D-7083-4376-A973-E87F6F8EB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4E499F-7914-4DC4-BD06-988152F9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4BC527-7658-4A77-BD81-296C4E8BBE4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6946" name="Rectangle 2">
            <a:extLst>
              <a:ext uri="{FF2B5EF4-FFF2-40B4-BE49-F238E27FC236}">
                <a16:creationId xmlns:a16="http://schemas.microsoft.com/office/drawing/2014/main" id="{54E5DC7C-2D49-4E45-8389-9C2C3B2B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BBDC30A9-7A0D-45BB-AD53-B809478BB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8DD4CD-03D2-4E95-B86D-EAB66768D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EB7A2-3CE1-4D26-8804-835DF843A6A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149D9ED3-0DA8-4EC6-9B6F-90C6C674E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8FAF58B7-1384-4BCE-86C3-4904F9F3C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CAAF02-0E9A-45BF-8818-CE0C7B41F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DCC82-8F1D-48E9-8532-C9FF5C27179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42" name="Rectangle 2">
            <a:extLst>
              <a:ext uri="{FF2B5EF4-FFF2-40B4-BE49-F238E27FC236}">
                <a16:creationId xmlns:a16="http://schemas.microsoft.com/office/drawing/2014/main" id="{C826141D-AB33-43D7-B645-288F89F7B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583E25A1-B903-41B7-B7D6-D9E73E170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5B77C8-49F4-4A61-8198-A00E73F04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D0E57-7982-4742-8393-A955A3218DF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517EBF41-4514-43AA-89BB-BFFC5F519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92490796-B982-469C-B031-37091F9E6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B2CBAE-EA01-4936-944D-6199B90A7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161C2-E596-4CA8-B692-3F730B6EB76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id="{74A91D8B-45FB-4C85-A705-7997EEEDF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9CAC760-B1FC-4BF2-BF4D-E4F4E589D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7BC218-7D95-4B4C-9789-A2C86EF91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585B2-C6A8-4119-ABFE-8F2BB2129C0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8E90D272-FA31-43E4-A367-8F5DA3328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FA9D64D3-7ECB-4787-BABA-86845BDB8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1E8393-5097-478D-A9EF-3A6370C94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46D38-77A4-4C02-96A4-77BBF9FC7D7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1522" name="Rectangle 2">
            <a:extLst>
              <a:ext uri="{FF2B5EF4-FFF2-40B4-BE49-F238E27FC236}">
                <a16:creationId xmlns:a16="http://schemas.microsoft.com/office/drawing/2014/main" id="{138BC137-C18D-4FE2-965F-2EA394CCE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64AD0913-8BDD-4D61-B049-AEAD95140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ED79A5-D1BD-4B62-A295-2D0077302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C1035-1375-4998-A503-A71DB4ABCFA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73090" name="Rectangle 2">
            <a:extLst>
              <a:ext uri="{FF2B5EF4-FFF2-40B4-BE49-F238E27FC236}">
                <a16:creationId xmlns:a16="http://schemas.microsoft.com/office/drawing/2014/main" id="{9C60AC2C-657F-4753-9376-49EA8C5F7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8B73EBCB-4341-401B-8C1F-E2B69619B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27CFEF-25ED-4068-879B-F828C9063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0475F-C525-4CED-BAF6-4CBF444C0BD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741178A1-D38F-4993-BD74-8839225CA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006B67CB-B58D-44CB-826B-E12E62AC8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817A3A-8C3E-4876-97D6-83E66F0F0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6732D-8DA3-441A-AC93-73D243BB113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7BCB38C5-3DD2-4BF4-B7BA-7FA3E14C6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D76EC259-CCC7-47AF-B30E-1CF1F556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7922D3-8AEE-4950-8659-4FAC2AC3E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26CDB-4E75-450F-87FF-05965456A40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8AA19F9E-35F8-43F0-9E4E-B59C6985D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1A514F00-E57A-4DE1-8BD1-B59FA1252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B9DB34-3F4D-463B-9345-2459F6E04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D789BB-9B3B-4A65-BC3C-DAC739BA261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BA84BFA5-E74F-4EB1-B6CD-244D9F5A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537E0242-08BB-409A-8D09-859143675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3F4545-0894-468A-8CB2-4AAF8C43C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B9FC3-F3F3-4D94-9ED4-E273DED8506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251A26F5-5367-4D66-94CA-3ACA4BA12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E8526C85-2C59-40E0-B7D5-737ADD7DF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3EA8AF-8BAF-4D5F-9237-02EB3A14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7D81D-FEB6-4FC6-A4FF-7BD913E4D04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B1DF7E5A-1105-4C0A-B1CE-5FABDE969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6AB9A262-B194-4D5B-935E-65CF7C0C1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E64EDA-BAAC-4BED-8416-56D6BCBA3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47454-B182-49E3-AFDD-4701BA3A33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FF295D99-69CE-4A56-8BC0-9B9481F0B3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744D9054-D832-4C76-B999-7E74F5C67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26D916-3581-425F-857B-EB827447A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311F7-4B69-473E-9396-A69BB729306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2610" name="Rectangle 2">
            <a:extLst>
              <a:ext uri="{FF2B5EF4-FFF2-40B4-BE49-F238E27FC236}">
                <a16:creationId xmlns:a16="http://schemas.microsoft.com/office/drawing/2014/main" id="{D164079E-C31D-4D6B-B6A8-5EBAC2668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67D6E710-A895-426D-AFAC-F8FDD2904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362A71-85A0-411F-9C59-72D3FCAC2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90717-E98E-41DB-A99D-0AE7666CEF1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4658" name="Rectangle 2">
            <a:extLst>
              <a:ext uri="{FF2B5EF4-FFF2-40B4-BE49-F238E27FC236}">
                <a16:creationId xmlns:a16="http://schemas.microsoft.com/office/drawing/2014/main" id="{FCC2A324-5CB8-4D38-8DF2-438D2804A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05398088-70D9-4E4D-AAC8-AE2CFCBE0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4429EE-204D-4277-8BC8-3EE96B5BF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F0112-E36D-4A17-AE0A-41C5BC8EB43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56706" name="Rectangle 2">
            <a:extLst>
              <a:ext uri="{FF2B5EF4-FFF2-40B4-BE49-F238E27FC236}">
                <a16:creationId xmlns:a16="http://schemas.microsoft.com/office/drawing/2014/main" id="{CB30922E-4D81-4D46-BA30-B9D3950F2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E5009468-4725-4EB9-85F1-F8F114540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22EA0433-CE97-4C37-8A72-2B0F2B195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5F8AC3D3-2417-498B-A5AE-3E720DCD20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68644" name="Rectangle 4">
            <a:extLst>
              <a:ext uri="{FF2B5EF4-FFF2-40B4-BE49-F238E27FC236}">
                <a16:creationId xmlns:a16="http://schemas.microsoft.com/office/drawing/2014/main" id="{597B9EFD-14E5-443D-A972-392C3DA6A34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0B94E04-F09D-4935-9940-41C757E341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C78B94BD-9BDF-4372-AAB0-2E56844D89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fld id="{74C20624-7C8E-4E19-983D-13F4D02025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D4A5-7D61-4CF1-8C2A-D0295DC3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EF42-729A-4364-A564-0C45747DD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6059-F307-44F7-8C5B-8F89283F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00B6-E3F3-40B4-9E83-76F9D21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4813A-EC1E-4BD9-98EB-B096FD58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82616-971F-45DF-8237-6FEE9F9DF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3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49028-DBB1-4F35-9E0A-201E1874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9A3F9-0599-4BCE-AFFD-ABDEFC3F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EE7F-A467-4874-875B-B8891C1E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3837-C102-4E4D-A4CE-342D9EF9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F643-6FA7-487F-9587-1D93900A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D8429-0798-4546-AA41-E69595BE2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36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F312-0760-48BB-AF8A-2EDED93B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4014-8ADF-4ACD-A5C6-4BE7E93C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0CA6-A775-4992-B8FC-A521E49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F7E2-02CB-43BB-8465-8F8A3731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79B6-9CC0-47AF-B16A-99EA8BC6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EE847-540A-4BE6-A8AA-A0FAF97A7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81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7E36-FE57-4B01-81DA-C04F4E4C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8A18-9611-4263-B0CC-63453CF1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537A-E465-40CE-92F7-37A9418A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CA47-A480-4960-93A0-AE18369A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9F8E-658C-4AB7-928C-026E3C49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6A05-CA77-4281-9B00-404BD2F8B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E7E6-FD11-41F8-8251-FE3BF05C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E5F0-F42D-4E61-92CE-96B1A46AD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42533-2DDA-45A3-BF3A-1697654F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D2AB-58D4-49E7-81BA-F2EA2C03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B63B0-A67B-4BF0-A49A-20994065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CC17E-91A7-4BEA-8FEF-99E52A68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4182-28CF-4BB5-B571-CA7E71761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8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37CF-C8DC-4999-8484-9D9513B7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0C3C-9740-42A4-8F8B-8B35C7ED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EE2B-ABFA-4BEE-89B4-9024E263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82D39-0910-4A37-A58E-6DFE40E4E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B58E1-13A3-409A-8F52-5D972D097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B749C-3F7F-4C63-9C2E-A847C217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BAC8E-873F-4D0A-AD35-DB78D360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B6D94-BA72-4EA5-A3A4-238155B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F74F0-436B-4F91-A154-3964172A81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80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EB58-F3AE-4893-9875-DFD5CCD9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0D201-A5EE-49F9-8C17-91790AAA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8B72-8CA2-46FF-8DE2-11AA219D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538F2-678E-4C72-B743-8BA6827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AF987-E3F9-4E9B-9FB5-1927982CD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21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8C698-4E0F-4EC1-91AD-25DD96AF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44743-BCFD-4A93-A869-FFB64C7E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260E-3C20-4CD6-BD46-FAB1EEB4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1270B-E9F5-44BB-87A5-E6AF9AB698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0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0073-1BAB-49F6-B7C1-F1093D53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5BB2-ABFA-4303-8755-9AAE139F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CA899-1011-4436-8A69-CCAAA13A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AAAA-82EC-4829-B8FF-B7BD8A00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764C-F6D5-47FF-97E9-9A844885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6AE8-9B29-4C46-B279-25EBACC9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CC6D5-1242-4180-9D1F-47B453AB2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CB44-5635-4A1B-A4DF-AB2CE953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5051-1FB3-47D1-8781-4E879AE7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F755-14AD-47E7-AB4F-CF04DBB88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644C7-ADA9-4859-B97F-043EAB34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1708-7C65-4727-84DF-6E95BF8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5F02-76D5-4879-A7FF-F8F6F3A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9609-EB1F-4370-99A0-9DEF118191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37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16BE7E20-DC82-4E40-8DF1-1974D2874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2F2309E4-B1CA-4806-AE53-3883AF76E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9606CF87-D0BF-4FC0-B9B9-5BA5F6ED0F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142703C0-E52C-4DAB-B0ED-7A7A167E8E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C083FABF-1A10-4CA4-B8EC-0BED48BE0D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BB24E126-D4B0-467E-834C-EAED09C0D3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png"/><Relationship Id="rId4" Type="http://schemas.openxmlformats.org/officeDocument/2006/relationships/image" Target="../media/image18.wmf"/><Relationship Id="rId9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wmf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5.wmf"/><Relationship Id="rId19" Type="http://schemas.openxmlformats.org/officeDocument/2006/relationships/customXml" Target="../ink/ink9.xml"/><Relationship Id="rId4" Type="http://schemas.openxmlformats.org/officeDocument/2006/relationships/image" Target="../media/image2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31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33.wmf"/><Relationship Id="rId15" Type="http://schemas.openxmlformats.org/officeDocument/2006/relationships/image" Target="../media/image39.png"/><Relationship Id="rId10" Type="http://schemas.openxmlformats.org/officeDocument/2006/relationships/image" Target="../media/image3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hyperlink" Target="file:///G:\PrezentariCursMSAII\ColorSpaces.exe" TargetMode="External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hyperlink" Target="file:///G:\PrezentariCursMSAII\ColorSpaces.exe" TargetMode="External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jpe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wmf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customXml" Target="../ink/ink12.xml"/><Relationship Id="rId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G:\PrezentariCursMSAII\ColorSpaces.exe" TargetMode="External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hyperlink" Target="ColorSpaces.exe" TargetMode="External"/><Relationship Id="rId9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customXml" Target="../ink/ink16.xml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customXml" Target="../ink/ink18.xml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2793EF1C-9343-499F-B0A0-2F9581FA75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181600"/>
            <a:ext cx="9144000" cy="914400"/>
          </a:xfrm>
        </p:spPr>
        <p:txBody>
          <a:bodyPr/>
          <a:lstStyle/>
          <a:p>
            <a:r>
              <a:rPr lang="en-US" altLang="en-US" sz="4000"/>
              <a:t>Sisteme instruibile pentru analiza imaginilor (SIAI)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5B98CA0C-0ED0-47A5-AA74-A909FF02F2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108700"/>
            <a:ext cx="7543800" cy="749300"/>
          </a:xfrm>
        </p:spPr>
        <p:txBody>
          <a:bodyPr/>
          <a:lstStyle/>
          <a:p>
            <a:r>
              <a:rPr lang="en-US" altLang="en-US"/>
              <a:t>Prezentari de curs – sem. II 2020-2021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Text Box 3">
            <a:extLst>
              <a:ext uri="{FF2B5EF4-FFF2-40B4-BE49-F238E27FC236}">
                <a16:creationId xmlns:a16="http://schemas.microsoft.com/office/drawing/2014/main" id="{86549C99-083E-4240-8CB5-1990F3FB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76262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I. Spatii de culoare obtinute prin transformari liniare ale spatiului RGB (1)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Formulare generala:</a:t>
            </a:r>
          </a:p>
          <a:p>
            <a:pPr algn="just"/>
            <a:r>
              <a:rPr kumimoji="1" lang="en-US" altLang="en-US" sz="1800" b="1">
                <a:cs typeface="Times New Roman" panose="02020603050405020304" pitchFamily="18" charset="0"/>
              </a:rPr>
              <a:t>			</a:t>
            </a:r>
            <a:r>
              <a:rPr kumimoji="1" lang="ro-RO" altLang="en-US" sz="1800">
                <a:cs typeface="Times New Roman" panose="02020603050405020304" pitchFamily="18" charset="0"/>
              </a:rPr>
              <a:t>T</a:t>
            </a:r>
            <a:r>
              <a:rPr kumimoji="1" lang="ro-RO" altLang="en-US" sz="1800" baseline="30000">
                <a:cs typeface="Times New Roman" panose="02020603050405020304" pitchFamily="18" charset="0"/>
              </a:rPr>
              <a:t>(</a:t>
            </a:r>
            <a:r>
              <a:rPr kumimoji="1" lang="ro-RO" altLang="en-US" sz="1800" i="1" baseline="30000">
                <a:cs typeface="Times New Roman" panose="02020603050405020304" pitchFamily="18" charset="0"/>
              </a:rPr>
              <a:t>C</a:t>
            </a:r>
            <a:r>
              <a:rPr kumimoji="1" lang="ro-RO" altLang="en-US" sz="1800" baseline="30000">
                <a:cs typeface="Times New Roman" panose="02020603050405020304" pitchFamily="18" charset="0"/>
              </a:rPr>
              <a:t>)</a:t>
            </a:r>
            <a:r>
              <a:rPr kumimoji="1" lang="en-US" altLang="en-US" sz="1800">
                <a:cs typeface="Times New Roman" panose="02020603050405020304" pitchFamily="18" charset="0"/>
              </a:rPr>
              <a:t> [3×3] = matricea transformarii, inversabila </a:t>
            </a:r>
            <a:r>
              <a:rPr kumimoji="1" lang="en-US" altLang="en-US" sz="1800">
                <a:cs typeface="Times New Roman" panose="02020603050405020304" pitchFamily="18" charset="0"/>
                <a:sym typeface="Wingdings" panose="05000000000000000000" pitchFamily="2" charset="2"/>
              </a:rPr>
              <a:t>:</a:t>
            </a:r>
          </a:p>
          <a:p>
            <a:pPr algn="just"/>
            <a:endParaRPr kumimoji="1" lang="en-US" altLang="en-US" sz="1800"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Char char="Þ"/>
            </a:pPr>
            <a:r>
              <a:rPr kumimoji="1" lang="en-US" altLang="en-US" sz="1800"/>
              <a:t>Coordonatele oricarui punct de culoare </a:t>
            </a:r>
            <a:r>
              <a:rPr kumimoji="1" lang="en-US" altLang="en-US" sz="1800" b="1"/>
              <a:t>s</a:t>
            </a:r>
            <a:r>
              <a:rPr kumimoji="1" lang="en-US" altLang="en-US" sz="1800"/>
              <a:t>=[R G B]</a:t>
            </a:r>
            <a:r>
              <a:rPr kumimoji="1" lang="en-US" altLang="en-US" sz="1800" baseline="30000"/>
              <a:t>T </a:t>
            </a:r>
            <a:r>
              <a:rPr kumimoji="1" lang="en-US" altLang="en-US" sz="1800"/>
              <a:t> in noul spatiu </a:t>
            </a:r>
            <a:r>
              <a:rPr kumimoji="1" lang="en-US" altLang="en-US" sz="1800" b="1"/>
              <a:t>S</a:t>
            </a:r>
            <a:r>
              <a:rPr kumimoji="1" lang="en-US" altLang="en-US" sz="1800" baseline="30000"/>
              <a:t>(C)</a:t>
            </a:r>
            <a:r>
              <a:rPr kumimoji="1" lang="en-US" altLang="en-US" sz="1800"/>
              <a:t>:</a:t>
            </a:r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Char char="Þ"/>
            </a:pPr>
            <a:r>
              <a:rPr kumimoji="1" lang="en-US" altLang="en-US" sz="1800"/>
              <a:t>Transformarea inversa, din orice </a:t>
            </a:r>
            <a:r>
              <a:rPr kumimoji="1" lang="en-US" altLang="en-US" sz="1800" b="1"/>
              <a:t>S</a:t>
            </a:r>
            <a:r>
              <a:rPr kumimoji="1" lang="en-US" altLang="en-US" sz="1800" baseline="30000"/>
              <a:t>(C) </a:t>
            </a:r>
            <a:r>
              <a:rPr kumimoji="1" lang="en-US" altLang="en-US" sz="1800"/>
              <a:t>in RGB:</a:t>
            </a:r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None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None/>
            </a:pPr>
            <a:endParaRPr kumimoji="1" lang="en-US" altLang="en-US" sz="1800"/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	Particular </a:t>
            </a:r>
            <a:r>
              <a:rPr kumimoji="1" lang="en-US" altLang="en-US" sz="2000"/>
              <a:t>fiecarei transformari liniare a spatiului RGB intr-un nou spatiu de culoare:</a:t>
            </a:r>
            <a:r>
              <a:rPr kumimoji="1" lang="en-US" altLang="en-US" sz="2000" b="1">
                <a:solidFill>
                  <a:srgbClr val="FFFF00"/>
                </a:solidFill>
              </a:rPr>
              <a:t> doar valorile matricii </a:t>
            </a:r>
            <a:r>
              <a:rPr kumimoji="1" lang="ro-RO" altLang="en-US" sz="1800" b="1">
                <a:cs typeface="Times New Roman" panose="02020603050405020304" pitchFamily="18" charset="0"/>
              </a:rPr>
              <a:t>T</a:t>
            </a:r>
            <a:r>
              <a:rPr kumimoji="1" lang="ro-RO" altLang="en-US" sz="1800" b="1" baseline="30000">
                <a:cs typeface="Times New Roman" panose="02020603050405020304" pitchFamily="18" charset="0"/>
              </a:rPr>
              <a:t>(</a:t>
            </a:r>
            <a:r>
              <a:rPr kumimoji="1" lang="ro-RO" altLang="en-US" sz="1800" b="1" i="1" baseline="30000">
                <a:cs typeface="Times New Roman" panose="02020603050405020304" pitchFamily="18" charset="0"/>
              </a:rPr>
              <a:t>C</a:t>
            </a:r>
            <a:r>
              <a:rPr kumimoji="1" lang="ro-RO" altLang="en-US" sz="1800" b="1" baseline="30000">
                <a:cs typeface="Times New Roman" panose="02020603050405020304" pitchFamily="18" charset="0"/>
              </a:rPr>
              <a:t>)</a:t>
            </a:r>
            <a:r>
              <a:rPr kumimoji="1" lang="en-US" altLang="en-US" sz="1800">
                <a:cs typeface="Times New Roman" panose="02020603050405020304" pitchFamily="18" charset="0"/>
              </a:rPr>
              <a:t> </a:t>
            </a:r>
            <a:endParaRPr kumimoji="1" lang="en-US" altLang="en-US" sz="2000">
              <a:solidFill>
                <a:srgbClr val="FFFF00"/>
              </a:solidFill>
            </a:endParaRP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9782" name="Rectangle 6">
            <a:extLst>
              <a:ext uri="{FF2B5EF4-FFF2-40B4-BE49-F238E27FC236}">
                <a16:creationId xmlns:a16="http://schemas.microsoft.com/office/drawing/2014/main" id="{02C4681A-FB1E-4023-B792-2E51BA5A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9781" name="Object 5">
            <a:extLst>
              <a:ext uri="{FF2B5EF4-FFF2-40B4-BE49-F238E27FC236}">
                <a16:creationId xmlns:a16="http://schemas.microsoft.com/office/drawing/2014/main" id="{1D6D84AC-D244-47C8-82A7-3731ADE01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590800"/>
          <a:ext cx="34829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9800" imgH="304560" progId="Equation.3">
                  <p:embed/>
                </p:oleObj>
              </mc:Choice>
              <mc:Fallback>
                <p:oleObj name="Equation" r:id="rId3" imgW="253980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3482975" cy="414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3" name="Rectangle 7">
            <a:extLst>
              <a:ext uri="{FF2B5EF4-FFF2-40B4-BE49-F238E27FC236}">
                <a16:creationId xmlns:a16="http://schemas.microsoft.com/office/drawing/2014/main" id="{659C96F6-FDCA-42D5-A551-F807E7EF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9785" name="Rectangle 9">
            <a:extLst>
              <a:ext uri="{FF2B5EF4-FFF2-40B4-BE49-F238E27FC236}">
                <a16:creationId xmlns:a16="http://schemas.microsoft.com/office/drawing/2014/main" id="{E6A7D63B-8D79-4884-AB70-F92D3F05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9784" name="Object 8">
            <a:extLst>
              <a:ext uri="{FF2B5EF4-FFF2-40B4-BE49-F238E27FC236}">
                <a16:creationId xmlns:a16="http://schemas.microsoft.com/office/drawing/2014/main" id="{88478B02-F3DB-464D-85E5-705FC557A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505200"/>
          <a:ext cx="30162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320" imgH="304560" progId="Equation.3">
                  <p:embed/>
                </p:oleObj>
              </mc:Choice>
              <mc:Fallback>
                <p:oleObj name="Equation" r:id="rId5" imgW="193032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3016250" cy="477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8" name="Rectangle 12">
            <a:extLst>
              <a:ext uri="{FF2B5EF4-FFF2-40B4-BE49-F238E27FC236}">
                <a16:creationId xmlns:a16="http://schemas.microsoft.com/office/drawing/2014/main" id="{C34DC089-8A10-498D-A27B-9E62728B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9787" name="Object 11">
            <a:extLst>
              <a:ext uri="{FF2B5EF4-FFF2-40B4-BE49-F238E27FC236}">
                <a16:creationId xmlns:a16="http://schemas.microsoft.com/office/drawing/2014/main" id="{BC5717A7-D733-4A2B-AA45-CF590C067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572000"/>
          <a:ext cx="31575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45960" imgH="342720" progId="Equation.3">
                  <p:embed/>
                </p:oleObj>
              </mc:Choice>
              <mc:Fallback>
                <p:oleObj name="Equation" r:id="rId7" imgW="214596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157538" cy="5032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9797" name="Group 21">
            <a:extLst>
              <a:ext uri="{FF2B5EF4-FFF2-40B4-BE49-F238E27FC236}">
                <a16:creationId xmlns:a16="http://schemas.microsoft.com/office/drawing/2014/main" id="{8FC39D9A-182B-4888-BEE2-81C2D661669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59798" name="Rectangle 22">
              <a:extLst>
                <a:ext uri="{FF2B5EF4-FFF2-40B4-BE49-F238E27FC236}">
                  <a16:creationId xmlns:a16="http://schemas.microsoft.com/office/drawing/2014/main" id="{03EE7926-E7AB-4C22-89B8-AA435FC5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59799" name="Rectangle 23">
              <a:extLst>
                <a:ext uri="{FF2B5EF4-FFF2-40B4-BE49-F238E27FC236}">
                  <a16:creationId xmlns:a16="http://schemas.microsoft.com/office/drawing/2014/main" id="{6F1F860B-1264-4EBF-9DDC-87124CA71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1DAD39-6D9E-4F49-80FC-ABC28B1F92D4}"/>
                  </a:ext>
                </a:extLst>
              </p14:cNvPr>
              <p14:cNvContentPartPr/>
              <p14:nvPr/>
            </p14:nvContentPartPr>
            <p14:xfrm>
              <a:off x="185400" y="0"/>
              <a:ext cx="8837280" cy="667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1DAD39-6D9E-4F49-80FC-ABC28B1F92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6040" y="-9360"/>
                <a:ext cx="8856000" cy="669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Text Box 3">
            <a:extLst>
              <a:ext uri="{FF2B5EF4-FFF2-40B4-BE49-F238E27FC236}">
                <a16:creationId xmlns:a16="http://schemas.microsoft.com/office/drawing/2014/main" id="{E3A1DC58-FE90-4DF9-87EB-D9C6806F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7896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I. Spatii de culoare obtinute prin transformari liniare ale spatiului RGB (2)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OPP:</a:t>
            </a: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		</a:t>
            </a:r>
            <a:r>
              <a:rPr kumimoji="1" lang="en-US" altLang="en-US" sz="2000" b="1">
                <a:solidFill>
                  <a:srgbClr val="FFFF00"/>
                </a:solidFill>
              </a:rPr>
              <a:t> 					</a:t>
            </a:r>
          </a:p>
          <a:p>
            <a:pPr algn="just">
              <a:buFontTx/>
              <a:buChar char="•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YUV:</a:t>
            </a: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	</a:t>
            </a:r>
            <a:endParaRPr kumimoji="1" lang="en-US" altLang="en-US" sz="2000" b="1">
              <a:solidFill>
                <a:srgbClr val="FFFF00"/>
              </a:solidFill>
            </a:endParaRP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1829" name="Rectangle 5">
            <a:extLst>
              <a:ext uri="{FF2B5EF4-FFF2-40B4-BE49-F238E27FC236}">
                <a16:creationId xmlns:a16="http://schemas.microsoft.com/office/drawing/2014/main" id="{1B5B7E94-DDE8-40CA-A26D-E905CCCB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1" name="Rectangle 7">
            <a:extLst>
              <a:ext uri="{FF2B5EF4-FFF2-40B4-BE49-F238E27FC236}">
                <a16:creationId xmlns:a16="http://schemas.microsoft.com/office/drawing/2014/main" id="{24FF3C4C-B202-452F-B079-9A4BFFA4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2" name="Rectangle 8">
            <a:extLst>
              <a:ext uri="{FF2B5EF4-FFF2-40B4-BE49-F238E27FC236}">
                <a16:creationId xmlns:a16="http://schemas.microsoft.com/office/drawing/2014/main" id="{D8A3FC77-1718-4A67-861B-7B843498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4" name="Rectangle 10">
            <a:extLst>
              <a:ext uri="{FF2B5EF4-FFF2-40B4-BE49-F238E27FC236}">
                <a16:creationId xmlns:a16="http://schemas.microsoft.com/office/drawing/2014/main" id="{95CC2958-857A-4FB8-B08D-1A161660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5" name="Rectangle 11">
            <a:extLst>
              <a:ext uri="{FF2B5EF4-FFF2-40B4-BE49-F238E27FC236}">
                <a16:creationId xmlns:a16="http://schemas.microsoft.com/office/drawing/2014/main" id="{6AFF3E1C-BAB7-44F8-A12F-953E5BB9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7" name="Rectangle 13">
            <a:extLst>
              <a:ext uri="{FF2B5EF4-FFF2-40B4-BE49-F238E27FC236}">
                <a16:creationId xmlns:a16="http://schemas.microsoft.com/office/drawing/2014/main" id="{059A3D1F-C393-4097-AD00-0ABA3E83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9" name="Rectangle 15">
            <a:extLst>
              <a:ext uri="{FF2B5EF4-FFF2-40B4-BE49-F238E27FC236}">
                <a16:creationId xmlns:a16="http://schemas.microsoft.com/office/drawing/2014/main" id="{41976D16-FB84-4ED2-9EE4-C65A59D4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38" name="Object 14">
            <a:extLst>
              <a:ext uri="{FF2B5EF4-FFF2-40B4-BE49-F238E27FC236}">
                <a16:creationId xmlns:a16="http://schemas.microsoft.com/office/drawing/2014/main" id="{FA7A2594-37A8-43F6-8A06-4A33E08DE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05000"/>
          <a:ext cx="19050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711000" progId="Equation.3">
                  <p:embed/>
                </p:oleObj>
              </mc:Choice>
              <mc:Fallback>
                <p:oleObj name="Equation" r:id="rId3" imgW="156204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1905000" cy="8683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0" name="Rectangle 16">
            <a:extLst>
              <a:ext uri="{FF2B5EF4-FFF2-40B4-BE49-F238E27FC236}">
                <a16:creationId xmlns:a16="http://schemas.microsoft.com/office/drawing/2014/main" id="{4AF642C7-921A-4693-BC8A-03BD766D6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42" name="Rectangle 18">
            <a:extLst>
              <a:ext uri="{FF2B5EF4-FFF2-40B4-BE49-F238E27FC236}">
                <a16:creationId xmlns:a16="http://schemas.microsoft.com/office/drawing/2014/main" id="{9CBDDEE2-07BA-4A9B-8CE8-DECC087E9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41" name="Object 17">
            <a:extLst>
              <a:ext uri="{FF2B5EF4-FFF2-40B4-BE49-F238E27FC236}">
                <a16:creationId xmlns:a16="http://schemas.microsoft.com/office/drawing/2014/main" id="{007E5B57-97FC-4B9C-9B23-A15765A09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905000"/>
          <a:ext cx="2209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88367" imgH="647419" progId="Equation.3">
                  <p:embed/>
                </p:oleObj>
              </mc:Choice>
              <mc:Fallback>
                <p:oleObj name="Equation" r:id="rId5" imgW="1688367" imgH="6474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2209800" cy="8493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3" name="Rectangle 19">
            <a:extLst>
              <a:ext uri="{FF2B5EF4-FFF2-40B4-BE49-F238E27FC236}">
                <a16:creationId xmlns:a16="http://schemas.microsoft.com/office/drawing/2014/main" id="{65A798A6-6EB3-480B-96C3-AA88F002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45" name="Rectangle 21">
            <a:extLst>
              <a:ext uri="{FF2B5EF4-FFF2-40B4-BE49-F238E27FC236}">
                <a16:creationId xmlns:a16="http://schemas.microsoft.com/office/drawing/2014/main" id="{9AA07DF7-7553-4AC0-A46C-38F5E00F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44" name="Object 20">
            <a:extLst>
              <a:ext uri="{FF2B5EF4-FFF2-40B4-BE49-F238E27FC236}">
                <a16:creationId xmlns:a16="http://schemas.microsoft.com/office/drawing/2014/main" id="{C563BAD1-F65E-4E1B-8A16-5863CE13F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048000"/>
          <a:ext cx="1905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711000" progId="Equation.3">
                  <p:embed/>
                </p:oleObj>
              </mc:Choice>
              <mc:Fallback>
                <p:oleObj name="Equation" r:id="rId7" imgW="1714320" imgH="711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1905000" cy="7937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6" name="Rectangle 22">
            <a:extLst>
              <a:ext uri="{FF2B5EF4-FFF2-40B4-BE49-F238E27FC236}">
                <a16:creationId xmlns:a16="http://schemas.microsoft.com/office/drawing/2014/main" id="{3908C7B0-B9EB-4E71-BDBF-A9598E0F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48" name="Rectangle 24">
            <a:extLst>
              <a:ext uri="{FF2B5EF4-FFF2-40B4-BE49-F238E27FC236}">
                <a16:creationId xmlns:a16="http://schemas.microsoft.com/office/drawing/2014/main" id="{D9D15834-D3B5-4B37-8EC6-A3AA88DA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47" name="Object 23">
            <a:extLst>
              <a:ext uri="{FF2B5EF4-FFF2-40B4-BE49-F238E27FC236}">
                <a16:creationId xmlns:a16="http://schemas.microsoft.com/office/drawing/2014/main" id="{E655FC5E-9220-4259-83CC-71263B3FE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895600"/>
          <a:ext cx="22860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360" imgH="1193760" progId="Equation.3">
                  <p:embed/>
                </p:oleObj>
              </mc:Choice>
              <mc:Fallback>
                <p:oleObj name="Equation" r:id="rId9" imgW="2133360" imgH="11937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95600"/>
                        <a:ext cx="2286000" cy="1281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9" name="Rectangle 25">
            <a:extLst>
              <a:ext uri="{FF2B5EF4-FFF2-40B4-BE49-F238E27FC236}">
                <a16:creationId xmlns:a16="http://schemas.microsoft.com/office/drawing/2014/main" id="{6F1B95FB-9FD8-4F3F-944A-A9E197D1B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51" name="Rectangle 27">
            <a:extLst>
              <a:ext uri="{FF2B5EF4-FFF2-40B4-BE49-F238E27FC236}">
                <a16:creationId xmlns:a16="http://schemas.microsoft.com/office/drawing/2014/main" id="{0CDBAEB1-CA50-419D-838E-11AD21248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50" name="Object 26">
            <a:extLst>
              <a:ext uri="{FF2B5EF4-FFF2-40B4-BE49-F238E27FC236}">
                <a16:creationId xmlns:a16="http://schemas.microsoft.com/office/drawing/2014/main" id="{6D06FEF6-6237-41EF-859B-1CA4AD874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4378325"/>
          <a:ext cx="31384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87520" imgH="711000" progId="Equation.3">
                  <p:embed/>
                </p:oleObj>
              </mc:Choice>
              <mc:Fallback>
                <p:oleObj name="Equation" r:id="rId11" imgW="2387520" imgH="71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378325"/>
                        <a:ext cx="3138488" cy="936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53" name="Rectangle 29">
            <a:extLst>
              <a:ext uri="{FF2B5EF4-FFF2-40B4-BE49-F238E27FC236}">
                <a16:creationId xmlns:a16="http://schemas.microsoft.com/office/drawing/2014/main" id="{A4E937CF-CA3B-4AED-B3F8-C263ABF2A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52" name="Object 28">
            <a:extLst>
              <a:ext uri="{FF2B5EF4-FFF2-40B4-BE49-F238E27FC236}">
                <a16:creationId xmlns:a16="http://schemas.microsoft.com/office/drawing/2014/main" id="{B3D7380F-5265-4F94-9C2D-19A14EED6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419600"/>
          <a:ext cx="31353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25680" imgH="711000" progId="Equation.3">
                  <p:embed/>
                </p:oleObj>
              </mc:Choice>
              <mc:Fallback>
                <p:oleObj name="Equation" r:id="rId13" imgW="2425680" imgH="71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9600"/>
                        <a:ext cx="3135313" cy="917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55" name="Rectangle 31">
            <a:extLst>
              <a:ext uri="{FF2B5EF4-FFF2-40B4-BE49-F238E27FC236}">
                <a16:creationId xmlns:a16="http://schemas.microsoft.com/office/drawing/2014/main" id="{5B62ED89-6C83-4FF1-9F72-FDCDD9C0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54" name="Object 30">
            <a:extLst>
              <a:ext uri="{FF2B5EF4-FFF2-40B4-BE49-F238E27FC236}">
                <a16:creationId xmlns:a16="http://schemas.microsoft.com/office/drawing/2014/main" id="{327DA3B8-5F90-430E-B42E-D9B68D519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486400"/>
          <a:ext cx="2628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97080" imgH="672840" progId="Equation.3">
                  <p:embed/>
                </p:oleObj>
              </mc:Choice>
              <mc:Fallback>
                <p:oleObj name="Equation" r:id="rId15" imgW="2197080" imgH="6728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2628900" cy="801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57" name="Rectangle 33">
            <a:extLst>
              <a:ext uri="{FF2B5EF4-FFF2-40B4-BE49-F238E27FC236}">
                <a16:creationId xmlns:a16="http://schemas.microsoft.com/office/drawing/2014/main" id="{B447137D-114B-400C-A6D5-46DB7C1CB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856" name="Object 32">
            <a:extLst>
              <a:ext uri="{FF2B5EF4-FFF2-40B4-BE49-F238E27FC236}">
                <a16:creationId xmlns:a16="http://schemas.microsoft.com/office/drawing/2014/main" id="{A80E2C7B-60F7-4021-BB4A-FCE23C641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486400"/>
          <a:ext cx="2286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17360" imgH="672840" progId="Equation.3">
                  <p:embed/>
                </p:oleObj>
              </mc:Choice>
              <mc:Fallback>
                <p:oleObj name="Equation" r:id="rId17" imgW="1917360" imgH="6728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86400"/>
                        <a:ext cx="2286000" cy="798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62" name="Group 38">
            <a:extLst>
              <a:ext uri="{FF2B5EF4-FFF2-40B4-BE49-F238E27FC236}">
                <a16:creationId xmlns:a16="http://schemas.microsoft.com/office/drawing/2014/main" id="{006A2AA7-1BE8-4249-942C-826CC18C250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61863" name="Rectangle 39">
              <a:extLst>
                <a:ext uri="{FF2B5EF4-FFF2-40B4-BE49-F238E27FC236}">
                  <a16:creationId xmlns:a16="http://schemas.microsoft.com/office/drawing/2014/main" id="{5EB9438B-FE41-4BC8-BD43-7A5D413C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61864" name="Rectangle 40">
              <a:extLst>
                <a:ext uri="{FF2B5EF4-FFF2-40B4-BE49-F238E27FC236}">
                  <a16:creationId xmlns:a16="http://schemas.microsoft.com/office/drawing/2014/main" id="{2DFBF477-714C-4A04-9565-CA538E50E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88537-C35A-4295-9359-853C1507042C}"/>
                  </a:ext>
                </a:extLst>
              </p14:cNvPr>
              <p14:cNvContentPartPr/>
              <p14:nvPr/>
            </p14:nvContentPartPr>
            <p14:xfrm>
              <a:off x="169560" y="1393560"/>
              <a:ext cx="9063000" cy="458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88537-C35A-4295-9359-853C150704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0200" y="1384200"/>
                <a:ext cx="9081720" cy="460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Text Box 3">
            <a:extLst>
              <a:ext uri="{FF2B5EF4-FFF2-40B4-BE49-F238E27FC236}">
                <a16:creationId xmlns:a16="http://schemas.microsoft.com/office/drawing/2014/main" id="{D5C5BCE3-A45A-4B39-B3F0-BA8259C3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7896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I. Spatii de culoare obtinute prin transformari liniare ale spatiului RGB (3)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YIQ:</a:t>
            </a: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en-US" sz="2000" b="1">
                <a:solidFill>
                  <a:srgbClr val="FFFF00"/>
                </a:solidFill>
              </a:rPr>
              <a:t> 					</a:t>
            </a:r>
          </a:p>
          <a:p>
            <a:pPr algn="just">
              <a:buFontTx/>
              <a:buChar char="•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YCbCr:</a:t>
            </a: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</a:t>
            </a:r>
            <a:endParaRPr kumimoji="1" lang="en-US" altLang="en-US" sz="2000" b="1">
              <a:solidFill>
                <a:srgbClr val="FFFF00"/>
              </a:solidFill>
            </a:endParaRP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25" name="Rectangle 5">
            <a:extLst>
              <a:ext uri="{FF2B5EF4-FFF2-40B4-BE49-F238E27FC236}">
                <a16:creationId xmlns:a16="http://schemas.microsoft.com/office/drawing/2014/main" id="{882776F0-4E1B-4B49-B6F5-4369C9AD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26" name="Rectangle 6">
            <a:extLst>
              <a:ext uri="{FF2B5EF4-FFF2-40B4-BE49-F238E27FC236}">
                <a16:creationId xmlns:a16="http://schemas.microsoft.com/office/drawing/2014/main" id="{F74D8CFA-C9F3-42BB-A0BC-17F7459D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27" name="Rectangle 7">
            <a:extLst>
              <a:ext uri="{FF2B5EF4-FFF2-40B4-BE49-F238E27FC236}">
                <a16:creationId xmlns:a16="http://schemas.microsoft.com/office/drawing/2014/main" id="{224EF966-1544-4052-BB11-784C0CBB6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28" name="Rectangle 8">
            <a:extLst>
              <a:ext uri="{FF2B5EF4-FFF2-40B4-BE49-F238E27FC236}">
                <a16:creationId xmlns:a16="http://schemas.microsoft.com/office/drawing/2014/main" id="{0C58A017-83CE-46B1-B878-6E33FCAA0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29" name="Rectangle 9">
            <a:extLst>
              <a:ext uri="{FF2B5EF4-FFF2-40B4-BE49-F238E27FC236}">
                <a16:creationId xmlns:a16="http://schemas.microsoft.com/office/drawing/2014/main" id="{5AA5CC49-6F09-4B7D-9555-89BD5C41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1" name="Rectangle 11">
            <a:extLst>
              <a:ext uri="{FF2B5EF4-FFF2-40B4-BE49-F238E27FC236}">
                <a16:creationId xmlns:a16="http://schemas.microsoft.com/office/drawing/2014/main" id="{3B7284BD-D11C-4548-A1BB-C77AB193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2" name="Rectangle 12">
            <a:extLst>
              <a:ext uri="{FF2B5EF4-FFF2-40B4-BE49-F238E27FC236}">
                <a16:creationId xmlns:a16="http://schemas.microsoft.com/office/drawing/2014/main" id="{61CB9F72-B397-470D-A747-068A4AE5E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3" name="Rectangle 13">
            <a:extLst>
              <a:ext uri="{FF2B5EF4-FFF2-40B4-BE49-F238E27FC236}">
                <a16:creationId xmlns:a16="http://schemas.microsoft.com/office/drawing/2014/main" id="{ACBA2854-A3F8-43C7-9796-79415D83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4" name="Rectangle 14">
            <a:extLst>
              <a:ext uri="{FF2B5EF4-FFF2-40B4-BE49-F238E27FC236}">
                <a16:creationId xmlns:a16="http://schemas.microsoft.com/office/drawing/2014/main" id="{B3DFA954-14FC-436B-86BD-9B8471A9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5" name="Rectangle 15">
            <a:extLst>
              <a:ext uri="{FF2B5EF4-FFF2-40B4-BE49-F238E27FC236}">
                <a16:creationId xmlns:a16="http://schemas.microsoft.com/office/drawing/2014/main" id="{897BCF9A-84A3-4A68-A747-F385AE64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6" name="Rectangle 16">
            <a:extLst>
              <a:ext uri="{FF2B5EF4-FFF2-40B4-BE49-F238E27FC236}">
                <a16:creationId xmlns:a16="http://schemas.microsoft.com/office/drawing/2014/main" id="{B89BF245-1C41-4BF3-B7BF-EC978ED7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7" name="Rectangle 17">
            <a:extLst>
              <a:ext uri="{FF2B5EF4-FFF2-40B4-BE49-F238E27FC236}">
                <a16:creationId xmlns:a16="http://schemas.microsoft.com/office/drawing/2014/main" id="{3CCCB7A3-8697-4CA4-80EC-E7E89881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8" name="Rectangle 18">
            <a:extLst>
              <a:ext uri="{FF2B5EF4-FFF2-40B4-BE49-F238E27FC236}">
                <a16:creationId xmlns:a16="http://schemas.microsoft.com/office/drawing/2014/main" id="{1EF36D5E-FB03-4D63-960C-3968519BE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39" name="Rectangle 19">
            <a:extLst>
              <a:ext uri="{FF2B5EF4-FFF2-40B4-BE49-F238E27FC236}">
                <a16:creationId xmlns:a16="http://schemas.microsoft.com/office/drawing/2014/main" id="{E20C076B-5F28-4220-BBA4-8688EF6A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40" name="Rectangle 20">
            <a:extLst>
              <a:ext uri="{FF2B5EF4-FFF2-40B4-BE49-F238E27FC236}">
                <a16:creationId xmlns:a16="http://schemas.microsoft.com/office/drawing/2014/main" id="{9F7D5C23-241C-431C-AC89-BAE4678E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5941" name="Rectangle 21">
            <a:extLst>
              <a:ext uri="{FF2B5EF4-FFF2-40B4-BE49-F238E27FC236}">
                <a16:creationId xmlns:a16="http://schemas.microsoft.com/office/drawing/2014/main" id="{9D3D1F09-7A02-4D54-977F-D1B5786A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5942" name="Picture 22">
            <a:extLst>
              <a:ext uri="{FF2B5EF4-FFF2-40B4-BE49-F238E27FC236}">
                <a16:creationId xmlns:a16="http://schemas.microsoft.com/office/drawing/2014/main" id="{9657D322-CCA3-43B1-9B2C-4B8CDEED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2705100" cy="9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43" name="Picture 23">
            <a:extLst>
              <a:ext uri="{FF2B5EF4-FFF2-40B4-BE49-F238E27FC236}">
                <a16:creationId xmlns:a16="http://schemas.microsoft.com/office/drawing/2014/main" id="{6D4B922F-09A8-40D3-AFA3-745C3D73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2667000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44" name="Picture 24">
            <a:extLst>
              <a:ext uri="{FF2B5EF4-FFF2-40B4-BE49-F238E27FC236}">
                <a16:creationId xmlns:a16="http://schemas.microsoft.com/office/drawing/2014/main" id="{09D44B77-7233-4E3E-AEC2-3AD54333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2514600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45" name="Picture 25">
            <a:extLst>
              <a:ext uri="{FF2B5EF4-FFF2-40B4-BE49-F238E27FC236}">
                <a16:creationId xmlns:a16="http://schemas.microsoft.com/office/drawing/2014/main" id="{12880D5F-6844-4B1B-BAF6-80A78D1B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20574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5946" name="Rectangle 26">
            <a:extLst>
              <a:ext uri="{FF2B5EF4-FFF2-40B4-BE49-F238E27FC236}">
                <a16:creationId xmlns:a16="http://schemas.microsoft.com/office/drawing/2014/main" id="{9DD5E913-A055-4959-8DF0-59AD36B9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5947" name="Object 27">
            <a:extLst>
              <a:ext uri="{FF2B5EF4-FFF2-40B4-BE49-F238E27FC236}">
                <a16:creationId xmlns:a16="http://schemas.microsoft.com/office/drawing/2014/main" id="{AF8000BB-9B5F-4DF9-8925-044B1C8B3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419600"/>
          <a:ext cx="2819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06560" imgH="711000" progId="Equation.3">
                  <p:embed/>
                </p:oleObj>
              </mc:Choice>
              <mc:Fallback>
                <p:oleObj name="Equation" r:id="rId7" imgW="2806560" imgH="71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2819400" cy="714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8" name="Rectangle 28">
            <a:extLst>
              <a:ext uri="{FF2B5EF4-FFF2-40B4-BE49-F238E27FC236}">
                <a16:creationId xmlns:a16="http://schemas.microsoft.com/office/drawing/2014/main" id="{F49E6741-75C7-46AE-BA16-5A917C00E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5949" name="Object 29">
            <a:extLst>
              <a:ext uri="{FF2B5EF4-FFF2-40B4-BE49-F238E27FC236}">
                <a16:creationId xmlns:a16="http://schemas.microsoft.com/office/drawing/2014/main" id="{F3F92858-E804-4015-96CB-DFBEEC88C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334000"/>
          <a:ext cx="2438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7840" imgH="672840" progId="Equation.3">
                  <p:embed/>
                </p:oleObj>
              </mc:Choice>
              <mc:Fallback>
                <p:oleObj name="Equation" r:id="rId9" imgW="2247840" imgH="6728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438400" cy="7254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0" name="Rectangle 30">
            <a:extLst>
              <a:ext uri="{FF2B5EF4-FFF2-40B4-BE49-F238E27FC236}">
                <a16:creationId xmlns:a16="http://schemas.microsoft.com/office/drawing/2014/main" id="{D4FC0027-6E89-4B3D-9D34-D258E5B3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5951" name="Object 31">
            <a:extLst>
              <a:ext uri="{FF2B5EF4-FFF2-40B4-BE49-F238E27FC236}">
                <a16:creationId xmlns:a16="http://schemas.microsoft.com/office/drawing/2014/main" id="{010AE1D7-DD0F-48C3-A0B7-ED2AC806A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419600"/>
          <a:ext cx="2514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6000" imgH="647700" progId="Equation.3">
                  <p:embed/>
                </p:oleObj>
              </mc:Choice>
              <mc:Fallback>
                <p:oleObj name="Equation" r:id="rId11" imgW="2286000" imgH="647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0"/>
                        <a:ext cx="2514600" cy="7127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2" name="Rectangle 32">
            <a:extLst>
              <a:ext uri="{FF2B5EF4-FFF2-40B4-BE49-F238E27FC236}">
                <a16:creationId xmlns:a16="http://schemas.microsoft.com/office/drawing/2014/main" id="{23461587-4AF5-439D-87F9-E7382FD3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5953" name="Object 33">
            <a:extLst>
              <a:ext uri="{FF2B5EF4-FFF2-40B4-BE49-F238E27FC236}">
                <a16:creationId xmlns:a16="http://schemas.microsoft.com/office/drawing/2014/main" id="{FC906052-AE13-43B4-8FBF-3D664C98EE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334000"/>
          <a:ext cx="2209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19240" imgH="672840" progId="Equation.3">
                  <p:embed/>
                </p:oleObj>
              </mc:Choice>
              <mc:Fallback>
                <p:oleObj name="Equation" r:id="rId13" imgW="2019240" imgH="6728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2209800" cy="7318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5954" name="Picture 34">
            <a:extLst>
              <a:ext uri="{FF2B5EF4-FFF2-40B4-BE49-F238E27FC236}">
                <a16:creationId xmlns:a16="http://schemas.microsoft.com/office/drawing/2014/main" id="{DD3D916D-021D-42E5-8938-C2431C0A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24200"/>
            <a:ext cx="3352800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5959" name="Group 39">
            <a:extLst>
              <a:ext uri="{FF2B5EF4-FFF2-40B4-BE49-F238E27FC236}">
                <a16:creationId xmlns:a16="http://schemas.microsoft.com/office/drawing/2014/main" id="{7AA0AF28-8E0B-4578-8BBF-FC8258017E4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65960" name="Rectangle 40">
              <a:extLst>
                <a:ext uri="{FF2B5EF4-FFF2-40B4-BE49-F238E27FC236}">
                  <a16:creationId xmlns:a16="http://schemas.microsoft.com/office/drawing/2014/main" id="{7DE50BCA-09FC-4209-851E-6FD2F54DF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65961" name="Rectangle 41">
              <a:extLst>
                <a:ext uri="{FF2B5EF4-FFF2-40B4-BE49-F238E27FC236}">
                  <a16:creationId xmlns:a16="http://schemas.microsoft.com/office/drawing/2014/main" id="{91E0A74C-3371-4E6F-BCDB-94BCA6A1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Text Box 3">
            <a:extLst>
              <a:ext uri="{FF2B5EF4-FFF2-40B4-BE49-F238E27FC236}">
                <a16:creationId xmlns:a16="http://schemas.microsoft.com/office/drawing/2014/main" id="{157E7D2C-C773-4EA9-9694-5D5268F8C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1849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I. Spatii de culoare obtinute prin transformari liniare ale spatiului RGB (4)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XYZ:</a:t>
            </a: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Ohta I</a:t>
            </a:r>
            <a:r>
              <a:rPr kumimoji="1" lang="en-US" altLang="en-US" sz="2000" b="1" baseline="-25000">
                <a:solidFill>
                  <a:srgbClr val="FFFF00"/>
                </a:solidFill>
              </a:rPr>
              <a:t>1</a:t>
            </a:r>
            <a:r>
              <a:rPr kumimoji="1" lang="en-US" altLang="en-US" sz="2000" b="1">
                <a:solidFill>
                  <a:srgbClr val="FFFF00"/>
                </a:solidFill>
              </a:rPr>
              <a:t>I</a:t>
            </a:r>
            <a:r>
              <a:rPr kumimoji="1" lang="en-US" altLang="en-US" sz="2000" b="1" baseline="-25000">
                <a:solidFill>
                  <a:srgbClr val="FFFF00"/>
                </a:solidFill>
              </a:rPr>
              <a:t>2</a:t>
            </a:r>
            <a:r>
              <a:rPr kumimoji="1" lang="en-US" altLang="en-US" sz="2000" b="1">
                <a:solidFill>
                  <a:srgbClr val="FFFF00"/>
                </a:solidFill>
              </a:rPr>
              <a:t>I</a:t>
            </a:r>
            <a:r>
              <a:rPr kumimoji="1" lang="en-US" altLang="en-US" sz="2000" b="1" baseline="-25000">
                <a:solidFill>
                  <a:srgbClr val="FFFF00"/>
                </a:solidFill>
              </a:rPr>
              <a:t>3</a:t>
            </a:r>
            <a:r>
              <a:rPr kumimoji="1" lang="en-US" altLang="en-US" sz="2000" b="1">
                <a:solidFill>
                  <a:srgbClr val="FFFF00"/>
                </a:solidFill>
              </a:rPr>
              <a:t>:</a:t>
            </a:r>
          </a:p>
          <a:p>
            <a:pPr algn="just"/>
            <a:r>
              <a:rPr kumimoji="1" lang="en-US" altLang="en-US" sz="1800" b="1">
                <a:cs typeface="Times New Roman" panose="02020603050405020304" pitchFamily="18" charset="0"/>
              </a:rPr>
              <a:t>			</a:t>
            </a:r>
            <a:endParaRPr kumimoji="1" lang="en-US" altLang="en-US" sz="1800">
              <a:cs typeface="Times New Roman" panose="02020603050405020304" pitchFamily="18" charset="0"/>
            </a:endParaRPr>
          </a:p>
          <a:p>
            <a:pPr algn="just"/>
            <a:r>
              <a:rPr kumimoji="1" lang="en-US" altLang="en-US" b="1">
                <a:solidFill>
                  <a:srgbClr val="FFFF00"/>
                </a:solidFill>
                <a:sym typeface="Wingdings" panose="05000000000000000000" pitchFamily="2" charset="2"/>
              </a:rPr>
              <a:t>						  </a:t>
            </a:r>
          </a:p>
          <a:p>
            <a:pPr algn="just"/>
            <a:endParaRPr kumimoji="1" lang="en-US" altLang="en-US" b="1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algn="just"/>
            <a:endParaRPr kumimoji="1" lang="en-US" altLang="en-US" b="1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algn="just"/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None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18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1800"/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8E454C68-C9CE-4CB8-BA39-A5331E20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78" name="Rectangle 6">
            <a:extLst>
              <a:ext uri="{FF2B5EF4-FFF2-40B4-BE49-F238E27FC236}">
                <a16:creationId xmlns:a16="http://schemas.microsoft.com/office/drawing/2014/main" id="{51C1C925-994D-4C0E-8301-7F0C4EDD9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79" name="Rectangle 7">
            <a:extLst>
              <a:ext uri="{FF2B5EF4-FFF2-40B4-BE49-F238E27FC236}">
                <a16:creationId xmlns:a16="http://schemas.microsoft.com/office/drawing/2014/main" id="{8CF8DFE9-62BA-4A4A-AF50-5ED96F7E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1" name="Rectangle 9">
            <a:extLst>
              <a:ext uri="{FF2B5EF4-FFF2-40B4-BE49-F238E27FC236}">
                <a16:creationId xmlns:a16="http://schemas.microsoft.com/office/drawing/2014/main" id="{9954E131-432B-44EF-BC85-D06BDB00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9E86422E-2F1C-4149-814F-8141C91AB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3" name="Rectangle 11">
            <a:extLst>
              <a:ext uri="{FF2B5EF4-FFF2-40B4-BE49-F238E27FC236}">
                <a16:creationId xmlns:a16="http://schemas.microsoft.com/office/drawing/2014/main" id="{311C38D3-BAFF-4DCC-B7D2-703FED56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5" name="Rectangle 13">
            <a:extLst>
              <a:ext uri="{FF2B5EF4-FFF2-40B4-BE49-F238E27FC236}">
                <a16:creationId xmlns:a16="http://schemas.microsoft.com/office/drawing/2014/main" id="{F54209A5-BC45-422C-828F-989B7A10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6" name="Rectangle 14">
            <a:extLst>
              <a:ext uri="{FF2B5EF4-FFF2-40B4-BE49-F238E27FC236}">
                <a16:creationId xmlns:a16="http://schemas.microsoft.com/office/drawing/2014/main" id="{3FE5921C-2D80-4A35-9B86-5D5E6211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8" name="Rectangle 16">
            <a:extLst>
              <a:ext uri="{FF2B5EF4-FFF2-40B4-BE49-F238E27FC236}">
                <a16:creationId xmlns:a16="http://schemas.microsoft.com/office/drawing/2014/main" id="{A6022C42-E420-42CE-8F25-4B06ED2F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89" name="Rectangle 17">
            <a:extLst>
              <a:ext uri="{FF2B5EF4-FFF2-40B4-BE49-F238E27FC236}">
                <a16:creationId xmlns:a16="http://schemas.microsoft.com/office/drawing/2014/main" id="{88B29439-0EDB-4E37-9757-B8806E3D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91" name="Rectangle 19">
            <a:extLst>
              <a:ext uri="{FF2B5EF4-FFF2-40B4-BE49-F238E27FC236}">
                <a16:creationId xmlns:a16="http://schemas.microsoft.com/office/drawing/2014/main" id="{B332F644-4A62-4916-BA43-F3DFD7C3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92" name="Rectangle 20">
            <a:extLst>
              <a:ext uri="{FF2B5EF4-FFF2-40B4-BE49-F238E27FC236}">
                <a16:creationId xmlns:a16="http://schemas.microsoft.com/office/drawing/2014/main" id="{BE27A066-BBDB-4304-8A3E-4BEDE670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94" name="Rectangle 22">
            <a:hlinkClick r:id="rId3" action="ppaction://program"/>
            <a:extLst>
              <a:ext uri="{FF2B5EF4-FFF2-40B4-BE49-F238E27FC236}">
                <a16:creationId xmlns:a16="http://schemas.microsoft.com/office/drawing/2014/main" id="{E2122E9A-1B15-4E01-A98C-1420A276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95" name="Rectangle 23">
            <a:extLst>
              <a:ext uri="{FF2B5EF4-FFF2-40B4-BE49-F238E27FC236}">
                <a16:creationId xmlns:a16="http://schemas.microsoft.com/office/drawing/2014/main" id="{A876AB05-1D27-4293-9374-F3A749F4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97" name="Rectangle 25">
            <a:extLst>
              <a:ext uri="{FF2B5EF4-FFF2-40B4-BE49-F238E27FC236}">
                <a16:creationId xmlns:a16="http://schemas.microsoft.com/office/drawing/2014/main" id="{26D3E083-A078-4543-9834-3B30E153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99" name="Rectangle 27">
            <a:extLst>
              <a:ext uri="{FF2B5EF4-FFF2-40B4-BE49-F238E27FC236}">
                <a16:creationId xmlns:a16="http://schemas.microsoft.com/office/drawing/2014/main" id="{E0F10EC6-A489-4A41-90FC-6AF417DC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909" name="Rectangle 37">
            <a:extLst>
              <a:ext uri="{FF2B5EF4-FFF2-40B4-BE49-F238E27FC236}">
                <a16:creationId xmlns:a16="http://schemas.microsoft.com/office/drawing/2014/main" id="{E6C9699B-72CD-4007-BEDC-BF85F721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911" name="Rectangle 39">
            <a:extLst>
              <a:ext uri="{FF2B5EF4-FFF2-40B4-BE49-F238E27FC236}">
                <a16:creationId xmlns:a16="http://schemas.microsoft.com/office/drawing/2014/main" id="{F89DAAE6-D187-47DD-B1C6-F50DDA63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913" name="Rectangle 41">
            <a:extLst>
              <a:ext uri="{FF2B5EF4-FFF2-40B4-BE49-F238E27FC236}">
                <a16:creationId xmlns:a16="http://schemas.microsoft.com/office/drawing/2014/main" id="{8217952A-5624-42A2-A92F-DF11440EB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915" name="Rectangle 43">
            <a:extLst>
              <a:ext uri="{FF2B5EF4-FFF2-40B4-BE49-F238E27FC236}">
                <a16:creationId xmlns:a16="http://schemas.microsoft.com/office/drawing/2014/main" id="{3C9383CD-736B-443A-8E62-760547E1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3917" name="Object 45">
            <a:hlinkClick r:id="rId3" action="ppaction://program"/>
            <a:extLst>
              <a:ext uri="{FF2B5EF4-FFF2-40B4-BE49-F238E27FC236}">
                <a16:creationId xmlns:a16="http://schemas.microsoft.com/office/drawing/2014/main" id="{6ABAACC3-D939-49A5-8215-57B2A66C3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860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711000" progId="Equation.3">
                  <p:embed/>
                </p:oleObj>
              </mc:Choice>
              <mc:Fallback>
                <p:oleObj name="Equation" r:id="rId4" imgW="2133360" imgH="711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2743200" cy="914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918" name="Object 46">
            <a:extLst>
              <a:ext uri="{FF2B5EF4-FFF2-40B4-BE49-F238E27FC236}">
                <a16:creationId xmlns:a16="http://schemas.microsoft.com/office/drawing/2014/main" id="{7B7A438F-67E8-476D-A785-49DF20964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6576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711000" progId="Equation.3">
                  <p:embed/>
                </p:oleObj>
              </mc:Choice>
              <mc:Fallback>
                <p:oleObj name="Equation" r:id="rId6" imgW="2133360" imgH="711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2743200" cy="914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3919" name="Picture 47">
            <a:extLst>
              <a:ext uri="{FF2B5EF4-FFF2-40B4-BE49-F238E27FC236}">
                <a16:creationId xmlns:a16="http://schemas.microsoft.com/office/drawing/2014/main" id="{AC19E48C-379F-4114-9FED-55516985D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2133600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3924" name="Group 52">
            <a:extLst>
              <a:ext uri="{FF2B5EF4-FFF2-40B4-BE49-F238E27FC236}">
                <a16:creationId xmlns:a16="http://schemas.microsoft.com/office/drawing/2014/main" id="{497FE99D-489C-4788-BF06-E9E2E6B89C5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63925" name="Rectangle 53">
              <a:extLst>
                <a:ext uri="{FF2B5EF4-FFF2-40B4-BE49-F238E27FC236}">
                  <a16:creationId xmlns:a16="http://schemas.microsoft.com/office/drawing/2014/main" id="{51AA9C91-188C-4968-8145-FF147986A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63926" name="Rectangle 54">
              <a:extLst>
                <a:ext uri="{FF2B5EF4-FFF2-40B4-BE49-F238E27FC236}">
                  <a16:creationId xmlns:a16="http://schemas.microsoft.com/office/drawing/2014/main" id="{5412AD70-FD11-4B03-94CD-FE69B61EE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Text Box 3">
            <a:extLst>
              <a:ext uri="{FF2B5EF4-FFF2-40B4-BE49-F238E27FC236}">
                <a16:creationId xmlns:a16="http://schemas.microsoft.com/office/drawing/2014/main" id="{20CE693C-3C8F-4AD8-932D-3BE6ABBD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12457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II. Spatii de culoare obtinute prin transformari neliniare ale spatiului RGB (1)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Ecuatiile transformarii nu se mai pot exprima matricial</a:t>
            </a:r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Transformarile raman reversibile</a:t>
            </a:r>
          </a:p>
          <a:p>
            <a:pPr algn="just"/>
            <a:endParaRPr kumimoji="1" lang="en-US" altLang="en-US" sz="2000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1800" b="1">
                <a:cs typeface="Times New Roman" panose="02020603050405020304" pitchFamily="18" charset="0"/>
              </a:rPr>
              <a:t>				 </a:t>
            </a:r>
            <a:r>
              <a:rPr kumimoji="1" lang="en-US" altLang="en-US" sz="2000" b="1">
                <a:solidFill>
                  <a:srgbClr val="FFFF00"/>
                </a:solidFill>
              </a:rPr>
              <a:t>II.1. Transformarile CIE (1)</a:t>
            </a:r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CIE (Commission internationale de l'Eclairage) propune mai multe spatii de culoare – in 1931: spatiul de culoare XYZ; in 1976 – CIE Lab, CIE Luv) </a:t>
            </a: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Scopul spatiilor de culoare CIE:</a:t>
            </a:r>
            <a:r>
              <a:rPr kumimoji="1" lang="en-US" altLang="en-US" sz="2000">
                <a:solidFill>
                  <a:srgbClr val="FFFF00"/>
                </a:solidFill>
              </a:rPr>
              <a:t> definirea unor spatii de culoare in care distanta numerica intre culori sa fie compatibila cu distanta perceptuala intre culori (diferentele numerice intre culori ~ diferentele perceptuale vizuale) =&gt; CIE Lab satisface acest scop mai bine decat CIE XYZ si CIE Luv.</a:t>
            </a:r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Transformarea de culoare RGB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→ CIE XYZ este liniara; transformarile de culoare </a:t>
            </a:r>
            <a:r>
              <a:rPr kumimoji="1" lang="en-US" altLang="en-US" sz="2000">
                <a:solidFill>
                  <a:srgbClr val="FFFF00"/>
                </a:solidFill>
              </a:rPr>
              <a:t>RGB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→ CIE Lab si </a:t>
            </a:r>
            <a:r>
              <a:rPr kumimoji="1" lang="en-US" altLang="en-US" sz="2000">
                <a:solidFill>
                  <a:srgbClr val="FFFF00"/>
                </a:solidFill>
              </a:rPr>
              <a:t>RGB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→ CIE Luv sunt neliniare si sunt bazate pe CIE XYZ.</a:t>
            </a:r>
          </a:p>
          <a:p>
            <a:pPr algn="just"/>
            <a:endParaRPr kumimoji="1" lang="en-US" altLang="en-US" sz="200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470021" name="Rectangle 5">
            <a:extLst>
              <a:ext uri="{FF2B5EF4-FFF2-40B4-BE49-F238E27FC236}">
                <a16:creationId xmlns:a16="http://schemas.microsoft.com/office/drawing/2014/main" id="{6FBC9F19-C3B5-4E58-ADF9-A56DA82E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0023" name="Rectangle 7">
            <a:extLst>
              <a:ext uri="{FF2B5EF4-FFF2-40B4-BE49-F238E27FC236}">
                <a16:creationId xmlns:a16="http://schemas.microsoft.com/office/drawing/2014/main" id="{FB4AF771-EDFF-4ACD-A703-DF0D62BDB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0024" name="Rectangle 8">
            <a:extLst>
              <a:ext uri="{FF2B5EF4-FFF2-40B4-BE49-F238E27FC236}">
                <a16:creationId xmlns:a16="http://schemas.microsoft.com/office/drawing/2014/main" id="{8B31FDAE-C41C-481D-AAD0-500EBE65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0026" name="Rectangle 10">
            <a:extLst>
              <a:ext uri="{FF2B5EF4-FFF2-40B4-BE49-F238E27FC236}">
                <a16:creationId xmlns:a16="http://schemas.microsoft.com/office/drawing/2014/main" id="{754BBCC0-0F04-43D0-951C-F3CEE6AD4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0027" name="Rectangle 11">
            <a:extLst>
              <a:ext uri="{FF2B5EF4-FFF2-40B4-BE49-F238E27FC236}">
                <a16:creationId xmlns:a16="http://schemas.microsoft.com/office/drawing/2014/main" id="{8053AEE7-E939-4A28-B769-A182AD84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70040" name="Group 24">
            <a:extLst>
              <a:ext uri="{FF2B5EF4-FFF2-40B4-BE49-F238E27FC236}">
                <a16:creationId xmlns:a16="http://schemas.microsoft.com/office/drawing/2014/main" id="{A8AF67E1-A647-43D4-9A5B-40B341ECA84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70041" name="Rectangle 25">
              <a:extLst>
                <a:ext uri="{FF2B5EF4-FFF2-40B4-BE49-F238E27FC236}">
                  <a16:creationId xmlns:a16="http://schemas.microsoft.com/office/drawing/2014/main" id="{72F98A45-43D8-46FF-AADC-395275A9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70042" name="Rectangle 26">
              <a:extLst>
                <a:ext uri="{FF2B5EF4-FFF2-40B4-BE49-F238E27FC236}">
                  <a16:creationId xmlns:a16="http://schemas.microsoft.com/office/drawing/2014/main" id="{D4291B69-9830-4F11-9591-B6419D457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72C3D8-567E-4A82-87A7-F8BCA685FA3D}"/>
                  </a:ext>
                </a:extLst>
              </p14:cNvPr>
              <p14:cNvContentPartPr/>
              <p14:nvPr/>
            </p14:nvContentPartPr>
            <p14:xfrm>
              <a:off x="3418920" y="3233160"/>
              <a:ext cx="1947600" cy="3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72C3D8-567E-4A82-87A7-F8BCA685FA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560" y="3223800"/>
                <a:ext cx="1966320" cy="5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Text Box 3">
            <a:extLst>
              <a:ext uri="{FF2B5EF4-FFF2-40B4-BE49-F238E27FC236}">
                <a16:creationId xmlns:a16="http://schemas.microsoft.com/office/drawing/2014/main" id="{E1C3EFCB-FCCF-4F7E-B9AA-E2D020DC7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sz="2000" b="1">
                <a:solidFill>
                  <a:srgbClr val="FFFF00"/>
                </a:solidFill>
              </a:rPr>
              <a:t>II.1. Transformarile CIE (2)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Transformarea CIE XYZ: </a:t>
            </a:r>
          </a:p>
          <a:p>
            <a:pPr algn="just"/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Transformarea CIE Lab :</a:t>
            </a:r>
          </a:p>
          <a:p>
            <a:pPr lvl="1" algn="just">
              <a:buFontTx/>
              <a:buChar char="-"/>
            </a:pPr>
            <a:r>
              <a:rPr kumimoji="1" lang="en-US" altLang="en-US" sz="2000">
                <a:solidFill>
                  <a:srgbClr val="FFFF00"/>
                </a:solidFill>
              </a:rPr>
              <a:t>Utilizata in compararea culorilor din imagini, controlul calitatii produselor color (prin comparatie cu o imagine standard/culoare standard) – datorita proprietatii de uniformitate si potrivire a distantelor dintre culori cu perceptia umana</a:t>
            </a:r>
          </a:p>
          <a:p>
            <a:pPr lvl="1" algn="just">
              <a:buFontTx/>
              <a:buChar char="-"/>
            </a:pPr>
            <a:r>
              <a:rPr kumimoji="1" lang="en-US" altLang="en-US" sz="2000" b="1" i="1">
                <a:solidFill>
                  <a:srgbClr val="FFFF00"/>
                </a:solidFill>
              </a:rPr>
              <a:t>Ideea de baza a spatiului culorilor CIE Lab</a:t>
            </a:r>
            <a:r>
              <a:rPr kumimoji="1" lang="en-US" altLang="en-US" sz="2000">
                <a:solidFill>
                  <a:srgbClr val="FFFF00"/>
                </a:solidFill>
              </a:rPr>
              <a:t>: culorile perceptual importante pentru sistemul vizual uman pot fi descrise prin combinatii de Rosu si Galben, Rosu si Albastru, Verde si Galben, Verde si Albastru =&gt; se cauta un spatiu de culoare tridimensional in care sa se poata descrie culorile Rosu, Galben, Verde, Albastru si combinatiile lor = spatiul CIE Lab, cu coordonatele L*, a*, b* - definite in functie de coordonatele X, Y, Z ale spatiului CIE XYZ.</a:t>
            </a:r>
            <a:endParaRPr kumimoji="1" lang="en-US" altLang="en-US" sz="1800" b="1">
              <a:cs typeface="Times New Roman" panose="02020603050405020304" pitchFamily="18" charset="0"/>
            </a:endParaRPr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745B6F40-6582-4892-A4A2-791568F5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58" name="Rectangle 6">
            <a:extLst>
              <a:ext uri="{FF2B5EF4-FFF2-40B4-BE49-F238E27FC236}">
                <a16:creationId xmlns:a16="http://schemas.microsoft.com/office/drawing/2014/main" id="{1AB480B1-83E8-4933-A6DA-A515B804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59" name="Rectangle 7">
            <a:extLst>
              <a:ext uri="{FF2B5EF4-FFF2-40B4-BE49-F238E27FC236}">
                <a16:creationId xmlns:a16="http://schemas.microsoft.com/office/drawing/2014/main" id="{06FBCB6A-64B4-46A0-ACC4-E685E8BC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60" name="Rectangle 8">
            <a:extLst>
              <a:ext uri="{FF2B5EF4-FFF2-40B4-BE49-F238E27FC236}">
                <a16:creationId xmlns:a16="http://schemas.microsoft.com/office/drawing/2014/main" id="{3FB235DE-C906-460F-8935-D3C6748C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61" name="Rectangle 9">
            <a:extLst>
              <a:ext uri="{FF2B5EF4-FFF2-40B4-BE49-F238E27FC236}">
                <a16:creationId xmlns:a16="http://schemas.microsoft.com/office/drawing/2014/main" id="{00DCCFBC-B15F-4411-9B29-7ADF9F74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62" name="Rectangle 10">
            <a:extLst>
              <a:ext uri="{FF2B5EF4-FFF2-40B4-BE49-F238E27FC236}">
                <a16:creationId xmlns:a16="http://schemas.microsoft.com/office/drawing/2014/main" id="{49A0F353-3936-4701-A9C2-F05B5F39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84372" name="Picture 20" descr="&#10;\begin{bmatrix}X\\Y\\Z\end{bmatrix}=\frac{1}{b_{21}}&#10;\begin{bmatrix}&#10;b_{11}&amp;b_{12}&amp;b_{13}\\&#10;b_{21}&amp;b_{22}&amp;b_{23}\\&#10;b_{31}&amp;b_{32}&amp;b_{33}&#10;\end{bmatrix}&#10;\begin{bmatrix}R\\G\\B\end{bmatrix}=\frac{1}{0.17697}&#10;\begin{bmatrix}&#10;0.49&amp;0.31&amp;0.20\\&#10;0.17697&amp;0.81240&amp;0.01063\\&#10;0.00&amp;0.01&amp;0.99&#10;\end{bmatrix}&#10;\begin{bmatrix}R\\G\\B\end{bmatrix}">
            <a:extLst>
              <a:ext uri="{FF2B5EF4-FFF2-40B4-BE49-F238E27FC236}">
                <a16:creationId xmlns:a16="http://schemas.microsoft.com/office/drawing/2014/main" id="{44FE71B7-8995-43B8-9365-B759D3A8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1436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4377" name="Group 25">
            <a:extLst>
              <a:ext uri="{FF2B5EF4-FFF2-40B4-BE49-F238E27FC236}">
                <a16:creationId xmlns:a16="http://schemas.microsoft.com/office/drawing/2014/main" id="{7B4C2204-2C9D-42D3-82B7-EFE62DF7C9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84378" name="Rectangle 26">
              <a:extLst>
                <a:ext uri="{FF2B5EF4-FFF2-40B4-BE49-F238E27FC236}">
                  <a16:creationId xmlns:a16="http://schemas.microsoft.com/office/drawing/2014/main" id="{603F0C1B-E16D-4BD3-A1FB-3829FFCB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84379" name="Rectangle 27">
              <a:extLst>
                <a:ext uri="{FF2B5EF4-FFF2-40B4-BE49-F238E27FC236}">
                  <a16:creationId xmlns:a16="http://schemas.microsoft.com/office/drawing/2014/main" id="{C3194A35-990C-4397-9B92-1A5AC399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Text Box 3">
            <a:extLst>
              <a:ext uri="{FF2B5EF4-FFF2-40B4-BE49-F238E27FC236}">
                <a16:creationId xmlns:a16="http://schemas.microsoft.com/office/drawing/2014/main" id="{A936A696-3132-44AD-A49A-2700FE091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9451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b="1">
                <a:solidFill>
                  <a:srgbClr val="FFFF00"/>
                </a:solidFill>
              </a:rPr>
              <a:t>II.1. Transformarile CIE (3)</a:t>
            </a:r>
          </a:p>
          <a:p>
            <a:pPr algn="ctr"/>
            <a:endParaRPr kumimoji="1" lang="en-US" altLang="en-US" sz="1600" b="1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r>
              <a:rPr kumimoji="1" lang="en-US" altLang="en-US" sz="2000" b="1">
                <a:solidFill>
                  <a:srgbClr val="FFFF00"/>
                </a:solidFill>
              </a:rPr>
              <a:t>Semnificatia coordonatelor L*, a*, b*: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kumimoji="1" lang="en-US" altLang="en-US" sz="2000" b="1">
                <a:solidFill>
                  <a:srgbClr val="FFFF00"/>
                </a:solidFill>
              </a:rPr>
              <a:t> L* </a:t>
            </a:r>
            <a:r>
              <a:rPr kumimoji="1" lang="en-US" altLang="en-US" sz="2000">
                <a:solidFill>
                  <a:srgbClr val="FFFF00"/>
                </a:solidFill>
              </a:rPr>
              <a:t>= luminozitatea (stralucirea) culorii, masurata pe un domeniu de la 0 (negru – luminozitate minima) la 100 (stralucire maxima):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kumimoji="1" lang="en-US" altLang="en-US" sz="2000">
                <a:solidFill>
                  <a:srgbClr val="FFFF00"/>
                </a:solidFill>
              </a:rPr>
              <a:t> </a:t>
            </a:r>
            <a:r>
              <a:rPr kumimoji="1" lang="en-US" altLang="en-US" sz="2000" b="1">
                <a:solidFill>
                  <a:srgbClr val="FFFF00"/>
                </a:solidFill>
              </a:rPr>
              <a:t>a*</a:t>
            </a:r>
            <a:r>
              <a:rPr kumimoji="1" lang="en-US" altLang="en-US" sz="2000">
                <a:solidFill>
                  <a:srgbClr val="FFFF00"/>
                </a:solidFill>
              </a:rPr>
              <a:t> = pozitia culorii pe o scala mergand de la verde pur la rosu pur;       -127 = verde pur; 127 = rosu pur. a* 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en-US" sz="2000">
                <a:solidFill>
                  <a:srgbClr val="FFFF00"/>
                </a:solidFill>
              </a:rPr>
              <a:t> </a:t>
            </a:r>
            <a:r>
              <a:rPr kumimoji="1" lang="en-US" altLang="en-US" sz="2000" b="1" i="1">
                <a:solidFill>
                  <a:srgbClr val="FFFF00"/>
                </a:solidFill>
              </a:rPr>
              <a:t>coordonata rosu/verde </a:t>
            </a:r>
            <a:r>
              <a:rPr kumimoji="1" lang="en-US" altLang="en-US" sz="2000">
                <a:solidFill>
                  <a:srgbClr val="FFFF00"/>
                </a:solidFill>
              </a:rPr>
              <a:t>= masura in care o culoare contine mai mult rosu decat verde: 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endParaRPr kumimoji="1" lang="en-US" altLang="en-US" sz="1000">
              <a:solidFill>
                <a:srgbClr val="FFFF00"/>
              </a:solidFill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kumimoji="1" lang="en-US" altLang="en-US" sz="2000" b="1">
                <a:solidFill>
                  <a:srgbClr val="FFFF00"/>
                </a:solidFill>
              </a:rPr>
              <a:t> b*</a:t>
            </a:r>
            <a:r>
              <a:rPr kumimoji="1" lang="en-US" altLang="en-US" sz="2000">
                <a:solidFill>
                  <a:srgbClr val="FFFF00"/>
                </a:solidFill>
              </a:rPr>
              <a:t> = pozitia culorii pe o scala mergand de la albastru pur la galben pur; -127 = albastru pur; 127 = galben pur. b* 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en-US" sz="2000">
                <a:solidFill>
                  <a:srgbClr val="FFFF00"/>
                </a:solidFill>
              </a:rPr>
              <a:t> </a:t>
            </a:r>
            <a:r>
              <a:rPr kumimoji="1" lang="en-US" altLang="en-US" sz="2000" b="1" i="1">
                <a:solidFill>
                  <a:srgbClr val="FFFF00"/>
                </a:solidFill>
              </a:rPr>
              <a:t>coordonata galben/albastru =</a:t>
            </a:r>
            <a:r>
              <a:rPr kumimoji="1" lang="en-US" altLang="en-US" sz="2000">
                <a:solidFill>
                  <a:srgbClr val="FFFF00"/>
                </a:solidFill>
              </a:rPr>
              <a:t> masura in care o culoare contine mai mult galben decat albastru:</a:t>
            </a: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/>
            <a:endParaRPr kumimoji="1" lang="en-US" altLang="en-US" sz="2000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1800" b="1">
                <a:cs typeface="Times New Roman" panose="02020603050405020304" pitchFamily="18" charset="0"/>
              </a:rPr>
              <a:t>				</a:t>
            </a:r>
          </a:p>
        </p:txBody>
      </p:sp>
      <p:sp>
        <p:nvSpPr>
          <p:cNvPr id="486405" name="Rectangle 5">
            <a:extLst>
              <a:ext uri="{FF2B5EF4-FFF2-40B4-BE49-F238E27FC236}">
                <a16:creationId xmlns:a16="http://schemas.microsoft.com/office/drawing/2014/main" id="{5D97A31D-0A5D-40CF-8CD4-B8BCA0BF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F104693C-1AEB-487F-BF6D-F49EE9CB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407" name="Rectangle 7">
            <a:extLst>
              <a:ext uri="{FF2B5EF4-FFF2-40B4-BE49-F238E27FC236}">
                <a16:creationId xmlns:a16="http://schemas.microsoft.com/office/drawing/2014/main" id="{44D450DA-3C38-4BD9-9F6B-0406F601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408" name="Rectangle 8">
            <a:extLst>
              <a:ext uri="{FF2B5EF4-FFF2-40B4-BE49-F238E27FC236}">
                <a16:creationId xmlns:a16="http://schemas.microsoft.com/office/drawing/2014/main" id="{8A838143-C2D8-463B-BC34-531B7CE5B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409" name="Rectangle 9">
            <a:extLst>
              <a:ext uri="{FF2B5EF4-FFF2-40B4-BE49-F238E27FC236}">
                <a16:creationId xmlns:a16="http://schemas.microsoft.com/office/drawing/2014/main" id="{F4A7B4BD-9E01-4383-86D8-9781C11E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86418" name="Picture 18">
            <a:extLst>
              <a:ext uri="{FF2B5EF4-FFF2-40B4-BE49-F238E27FC236}">
                <a16:creationId xmlns:a16="http://schemas.microsoft.com/office/drawing/2014/main" id="{8DFE192B-E9B0-4B3B-BE2A-132FA736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43572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6419" name="Picture 19">
            <a:extLst>
              <a:ext uri="{FF2B5EF4-FFF2-40B4-BE49-F238E27FC236}">
                <a16:creationId xmlns:a16="http://schemas.microsoft.com/office/drawing/2014/main" id="{4C9E5B48-56C8-4CD6-9DBE-848B4BEF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647065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6420" name="Picture 20">
            <a:extLst>
              <a:ext uri="{FF2B5EF4-FFF2-40B4-BE49-F238E27FC236}">
                <a16:creationId xmlns:a16="http://schemas.microsoft.com/office/drawing/2014/main" id="{3F103710-BE22-4ECF-825A-0B087C68B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67400"/>
            <a:ext cx="6434138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6425" name="Group 25">
            <a:extLst>
              <a:ext uri="{FF2B5EF4-FFF2-40B4-BE49-F238E27FC236}">
                <a16:creationId xmlns:a16="http://schemas.microsoft.com/office/drawing/2014/main" id="{AAA9F734-C1C9-48F4-B45C-2A49CDA2C5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86426" name="Rectangle 26">
              <a:extLst>
                <a:ext uri="{FF2B5EF4-FFF2-40B4-BE49-F238E27FC236}">
                  <a16:creationId xmlns:a16="http://schemas.microsoft.com/office/drawing/2014/main" id="{D497125F-7734-4E5C-A40D-7DBF2ED77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86427" name="Rectangle 27">
              <a:extLst>
                <a:ext uri="{FF2B5EF4-FFF2-40B4-BE49-F238E27FC236}">
                  <a16:creationId xmlns:a16="http://schemas.microsoft.com/office/drawing/2014/main" id="{83B63078-0282-4DB3-B817-04C48E58C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Text Box 3">
            <a:extLst>
              <a:ext uri="{FF2B5EF4-FFF2-40B4-BE49-F238E27FC236}">
                <a16:creationId xmlns:a16="http://schemas.microsoft.com/office/drawing/2014/main" id="{9B601C7B-7A49-4463-8D2D-6CDF4176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7856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sz="2000" b="1">
                <a:solidFill>
                  <a:srgbClr val="FFFF00"/>
                </a:solidFill>
              </a:rPr>
              <a:t>II.1. Transformarile CIE (4)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Ecuatiile transformarii CIE Lab :</a:t>
            </a:r>
          </a:p>
          <a:p>
            <a:pPr lvl="1" algn="just">
              <a:buFontTx/>
              <a:buChar char="-"/>
            </a:pPr>
            <a:r>
              <a:rPr kumimoji="1" lang="en-US" altLang="en-US" sz="2000">
                <a:solidFill>
                  <a:srgbClr val="FFFF00"/>
                </a:solidFill>
              </a:rPr>
              <a:t> Transformarea directa:</a:t>
            </a: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/>
            <a:endParaRPr kumimoji="1" lang="en-US" altLang="en-US" sz="2000">
              <a:solidFill>
                <a:srgbClr val="FFFF00"/>
              </a:solidFill>
            </a:endParaRPr>
          </a:p>
          <a:p>
            <a:pPr lvl="1" algn="just"/>
            <a:endParaRPr kumimoji="1" lang="en-US" altLang="en-US" sz="2000">
              <a:solidFill>
                <a:srgbClr val="FFFF00"/>
              </a:solidFill>
            </a:endParaRPr>
          </a:p>
          <a:p>
            <a:pPr lvl="1" algn="just"/>
            <a:r>
              <a:rPr kumimoji="1" lang="en-US" altLang="en-US" sz="2000">
                <a:solidFill>
                  <a:srgbClr val="FFFF00"/>
                </a:solidFill>
              </a:rPr>
              <a:t>X, Y, Z – coordonatele culorii in spatiul CIE XYZ;</a:t>
            </a:r>
          </a:p>
          <a:p>
            <a:pPr lvl="1" algn="just"/>
            <a:r>
              <a:rPr kumimoji="1" lang="en-US" altLang="en-US" sz="2000">
                <a:solidFill>
                  <a:srgbClr val="FFFF00"/>
                </a:solidFill>
              </a:rPr>
              <a:t>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,Y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, 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 – culoarea iluminantului (sursei primare de radiatie) </a:t>
            </a:r>
          </a:p>
          <a:p>
            <a:pPr algn="just"/>
            <a:r>
              <a:rPr kumimoji="1" lang="en-US" altLang="en-US" sz="1800" b="1">
                <a:cs typeface="Times New Roman" panose="02020603050405020304" pitchFamily="18" charset="0"/>
              </a:rPr>
              <a:t>				</a:t>
            </a:r>
          </a:p>
        </p:txBody>
      </p:sp>
      <p:sp>
        <p:nvSpPr>
          <p:cNvPr id="488453" name="Rectangle 5">
            <a:extLst>
              <a:ext uri="{FF2B5EF4-FFF2-40B4-BE49-F238E27FC236}">
                <a16:creationId xmlns:a16="http://schemas.microsoft.com/office/drawing/2014/main" id="{52DA3D32-D776-462F-B1F0-47F7377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36707DB2-49B1-413C-BD3A-3E8C3F34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55" name="Rectangle 7">
            <a:extLst>
              <a:ext uri="{FF2B5EF4-FFF2-40B4-BE49-F238E27FC236}">
                <a16:creationId xmlns:a16="http://schemas.microsoft.com/office/drawing/2014/main" id="{032C1E68-80CA-4DDC-A98D-B12B7DE9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56" name="Rectangle 8">
            <a:extLst>
              <a:ext uri="{FF2B5EF4-FFF2-40B4-BE49-F238E27FC236}">
                <a16:creationId xmlns:a16="http://schemas.microsoft.com/office/drawing/2014/main" id="{181BD194-8702-41DF-AF8D-172CE8BB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57" name="Rectangle 9">
            <a:extLst>
              <a:ext uri="{FF2B5EF4-FFF2-40B4-BE49-F238E27FC236}">
                <a16:creationId xmlns:a16="http://schemas.microsoft.com/office/drawing/2014/main" id="{AA0E1DFD-45FC-4C5A-81A9-9557CF0D7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88459" name="Picture 11">
            <a:hlinkClick r:id="rId3" action="ppaction://program"/>
            <a:extLst>
              <a:ext uri="{FF2B5EF4-FFF2-40B4-BE49-F238E27FC236}">
                <a16:creationId xmlns:a16="http://schemas.microsoft.com/office/drawing/2014/main" id="{57D64915-EDB9-449B-89B7-C5F7BACE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25146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8460" name="Picture 12">
            <a:extLst>
              <a:ext uri="{FF2B5EF4-FFF2-40B4-BE49-F238E27FC236}">
                <a16:creationId xmlns:a16="http://schemas.microsoft.com/office/drawing/2014/main" id="{6D2E7B28-DA7A-40F2-AE41-F2298E6D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2971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8461" name="Text Box 13">
            <a:extLst>
              <a:ext uri="{FF2B5EF4-FFF2-40B4-BE49-F238E27FC236}">
                <a16:creationId xmlns:a16="http://schemas.microsoft.com/office/drawing/2014/main" id="{047DC5C8-44BB-49EF-9010-37A079166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434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rgbClr val="FFFF00"/>
                </a:solidFill>
              </a:rPr>
              <a:t>unde</a:t>
            </a:r>
          </a:p>
        </p:txBody>
      </p:sp>
      <p:grpSp>
        <p:nvGrpSpPr>
          <p:cNvPr id="488468" name="Group 20">
            <a:extLst>
              <a:ext uri="{FF2B5EF4-FFF2-40B4-BE49-F238E27FC236}">
                <a16:creationId xmlns:a16="http://schemas.microsoft.com/office/drawing/2014/main" id="{8F247D5B-411E-4C7F-824A-6C784A47765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33400"/>
            <a:ext cx="5105400" cy="5076825"/>
            <a:chOff x="2544" y="528"/>
            <a:chExt cx="3216" cy="3198"/>
          </a:xfrm>
        </p:grpSpPr>
        <p:pic>
          <p:nvPicPr>
            <p:cNvPr id="488466" name="Picture 18">
              <a:extLst>
                <a:ext uri="{FF2B5EF4-FFF2-40B4-BE49-F238E27FC236}">
                  <a16:creationId xmlns:a16="http://schemas.microsoft.com/office/drawing/2014/main" id="{BBAE219C-81B2-485B-A092-544D7DA78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680"/>
              <a:ext cx="2244" cy="2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8467" name="Picture 19">
              <a:extLst>
                <a:ext uri="{FF2B5EF4-FFF2-40B4-BE49-F238E27FC236}">
                  <a16:creationId xmlns:a16="http://schemas.microsoft.com/office/drawing/2014/main" id="{5913AC49-A4D4-4217-AC39-9402D121E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" y="528"/>
              <a:ext cx="1668" cy="1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8473" name="Group 25">
            <a:extLst>
              <a:ext uri="{FF2B5EF4-FFF2-40B4-BE49-F238E27FC236}">
                <a16:creationId xmlns:a16="http://schemas.microsoft.com/office/drawing/2014/main" id="{D8232A22-E349-40E1-87B6-E4BD1B2CA29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88474" name="Rectangle 26">
              <a:extLst>
                <a:ext uri="{FF2B5EF4-FFF2-40B4-BE49-F238E27FC236}">
                  <a16:creationId xmlns:a16="http://schemas.microsoft.com/office/drawing/2014/main" id="{E912B841-DFA9-49CE-87DD-2B8AD903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88475" name="Rectangle 27">
              <a:extLst>
                <a:ext uri="{FF2B5EF4-FFF2-40B4-BE49-F238E27FC236}">
                  <a16:creationId xmlns:a16="http://schemas.microsoft.com/office/drawing/2014/main" id="{BE2AD5B2-278D-4167-9E90-44E2999A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599F5-BB4C-4942-8324-38D709911500}"/>
                  </a:ext>
                </a:extLst>
              </p14:cNvPr>
              <p14:cNvContentPartPr/>
              <p14:nvPr/>
            </p14:nvContentPartPr>
            <p14:xfrm>
              <a:off x="988920" y="5209920"/>
              <a:ext cx="1789200" cy="49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599F5-BB4C-4942-8324-38D709911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60" y="5200560"/>
                <a:ext cx="1807920" cy="51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Text Box 3">
            <a:extLst>
              <a:ext uri="{FF2B5EF4-FFF2-40B4-BE49-F238E27FC236}">
                <a16:creationId xmlns:a16="http://schemas.microsoft.com/office/drawing/2014/main" id="{285B19CC-7F21-4976-A74F-EE96910F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340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10779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6208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sz="2000" b="1">
                <a:solidFill>
                  <a:srgbClr val="FFFF00"/>
                </a:solidFill>
              </a:rPr>
              <a:t>II.1. Transformarile CIE (5)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Exemple de valori </a:t>
            </a:r>
            <a:r>
              <a:rPr kumimoji="1" lang="en-US" altLang="en-US" sz="2000">
                <a:solidFill>
                  <a:srgbClr val="FFFF00"/>
                </a:solidFill>
              </a:rPr>
              <a:t>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,Y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, 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 pentru diferiti iluminanti standard CIE</a:t>
            </a:r>
            <a:r>
              <a:rPr kumimoji="1" lang="en-US" altLang="en-US" sz="2000" b="1">
                <a:solidFill>
                  <a:srgbClr val="FFFF00"/>
                </a:solidFill>
              </a:rPr>
              <a:t>:</a:t>
            </a:r>
          </a:p>
          <a:p>
            <a:pPr lvl="1"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 </a:t>
            </a:r>
            <a:r>
              <a:rPr kumimoji="1" lang="en-US" altLang="en-US" sz="2000" i="1">
                <a:solidFill>
                  <a:srgbClr val="FFFF00"/>
                </a:solidFill>
              </a:rPr>
              <a:t>lumina zilei (daylight):</a:t>
            </a: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/>
            <a:r>
              <a:rPr kumimoji="1" lang="en-US" altLang="en-US" sz="2000">
                <a:solidFill>
                  <a:srgbClr val="FFFF00"/>
                </a:solidFill>
              </a:rPr>
              <a:t>	D50: 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=96.38; 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=100; 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=82.45;</a:t>
            </a:r>
          </a:p>
          <a:p>
            <a:pPr lvl="2" algn="just"/>
            <a:r>
              <a:rPr kumimoji="1" lang="en-US" altLang="en-US">
                <a:solidFill>
                  <a:srgbClr val="FFFF00"/>
                </a:solidFill>
              </a:rPr>
              <a:t>	</a:t>
            </a:r>
            <a:r>
              <a:rPr kumimoji="1" lang="en-US" altLang="en-US" sz="2000">
                <a:solidFill>
                  <a:srgbClr val="FFFF00"/>
                </a:solidFill>
              </a:rPr>
              <a:t>D65: 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=95.02; 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=100; 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=108.82;</a:t>
            </a:r>
          </a:p>
          <a:p>
            <a:pPr lvl="2" algn="just"/>
            <a:r>
              <a:rPr kumimoji="1" lang="en-US" altLang="en-US" sz="2000">
                <a:solidFill>
                  <a:srgbClr val="FFFF00"/>
                </a:solidFill>
              </a:rPr>
              <a:t>	D75: 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=94.96; 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=100; 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=122.53;</a:t>
            </a:r>
          </a:p>
          <a:p>
            <a:pPr lvl="1"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 </a:t>
            </a:r>
            <a:r>
              <a:rPr kumimoji="1" lang="en-US" altLang="en-US" sz="2000" i="1">
                <a:solidFill>
                  <a:srgbClr val="FFFF00"/>
                </a:solidFill>
              </a:rPr>
              <a:t>fluorescent:</a:t>
            </a: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/>
            <a:r>
              <a:rPr kumimoji="1" lang="en-US" altLang="en-US" sz="2000">
                <a:solidFill>
                  <a:srgbClr val="FFFF00"/>
                </a:solidFill>
              </a:rPr>
              <a:t>	F2: 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=98.09; 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=100; 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=67.53;</a:t>
            </a:r>
          </a:p>
          <a:p>
            <a:pPr lvl="1" algn="just"/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-"/>
            </a:pPr>
            <a:r>
              <a:rPr kumimoji="1" lang="en-US" altLang="en-US" sz="2000">
                <a:solidFill>
                  <a:srgbClr val="FFFF00"/>
                </a:solidFill>
              </a:rPr>
              <a:t> Transformarea inversa Lab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→ XYZ</a:t>
            </a:r>
            <a:r>
              <a:rPr kumimoji="1" lang="en-US" altLang="en-US" sz="2000">
                <a:solidFill>
                  <a:srgbClr val="FFFF00"/>
                </a:solidFill>
              </a:rPr>
              <a:t>:</a:t>
            </a:r>
          </a:p>
          <a:p>
            <a:pPr lvl="1" algn="just">
              <a:buFontTx/>
              <a:buAutoNum type="arabicPeriod"/>
            </a:pPr>
            <a:r>
              <a:rPr kumimoji="1" lang="en-US" altLang="en-US" sz="2000">
                <a:solidFill>
                  <a:srgbClr val="FFFF00"/>
                </a:solidFill>
              </a:rPr>
              <a:t>Calculeaza </a:t>
            </a:r>
          </a:p>
          <a:p>
            <a:pPr lvl="1" algn="just">
              <a:buFontTx/>
              <a:buAutoNum type="arabicPeriod"/>
            </a:pPr>
            <a:r>
              <a:rPr kumimoji="1" lang="en-US" altLang="en-US" sz="2000">
                <a:solidFill>
                  <a:srgbClr val="FFFF00"/>
                </a:solidFill>
              </a:rPr>
              <a:t>Defineste δ = 6 / 29; 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n</a:t>
            </a:r>
            <a:r>
              <a:rPr kumimoji="1" lang="en-US" altLang="en-US" sz="2000">
                <a:solidFill>
                  <a:srgbClr val="FFFF00"/>
                </a:solidFill>
              </a:rPr>
              <a:t>=X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; 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n</a:t>
            </a:r>
            <a:r>
              <a:rPr kumimoji="1" lang="en-US" altLang="en-US" sz="2000">
                <a:solidFill>
                  <a:srgbClr val="FFFF00"/>
                </a:solidFill>
              </a:rPr>
              <a:t>=Y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r>
              <a:rPr kumimoji="1" lang="en-US" altLang="en-US" sz="2000">
                <a:solidFill>
                  <a:srgbClr val="FFFF00"/>
                </a:solidFill>
              </a:rPr>
              <a:t>; 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n</a:t>
            </a:r>
            <a:r>
              <a:rPr kumimoji="1" lang="en-US" altLang="en-US" sz="2000">
                <a:solidFill>
                  <a:srgbClr val="FFFF00"/>
                </a:solidFill>
              </a:rPr>
              <a:t>=Z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0</a:t>
            </a: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AutoNum type="arabicPeriod"/>
            </a:pPr>
            <a:r>
              <a:rPr kumimoji="1" lang="en-US" altLang="en-US" sz="2000">
                <a:solidFill>
                  <a:srgbClr val="FFFF00"/>
                </a:solidFill>
              </a:rPr>
              <a:t>Daca	      =&gt;		; altfel, </a:t>
            </a:r>
          </a:p>
          <a:p>
            <a:pPr lvl="1" algn="just">
              <a:buFontTx/>
              <a:buAutoNum type="arabicPeriod"/>
            </a:pPr>
            <a:r>
              <a:rPr kumimoji="1" lang="en-US" altLang="en-US" sz="2000">
                <a:solidFill>
                  <a:srgbClr val="FFFF00"/>
                </a:solidFill>
              </a:rPr>
              <a:t>Daca	      =&gt;		; altfel, </a:t>
            </a:r>
          </a:p>
          <a:p>
            <a:pPr lvl="1" algn="just">
              <a:buFontTx/>
              <a:buAutoNum type="arabicPeriod"/>
            </a:pPr>
            <a:r>
              <a:rPr kumimoji="1" lang="en-US" altLang="en-US" sz="2000">
                <a:solidFill>
                  <a:srgbClr val="FFFF00"/>
                </a:solidFill>
              </a:rPr>
              <a:t>Daca	      =&gt;		; altfel, </a:t>
            </a:r>
          </a:p>
          <a:p>
            <a:pPr lvl="1" algn="just"/>
            <a:r>
              <a:rPr kumimoji="1" lang="en-US" altLang="en-US" sz="1800" b="1"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5F77A511-9885-46E7-804E-679D6F1B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02" name="Rectangle 6">
            <a:extLst>
              <a:ext uri="{FF2B5EF4-FFF2-40B4-BE49-F238E27FC236}">
                <a16:creationId xmlns:a16="http://schemas.microsoft.com/office/drawing/2014/main" id="{582E306D-FEF2-47B7-A7B2-516CAA01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03" name="Rectangle 7">
            <a:extLst>
              <a:ext uri="{FF2B5EF4-FFF2-40B4-BE49-F238E27FC236}">
                <a16:creationId xmlns:a16="http://schemas.microsoft.com/office/drawing/2014/main" id="{0E85E7F1-E4A8-4067-BDF5-4419A0C1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4C6F3148-2E58-42ED-B24C-81A7794D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90515" name="Picture 19">
            <a:extLst>
              <a:ext uri="{FF2B5EF4-FFF2-40B4-BE49-F238E27FC236}">
                <a16:creationId xmlns:a16="http://schemas.microsoft.com/office/drawing/2014/main" id="{820AE4E7-2B3C-4F26-BEA6-FB5C41C97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286000"/>
            <a:ext cx="329565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0522" name="Group 26">
            <a:extLst>
              <a:ext uri="{FF2B5EF4-FFF2-40B4-BE49-F238E27FC236}">
                <a16:creationId xmlns:a16="http://schemas.microsoft.com/office/drawing/2014/main" id="{A58D2D98-D237-45CE-91B9-CABE0996FFA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648200"/>
            <a:ext cx="4038600" cy="342900"/>
            <a:chOff x="1824" y="2928"/>
            <a:chExt cx="2544" cy="216"/>
          </a:xfrm>
        </p:grpSpPr>
        <p:pic>
          <p:nvPicPr>
            <p:cNvPr id="490517" name="Picture 21" descr="f_y\ \stackrel{\mathrm{def}}{=}\  (L^*+16)/116">
              <a:extLst>
                <a:ext uri="{FF2B5EF4-FFF2-40B4-BE49-F238E27FC236}">
                  <a16:creationId xmlns:a16="http://schemas.microsoft.com/office/drawing/2014/main" id="{7343D60D-4981-4F7C-9A0B-3922629CC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2928"/>
              <a:ext cx="1248" cy="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0519" name="Picture 23" descr="f_x\ \stackrel{\mathrm{def}}{=}\  f_y+a^*/500">
              <a:extLst>
                <a:ext uri="{FF2B5EF4-FFF2-40B4-BE49-F238E27FC236}">
                  <a16:creationId xmlns:a16="http://schemas.microsoft.com/office/drawing/2014/main" id="{178B7FD6-16AB-4B7B-8E3F-668A87391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928"/>
              <a:ext cx="1152" cy="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0521" name="Picture 25" descr="f_z\ \stackrel{\mathrm{def}}{=}\  f_y-b^*/200">
            <a:extLst>
              <a:ext uri="{FF2B5EF4-FFF2-40B4-BE49-F238E27FC236}">
                <a16:creationId xmlns:a16="http://schemas.microsoft.com/office/drawing/2014/main" id="{F654D424-1124-4E31-A592-45AF2C33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1752600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24" name="Picture 28" descr="f_y &gt; \delta\,">
            <a:extLst>
              <a:ext uri="{FF2B5EF4-FFF2-40B4-BE49-F238E27FC236}">
                <a16:creationId xmlns:a16="http://schemas.microsoft.com/office/drawing/2014/main" id="{CED85F15-6E91-44F0-85B2-5C7B4106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5297488"/>
            <a:ext cx="704850" cy="2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26" name="Picture 30" descr="Y=Y_nf_y^3\,">
            <a:extLst>
              <a:ext uri="{FF2B5EF4-FFF2-40B4-BE49-F238E27FC236}">
                <a16:creationId xmlns:a16="http://schemas.microsoft.com/office/drawing/2014/main" id="{1B2C467A-8FFC-496A-838F-6A578E7F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02250"/>
            <a:ext cx="914400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28" name="Picture 32" descr="Y=(f_y-16/116)3\delta^2Y_n\,">
            <a:extLst>
              <a:ext uri="{FF2B5EF4-FFF2-40B4-BE49-F238E27FC236}">
                <a16:creationId xmlns:a16="http://schemas.microsoft.com/office/drawing/2014/main" id="{7CABC8AA-E28A-4C35-B9E6-356EA9C7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91138"/>
            <a:ext cx="26670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30" name="Picture 34" descr="f_x &gt; \delta\,">
            <a:extLst>
              <a:ext uri="{FF2B5EF4-FFF2-40B4-BE49-F238E27FC236}">
                <a16:creationId xmlns:a16="http://schemas.microsoft.com/office/drawing/2014/main" id="{CA2313B9-F38F-4B85-981E-34E89FEA8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638800"/>
            <a:ext cx="762000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32" name="Picture 36" descr="X=X_nf_x^3\,">
            <a:extLst>
              <a:ext uri="{FF2B5EF4-FFF2-40B4-BE49-F238E27FC236}">
                <a16:creationId xmlns:a16="http://schemas.microsoft.com/office/drawing/2014/main" id="{CB98D5C5-0FEC-4C8C-9BC8-915B9E6C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638800"/>
            <a:ext cx="914400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34" name="Picture 38" descr="X=(f_x-16/116)3\delta^2X_n\,">
            <a:extLst>
              <a:ext uri="{FF2B5EF4-FFF2-40B4-BE49-F238E27FC236}">
                <a16:creationId xmlns:a16="http://schemas.microsoft.com/office/drawing/2014/main" id="{0C2A850A-F865-44CF-99B1-F1620304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638800"/>
            <a:ext cx="2667000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36" name="Picture 40" descr="f_z &gt; \delta\,">
            <a:extLst>
              <a:ext uri="{FF2B5EF4-FFF2-40B4-BE49-F238E27FC236}">
                <a16:creationId xmlns:a16="http://schemas.microsoft.com/office/drawing/2014/main" id="{EC2FF2F3-B434-4F6B-B690-B244E223A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943600"/>
            <a:ext cx="762000" cy="2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38" name="Picture 42" descr="Z=Z_nf_z^3\,">
            <a:extLst>
              <a:ext uri="{FF2B5EF4-FFF2-40B4-BE49-F238E27FC236}">
                <a16:creationId xmlns:a16="http://schemas.microsoft.com/office/drawing/2014/main" id="{0B62CA4A-FC7A-4030-8893-7B0544298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943600"/>
            <a:ext cx="9175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540" name="Picture 44" descr="Z=(f_z-16/116)3\delta^2Z_n\,">
            <a:extLst>
              <a:ext uri="{FF2B5EF4-FFF2-40B4-BE49-F238E27FC236}">
                <a16:creationId xmlns:a16="http://schemas.microsoft.com/office/drawing/2014/main" id="{4F9C4661-79DF-41F5-A373-0B6932FA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43600"/>
            <a:ext cx="2667000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0547" name="Group 51">
            <a:extLst>
              <a:ext uri="{FF2B5EF4-FFF2-40B4-BE49-F238E27FC236}">
                <a16:creationId xmlns:a16="http://schemas.microsoft.com/office/drawing/2014/main" id="{A59776DA-2F86-409B-9459-ABE0237CCC7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90548" name="Rectangle 52">
              <a:extLst>
                <a:ext uri="{FF2B5EF4-FFF2-40B4-BE49-F238E27FC236}">
                  <a16:creationId xmlns:a16="http://schemas.microsoft.com/office/drawing/2014/main" id="{CF4B3A32-96F5-49E6-8152-4C934F79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90549" name="Rectangle 53">
              <a:extLst>
                <a:ext uri="{FF2B5EF4-FFF2-40B4-BE49-F238E27FC236}">
                  <a16:creationId xmlns:a16="http://schemas.microsoft.com/office/drawing/2014/main" id="{4030BB7B-05CB-4048-8860-D9BE3456E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Text Box 3">
            <a:extLst>
              <a:ext uri="{FF2B5EF4-FFF2-40B4-BE49-F238E27FC236}">
                <a16:creationId xmlns:a16="http://schemas.microsoft.com/office/drawing/2014/main" id="{C25B71D6-4E5F-43D3-8EDD-12EF6C0A4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5451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II. Spatii de culoare obtinute prin transformari neliniare ale spatiului RGB (2)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Transformarile HSI, HSL si HSV:</a:t>
            </a:r>
          </a:p>
          <a:p>
            <a:pPr lvl="1" algn="just">
              <a:buFontTx/>
              <a:buChar char="-"/>
            </a:pPr>
            <a:r>
              <a:rPr kumimoji="1" lang="en-US" altLang="en-US" sz="2000">
                <a:solidFill>
                  <a:srgbClr val="FFFF00"/>
                </a:solidFill>
              </a:rPr>
              <a:t>Satisfac foarte bine proprietatea de </a:t>
            </a:r>
            <a:r>
              <a:rPr kumimoji="1" lang="en-US" altLang="en-US" sz="2000" b="1">
                <a:solidFill>
                  <a:srgbClr val="FFFF00"/>
                </a:solidFill>
              </a:rPr>
              <a:t>naturalete</a:t>
            </a:r>
            <a:r>
              <a:rPr kumimoji="1" lang="en-US" altLang="en-US" sz="2000">
                <a:solidFill>
                  <a:srgbClr val="FFFF00"/>
                </a:solidFill>
              </a:rPr>
              <a:t> </a:t>
            </a:r>
          </a:p>
          <a:p>
            <a:pPr lvl="1" algn="just">
              <a:buFontTx/>
              <a:buChar char="-"/>
            </a:pPr>
            <a:r>
              <a:rPr kumimoji="1" lang="en-US" altLang="en-US" sz="2000">
                <a:solidFill>
                  <a:srgbClr val="FFFF00"/>
                </a:solidFill>
              </a:rPr>
              <a:t>Ecuatiile transformarii directe, RGB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en-US" sz="2000">
                <a:solidFill>
                  <a:srgbClr val="FFFF00"/>
                </a:solidFill>
              </a:rPr>
              <a:t>HSI:</a:t>
            </a: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-"/>
            </a:pPr>
            <a:r>
              <a:rPr kumimoji="1" lang="en-US" altLang="en-US" sz="2000">
                <a:solidFill>
                  <a:srgbClr val="FFFF00"/>
                </a:solidFill>
              </a:rPr>
              <a:t>Ecuatiile transformarii inverse, HSI →RGB</a:t>
            </a:r>
            <a:r>
              <a:rPr kumimoji="1" lang="en-US" altLang="en-US"/>
              <a:t> </a:t>
            </a:r>
            <a:r>
              <a:rPr kumimoji="1" lang="en-US" altLang="en-US" sz="2000">
                <a:solidFill>
                  <a:srgbClr val="FFFF00"/>
                </a:solidFill>
              </a:rPr>
              <a:t>:</a:t>
            </a:r>
          </a:p>
          <a:p>
            <a:pPr lvl="1" algn="just">
              <a:buFontTx/>
              <a:buChar char="-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1800" b="1">
                <a:cs typeface="Times New Roman" panose="02020603050405020304" pitchFamily="18" charset="0"/>
              </a:rPr>
              <a:t>				</a:t>
            </a:r>
          </a:p>
        </p:txBody>
      </p:sp>
      <p:sp>
        <p:nvSpPr>
          <p:cNvPr id="472069" name="Rectangle 5">
            <a:extLst>
              <a:ext uri="{FF2B5EF4-FFF2-40B4-BE49-F238E27FC236}">
                <a16:creationId xmlns:a16="http://schemas.microsoft.com/office/drawing/2014/main" id="{2462C709-2A1B-407E-8687-D395A22A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2070" name="Rectangle 6">
            <a:extLst>
              <a:ext uri="{FF2B5EF4-FFF2-40B4-BE49-F238E27FC236}">
                <a16:creationId xmlns:a16="http://schemas.microsoft.com/office/drawing/2014/main" id="{F4B30168-4BD1-423E-9FA8-87AB4ED4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2071" name="Rectangle 7">
            <a:extLst>
              <a:ext uri="{FF2B5EF4-FFF2-40B4-BE49-F238E27FC236}">
                <a16:creationId xmlns:a16="http://schemas.microsoft.com/office/drawing/2014/main" id="{FE696078-A02A-4928-82F6-0FAB61320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2072" name="Rectangle 8">
            <a:extLst>
              <a:ext uri="{FF2B5EF4-FFF2-40B4-BE49-F238E27FC236}">
                <a16:creationId xmlns:a16="http://schemas.microsoft.com/office/drawing/2014/main" id="{A1036393-0E69-49CD-AE59-7A7C9B80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2073" name="Rectangle 9">
            <a:extLst>
              <a:ext uri="{FF2B5EF4-FFF2-40B4-BE49-F238E27FC236}">
                <a16:creationId xmlns:a16="http://schemas.microsoft.com/office/drawing/2014/main" id="{234B590F-5C4C-4252-9A98-CDBB2188E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72081" name="Picture 17">
            <a:extLst>
              <a:ext uri="{FF2B5EF4-FFF2-40B4-BE49-F238E27FC236}">
                <a16:creationId xmlns:a16="http://schemas.microsoft.com/office/drawing/2014/main" id="{3C01E151-D588-4338-882C-32050675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50292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2082" name="Picture 18">
            <a:extLst>
              <a:ext uri="{FF2B5EF4-FFF2-40B4-BE49-F238E27FC236}">
                <a16:creationId xmlns:a16="http://schemas.microsoft.com/office/drawing/2014/main" id="{8EDEA722-D3C1-4604-A8C7-7E37CCBCA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05400"/>
            <a:ext cx="723900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2087" name="Group 23">
            <a:extLst>
              <a:ext uri="{FF2B5EF4-FFF2-40B4-BE49-F238E27FC236}">
                <a16:creationId xmlns:a16="http://schemas.microsoft.com/office/drawing/2014/main" id="{F98DCF5B-FD08-4D1B-9132-49048E85D89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72088" name="Rectangle 24">
              <a:extLst>
                <a:ext uri="{FF2B5EF4-FFF2-40B4-BE49-F238E27FC236}">
                  <a16:creationId xmlns:a16="http://schemas.microsoft.com/office/drawing/2014/main" id="{DFB05BF0-3588-4E2C-B4BA-FBCD091E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72089" name="Rectangle 25">
              <a:extLst>
                <a:ext uri="{FF2B5EF4-FFF2-40B4-BE49-F238E27FC236}">
                  <a16:creationId xmlns:a16="http://schemas.microsoft.com/office/drawing/2014/main" id="{275BFF82-71E1-4D0F-B78E-6EA19862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1CFBE1-0EB7-4BF4-9A20-7EAE6F9D7679}"/>
                  </a:ext>
                </a:extLst>
              </p14:cNvPr>
              <p14:cNvContentPartPr/>
              <p14:nvPr/>
            </p14:nvContentPartPr>
            <p14:xfrm>
              <a:off x="1353960" y="2214360"/>
              <a:ext cx="3289320" cy="5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1CFBE1-0EB7-4BF4-9A20-7EAE6F9D7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4600" y="2205000"/>
                <a:ext cx="33080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8AF487-BF14-41AB-A366-2F1CF2B75FEF}"/>
                  </a:ext>
                </a:extLst>
              </p14:cNvPr>
              <p14:cNvContentPartPr/>
              <p14:nvPr/>
            </p14:nvContentPartPr>
            <p14:xfrm>
              <a:off x="1251720" y="1231920"/>
              <a:ext cx="7957440" cy="419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8AF487-BF14-41AB-A366-2F1CF2B75F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2360" y="1222560"/>
                <a:ext cx="7976160" cy="421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Text Box 4">
            <a:extLst>
              <a:ext uri="{FF2B5EF4-FFF2-40B4-BE49-F238E27FC236}">
                <a16:creationId xmlns:a16="http://schemas.microsoft.com/office/drawing/2014/main" id="{10320A9A-21FC-4B72-B3BC-D874B01D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52070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Curs 3 – Spatii de culoare; prelucrarea imaginilor color</a:t>
            </a:r>
          </a:p>
          <a:p>
            <a:pPr algn="ctr"/>
            <a:endParaRPr kumimoji="1" lang="en-US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r>
              <a:rPr kumimoji="1" lang="it-IT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Reprezentarea imaginilor digitale</a:t>
            </a:r>
          </a:p>
          <a:p>
            <a:pPr>
              <a:buFontTx/>
              <a:buChar char="•"/>
            </a:pPr>
            <a:r>
              <a:rPr kumimoji="1" lang="it-IT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Spatii de culoare:</a:t>
            </a:r>
            <a:r>
              <a:rPr kumimoji="1" lang="it-IT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2">
              <a:buFontTx/>
              <a:buChar char="•"/>
            </a:pPr>
            <a:r>
              <a:rPr kumimoji="1" lang="it-IT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spatiul culorilor primare</a:t>
            </a:r>
          </a:p>
          <a:p>
            <a:pPr lvl="2">
              <a:buFontTx/>
              <a:buChar char="•"/>
            </a:pPr>
            <a:r>
              <a:rPr kumimoji="1" lang="it-IT" altLang="en-US"/>
              <a:t> </a:t>
            </a:r>
            <a:r>
              <a:rPr kumimoji="1" lang="it-IT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proprietati ale spatiilor de culoare</a:t>
            </a:r>
          </a:p>
          <a:p>
            <a:pPr lvl="2">
              <a:buFontTx/>
              <a:buChar char="•"/>
            </a:pPr>
            <a:r>
              <a:rPr kumimoji="1" lang="it-IT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transformari liniare de culoare</a:t>
            </a:r>
          </a:p>
          <a:p>
            <a:pPr lvl="2">
              <a:buFontTx/>
              <a:buChar char="•"/>
            </a:pPr>
            <a:r>
              <a:rPr kumimoji="1" lang="it-IT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transformari neliniare de culoare</a:t>
            </a:r>
          </a:p>
          <a:p>
            <a:pPr>
              <a:buFontTx/>
              <a:buChar char="•"/>
            </a:pPr>
            <a:r>
              <a:rPr kumimoji="1" lang="it-IT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Prelucrarea imaginilor color</a:t>
            </a:r>
            <a:endParaRPr kumimoji="1" lang="it-IT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73770" name="Group 10">
            <a:extLst>
              <a:ext uri="{FF2B5EF4-FFF2-40B4-BE49-F238E27FC236}">
                <a16:creationId xmlns:a16="http://schemas.microsoft.com/office/drawing/2014/main" id="{E446C2D0-633B-4D30-A67D-22990D2477B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373771" name="Rectangle 11">
              <a:extLst>
                <a:ext uri="{FF2B5EF4-FFF2-40B4-BE49-F238E27FC236}">
                  <a16:creationId xmlns:a16="http://schemas.microsoft.com/office/drawing/2014/main" id="{5D53A168-741D-4C12-AE7C-E05A8E36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373772" name="Rectangle 12">
              <a:extLst>
                <a:ext uri="{FF2B5EF4-FFF2-40B4-BE49-F238E27FC236}">
                  <a16:creationId xmlns:a16="http://schemas.microsoft.com/office/drawing/2014/main" id="{A306A0D0-204C-4C4F-98C9-F3EC789F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Text Box 3">
            <a:extLst>
              <a:ext uri="{FF2B5EF4-FFF2-40B4-BE49-F238E27FC236}">
                <a16:creationId xmlns:a16="http://schemas.microsoft.com/office/drawing/2014/main" id="{7D03B73E-62D9-4E1B-8BD9-CAD32523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7594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II. Spatii de culoare obtinute prin transformari neliniare ale spatiului RGB (3)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Ecuatiile transformarii HSV:</a:t>
            </a:r>
          </a:p>
          <a:p>
            <a:pPr algn="just"/>
            <a:r>
              <a:rPr kumimoji="1" lang="en-US" altLang="en-US" sz="2000" b="1">
                <a:solidFill>
                  <a:srgbClr val="FFFF00"/>
                </a:solidFill>
              </a:rPr>
              <a:t>	</a:t>
            </a:r>
            <a:r>
              <a:rPr kumimoji="1" lang="en-US" altLang="en-US" sz="2000"/>
              <a:t>Se noteaza: r = R/255; g = G/255; b = B/255 (componentele primare normalizate in [0;1])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kumimoji="1" lang="en-US" altLang="en-US" sz="2000"/>
              <a:t>Ecuatiile transformarii directe:</a:t>
            </a:r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20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20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20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20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2000"/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2000"/>
          </a:p>
          <a:p>
            <a:pPr algn="just">
              <a:buFont typeface="Symbol" panose="05050102010706020507" pitchFamily="18" charset="2"/>
              <a:buChar char="Þ"/>
            </a:pPr>
            <a:r>
              <a:rPr kumimoji="1" lang="en-US" altLang="en-US" sz="2000"/>
              <a:t>Ecuatiile transformarii inverse:</a:t>
            </a:r>
          </a:p>
          <a:p>
            <a:pPr algn="just">
              <a:buFont typeface="Symbol" panose="05050102010706020507" pitchFamily="18" charset="2"/>
              <a:buChar char="Þ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/>
            <a:r>
              <a:rPr kumimoji="1" lang="en-US" altLang="en-US" sz="1800" b="1">
                <a:cs typeface="Times New Roman" panose="02020603050405020304" pitchFamily="18" charset="0"/>
              </a:rPr>
              <a:t>	</a:t>
            </a:r>
          </a:p>
          <a:p>
            <a:pPr algn="just"/>
            <a:endParaRPr kumimoji="1" lang="en-US" altLang="en-US" sz="1800" b="1">
              <a:cs typeface="Times New Roman" panose="02020603050405020304" pitchFamily="18" charset="0"/>
            </a:endParaRPr>
          </a:p>
        </p:txBody>
      </p:sp>
      <p:sp>
        <p:nvSpPr>
          <p:cNvPr id="474117" name="Rectangle 5">
            <a:extLst>
              <a:ext uri="{FF2B5EF4-FFF2-40B4-BE49-F238E27FC236}">
                <a16:creationId xmlns:a16="http://schemas.microsoft.com/office/drawing/2014/main" id="{AA55CE03-5D63-49C1-AD65-D510EFE82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4118" name="Rectangle 6">
            <a:extLst>
              <a:ext uri="{FF2B5EF4-FFF2-40B4-BE49-F238E27FC236}">
                <a16:creationId xmlns:a16="http://schemas.microsoft.com/office/drawing/2014/main" id="{074F44A5-A12C-4017-8650-6704ADAD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4119" name="Rectangle 7">
            <a:extLst>
              <a:ext uri="{FF2B5EF4-FFF2-40B4-BE49-F238E27FC236}">
                <a16:creationId xmlns:a16="http://schemas.microsoft.com/office/drawing/2014/main" id="{68CED00B-6F47-4571-964D-CCBBE9B1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4120" name="Rectangle 8">
            <a:extLst>
              <a:ext uri="{FF2B5EF4-FFF2-40B4-BE49-F238E27FC236}">
                <a16:creationId xmlns:a16="http://schemas.microsoft.com/office/drawing/2014/main" id="{C849DE65-1886-48F3-A526-60DB5EA8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4121" name="Rectangle 9">
            <a:extLst>
              <a:ext uri="{FF2B5EF4-FFF2-40B4-BE49-F238E27FC236}">
                <a16:creationId xmlns:a16="http://schemas.microsoft.com/office/drawing/2014/main" id="{EFF9359C-3BE0-45AF-B14F-2F9B756C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74126" name="Picture 14">
            <a:extLst>
              <a:ext uri="{FF2B5EF4-FFF2-40B4-BE49-F238E27FC236}">
                <a16:creationId xmlns:a16="http://schemas.microsoft.com/office/drawing/2014/main" id="{6730B184-990C-47AA-AEEC-8A50B837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29000"/>
            <a:ext cx="4572000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27" name="Picture 15">
            <a:extLst>
              <a:ext uri="{FF2B5EF4-FFF2-40B4-BE49-F238E27FC236}">
                <a16:creationId xmlns:a16="http://schemas.microsoft.com/office/drawing/2014/main" id="{76385449-DDA8-4FA9-BB83-318533BE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35782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28" name="Picture 16">
            <a:extLst>
              <a:ext uri="{FF2B5EF4-FFF2-40B4-BE49-F238E27FC236}">
                <a16:creationId xmlns:a16="http://schemas.microsoft.com/office/drawing/2014/main" id="{512F0FE4-E4FE-4C53-9B66-3D164808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16002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29" name="Picture 17">
            <a:extLst>
              <a:ext uri="{FF2B5EF4-FFF2-40B4-BE49-F238E27FC236}">
                <a16:creationId xmlns:a16="http://schemas.microsoft.com/office/drawing/2014/main" id="{A6CEDECA-5973-45E6-9014-DFB4E069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16764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30" name="Picture 18">
            <a:extLst>
              <a:ext uri="{FF2B5EF4-FFF2-40B4-BE49-F238E27FC236}">
                <a16:creationId xmlns:a16="http://schemas.microsoft.com/office/drawing/2014/main" id="{DA97F246-E1ED-45AD-B9F7-2A9739E4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19600"/>
            <a:ext cx="1600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31" name="Picture 19">
            <a:extLst>
              <a:ext uri="{FF2B5EF4-FFF2-40B4-BE49-F238E27FC236}">
                <a16:creationId xmlns:a16="http://schemas.microsoft.com/office/drawing/2014/main" id="{58A68ECC-880F-4DD0-B98A-35B87930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29200"/>
            <a:ext cx="43434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4132" name="Picture 20">
            <a:extLst>
              <a:ext uri="{FF2B5EF4-FFF2-40B4-BE49-F238E27FC236}">
                <a16:creationId xmlns:a16="http://schemas.microsoft.com/office/drawing/2014/main" id="{2D852FC5-5A98-41B1-9971-547A27558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72136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4137" name="Group 25">
            <a:extLst>
              <a:ext uri="{FF2B5EF4-FFF2-40B4-BE49-F238E27FC236}">
                <a16:creationId xmlns:a16="http://schemas.microsoft.com/office/drawing/2014/main" id="{ABF98E93-733F-4885-A464-47300F2A11F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74138" name="Rectangle 26">
              <a:extLst>
                <a:ext uri="{FF2B5EF4-FFF2-40B4-BE49-F238E27FC236}">
                  <a16:creationId xmlns:a16="http://schemas.microsoft.com/office/drawing/2014/main" id="{315475C0-56D8-4DF4-A6B2-5364FFD35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74139" name="Rectangle 27">
              <a:extLst>
                <a:ext uri="{FF2B5EF4-FFF2-40B4-BE49-F238E27FC236}">
                  <a16:creationId xmlns:a16="http://schemas.microsoft.com/office/drawing/2014/main" id="{0D5E5284-4A24-4D1D-A578-F7480406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Text Box 3">
            <a:extLst>
              <a:ext uri="{FF2B5EF4-FFF2-40B4-BE49-F238E27FC236}">
                <a16:creationId xmlns:a16="http://schemas.microsoft.com/office/drawing/2014/main" id="{CDD83BBB-D1EA-4D08-9D32-1C6C1537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55257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kumimoji="1" lang="en-US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II. Spatii de culoare obtinute prin transformari neliniare ale spatiului RGB (4)</a:t>
            </a:r>
          </a:p>
          <a:p>
            <a:pPr algn="ctr"/>
            <a:endParaRPr kumimoji="1" lang="en-US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6165" name="Rectangle 5">
            <a:extLst>
              <a:ext uri="{FF2B5EF4-FFF2-40B4-BE49-F238E27FC236}">
                <a16:creationId xmlns:a16="http://schemas.microsoft.com/office/drawing/2014/main" id="{20FDD135-1285-494E-8B1F-83E9F5F4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6166" name="Rectangle 6">
            <a:extLst>
              <a:ext uri="{FF2B5EF4-FFF2-40B4-BE49-F238E27FC236}">
                <a16:creationId xmlns:a16="http://schemas.microsoft.com/office/drawing/2014/main" id="{CADDEE82-6F92-4B08-8B8D-28C0EE1E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6167" name="Rectangle 7">
            <a:extLst>
              <a:ext uri="{FF2B5EF4-FFF2-40B4-BE49-F238E27FC236}">
                <a16:creationId xmlns:a16="http://schemas.microsoft.com/office/drawing/2014/main" id="{8BC99191-0341-40D5-BAE1-AC6DB8B1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6169" name="Rectangle 9">
            <a:extLst>
              <a:ext uri="{FF2B5EF4-FFF2-40B4-BE49-F238E27FC236}">
                <a16:creationId xmlns:a16="http://schemas.microsoft.com/office/drawing/2014/main" id="{96BAD1B6-D4E4-4303-BF84-485BF84C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6170" name="Rectangle 10">
            <a:extLst>
              <a:ext uri="{FF2B5EF4-FFF2-40B4-BE49-F238E27FC236}">
                <a16:creationId xmlns:a16="http://schemas.microsoft.com/office/drawing/2014/main" id="{00B44976-BB6F-4F7E-9AB8-B2957CD0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76178" name="Picture 18">
            <a:extLst>
              <a:ext uri="{FF2B5EF4-FFF2-40B4-BE49-F238E27FC236}">
                <a16:creationId xmlns:a16="http://schemas.microsoft.com/office/drawing/2014/main" id="{FDA668F8-76A5-4403-900B-08615C86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477000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79" name="Picture 19">
            <a:hlinkClick r:id="rId4" action="ppaction://program"/>
            <a:extLst>
              <a:ext uri="{FF2B5EF4-FFF2-40B4-BE49-F238E27FC236}">
                <a16:creationId xmlns:a16="http://schemas.microsoft.com/office/drawing/2014/main" id="{22D247C9-475D-471B-856B-15FAD651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3528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80" name="Picture 20">
            <a:hlinkClick r:id="rId6" action="ppaction://program"/>
            <a:extLst>
              <a:ext uri="{FF2B5EF4-FFF2-40B4-BE49-F238E27FC236}">
                <a16:creationId xmlns:a16="http://schemas.microsoft.com/office/drawing/2014/main" id="{E4918598-60D6-4F1D-96A0-CB27E652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24542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6181" name="WordArt 21">
            <a:extLst>
              <a:ext uri="{FF2B5EF4-FFF2-40B4-BE49-F238E27FC236}">
                <a16:creationId xmlns:a16="http://schemas.microsoft.com/office/drawing/2014/main" id="{002249AB-8766-43F1-AD16-B6E9A2FBCE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0800000" flipV="1">
            <a:off x="228600" y="2133600"/>
            <a:ext cx="297180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1">
                  <a:blip r:embed="rId8"/>
                  <a:srcRect/>
                  <a:stretch>
                    <a:fillRect/>
                  </a:stretch>
                </a:blipFill>
                <a:cs typeface="Times New Roman" panose="02020603050405020304" pitchFamily="18" charset="0"/>
              </a:rPr>
              <a:t>_________________</a:t>
            </a:r>
          </a:p>
        </p:txBody>
      </p:sp>
      <p:sp>
        <p:nvSpPr>
          <p:cNvPr id="476182" name="WordArt 22">
            <a:extLst>
              <a:ext uri="{FF2B5EF4-FFF2-40B4-BE49-F238E27FC236}">
                <a16:creationId xmlns:a16="http://schemas.microsoft.com/office/drawing/2014/main" id="{4B8A5D85-6D59-4285-81EC-58B7DA99899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0800000">
            <a:off x="990600" y="2743200"/>
            <a:ext cx="14478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blipFill dpi="0" rotWithShape="1">
                  <a:blip r:embed="rId8"/>
                  <a:srcRect/>
                  <a:stretch>
                    <a:fillRect/>
                  </a:stretch>
                </a:blipFill>
                <a:cs typeface="Times New Roman" panose="02020603050405020304" pitchFamily="18" charset="0"/>
              </a:rPr>
              <a:t>_________________</a:t>
            </a:r>
          </a:p>
        </p:txBody>
      </p:sp>
      <p:grpSp>
        <p:nvGrpSpPr>
          <p:cNvPr id="476187" name="Group 27">
            <a:extLst>
              <a:ext uri="{FF2B5EF4-FFF2-40B4-BE49-F238E27FC236}">
                <a16:creationId xmlns:a16="http://schemas.microsoft.com/office/drawing/2014/main" id="{92A9558C-A4DE-4DC1-A414-48FFE57CF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76188" name="Rectangle 28">
              <a:extLst>
                <a:ext uri="{FF2B5EF4-FFF2-40B4-BE49-F238E27FC236}">
                  <a16:creationId xmlns:a16="http://schemas.microsoft.com/office/drawing/2014/main" id="{11638191-A14E-4702-AA33-37D999E1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76189" name="Rectangle 29">
              <a:extLst>
                <a:ext uri="{FF2B5EF4-FFF2-40B4-BE49-F238E27FC236}">
                  <a16:creationId xmlns:a16="http://schemas.microsoft.com/office/drawing/2014/main" id="{BC8A841D-6579-4773-B5A9-3A062B65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7802B7-9BAA-4283-90A3-AB7F32E1C78C}"/>
                  </a:ext>
                </a:extLst>
              </p14:cNvPr>
              <p14:cNvContentPartPr/>
              <p14:nvPr/>
            </p14:nvContentPartPr>
            <p14:xfrm>
              <a:off x="129240" y="485640"/>
              <a:ext cx="8535600" cy="555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7802B7-9BAA-4283-90A3-AB7F32E1C7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880" y="476280"/>
                <a:ext cx="8554320" cy="557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46728-9FA5-42A0-9399-948DBDD2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8600"/>
            <a:ext cx="8763000" cy="4916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2ACAF8-2715-420A-8A0B-D5B7812F1BC9}"/>
                  </a:ext>
                </a:extLst>
              </p14:cNvPr>
              <p14:cNvContentPartPr/>
              <p14:nvPr/>
            </p14:nvContentPartPr>
            <p14:xfrm>
              <a:off x="392040" y="758160"/>
              <a:ext cx="8838360" cy="552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2ACAF8-2715-420A-8A0B-D5B7812F1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80" y="748800"/>
                <a:ext cx="8857080" cy="55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9E186-CFBA-41B2-B5BB-3ACB784CFD0C}"/>
                  </a:ext>
                </a:extLst>
              </p14:cNvPr>
              <p14:cNvContentPartPr/>
              <p14:nvPr/>
            </p14:nvContentPartPr>
            <p14:xfrm>
              <a:off x="8939520" y="3784320"/>
              <a:ext cx="189720" cy="1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9E186-CFBA-41B2-B5BB-3ACB784CFD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0160" y="3774960"/>
                <a:ext cx="208440" cy="2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53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FAF1F4-B6E0-4667-84E3-48C2941D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8600"/>
            <a:ext cx="8763000" cy="4916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A1F25B-6E6E-45E9-863D-AC87AA2270AF}"/>
                  </a:ext>
                </a:extLst>
              </p14:cNvPr>
              <p14:cNvContentPartPr/>
              <p14:nvPr/>
            </p14:nvContentPartPr>
            <p14:xfrm>
              <a:off x="220320" y="927360"/>
              <a:ext cx="8900640" cy="586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A1F25B-6E6E-45E9-863D-AC87AA2270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960" y="918000"/>
                <a:ext cx="8919360" cy="58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EE44E3-6833-4C76-8DEE-F0F45B4BF721}"/>
                  </a:ext>
                </a:extLst>
              </p14:cNvPr>
              <p14:cNvContentPartPr/>
              <p14:nvPr/>
            </p14:nvContentPartPr>
            <p14:xfrm>
              <a:off x="1916280" y="6345720"/>
              <a:ext cx="2120040" cy="27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EE44E3-6833-4C76-8DEE-F0F45B4BF7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6920" y="6336360"/>
                <a:ext cx="2138760" cy="2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4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3FD85E-58D7-47DB-89B8-6D86D9B0738B}"/>
                  </a:ext>
                </a:extLst>
              </p14:cNvPr>
              <p14:cNvContentPartPr/>
              <p14:nvPr/>
            </p14:nvContentPartPr>
            <p14:xfrm>
              <a:off x="434160" y="270720"/>
              <a:ext cx="3780360" cy="280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3FD85E-58D7-47DB-89B8-6D86D9B07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61360"/>
                <a:ext cx="3799080" cy="28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08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5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Text Box 3">
            <a:extLst>
              <a:ext uri="{FF2B5EF4-FFF2-40B4-BE49-F238E27FC236}">
                <a16:creationId xmlns:a16="http://schemas.microsoft.com/office/drawing/2014/main" id="{5D1F6936-594B-4221-896C-ACCEFAE8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5157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Reprezentarea imaginilor digitale (1)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1800" b="1">
                <a:solidFill>
                  <a:srgbClr val="FFFF00"/>
                </a:solidFill>
              </a:rPr>
              <a:t>Rezolutia perceptiei intensitatii</a:t>
            </a:r>
            <a:r>
              <a:rPr kumimoji="1" lang="en-US" altLang="en-US" sz="1800"/>
              <a:t> de catre ochi este limitata, datorita raspunsului de tip sigmoidal al neuronilor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kumimoji="1" lang="en-US" altLang="en-US" sz="1800" b="1">
                <a:solidFill>
                  <a:srgbClr val="FFFF00"/>
                </a:solidFill>
              </a:rPr>
              <a:t>nu se justifica reprezentarea nivelelor de intensitate ale radiatiei in domeniul vizibil </a:t>
            </a:r>
            <a:r>
              <a:rPr kumimoji="1" lang="en-US" altLang="en-US" sz="1800"/>
              <a:t>(acromatice; monocromatice; tricromatice)</a:t>
            </a:r>
            <a:r>
              <a:rPr kumimoji="1" lang="en-US" altLang="en-US" sz="1800" b="1"/>
              <a:t> </a:t>
            </a:r>
            <a:r>
              <a:rPr kumimoji="1" lang="en-US" altLang="en-US" sz="1800"/>
              <a:t>cu rezolutie infinita</a:t>
            </a:r>
            <a:r>
              <a:rPr kumimoji="1" lang="en-US" altLang="en-US" sz="1800" b="1"/>
              <a:t> </a:t>
            </a:r>
            <a:r>
              <a:rPr kumimoji="1" lang="en-US" altLang="en-US" sz="1800"/>
              <a:t>(analogica),</a:t>
            </a:r>
            <a:r>
              <a:rPr kumimoji="1" lang="en-US" altLang="en-US" sz="1800" b="1">
                <a:solidFill>
                  <a:srgbClr val="FFFF00"/>
                </a:solidFill>
              </a:rPr>
              <a:t> ci este suficienta reprezentarea pe un numar finit de nivele </a:t>
            </a:r>
            <a:r>
              <a:rPr kumimoji="1" lang="en-US" altLang="en-US" sz="1800" b="1">
                <a:solidFill>
                  <a:srgbClr val="FFFF00"/>
                </a:solidFill>
                <a:sym typeface="Wingdings" panose="05000000000000000000" pitchFamily="2" charset="2"/>
              </a:rPr>
              <a:t> digitala</a:t>
            </a:r>
            <a:endParaRPr kumimoji="1" lang="en-US" altLang="en-US" sz="18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Concluzie: </a:t>
            </a:r>
            <a:r>
              <a:rPr kumimoji="1" lang="en-US" altLang="en-US" sz="2000" b="1"/>
              <a:t>reprezentarea imaginilor digitale este conforma perceptiei umane</a:t>
            </a: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Imaginea perceputa de sistemul vizual uman </a:t>
            </a:r>
            <a:r>
              <a:rPr kumimoji="1" lang="en-US" altLang="en-US" sz="2000"/>
              <a:t>= esantionare si cuantizare a unei functii L</a:t>
            </a:r>
            <a:r>
              <a:rPr kumimoji="1" lang="en-US" altLang="en-US" sz="2000" baseline="-25000"/>
              <a:t>H</a:t>
            </a:r>
            <a:r>
              <a:rPr kumimoji="1" lang="en-US" altLang="en-US" sz="2000"/>
              <a:t>(x,y,t</a:t>
            </a:r>
            <a:r>
              <a:rPr kumimoji="1" lang="en-US" altLang="en-US" sz="2000" baseline="-25000"/>
              <a:t>0</a:t>
            </a:r>
            <a:r>
              <a:rPr kumimoji="1" lang="en-US" altLang="en-US" sz="2000"/>
              <a:t>,</a:t>
            </a:r>
            <a:r>
              <a:rPr kumimoji="1" lang="el-GR" altLang="en-US" sz="2000">
                <a:cs typeface="Times New Roman" panose="02020603050405020304" pitchFamily="18" charset="0"/>
              </a:rPr>
              <a:t>λ</a:t>
            </a:r>
            <a:r>
              <a:rPr kumimoji="1" lang="en-US" altLang="en-US" sz="2000">
                <a:cs typeface="Times New Roman" panose="02020603050405020304" pitchFamily="18" charset="0"/>
              </a:rPr>
              <a:t>)=H(</a:t>
            </a:r>
            <a:r>
              <a:rPr kumimoji="1" lang="el-GR" altLang="en-US" sz="2000"/>
              <a:t>λ</a:t>
            </a:r>
            <a:r>
              <a:rPr kumimoji="1" lang="en-US" altLang="en-US" sz="2000">
                <a:cs typeface="Times New Roman" panose="02020603050405020304" pitchFamily="18" charset="0"/>
              </a:rPr>
              <a:t>)·L(x,y,t</a:t>
            </a:r>
            <a:r>
              <a:rPr kumimoji="1" lang="en-US" altLang="en-US" sz="2000" baseline="-25000">
                <a:cs typeface="Times New Roman" panose="02020603050405020304" pitchFamily="18" charset="0"/>
              </a:rPr>
              <a:t>0</a:t>
            </a:r>
            <a:r>
              <a:rPr kumimoji="1" lang="en-US" altLang="en-US" sz="2000">
                <a:cs typeface="Times New Roman" panose="02020603050405020304" pitchFamily="18" charset="0"/>
              </a:rPr>
              <a:t>,</a:t>
            </a:r>
            <a:r>
              <a:rPr kumimoji="1" lang="el-GR" altLang="en-US" sz="2000"/>
              <a:t>λ</a:t>
            </a:r>
            <a:r>
              <a:rPr kumimoji="1" lang="en-US" altLang="en-US" sz="2000"/>
              <a:t>)</a:t>
            </a:r>
            <a:r>
              <a:rPr kumimoji="1" lang="en-US" altLang="en-US" sz="2000">
                <a:cs typeface="Times New Roman" panose="02020603050405020304" pitchFamily="18" charset="0"/>
              </a:rPr>
              <a:t>; </a:t>
            </a:r>
          </a:p>
          <a:p>
            <a:pPr lvl="2" algn="just"/>
            <a:r>
              <a:rPr kumimoji="1" lang="en-US" altLang="en-US" sz="2000">
                <a:cs typeface="Times New Roman" panose="02020603050405020304" pitchFamily="18" charset="0"/>
              </a:rPr>
              <a:t>t</a:t>
            </a:r>
            <a:r>
              <a:rPr kumimoji="1" lang="en-US" altLang="en-US" sz="2000" baseline="-25000">
                <a:cs typeface="Times New Roman" panose="02020603050405020304" pitchFamily="18" charset="0"/>
              </a:rPr>
              <a:t>0</a:t>
            </a:r>
            <a:r>
              <a:rPr kumimoji="1" lang="en-US" altLang="en-US" sz="2000">
                <a:cs typeface="Times New Roman" panose="02020603050405020304" pitchFamily="18" charset="0"/>
              </a:rPr>
              <a:t> – constant – momentul instantaneu al perceptiei;</a:t>
            </a:r>
          </a:p>
          <a:p>
            <a:pPr lvl="2" algn="just"/>
            <a:r>
              <a:rPr kumimoji="1" lang="en-US" altLang="en-US" sz="2000">
                <a:cs typeface="Times New Roman" panose="02020603050405020304" pitchFamily="18" charset="0"/>
              </a:rPr>
              <a:t>(x,y) – coordonatele spatiale; discretizate prin esantionare;</a:t>
            </a:r>
          </a:p>
          <a:p>
            <a:pPr lvl="2" algn="just"/>
            <a:r>
              <a:rPr kumimoji="1" lang="el-GR" altLang="en-US" sz="2000"/>
              <a:t>λ</a:t>
            </a:r>
            <a:r>
              <a:rPr kumimoji="1" lang="en-US" altLang="en-US" sz="2000"/>
              <a:t> – lungimea de unda a radiatiei incidente;</a:t>
            </a:r>
          </a:p>
          <a:p>
            <a:pPr lvl="2" algn="just"/>
            <a:r>
              <a:rPr kumimoji="1" lang="en-US" altLang="en-US" sz="2000"/>
              <a:t>H – functia de transfer a “filtrului” vizual uman = raspunsul (sensibilitatea) la lungimea de unda;</a:t>
            </a:r>
            <a:endParaRPr kumimoji="1" lang="el-GR" altLang="en-US" sz="200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Daca se considera valori </a:t>
            </a:r>
            <a:r>
              <a:rPr kumimoji="1" lang="el-GR" altLang="en-US" sz="2000">
                <a:solidFill>
                  <a:srgbClr val="FFFF00"/>
                </a:solidFill>
              </a:rPr>
              <a:t>λ</a:t>
            </a:r>
            <a:r>
              <a:rPr kumimoji="1" lang="en-US" altLang="en-US" sz="2000">
                <a:solidFill>
                  <a:srgbClr val="FFFF00"/>
                </a:solidFill>
              </a:rPr>
              <a:t> constante: </a:t>
            </a:r>
            <a:r>
              <a:rPr kumimoji="1" lang="el-GR" altLang="en-US" sz="2000">
                <a:solidFill>
                  <a:srgbClr val="FFFF00"/>
                </a:solidFill>
              </a:rPr>
              <a:t>λ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B</a:t>
            </a:r>
            <a:r>
              <a:rPr kumimoji="1" lang="en-US" altLang="en-US" sz="2000">
                <a:solidFill>
                  <a:srgbClr val="FFFF00"/>
                </a:solidFill>
              </a:rPr>
              <a:t>, </a:t>
            </a:r>
            <a:r>
              <a:rPr kumimoji="1" lang="el-GR" altLang="en-US" sz="2000">
                <a:solidFill>
                  <a:srgbClr val="FFFF00"/>
                </a:solidFill>
              </a:rPr>
              <a:t>λ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G</a:t>
            </a:r>
            <a:r>
              <a:rPr kumimoji="1" lang="en-US" altLang="en-US" sz="2000">
                <a:solidFill>
                  <a:srgbClr val="FFFF00"/>
                </a:solidFill>
              </a:rPr>
              <a:t>, </a:t>
            </a:r>
            <a:r>
              <a:rPr kumimoji="1" lang="el-GR" altLang="en-US" sz="2000">
                <a:solidFill>
                  <a:srgbClr val="FFFF00"/>
                </a:solidFill>
              </a:rPr>
              <a:t>λ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R</a:t>
            </a:r>
            <a:r>
              <a:rPr kumimoji="1" lang="en-US" altLang="en-US" sz="2000">
                <a:solidFill>
                  <a:srgbClr val="FFFF00"/>
                </a:solidFill>
              </a:rPr>
              <a:t>, (raspunsurile conurilor </a:t>
            </a:r>
            <a:r>
              <a:rPr kumimoji="1" lang="el-GR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α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, </a:t>
            </a:r>
            <a:r>
              <a:rPr kumimoji="1" lang="el-GR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β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, </a:t>
            </a:r>
            <a:r>
              <a:rPr kumimoji="1" lang="el-GR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γ</a:t>
            </a:r>
            <a:r>
              <a:rPr kumimoji="1" lang="en-US" altLang="en-US" sz="2000">
                <a:solidFill>
                  <a:srgbClr val="FFFF00"/>
                </a:solidFill>
              </a:rPr>
              <a:t>)</a:t>
            </a:r>
            <a:r>
              <a:rPr kumimoji="1" lang="en-US" altLang="en-US" sz="2000"/>
              <a:t> =&gt; putem reprezenta orice imagine digitala prin trei matrici corespunzatoare discretizarii celor trei functii: L</a:t>
            </a:r>
            <a:r>
              <a:rPr kumimoji="1" lang="en-US" altLang="en-US" sz="2000" baseline="-25000"/>
              <a:t>H,R</a:t>
            </a:r>
            <a:r>
              <a:rPr kumimoji="1" lang="en-US" altLang="en-US" sz="2000"/>
              <a:t>(x,y)</a:t>
            </a:r>
            <a:r>
              <a:rPr kumimoji="1" lang="en-US" altLang="en-US" sz="2000">
                <a:cs typeface="Times New Roman" panose="02020603050405020304" pitchFamily="18" charset="0"/>
              </a:rPr>
              <a:t>, </a:t>
            </a:r>
            <a:r>
              <a:rPr kumimoji="1" lang="en-US" altLang="en-US" sz="2000"/>
              <a:t>L</a:t>
            </a:r>
            <a:r>
              <a:rPr kumimoji="1" lang="en-US" altLang="en-US" sz="2000" baseline="-25000"/>
              <a:t>H,G</a:t>
            </a:r>
            <a:r>
              <a:rPr kumimoji="1" lang="en-US" altLang="en-US" sz="2000"/>
              <a:t>(x,y), L</a:t>
            </a:r>
            <a:r>
              <a:rPr kumimoji="1" lang="en-US" altLang="en-US" sz="2000" baseline="-25000"/>
              <a:t>H,B</a:t>
            </a:r>
            <a:r>
              <a:rPr kumimoji="1" lang="en-US" altLang="en-US" sz="2000"/>
              <a:t>(x,y) = intensitatile celor trei componente primare de culoare R, G, B</a:t>
            </a:r>
            <a:r>
              <a:rPr kumimoji="1" lang="en-US" altLang="en-US" sz="2000">
                <a:cs typeface="Times New Roman" panose="02020603050405020304" pitchFamily="18" charset="0"/>
              </a:rPr>
              <a:t> </a:t>
            </a:r>
            <a:endParaRPr kumimoji="1" lang="en-US" altLang="en-US" b="1">
              <a:solidFill>
                <a:srgbClr val="FFFF00"/>
              </a:solidFill>
            </a:endParaRPr>
          </a:p>
        </p:txBody>
      </p:sp>
      <p:grpSp>
        <p:nvGrpSpPr>
          <p:cNvPr id="480265" name="Group 9">
            <a:extLst>
              <a:ext uri="{FF2B5EF4-FFF2-40B4-BE49-F238E27FC236}">
                <a16:creationId xmlns:a16="http://schemas.microsoft.com/office/drawing/2014/main" id="{A578C22A-DA6E-4DF1-B193-CDBB211D5FE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80266" name="Rectangle 10">
              <a:extLst>
                <a:ext uri="{FF2B5EF4-FFF2-40B4-BE49-F238E27FC236}">
                  <a16:creationId xmlns:a16="http://schemas.microsoft.com/office/drawing/2014/main" id="{717D31A3-7D42-4E03-AFBF-6B533E4D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80267" name="Rectangle 11">
              <a:extLst>
                <a:ext uri="{FF2B5EF4-FFF2-40B4-BE49-F238E27FC236}">
                  <a16:creationId xmlns:a16="http://schemas.microsoft.com/office/drawing/2014/main" id="{23E18828-6E05-4A78-A25E-968165C8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90E987-C11B-40A8-B9FC-F325AA4D9052}"/>
                  </a:ext>
                </a:extLst>
              </p14:cNvPr>
              <p14:cNvContentPartPr/>
              <p14:nvPr/>
            </p14:nvContentPartPr>
            <p14:xfrm>
              <a:off x="2264040" y="3948480"/>
              <a:ext cx="1089720" cy="3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90E987-C11B-40A8-B9FC-F325AA4D90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4680" y="3939120"/>
                <a:ext cx="1108440" cy="5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Text Box 3">
            <a:extLst>
              <a:ext uri="{FF2B5EF4-FFF2-40B4-BE49-F238E27FC236}">
                <a16:creationId xmlns:a16="http://schemas.microsoft.com/office/drawing/2014/main" id="{7359D25E-1AC4-4F8E-A172-D4D8BBA5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975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Reprezentarea imaginilor digitale (2)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Pentru imagini acromatice (pe nivele de gri) </a:t>
            </a:r>
            <a:r>
              <a:rPr kumimoji="1" lang="en-US" altLang="en-US" sz="2000"/>
              <a:t>=&gt; </a:t>
            </a:r>
            <a:r>
              <a:rPr kumimoji="1" lang="en-US" altLang="en-US" sz="2000">
                <a:cs typeface="Times New Roman" panose="02020603050405020304" pitchFamily="18" charset="0"/>
              </a:rPr>
              <a:t>L(x,y,t</a:t>
            </a:r>
            <a:r>
              <a:rPr kumimoji="1" lang="en-US" altLang="en-US" sz="2000" baseline="-25000">
                <a:cs typeface="Times New Roman" panose="02020603050405020304" pitchFamily="18" charset="0"/>
              </a:rPr>
              <a:t>0</a:t>
            </a:r>
            <a:r>
              <a:rPr kumimoji="1" lang="en-US" altLang="en-US" sz="2000">
                <a:cs typeface="Times New Roman" panose="02020603050405020304" pitchFamily="18" charset="0"/>
              </a:rPr>
              <a:t>,</a:t>
            </a:r>
            <a:r>
              <a:rPr kumimoji="1" lang="el-GR" altLang="en-US" sz="2000"/>
              <a:t>λ</a:t>
            </a:r>
            <a:r>
              <a:rPr kumimoji="1" lang="en-US" altLang="en-US" sz="2000"/>
              <a:t>)=cst. in raport cu </a:t>
            </a:r>
            <a:r>
              <a:rPr kumimoji="1" lang="el-GR" altLang="en-US" sz="2000"/>
              <a:t>λ</a:t>
            </a:r>
            <a:r>
              <a:rPr kumimoji="1" lang="en-US" altLang="en-US" sz="2000"/>
              <a:t>; punctul respectiv din scena este perceput </a:t>
            </a:r>
            <a:r>
              <a:rPr kumimoji="1" lang="en-US" altLang="en-US" sz="2000">
                <a:solidFill>
                  <a:srgbClr val="FFFF00"/>
                </a:solidFill>
              </a:rPr>
              <a:t>acromatic (fara culoare):</a:t>
            </a: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>
                <a:cs typeface="Times New Roman" panose="02020603050405020304" pitchFamily="18" charset="0"/>
              </a:rPr>
              <a:t>Culorile sunt combinate de catre ochi in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mod aditiv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kumimoji="1" lang="en-US" altLang="en-US" sz="2000">
                <a:cs typeface="Times New Roman" panose="02020603050405020304" pitchFamily="18" charset="0"/>
              </a:rPr>
              <a:t>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Stralucirea (luminanta) </a:t>
            </a:r>
            <a:r>
              <a:rPr kumimoji="1" lang="en-US" altLang="en-US" sz="2000">
                <a:cs typeface="Times New Roman" panose="02020603050405020304" pitchFamily="18" charset="0"/>
              </a:rPr>
              <a:t>scenei in punctul (x,y) = suma ponderata a intensitatilor la cele 3 lungimi de unda, cu ponderi proportionale cu maximul raspunsului spectral al ochiului: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Y=0.587G+0.299R+0.114B</a:t>
            </a:r>
            <a:endParaRPr kumimoji="1" lang="en-US" altLang="en-US" sz="2000"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Þ"/>
            </a:pPr>
            <a:r>
              <a:rPr kumimoji="1" lang="en-US" altLang="en-US" sz="2000">
                <a:cs typeface="Times New Roman" panose="02020603050405020304" pitchFamily="18" charset="0"/>
              </a:rPr>
              <a:t> </a:t>
            </a:r>
            <a:r>
              <a:rPr kumimoji="1" lang="en-US" altLang="en-US" sz="2000"/>
              <a:t>Reprezentam o imagine digitala pe nivele de gri printr-o singura matrice, corespunzatoare discretizarii spatiale a functiei L</a:t>
            </a:r>
            <a:r>
              <a:rPr kumimoji="1" lang="en-US" altLang="en-US" sz="2000" baseline="-25000"/>
              <a:t>Y</a:t>
            </a:r>
            <a:r>
              <a:rPr kumimoji="1" lang="en-US" altLang="en-US" sz="2000"/>
              <a:t>(x,y)=0.587L</a:t>
            </a:r>
            <a:r>
              <a:rPr kumimoji="1" lang="en-US" altLang="en-US" sz="2000" baseline="-25000"/>
              <a:t>H,G</a:t>
            </a:r>
            <a:r>
              <a:rPr kumimoji="1" lang="en-US" altLang="en-US" sz="2000"/>
              <a:t>(x,y)+ 0.299L</a:t>
            </a:r>
            <a:r>
              <a:rPr kumimoji="1" lang="en-US" altLang="en-US" sz="2000" baseline="-25000"/>
              <a:t>H,R</a:t>
            </a:r>
            <a:r>
              <a:rPr kumimoji="1" lang="en-US" altLang="en-US" sz="2000"/>
              <a:t>(x,y)+ 0.114L</a:t>
            </a:r>
            <a:r>
              <a:rPr kumimoji="1" lang="en-US" altLang="en-US" sz="2000" baseline="-25000"/>
              <a:t>H,B</a:t>
            </a:r>
            <a:r>
              <a:rPr kumimoji="1" lang="en-US" altLang="en-US" sz="2000"/>
              <a:t>(x,y)</a:t>
            </a:r>
          </a:p>
        </p:txBody>
      </p:sp>
      <p:pic>
        <p:nvPicPr>
          <p:cNvPr id="482310" name="Picture 6">
            <a:extLst>
              <a:ext uri="{FF2B5EF4-FFF2-40B4-BE49-F238E27FC236}">
                <a16:creationId xmlns:a16="http://schemas.microsoft.com/office/drawing/2014/main" id="{AD8EA8A3-FB14-4E6C-81F2-F2F5A923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175577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11" name="Picture 7">
            <a:extLst>
              <a:ext uri="{FF2B5EF4-FFF2-40B4-BE49-F238E27FC236}">
                <a16:creationId xmlns:a16="http://schemas.microsoft.com/office/drawing/2014/main" id="{DE07AAB7-3904-4CD7-91C4-A0E5F0CA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09800"/>
            <a:ext cx="23209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2312" name="Picture 8">
            <a:extLst>
              <a:ext uri="{FF2B5EF4-FFF2-40B4-BE49-F238E27FC236}">
                <a16:creationId xmlns:a16="http://schemas.microsoft.com/office/drawing/2014/main" id="{7B1CAFA0-4ADC-431C-B1E5-300B97EF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17684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17" name="Group 13">
            <a:extLst>
              <a:ext uri="{FF2B5EF4-FFF2-40B4-BE49-F238E27FC236}">
                <a16:creationId xmlns:a16="http://schemas.microsoft.com/office/drawing/2014/main" id="{94D28692-CCD7-43B8-A94E-BADF569113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82318" name="Rectangle 14">
              <a:extLst>
                <a:ext uri="{FF2B5EF4-FFF2-40B4-BE49-F238E27FC236}">
                  <a16:creationId xmlns:a16="http://schemas.microsoft.com/office/drawing/2014/main" id="{EEE3414D-C22C-45CB-AC42-F094DA96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82319" name="Rectangle 15">
              <a:extLst>
                <a:ext uri="{FF2B5EF4-FFF2-40B4-BE49-F238E27FC236}">
                  <a16:creationId xmlns:a16="http://schemas.microsoft.com/office/drawing/2014/main" id="{9480965B-04C6-4E56-8C83-BBD0A497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3C3745-339E-4605-A0AB-4365B26917EA}"/>
                  </a:ext>
                </a:extLst>
              </p14:cNvPr>
              <p14:cNvContentPartPr/>
              <p14:nvPr/>
            </p14:nvContentPartPr>
            <p14:xfrm>
              <a:off x="5254560" y="5590440"/>
              <a:ext cx="2872080" cy="21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3C3745-339E-4605-A0AB-4365B26917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5200" y="5581080"/>
                <a:ext cx="2890800" cy="23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Text Box 3">
            <a:extLst>
              <a:ext uri="{FF2B5EF4-FFF2-40B4-BE49-F238E27FC236}">
                <a16:creationId xmlns:a16="http://schemas.microsoft.com/office/drawing/2014/main" id="{018867CC-9A48-4B5D-964A-4D5FE6BCA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817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Spatii de culoare (1)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b="1">
                <a:solidFill>
                  <a:srgbClr val="FFFF00"/>
                </a:solidFill>
              </a:rPr>
              <a:t>Spatiul culorilor primare = spatiul RGB</a:t>
            </a:r>
          </a:p>
          <a:p>
            <a:pPr lvl="1" algn="just"/>
            <a:r>
              <a:rPr kumimoji="1" lang="en-US" altLang="en-US" sz="2000" b="1"/>
              <a:t>= Spatiul implicit de reprezentare a culorii, conform redarii pe monitoare dar si raspunsului receptorilor din retina (conurilor)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</a:rPr>
              <a:t>- Spatiul RGB al culorii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 </a:t>
            </a:r>
            <a:r>
              <a:rPr kumimoji="1" lang="en-US" altLang="en-US" sz="2000" b="1">
                <a:sym typeface="Wingdings" panose="05000000000000000000" pitchFamily="2" charset="2"/>
              </a:rPr>
              <a:t>reprezentarea fiecarui pixel de pe o coordonata spatiala (x,y) din scena prin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culoarea sa</a:t>
            </a:r>
            <a:r>
              <a:rPr kumimoji="1" lang="en-US" altLang="en-US" sz="2000" b="1">
                <a:sym typeface="Wingdings" panose="05000000000000000000" pitchFamily="2" charset="2"/>
              </a:rPr>
              <a:t>, descrisa ca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un vector de 3 componente: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	</a:t>
            </a:r>
            <a:r>
              <a:rPr kumimoji="1" lang="en-US" altLang="en-US" sz="2000" b="1">
                <a:sym typeface="Wingdings" panose="05000000000000000000" pitchFamily="2" charset="2"/>
              </a:rPr>
              <a:t>u</a:t>
            </a:r>
            <a:r>
              <a:rPr kumimoji="1" lang="en-US" altLang="en-US" sz="2000">
                <a:sym typeface="Wingdings" panose="05000000000000000000" pitchFamily="2" charset="2"/>
              </a:rPr>
              <a:t>(x,y)=[R(x,y)	G(x,y)	B(x,y)]</a:t>
            </a:r>
            <a:r>
              <a:rPr kumimoji="1" lang="en-US" altLang="en-US" sz="2000" baseline="30000">
                <a:sym typeface="Wingdings" panose="05000000000000000000" pitchFamily="2" charset="2"/>
              </a:rPr>
              <a:t>T</a:t>
            </a:r>
          </a:p>
          <a:p>
            <a:pPr lvl="1" algn="just">
              <a:buFont typeface="Wingdings" panose="05000000000000000000" pitchFamily="2" charset="2"/>
              <a:buChar char="ó"/>
            </a:pPr>
            <a:r>
              <a:rPr kumimoji="1" lang="en-US" altLang="en-US" sz="2000">
                <a:sym typeface="Wingdings" panose="05000000000000000000" pitchFamily="2" charset="2"/>
              </a:rPr>
              <a:t>In oricare pozitie spatiala din scena, avem un </a:t>
            </a:r>
            <a:r>
              <a:rPr kumimoji="1" lang="en-US" altLang="en-US" sz="2000" b="1">
                <a:sym typeface="Wingdings" panose="05000000000000000000" pitchFamily="2" charset="2"/>
              </a:rPr>
              <a:t>punct intr-un spatiu 3D al culorilor  in spatiul RGB</a:t>
            </a:r>
          </a:p>
          <a:p>
            <a:pPr lvl="1" algn="just">
              <a:buFont typeface="Symbol" panose="05050102010706020507" pitchFamily="18" charset="2"/>
              <a:buChar char="Þ"/>
            </a:pPr>
            <a:r>
              <a:rPr kumimoji="1" lang="en-US" altLang="en-US" sz="2000" b="1">
                <a:solidFill>
                  <a:srgbClr val="FFFF00"/>
                </a:solidFill>
              </a:rPr>
              <a:t>Imaginea color </a:t>
            </a:r>
            <a:r>
              <a:rPr kumimoji="1" lang="en-US" altLang="en-US" sz="2000"/>
              <a:t>de dimensiune M</a:t>
            </a:r>
            <a:r>
              <a:rPr kumimoji="1" lang="en-US" altLang="en-US" sz="2000">
                <a:cs typeface="Times New Roman" panose="02020603050405020304" pitchFamily="18" charset="0"/>
              </a:rPr>
              <a:t>×N = </a:t>
            </a:r>
            <a:r>
              <a:rPr kumimoji="1" lang="en-US" altLang="en-US" sz="2000" b="1">
                <a:solidFill>
                  <a:srgbClr val="FFFF00"/>
                </a:solidFill>
                <a:cs typeface="Times New Roman" panose="02020603050405020304" pitchFamily="18" charset="0"/>
              </a:rPr>
              <a:t>un set de MN vectori,</a:t>
            </a:r>
            <a:r>
              <a:rPr kumimoji="1" lang="en-US" altLang="en-US" sz="2000" b="1">
                <a:cs typeface="Times New Roman" panose="02020603050405020304" pitchFamily="18" charset="0"/>
              </a:rPr>
              <a:t> U</a:t>
            </a:r>
            <a:r>
              <a:rPr kumimoji="1" lang="en-US" altLang="en-US" sz="2000">
                <a:cs typeface="Times New Roman" panose="02020603050405020304" pitchFamily="18" charset="0"/>
              </a:rPr>
              <a:t>[M×N</a:t>
            </a:r>
            <a:r>
              <a:rPr kumimoji="1" lang="en-US" altLang="en-US" sz="2000" b="1">
                <a:cs typeface="Times New Roman" panose="02020603050405020304" pitchFamily="18" charset="0"/>
              </a:rPr>
              <a:t>]=</a:t>
            </a:r>
            <a:r>
              <a:rPr kumimoji="1" lang="en-US" altLang="en-US" sz="2000">
                <a:cs typeface="Times New Roman" panose="02020603050405020304" pitchFamily="18" charset="0"/>
              </a:rPr>
              <a:t>{</a:t>
            </a:r>
            <a:r>
              <a:rPr kumimoji="1" lang="en-US" altLang="en-US" sz="2000" b="1">
                <a:cs typeface="Times New Roman" panose="02020603050405020304" pitchFamily="18" charset="0"/>
              </a:rPr>
              <a:t>u</a:t>
            </a:r>
            <a:r>
              <a:rPr kumimoji="1" lang="en-US" altLang="en-US" sz="2000">
                <a:cs typeface="Times New Roman" panose="02020603050405020304" pitchFamily="18" charset="0"/>
              </a:rPr>
              <a:t>(m,n), m=0,1,…,M-1;n=0,1,…,N-1, </a:t>
            </a:r>
            <a:r>
              <a:rPr kumimoji="1" lang="en-US" altLang="en-US" sz="2000" b="1">
                <a:cs typeface="Times New Roman" panose="02020603050405020304" pitchFamily="18" charset="0"/>
              </a:rPr>
              <a:t>u</a:t>
            </a:r>
            <a:r>
              <a:rPr kumimoji="1" lang="en-US" altLang="en-US" sz="2000">
                <a:cs typeface="Times New Roman" panose="02020603050405020304" pitchFamily="18" charset="0"/>
              </a:rPr>
              <a:t>(m,n) [3</a:t>
            </a:r>
            <a:r>
              <a:rPr kumimoji="1" lang="en-US" altLang="en-US" sz="2000"/>
              <a:t>×1]}</a:t>
            </a:r>
          </a:p>
          <a:p>
            <a:pPr lvl="1" algn="just">
              <a:buFont typeface="Symbol" panose="05050102010706020507" pitchFamily="18" charset="2"/>
              <a:buNone/>
            </a:pPr>
            <a:r>
              <a:rPr kumimoji="1" lang="en-US" altLang="en-US" sz="2000" b="1">
                <a:solidFill>
                  <a:srgbClr val="FFFF00"/>
                </a:solidFill>
                <a:cs typeface="Times New Roman" panose="02020603050405020304" pitchFamily="18" charset="0"/>
              </a:rPr>
              <a:t>!! Observatie!! </a:t>
            </a:r>
            <a:r>
              <a:rPr kumimoji="1" lang="en-US" altLang="en-US" sz="2000" b="1">
                <a:cs typeface="Times New Roman" panose="02020603050405020304" pitchFamily="18" charset="0"/>
              </a:rPr>
              <a:t>Componentele primare de culoare: R, G si B sunt </a:t>
            </a:r>
            <a:r>
              <a:rPr kumimoji="1" lang="en-US" altLang="en-US" sz="2000" b="1">
                <a:solidFill>
                  <a:srgbClr val="FFFF00"/>
                </a:solidFill>
                <a:cs typeface="Times New Roman" panose="02020603050405020304" pitchFamily="18" charset="0"/>
              </a:rPr>
              <a:t>puternic corelate</a:t>
            </a:r>
            <a:r>
              <a:rPr kumimoji="1" lang="en-US" altLang="en-US" sz="2000" b="1">
                <a:cs typeface="Times New Roman" panose="02020603050405020304" pitchFamily="18" charset="0"/>
              </a:rPr>
              <a:t> </a:t>
            </a:r>
            <a:r>
              <a:rPr kumimoji="1" lang="en-US" altLang="en-US" sz="2000" b="1">
                <a:cs typeface="Times New Roman" panose="02020603050405020304" pitchFamily="18" charset="0"/>
                <a:sym typeface="Wingdings" panose="05000000000000000000" pitchFamily="2" charset="2"/>
              </a:rPr>
              <a:t> nu se pot analiza separat pt. descrierea culorii</a:t>
            </a:r>
            <a:r>
              <a:rPr kumimoji="1"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 algn="just">
              <a:buFont typeface="Symbol" panose="05050102010706020507" pitchFamily="18" charset="2"/>
              <a:buNone/>
            </a:pPr>
            <a:r>
              <a:rPr kumimoji="1"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en-US" sz="1800">
                <a:cs typeface="Times New Roman" panose="02020603050405020304" pitchFamily="18" charset="0"/>
                <a:sym typeface="Wingdings" panose="05000000000000000000" pitchFamily="2" charset="2"/>
              </a:rPr>
              <a:t>=&gt; Daca dorim sa generalizam algoritmi de prelucrare/analiza a imaginilor aplicati in mod normal imaginilor monocrome la imagini color,</a:t>
            </a:r>
          </a:p>
          <a:p>
            <a:pPr lvl="1" algn="just">
              <a:buFont typeface="Symbol" panose="05050102010706020507" pitchFamily="18" charset="2"/>
              <a:buNone/>
            </a:pPr>
            <a:r>
              <a:rPr kumimoji="1" lang="en-US" altLang="en-US" sz="1800"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kumimoji="1" lang="en-US" altLang="en-US" sz="1600">
                <a:cs typeface="Times New Roman" panose="02020603050405020304" pitchFamily="18" charset="0"/>
                <a:sym typeface="Wingdings" panose="05000000000000000000" pitchFamily="2" charset="2"/>
              </a:rPr>
              <a:t>- trebuie sa ii definim prin generalizarea lor in 3 dimensiuni ( la nivel vectorial)</a:t>
            </a:r>
          </a:p>
          <a:p>
            <a:pPr lvl="1" algn="just">
              <a:buFont typeface="Symbol" panose="05050102010706020507" pitchFamily="18" charset="2"/>
              <a:buNone/>
            </a:pPr>
            <a:r>
              <a:rPr kumimoji="1" lang="en-US" altLang="en-US" sz="1600">
                <a:cs typeface="Times New Roman" panose="02020603050405020304" pitchFamily="18" charset="0"/>
                <a:sym typeface="Wingdings" panose="05000000000000000000" pitchFamily="2" charset="2"/>
              </a:rPr>
              <a:t>	- sau, trebuie sa aplicam spatiului RGB o transformare care sa </a:t>
            </a:r>
            <a:r>
              <a:rPr kumimoji="1" lang="en-US" altLang="en-US" sz="1600" b="1">
                <a:cs typeface="Times New Roman" panose="02020603050405020304" pitchFamily="18" charset="0"/>
                <a:sym typeface="Wingdings" panose="05000000000000000000" pitchFamily="2" charset="2"/>
              </a:rPr>
              <a:t>decoreleze </a:t>
            </a:r>
            <a:r>
              <a:rPr kumimoji="1" lang="en-US" altLang="en-US" sz="1600">
                <a:cs typeface="Times New Roman" panose="02020603050405020304" pitchFamily="18" charset="0"/>
                <a:sym typeface="Wingdings" panose="05000000000000000000" pitchFamily="2" charset="2"/>
              </a:rPr>
              <a:t> componentele, inainte de aplicarea unui algoritm independent pe fiecare componenta</a:t>
            </a:r>
            <a:endParaRPr kumimoji="1" lang="en-US" altLang="en-US" sz="1600" b="1"/>
          </a:p>
        </p:txBody>
      </p:sp>
      <p:grpSp>
        <p:nvGrpSpPr>
          <p:cNvPr id="375819" name="Group 11">
            <a:extLst>
              <a:ext uri="{FF2B5EF4-FFF2-40B4-BE49-F238E27FC236}">
                <a16:creationId xmlns:a16="http://schemas.microsoft.com/office/drawing/2014/main" id="{A2CD1F20-E1FE-4C0A-9A5A-F6D9CBA9C78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375820" name="Rectangle 12">
              <a:extLst>
                <a:ext uri="{FF2B5EF4-FFF2-40B4-BE49-F238E27FC236}">
                  <a16:creationId xmlns:a16="http://schemas.microsoft.com/office/drawing/2014/main" id="{C3164304-446D-4BBF-93D6-6AEC3EAD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375821" name="Rectangle 13">
              <a:extLst>
                <a:ext uri="{FF2B5EF4-FFF2-40B4-BE49-F238E27FC236}">
                  <a16:creationId xmlns:a16="http://schemas.microsoft.com/office/drawing/2014/main" id="{83CC0EB2-1D16-4C88-9EEB-ED597850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Text Box 3">
            <a:extLst>
              <a:ext uri="{FF2B5EF4-FFF2-40B4-BE49-F238E27FC236}">
                <a16:creationId xmlns:a16="http://schemas.microsoft.com/office/drawing/2014/main" id="{A6FF899B-0094-4260-9222-E7BCC8245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1890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Spatii de culoare (2)</a:t>
            </a:r>
          </a:p>
          <a:p>
            <a:pPr algn="ctr"/>
            <a:endParaRPr kumimoji="1" lang="en-US" alt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b="1">
                <a:solidFill>
                  <a:srgbClr val="FFFF00"/>
                </a:solidFill>
              </a:rPr>
              <a:t>Spatiul 3-D RGB:</a:t>
            </a:r>
          </a:p>
        </p:txBody>
      </p:sp>
      <p:pic>
        <p:nvPicPr>
          <p:cNvPr id="449542" name="Picture 6" descr="Figure 5.2">
            <a:extLst>
              <a:ext uri="{FF2B5EF4-FFF2-40B4-BE49-F238E27FC236}">
                <a16:creationId xmlns:a16="http://schemas.microsoft.com/office/drawing/2014/main" id="{76B3E999-1B9D-4DD1-99D3-A5C81D79E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00000">
            <a:off x="609600" y="1676400"/>
            <a:ext cx="3657600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545" name="Picture 9">
            <a:extLst>
              <a:ext uri="{FF2B5EF4-FFF2-40B4-BE49-F238E27FC236}">
                <a16:creationId xmlns:a16="http://schemas.microsoft.com/office/drawing/2014/main" id="{117E16EE-4232-4AA8-9D47-BBED255F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3242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46" name="AutoShape 10">
            <a:extLst>
              <a:ext uri="{FF2B5EF4-FFF2-40B4-BE49-F238E27FC236}">
                <a16:creationId xmlns:a16="http://schemas.microsoft.com/office/drawing/2014/main" id="{0888E976-309B-4AAE-BFD0-A60EA464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19400"/>
            <a:ext cx="609600" cy="3048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rgbClr val="FF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9554" name="Group 18">
            <a:extLst>
              <a:ext uri="{FF2B5EF4-FFF2-40B4-BE49-F238E27FC236}">
                <a16:creationId xmlns:a16="http://schemas.microsoft.com/office/drawing/2014/main" id="{3A3486A2-24D9-406B-B386-E0B988DF2ED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91000"/>
            <a:ext cx="8458200" cy="2362200"/>
            <a:chOff x="336" y="2640"/>
            <a:chExt cx="5328" cy="1488"/>
          </a:xfrm>
        </p:grpSpPr>
        <p:pic>
          <p:nvPicPr>
            <p:cNvPr id="449547" name="Picture 11">
              <a:extLst>
                <a:ext uri="{FF2B5EF4-FFF2-40B4-BE49-F238E27FC236}">
                  <a16:creationId xmlns:a16="http://schemas.microsoft.com/office/drawing/2014/main" id="{48871709-8B42-484C-8D2B-836BBD9FD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120"/>
              <a:ext cx="480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9549" name="Picture 13">
              <a:extLst>
                <a:ext uri="{FF2B5EF4-FFF2-40B4-BE49-F238E27FC236}">
                  <a16:creationId xmlns:a16="http://schemas.microsoft.com/office/drawing/2014/main" id="{655EEDE7-2F74-46E1-A371-CC4F752F2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832"/>
              <a:ext cx="1632" cy="1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9550" name="Line 14">
              <a:extLst>
                <a:ext uri="{FF2B5EF4-FFF2-40B4-BE49-F238E27FC236}">
                  <a16:creationId xmlns:a16="http://schemas.microsoft.com/office/drawing/2014/main" id="{6180BE33-2DC5-4087-9E63-6D2172DFA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312"/>
              <a:ext cx="13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449551" name="Picture 15">
              <a:extLst>
                <a:ext uri="{FF2B5EF4-FFF2-40B4-BE49-F238E27FC236}">
                  <a16:creationId xmlns:a16="http://schemas.microsoft.com/office/drawing/2014/main" id="{FD30D747-D636-48C6-82BB-0F3E27B5A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640"/>
              <a:ext cx="1071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9553" name="Picture 17">
              <a:extLst>
                <a:ext uri="{FF2B5EF4-FFF2-40B4-BE49-F238E27FC236}">
                  <a16:creationId xmlns:a16="http://schemas.microsoft.com/office/drawing/2014/main" id="{0A8E89C5-DC63-40ED-B754-BA7A3CAF5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784"/>
              <a:ext cx="1776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9552" name="Line 16">
              <a:extLst>
                <a:ext uri="{FF2B5EF4-FFF2-40B4-BE49-F238E27FC236}">
                  <a16:creationId xmlns:a16="http://schemas.microsoft.com/office/drawing/2014/main" id="{A16606C1-C452-4332-9A11-8A28224A1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408"/>
              <a:ext cx="1200" cy="96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9559" name="Group 23">
            <a:extLst>
              <a:ext uri="{FF2B5EF4-FFF2-40B4-BE49-F238E27FC236}">
                <a16:creationId xmlns:a16="http://schemas.microsoft.com/office/drawing/2014/main" id="{CCF84BBC-EECA-4265-BD21-00E3FAC3A34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49560" name="Rectangle 24">
              <a:extLst>
                <a:ext uri="{FF2B5EF4-FFF2-40B4-BE49-F238E27FC236}">
                  <a16:creationId xmlns:a16="http://schemas.microsoft.com/office/drawing/2014/main" id="{D7BFF93B-04CD-4ECB-A010-C4F14241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49561" name="Rectangle 25">
              <a:extLst>
                <a:ext uri="{FF2B5EF4-FFF2-40B4-BE49-F238E27FC236}">
                  <a16:creationId xmlns:a16="http://schemas.microsoft.com/office/drawing/2014/main" id="{C652E8C5-833B-4F13-8E71-92944E4E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938A8-05F0-49EB-95F9-735970EBE286}"/>
                  </a:ext>
                </a:extLst>
              </p14:cNvPr>
              <p14:cNvContentPartPr/>
              <p14:nvPr/>
            </p14:nvContentPartPr>
            <p14:xfrm>
              <a:off x="461160" y="246240"/>
              <a:ext cx="8723880" cy="60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938A8-05F0-49EB-95F9-735970EBE2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1800" y="236880"/>
                <a:ext cx="8742600" cy="606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Text Box 3">
            <a:extLst>
              <a:ext uri="{FF2B5EF4-FFF2-40B4-BE49-F238E27FC236}">
                <a16:creationId xmlns:a16="http://schemas.microsoft.com/office/drawing/2014/main" id="{5D590789-CBC3-4408-8745-73D4B209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975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Spatii de culoare (3)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b="1">
                <a:solidFill>
                  <a:srgbClr val="FFFF00"/>
                </a:solidFill>
              </a:rPr>
              <a:t>Proprietati ale spatiilor de culoare </a:t>
            </a:r>
            <a:r>
              <a:rPr kumimoji="1" lang="en-US" altLang="en-US" sz="2000"/>
              <a:t>(</a:t>
            </a:r>
            <a:r>
              <a:rPr kumimoji="1" lang="en-US" altLang="en-US" sz="2000">
                <a:sym typeface="Wingdings" panose="05000000000000000000" pitchFamily="2" charset="2"/>
              </a:rPr>
              <a:t> proprietati dorite):</a:t>
            </a:r>
          </a:p>
          <a:p>
            <a:pPr algn="just"/>
            <a:endParaRPr kumimoji="1" lang="en-US" altLang="en-US" sz="2000"/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</a:rPr>
              <a:t>P1.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 Completitudinea: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Def.1: </a:t>
            </a:r>
            <a:r>
              <a:rPr kumimoji="1" lang="en-US" altLang="en-US" sz="2000">
                <a:sym typeface="Wingdings" panose="05000000000000000000" pitchFamily="2" charset="2"/>
              </a:rPr>
              <a:t>Un spatiu al culorilor S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se numeste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complet vizual</a:t>
            </a:r>
            <a:r>
              <a:rPr kumimoji="1" lang="en-US" altLang="en-US" sz="2000">
                <a:sym typeface="Wingdings" panose="05000000000000000000" pitchFamily="2" charset="2"/>
              </a:rPr>
              <a:t> daca include ca puncte ale sale </a:t>
            </a:r>
            <a:r>
              <a:rPr kumimoji="1" lang="en-US" altLang="en-US" sz="2000" b="1">
                <a:sym typeface="Wingdings" panose="05000000000000000000" pitchFamily="2" charset="2"/>
              </a:rPr>
              <a:t>s</a:t>
            </a:r>
            <a:r>
              <a:rPr kumimoji="1" lang="en-US" altLang="en-US" sz="2000">
                <a:sym typeface="Wingdings" panose="05000000000000000000" pitchFamily="2" charset="2"/>
              </a:rPr>
              <a:t>[3×1] toate culorile percepute ca distincte de ochi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Def.2: </a:t>
            </a:r>
            <a:r>
              <a:rPr kumimoji="1" lang="en-US" altLang="en-US" sz="2000">
                <a:sym typeface="Wingdings" panose="05000000000000000000" pitchFamily="2" charset="2"/>
              </a:rPr>
              <a:t>Un spatiu al culorilor S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se numeste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complet matematic</a:t>
            </a:r>
            <a:r>
              <a:rPr kumimoji="1" lang="en-US" altLang="en-US" sz="2000">
                <a:sym typeface="Wingdings" panose="05000000000000000000" pitchFamily="2" charset="2"/>
              </a:rPr>
              <a:t> daca include ca puncte ale sale </a:t>
            </a:r>
            <a:r>
              <a:rPr kumimoji="1" lang="en-US" altLang="en-US" sz="2000" b="1">
                <a:sym typeface="Wingdings" panose="05000000000000000000" pitchFamily="2" charset="2"/>
              </a:rPr>
              <a:t>s</a:t>
            </a:r>
            <a:r>
              <a:rPr kumimoji="1" lang="en-US" altLang="en-US" sz="2000">
                <a:sym typeface="Wingdings" panose="05000000000000000000" pitchFamily="2" charset="2"/>
              </a:rPr>
              <a:t>[3×1] toate culorile posibile in spectrul vizibil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</a:rPr>
              <a:t>P2.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 Compactitatea: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Def.: </a:t>
            </a:r>
            <a:r>
              <a:rPr kumimoji="1" lang="en-US" altLang="en-US" sz="2000">
                <a:sym typeface="Wingdings" panose="05000000000000000000" pitchFamily="2" charset="2"/>
              </a:rPr>
              <a:t>Un spatiu al culorilor S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se numeste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compact</a:t>
            </a:r>
            <a:r>
              <a:rPr kumimoji="1" lang="en-US" altLang="en-US" sz="2000">
                <a:sym typeface="Wingdings" panose="05000000000000000000" pitchFamily="2" charset="2"/>
              </a:rPr>
              <a:t> daca oricare doua puncte ale sale </a:t>
            </a:r>
            <a:r>
              <a:rPr kumimoji="1" lang="en-US" altLang="en-US" sz="2000" b="1">
                <a:sym typeface="Wingdings" panose="05000000000000000000" pitchFamily="2" charset="2"/>
              </a:rPr>
              <a:t>s</a:t>
            </a:r>
            <a:r>
              <a:rPr kumimoji="1" lang="en-US" altLang="en-US" sz="2000" b="1" baseline="-25000">
                <a:sym typeface="Wingdings" panose="05000000000000000000" pitchFamily="2" charset="2"/>
              </a:rPr>
              <a:t>i</a:t>
            </a:r>
            <a:r>
              <a:rPr kumimoji="1" lang="en-US" altLang="en-US" sz="2000">
                <a:sym typeface="Wingdings" panose="05000000000000000000" pitchFamily="2" charset="2"/>
              </a:rPr>
              <a:t>[3×1] si </a:t>
            </a:r>
            <a:r>
              <a:rPr kumimoji="1" lang="en-US" altLang="en-US" sz="2000" b="1">
                <a:sym typeface="Wingdings" panose="05000000000000000000" pitchFamily="2" charset="2"/>
              </a:rPr>
              <a:t>s</a:t>
            </a:r>
            <a:r>
              <a:rPr kumimoji="1" lang="en-US" altLang="en-US" sz="2000" b="1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>
                <a:sym typeface="Wingdings" panose="05000000000000000000" pitchFamily="2" charset="2"/>
              </a:rPr>
              <a:t>[3×1] sunt percepute ca fiind culori distincte</a:t>
            </a:r>
          </a:p>
          <a:p>
            <a:pPr lvl="1" algn="just">
              <a:buFontTx/>
              <a:buChar char="•"/>
            </a:pPr>
            <a:r>
              <a:rPr kumimoji="1" lang="en-US" altLang="en-US" sz="1800">
                <a:solidFill>
                  <a:srgbClr val="FFFF00"/>
                </a:solidFill>
                <a:sym typeface="Wingdings" panose="05000000000000000000" pitchFamily="2" charset="2"/>
              </a:rPr>
              <a:t> Obs.: </a:t>
            </a:r>
            <a:r>
              <a:rPr kumimoji="1" lang="en-US" altLang="en-US" sz="1800">
                <a:sym typeface="Wingdings" panose="05000000000000000000" pitchFamily="2" charset="2"/>
              </a:rPr>
              <a:t>Un spatiu al culorilor compact se poate obtine dintr-un spatiu al culorilor matematic complet prin </a:t>
            </a:r>
            <a:r>
              <a:rPr kumimoji="1" lang="en-US" altLang="en-US" sz="1800">
                <a:solidFill>
                  <a:srgbClr val="FFFF00"/>
                </a:solidFill>
                <a:sym typeface="Wingdings" panose="05000000000000000000" pitchFamily="2" charset="2"/>
              </a:rPr>
              <a:t>cuantizare </a:t>
            </a:r>
            <a:r>
              <a:rPr kumimoji="1" lang="en-US" altLang="en-US" sz="1800">
                <a:sym typeface="Wingdings" panose="05000000000000000000" pitchFamily="2" charset="2"/>
              </a:rPr>
              <a:t>(recomandata: cuantizare vectoriala)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</a:rPr>
              <a:t>P3.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 Uniformitatea: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Def.1: </a:t>
            </a:r>
            <a:r>
              <a:rPr kumimoji="1" lang="en-US" altLang="en-US" sz="2000">
                <a:sym typeface="Wingdings" panose="05000000000000000000" pitchFamily="2" charset="2"/>
              </a:rPr>
              <a:t>Un spatiu al culorilor S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se numeste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uniform</a:t>
            </a:r>
            <a:r>
              <a:rPr kumimoji="1" lang="en-US" altLang="en-US" sz="2000">
                <a:sym typeface="Wingdings" panose="05000000000000000000" pitchFamily="2" charset="2"/>
              </a:rPr>
              <a:t> daca se poate defini o norma-distanta d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peste S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astfel incat d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(</a:t>
            </a:r>
            <a:r>
              <a:rPr kumimoji="1" lang="en-US" altLang="en-US" sz="2000" b="1">
                <a:sym typeface="Wingdings" panose="05000000000000000000" pitchFamily="2" charset="2"/>
              </a:rPr>
              <a:t>s</a:t>
            </a:r>
            <a:r>
              <a:rPr kumimoji="1" lang="en-US" altLang="en-US" sz="2000" b="1" baseline="-25000">
                <a:sym typeface="Wingdings" panose="05000000000000000000" pitchFamily="2" charset="2"/>
              </a:rPr>
              <a:t>i</a:t>
            </a:r>
            <a:r>
              <a:rPr kumimoji="1" lang="en-US" altLang="en-US" sz="2000" b="1">
                <a:sym typeface="Wingdings" panose="05000000000000000000" pitchFamily="2" charset="2"/>
              </a:rPr>
              <a:t>, s</a:t>
            </a:r>
            <a:r>
              <a:rPr kumimoji="1" lang="en-US" altLang="en-US" sz="2000" b="1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>
                <a:sym typeface="Wingdings" panose="05000000000000000000" pitchFamily="2" charset="2"/>
              </a:rPr>
              <a:t>) ~ similaritatea perceptuala a lui </a:t>
            </a:r>
            <a:r>
              <a:rPr kumimoji="1" lang="en-US" altLang="en-US" sz="2000" b="1">
                <a:sym typeface="Wingdings" panose="05000000000000000000" pitchFamily="2" charset="2"/>
              </a:rPr>
              <a:t>s</a:t>
            </a:r>
            <a:r>
              <a:rPr kumimoji="1" lang="en-US" altLang="en-US" sz="2000" b="1" baseline="-25000">
                <a:sym typeface="Wingdings" panose="05000000000000000000" pitchFamily="2" charset="2"/>
              </a:rPr>
              <a:t>i</a:t>
            </a:r>
            <a:r>
              <a:rPr kumimoji="1" lang="en-US" altLang="en-US" sz="2000" b="1">
                <a:sym typeface="Wingdings" panose="05000000000000000000" pitchFamily="2" charset="2"/>
              </a:rPr>
              <a:t> </a:t>
            </a:r>
            <a:r>
              <a:rPr kumimoji="1" lang="en-US" altLang="en-US" sz="2000">
                <a:sym typeface="Wingdings" panose="05000000000000000000" pitchFamily="2" charset="2"/>
              </a:rPr>
              <a:t>si</a:t>
            </a:r>
            <a:r>
              <a:rPr kumimoji="1" lang="en-US" altLang="en-US" sz="2000" b="1">
                <a:sym typeface="Wingdings" panose="05000000000000000000" pitchFamily="2" charset="2"/>
              </a:rPr>
              <a:t> s</a:t>
            </a:r>
            <a:r>
              <a:rPr kumimoji="1" lang="en-US" altLang="en-US" sz="2000" b="1" baseline="-25000">
                <a:sym typeface="Wingdings" panose="05000000000000000000" pitchFamily="2" charset="2"/>
              </a:rPr>
              <a:t>j</a:t>
            </a:r>
          </a:p>
          <a:p>
            <a:pPr lvl="1"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 Obs: </a:t>
            </a:r>
            <a:r>
              <a:rPr kumimoji="1" lang="en-US" altLang="en-US" sz="2000">
                <a:sym typeface="Wingdings" panose="05000000000000000000" pitchFamily="2" charset="2"/>
              </a:rPr>
              <a:t>Adesea, norma distanta d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folosita este </a:t>
            </a:r>
            <a:r>
              <a:rPr kumimoji="1" lang="en-US" altLang="en-US" sz="2000" b="1">
                <a:sym typeface="Wingdings" panose="05000000000000000000" pitchFamily="2" charset="2"/>
              </a:rPr>
              <a:t>distanta Euclidiana</a:t>
            </a:r>
            <a:endParaRPr kumimoji="1" lang="en-US" altLang="en-US" sz="2000" b="1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pSp>
        <p:nvGrpSpPr>
          <p:cNvPr id="451593" name="Group 9">
            <a:extLst>
              <a:ext uri="{FF2B5EF4-FFF2-40B4-BE49-F238E27FC236}">
                <a16:creationId xmlns:a16="http://schemas.microsoft.com/office/drawing/2014/main" id="{D8D820E1-AE6E-445A-8DF2-98F2F178478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51594" name="Rectangle 10">
              <a:extLst>
                <a:ext uri="{FF2B5EF4-FFF2-40B4-BE49-F238E27FC236}">
                  <a16:creationId xmlns:a16="http://schemas.microsoft.com/office/drawing/2014/main" id="{6BCE86B8-6892-4C97-8062-E04B9E51E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51595" name="Rectangle 11">
              <a:extLst>
                <a:ext uri="{FF2B5EF4-FFF2-40B4-BE49-F238E27FC236}">
                  <a16:creationId xmlns:a16="http://schemas.microsoft.com/office/drawing/2014/main" id="{2D87EB25-A461-4844-97B6-6BA939C6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DCFBF6-DE06-4BFD-B776-8EEF39C4D3F0}"/>
                  </a:ext>
                </a:extLst>
              </p14:cNvPr>
              <p14:cNvContentPartPr/>
              <p14:nvPr/>
            </p14:nvContentPartPr>
            <p14:xfrm>
              <a:off x="1242000" y="2301120"/>
              <a:ext cx="7857360" cy="443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DCFBF6-DE06-4BFD-B776-8EEF39C4D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640" y="2291760"/>
                <a:ext cx="7876080" cy="445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Text Box 3">
            <a:extLst>
              <a:ext uri="{FF2B5EF4-FFF2-40B4-BE49-F238E27FC236}">
                <a16:creationId xmlns:a16="http://schemas.microsoft.com/office/drawing/2014/main" id="{AD45DE8D-9D99-4E47-8780-5BFAE47E2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214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Spatii de culoare (4)</a:t>
            </a:r>
          </a:p>
          <a:p>
            <a:pPr algn="ctr"/>
            <a:endParaRPr kumimoji="1" lang="en-US" altLang="en-US" sz="2000"/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</a:rPr>
              <a:t>P4.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 Naturaletea: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Def.: </a:t>
            </a:r>
            <a:r>
              <a:rPr kumimoji="1" lang="en-US" altLang="en-US" sz="2000">
                <a:sym typeface="Wingdings" panose="05000000000000000000" pitchFamily="2" charset="2"/>
              </a:rPr>
              <a:t>Un spatiu al culorilor S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C</a:t>
            </a:r>
            <a:r>
              <a:rPr kumimoji="1" lang="en-US" altLang="en-US" sz="2000">
                <a:sym typeface="Wingdings" panose="05000000000000000000" pitchFamily="2" charset="2"/>
              </a:rPr>
              <a:t> se numeste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natural</a:t>
            </a:r>
            <a:r>
              <a:rPr kumimoji="1" lang="en-US" altLang="en-US" sz="2000">
                <a:sym typeface="Wingdings" panose="05000000000000000000" pitchFamily="2" charset="2"/>
              </a:rPr>
              <a:t> daca prin coordonatele sale permite descrierea directa a oricarei culori prin atributele sale perceptuale de baza ( fiecare coordonata este direct corelata cu un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atribut perceptual al culorii</a:t>
            </a:r>
            <a:r>
              <a:rPr kumimoji="1" lang="en-US" altLang="en-US" sz="2000">
                <a:sym typeface="Wingdings" panose="05000000000000000000" pitchFamily="2" charset="2"/>
              </a:rPr>
              <a:t>).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Def.: Atributele perceptuale ale culorii </a:t>
            </a:r>
            <a:r>
              <a:rPr kumimoji="1" lang="en-US" altLang="en-US" sz="2000">
                <a:sym typeface="Wingdings" panose="05000000000000000000" pitchFamily="2" charset="2"/>
              </a:rPr>
              <a:t>= atributele folosite de catre sistemul vizual uman pentru descrierea unei culori in procesul de perceptie si distinctie a culorii.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Sunt 3 atribute perceptuale ale culorii:</a:t>
            </a:r>
            <a:endParaRPr kumimoji="1" lang="en-US" altLang="en-US" sz="2000">
              <a:sym typeface="Wingdings" panose="05000000000000000000" pitchFamily="2" charset="2"/>
            </a:endParaRP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</a:rPr>
              <a:t>	A.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 Stralucirea (luminozitatea)</a:t>
            </a:r>
            <a:r>
              <a:rPr kumimoji="1" lang="en-US" altLang="en-US" sz="2000">
                <a:sym typeface="Wingdings" panose="05000000000000000000" pitchFamily="2" charset="2"/>
              </a:rPr>
              <a:t> </a:t>
            </a:r>
            <a:r>
              <a:rPr kumimoji="1" lang="en-US" altLang="en-US" sz="1800">
                <a:sym typeface="Wingdings" panose="05000000000000000000" pitchFamily="2" charset="2"/>
              </a:rPr>
              <a:t>= </a:t>
            </a:r>
            <a:r>
              <a:rPr kumimoji="1" lang="ro-RO" altLang="en-US" sz="1800">
                <a:sym typeface="Wingdings" panose="05000000000000000000" pitchFamily="2" charset="2"/>
              </a:rPr>
              <a:t>m</a:t>
            </a:r>
            <a:r>
              <a:rPr kumimoji="1" lang="en-US" altLang="en-US" sz="1800">
                <a:sym typeface="Wingdings" panose="05000000000000000000" pitchFamily="2" charset="2"/>
              </a:rPr>
              <a:t>a</a:t>
            </a:r>
            <a:r>
              <a:rPr kumimoji="1" lang="ro-RO" altLang="en-US" sz="1800">
                <a:sym typeface="Wingdings" panose="05000000000000000000" pitchFamily="2" charset="2"/>
              </a:rPr>
              <a:t>sura </a:t>
            </a:r>
            <a:r>
              <a:rPr kumimoji="1" lang="en-US" altLang="en-US" sz="1800">
                <a:sym typeface="Wingdings" panose="05000000000000000000" pitchFamily="2" charset="2"/>
              </a:rPr>
              <a:t>i</a:t>
            </a:r>
            <a:r>
              <a:rPr kumimoji="1" lang="ro-RO" altLang="en-US" sz="1800">
                <a:sym typeface="Wingdings" panose="05000000000000000000" pitchFamily="2" charset="2"/>
              </a:rPr>
              <a:t>n care o culoare apare mai </a:t>
            </a:r>
            <a:r>
              <a:rPr kumimoji="1" lang="en-US" altLang="en-US" sz="1800">
                <a:sym typeface="Wingdings" panose="05000000000000000000" pitchFamily="2" charset="2"/>
              </a:rPr>
              <a:t>	</a:t>
            </a:r>
            <a:r>
              <a:rPr kumimoji="1" lang="ro-RO" altLang="en-US" sz="1800">
                <a:sym typeface="Wingdings" panose="05000000000000000000" pitchFamily="2" charset="2"/>
              </a:rPr>
              <a:t>luminoas</a:t>
            </a:r>
            <a:r>
              <a:rPr kumimoji="1" lang="en-US" altLang="en-US" sz="1800">
                <a:sym typeface="Wingdings" panose="05000000000000000000" pitchFamily="2" charset="2"/>
              </a:rPr>
              <a:t>a</a:t>
            </a:r>
            <a:r>
              <a:rPr kumimoji="1" lang="ro-RO" altLang="en-US" sz="1800">
                <a:sym typeface="Wingdings" panose="05000000000000000000" pitchFamily="2" charset="2"/>
              </a:rPr>
              <a:t> sau mai </a:t>
            </a:r>
            <a:r>
              <a:rPr kumimoji="1" lang="en-US" altLang="en-US" sz="1800">
                <a:sym typeface="Wingdings" panose="05000000000000000000" pitchFamily="2" charset="2"/>
              </a:rPr>
              <a:t>i</a:t>
            </a:r>
            <a:r>
              <a:rPr kumimoji="1" lang="ro-RO" altLang="en-US" sz="1800">
                <a:sym typeface="Wingdings" panose="05000000000000000000" pitchFamily="2" charset="2"/>
              </a:rPr>
              <a:t>ntunecat</a:t>
            </a:r>
            <a:r>
              <a:rPr kumimoji="1" lang="en-US" altLang="en-US" sz="1800">
                <a:sym typeface="Wingdings" panose="05000000000000000000" pitchFamily="2" charset="2"/>
              </a:rPr>
              <a:t>a; variaza intre un max. (ex. 255 – intensitate 	max., corespunzator albului) si un min. = 0 (corespunzatoare negrului) </a:t>
            </a:r>
            <a:endParaRPr kumimoji="1" lang="en-US" altLang="en-US" sz="1800" b="1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	B. Nuanta </a:t>
            </a:r>
            <a:r>
              <a:rPr kumimoji="1" lang="en-US" altLang="en-US" sz="2000" b="1">
                <a:sym typeface="Wingdings" panose="05000000000000000000" pitchFamily="2" charset="2"/>
              </a:rPr>
              <a:t>=  </a:t>
            </a:r>
            <a:r>
              <a:rPr kumimoji="1" lang="en-US" altLang="en-US" sz="1800">
                <a:sym typeface="Wingdings" panose="05000000000000000000" pitchFamily="2" charset="2"/>
              </a:rPr>
              <a:t>descriere a lungimii de unda dominante a culorii; 4 nuante 	considerate fundamentale in perceptia umana a culorii: rosu, galben, 	verde, albastru. Combinatii ale lor (2 cate 2) dau culorile spectrale: 	orange=rosu+galben; violet=albastru+rosu. Se pot descrie nuante derivate.</a:t>
            </a:r>
          </a:p>
          <a:p>
            <a:pPr lvl="1" algn="just"/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	C. Saturatia</a:t>
            </a:r>
            <a:r>
              <a:rPr kumimoji="1" lang="en-US" altLang="en-US" sz="2000" b="1">
                <a:sym typeface="Wingdings" panose="05000000000000000000" pitchFamily="2" charset="2"/>
              </a:rPr>
              <a:t> </a:t>
            </a:r>
            <a:r>
              <a:rPr kumimoji="1" lang="en-US" altLang="en-US" sz="1800">
                <a:sym typeface="Wingdings" panose="05000000000000000000" pitchFamily="2" charset="2"/>
              </a:rPr>
              <a:t>= masura a puritatii culorii. Daca spectrul radiatiei 	electromagnetice al culorii este f. ingust =&gt; culoare pura. Nivelele de gri 	=&gt; saturatia minima (0).</a:t>
            </a:r>
            <a:endParaRPr kumimoji="1" lang="en-US" altLang="en-US" sz="2000" b="1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pSp>
        <p:nvGrpSpPr>
          <p:cNvPr id="453641" name="Group 9">
            <a:extLst>
              <a:ext uri="{FF2B5EF4-FFF2-40B4-BE49-F238E27FC236}">
                <a16:creationId xmlns:a16="http://schemas.microsoft.com/office/drawing/2014/main" id="{BFDFB6AD-3A77-4DC9-A88C-D77F68231C2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53642" name="Rectangle 10">
              <a:extLst>
                <a:ext uri="{FF2B5EF4-FFF2-40B4-BE49-F238E27FC236}">
                  <a16:creationId xmlns:a16="http://schemas.microsoft.com/office/drawing/2014/main" id="{AE213C42-C2A5-47E6-8C55-64ACEC14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53643" name="Rectangle 11">
              <a:extLst>
                <a:ext uri="{FF2B5EF4-FFF2-40B4-BE49-F238E27FC236}">
                  <a16:creationId xmlns:a16="http://schemas.microsoft.com/office/drawing/2014/main" id="{7CC6D8A7-8D24-4BFA-8ACF-D9D02C016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193BEF-843D-473C-A8B3-C61D53BD755C}"/>
                  </a:ext>
                </a:extLst>
              </p14:cNvPr>
              <p14:cNvContentPartPr/>
              <p14:nvPr/>
            </p14:nvContentPartPr>
            <p14:xfrm>
              <a:off x="1222200" y="1660680"/>
              <a:ext cx="1843920" cy="7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193BEF-843D-473C-A8B3-C61D53BD75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840" y="1651320"/>
                <a:ext cx="18626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7C212E-D4E1-4DFC-B0A7-CF168B8EE314}"/>
                  </a:ext>
                </a:extLst>
              </p14:cNvPr>
              <p14:cNvContentPartPr/>
              <p14:nvPr/>
            </p14:nvContentPartPr>
            <p14:xfrm>
              <a:off x="1267200" y="2235960"/>
              <a:ext cx="7701120" cy="100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7C212E-D4E1-4DFC-B0A7-CF168B8EE3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7840" y="2226600"/>
                <a:ext cx="7719840" cy="102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Text Box 3">
            <a:extLst>
              <a:ext uri="{FF2B5EF4-FFF2-40B4-BE49-F238E27FC236}">
                <a16:creationId xmlns:a16="http://schemas.microsoft.com/office/drawing/2014/main" id="{18017E5F-21EF-4822-ABA1-EFFA6745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37222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Spatii de culoare (5)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Spatiul RGB  </a:t>
            </a:r>
            <a:r>
              <a:rPr kumimoji="1" lang="en-US" altLang="en-US" sz="2000"/>
              <a:t>satisface </a:t>
            </a:r>
            <a:r>
              <a:rPr kumimoji="1" lang="en-US" altLang="en-US" sz="2000" b="1"/>
              <a:t>doar</a:t>
            </a:r>
            <a:r>
              <a:rPr kumimoji="1" lang="en-US" altLang="en-US" sz="2000"/>
              <a:t> proprietatea de completitudine =&gt; se cauta transformarea sa in alte spatii, care sa satisfaca mai multe proprietati.</a:t>
            </a:r>
          </a:p>
          <a:p>
            <a:pPr algn="just">
              <a:buFontTx/>
              <a:buChar char="•"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Tipuri de transformari:</a:t>
            </a:r>
          </a:p>
          <a:p>
            <a:pPr lvl="2" algn="just">
              <a:buFontTx/>
              <a:buChar char="-"/>
            </a:pPr>
            <a:r>
              <a:rPr kumimoji="1" lang="en-US" altLang="en-US" sz="2000" b="1">
                <a:solidFill>
                  <a:srgbClr val="FFFF00"/>
                </a:solidFill>
              </a:rPr>
              <a:t> liniare: </a:t>
            </a:r>
            <a:r>
              <a:rPr kumimoji="1" lang="en-US" altLang="en-US" sz="2000">
                <a:solidFill>
                  <a:srgbClr val="FFFF00"/>
                </a:solidFill>
              </a:rPr>
              <a:t>OPP, YUV, YIQ, YCbCr, XYZ, Ohta I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1</a:t>
            </a:r>
            <a:r>
              <a:rPr kumimoji="1" lang="en-US" altLang="en-US" sz="2000">
                <a:solidFill>
                  <a:srgbClr val="FFFF00"/>
                </a:solidFill>
              </a:rPr>
              <a:t>I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2</a:t>
            </a:r>
            <a:r>
              <a:rPr kumimoji="1" lang="en-US" altLang="en-US" sz="2000">
                <a:solidFill>
                  <a:srgbClr val="FFFF00"/>
                </a:solidFill>
              </a:rPr>
              <a:t>I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3</a:t>
            </a:r>
            <a:endParaRPr kumimoji="1" lang="en-US" altLang="en-US" sz="2000">
              <a:solidFill>
                <a:srgbClr val="FFFF00"/>
              </a:solidFill>
            </a:endParaRPr>
          </a:p>
          <a:p>
            <a:pPr lvl="2" algn="just">
              <a:buFontTx/>
              <a:buChar char="-"/>
            </a:pPr>
            <a:r>
              <a:rPr kumimoji="1" lang="en-US" altLang="en-US" sz="2000" b="1">
                <a:solidFill>
                  <a:srgbClr val="FFFF00"/>
                </a:solidFill>
              </a:rPr>
              <a:t> neliniare: </a:t>
            </a:r>
            <a:r>
              <a:rPr kumimoji="1" lang="en-US" altLang="en-US" sz="2000">
                <a:solidFill>
                  <a:srgbClr val="FFFF00"/>
                </a:solidFill>
              </a:rPr>
              <a:t>CIE L*a*b*, CIE L*u*v*, HSV, HSL, HSI, Munsell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2000"/>
              <a:t>Toate spatiile de culoare obtinute prin transformarile de mai sus:	       - satisfac completitudinea;</a:t>
            </a:r>
          </a:p>
          <a:p>
            <a:pPr algn="just"/>
            <a:r>
              <a:rPr kumimoji="1" lang="en-US" altLang="en-US" sz="2000"/>
              <a:t>	- sunt reversibile;</a:t>
            </a:r>
          </a:p>
          <a:p>
            <a:pPr algn="just"/>
            <a:r>
              <a:rPr kumimoji="1" lang="en-US" altLang="en-US" sz="2000"/>
              <a:t>	- satisfac partial compactitatea;</a:t>
            </a:r>
          </a:p>
          <a:p>
            <a:pPr algn="just"/>
            <a:r>
              <a:rPr kumimoji="1" lang="en-US" altLang="en-US" sz="2000"/>
              <a:t>	- decoreleaza componentele spatiului de reprezentare a culorii fata de RGB;</a:t>
            </a:r>
          </a:p>
          <a:p>
            <a:pPr algn="just"/>
            <a:r>
              <a:rPr kumimoji="1" lang="en-US" altLang="en-US" sz="2000"/>
              <a:t>	- satisfac partial (transformarile liniare) sau total (transformarile CIE) uniformitatea</a:t>
            </a:r>
          </a:p>
          <a:p>
            <a:pPr algn="just"/>
            <a:r>
              <a:rPr kumimoji="1" lang="en-US" altLang="en-US" sz="2000"/>
              <a:t>	- satisfac partial (doar prin componenta de stralucire – in cazul transformarilor liniare) sau total (in cazul transformarii HLS, IHS, HSV, Munsell) naturaletea</a:t>
            </a:r>
          </a:p>
          <a:p>
            <a:pPr lvl="2" algn="just"/>
            <a:endParaRPr kumimoji="1" lang="en-US" altLang="en-US" sz="2000">
              <a:solidFill>
                <a:srgbClr val="FFFF00"/>
              </a:solidFill>
            </a:endParaRPr>
          </a:p>
        </p:txBody>
      </p:sp>
      <p:grpSp>
        <p:nvGrpSpPr>
          <p:cNvPr id="455689" name="Group 9">
            <a:extLst>
              <a:ext uri="{FF2B5EF4-FFF2-40B4-BE49-F238E27FC236}">
                <a16:creationId xmlns:a16="http://schemas.microsoft.com/office/drawing/2014/main" id="{06D63642-0A84-4D57-935D-D1A0AF60B9B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55690" name="Rectangle 10">
              <a:extLst>
                <a:ext uri="{FF2B5EF4-FFF2-40B4-BE49-F238E27FC236}">
                  <a16:creationId xmlns:a16="http://schemas.microsoft.com/office/drawing/2014/main" id="{EECED4D1-BF0C-4E5F-B758-7D3CE1B7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55691" name="Rectangle 11">
              <a:extLst>
                <a:ext uri="{FF2B5EF4-FFF2-40B4-BE49-F238E27FC236}">
                  <a16:creationId xmlns:a16="http://schemas.microsoft.com/office/drawing/2014/main" id="{346E1E31-457E-4039-803D-E77B3CB0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3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B942DE-281B-4A08-99B6-B6C2B61E4B06}"/>
                  </a:ext>
                </a:extLst>
              </p14:cNvPr>
              <p14:cNvContentPartPr/>
              <p14:nvPr/>
            </p14:nvContentPartPr>
            <p14:xfrm>
              <a:off x="1107360" y="3907440"/>
              <a:ext cx="8232120" cy="113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B942DE-281B-4A08-99B6-B6C2B61E4B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000" y="3898080"/>
                <a:ext cx="8250840" cy="115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entral business district design template">
  <a:themeElements>
    <a:clrScheme name="Central business district design templat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Central business distric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ntral business district design templat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2927</TotalTime>
  <Words>2422</Words>
  <Application>Microsoft Office PowerPoint</Application>
  <PresentationFormat>On-screen Show (4:3)</PresentationFormat>
  <Paragraphs>322</Paragraphs>
  <Slides>25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Symbol</vt:lpstr>
      <vt:lpstr>Tahoma</vt:lpstr>
      <vt:lpstr>Times New Roman</vt:lpstr>
      <vt:lpstr>Wingdings</vt:lpstr>
      <vt:lpstr>Central business district design template</vt:lpstr>
      <vt:lpstr>Equation</vt:lpstr>
      <vt:lpstr>Sisteme instruibile pentru analiza imaginilor (SIAI)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Mihaela</dc:creator>
  <cp:keywords/>
  <dc:description/>
  <cp:lastModifiedBy>Mihaela Laura Gordan</cp:lastModifiedBy>
  <cp:revision>169</cp:revision>
  <dcterms:created xsi:type="dcterms:W3CDTF">2007-10-02T18:34:09Z</dcterms:created>
  <dcterms:modified xsi:type="dcterms:W3CDTF">2021-03-09T17:08:40Z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</Properties>
</file>