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ink/ink3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4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7" r:id="rId1"/>
  </p:sldMasterIdLst>
  <p:notesMasterIdLst>
    <p:notesMasterId r:id="rId21"/>
  </p:notesMasterIdLst>
  <p:sldIdLst>
    <p:sldId id="256" r:id="rId2"/>
    <p:sldId id="257" r:id="rId3"/>
    <p:sldId id="304" r:id="rId4"/>
    <p:sldId id="306" r:id="rId5"/>
    <p:sldId id="330" r:id="rId6"/>
    <p:sldId id="307" r:id="rId7"/>
    <p:sldId id="308" r:id="rId8"/>
    <p:sldId id="309" r:id="rId9"/>
    <p:sldId id="310" r:id="rId10"/>
    <p:sldId id="312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AE4F2"/>
    <a:srgbClr val="45441B"/>
    <a:srgbClr val="1763A1"/>
    <a:srgbClr val="1C79C6"/>
    <a:srgbClr val="FFFF00"/>
    <a:srgbClr val="FF99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3325" autoAdjust="0"/>
  </p:normalViewPr>
  <p:slideViewPr>
    <p:cSldViewPr>
      <p:cViewPr varScale="1">
        <p:scale>
          <a:sx n="74" d="100"/>
          <a:sy n="74" d="100"/>
        </p:scale>
        <p:origin x="10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13T13:37:10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15898 9326 0 0,'0'0'0'0,"0"0"0"0,0 0 0 0,0 0 0 0,0 0 0 16,0 0 0-16,0 0 0 0,0 0 0 16,0 0 0-16,0 0 0 0,-23-20 0 0,23 18 0 15,0-1 0-15,-1 0 0 0,1 1 0 16,-2-1 0-16,2 0 0 0,-1 1 0 0,1-1 0 0,0 1 0 15,0 0 0-15,0-1 0 0,0 2 0 16,0 0 0-16,0 0 0 0,0 0 0 0,0 1 0 16,0 0 0-16</inkml:trace>
  <inkml:trace contextRef="#ctx0" brushRef="#br0" timeOffset="888.69">16001 9288 0 0,'0'0'0'16,"0"0"107"-16,0 0-54 0,0 0-27 15,0 0-11-15,0 0-8 0,0 0-2 0,0 0 6 0,0 0-2 16,0 0 1-16,0 0-2 0,0 0 4 16,0 0 2-16,0 0-4 0,0 0 1 0,0 0-6 15,-59-13-3-15,53 13 1 0,2 0 0 0,-2 0-3 16,1 0-1-16,0 0 2 0,0 0-3 16,0-1 3-16,0 1 3 0,-1-2-3 0,0 2 3 15,2-1 1-15,-1 0-1 0,0 1 4 0,1-1 5 16,0 1 3-16,0-1 6 0,-2 1 7 0,3-1 4 15,-1 1 5-15,-1 0 1 0,3-1 1 16,-1 1-2-16,-1 0 1 0,1 0 0 0,-1 0-2 16,0 0 1-16,1 0 0 0,-1 0 7 0,0 0 10 15,0 0 13-15,2 0 4 0,-1 0-1 16,1 0-2-16,1 0-7 0,-3 0 3 0,1 0 4 16,2 0-4-16,0 0 2 0,-2 0-2 0,-1-1-7 15,2 1-1-15,0 0-6 0,-2 0-7 0,1 0-9 16,0 0-5-16,0 0-4 0,1 0-8 0,-2 0-2 15,3 0 0-15,-2 0-6 0,1 0 6 0,-1 0-1 16,2 1-4-16,-2 0 3 0,2 0-4 16,0 0-2-16,0 0 1 0,-1-1 0 0,2 1-3 15,-1 0-1-15,1 1-1 0,-2-1-4 0,2 0 1 16,0-1-3-16,0 1 5 0,0-1-3 0,0 0 2 16,0 0 2-16,0 1-4 0,0-1 3 15,0 0-4-15,0 0 0 0,0 0 3 0,0 0-2 16,0 1 2-16,0-1 2 0,0 0-1 0,0 2 1 15,0-2 3-15,0 1 5 0,0 0 4 16,2-1 4-16,1 1 6 0,-1 0 0 0,2-1-2 16,-2 1 4-16,3-1-6 0,-1 2 3 0,3-1 2 15,0-1-3-15,-1 1 2 0,3-1-2 0,0 0-6 16,-1 0-1-16,1 0 0 0,0 0-5 16,0 0 0-16,0 0-1 0,0 0-2 0,1 0 1 15,2 0 1-15,0 0-1 0,3 0-4 0,-3 0 4 16,2 0-4-16,0 0-3 0,-2 0 3 0,3 0-5 15,0 0 2-15,-3 0-3 0,1 0 1 0,-1 0-1 16,1 1-5-16,-3 0 7 0,3 0-4 0,0-1 3 16,3 0 3-16,-5 1-3 0,3-1 1 15,-2 0-2-15,1 0 1 0,-2 0-4 0,0 0 3 16,2 0-2-16,-1 0 1 0,-2 0 2 0,-1 0-3 16,0 0 2-16,0 0-3 0,-1 0 0 0,1-1-1 15,-3 1-1-15,-1 0-3 0,-2 0-4 16,1 0-8-16,-1 0-10 0,-2 0-12 0,-1 0-14 15,2 0-10-15,-2 0-19 0,0 0-14 0,0 0-16 16,0 0-34-16,0 0-22 0,-2 0-41 0,1 1-44 16,0 3-37-16,-2-3 18 15,2 0-348-15</inkml:trace>
  <inkml:trace contextRef="#ctx0" brushRef="#br0" timeOffset="1388.37">15742 9454 0 0,'0'0'0'0,"0"0"0"16,0 0 125-16,0 0 7 0,0 0-63 0,0 0 18 16,0 0 5-16,0 0 2 0,0 0-7 15,0 0 1-15,0 0-3 0,0 0-2 0,0 0 1 16,0 0-5-16,69 0-2 0,-60 0-9 0,0 0-6 15,2 0-10-15,-1 0-8 0,1 0-8 16,3 0-1-16,-4 0 0 0,1 0-1 0,3 0 3 16,-2 0-5-16,2 0-3 0,0 0-1 0,2 0-3 0,-1 0-2 15,0 0-2-15,-3 0-5 0,2 0 0 16,0-1 1-16,-2-1 1 0,4 0-2 0,-3 0-1 16,1 1-5-16,2 1-2 0,-4-1-3 0,2 1 1 15,1-1-4-15,-4 1 0 0,1-1-1 0,1 1 0 16,-2 0 0-16,0 0-2 0,-1 0 2 15,-1 0-2-15,0 0-2 0,0 0-1 0,-1 0-9 16,0 1-10-16,-2 0-25 0,1 1-30 0,0 1-29 16,-4-1-47-16,2-1-60 0,-1 2-85 15,-1-1-76-15,-1-1-183 0</inkml:trace>
  <inkml:trace contextRef="#ctx0" brushRef="#br0" timeOffset="7020.27">19286 7618 21 0,'0'0'197'0,"0"0"-103"15,0 0-9-15,0 0 4 0,0 0 12 0,0 0 7 16,0 0 1-16,0 0 3 0,0 0-5 16,0 0-13-16,0 0-19 0,0 0-13 0,-25-1-10 15,25 0-3-15,0 1-5 0,0 0-7 0,0 0-7 16,3 0-8-16,-3 0-9 0,1 0-3 0,1 0 4 16,1 0 9-16,3-1 8 0,3 0 9 15,0 0-3-15,2-1-10 0,2 1-4 0,-1 1-10 16,-2-1-4-16,5 0-1 0,-3 1-1 0,1-1 0 15,0 1 2-15,3-1 1 0,-4 0-3 16,4 0-1-16,-1-3-3 0,4 3-1 0,-3 0 0 16,0 1-2-16,-1-1 0 0,0 1-1 0,2-1 1 15,-3 1 0-15,-2-1-1 0,2 1 0 16,0 0 0-16,2 0-2 0,-3-2 1 0,-1 2 0 16,3 0 0-16,-2 0-2 0,0 0 3 0,0 0-5 15,-1 0 3-15,1 0-2 0,-2 0-4 0,-1 0 2 16,0 0-2-16,0 0-4 0,-1 0-2 0,1 0-9 15,-2 0-10-15,-2 0-7 0,3 0-13 0,0 0-11 16,-2 0-19-16,-2 0-18 0,3 2-22 0,-1-2-26 16,-2 0-18-16,0 0-15 0,-2 1 23 15,-1-1-1-15,-2 1-193 0</inkml:trace>
  <inkml:trace contextRef="#ctx0" brushRef="#br0" timeOffset="7603.37">19204 7761 291 0,'0'0'3'15,"0"0"5"-15,0 0 19 0,0 0 12 16,0 0 5-16,0 0 1 0,0 0 1 0,0 0 9 15,0 0 4-15,0 0-1 0,0 0-2 0,0 0-7 16,0 0-4-16,0 0 6 0,124-15 2 16,-113 15-2-16,2-1-3 0,1 1-6 0,0-1-6 15,-1 0-2-15,4 0 4 0,-4 1-2 0,4-2-2 16,-4 2-2-16,4-1 0 0,-5 1-4 16,4-1 2-16,-2 0-3 0,0 1-8 0,3-1-2 15,-3 0-3-15,2 1 1 0,-4-2-1 0,4 1 1 16,-3 1-1-16,0-1-1 0,2 0-1 0,-2 1-2 15,-1-1-2-15,1 0-1 0,2 0 0 0,-1-1-2 16,1 1 0-16,-3 0-2 0,-1 0-2 0,-1 0 1 16,0 0-2-16,2 1 1 0,-3-1 1 0,0 1-1 15,1-1 0-15,0 0-1 0,-1-1 0 16,-1 0-2-16,2 1 2 0,-1 0-2 0,-4 0-1 16,4 1-4-16,-1-2-5 0,-4 2-8 0,4 0-10 15,-2 0-17-15,-1 0-19 0,2 0-20 0,-3 0-23 16,2 0-23-16,-2 0-31 0,2 0-29 15,-2 0 21-15,-3 0-13 0,4 2-173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13T13:38:19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2389 4843 4 0,'0'0'127'16,"0"0"-70"-16,0 0-18 0,0 0-2 0,0 0 2 15,0 0-1-15,0 0 12 0,0 0 4 0,0 0 3 16,0 0 1-16,0 0-1 0,0 0-1 0,-24 0-2 16,22 0-5-16,0 0-10 0,2 0-7 15,-1 0-13-15,1 0-10 0,0 2-10 0,0-1-7 16,0-1 1-16,0 1 1 0,0 1 8 0,0-1 1 16,0 2 1-16,0-1 2 0,0 0-5 15,0 1 0-15,1-1 0 0,3 0 2 0,-2 0-3 16,-1-1 8-16,1 2 5 0,3-2 3 0,-1 0 10 15,-2 0 3-15,3 1 0 0,-2 0 4 0,2-1-2 16,0 1 0-16,1-1 0 0,-1 0-2 0,2 1-4 16,-2-1-1-16,2 1-2 0,1-1 1 15,0 0 0-15,-2 1-2 0,2 0-4 0,1-1-4 16,1 1 1-16,-3 0-4 0,0 0 1 16,2-1-1-16,1 0-1 0,-1 2-1 0,0-1 2 15,3-1 0-15,-2 0 2 0,0 0 3 0,1 0-1 16,-2 1-2-16,1-1-4 0,-1 0-4 0,-2 0-1 15,0 0-1-15,1 0 2 0,1 1 0 0,-3-2 1 16,1 0 0-16,1 1-2 0,3-1 5 16,-2 2-2-16,-1-1 2 0,2 0-3 0,-4 0-3 15,3 0 1-15,1 0-1 0,1 1 4 0,3-1 1 16,-1 0 1-16,-1 0 1 0,3-1-4 0,-1 1 0 16,4 0 2-16,-4-1-2 0,4 1 5 0,0-1-1 15,-1 0 0-15,0 0 3 0,4 2-1 16,-1-2 3-16,0 0 5 0,2 0 0 0,0 0 5 15,3 0 0-15,-2-2 0 0,-1 1-7 0,5-1-4 16,-4 2-3-16,-2-1-3 0,5 0 2 0,-3 1-1 16,0 0 1-16,4 0-1 0,-4-1 0 15,3 1 1-15,-2-2-3 0,2 1 1 0,-3 0 1 16,-1 0-4-16,0 0 2 0,-1 1 1 0,-1-1-3 16,3 1 1-16,-5-2 0 0,1 1-2 15,2-1 1-15,-2 1 1 0,0 0 1 0,1 0-1 16,-1 0 3-16,1 0 0 0,0-1-3 0,-1 1 3 15,-2 0-4-15,1-1-2 0,2 1 2 0,0-2-3 16,-2 1 2-16,4 0-2 0,-1-1 3 0,0 2-1 16,1-2-3-16,2 0 4 0,-2 0-4 0,-2 1 2 15,1-1-2-15,1 1 0 0,0 0 0 16,-1-1 2-16,4 1 0 0,-2 0-2 0,-2-1 2 16,0 1-1-16,2 0-1 0,1-1 2 0,-3 0-1 15,2 1-1-15,-1-1 4 0,2 0-2 16,0 1-1-16,-1-2 0 0,4 2-3 0,-3 0 1 15,2-1 3-15,-3 2 0 0,4-1-3 0,-3 1 1 16,-1-3-1-16,2 3-1 0,-2-1 2 0,4 1 2 16,-2 0-2-16,2 1 4 0,-2-2 1 15,1 1-3-15,-3 0 0 0,5 0-1 0,-4 0-4 16,3 0 4-16,-2 1 0 0,2-2 0 0,-1 2 2 16,-2 0-1-16,-1-1 0 0,0 1-1 15,0 0 1-15,0 0 0 0,-2 0-2 0,-1 0 0 16,1 0 0-16,-1 0 0 0,-1 0 0 0,2 1 0 15,-1 1 0-15,-1-1 0 0,1-1-1 0,-2 1 0 16,-1 0 2-16,2 0 0 0,0 0-2 0,0 1 2 16,-1-1-1-16,0 0 2 0,1 0-2 0,0-1 2 15,1 0-1-15,0 1 0 0,0-1 2 16,1 0 0-16,-1 0-4 0,-1 0 4 0,2 0-2 16,0 0 0-16,-1-1 4 0,1 1-3 0,2 0 0 15,1 0 2-15,-1 0-3 0,2 0 1 0,-1 0-1 16,-2-1-1-16,0 0 2 0,4 1-2 15,-3-1 3-15,-2-1-2 0,6 1 1 0,-3 0 3 16,4 0-3-16,-2 0 2 0,1-2 0 16,0 1-3-16,-4 1 0 0,6 0 0 0,-4 0 1 15,2-2 0-15,-1 2 2 0,1-1-2 0,2 0 1 16,-1 1-1-16,-2-1 1 0,2 0 0 0,1 0-1 16,0 0 3-16,0-2-3 0,1 2 0 0,-1-2 0 15,1 2 0-15,-3 0 0 0,2 1 1 16,-1-2-1-16,0 2-1 0,-1 0 3 0,-2 0-3 0,3 0 2 15,0-1 1-15,1 1-2 0,-1 0 0 16,-1 1-1-16,1 0 2 0,0 0-3 0,-2 0 1 16,0 0 2-16,2 0-3 0,-1 0 3 0,0 0-3 15,1 0 1-15,-1 1-2 0,2 0 2 0,-2 1-2 16,1-1 1-16,-2 0 3 0,2-1-4 16,0 1 3-16,-2-1-2 0,0 1 0 0,0-1 0 15,-1 0 0-15,-2 0 0 0,-1 1 0 0,3 1 0 16,-2 0 0-16,-1 0 0 0,2-1 0 0,0 2-1 15,0-3 0-15,-1 1 1 0,0-1 1 16,1 0-2-16,-1 1 1 0,1-1 1 0,0 0-3 16,2 0 4-16,-1 0-2 0,1 0 1 15,-1 0-1-15,0 0 0 0,0 0 0 0,1 0 2 16,-1 0-2-16,-1 0-1 0,2-1 2 0,0 0-1 16,1-2 2-16,0 2-1 0,-2-1 1 0,1 1-2 15,1 0-2-15,-5-2 4 0,2 1-2 0,-1 1 0 16,1-2 1-16,1 1 0 0,-3 1 0 15,3-1 0-15,-1-1 1 0,-3 1-4 0,4 1 2 16,-4-1 0-16,2 0 0 0,-5 1 0 0,3 0 0 16,1 1 0-16,-4-1-3 0,2 1 4 0,-1 0 0 15,1 0-1-15,1-1 4 0,-2 1-3 0,0 0-1 16,1-1 1-16,-1 1-1 0,1 0 1 0,1-1 1 16,-1-1-1-16,1 0 0 0,2 0 0 15,-3 1 0-15,5 1 1 0,-4-1-4 0,-2 0 3 16,-1-1-1-16,2 0-1 0,-3 1 4 15,2 0-2-15,1 0 1 0,-2 0-2 0,0-1 1 16,0 1-1-16,0 0-1 0,0 0 1 16,1 1-3-16,-1-1 3 0,-1 0-1 0,2 1 0 15,1 0 3-15,-1-2-3 0,2 2 0 0,-3-1 0 16,2 1 4-16,1-1-4 0,-3 1 2 0,4 0 1 16,-3 0-8-16,1 0 7 0,2 0-1 0,-1 0 1 15,-2 0 1-15,2 0-2 0,-2 0 0 0,2 0-2 16,-2 0 2-16,2 0-2 0,0 0 2 15,0 0 1-15,2-1 2 0,-3 1-3 0,1 0 0 16,0 0 0-16,-1 1-5 0,1-1 6 0,-1 0-3 16,-1 1 2-16,1-1 3 0,1 1-3 0,-2 1-1 15,1-1-1-15,-2 0 1 0,1-1-1 0,-1 1 3 16,3 0 0-16,-2 0 0 0,0 1-1 0,0-1 0 16,0 0-1-16,-3 0-2 0,2 0 4 15,0 0-3-15,1-1 2 0,0 1 1 0,-2 1-1 16,4-2 2-16,-3 1-2 0,1-1 2 0,1 1-3 15,-3-1 2-15,5 0 1 0,-3 1-8 0,-2-1 9 16,1-1-4-16,0 1-1 16,3 0 4-16,0 0-3 0,-1 0 0 0,0 0 1 0,1 0 1 15,-1 0-3-15,0 0 3 0,0 0-2 16,-1 0 0-16,0 0 0 0,1 0 0 0,-3 0 0 16,0 1-1-16,2-1 2 0,0 1-3 0,0 0 0 15,-4-1 4-15,4 2-3 0,-1-1 3 0,-1-1-1 16,-1 1 0-16,4 1-2 0,-2-1 3 0,-4 1 0 15,4-1-2-15,-3 1 3 0,3-1-4 16,0 0 0-16,0-1 3 0,-1 1-2 0,1 0-1 16,1 0-1-16,1 0 0 0,-1-2 1 0,-1 1 2 15,-2 1 0-15,3-1 0 0,0 0-1 0,1 2-2 16,-2-1 2-16,1-1-3 0,-2 1 2 16,2-1-1-16,1 1-1 0,-1-1 4 0,2 1-1 0,-2 0 1 15,1 2-2-15,-1-2 3 16,0 0-3-16,-3 0 2 0,3-1 0 0,-1 1-2 15,2 1 2-15,0-1-2 0,-2 0 2 0,0 0 0 0,5 0 0 16,-3 2-1-16,-2-2-2 0,6 0 2 16,-3 1-1-16,1-1 2 0,-1 2-2 15,-1-2 0-15,6 0 0 0,-4 0-1 0,2 0 1 16,-3 1 0-16,6-1 2 0,-3 0-2 0,2-2 1 0,-2 2 0 16,1 0 0-16,-2-1-1 0,0 1-1 15,3 0 1-15,-1 1-2 0,-1-1 2 0,2 2 1 16,0-2-3-16,-3 0 3 0,0 0-1 0,-2 0 2 15,5 0 1-15,-4 2-1 0,0-2-1 16,0 0-1-16,4 0-1 0,-3 0 1 0,-2 1 1 16,4 0 1-16,-1-1 1 0,-2 0-3 0,-1 0 4 15,1 2-2-15,4-2 0 0,-4 0 5 0,0 0-7 16,4 1 4-16,-2 0 0 0,2 0-4 16,-2 0 1-16,-2 1 0 0,5-2-2 0,-4 1 0 15,3 0 1-15,-1 1-3 0,2-1 2 0,-4 0 1 16,4-2 0-16,-2 3 0 0,2-2 0 0,-4 1 0 15,2-1-3-15,-2 0 5 0,0 0-2 0,1 0 2 16,0 0-2-16,-2 1 0 0,1-1-1 0,2 0 1 16,-1 0 2-16,-3 0-2 15,2 0 3-15,0-1 0 0,-1 2-3 0,0-1 2 16,0 0-1-16,1 1-2 0,0-1 1 0,0 1 2 16,-1-1 0-16,4 0 0 0,-5 1 1 0,1-1-2 15,0 1-3-15,2-1 3 0,-2 1 0 0,1-1-1 16,-1 2 4-16,3-2-2 0,-3 1-1 0,1 0 1 15,-2 0-4-15,0-1 1 0,-1 0 2 0,1 0-1 16,-1-1 1-16,3 1 1 0,-2 0 0 16,-1 0-2-16,1 1 1 0,2-1 1 0,-2 0-3 15,-1-1 1-15,0 1 0 0,2-1 0 0,-3 1 2 16,1-1-2-16,-3 0-2 0,1 1 0 0,2-1 1 16,-1 0 0-16,0 0 1 0,-1 0 2 15,-1 0 0-15,2 2 0 0,0-2 4 0,0 0-4 16,-1 0-1-16,0 0 2 0,-1 0-4 0,2 1 3 15,-1-1 1-15,0 0-1 0,3 0 1 0,-3 2-2 16,1-2 1-16,0 0-1 0,3-2 0 0,-4 2 3 16,1 0-3-16,-2 0 2 0,0 0-1 15,1 0 0-15,0 2 0 0,-1-2 0 16,-1 0-1-16,2 0 1 0,-2 0 1 0,1 0-1 16,1 0 0-16,0 0-1 0,-2 0 0 0,3 0-1 15,0 0 1-15,-1 0 1 0,-1 0-2 0,0 0 1 16,3 0-1-16,-1 0 1 0,-2 1 0 0,2-1 0 15,1 1-1-15,0-1 0 0,1 1 0 0,-3-1-3 16,4 1 4-16,-1 0-2 0,-1 1 0 16,-1-4-1-16,2 4 0 0,-4-2 2 0,5 0 0 15,-4 1 2-15,-1-1 0 0,3 0-2 0,-3 0 2 16,1 1-2-16,-1-1 0 0,-1 0 1 0,0 0 0 16,-1 0 0-16,-3 0 1 0,2 0 2 0,-1 0-2 15,-1 0 1-15,2 0 0 0,-3 0 1 16,3 0-1-16,-4 0 0 0,3 0 2 0,-1 0-5 15,0 0 5-15,2-1-3 0,0 1-1 0,0-1 3 16,-1 1-2-16,2-2 0 0,0 2 0 16,0-1 1-16,0 1-2 0,0 0 0 0,1-1 1 15,-1 1-1-15,0-1-3 0,0 1 2 0,-2 0 0 16,0 0-3-16,2 0 6 0,-1 0-3 16,2 0 1-16,-3 0 4 0,1 0-4 0,1 0 3 15,0 0 1-15,0 0-1 0,0-1 0 0,-3 1-1 16,2 0 0-16,-3 0-1 0,0 0 3 0,0 0-1 15,1 0 0-15,-3 0 0 0,2 0-2 0,-3 0 0 16,1 0-2-16,2 0 4 0,-2 0-2 0,-1-1 1 16,0 1 0-16,2 0 0 0,-1-2 2 15,0 2-1-15,-1 0 1 0,0-1-2 0,-2 1 1 16,3 0-1-16,-2 0-1 0,-1-2 3 0,2 2-2 16,-3-1 1-16,2 0 1 0,1 1 2 0,-3-1-2 15,0 1 1-15,1-1-2 0,-1 0-1 0,1 1 0 16,-1-2 0-16,0 2 2 0,-1 0-2 0,1 0 0 15,5-1-2-15,-5 1 2 16,0-1-2-16,0 1 1 0,0 0 0 16,0 0 0-16,0 0 0 0,0 0 0 0,-2-1 1 15,2 1-4-15,-1 0 5 0,1 0-4 0,-1 0 2 16,3 0 1-16,-2 0 0 0,3-1 1 16,-2 1-1-16,-1 0 1 0,2-1-2 0,0 1 4 15,-2-1 0-15,0 1 0 0,0 0 0 0,-3-2-1 16,3 2-1-16,0 0 1 0,-1-1 0 0,1 1-1 15,-3-1 1-15,2 1 0 0,-1-1-3 0,-2 1 3 16,1-1-3-16,1 1 4 0,-2 0-3 0,0 0 1 16,-1 0 0-16,3 0-3 0,-3 0 4 15,0 0-2-15,0 0 0 0,0 0-1 0,0 0-3 16,0 0-7-16,0 0 0 0,0 0 5 0,0 0-17 16,0 0-14-16,0 0-27 0,-3 0-30 0,2 0-23 15,0 0-35-15,-1 0-67 0,1 0-30 16,0 0-25-16,0 0-46 0,0 0-158 0</inkml:trace>
  <inkml:trace contextRef="#ctx0" brushRef="#br0" timeOffset="30834.34">3289 6493 0 0,'0'0'173'0,"0"0"-83"16,0 0-7-16,0 0-2 0,0 0-2 0,0 0 4 15,0 0 7-15,0 0-9 0,0 0-3 0,0 0 0 16,0 0-7-16,0 0-4 0,-61-26-2 16,61 25-14-16,0 1-16 0,0 0-15 0,0 0-15 15,0 0-7-15,0 0 1 0,2 0 2 0,0 0 5 16,4 0 5-16,0 0 9 0,2 0 3 0,2 0 7 16,2-1 4-16,3 0-4 0,-1 0 4 15,4 0-4-15,-2 1-2 0,1-1 1 0,2 1-3 16,-2-1 0-16,0 1-3 0,2 0 7 0,1 0-5 15,2 0-2-15,2 0-3 0,-3-1-11 16,2 1 3-16,-1 0 0 0,4 0-1 0,-4 0 2 16,2 0 3-16,2 0-2 0,-3 0 3 0,4 0-1 15,-3 0-2-15,4 0 1 0,2 0-2 16,-1 0 2-16,-2-2-3 0,3 1-3 0,0 0-1 0,1 0-2 16,0 0 1-16,0 1 1 0,3-1-3 15,-3 1 0-15,1-2-1 0,-1 2-3 0,-1 0 2 16,-1 0 1-16,2 0-3 0,-1 0 2 0,1 0-1 15,0 0 4-15,1 0-5 0,0 0 2 0,0 0-3 16,3 0-3-16,-1 0 6 0,2-1-1 0,-1 0 1 16,2-1 2-16,-2 1 0 0,4-2 0 15,1 1 0-15,0 1 2 0,2-2-4 0,-1 1 0 16,0 0 0-16,0 1-1 0,0-2 0 0,-1 2 0 16,0-1 0-16,2-1-4 0,3 1 4 15,-4 0-2-15,2 1-2 0,-1-2 0 0,3 2-5 16,-2 1 1-16,2-1 6 0,-3 0 6 0,4 0-1 15,1 0 3-15,-1 1-5 0,0-2-3 16,0 2 1-16,-3-1-1 0,2-1 0 0,0 2 0 16,-3-1 1-16,4 1-1 0,-2-1 3 0,-2 0 2 15,1 1-2-15,2-1 1 0,-2 1-2 0,-2 0 0 16,5-1-1-16,-2 1 1 0,-2 0-1 16,3 0 0-16,-2 0 0 0,-2 0-2 0,1 0 3 15,-2 0-1-15,0 0-1 0,3 0 1 0,-3 0-3 16,0 1 3-16,2-1-2 0,-2 0 2 0,-1 1 0 15,3-1 0-15,-2 1 0 0,0 0 1 0,2 0 0 16,-3 1-3-16,1-1 2 0,2-1-1 0,-3 3-1 16,-2-2 2-16,2 0 0 0,-2 0-1 15,-1 0-1-15,3 1 1 0,-3-1-2 0,0 0 2 16,2 0-3-16,-1-1 0 0,-1 1 1 0,0-1-2 16,1-1 4-16,2 1-1 0,-3 0 1 0,0 0 0 15,1 0-1-15,0 0 2 0,0 0-1 16,1 0 1-16,-3 0 0 0,3 0-1 0,-6-1 0 15,2 1 1-15,-1 0-1 0,1 0 1 0,-2 0 0 16,3-1-2-16,0 1 0 0,-1-1 1 16,-1 1-1-16,1 0 0 0,1 0 0 0,0 0 1 15,-3 0 0-15,4 0 0 0,-1 0 1 0,-3 0-2 16,2 0 1-16,1 0 0 0,-2 1 0 16,3 0 2-16,-3 0-2 0,-1 0 0 0,1 0 0 0,-1 0 1 15,1 2-1-15,-2-1 0 0,0 0 0 0,1 1-1 16,1-1 0-16,-1-2 2 0,0 2 0 15,-2 1-1-15,1-1 1 0,3 0-2 0,-3 1 1 16,0-1 2-16,3 0 0 0,0 1-2 0,-1-1 1 16,-1 0-1-16,5 1 0 0,-4-1 2 0,2 0-2 15,1 0 1-15,-3 0-1 0,2 1 1 16,-2-1 0-16,-1 0 1 0,2 0 0 0,1-1-1 16,1 0 0-16,0 0 1 0,3 0-3 0,-4 0 1 15,2 2 0-15,3-2-2 0,-1 0 0 0,-1 0 2 16,0 1 0-16,1-2-1 0,2 3 1 15,-1-2 0-15,0 1-1 0,2 1 4 16,-2-2-2-16,-2 1-3 0,2 0 1 0,-4 1-1 16,2 0 0-16,1 0 1 0,-1-1 0 0,2-1 1 15,-3 1-2-15,2 1 1 0,2-3 0 0,-2 1-3 16,0 1 3-16,0-1-1 0,-2 0 0 0,2 0 6 16,-1 0-6-16,-2 0 2 0,2-1 0 15,0 0-6-15,-3 0 6 0,0 0 0 0,-2 2-2 0,-1-2 4 16,3 1-3-16,-2 0 0 0,0-1 1 15,-2 0-1-15,1 1 4 0,-1-1-2 0,4 0 0 16,-3 0 3-16,0 1-5 0,-1-1 1 0,1 1-1 16,-1-1-1-16,0 2 2 0,0-2 0 0,-1 0-1 15,4 0 2-15,-3-2-1 0,-1 4 0 16,1-2 0-16,-2 1 0 0,-2-1 0 0,1 0-1 16,2 1 1-16,-2-1-1 0,1 0 0 0,-1 0 2 15,1 0-2-15,0 0 0 0,1 0 0 0,0 0-1 16,-1 0 1-16,0 0 2 0,2-1-1 15,0 0 0-15,0 1-1 0,1-2 0 0,-1 1 1 16,-1 0 0-16,2 1 0 0,-2-1 0 0,1 1-1 16,1-1 2-16,0 1-1 0,-3 0-2 15,3 0 2-15,-4 0 0 0,2 0-2 0,0 0 3 16,1 0 0-16,0 0-2 0,-1 0 2 0,1 0-1 16,0 0 0-16,-2 0 0 0,2 0 0 0,-1-1 0 15,0 1-2-15,1 0 2 0,-2 0 0 16,0 0 0-16,0 0 1 0,-4 0 0 0,3 0-1 0,-3 0 1 15,3 0 0-15,-1 0-2 0,-2 0 2 0,3 0-1 16,-4 0-1-16,0 0 2 0,-1 0-1 16,-1 0 0-16,0 0 0 0,0 0 0 0,0 1 0 15,-2-1 0-15,2 1 1 0,-2-1-2 0,-1 0 2 16,-1 0 0-16,3 0-1 0,-4-1 1 16,2 1 0-16,-2 0-1 0,0 0 0 0,-1 0 1 15,-1 0-1-15,1 0 2 0,-2 0-2 16,1 0 2-16,-1 0-2 0,2-1 0 0,0 1 2 15,-1-2-3-15,1 2 2 0,-1-1-2 0,1 1 0 16,-1-1 1-16,1 1-1 0,-1 0 2 16,-1-1-3-16,1 1 2 0,1-1 0 0,0 1-2 15,2-1 0-15,-1 1-3 0,0 0-8 0,2 0-23 16,-2 0-43-16,0 0-73 0,-2 0-116 0,-3 0-92 16,-4 0-731-16</inkml:trace>
  <inkml:trace contextRef="#ctx0" brushRef="#br0" timeOffset="32589.86">10574 7386 0 0,'0'0'0'0,"0"0"66"0,0 0 104 15,0 0-114-15,0 0-22 0,0 0 3 16,0 0 6-16,0 0 9 0,0 0 0 0,0 0-1 16,0 0-2-16,0 0 0 0,-27-9 0 0,29 8 2 15,0 0 2-15,3 0 1 0,-2-2 2 16,4 2-2-16,-3-1-1 0,2 1-5 0,-1-1-5 16,4 0-1-16,-1 1-3 0,3 0-1 0,-1 0 4 15,2 1 2-15,4-2 2 0,-3 1-1 0,6 1-2 16,-2-1-5-16,1 0-1 0,6 0 3 15,-1 0 0-15,-2 0 3 0,2-1-2 0,2 0-4 0,-1 1-3 16,2 0-5-16,-3 1-2 0,5-1-2 16,-3-1 0-16,5 1-3 0,-1 0-4 0,0 0 1 15,1 0 0-15,-3 0-4 0,3-2 5 0,-1 2-3 16,2 0-1-16,0 0 5 0,-1 0-6 0,1-1 0 16,-1 2-3-16,-1-1-2 0,1 1-1 15,0 0 3-15,-2 0-1 0,1 0 1 0,2 0-1 16,-4 0-1-16,3 0 1 0,-2 0-2 0,3 1 3 15,-3 1-2-15,0-2-1 0,0 1 2 16,1 0-4-16,1 0 0 0,0 0 0 16,1-1-3-16,0 1 1 0,0 1 3 0,0-1-1 15,0 0-1-15,2 0 0 0,0-1-3 0,0 1 3 0,-2 0-1 16,5-1 1-16,-3 2-2 0,1-2-1 16,3 1 1-16,-1-1 0 0,1 0 0 0,1 1 1 15,0-1 0-15,-1 0-2 0,2 1 1 0,0-1-1 16,1 0 1-16,-1 0-1 0,-1 0-3 15,-1 0 2-15,2 0 1 0,0 0-3 0,-5 0 2 0,4-1-2 16,-2 0-1-16,-1 0 3 0,2-2 1 16,-1 2 1-16,-1 0-2 0,1-1 2 0,-2 0-2 15,0 0 0-15,-1 1 3 0,-2 0-2 0,0 0-1 16,0-1 0-16,-1 1-1 0,1 0 0 0,0-1 1 16,1 1 0-16,-3-1-5 0,1 0 1 0,0 0 1 15,0 0 0-15,-1 1 5 0,1 0-2 16,-3 0-1-16,0-1 0 0,2 2 0 0,-4 0 1 15,0 0-1-15,-1 0-1 0,2 0 2 16,-1 0-2-16,0 0 1 0,-2 0 0 0,4 0-4 16,-3 0 3-16,0 2 1 0,1-1 0 15,-1 1 4-15,1 0-5 0,-1 1 0 0,5-2-2 16,-3 1-1-16,1 0 3 0,3 0-1 0,-2 1 2 16,-2-2 0-16,1 1-2 0,1-1 2 0,-2 0-2 15,0-1 0-15,2 2 2 0,-3-1 0 0,3-1 1 16,-2 1 0-16,2 0-1 0,-3 0-1 0,1 0-1 15,1 1 0-15,-2-2 0 0,0 0 2 16,-1 1 0-16,3-1-1 0,-4 0 0 0,-1 1 1 16,-2-1-1-16,1 0-1 0,-1 1 1 0,-2 0-1 15,0 0 0-15,1 1 3 0,-2 0-3 0,-1-1 0 16,0 1 0-16,-1-1-1 0,-2 2 2 0,1-2-1 16,-2 0 2-16,-1 1 0 0,-2 0-2 0,2-1 2 15,-2 0-1-15,-2 0-1 0,3 0 2 16,-2 0-2-16,2 1-1 0,-3-1 2 15,2 0-4-15,-2 0-1 0,1 0 0 0,1-1-2 16,2 1 4-16,-1-1-1 0,0 1 0 0,2-1-1 0,2 1-3 16,1 0-5-16,-3 0-10 15,3-1-17-15,-1 2-19 0,-2-1-31 0,4-1-28 0,-3 1-37 16,2 0-54-16,-3-1-53 0,-1 0-54 0,-2 1 12 16,-2-1-252-16,-4 0 353 0</inkml:trace>
  <inkml:trace contextRef="#ctx0" brushRef="#br0" timeOffset="34371.62">10435 7361 0 0,'0'0'36'16,"0"0"116"-16,0 0-90 0,0 0-20 0,0 0 15 15,0 0-5-15,0 0 3 0,0 0 7 0,0 0 8 16,0 0 1-16,0 0-6 0,0 0-6 16,0 0-3-16,124-16 1 0,-104 11 4 0,-2 1-1 0,2 1-2 15,1-3 0-15,1 1-9 0,2 3-2 0,3-3-4 16,0 1-5-16,-1 1 2 0,2 1 0 15,-4-1-3-15,3 1 2 0,-2 0-4 0,2 0-5 16,1 1 0-16,-3 1-4 0,3 0-4 0,2 0 2 16,-1 0-3-16,1-1 1 0,1 1 0 15,-1 1-2-15,0 0-2 0,2 1 1 0,0-1 0 16,0 0-2-16,3 0 0 0,0-1-4 0,2 0-2 16,-1 0-2-16,3 0 1 0,1 0 1 0,0 0-4 15,-1 0 2-15,0 0-1 0,-2 0-2 0,1 0 3 16,1-2-1-16,-1-1 0 0,-3 0 0 15,4 2-3-15,-5-2 2 0,4 2-2 0,-5-1 1 16,4 1 0-16,-5 0-2 0,1 1 2 16,-1 0-2-16,-3 0 1 0,3 0 0 0,-4 0-2 15,1 0 1-15,1 0-1 0,0 0 0 0,0 0 1 16,-3 0-2-16,0 1 0 0,1 1-2 16,-2-1 0-16,-1 0 2 0,0 2-3 0,-2-1 3 15,0 0-1-15,-1 1-2 0,4 0 2 0,-5 0-1 16,2-1 1-16,-2 1-2 0,3 0 2 0,-1-1-2 15,-1 2 1-15,0-2 3 0,5 0-2 0,-4 0 0 16,3 0-1-16,-1-1-2 0,2 2 3 0,-3-1 0 16,4-1 1-16,-5 0 0 0,5 1-3 0,-2-1 2 15,1-1 0-15,1 0-2 0,-2 1 4 16,0-1-1-16,-4 0 0 0,6 0 3 0,-5 0-4 16,0 0-1-16,-1 0 0 0,1 0-4 0,-1 1 4 15,-1-1 1-15,0 1 0 0,-1 2 3 16,4-2-3-16,-5 0-1 0,5 0-1 0,-3 0-5 15,2 0 3-15,-3 1 0 0,2 0 0 16,-1-1 7-16,2 1-5 0,0-1 2 0,-2 1 0 0,-1 0-4 16,0 0 3-16,0-1 2 0,-3 2-2 15,1-1 2-15,-1-1-1 0,0 2-2 0,2-1 1 16,-2 0 1-16,1 0-1 0,-3 0 0 0,3 1-1 16,1-2-1-16,-4 1 1 0,1-1 2 0,-1 2-1 15,-1-2-2-15,1 0 4 0,0 0 0 16,-2 0 1-16,0-1 3 0,1 1-4 0,-3-1-2 15,0 2 0-15,1-2 0 0,-2 1-1 0,2 0 0 16,0-1 1-16,-2 1 2 0,0-1-4 0,0 0 5 16,0 0-1-16,-1 0-4 0,0 0 4 0,1 1-3 15,1-1 0-15,0 0 3 0,-3 0 0 16,2 0-2-16,1-1-2 0,-1 1 2 0,2 0-1 16,-1 0 1-16,2 0 1 0,-2 0-2 0,-1 0-2 15,-1 0 2-15,2 0 0 0,0 0 3 0,-1 0 1 16,2 0-3-16,-2 0 1 0,1 0-1 15,0 0 0-15,-1 0 1 0,0 0 0 0,3-1 3 16,-2 1-4-16,2 0 3 0,0-1-1 0,2 1-1 16,-2-1 0-16,0 1-1 0,0 0 2 15,-1 0-2-15,1 0 3 0,0 0-4 0,0 0 2 16,1 0 1-16,-1 0-1 0,1 0 1 0,0 0 0 16,0 0-1-16,-1 0-2 0,1 0 2 0,1 0 0 15,-5 0 0-15,2 0 0 0,-2 0 0 16,0 0-1-16,1 0-2 0,-1 0 4 0,2 0-3 15,1 0 2-15,-3 0 0 0,1 2-2 0,0-1 1 16,-1 0 0-16,0 2 0 0,2-2 0 0,-1 0 2 16,0 0-2-16,0 0-1 0,-1 0 3 0,3 2-3 15,-3-2 3-15,0 0-1 0,0 0 1 0,0-1-1 16,-2 1 0-16,2 1 1 0,-2-2-2 16,0 1 4-16,-1-1 2 0,1 1 0 0,0-1 1 15,0 1-2-15,2 0-1 0,-1-1-1 16,0 1 3-16,0 1-4 0,-1-1 2 0,0 0 0 15,-1 0-1-15,0 0 1 0,1-1-1 0,0 1-2 16,0-1-1-16,-1 1 2 0,1-1 0 16,1 2 1-16,0-1-3 0,-2-1 2 0,2 2-2 15,-2-1 1-15,1-1 3 0,1 0-5 0,-2 1 2 16,1-1-2-16,-2 0-4 0,1 1 1 0,1-1-4 16,-2 0-9-16,0 0-16 0,-2 0-23 0,1 0-41 15,-3 0-72-15,-1 0-109 0,1 1-99 16,-2-1-351-16,0 0 352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13T13:41:01.5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9422 5761 0 0,'0'0'48'0,"0"0"65"16,0 0-33-16,0 0-40 0,0 0-14 0,0 0 1 15,0 0 5-15,0 0 13 0,0 0 13 0,0 0 11 16,0 0 1-16,0 0-7 0,-60-27-15 0,60 27-18 16,0 0-18-16,0 0-10 0,0 0-3 15,1 0 10-15,6 0 8 0,-1 0 7 0,3 0 5 16,2 0-3-16,4 0-1 0,-1 0-1 0,4 0 0 16,3 0 5-16,-1 1 2 0,6-1 4 0,-1-1 0 15,4 1 0-15,0 0 2 0,3 0 1 16,-2 0 0-16,3-2 4 0,3-1-5 0,-1 1-4 15,3-1-2-15,2-1-6 0,0-1-1 16,0-1-1-16,2 1-5 0,-1 0 4 0,-1-1-5 16,2 0 1-16,-2 0-2 0,-2 0-4 0,0-1 3 15,0 2-4-15,1-1 0 0,-1 2 2 0,-3-2-5 16,4 1-1-16,-4 1-1 0,-1-1-4 0,0 0 4 16,-1 3-1-16,0-1-2 0,-1 0 1 0,-3 1-2 15,1 1 0-15,0 0-2 0,-1 1 1 0,0-2 0 16,0 2-1-16,0 0 0 0,-1 0 0 15,-5 0-2-15,4 0 1 0,-2-1 0 0,2 1 1 16,-3 1-1-16,3 1 0 0,-3 0-2 0,3-1 3 16,0 0-1-16,-2 0 0 0,4 1 3 15,-4-1-1-15,3-1 0 0,0 1 0 0,-4-1 0 16,5 1-1-16,0-1 0 0,1 0 0 0,-2 0 0 16,-1 0-1-16,4 0 1 0,-1 0-1 0,1 0 1 15,3 0 0-15,-2 0 1 0,-1-1-2 16,0 1 0-16,-2 0-1 0,0 0 0 0,-2 0 1 15,2 0-1-15,1 0 0 0,-1 0-1 0,1 0 3 16,-1 0-2-16,0 0 0 0,-3 1 0 16,3 0-1-16,-2 1 0 0,1 1 0 0,-1-2 2 15,1 1 0-15,-3 1 1 0,3-2 0 0,-2 1-2 16,-2-1 1-16,1 0-1 0,-1 1 1 0,-1-1-2 16,2 0 3-16,-1 0 0 0,-2-2 0 0,0 2 2 15,-3 0-2-15,1-1 0 0,1 0 0 0,-3 1 0 16,0-1 0-16,-4 0 1 0,5 2-1 15,-2-2-1-15,-2 1 1 0,2-1-1 0,-3 1 0 16,3-1 2-16,1 1 0 0,-2-1-2 0,0 1 0 16,-1 0 0-16,2 1-2 0,1-1 4 0,-2 0-3 15,3 1 0-15,-2-1 1 0,2 0-2 16,-2 1 3-16,4-1-4 0,-2 2 4 0,0-2-2 16,2-1 1-16,0 1 4 0,1-1-4 15,-4 0 2-15,1 0 1 0,1 0-1 0,-1 0 1 16,0 0 0-16,-3 0 0 0,2 0 0 0,-1 0 0 15,2-1-1-15,-4-1 0 0,4 0 0 16,-1 1 0-16,-4 0-1 0,4 0 0 0,-3 0 3 0,0 0-3 16,-2 0 0-16,2 0 1 0,-3 0-2 15,-1 1 1-15,1-1 0 0,-2-1-2 0,-1 2-2 16,1-1 0-16,-3 1-6 0,-2-1-4 0,2 1-11 16,-4-1-19-16,2 1-23 0,-2 0-26 0,-2-1-26 15,-1 1-17-15,0 0-22 0,0-1-43 0,-1-1-54 16,-2 2-205-16</inkml:trace>
  <inkml:trace contextRef="#ctx0" brushRef="#br0" timeOffset="691.99">9569 5792 11 0,'0'0'172'16,"0"0"-90"-16,0 0-25 0,0 0 0 0,0 0 12 15,0 0 10-15,0 0 0 0,0 0-5 0,0 0-22 16,0 0-24-16,0 0-11 0,0 0-3 15,0 0 19-15,-36 2 20 0,46-1 11 0,5 0 0 16,3 0-4-16,7 1-6 0,1-2-10 0,5 0-2 16,6 0-5-16,3 0-5 0,2 0-3 0,5-2-6 15,-1 0-4-15,3 1-2 0,2-1-2 16,1 2-3-16,-1 0 0 0,3 0-2 0,0 0 0 16,1 0 0-16,2 0-3 0,-2 0 2 0,4 0-1 15,1 1 1-15,1 1 0 0,0-1 1 0,1 2-1 16,1-2-2-16,3 1-1 0,-3 0 0 0,-3 0-3 15,4-1-1-15,-2 0 1 0,-1 0 2 0,5 0-4 16,-4-2 4-16,-1 1-1 0,2 0-1 16,-2 0 2-16,2 0-5 0,2 0 1 0,-5 0-2 15,-2-1 1-15,0 0 1 0,-5-2-1 0,3 3-3 16,-5 0 1-16,-2 0 1 0,-3-1-1 16,-2 1 4-16,0-1-1 0,-2 1 1 0,-3 0-2 15,-3 0-1-15,3 0 1 0,-5 0-1 0,0 0-2 16,-4 0 1-16,-4 2-4 0,1 0 1 15,-5 0-3-15,3 0-1 0,-6 1-7 0,-1 0-7 16,2-2-5-16,-2 2-6 0,-1-2-17 0,-2 0-25 16,1 0-19-16,0-1-33 0,1 0-40 15,0 0-26-15,-2 0 6 0,-1 0-292 0,-6-1 456 0</inkml:trace>
  <inkml:trace contextRef="#ctx0" brushRef="#br0" timeOffset="2635.37">13303 4714 313 0,'0'0'42'0,"0"0"21"0,0 0 17 0,0 0 21 0,0 0-4 16,0 0-10-16,0 0 2 0,0 0-9 16,0 0-8-16,0 0-10 0,0 0-18 0,0 0-13 15,0 0-3-15,0 0-5 0,-53-122 3 0,42 112 4 16,1-2-1-16,-1 1-3 0,-5 0-6 0,4-1-3 16,-2 0 1-16,-1 1-6 0,0 1 0 15,-2-2-2-15,-1 3-8 0,2-2 2 0,-3 2-2 16,-2 0-4-16,-2 0 5 0,2 0-6 15,-4 1-1-15,-1-2 2 0,-1 2-8 0,-2 1 0 16,1-2-3-16,-2 4 3 0,-1-1 3 0,1 0 4 16,-1 0 2-16,-1-1-4 0,1 0 1 0,-2 1 2 15,2 0-2-15,-3-1 4 0,2 0 2 16,1 0-1-16,0 0 2 0,-2 1 1 0,1-1-3 0,-3-1-2 16,4 2 3-16,0-1 2 0,-1-1-3 15,0 0 1-15,-4 1-3 0,3 0-4 0,0 0 2 16,-4 0-1-16,3 1 0 0,-3-1 1 0,2 2 2 15,-1-2-2-15,-4 0 1 0,5 1-1 16,-3-1-3-16,1 0 6 0,1 0 0 0,-3 1 3 16,0 0 5-16,5 0-3 0,-3 1-3 0,2-1-2 15,-1 2-3-15,-3-1 1 0,4 2 0 0,-3-1 4 16,3 1 1-16,-1-1-1 0,0 1 1 0,0 0 2 16,4 1-9-16,-5 0 3 0,4 0 2 0,-4 1-5 15,4 0 10-15,-1 1-2 0,-4 0-3 16,5 0 3-16,-3 0-2 0,4 0-1 15,-1 0-1-15,-2 0 2 0,4 1-1 0,1-1 0 16,-2 0 1-16,1 2-5 0,0 0 0 0,-1 1-2 0,0 2 0 16,2-1 1-16,-1 0 2 0,3 2 2 15,0-1-1-15,4-1 0 0,-4 2 0 0,4 1-2 16,-1-1 0-16,1 1 3 0,-3 0-2 0,4 2 2 16,1-1-1-16,-4 0-2 0,3 1 1 15,0-1 1-15,-1 1 1 0,1 0 0 0,1-1 0 16,1 1 1-16,0 0-1 0,0-1 2 0,0 1-2 15,2-1-2-15,-1-1 4 0,0 1-3 0,1-1 3 16,0 0-1-16,2 0 2 0,-1 2 0 16,-2-1-1-16,1 0 2 0,0 0-5 0,0-1 3 15,4 1 0-15,-2-1-2 0,0 2 0 0,3 1-1 16,-4-2 0-16,3 2-3 0,-2 0 4 0,3 1-1 16,-3-1 0-16,-1 0 2 0,4 1-1 15,-5-1 0-15,2 0 0 0,-3 3 0 0,3-2 0 16,0 0 0-16,-2 0 0 0,3 1 0 15,-1 1 0-15,0-1 1 0,-2 0 1 0,3 0-2 16,-1 0 2-16,1 2 0 0,1-2-1 0,-1 1 5 16,3 1-4-16,2-1 0 0,-2 1 0 0,3 1-1 15,-3-1 0-15,3 1 0 0,2 1 0 0,-1-1-2 16,0 0 2-16,0 1-1 0,3-3 0 0,-2 3-1 16,0-1 3-16,1 2 1 0,2-2 0 0,-1 4 2 15,-1-2-4-15,2 0-1 0,-2 1 1 16,4 1 0-16,-2-1 2 0,0 1 2 0,0 0-2 15,1 0-2-15,2 1 1 0,0-1-2 0,0 3 3 16,1-2 1-16,-1 1 1 0,2 0 0 16,0 1-1-16,0-1 3 0,0 1-7 0,3-3 1 15,1 3 2-15,-1-1-4 0,3-1 6 0,-2 1-3 16,3-1 3-16,-1-2-4 0,2 2 3 0,2-3 0 16,0 3-2-16,0-2 4 0,3 0-4 0,0 1 1 15,2 0 2-15,1 0 0 0,-1-3 1 16,2-1-1-16,3 0-3 0,-2-1 1 0,2 1 0 15,1-2-1-15,0 1 1 0,0-1-1 16,0 0-1-16,-1 0 0 0,2 0-1 0,0 1 3 16,3 0-3-16,-2-1 2 0,2-1 1 0,1-1-4 15,-3 2 3-15,5 1-3 0,-3-1 0 0,0 2-1 16,1-3 1-16,0 1-1 0,3-1 0 0,0 0 3 16,-4 0-3-16,4-1 1 0,-2 1 1 0,0-1-3 15,0 0 2-15,2-1 1 0,1-1 0 16,-1 0 0-16,1 0-1 0,1 0 0 0,-1-2 1 15,0 2 0-15,1-2-1 0,-1 1 0 0,1-3 0 16,1 2 0-16,0-1 2 0,-1-1 2 0,1 1-3 16,2-2 0-16,-3 0 0 0,3 1 0 15,-1-1 2-15,2-2 0 0,-1 1 0 0,-3-1-2 16,0 0-2-16,1-1 1 0,-2 0-2 0,0 0 3 16,2-1-1-16,-2 0-2 0,-1 2 2 15,2-2-1-15,-2 0 1 0,-1 0 5 0,-5 0-3 16,5 1-2-16,-4-1 2 0,2-1-6 0,-2 2 4 15,4-1-1-15,-5 0-1 0,5 0 1 0,-4 0-1 16,5 0 0-16,-2 0 1 0,-1 0-4 16,4 0 3-16,-1 0-3 0,2 0 1 0,0-1 3 15,-1-1-2-15,0 0 0 0,-1 0 0 0,2-1 1 16,0 1-3-16,-1-1 2 0,7-1-1 0,-4 2-3 16,-1-2 2-16,5 1 1 0,-3 0 2 0,-1-1-1 15,4 1 0-15,2-1-2 0,-3-1-2 0,2 1 0 16,-1-1 2-16,-2 1-1 0,5 0 1 15,-4 1 1-15,-1-1-1 0,1 1-2 0,-2-2 1 16,-3 1-3-16,0 1 4 0,-1-2 3 0,1 2-2 16,-1-1 7-16,-2 2-5 0,1-2 0 0,-4 2 0 15,2 0-3-15,-3-1 3 0,-1-1 0 16,1 1 0-16,0 0 3 0,2-2 0 0,-2 0 0 16,3 1-2-16,-3-1 0 0,3 0-1 0,-4-1-1 15,-2 0 1-15,0-2 2 0,-2 0-1 16,0-1 0-16,-1-1 4 0,-3 1 0 0,3-3 2 15,-3-1 3-15,2 0 2 0,-3 1 2 0,3 0 2 16,-7 1 5-16,6-3 3 0,-5 2 0 16,2-1 2-16,-2 1-1 0,2 0 1 0,1-4 4 15,-2 4-2-15,1-2-2 0,2-1-1 0,0 1-9 16,1-3 4-16,-1 2-3 0,3-2-1 0,0 0 3 16,-1-1-5-16,1 0 1 0,2-2-2 0,-3-1-1 15,0 1 3-15,-2-1-1 0,-2 1 6 0,1 0 1 16,-4 0 1-16,-1 0 1 0,1-1 4 0,-4-1 0 15,1 0 5-15,-3-1 2 0,-4 0-3 16,0 1-3-16,0-2-1 0,-1 0-6 0,-6 1 2 16,2-1 2-16,-3 0 4 0,-2 3 3 0,0-2 5 15,0 2-2-15,0 0-6 0,-2 2-6 16,1 0-12-16,-2 1-8 0,0 2-8 0,1-1-6 16,1 1-14-16,0 1-17 0,0 1-33 0,-1 1-57 15,-1 0-90-15,-1 1-143 0,4 2-234 16,3 5-52-16</inkml:trace>
  <inkml:trace contextRef="#ctx0" brushRef="#br0" timeOffset="3719.36">12597 4481 1013 0,'0'0'-47'15,"0"0"13"-15,0 0 33 0,0 0 51 16,0 0 13-16,0 0-5 0,0 0-8 0,0 0-2 16,0 0 4-16,0 0 13 0,0 0 6 0,0 0 4 15,65-108-3-15,-53 94 1 0,3-1-2 0,-1 1-2 16,0-1-1-16,2-1-9 0,1 1-2 0,1-1-5 15,-1 0-6-15,3-4-7 0,-1 2-7 0,0-1-4 16,3-1-6-16,0 0-1 0,4 0-5 16,-2 0-4-16,2 0-4 0,-1 0 0 0,2 0-2 15,-3 0-1-15,2-1 1 0,-2 3-2 0,3 0 0 16,-3-1-1-16,4 2 1 0,1 1-2 0,-1-3 0 16,2 4 0-16,-2 0-3 0,2 1 1 15,-3 0-3-15,-1 1 0 0,2 1 0 0,0 0 2 16,-2-1-1-16,2 4 0 0,-1 0 2 15,-3 0-3-15,2 1 2 0,-2 0-2 0,-1 1-3 16,-1 1 0-16,-1 1-5 0,1 1-6 0,-4-1-7 16,-2 1-11-16,1 2-15 0,-4-1-17 0,-3 1-18 15,1 2-26-15,-4 0-28 0,-4 0-36 0,2 0-51 16,-4 0-53-16,0 0-7 0,-1 0 23 16,0 0-189-16</inkml:trace>
  <inkml:trace contextRef="#ctx0" brushRef="#br0" timeOffset="4049.21">13410 3543 1382 0,'0'0'-151'0,"0"0"18"0,0 0 1 0,0 0 63 0,0 0 66 15,0 0 17-15,0 0 13 0,0 0 1 16,0 0 3-16,0 0 0 0,134 38-4 15,-98-29-7-15,5-1-5 0,-1 0-4 0,3 0-6 16,-3 0-1-16,-1 0-3 0,-4 0-3 0,-2 2 2 16,-3-2-2-16,-2 0 2 0,-2 2-2 0,-5-1 6 15,0 3-7-15,-4-2 0 0,-5 2 1 0,-3-2-8 16,-3 0 10-16,-4 2 7 0,-2-1 13 16,-6 3 14-16,-4 0 6 0,-4 2 0 0,-4-1-2 15,-5 2 1-15,4-2-2 0,-2 0-1 0,-1 1-7 16,3-2-3-16,-1 1-13 0,3-1-5 0,2 0-7 15,3-1-15-15,-1 1-5 0,5-1-25 0,2 2-42 16,3-2-53-16,0 0-68 0,3-1-43 0,0-3-49 16,0-4-99-16</inkml:trace>
  <inkml:trace contextRef="#ctx0" brushRef="#br0" timeOffset="6177.59">14163 3724 682 0,'0'0'221'0,"0"0"-406"0,0 0 88 15,0 0 159-15,0 0 27 0,0 0-23 0,0 0-27 16,0 0-3-16,0 0 8 0,66-122 4 0,-49 102 3 15,0 1-9-15,-2 2-3 0,4 0-5 16,-1 2-10-16,0 3-6 0,1 2-7 0,1 1-7 16,0 3-6-16,-4 3-3 0,0 2-5 0,0 1-4 15,-3 0 6-15,-3 5 1 0,-1 4 9 0,0 0 7 16,-3 5 7-16,0 1 3 0,-4 2 10 0,2 1 0 16,-4 0-5-16,0 2 4 0,0-3-3 0,-4 0 4 15,0 1 4-15,0-4 2 0,-2 0 2 16,-1-2 3-16,3 0-1 0,-2-4-2 0,2-1-6 15,2-3-5-15,-1-1-3 0,2 1-2 0,1-3 2 16,0-1 5-16,0 0 2 0,0 0 8 16,0 0-2-16,0-1-12 0,0-3-10 0,3 0-13 15,-1-3-8-15,2-4 2 0,2-4 2 0,3-2-4 16,0-1 1-16,-1-2-1 0,2 1-2 16,1-2 1-16,-1 0-3 0,1 0-8 0,3 3-7 15,-1 0-6-15,0 2-8 0,2 2 0 0,-2 4 0 16,1-1 1-16,-2 4-1 0,0 3-1 0,-2 1-1 15,-1 3 0-15,-1 0 6 0,-1 0 4 16,-1 5 6-16,-2 1 10 0,0 2 9 0,0 4 9 16,-2-1 2-16,0 1 5 0,-2 3-2 0,0 2 0 15,0 0 3-15,0 0-4 0,0 1-1 0,0-1-1 16,0-3-4-16,0 0-1 0,0-1 2 0,0-1-5 16,0-2 1-16,0-2-3 0,3-1-9 0,-1-2 4 15,1-1-8-15,3-3-3 0,-3 0 3 16,2-1 4-16,1 0 8 0,-1 0 12 0,0-1 15 15,3-3 3-15,1-3 5 0,1-3 0 0,1 0-4 16,1-2-4-16,-1-1-1 0,0-2 0 0,0-2-3 16,-1 1 3-16,0-2-4 0,1 0-4 15,-1 1-4-15,-1-1-3 0,0 2-3 0,1 2-2 16,-3 2 4-16,-2 0-3 0,2 4 0 0,-5 1 1 16,2 1-1-16,-4 4 3 0,1 1-1 15,-1 1 2-15,0 0-8 0,0 0-11 0,0 0-17 16,0 2-10-16,-3 4 12 0,0 2 12 0,0 3 18 15,-2 1 7-15,1 3-1 0,1 2-3 16,0 1-3-16,1-1 1 0,2 0-3 0,0 2 1 16,0-3 0-16,0-1-3 0,1-3 0 0,4 1 0 15,-1-4-6-15,2 0-5 0,1-4 2 0,1-1 2 16,1 0 5-16,-2-2 12 0,3-2 5 16,0 0 9-16,-1 0 9 0,1-2 5 0,-2-3 5 15,1-1 10-15,0-2 1 0,1-3-3 0,0 0-3 0,-1-3-11 16,2-1-5-16,-1-2-5 0,-2-1-4 15,2 0 0-15,-2-2-10 0,1 1-1 0,-2-2-8 16,3 0-7-16,-3 0-3 0,1 2-10 0,-4 0-11 16,4 1-1-16,-4 4 2 0,-2 2 7 15,0 3 16-15,-2 2 10 0,0 3 4 0,0 4-11 16,0 0-26-16,-2 0-34 0,0 4-34 0,-1 4 7 16,-4 1 22-16,2 4 31 0,-1 4 30 0,-3 4 3 15,3-2 1-15,1 2-3 0,-2 1 0 16,3-1-3-16,4 0-1 0,0 1-3 0,0-2 2 15,0-3 1-15,4-1 0 0,1-1 2 0,1-5 1 16,0 0 4-16,0-5 2 0,0 0 5 16,1-1 7-16,0-3 6 0,-1-1 11 0,2 0 14 15,-1-1 15-15,2-5 12 0,0-1 3 0,1-4-8 16,1-1-15-16,1-1-12 0,-2-2-12 0,1 0-4 16,-1-2-5-16,0 1-6 0,1-1-6 0,1-1-8 15,-2 0-2-15,1 3-10 0,1 0-2 0,-3 1-5 16,2 4-9-16,-2 1 1 0,0 2-3 15,1 1-1-15,-4 2-1 0,0 3-1 0,2 0-5 16,-4 1 6-16,3 0 6 0,-5 4 6 0,5 1 9 16,-5 1 6-16,2 2 6 0,-2 0 4 0,1 1 5 15,-2 2 0-15,0 1 0 0,1 0 3 16,-2 1-1-16,1-1 1 0,-1 1 1 0,0 1 2 16,0-1 4-16,0-2 8 0,0 0 13 0,0 0 7 15,-3-1 11-15,1-3 13 0,-1-1 9 16,1-3 6-16,-1 1 4 0,1-2-2 0,2 1-7 15,-1-2 3-15,1-1-5 0,0 0 2 0,0 0 1 16,0-1-10-16,0-3-36 0,0-1-33 0,0-1-23 16,0-4-21-16,0-1 9 0,2-2 1 15,4-1-3-15,1-3 5 0,2-2 0 0,3 0 4 16,0-1-6-16,3-1-3 0,4 2-5 0,-4 2-1 16,1-1 9-16,1 4 3 0,-1 2 8 0,1 1-1 15,-2 0 1-15,1 4 1 0,-1 3 1 0,0 0 2 16,-2 3-4-16,0 1 5 0,-3 0 0 0,0 6 7 15,-2 1 8-15,-1 1 4 0,0 2 4 16,-2 3 3-16,0-1 10 0,-1 2 5 0,-2 0 10 16,1 1-1-16,-3 1-3 0,0-1-2 0,0 0-2 15,0-1 2-15,0 1 2 0,-1-2 9 16,-3-2 3-16,1 0 6 0,0-1 4 0,-1 0-4 16,0-3-8-16,2-1-12 0,-1-3-11 0,2 0-10 15,1-2-1-15,0-1-2 0,0 0 5 16,0 0 8-16,0 0 4 0,0-1-4 0,0-2-8 15,1 0-6-15,4-4-7 0,-1-4 1 0,5-1 6 16,-1-3-8-16,6-1 0 0,-3-3 1 0,3 0-2 16,1 0-1-16,1 1-1 0,-1 1-7 15,-1 1-7-15,2 0 2 0,-4 4-4 0,3 1 0 16,-2 0-2-16,2 3-7 0,-3 2-8 0,1 2-6 16,-2 1 0-16,-1 3-7 0,0 0 6 0,0 0 0 15,-4 3 3-15,0 2 10 0,1 4 2 0,-4-1 7 16,3 1 4-16,-2 3 11 0,0-1 6 15,0 1 8-15,-3 4 7 0,2-3-3 0,0 2 3 16,1 1-2-16,-2 2 3 0,2-3-6 0,0 1 2 16,-2 0-1-16,2-1-9 0,1-3 10 0,0 0-3 15,0-2 1-15,4-2 5 0,-3-1-6 0,2-1-1 16,1-2 6-16,2-2 8 0,1-2 11 16,0 0 16-16,2 0 10 0,-2-6 1 15,6-1 0-15,-5-1 0 0,4-1-7 0,-4-3-4 16,4 1 5-16,-5-2-8 0,6-1-4 0,-5-1 2 15,1 1-11-15,0-1-3 0,-2-1-1 0,-2 0-5 16,1 2-10-16,-1-1 0 0,-1-1-3 0,-4 1 8 16,-1 2 17-16,-3 0 4 0,-1 4 1 0,0 1-4 15,0 1 2-15,-5 3-5 0,1 2-7 16,-2 1-8-16,-4 0-21 0,3 1-7 0,-3 0-1 16,-2 3-1-16,0 3 1 0,0 0 4 0,0 2 2 15,3 1-4-15,-2 2 4 0,0 1-4 16,2 2 4-16,0 0 3 0,2 0 0 0,0 1-4 0,0-1-2 15,5-2-4-15,0 0-10 0,0-3-3 16,2 0-7-16,0-1-3 0,0-2 2 0,3-1-1 16,-1 0 0-16,3-2-1 0,1 1 0 0,1-2 1 15,-1 1 4-15,1-2 10 0,1-1 5 16,3 0 8-16,-2 0 11 0,0 0 2 0,0 0 1 0,-1 0 2 16,0 0-3-16,2 0-2 0,-2 0 2 15,2 0 0-15,-1 0-5 0,-1 0 3 0,1 0 0 16,0 2-2-16,0 0 7 0,1 1-2 15,-1-1-6-15,3 2 1 0,-1-2-13 0,0 0-16 16,-1 1-23-16,3-1-35 0,-2 1-34 0,1-1-32 16,-1 0-68-16,-2 0-48 0,-1-2-478 0</inkml:trace>
  <inkml:trace contextRef="#ctx0" brushRef="#br0" timeOffset="6400.07">16280 3080 2270 0,'0'0'-126'0,"0"0"45"15,0 0 77-15,0 0 2 0,0 0-42 0,0 0-20 16,0 0-17-16,0 0-18 0,62 121-28 15,-26-111-71-15,10-1-87 0,-13-3-82 0,-5-2-425 0</inkml:trace>
  <inkml:trace contextRef="#ctx0" brushRef="#br0" timeOffset="7381.31">16634 3512 2168 0,'0'0'-80'0,"0"0"7"16,0 0 76-16,0 0 95 0,0 0-68 0,0 0-49 15,0 0 8-15,0 0 5 0,0 0 3 16,0 0 5-16,0 0-2 0,124-116 0 15,-104 105-2-15,-4 1-4 0,-1 3-5 0,2 1-4 16,-3 1-5-16,-1 3-10 0,-1 2-6 0,-2 0-9 16,-2 0-3-16,0 4-1 0,-4 1 0 0,0 2 6 15,-2 1 6-15,-1 1 11 0,-1 3 10 0,0 2 7 16,0 0-1-16,0 0 5 0,0 4 3 0,-2-1 2 16,0 0 5-16,-3 2-4 0,3-2 3 15,1 0-1-15,0-1-4 0,0-1 1 0,1-1-1 16,0-1-2-16,1-3-2 0,1-2-1 0,3-2-6 15,0-3 3-15,4 0 1 0,-2-2 7 0,2-1 17 16,1 0 11-16,5-7 15 0,-4-1 1 16,5-3-3-16,-2-2-7 0,4-1-8 0,-4 0-1 15,4-3-3-15,-5 1-3 0,3 0-1 0,-3-2-2 16,-1-1-8-16,5 0-1 0,-6 1-3 16,2 0-7-16,-3 0 0 0,0 2-4 0,-1 1-2 15,-1 3-3-15,-4 2-1 0,2 2-1 0,-3 3 0 16,-3 1 6-16,0 3-3 0,0 1-7 15,0 0-15-15,0 0-21 0,-2 2-10 0,0 3 12 16,-4 3 20-16,2 2 18 0,-4 3 18 0,0 2-1 16,3 1 2-16,-2 1 1 0,2 0 2 0,0 2 3 15,3-2 0-15,-1-2 2 0,3 0-3 0,0-3-3 16,0-3-1-16,2-2-6 0,1-1-3 0,4-3 1 16,-3-1 1-16,5-1 5 0,1-1 13 15,0 0 9-15,2-5 4 0,2-2 0 0,0-1-5 16,0-3-5-16,2 2-3 0,-2-3 1 0,2 1-4 15,-3-1-3-15,-1-4 1 0,0 4-5 0,2-2 0 16,-3 0-7-16,0-2-7 0,0 1-7 16,-1 2-7-16,1 0-5 0,-2 0-5 0,0 4 3 15,-2 2-4-15,-3 2-3 0,-2 3-10 0,-1 1-25 16,1 1-18-16,-2 0-15 0,0 1 21 0,0 3 41 16,-2 3 40-16,0 4 30 0,0 0 1 0,-5 5-3 15,5-1-3-15,-4 3 1 0,2 0 4 0,2-1-2 16,1 1-9-16,-1-3-3 0,2 0-1 15,0-2-2-15,5 0 4 0,1-4-2 16,-2 1-5-16,6-3 2 0,0-2 6 0,1-1 6 16,6-2 4-16,-2-1 15 0,4-2 2 0,1-2 12 15,0-3 7-15,1-2-2 0,1-3 2 0,-2 0-1 16,3-2 4-16,-1 0-1 0,-6-1 2 0,3 0-2 16,1-4-6-16,-4 2-8 0,-1-1-6 0,2-3-9 15,-2 0-9-15,3-6-3 0,1 0-10 16,-2-5-6-16,-2 1-3 0,-1-2-3 0,-1 3 1 15,-6 2 6-15,-2 6 18 0,-4 6 8 16,-1 1 15-16,0 6 3 0,0 3-10 0,-2 3 5 16,-5 0-11-16,-1 2-9 0,-1 0-8 0,-3 7-15 15,-1 5-11-15,-3 3 4 0,0 3-4 0,-2 5 1 16,3 2 2-16,3 1-3 0,0 2 4 16,2-3-13-16,6 3-14 0,0-4-24 0,4 1-40 15,2-2-32-15,7-1-32 0,7 1-46 0,8-4-65 0,4-1-117 16,-2-5-99-16,-11-4-478 0</inkml:trace>
  <inkml:trace contextRef="#ctx0" brushRef="#br0" timeOffset="8141.76">19057 3303 2313 0,'0'0'-8'15,"0"0"31"-15,0 0 73 0,0 0-20 0,0 0-42 16,0 0 2-16,0 0 10 0,0 0 7 0,0 0 1 16,0 0-11-16,0 0-13 0,0 0-8 0,0 0 3 15,0 0 0-15,-2-23-1 0,-5 21-8 16,2 1-14-16,-3 1-10 0,-3 0-12 0,-2 0-3 15,-4 4-3-15,-3 2 4 0,1 2-1 0,-2 3-1 16,0 0 4-16,1 4-1 0,-1 0 0 16,1 1 3-16,5 3-1 0,-1 0-5 0,2 0-1 15,1 1-3-15,2-1-4 0,6-1 0 0,-2-1-6 16,5-2 0-16,1-1-2 0,1-3 2 0,0-2-4 16,4-3-3-16,3-1 2 0,0-2 1 15,1-3 19-15,2 0 21 0,4-1 16 0,0-7 19 16,4-2 6-16,0-3 0 0,4-3-4 0,0-4-5 15,-1 0-6-15,5-3-4 0,-2-1-1 0,-2-3 0 16,5-1-6-16,-4-5-2 0,4-1-3 0,-1-6-7 16,2-4 1-16,0-1-4 0,-3 1-4 0,0 6 2 15,-3 4 3-15,-5 6 3 16,-3 4 2-16,-5 5 5 0,-5 6-4 0,4 1 3 0,-7 6 4 16,0 4-2-16,-1 2-4 0,0 0-15 0,0 0-19 15,0 2-24-15,-1 5 11 0,-3 6 20 16,-3 3 16-16,0 5 23 0,2 4-6 0,-3 0-7 15,-2 4-3-15,1 0 2 0,3 2-3 0,-3 1 1 16,1 3 1-16,2-1-4 0,3-2 1 16,2-1-5-16,1-5-2 0,0-2-7 0,0-2-7 15,4-5-12-15,3-3-11 0,3-1-5 0,-1-4-10 16,1-2 3-16,2-4 8 0,-1-1 4 0,5-2 18 16,-2 0 11-16,1-4 7 0,1-5 10 0,2-1 5 15,1-3 3-15,1-2-1 0,0-4 0 0,0 0-1 16,2-3-1-16,-3 0-3 0,1-2-1 0,-3-2-4 15,-1 1-1-15,-4 1 4 0,-2 2 1 16,-3 5 9-16,-4 2 14 0,-2 4 13 16,-1 4 13-16,0 5 9 0,-1-1-9 0,-3 3-13 15,-3 0-16-15,-2 0-15 0,-2 5-4 0,-1 5-2 16,-6 3 2-16,0 4-1 0,2 1-6 0,-1 3 1 16,-2 0-6-16,6 0-5 0,0 1-13 0,3 1-26 15,2-2-31-15,0-1-64 0,8-2-64 16,0 2-81-16,1-3-58 0,10-1-14 0,-2-3-93 15,-2-7 95-15</inkml:trace>
  <inkml:trace contextRef="#ctx0" brushRef="#br0" timeOffset="8892.68">19954 3205 2279 0,'0'0'52'0,"0"0"-33"15,0 0 50-15,0 0 31 0,0 0-44 16,0 0-21-16,0 0-9 0,0 0-4 0,0 0-4 16,138-56-5-16,-110 53 1 0,-6-1-7 0,6 1 1 15,-5 2-6-15,-2 1-3 0,-1 0 0 16,-2 1-5-16,-5 4-3 0,3 1-6 0,-6 1-7 16,1 3-12-16,-6 0-4 0,1 0-5 0,-4 1-1 15,-2 0 7-15,0-1 7 0,-4 4 11 16,-4-2 10-16,-4 0 14 0,-1 0 0 0,-3-1 4 15,-1-2-1-15,-3 0-8 0,4-2 0 16,-2-2-2-16,0 0 1 0,4 0-3 0,0-1 1 0,6-2-1 16,1 0-2-16,3 0 4 0,2-2-17 0,2 0-21 15,0 0-26-15,0 0-34 0,6-4-12 16,-2 1 21-16,7-5 25 0,5 0 31 0,5-3 24 16,1-3-2-16,5-2-1 0,3-1 0 0,-1-1-5 15,2-2-5-15,-1 2-4 0,1 2 3 0,-5-2 4 16,3 4 7-16,-2 2 8 0,-4 0 3 0,-2 4 4 15,-2 2 3-15,-5 4 1 0,1 0 1 0,-4 2 2 16,-2 0 2-16,0 3 3 0,-4 4 5 16,2 3 1-16,-4 2 5 0,3 5 3 0,-2 2 11 15,-3 3 1-15,3 4 2 0,-4 2-1 16,0 4-8-16,0 1-1 0,0 1-6 0,-5 1-6 0,-1 0-3 16,-1 3-2-16,-2 1-2 0,-3-1-6 15,-4 0 2-15,2 0-5 0,-5-2 2 16,-3-2 6-16,-3-1 2 0,1-4 4 0,-5-2 10 15,5-5 7-15,-2-3 1 0,4-1 6 0,3-6 2 16,3-1 1-16,1-4 0 0,5-3-1 0,6-3 2 16,-1-1 4-16,5 0 11 0,0 0-9 0,0-4-19 15,0-6-21-15,4-4-17 0,1-2-3 16,4-9 2-16,3-1 7 0,7-5-3 0,2-5-1 16,7-5-2-16,4-6-14 0,6-4-9 0,4-5-18 15,3-1-15-15,4 0-3 0,-1 3 9 0,0 6 11 16,-4 5 17-16,-2 6 14 0,-6 11 1 0,-3 4 4 15,-7 8-2-15,1 4-4 0,-7 6-3 16,1 1 0-16,-4 3 0 0,-4 3-4 0,-2 3 11 16,-1 3 2-16,-3 1 7 0,-4 1 12 0,0 2 8 15,-3 0 7-15,0 1 6 0,-4 2 4 0,-5-1-8 16,-2 1-2-16,0-3-5 0,-6 0-8 0,1 0 0 16,-3 0-10-16,0-3-11 0,0-1-24 15,2 0-26-15,1-1-56 0,-2 2-60 16,8-5-77-16,0 1-128 0,6-2-48 0,-2-2-551 0</inkml:trace>
  <inkml:trace contextRef="#ctx0" brushRef="#br0" timeOffset="9882.7">21341 3116 1224 0,'0'0'292'0,"0"0"-2"0,0 0 23 0,0 0-79 16,0 0-84-16,0 0-29 0,0 0-31 0,0 0-29 15,0 0-26-15,0 0-26 0,0 0-7 16,0 0-6-16,0 0-4 0,-101-25-3 0,81 33 4 16,3 2-4-16,2 0-1 0,2-1 1 0,3 2-12 15,1 0-3-15,1 1-6 0,2-2-8 0,3 0-1 16,2 0-5-16,0-3-9 0,1-1-7 0,0-1-2 16,0-1-5-16,4 1 3 0,2-3 10 15,4 0 15-15,1-2 15 0,0 0 17 16,5-4 12-16,-2-3-2 0,4 0 4 0,-5 0-1 15,3-2-2-15,-4 1 1 0,0-2 1 0,1 1-4 16,-2 0-1-16,1 2 1 0,-1-1-4 0,-3 2 0 16,3-1-5-16,-5 3-6 0,1 3-8 0,-4 1-4 15,3 0-5-15,-3 1-3 0,-2 4 6 0,4 1 4 16,-2 2 8-16,-1 0 14 0,0 1 5 0,-1 0 5 16,2 2-1-16,-1 0 2 0,0 1-3 15,1-2 1-15,1-1 2 0,-1-1 0 0,5-1 5 16,-5-2 9-16,4-2 12 0,-2 0 12 0,3-2 19 15,2-1 6-15,0 0 5 0,2 0 0 16,6-5-16-16,-1-3-10 0,2-1-6 0,3-2-7 16,-2-1-3-16,1-2-4 0,2 0-7 0,0-2-6 15,0 0 0-15,1-1-4 0,0-3 0 16,3 0-2-16,-2-5-3 0,1-2-5 0,2-3-7 0,2-3-8 16,1-6-13-16,0-1-14 0,0-1-7 15,-1 0-2-15,-5 6 7 0,-7 3 17 0,-4 7 13 16,-5 4 9-16,-3 8 9 0,-5 4 8 15,-1 3 3-15,0 5-1 0,0-1-15 0,-5 2-24 16,-2 3-21-16,-5 5 4 0,-5 5 7 0,-2 4 18 16,-4 6 16-16,2 2-1 0,2 4 7 15,2 2 1-15,3-1 3 0,0 2 2 0,6-1-1 0,0 1-10 16,1 1-3-16,3-4-4 0,3 1-4 0,1-5 2 16,0-1-5-16,5-3-2 0,2-1-3 15,2-2 2-15,0-4 3 0,2-2 0 0,0-2 8 16,1-2 1-16,2-1 7 0,3-3 4 0,-3-3 2 15,1-1 2-15,3-1 0 0,-2-5 2 0,1-2-3 16,1-1 0-16,0-3-1 0,1 0-3 16,-2-2 0-16,3-2-3 0,-2-2-4 0,-2 1-3 15,2 0-2-15,-1-1-4 0,-2 3 2 0,-4-2 0 16,-1 5-2-16,0 1 0 0,-4 3-1 16,-2 2 4-16,-4 4-3 0,0 2-5 0,0 0-23 0,0 0-32 15,0 5 3-15,-5 0 13 0,-2 5 23 16,-1 2 30-16,1 4 3 0,-2-1-3 15,1 2 1-15,0 0 2 0,3-1-4 0,0 0 1 16,0 0-4-16,3 1 1 0,2-3-2 0,0 1 0 16,2-3 0-16,3 1-4 0,1-3 2 0,3-4 3 15,-3 1 7-15,4-3 13 0,-2-3 16 0,3-1 9 16,1 0 5-16,1-5-5 0,1-2-8 0,-1 0-6 16,4-4-6-16,0 2-2 0,0-1-1 0,-1-2-2 15,-2 0-3-15,4 0-4 0,-1-2-2 16,0 1-4-16,2-2-1 0,-1 3 0 0,-1-1-4 15,1 3 0-15,-4-1-1 0,1 4 0 0,-5 2-2 16,0 2-1-16,-5 0-5 0,0 3-6 16,-4 0-4-16,0 0 5 0,0 4 12 0,-1 2 9 15,0 2 10-15,0 2-1 0,0 0 1 0,0 2-4 16,-1-2-7-16,-1 0-1 0,2 1-10 0,0 0-1 16,0-1-5-16,0-1-11 0,0-2-22 0,0 0-42 15,3 0-56-15,2-2-90 0,3-1-138 16,-1-3-435-16,-2 0 70 0</inkml:trace>
  <inkml:trace contextRef="#ctx0" brushRef="#br0" timeOffset="10082.59">22690 2667 2580 0,'0'0'1'15,"0"0"15"-15,0 0 21 0,0 0-35 0,0 0-52 16,0 0-10-16,0 0-4 0,0 0 13 0,0 0 18 16,0 0-23-16,0 0-28 0,0 0-42 15,123 14-54-15,-99-8-68 0,2-1-78 0,3 2-64 16,-9-1-65-16,-5-3-58 0</inkml:trace>
  <inkml:trace contextRef="#ctx0" brushRef="#br0" timeOffset="10233.87">23037 2728 1745 0,'0'0'282'0,"0"0"-89"16,0 0 8-16,0 0-45 0,0 0-68 0,0 0-47 15,0 0-22-15,0 0-6 0,0 0-13 0,0 0-4 16,0 0-6-16,121-34-6 0,-97 29-14 0,1 3-25 16,0-2-51-16,-3-1-80 0,1 2-134 0,-6 1-233 15,-7-1-852-15</inkml:trace>
  <inkml:trace contextRef="#ctx0" brushRef="#br0" timeOffset="10481.96">21848 2762 2830 0,'0'0'-253'0,"0"0"117"16,0 0 90-16,0 0 135 0,0 0-32 15,0 0-25-15,0 0-9 0,131 20-12 0,-87-15-5 16,1-1-12-16,0 2-15 0,5 0-23 0,0 1-38 16,-1 3-73-16,-1 0-128 0,-10-2-195 0,-15-2-909 15</inkml:trace>
  <inkml:trace contextRef="#ctx0" brushRef="#br0" timeOffset="10650.48">21940 3552 2437 0,'0'0'58'15,"0"0"-48"-15,0 0 21 0,0 0-3 16,0 0-30-16,0 0-52 0,-121 117-47 0,120-103-75 15,1-1-109-15,4-3-117 0,2-2-81 0,0-4-578 16</inkml:trace>
  <inkml:trace contextRef="#ctx0" brushRef="#br0" timeOffset="11423.89">23698 2999 1373 0,'0'0'584'0,"0"0"-549"16,0 0 56-16,0 0 44 0,0 0-39 0,0 0-36 16,0 0-8-16,0 0-16 0,0 0-19 15,0 0-23-15,0 0-19 0,0 0-12 0,0 0 2 16,0 0 5-16,-69-49-1 0,49 49 0 0,-1 2-3 15,1 5 0-15,-5 0 10 0,1 3 9 0,1 1 6 16,-1 0 3-16,4 1 3 0,-1 1-3 0,6-1 6 16,0-1 0-16,1 3-4 0,3-1 5 15,2-1-3-15,2-1-1 0,2-1-1 0,1 0-1 16,1-5-8-16,3-1-3 0,0-1-1 0,0-1-2 16,0-1 13-16,6-1 22 0,-1 0 24 0,2 0 19 15,3 0 12-15,8-3-9 0,2-4-16 16,1-2-10-16,4-1-9 0,1-2-2 0,0-1-2 15,1-5-1-15,2 1-4 0,-3-2-3 0,2-2 1 16,1-4-4-16,0 0-1 0,5-4-4 0,0-2-5 16,0-2-8-16,1-4-3 0,0-1-9 15,-4 1-8-15,0 0 1 0,-3 3-4 0,-5 3 7 16,-2 3 10-16,-4 6 10 0,-6 4 10 0,-5 4 11 16,-2 6 11-16,-4 4-5 0,0 1-9 15,-5 3-23-15,-1 0-26 0,-4 3-9 0,-9 5 4 0,-1 6 12 16,-5 4 14-16,-1 3 13 0,-2 4 1 15,5 1 4-15,1 3 4 0,2 0-4 0,2 2-2 16,7 1-3-16,-1 0 0 0,4 3-5 16,6-3 2-16,0 2-1 0,2-2-7 0,2-4 4 15,4 0-3-15,3-3-1 0,3-4-1 0,1-1 1 16,2-5 4-16,1-3 0 0,-1-1 12 0,2-4 1 16,4-4 5-16,-1-3 5 0,0 0-3 0,2-2 1 15,0-4 1-15,4-3-2 0,-5-2 1 0,0-2 3 16,1-3-7-16,-1-1 3 0,2-2-7 15,-2-2-4-15,2-2-1 0,-3-1-7 0,-2 0 4 16,-2 1-4-16,-1 2 3 0,-5 2 2 0,-4 6 4 16,1 1 11-16,-7 3 14 0,0 4 7 0,-1 3-5 15,-8 1-10-15,-2 1-21 0,-6 2-4 16,-8 8 1-16,-2 1 7 0,-5 5 6 0,1 5 4 16,-1 2 0-16,4 1-2 0,0 2 1 0,5 0-5 15,4-1-5-15,3 3-4 0,4-4-6 16,1 0-11-16,8-1-7 0,2-1-6 0,1-1-14 15,2-2-2-15,5 1-11 0,6-4-16 0,2-2-14 16,2-3-34-16,2 0-58 0,4-3-105 0,-5-3-177 16,-8-2-778-16</inkml:trace>
  <inkml:trace contextRef="#ctx0" brushRef="#br0" timeOffset="12252.48">17411 4417 2101 0,'0'0'-96'0,"0"0"58"0,0 0 55 15,0 0 54-15,0 0 3 0,0 0-27 16,0 0-5-16,0 0-5 0,0 0-1 0,0 0-5 16,0 0-13-16,0 0-6 0,76-133-3 0,-53 96 1 15,-1-4-2-15,1-3-1 0,3-3-4 16,-3-1 0-16,2 0 0 0,-3 1-2 0,-1 6 4 15,-3 6 2-15,-5 7 6 0,-3 8-2 0,-4 4 2 16,-1 7 3-16,-5 4-5 0,1 4 8 0,-1 1-8 16,0 0-22-16,0 4-20 0,-2 5-5 15,-4 5 2-15,-2 6 19 0,1 4 18 0,-3 6-2 0,-1 3 2 16,1 1-3-16,0 1 2 0,2-1-1 16,-2 0 0-16,4-3 2 0,1 0-7 0,2-3 4 15,-1 0-2-15,3-4 1 0,0-2-2 0,1 0 4 16,0-5-4-16,0-1-5 0,1-3-2 0,5-3-14 15,-3-3 0-15,4-2-1 0,-3-2 1 0,5-2 8 16,0-1 12-16,0 0 11 0,2-5 3 16,2-4 10-16,3-3-7 0,1-2-5 0,-1-1 8 15,4-2-12-15,1-3 2 0,-2 0-1 0,0 0-5 16,-3 1 0-16,1 2 2 0,-4 2-4 16,-3 4 1-16,-2 2 1 0,-2 6-2 0,-3 1 0 15,-3 2-13-15,0 0-2 0,0 0-12 0,0 1 2 16,0 3 18-16,0 2 13 0,1 6 19 15,0 3 6-15,1 1-3 0,1 3-4 0,-2 3-1 16,0-1-5-16,1 2-5 0,-1 0-2 0,5-2-4 16,-2 0-2-16,3-3-1 0,2-2-4 0,-3-2 0 15,3-2-6-15,1-4-5 0,1-1-9 16,1-1-7-16,3-2-5 0,-3-3-6 0,5-1-2 16,-2-4-9-16,4-5-31 0,-1-1-55 0,0-4-66 15,-3-3-86-15,-3 4-97 0,-4 5-508 0</inkml:trace>
  <inkml:trace contextRef="#ctx0" brushRef="#br0" timeOffset="12441.1">17397 4007 2541 0,'0'0'-149'16,"0"0"83"-16,0 0 12 0,0 0 3 0,0 0-37 15,0 0-11-15,0 0 26 0,0 0 65 16,0 0 21-16,0 0-6 0,136-4-11 0,-80-6-16 16,6-1-15-16,3 1-34 0,6 0-63 0,4 3-74 15,0 1-128-15,-17 3-211 0,-22 0-83 0</inkml:trace>
  <inkml:trace contextRef="#ctx0" brushRef="#br0" timeOffset="12873.99">18482 4123 1946 0,'0'0'59'0,"0"0"-33"0,0 0 40 0,0 0 27 16,0 0-33-16,-123 55-34 0,107-42-4 0,-2 2 9 16,7 1-6-16,1-2-12 0,-1 2-4 15,3 0-10-15,3 0-3 0,0 0-4 0,3-2-5 16,2 0-6-16,0 0-10 0,2-2-5 15,6-3-10-15,0-1-5 0,2-1 5 0,0-2 11 0,0-3 10 16,3-1 16-16,-2-1 3 0,4 0 2 16,-1-4 7-16,2-4-2 0,0-3 3 0,4-4-1 15,-1-1-1-15,-1-1 1 0,0-3 1 0,-3 2 4 16,2-3-1-16,-3-1 1 0,-3 2 1 16,0-1-3-16,-2 1-1 0,-2 1 3 0,-4 3 4 0,2 3 7 15,-4 3 16-15,-1 4 9 0,0 3 6 0,0 0 5 16,0 3-6-16,-1 0-10 0,-3 0-9 15,2 0-16-15,0 5-16 0,-4 2-6 0,1 2-2 16,-2 6 0-16,-2 0 6 0,4 1-2 0,-1 3-3 16,3 1-5-16,2 0 0 0,0 0-3 15,1 0-2-15,0-3-1 0,5 0-12 0,3 1-8 16,1-4-14-16,4-1-16 0,3-2-12 0,-1-2-16 16,6-3-18-16,-2-3-43 0,8-3-42 15,-2 0-72-15,-4-3-92 0,-5-1-588 0</inkml:trace>
  <inkml:trace contextRef="#ctx0" brushRef="#br0" timeOffset="13065.21">18537 3711 2683 0,'0'0'-109'0,"0"0"56"0,0 0 37 15,0 0 36-15,0 0-31 0,0 0-26 0,0 0-15 16,-14 123-11-16,34-109-2 0,6-2-5 16,10-1-11-16,3-2-57 0,5-1-105 0,-11-3-178 15,-6-1-892-15</inkml:trace>
  <inkml:trace contextRef="#ctx0" brushRef="#br0" timeOffset="13919.16">18830 4332 2835 0,'0'0'-33'0,"0"0"40"15,0 0 29-15,0 0-12 0,0 0-43 0,0 0-11 16,0 0 2-16,0 0 0 0,0 0 8 15,0 0 1-15,73-134 0 0,-47 112 3 0,-1 1 5 16,1 5 1-16,-4 3 3 0,1 1-3 0,0 4-4 16,1 2-4-16,-3 4 2 0,1 0-6 0,-2 2-2 15,1 2 5-15,-2 5-3 0,0 2 5 0,-5 1-5 16,4 1-4-16,-6 2-2 0,-1 3 0 16,0-1 6-16,-3 0 0 0,-6 0 2 15,-1 3 2-15,-1-4 1 0,-1 1 10 0,-5-1 7 0,-9 1 10 16,4-1 5-16,-7-3 5 15,-2 0-1-15,-1-2-1 0,0 0 5 0,0-2-1 16,0-1 3-16,3-3 4 0,5-1-1 0,2 0-3 16,0-2-2-16,4 0-9 0,5 0-12 0,1-2-13 15,1-2-31-15,0-1-26 0,1-2-17 0,5-3-2 16,6 0 13-16,0-3 15 0,7 0 19 0,1 1-2 16,4-1 2-16,4 0-1 0,-3 3-3 0,5-1 10 15,-1 3 3-15,0-3 9 0,-3 2 5 16,-1 0 9-16,3-1 7 0,-3 2 5 0,3-2 2 15,1 2-1-15,-1 0 3 0,-1 0 4 0,2 2 3 16,-5 0 6-16,2 1 5 0,-5 1 3 0,-1 2 1 16,-2 1 0-16,-5 1-4 0,-3 0-5 0,-2 0-9 15,-6 0 18-15,0 0 37 0,-2 0 26 0,0 0 19 16,-3 0-16-16,-6 4-44 0,-1 2-28 16,-5 1-17-16,-5 5-11 0,-4-2 3 0,2 2-1 15,0 0-4-15,2 3-1 0,0-1-4 16,0 1 0-16,5 0-3 0,-1 2 5 0,5-1-3 15,1-1-2-15,1 1 4 0,6-2-11 0,2-1-10 16,1-1-9-16,1-3-15 0,3 1-9 16,6-3 5-16,-1-4 8 0,1 0 11 0,6-3 29 15,0 0 18-15,4-4 12 0,0-5 6 0,0-2-5 16,3 0-6-16,1-3-4 0,-4-2 4 0,2 0 1 16,-2 0 4-16,-2-3-1 0,-2 1-1 0,2 0-2 15,-4-4-4-15,0 1-2 0,0 0-6 0,-2-1 0 16,-1 4-2-16,-3 1 3 0,-2 3 9 15,-3 5 11-15,-2 3 4 0,-1 5 5 0,0-1-7 16,0 2-18-16,0 0-13 0,-1 3-17 0,-3 3-6 16,-1 2 7-16,-3 5 8 0,-1 1 9 15,-1 2 4-15,3 3 0 0,-4 1 0 0,5-1-2 0,1-1 2 16,-1 2-3-16,3-2-2 0,-2 0-3 16,3-1-3-16,2-2-8 0,0-3-5 0,3 0-6 15,3-1-3-15,-2-2-4 0,4-2-5 16,0 0-6-16,3-2-1 0,0 0 5 0,6-1 6 15,-3-1 6-15,6-1-11 0,-1-2-59 0,3 0-97 16,-3 0-168-16,-8 0-754 0</inkml:trace>
  <inkml:trace contextRef="#ctx0" brushRef="#br0" timeOffset="14140.05">19609 3772 2632 0,'0'0'-179'0,"0"0"37"0,0 0 81 0,0 0 69 16,0 0-24-16,0 0-25 0,0 0-18 15,0 0 0-15,0 0-7 0,0 0-17 16,157 112-42-16,-114-105-105 0,-7-1-160 0,-14-1-799 0</inkml:trace>
  <inkml:trace contextRef="#ctx0" brushRef="#br0" timeOffset="15448.24">20102 4397 1649 0,'0'0'790'0,"0"0"-924"0,0 0 77 0,0 0 153 15,0 0 1-15,0 0-56 0,0 0-11 16,0 0-8-16,0 0-6 0,0 0 0 0,134-107 3 16,-106 85 12-16,-1 1 0 0,2-1 1 0,-3-1-3 15,4 0-6-15,2-4-2 0,2-1-6 16,-1-1-2-16,-2-2 3 0,0 0-7 0,-3-2-2 15,-2 0 0-15,-1 1-7 0,-4 2 4 0,0 5 2 16,-5 2-2-16,-1 1 2 0,-2 5-3 0,-3 2-3 16,-1 1 0-16,-3 7 3 0,-3 1 3 15,-3 5 2-15,0 1-3 0,0 0-8 0,-1 0-12 0,-3 2-13 16,-1 3-9-16,-3 3 1 0,-5 5 7 0,-2 3 11 16,-2 1 8-16,-2 5 4 0,-2 1 0 15,4 1-4-15,-2 3-1 0,3 1 1 0,0 3 3 16,3-1 2-16,1-1 4 0,-2 1 1 0,2-1 3 15,3-1 1-15,2-2-1 0,3-2-5 16,0 0-6-16,3-3-8 0,1 0-7 0,1-5-1 16,3-1-2-16,5-4 0 0,0 0 2 0,0-3 4 15,4-2 5-15,-2-3 4 0,6-2 10 0,-3-1 3 16,6-1 5-16,0-6 3 0,0-2 0 16,1-4 0-16,5 0 0 0,-3-5 1 0,-1 2-1 15,3-1 4-15,-4-4-1 0,-1 1-2 0,-2-2 0 16,-1-2-6-16,1 0-1 0,0-1-5 15,-4 1 2-15,-3 0-1 0,2 4-4 0,-5 4 7 16,-1 1-3-16,-1 6 4 0,-3 2 6 0,-2 3 2 16,-1 2-1-16,0 2-5 0,-1 0-9 0,-5 0-17 15,2 5-8-15,-3 3-4 0,-3 2 1 0,-4 6 9 16,-1 2 9-16,2 0 3 0,-2 4-2 16,1 0 2-16,4 1-1 0,0-3 2 0,3 1 1 15,0 0-3-15,0-3-2 0,5 1-1 0,1-2-1 16,1-2-5-16,0-1-3 0,2-3-2 0,3 1-3 15,1-2 6-15,4-3 4 0,-2-1 4 0,0-3 6 16,1-1 6-16,0-2 4 0,2 0 3 16,4 0 7-16,-1-3-1 0,2-5 0 0,-1 0-1 15,3-2-1-15,-2-1 0 0,-1 0 0 0,2-3 0 16,1 1-5-16,-3 0 2 0,1-2-3 16,-1-2-1-16,0 3-3 0,-1 0 0 0,0-1-4 15,-3 3-1-15,1 0-1 0,-5 4-7 0,-1 0-2 16,-1 3-5-16,-1 1-3 0,-3 2-4 15,0 2-12-15,-1 0-27 0,0 0-32 0,-1 4 7 16,-2 1 15-16,-2 4 34 0,0-1 36 0,-2 4 5 16,-2 1 1-16,3 2 0 0,-1 0 5 0,0 1 3 15,0 1 5-15,3-2 0 0,2 1-3 16,1-1 0-16,1 0-4 0,0-2 2 0,0-1-5 16,3-1 7-16,1-2 2 0,3-2 7 0,0 1 8 0,0-3 3 15,1-2 10-15,1-2 5 0,1 0 7 16,6-1 3-16,-3 0 1 0,4-4-5 0,-2-3-8 15,5 0-8-15,-3-3-5 0,0 1 6 0,-1-1 2 16,1-2 4-16,-3 0-3 0,3-2-9 0,-3 0-6 16,5-2-12-16,0-1-4 0,-1 1-4 15,1-2-4-15,-1 1-3 0,1 3-1 0,-1 0-3 16,-1 5-6-16,-3 2 2 0,-2 1-5 0,-1 2-1 16,0 3-3-16,-1 1-2 0,-2 0-1 15,-2 0 1-15,-1 1 3 0,1 4-1 0,-4 0 4 16,0 0 1-16,-2 1 8 0,0 2 6 0,0 0 8 15,0 2 4-15,0 1-2 0,-3 0 3 16,-1 2-4-16,0 1-1 0,0 1-4 0,0 0 2 16,1 0 0-16,1 2 2 0,-2-1 10 0,1 0-6 15,3-1 2-15,0 0 0 0,0-1-7 0,0-2 4 16,0-3 0-16,5 1-3 0,0-2-7 16,2-1 0-16,2-1-1 0,-2-2 2 0,2-1 10 15,2-2 3-15,0-1 7 0,4 0 6 0,1-1 3 16,1-5-6-16,2 0-3 0,0 0-5 0,-1-2-1 15,-1 0 6-15,-1-3-1 0,2-1 1 0,-4-1-3 16,4-2-4-16,-1-2-4 0,1 0-4 0,1-4-2 16,-2-2-6-16,6 0-4 0,-3-1-4 15,-2 1 2-15,1 3-2 0,-5 2 7 0,-4 6 6 16,-2 2-1-16,-4 4 8 0,-3 3-4 16,0 2-1-16,-1 1 0 0,0 0-7 0,0 0-3 15,-2 4 1-15,-4 3 9 0,-1 4 5 0,-2 1 12 16,-1 4 2-16,0 1-2 0,-3-1-3 0,3 2-5 15,1 0-7-15,0 0-5 0,2 0 1 0,2-1-8 16,0 0-6-16,4-3-15 0,1 1-23 16,-2-2-25-16,2-2-24 0,8-2-18 0,0-4-25 15,3 0-18-15,2-5-79 0,-1 0-166 0,-4 0-728 0</inkml:trace>
  <inkml:trace contextRef="#ctx0" brushRef="#br0" timeOffset="15605.37">22141 3960 2133 0,'0'0'323'0,"0"0"-143"0,0 0-13 16,0 0-44-16,0 0-73 0,0 0-29 0,0 0-13 15,0 0-13-15,0 0-10 0,0 0-17 16,0 0-19-16,0 0 0 0,0 0-4 0,0 0-12 16,15-22-24-16,-4 26-89 0,3 3-160 0,-4-1-240 15,-4-2-859-15</inkml:trace>
  <inkml:trace contextRef="#ctx0" brushRef="#br0" timeOffset="15885.27">20453 3830 2455 0,'0'0'237'0,"0"0"-360"0,0 0 25 15,0 0 59-15,0 0 55 0,0 0 5 0,0 0 12 16,0 0 7-16,119-5-7 0,-68 4-7 16,6 0-9-16,4-2-10 0,2 1-3 0,4 0-7 15,0-1-22-15,1 3-48 0,4 0-99 16,-3 0-193-16,-17 0-223 0,-19 0-815 0</inkml:trace>
  <inkml:trace contextRef="#ctx0" brushRef="#br0" timeOffset="17290.46">22669 4253 2235 0,'0'0'-13'0,"0"0"31"0,0 0 16 15,0 0 5-15,0 0-24 0,0 0-20 0,0 0-1 16,0 0-2-16,0 0-1 0,0 0-2 15,141-123 3-15,-112 111-2 0,3 6 0 0,-2 0 2 16,-1 2-1-16,-1 4 0 0,-5 0 0 0,-1 0-3 16,-5 3-1-16,-3 2-3 0,-3 3-7 0,-1 1 0 15,-5 3 2-15,-1 2 3 0,-3 3 6 0,-1-1 10 16,0 1 0-16,-1 2 13 0,-4-3 7 16,-3-1 0-16,2-1 10 0,-2 1-3 15,1-4 3-15,1-1 2 0,1 0-1 0,1-5 2 16,-1 0-4-16,4-1-6 0,1-3-6 0,-1 0-3 15,1-1-4-15,0 0 1 0,0 0-1 0,1 0-4 16,0-1 1-16,5-4 8 0,-1 0 9 0,4-2 3 16,2-2 1-16,5-3-11 0,2-1-12 0,-1-3 1 15,3 1-6-15,0 0 4 0,1-2 3 0,2 1-3 16,2-2-1-16,-4 1-2 0,2 2-1 16,-1 1-6-16,-2 0 0 0,-1 6-4 0,-1-1-6 15,-4 5-3-15,-1 0-7 0,0 4-5 0,-3 0-7 16,0 0-2-16,-4 4-5 0,-1 3-2 15,0 1 8-15,-1 2 6 0,-3 1 11 0,-1 6 12 16,0-1 9-16,0 2 2 0,-4 2 4 0,0-2 1 16,1 1-4-16,-1 0 4 0,1 0-1 0,1-4 1 15,2 0-2-15,-3 2 1 0,3-4-3 16,0-4 2-16,0 2 3 0,3-3-6 0,3-1-2 16,-2-1-4-16,2-3 1 0,-1 0 9 0,4-2 12 15,-2-1 17-15,3 0 13 0,3 0 6 0,-1-5-3 16,2-2-7-16,1 0-12 0,-3-1-3 15,6-1-1-15,-6-1 1 0,4-3 5 0,-3-1-5 16,4 0-3-16,-3 1-8 0,2-3-6 16,-2 2-3-16,3 0-1 0,-3 1-1 0,-2 1-5 15,1 2 3-15,-3 1-5 0,0 3-1 0,-4 2-2 16,-2 1-7-16,-2 3-7 0,0 0-13 0,-1 0 0 16,-1 0-1-16,0 5 10 0,0 1 20 0,0 2 8 15,0 2 8-15,0 2 3 0,0 4-1 0,-4-1-6 16,1 1 4-16,1 2-5 0,0-1-3 0,-2 0 5 15,2-2-7-15,1-1 2 0,1 0-3 16,0-1-2-16,1-1 0 0,3-1-2 0,1 0 1 16,3-1-1-16,-1-2 4 0,0-1 3 0,1-2 8 15,1-2 8-15,0-1 11 0,1-2 11 0,-2 0 9 16,5 0 7-16,-1-3-4 16,-2-2-2-16,1-2-6 0,-1-1-3 0,0-2 0 0,1-2-4 15,-2 1-3-15,0-3-7 0,1-1-6 16,0-1-6-16,-1-2-4 0,-2-2-3 0,1-1-3 15,0-1-4-15,-1-3-2 0,-3 0-1 0,3-3-7 16,-6 1-2-16,0-2-10 0,-1 2-7 0,-1 2-4 16,-4 3 0-16,-2 2 2 0,-3 3 0 0,-3 4 8 15,3 3-4-15,-1 3 2 0,1 3 3 16,1 1-4-16,1 3-5 0,-2 0-10 0,1 4-1 0,0 4-3 16,-3 1 3-16,2 5 1 0,1 0-3 15,0 1 2-15,3 2 4 0,3 0 9 0,3 1 2 16,0-2 7-16,6 2 0 0,2-3 6 0,1-1 4 15,2-2-1-15,2 1 6 0,-1-3 0 16,3-2 8-16,0-1 7 0,6-1 4 0,-3-2 1 16,3-2-1-16,1-1 4 0,-1-1-3 0,3 0 3 15,1-3 1-15,-4-3-2 0,0-1 4 0,0 1 2 16,0-2 2-16,-1 0 0 16,0-1-2-16,1-2-4 0,2-1-5 0,-2-1-4 0,0-1-1 15,2-3-5-15,-4 0-1 0,2-2-1 0,-3-1-3 16,-2 1 0-16,-1 3-2 0,-1-1 2 15,-5 4 0-15,-3 2 4 0,0 3 8 0,-6 3 6 16,1 1 6-16,-1 4-2 0,0 0-12 0,0 3-16 16,-2 0-11-16,-4 2-7 0,-1 3 6 15,-4 4 11-15,-3 2 5 0,1 5 8 0,-1 1 1 16,-1 0 1-16,3 4 2 0,1-2 3 0,1 2-1 0,2 0-5 16,1-1 0-16,3-1-9 0,2-1-2 15,2 0-4-15,0-3-3 0,2 0-6 0,2-2-3 16,4-3-3-16,1-3-6 0,-1-2-7 0,3-2-16 15,-1-3-10-15,2 0-18 0,6-3-30 0,-2 0-93 16,-1 0-241-16,-6-3-984 0</inkml:trace>
  <inkml:trace contextRef="#ctx0" brushRef="#br0" timeOffset="17500.74">24548 3636 2879 0,'0'0'39'16,"0"0"50"-16,0 0-1 0,0 0-20 0,0 0-29 15,0 0-23-15,0 0-7 0,0 0-13 16,0 0-10-16,0 0-4 0,0 0-10 0,0 0-18 0,0 0-8 16,0 0-2-16,5-21-16 0,5 27-15 15,1 1-41-15,6 2-79 0,-2 3-117 0,-2-3-173 16,-6-1-671-16</inkml:trace>
  <inkml:trace contextRef="#ctx0" brushRef="#br0" timeOffset="32040.85">8020 10192 410 0,'0'0'53'0,"0"0"36"16,0 0 21-16,0 0-7 0,0 0-22 15,0 0-29-15,0 0-11 0,0 0 16 0,0 0 15 16,0 0 7-16,0 0-3 0,0 0-4 0,60-54-6 15,-40 49-11-15,3 0-3 0,5 1-8 16,0-1-6-16,4-1-5 0,1 3-9 16,6-1-1-16,2 1-7 0,1 0 1 0,6 1-3 0,-3 0-4 15,4-1-1-15,1 2-3 0,0 0-2 0,-1 1-3 16,0-1 3-16,-1 1-4 0,0 0 4 16,2 0 0-16,-4 0-3 0,0 0 1 0,-1 0-3 15,-1 0 0-15,-2-1 1 0,-1 1 3 0,0 0-3 16,0 0 3-16,-1 0 2 0,0 0-4 15,-1-2 2-15,0 1 0 0,-2-1-1 0,2 0-1 16,1-1 2-16,0 1-1 0,-1 0-1 0,1-1 2 16,-2 2-2-16,-2-1 1 0,1 1 0 0,-3-1 0 15,4 1-3-15,-4 0 0 0,-2-1 3 0,3 1-4 16,-4-1 2-16,0 1 0 0,-3 0-5 0,0 0 1 16,1-1 1-16,-1 0 1 0,-5 1-2 15,-2 0 2-15,-1 0-12 0,-2-1-6 0,0 1-5 16,-5-1-10-16,-1 1-10 0,-2 0-14 0,-2-1-20 15,1 1-30-15,-6 1-25 0,0-1-33 0,-1 1-13 16,-2 0-31-16,0 0 5 0,0 0-245 0</inkml:trace>
  <inkml:trace contextRef="#ctx0" brushRef="#br0" timeOffset="32511.51">8320 10336 1030 0,'0'0'-95'0,"0"0"9"0,0 0 25 0,0 0 84 16,0 0 18-16,0 0-2 0,117-12-2 0,-82 9 5 16,3 1 7-16,5 0 5 0,1-1-4 15,0 1-8-15,3 1-4 0,1 0 0 0,0 1-6 16,1 0-2-16,1 0-7 0,-1 0-2 0,3 0-4 16,-2 0-2-16,0 2-1 0,1-2-5 15,0 2 0-15,0-1 4 0,0 1 0 0,1-1 1 16,-2 0 2-16,2 1 0 0,0-1-7 0,-1 1 2 15,1-2-2-15,3 0-3 0,-3 0 1 16,0 0 0-16,2-2-2 0,3 0-2 0,-5 0 1 16,4-1-1-16,0 0 0 0,-1-1 0 0,1 1-3 15,-5-1 1-15,0 1-4 0,1 0 3 0,-1 1-3 16,1-2 3-16,-1 2-2 0,-1 0-3 0,0-2-1 16,-1 2-5-16,-1-1-5 0,-2 1-11 15,0 0-13-15,-2 1-32 0,-1-1-26 0,-1 2-34 16,-4 0-39-16,2 0-40 0,-13 0-10 0,-9 0-315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13T13:47:45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3018 4994 0 0,'0'0'47'0,"0"0"72"0,0 0-46 0,0 0-10 16,0 0 1-16,0 0 7 0,0 0 6 15,0 0 2-15,0 0-8 0,0 0-4 0,0 0-7 16,0 0-7-16,-7-2-14 0,7 2-15 0,0 0-13 16,3 0-12-16,-3 0-11 0,1 0-11 0,-1 0-11 15,1 0-1-15,1 0 8 0,-1 0 24 0,5 0 21 16,-1 0 12-16,2 0-1 0,1 0-9 0,-3 0-7 15,7 0 1-15,1-1-1 0,-1 1-1 16,1-2 0-16,1 1-3 0,2 0 1 16,3 0 1-16,-1-1 0 0,3-1 0 0,1 1-1 15,-1 1-2-15,1-1-4 0,4 0 0 0,-2 1 0 16,-1-3-2-16,4 2-2 0,-5 1 0 0,4-2 2 16,-4 2-1-16,0 0 3 0,1 0-2 0,3 0-4 15,-3 1 0-15,-1-2 0 0,4 1 2 0,-2 1 2 16,3 0-2-16,-1 0-3 0,1 0 3 15,2 0 0-15,-1-1 0 0,2 1 2 0,1 0-2 16,0 0 1-16,0 0 1 0,1 0 2 0,-1 0-1 16,7-1 0-16,-4 1 2 0,2-1-2 15,0 0 1-15,1-2 1 0,-3 2-2 0,4-2 0 16,-4 0-1-16,2 1-2 0,-2 0 0 0,5-1 3 16,-5 1-1-16,5 1-3 0,-2 0 0 0,-1-2 0 15,2 1-1-15,1 1 4 0,2-3 2 0,0 3-1 16,-1-2 0-16,2 1 0 0,1 0 0 0,2-1-2 15,-3 2 2-15,0-1-4 0,0 0 1 0,-2-2 3 16,0 2-2-16,1 1 4 0,0-1-1 16,-1 0-2-16,1 1 1 0,-1-1 0 0,-1 0 0 15,1 1-1-15,0 0 1 0,-2-1 0 0,0 2-2 16,2-1 1-16,-2 1 0 0,2 0-3 16,-3 0 4-16,0 0-1 0,3 0-4 0,-5 0 6 15,0 0-4-15,-2 0 0 0,4 0 3 0,-4 0-4 16,4-2 5-16,-2 2 1 0,-1 0 2 15,0 0 1-15,0 0 2 0,2 0-2 0,-2 0 0 16,3 0-1-16,-2 0 0 0,2 0-1 0,-3 0 1 16,5 0 2-16,-1 0-3 0,0 0-1 0,1-1 1 15,-1 1-3-15,-1 0 0 0,2 0 1 16,-2 0-4-16,3 0-2 0,0 0 2 0,2 0-2 16,-3 0 0-16,2 0 4 0,-1 0-4 0,0 0 0 15,1-1 3-15,3 1-5 0,-4 0 2 0,3 0 1 16,1 1 2-16,2-1 0 0,-6 1-2 0,2 1 1 15,-2-1-2-15,2 0 0 0,-2 0 1 0,1 0-2 16,0 2 0-16,0-2-3 0,-2 1 2 16,1-1 1-16,0 0 2 0,0 2 0 0,-2-2 2 15,3 1-3-15,-2 1-1 0,-2-2 1 0,5 1-2 16,-2 0 3-16,1-1-1 0,-2 2-2 0,1-2 2 16,0 1 1-16,-4 1 0 0,0-2 1 15,4 2-2-15,-4-1-2 0,0 0 2 0,2 2-3 16,-5-2 0-16,3-1 4 0,-1 2-5 15,1-1 5-15,-1 1-2 0,0 0-3 0,0 0-1 16,1 0-4-16,0 0 2 0,1 1 1 0,0-1 1 16,0 1 1-16,-1-1-3 0,-1 1 1 0,2-1 1 15,-2-1-1-15,2 0 2 0,-2 2 2 0,2-2-2 16,3 0 1-16,-4 2 3 0,2-2-1 16,1 0 5-16,0 1 0 0,1-2 2 0,0 1-1 15,2-1-1-15,0 2-1 0,0-3-3 0,1 2 2 16,1-1-1-16,1 1 1 0,-3 0 2 0,0 0-2 15,3-1 1-15,-1 0-2 0,0 0-1 16,2-1-3-16,-2 2 2 0,0-1 3 0,2-1 1 16,0 1 3-16,-1-2-1 0,3 1-3 0,-2 1 0 15,2-1 0-15,-4 1-1 0,4-1 2 0,-3 1 1 16,1 0-3-16,-4 1 2 0,5-1-1 0,-4 0 0 16,1 0-2-16,1 0 4 0,-1-2 0 0,-3 2-2 15,2-1 3-15,3 0-4 16,-4 1-2-16,1-1 4 0,-1 0-5 0,2 0 1 15,0 2 1-15,-3-2-3 0,-1 0 0 0,-1 0 2 16,0 0-1-16,-4 0-1 0,3 0-1 0,-3 1-2 16,2 2-1-16,-3-2 1 0,2 0 3 0,-3-1 0 15,4 1 1-15,-3-1 2 0,4 0-4 0,-4 0 3 16,2 0 1-16,-2 0 0 0,3 0 1 16,-2 0 0-16,5 0 1 0,-2-1-1 0,-2 0 3 15,2-2-3-15,-2 2 1 0,2 0-1 0,0-1 0 16,0-1-1-16,0 1 2 0,-2-1 2 0,4 1-3 15,-1-2 5-15,1 1-1 0,0 1-5 0,0-1 3 16,1 0-4-16,0 0 2 0,0 1 0 0,0 0-1 16,2-2 1-16,-2 3-2 0,0-1 2 15,0 0-1-15,-1 0 3 0,2 0-1 0,3 0 1 16,-3-1-2-16,0 2-2 0,1-2 4 0,0 1-6 16,3 1 5-16,-4-1 0 0,6 0 0 15,-5 0 4-15,5 1-4 0,-4-1 0 0,5 0 1 16,-4 0 0-16,3 1-1 0,-4-1 0 15,3 0-2-15,-5 1 0 0,6 0 1 0,-5 0 0 16,3 0-2-16,-2 0-3 0,0-2 4 0,1 2 1 0,-1 1 1 16,3-1 3-16,-4 0-3 0,3 1 1 15,0-1-1-15,0 1 3 0,-1 0-1 0,1 0-3 16,-2-2 2-16,1 1-7 0,0 1 5 0,1-1 2 16,-1 1-3-16,0 0 5 0,0 0-4 15,1 0 1-15,-1 0 1 0,1 0 1 0,0 0-1 16,-1 0-1-16,1-1 0 0,-1 1-3 0,1 0 1 15,-2 0 1-15,2 0 1 0,-5 0 0 0,3 0 0 16,0 0-2-16,-1 1 0 0,0 0-2 16,1 0-1-16,-2 1 1 0,2-2 1 0,-2 1 3 15,2 0-1-15,-2 0 2 0,0 1-1 0,2 0-4 16,0 0 4-16,1-1 0 0,-2 1-1 0,1 0 1 16,0 0 1-16,0-1-3 0,1 1 1 15,-2 0 2-15,2 0-4 0,-3-1 2 0,1 0 0 16,3 0-2-16,-4 2 4 0,3-2-2 15,-1 1 1-15,-2-1-3 0,4 1 3 0,-3-1 0 16,4 0-2-16,-2 1 5 0,-1-1-5 0,0 0 1 16,1 1 1-16,-3-1-2 0,0 1 0 0,3-1 2 15,-1-1 2-15,-2 1-4 0,2 0 3 0,-2 0-2 16,3 0 0-16,-4 1 1 0,4-1 0 0,-3 0 0 16,2 0 0-16,3 0 4 0,-3 0-5 15,0 0 2-15,-1-1-2 0,2 2 0 0,-3-2 1 16,4 1-1-16,-2 0 2 0,-3-1-8 0,6 1 5 15,-4-1-2-15,1 1 0 0,-2 0 7 0,5 2-4 16,-4-2 2-16,3 0-2 0,-1-1 1 16,2 1-2-16,-1 2 0 0,3-3 0 0,-4 2-2 15,2-1 5-15,1 0-2 0,-2 0 1 0,2 2 4 16,0-2-2-16,1 0 0 0,-2 1 0 0,0 0 0 16,5-1-4-16,-2 2 5 0,-1-2-2 0,2 0 1 15,0-1 0-15,-5 1-3 0,4 0 1 16,-1 0-2-16,0 1 2 0,-1-1-2 0,-2-1 3 15,1 1-1-15,-2-1-2 0,3 1 3 16,-3 1-2-16,2 0 0 0,2-1 3 0,-5 0 1 16,5-1 0-16,-4 1-3 0,3 0 2 0,0 0-2 15,-5 1 0-15,4-1 2 0,-2 1 1 0,0-1-3 16,1 0 3-16,0 1 0 0,-1-2-1 0,1 1 1 16,-2 0-1-16,0 0 0 0,4-1-1 0,-6 1 0 15,6 0-1-15,-3-1 1 0,2 2 0 16,-2-2-1-16,3 1 2 0,-6-1-2 0,6 1-1 15,-5 0 1-15,-1 0-1 0,5 0 1 0,-6 0-1 16,2-2 2-16,-1 2-1 0,3 1 1 0,-3-2 2 16,-1 1-2-16,1-1 1 0,0 0 0 15,-2 1 0-15,2-1 0 0,-2 0 0 0,0 1-4 16,1-1 2-16,-3 0 1 0,1 0 2 0,-5-1 4 16,5 1-4-16,-6 0 2 0,5 0-4 0,-6 0 0 15,0 0 4-15,1 0-4 0,0 0 5 16,-1 0 2-16,-1 0-4 0,-1 0 3 0,0-1-1 15,0 0 0-15,-2-1 2 0,2 1 0 16,0 0-1-16,1 0 0 0,-1 1-3 0,3-1 2 16,-4 0-2-16,1 1-1 0,1-1-3 0,-1 1 0 15,1-2 0-15,-1 2-1 0,0 0 2 0,0-1 1 16,0 1 0-16,-1 0 0 0,-1-2 0 0,2 2 0 16,0 0-1-16,-1 0 1 0,1-1-1 0,0 1-1 15,-2 0 3-15,1-1-1 0,-1 1 0 0,0 0-2 16,2-2 0-16,0 2 0 0,1 0-2 15,-1-1 4-15,-1 0-2 0,1 1-3 0,-1-2 4 16,1 2-2-16,-1 0-1 0,1-1 5 16,1 1-4-16,1 0-1 0,-3 0 1 0,3 0-5 15,-4 0 0-15,2 0 4 0,0 0-1 0,1 0 2 16,-2 0 0-16,3 0 0 0,-3 0 2 0,1 0 3 16,2 0-1-16,-2-2-1 0,5 2-1 0,-4 0-1 15,4 0-2-15,1 0 0 0,-1 0 4 16,0 0-2-16,-1 0 2 0,-1 0 1 0,1 0-4 15,0 0 0-15,0 0 2 0,0 0-1 0,-1 0-1 16,1 0 4-16,0-1-2 0,-1 1-1 16,4 0 4-16,0 0-3 0,-1 0 1 0,0 0 3 15,-1 0-3-15,1 0 3 0,0-1-3 0,1 1 2 16,-1 0-2-16,2-1-1 0,-6 0 3 0,3 0-2 16,-2-1 1-16,-2 2-2 0,-3 0-1 0,0-1 0 15,-1 1 2-15,-2 0 0 0,-1 0-1 0,-3 0 3 16,1 0-8-16,-1 0 0 0,-2 0-2 15,1 0-2-15,0 0 2 0,0 0-2 0,1 0-3 16,-1 0-7-16,0 0-7 0,1 0-13 0,-2 3-17 16,1-1-32-16,0 0-28 0,-1 1-24 0,2-1 10 15,-8 0 7-15,-3 1-205 0</inkml:trace>
  <inkml:trace contextRef="#ctx0" brushRef="#br0" timeOffset="3382.48">2959 12680 214 0,'0'0'36'0,"0"0"-26"0,0 0 3 0,0 0 11 16,0 0 9-16,0 0 5 0,0 0 6 0,0 0-5 15,0 0-6-15,0 0-9 0,0 0-8 0,0 0-4 16,0 0 0-16,-20-25 5 0,25 23 6 16,-2 1 3-16,4-1 7 0,-2 0 4 0,3 0 4 15,0 1 4-15,-3-1 0 0,3 1 6 0,2 0 0 16,0 0 2-16,0 1 1 0,2-1-4 0,3 1-3 15,0-2-8-15,3 1-3 0,0 0-2 0,0-1-4 16,4-1 3-16,-1 1-10 0,1 0 0 16,0-1-2-16,-1 1 0 0,2 0 7 0,3-2 2 15,-2 1 4-15,4-2 0 0,0 1-1 0,2-1-1 16,-1-1-2-16,-2 0-3 0,3 0 1 0,1 0-3 16,0-2-5-16,4 1-3 0,-2 0-6 15,0-1-2-15,4 1-1 0,-4-2-2 16,6 2 5-16,-1-2 2 0,2 1 0 0,1-2-1 15,1 2-3-15,0 0-3 0,1 1 0 0,-1 0-3 16,5 0 1-16,-5 0 2 0,0 1-3 0,0 0 2 16,-2 0-2-16,-1 2-2 0,2 0 1 0,-2 2-3 15,-1-1 1-15,-2 2-1 0,3-1-2 0,-1 1 3 16,-4 1-2-16,5-1 2 0,-2 1 0 16,-2-1 0-16,4 1-1 0,-3 0-2 0,0-1 3 15,3 0-1-15,-2 0-1 0,-1 1 0 0,0-2 0 16,-2 1-6-16,-2 1 6 0,4-1-1 0,-3 0 1 15,-1 0 4-15,4 1-4 0,-2-1 2 16,-2 1-4-16,2 0 2 0,-1 0-1 0,-1 0 1 16,0 0 1-16,0 0 0 0,2 0-3 0,1 0 2 15,-3 2-3-15,0-1-3 0,4 1 4 0,-3 1-1 16,0-1-2-16,3 0 7 0,-4 0-6 0,0 0 1 16,1 1 2-16,1-1-2 0,0 0 1 0,0 2 0 15,1-3 0-15,-3 1-1 16,7 1 0-16,-5-2 0 0,4 0-1 0,-2 0 1 15,1 0 4-15,2 2-1 0,0-2 1 0,-2 0 3 16,0 0-3-16,4 0-1 0,0 0 1 0,-1-1 0 16,1 0 2-16,0 2 0 0,-1-2 0 0,0 0-2 15,4 1 1-15,-3-1 2 0,1 0-4 0,1 0 2 16,-2 0-1-16,1 0-1 0,-1 1 4 0,0 1 1 16,1-1-5-16,-2 2 2 0,1-2-1 15,2 1-1-15,-1 1 2 0,0 0 0 0,-2-1-2 16,-1 0 0-16,1-1 2 0,0 2 0 0,-2-1 0 15,1-1 2-15,1 0-2 0,1 0 0 16,-2 1 1-16,-1-2-2 0,3 1 3 0,-1-1-2 16,-1 1 0-16,1-1 0 0,-2 1 2 0,1 0 0 15,-1-1-1-15,0 0 1 0,1 1-4 0,-1-1 0 16,-3 2 2-16,0-2-1 0,0 1 0 0,-2-1-1 16,4 0 0-16,-3 0-5 0,2 0 5 15,-1 0-3-15,0 0-2 0,1 0 3 0,-1 0-2 16,1 0 3-16,-1 0 1 0,1 0 0 15,0-1 0-15,0-1-1 0,1 1 2 0,-1-1 1 16,1 0 1-16,0-1 0 0,-2 1 0 0,0 1-4 16,0-2 3-16,1 2 2 0,-2 0-3 0,-2-1 3 15,1 1-3-15,3 0 0 0,-4 1 1 0,-1 0 0 16,0 0-1-16,1 0 1 0,2 0 0 0,0 0-2 16,-2-1 2-16,5 1 1 0,0-1 0 15,1 0 0-15,0-1-1 0,0 1 1 0,3 1-3 16,-3-1 3-16,0 1-1 0,2-1-3 0,0 1 3 15,-1 0-1-15,-1 0 1 0,3 0-1 0,-1 0 2 16,-2 0-3-16,1 0 2 0,2 0-1 0,-1 0-1 16,-2 0 2-16,1 0-2 0,-1 1 1 15,0 1-2-15,1 1 2 0,0-1 0 0,-1 0-1 16,-2 0 4-16,-1 2-4 0,-1-2 2 0,-1 1-1 16,0 0-2-16,2 0 2 0,-2 1 0 0,-1 0 1 15,2 1 0-15,0 0 0 0,-2 1-2 16,0-2 1-16,0 2 0 0,2 0 0 0,-2-1 0 15,1 1 0-15,-1 1 1 0,2-1 0 16,0-1 0-16,1 1 2 0,2 0-2 0,-3 0 0 16,4-1-1-16,-4 0 0 0,1-2 2 0,-1 2 0 15,4-2-1-15,-4 3 0 0,4-2 2 0,0-1-3 16,-3 1 5-16,3-2-1 0,-1 1 0 0,-2 0 3 16,3-1-4-16,-4 0 0 0,4 2-1 0,-4-1-3 15,2 1 1-15,-3-1 0 0,4 1 0 16,-3-1 2-16,-2 0 1 0,4 1-2 0,-3-2 2 15,-2 2-2-15,2-2 2 0,1 0 0 0,-1-1-3 16,0 2 4-16,-1-1-3 0,3-1 1 16,-1 2-2-16,-2-2 0 0,3 0 1 0,-2 0 0 15,1-1 4-15,3 1-2 0,-4 0 4 0,3-1-2 16,-3 0 0-16,0 0-1 0,3 0 0 0,-2 0 1 16,3 0-1-16,-3 0 2 0,-2 0-4 15,4-1 3-15,-4 0-1 0,0-1 1 0,0 1-3 16,1-2-1-16,0 2 2 0,-2 0-3 0,-1 0 5 15,1-2 0-15,-1 2-2 0,0 1 2 16,-2-1-1-16,3 1 0 0,-1 0-1 0,-2 0 0 16,1 0 0-16,1 0 0 0,-2 0 0 0,-3 0 0 15,5 0 1-15,-2 1 0 0,1 2-2 0,-4-2 3 16,3 1-2-16,-1-1 2 0,-2 2 0 0,0-2-1 16,0 0 1-16,-1 0-1 0,2 0 1 0,-1 0 1 15,1 1 1-15,-2-1 2 0,1 0 3 0,1 0 0 16,-1 0 0-16,-1-1 1 0,-1 1-1 15,4-1 0-15,2 0 1 0,-1 1-2 0,-1-1 1 16,1 0 0-16,1 0-3 0,0 0 1 0,0 0 1 16,-1 0-2-16,5 0 2 0,-2 0 0 15,0 0 0-15,0 0-1 0,0 0-2 0,0 0-2 16,-1 0-2-16,0 0-2 0,2 0 1 0,-1 0 1 16,2-1-1-16,-4 1 2 0,5-1-3 15,-2 0 1-15,0-1 2 0,0 1 0 0,0-1 0 0,0 2 1 16,1-1-1-16,2 1-2 0,-3 0 0 15,0 0-1-15,1 0-1 0,0 0 2 0,1 0-2 16,-1 0 0-16,1 0 1 0,-2 0 0 16,0 0-4-16,1 0 4 0,-1 0 1 0,2 0-1 15,0 0 4-15,2 0-3 0,-1 0-1 0,0 0-1 16,3 0 1-16,-2-1 2 0,0 1 1 0,2-1 0 16,1 1-1-16,-2-1-1 0,2 0 4 0,0-1-2 15,2 1 1-15,0 0 0 0,-1 0-1 0,2-1-2 16,-3 0 4-16,-1 1-3 0,1-1-1 15,1 1 0-15,-3-2 1 0,3 2 0 0,1-1 0 16,-2 0-1-16,1 0-1 0,0 0 0 0,2 0 1 16,-2 1-2-16,1-1 2 0,1 1-2 0,0 0 0 15,2-2 1-15,2 2 1 0,-4-1-2 16,4 1 1-16,-1-1-1 0,-1 1-1 0,0 0 1 16,-1 0 0-16,3 1-1 0,0-1-1 15,-1 1-1-15,2-1 2 0,2 1 0 0,-2 0 2 16,2 0-1-16,-1 0 0 0,3 0 2 0,-2 0 0 15,3 0-1-15,-3 0-2 0,2 0 2 0,-1 0-4 16,0 0 4-16,1 0 1 0,1 0-2 16,-3 0 2-16,3 0-1 0,-1 0-2 0,0 0 0 15,1 0 3-15,0 0-3 0,0 0 1 0,4 0 0 16,-3 1-3-16,0-1 3 0,0 1 0 0,1 0-1 16,-1 0 3-16,1 2-4 0,-1-1 2 0,3-1-1 15,-2 1 1-15,2 0 1 0,-2-2 0 0,4 1-1 16,-1-1 4-16,1 0-3 0,0 0 1 0,-1 0 2 15,0 0-11-15,3 0 9 0,-2 0-5 16,-2 0 0-16,3 0 6 0,1 0-4 0,1-3 4 16,0 1 1-16,-1 1-2 0,2-1 0 0,0 0 0 15,-2 0-1-15,1 1 1 0,-1-3 0 16,0 2-1-16,2 0 0 0,-1-1 1 16,0 2 2-16,1-1 1 0,0 0 0 0,-1 0-2 15,2-1-2-15,1 1 0 0,-3-1 0 0,0 1 1 16,0 0-2-16,-4-1-4 0,3 1 1 0,1 0-3 15,-3 1 4-15,2-1 3 0,-1 2-1 0,-2-1 0 16,3 0 0-16,1 1-1 0,-3 0 0 0,2 0 5 16,-4 0-5-16,2 0 0 0,1 0 0 15,-4 0-4-15,3 0 5 0,1 0 0 0,-1 0 0 16,0 0 1-16,2 0 0 0,0 0 0 0,-3 0-2 16,2 0 1-16,-2 0-2 0,-4 0 1 0,5 0 1 15,-2 0 3-15,0 0-5 0,-2 0 0 0,2 0 4 16,-1 0-7-16,1 0 7 0,-2 0-2 0,-2 0-1 15,3 0 1-15,0 0-2 0,-3 0 2 0,-1 0 0 16,0 0 1-16,-1 1-2 0,0-1-1 16,-1 1 0-16,0-1 2 0,1 2-1 0,-1-1-1 15,-2-1 2-15,0 1-3 0,1 0 2 0,-1-1 2 16,-1 1-4-16,1-1 4 0,-4 1-2 16,3 1 0-16,-2-2 0 0,-2 1 5 15,3-1-6-15,-2 1-2 0,0 1 2 0,-1-1-5 16,-1 2 3-16,0-2 5 0,0 0-6 0,2 0 2 15,0 0 0-15,-2 0 0 0,3 1 3 0,-3-2-1 16,0 1 1-16,0 1-1 0,-1-1 2 0,-1 2 0 16,-1-1-1-16,1 0 0 0,-1-1 2 0,1 1-2 15,-1 0 2-15,-2 0-1 0,2 1-4 16,1-2 4-16,-3 1-1 0,1-1 1 0,2 0 0 16,-2 2 1-16,-1-2-2 0,3 0 0 0,-2 1 1 15,1-1-1-15,0 0 1 0,-2-1 1 0,-1 1-1 16,0-1 2-16,1 1-2 0,-3-1 0 0,2 2-1 15,-2-2 0-15,-2 1 0 0,0-1-2 0,1 1 2 16,-2-1-2-16,0 0 1 0,1 1 1 16,-2-1 1-16,2 0-1 0,-3 1 2 0,-3-1 2 15,2 0-4-15,-5 0 3 0,2 0-4 0,0 0 1 16,-3 0 0-16,0 0-2 0,-2 0 1 0,0 0 2 16,-5 0 0-16,0 0 0 0,-1 0 0 15,-3 0-1-15,-3 0-1 0,0 0 3 0,2 0 0 16,-6 0-1-16,3 0 1 0,-4 0-3 15,0 0 0-15,0 0 0 0,0 0 1 0,-2 0-2 16,0 0 3-16,0 0-1 0,0 0-2 0,0 0 0 16,0 0-8-16,0 0-8 0,0 0-15 0,0-1-27 15,0 1-42-15,0-1-63 0,0 1-78 16,0-1-67-16,0 1-38 0,0 0 48 0,0 0-228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4-13T13:52:21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17448 3394 495 0,'0'0'71'0,"0"0"23"16,0 0 64-16,0 0 47 0,0 0 22 0,0 0-29 15,0 0-17-15,0 0 7 0,0 0-6 0,0 0-19 16,0 0-29-16,0 0-28 0,1-31-26 15,-1 32-25-15,0 3-19 0,0-2-21 0,-1 3-2 16,-2 5 9-16,0 4 6 0,1 6 5 0,-4 2-6 16,2 3-9-16,3 3-7 0,-2 1-3 0,-1 2 1 15,3 3-2-15,0 0-1 0,0 1-1 16,1-1-1-16,0 0-3 0,0 1 2 0,0-3-3 16,0-1-1-16,2-3 1 0,3 0-2 0,-2-4 4 15,4-1-3-15,-3-2 3 0,3-3-2 16,-4-1-2-16,3-3 3 0,-4-3-4 0,0-1 5 15,-2-4-2-15,0-3 2 0,1-2 4 0,-1 0 7 16,0-1 13-16,0 0 9 0,0 0 13 16,0 0 2-16,0 0 0 0,0 0 3 0,0-2-16 15,-1-3-14-15,-3 0-13 0,-4-4-10 0,-1 1-2 16,-4-4 4-16,1-1 0 0,-1 2-4 0,1-1 2 16,-4 1-2-16,1 1 2 0,-4 0-2 0,3 2 0 15,-2 0-3-15,-1 2-1 0,-1 0 2 0,-1 5-2 16,2 0 3-16,-2 1 1 0,1 0-1 15,2 1 1-15,1 5 0 0,0 1 0 0,0 1-4 16,5 4 3-16,0 1-5 0,2 1-3 0,1 1 3 16,0 1-6-16,6 3 1 0,-3-2-2 0,5-1 0 15,1 0-2-15,0 1 2 0,1-3-4 16,6 0-7-16,0-1-1 0,2-2-10 0,2-2-3 16,4-2-7-16,2-2-8 0,2-3-9 0,5-2-3 15,1-1-4-15,4-8-17 0,-1-2-28 0,3-1-59 16,-3-3-95-16,-1 0-127 0,-6 4-54 15,-8 5-567-15</inkml:trace>
  <inkml:trace contextRef="#ctx0" brushRef="#br0" timeOffset="272.94">17846 3639 3152 0,'0'0'-98'0,"0"0"44"0,0 0 15 16,0 0 45-16,0 0-14 0,0 0-10 16,0 0 9-16,0 0 14 0,0 0 14 0,0 0-5 15,0 0-4-15,130-2-11 0,-98-3-6 0,3 0-9 16,0-1-22-16,-2 0-11 0,-2 0-28 15,-2 1-37-15,-2 0-57 0,-6 2-119 0,-7 0-171 16,2 2-90-16,-11 1-654 0</inkml:trace>
  <inkml:trace contextRef="#ctx0" brushRef="#br0" timeOffset="464.47">17919 3911 2781 0,'0'0'-89'0,"0"0"24"0,0 0 99 16,0 0 34-16,0 0-31 0,0 0 1 0,0 0-3 15,0 0-10-15,147-21-12 0,-107 11-10 0,-3 1-11 16,3-2-22-16,-2 3-23 0,-6 0-35 16,-2 0-61-16,-1 3-98 0,-7-1-150 0,-5 2-157 15,-6 2-800-15</inkml:trace>
  <inkml:trace contextRef="#ctx0" brushRef="#br0" timeOffset="1039.14">18711 3469 2303 0,'0'0'23'0,"0"0"46"0,0 0 41 16,0 0 43-16,0 0-42 0,0 0-53 0,0 0-12 15,0 0-5-15,0 0-13 0,0 0-13 0,0 0-2 16,0 0-9-16,0 0-4 0,0-15-3 16,0 20 2-16,0 0 16 0,0 5 8 0,0 4 7 15,1 0-1-15,-1 4-5 0,0 1-3 0,0 1-2 16,0-1 0-16,0 0-6 0,-1 1-1 0,-1 0 0 15,0-2-2-15,-3 1-2 0,3-2 1 16,-1 1-2-16,2-2-4 0,-4 0 2 0,4-4-5 16,0 1 1-16,1 1 4 0,0-4-3 0,0-1 0 15,0 1-1-15,5-2 1 0,-1-1 0 0,3 0 5 16,-2-2 2-16,4 2 0 0,1-2 4 0,1-2-3 16,0-1 1-16,4 1-2 0,-1-1-3 0,3-1-4 15,-1-1-6-15,3 0 4 0,0 0-10 16,3-1 1-16,-1 0-11 0,-2-1-13 15,2-2-11-15,-1-1-18 0,-2 1-15 0,1-1-32 16,-6 0-31-16,5-1-52 0,-5-1-95 16,-2 0-134-16,-1 0-128 0,-2 2 1 0,-5 2-267 0</inkml:trace>
  <inkml:trace contextRef="#ctx0" brushRef="#br0" timeOffset="1255.89">19026 3704 2250 0,'0'0'143'0,"0"0"15"0,0 0 22 0,0 0-32 16,0 0-78-16,0 0-35 0,0 0-15 16,0 0-11-16,0 0 5 0,0 0 10 0,0 0 10 15,0 0 5-15,0 0-5 0,0 0-3 0,9 91-5 16,-9-70 0-16,0 2-5 0,0 1-5 0,0 0-5 16,0 0-7-16,-3-2 0 0,1 2-9 0,-3-3-10 15,3 0-13-15,-1-1-27 0,-3-1-36 16,2-2-58-16,-5 1-106 0,2-3-198 0,3-3-240 15,-1-4-802-15</inkml:trace>
  <inkml:trace contextRef="#ctx0" brushRef="#br0" timeOffset="3367">16060 4691 1488 0,'0'0'134'0,"0"0"-54"16,0 0 39-16,0 0 26 0,0 0-19 0,0 0-41 15,0 0-18-15,0 0 2 0,0 0-1 16,0 0-11-16,0 0-10 0,0 0-5 0,-95-61-9 16,77 58-7-16,1 2 0 0,-3 1-4 0,0 0-8 15,2 2-5-15,0 4-7 0,-2 1-3 0,6 0-2 16,-1 2-3-16,3 2-5 0,2 1-5 0,0 1-4 15,2 3-7-15,2 3-5 0,2 2 2 0,3 0-6 16,1 2 6-16,0-3 0 0,6 1 0 16,2 2 4-16,4-2-1 0,2-1 2 0,5 0 6 15,-2 2 7-15,4-2 1 0,3-2 4 0,-1 0 0 16,2 0 0-16,-1-2 0 0,2-1 0 0,-2-1 3 16,-4-2-3-16,-1 0 6 0,-6-1-1 15,0-3 0-15,-6 0 4 0,-2-2 2 16,-2-1 13-16,-3-2 17 0,0 2 19 0,-4 0 2 15,-3 2-5-15,-3 0-16 0,-7 2-18 0,1 2-5 16,-5-1-6-16,0 0 0 0,1-2-1 0,0-1 0 16,2-2 0-16,5 1-1 0,3-4-1 0,2 0-8 15,3 0-1-15,3-2-9 0,1 0-16 0,1 0-24 16,0 0-32-16,0-2-35 0,2-1-3 16,6-1 25-16,2-2 32 0,1 0 41 0,6-2 21 15,1 0 2-15,1 0 3 0,3-1 1 0,-2-1 3 16,1 2-1-16,0-3 3 0,-2 2 0 15,2-3-1-15,1 2 12 0,-2-4 6 0,3 1 11 16,-1 1 13-16,-2-2 4 0,4 0 3 0,-3 3-1 0,-3-1-1 16,0 0-4-16,-7 3 3 0,0-1-1 15,-2 2 4-15,-4 1 11 0,-1 0 6 0,-4 0 5 16,0 1-8-16,0-1-6 0,-3 2-17 16,-3-1-11-16,0 1-9 0,-4 1-11 0,0-1-4 15,-2 2-3-15,1 2 0 0,0 1 1 0,0 0 0 16,1 1-4-16,1-1-6 0,0 5-2 0,3-1-7 15,-2 3-3-15,0 1 0 0,3 3-6 16,-1 2-1-16,2 4 2 0,-1-1 2 0,5 3 1 16,0 0 5-16,0 0-2 0,4-1-2 0,1 0 2 15,5-4 0-15,-1 3 5 0,2-5 1 0,1-1 1 16,3-2-2-16,-1-1-3 0,5-2 2 16,-4-2-4-16,3 0-5 0,0-3-7 0,3-1-17 15,0 0-29-15,-2-6-47 0,2 0-98 0,0-2-162 16,-4 2-136-16,-6 2-627 0</inkml:trace>
  <inkml:trace contextRef="#ctx0" brushRef="#br0" timeOffset="4051.09">16617 5128 1727 0,'0'0'117'0,"0"0"-190"0,0 0 93 15,0 0 177-15,0 0-30 0,0 0-89 0,0 0-15 16,0 0-4-16,0 0-4 0,0 0-4 0,0 0-5 15,116-122 1-15,-103 103 0 0,-2 0-10 0,-1-2-4 16,0 0-6-16,-3 0-6 0,3-2-4 0,-4 1-2 16,2-5-2-16,-4 0-3 0,2-2-3 15,-4-2-2-15,1-2-4 0,-1 4-1 0,-2-2 0 16,0 6-2-16,0 2 2 0,-5 2 3 0,1 5 0 16,-1 3-1-16,1 3-2 0,-3 3-10 0,1 4-6 15,1 2-10-15,-3 1-14 0,3 1-8 16,-3 8-4-16,-3 5 1 0,0 4 12 0,-4 8 13 15,2 3 6-15,2 3 5 0,1 1 1 16,3 4 3-16,5-2 4 0,1 2 4 0,1-1 6 0,0-2 1 16,3 1 4-16,4-3 2 0,-1 0-2 15,3-3-2-15,1-3-5 0,2-2-9 16,2-3-1-16,2-3-1 0,-1-2 1 0,3-2 7 0,-1-4 0 16,1-1-2-16,0-5 5 0,1-1 3 0,2-3 3 15,-3 0 5-15,1-3 5 0,1-6 2 16,0-3 2-16,0-3 0 0,0-1-2 0,-2-3-2 15,2-2 0-15,-3 0 1 0,-3-1 0 0,-2 0 5 16,-5 2 0-16,2-2 1 0,-7 1 0 16,1 3-4-16,-3-2 1 0,0 5 3 0,0 3 10 15,0 1 5-15,-5 4 4 0,1 3-5 0,-3 1-10 16,2 1-5-16,0 2-6 0,-3 0-3 0,2 1-4 16,-3 5-6-16,-2 4-4 0,0 4-5 0,-4 3 3 15,3 3-4-15,0 0 1 0,1 0-3 16,4 2-1-16,-1-1-1 0,5-1-3 0,0 3-1 15,5-4-9-15,-2-2-7 0,1-1-14 16,9-2-19-16,0-3-17 0,1-1-18 0,6-4-17 16,0-2-23-16,6-4-31 0,1 0-57 0,-1-1-29 15,6-7-43-15,-9 1-94 0,-7 1-616 0</inkml:trace>
  <inkml:trace contextRef="#ctx0" brushRef="#br0" timeOffset="4682.72">17418 4852 1541 0,'0'0'422'0,"0"0"-341"16,0 0 22-16,0 0 24 0,0 0-59 0,0 0-53 15,0 0-7-15,0 0-3 0,0 0-1 16,0 0 4-16,0 0 5 0,0 0 1 0,-63 118 3 16,66-102-2-16,2 1-6 0,1-2-3 15,4-2-5-15,-1-2-2 0,2-1-1 0,0-2 8 16,1-1 3-16,4-3 8 0,-3-1 10 0,4-3 1 15,-4-1 12-15,5-2 5 0,-4-4 1 16,3-2-2-16,-4-3-5 0,5-1-9 0,-5-5-8 16,3 1 2-16,-2-2-8 0,-1-3-1 0,2-1-2 15,-3-2-4-15,2-5-3 0,0 0-2 0,-2-6-2 16,0-3-4-16,0 0 0 0,-1-1-2 0,-4 4 1 16,0 2 2-16,-5 6 3 0,-1 6 4 0,-1 6 1 15,0 3 9-15,0 5 1 0,-1 4 3 0,0 2 0 16,-1 2-15-16,-2 0-11 0,1 1-15 15,0 6-12-15,-6 3 0 0,1 7 5 0,-2 4 8 16,0 4 4-16,-2 1 5 0,4 4-2 0,3 0 3 16,-2 2 1-16,4-1 3 0,2 0 1 15,1-3-2-15,0 0 1 0,0-5-7 0,5-2-2 16,3 0-3-16,2-4-3 0,2-2 2 0,0-1 2 16,4-3 5-16,3-1 0 0,2-5 5 0,0 0 4 15,1-4 3-15,1-1 9 0,2-2 4 16,-5-4 2-16,5-3-2 0,0-2 1 0,-1-2-4 15,-2-2 0-15,1 0 0 0,-4-1-6 0,-1 0 7 16,2-3-5-16,-8 3 2 0,3 0 3 16,-6 2 4-16,-5 3 6 0,3 3 5 0,-5 1 6 15,-2 4 0-15,0 1 3 0,0 1-2 0,0 1-4 16,0 0-12-16,-2 1-12 0,-2 2-9 16,1 3-13-16,1 1 13 0,-6 4-1 0,0 5 5 0,-2 1 8 15,0 1-6-15,0 4 0 0,4-2-1 0,-2 1-2 16,5-1-3-16,-1-1 1 0,4-2 1 15,0-1-9-15,0-1 0 0,7-2-4 0,1-2-7 16,-2-3-7-16,3-1-7 0,1-2-14 0,5-4-14 16,-2-1-8-16,5-1-41 0,4-6-71 0,-1-4-135 15,-2 2-212-15,-7 2-859 0</inkml:trace>
  <inkml:trace contextRef="#ctx0" brushRef="#br0" timeOffset="4849.99">18165 4495 2861 0,'0'0'38'0,"0"0"14"15,0 0 21-15,0 0-41 0,0 0-44 0,0 0-20 16,0 0-17-16,0 0-24 0,0 0-6 0,0 0-4 16,0 0-13-16,0 0-16 0,0 0-45 0,15-24-88 15,-15 24-141-15,0 0-107 0,0 0-746 0</inkml:trace>
  <inkml:trace contextRef="#ctx0" brushRef="#br0" timeOffset="5011">17563 4678 2357 0,'0'0'-20'16,"0"0"-45"-16,0 0 6 0,0 0 39 0,0 0 4 15,0 0 26-15,0 0 35 0,0 0 1 0,122 11-20 16,-73-18-22-16,3-1-25 0,6 0-32 15,-5-2-61-15,4 3-102 0,-3 0-146 0,-16 2-93 16,-13 3-632-16</inkml:trace>
  <inkml:trace contextRef="#ctx0" brushRef="#br0" timeOffset="5225.52">17937 5285 2096 0,'0'0'85'0,"0"0"-24"16,0 0 31-16,0 0 0 0,-77 126-61 16,72-108-27-16,3-3-22 0,2 0-16 0,3-4-14 15,4-3-16-15,4-2-7 0,1-4-6 0,5-2 0 16,-1-2-8-16,10-8-29 0,-2-6-50 16,6-4-88-16,4-2-69 0,2-5-8 0,2-1 58 15,3-2 57-15,-10 9-108 0,-11 7 322 0</inkml:trace>
  <inkml:trace contextRef="#ctx0" brushRef="#br0" timeOffset="5548.67">18525 5016 0 0,'0'0'204'0,"0"0"12"16,0 0 9-16,0 0 60 0,0 0 37 0,0 0-6 0,69-123-37 15,-70 114-42-15,-6 4-47 0,-4 0-49 16,-1 2-33-16,-4 0-24 0,-4 2-12 0,1 1 6 16,0 0 2-16,-2 4-6 0,5 2-16 0,-1 1-17 15,-1 1-14-15,3 0-12 0,-2 3-1 0,4 1-4 16,0 1-3-16,0 0-1 0,7-1-10 0,0 0-5 15,3-4-9-15,3 3-4 0,0-4-5 16,0-2-1-16,4 0 4 0,4-1 3 0,1-1 8 0,3-3 12 16,0 0 5-16,7 0 7 15,2-6 2-15,5-3-4 0,-2-1 0 0,-1-1 1 16,-2 2-2-16,-2 0 6 0,0 1-3 0,-3 0-3 16,-3 2-2-16,-3 2-5 0,-1 1 3 0,-1 1-5 15,-1 1 2-15,1 1 1 0,1 0-4 0,2 0 0 16,-3 2-2-16,0 2-3 0,-3 1 2 15,3 1-1-15,0 1-4 0,-4 0-1 0,3 2-12 16,-3-2-23-16,3 1-29 0,0 0-40 0,-2 0-30 16,5-1-74-16,1 1-160 0,-2-3-176 15,-1-2-853-15</inkml:trace>
  <inkml:trace contextRef="#ctx0" brushRef="#br0" timeOffset="6149.16">19218 4734 2822 0,'0'0'-107'15,"0"0"54"-15,0 0 72 0,0 0 67 16,0 0-39-16,0 0-44 0,0 0-2 15,0 0 3-15,0 0 1 0,0 0 6 0,0 0 6 16,0 0-6-16,0 0 3 0,0 0-5 0,61-114-3 16,-44 90 6-16,-5 0 6 0,-1 0 1 0,-3-2 0 15,0 3 1-15,-4 2-3 0,2 1-1 0,-2 3 1 16,-1 1-6-16,0 4-2 0,-2 3-3 16,-1 3-2-16,0 4-6 0,0 2-9 0,0 0-14 15,0 0-26-15,0 2-10 0,0 4-1 0,-4 4 16 16,2 6 23-16,0 5 18 0,-3 2 5 0,2 6 0 15,2 0 1-15,-1 4-2 0,1 0 2 16,0 3 0-16,-2 1-1 0,3-2 2 0,0 2-2 16,0-3-1-16,0-2 2 0,0-5 0 0,5 0-3 15,-3-5 1-15,6-5-3 0,-4-2-1 0,4-2 0 16,-2-4-2-16,-1-3 0 0,1-2 4 0,-1-3 10 16,1-1 15-16,-1 0 14 0,3-4 16 15,2-6 0-15,2-3-7 0,5-3-14 0,-3-3-14 16,5-4-8-16,1 0-4 0,-1-1 1 0,-2-2-5 15,-1 0 1-15,3 0-2 0,-3 3-3 16,-1 2-1-16,-3 4-2 0,16-4-15 16,-18 16 3-16,-1 2-7 0,0 3-2 0,-1 0 5 15,-1 1 0-15,2 6 11 0,0 3 3 16,0 3 12-16,-2 2 3 0,-1 3 3 0,1 1-1 0,-3 1-5 16,3 0-1-16,-1 0-3 0,-2-2 0 15,3-2-8-15,-3 2-1 0,2-6-7 0,-2-1-10 16,5 0-5-16,-2-3-22 0,-2-1-24 0,2-2-33 15,-2-3-56-15,3-1-100 0,1-1-171 0,-4 0-477 16,0-2 124-16</inkml:trace>
  <inkml:trace contextRef="#ctx0" brushRef="#br0" timeOffset="6361.57">19045 4468 3053 0,'0'0'-53'0,"0"0"14"16,0 0 6-16,0 0-19 0,0 0-20 15,0 0-11-15,0 0 36 0,0 0 42 0,0 0-2 16,133 43-10-16,-63-42-20 0,9 0-26 0,4-1-31 16,4 1-31-16,0 1-52 0,2-2-64 15,-5 2-74-15,-20 0-117 0,-22 0-723 0</inkml:trace>
  <inkml:trace contextRef="#ctx0" brushRef="#br0" timeOffset="6735">20148 4637 1487 0,'0'0'235'0,"0"0"-104"16,0 0 30-16,0 0 17 0,0 0-70 0,0 0-43 15,0 0-10-15,0 0-13 0,0 0-10 0,-121 126-9 16,113-112-8-16,8-2-11 0,0 0-4 15,0-1-7-15,2 0-3 0,6-3 3 16,0-1-1-16,1 0 3 0,3-3 9 0,-1-1 8 16,2-2 6-16,0-1 14 0,2-3 5 0,3-4 3 15,-4-2 2-15,6-2-6 0,-2-2-5 0,-4-1 1 16,2 0 7-16,-6-3 0 0,-1-1-5 16,-1-1-9-16,1-2-12 0,0 3-5 0,0 0 1 0,-2 0-2 15,-3 6 1-15,1 1 7 0,-3 4 0 16,-1 3 5-16,-1 2 0 0,0 2-7 0,0 0-10 15,0 0-12-15,-1 1-9 0,-1 4-6 0,-2 2 4 16,2 4 10-16,-3 5 5 0,-1 2 9 0,2 3 0 16,-1 3-2-16,2-2 1 0,2 0-3 15,1 0-2-15,0-3 0 0,1-1-3 0,7-3-10 16,-3-1-8-16,6-3-8 0,-1-3-9 0,1-1-1 16,4-4-9-16,-3-2-3 0,2-1-8 0,2 0-17 15,1-8-34-15,-1-1-80 0,4-4-141 0,-8 2-184 16,-2 4-844-16</inkml:trace>
  <inkml:trace contextRef="#ctx0" brushRef="#br0" timeOffset="6931.93">20092 4182 2818 0,'0'0'-93'0,"0"0"32"0,0 0 66 15,0 0-5-15,0 0-31 0,0 0-9 0,11 133-2 16,16-107-4-16,4-5-1 0,8 1-8 0,3-1-29 16,4-3-52-16,2 1-83 0,0-2-98 15,-2-1-112-15,-11-5-9 0,-13-4-347 0</inkml:trace>
  <inkml:trace contextRef="#ctx0" brushRef="#br0" timeOffset="7666.82">20613 4785 2532 0,'0'0'146'15,"0"0"-39"-15,0 0 27 0,0 0-10 0,0 0-78 16,0 0-26-16,0 0-1 0,15-122-10 0,-4 104-9 16,3 0-1-16,4 4-3 0,-1 1-3 0,2 3 3 15,-1 1-6-15,4 3-2 0,0 3-2 0,-2 2-5 16,3 1-2-16,-2 2-1 0,-2 6-1 15,2 2 3-15,-2 3-3 0,-1 3 2 0,-3 0-4 16,1 1 2-16,-3 2 2 0,-3 0-2 0,-2 2-2 16,-5-1-3-16,1-1-5 0,-4-2-1 0,-3 0 8 15,-5-3 1-15,-4 0 8 0,-6-2 8 16,0-2 5-16,-5 0 12 0,3-2 3 0,2-1 6 16,2-4 2-16,5-1 3 0,2-1 3 0,4-1 0 15,0 0 3-15,5 0-3 0,0-1-10 16,0-3-18-16,1-2-18 0,6-1-16 0,2-3-4 15,3-1 6-15,3 0 0 0,7-3 2 0,1-1 1 16,3 0-4-16,2-1-2 0,2-1 0 16,-2 1 1-16,-3 0 9 0,1 4 10 0,-3-2 7 15,2 4 5-15,-3-1 8 0,-1 2 2 0,0-1 5 16,-1 1 8-16,-1 2 9 0,-3 0 8 0,-3 0 8 16,-1 2 4-16,-5 2-1 0,-1-1 1 0,-2 2 4 15,-2 2 10-15,-1 0 12 0,-1 0 2 0,0 0-8 16,-1 0-22-16,-2 0-18 0,-2 1-20 15,-2 3-12-15,-3 0-5 0,-1 2-3 0,-3 3 0 16,-4 3 3-16,-2 1 0 0,3 2 1 0,2 1 1 16,1-1-2-16,1 3-2 0,2-3-3 0,4 1 0 15,2-2-1-15,-1-1-5 0,3-1-2 0,3-3-10 16,0 0-5-16,0-4 2 0,0-1-3 16,6-1 6-16,-3-2 8 0,2-1 10 0,1 0 15 15,2 0 18-15,3-5 8 0,2-1 0 16,5-5 0-16,-3-1-7 0,3-4 2 0,0 1-3 15,-3-3 0-15,0-1-5 0,-2-1-6 0,2-1 0 16,-3 1-5-16,-1 0 0 0,-2 2-1 0,-1 1-2 16,-1 6 4-16,-3 4 6 0,-2 3 3 15,-1 3-2-15,-1 1-2 0,0 0-19 0,0 0-13 16,0 5 3-16,-3 2 10 0,0 4 18 0,-1 5 15 16,-2 1 5-16,1 2-5 0,-1 3-3 0,1-1-5 15,-2 0-8-15,5 0 0 0,0-2-5 0,0-1-1 16,2 0-4-16,2-4-7 0,2-3-8 15,4-2-6-15,0-2 0 0,1-2-6 0,2-3 5 16,-1-2 1-16,4 0-15 0,0-5-41 0,5-4-95 16,-3-4-168-16,-1 3-231 0,-5 1-847 0</inkml:trace>
  <inkml:trace contextRef="#ctx0" brushRef="#br0" timeOffset="7858.96">21160 4049 2902 0,'0'0'-73'15,"0"0"43"-15,0 0 68 0,0 0-6 16,0 0-28-16,-19 130-21 0,36-104-5 0,9 1-9 16,6-2-9-16,3 0-4 0,10-1-16 0,-1-3-28 15,2-2-57-15,3-1-123 0,0 1-182 0,-11-6-143 16,-13-5-522-16</inkml:trace>
  <inkml:trace contextRef="#ctx0" brushRef="#br0" timeOffset="9066.07">21593 4798 2660 0,'0'0'-55'16,"0"0"31"-16,0 0 103 0,0 0 10 0,0 0-57 16,0 0-21-16,0 0-6 0,0 0 3 0,0 0 3 15,0 0 0-15,130-131 8 0,-107 102 5 0,-1 0 4 16,1-5-1-16,-1-2-8 0,-1-4-7 16,-2-2-8-16,4-6-3 0,-4 0-8 0,-1 0-5 15,1-2-1-15,-2 5 2 0,-4 4 6 0,-1 5 4 16,-3 7 8-16,-5 5-1 0,-1 6 2 0,-3 5 5 15,0 6-4-15,0 4-7 0,0 2-20 0,-1 1-30 16,-4 2-29-16,-1 9 5 0,-4 2 14 16,-5 9 23-16,2 3 27 0,-3 5-4 0,4 2 0 15,1 3 0-15,2 1 5 0,3 0 3 0,0 0 2 16,4 0 0-16,1-1-7 0,1-1 3 0,0-2-3 16,5-1 3-16,1-3-1 0,1-3-2 15,1-2 1-15,1-3-4 0,-2-4 3 0,1-1 0 16,2-3 3-16,-4-5 0 0,1-1 0 0,1-4 6 15,-1-2 6-15,1 0 9 0,2 0 11 16,0-4 2-16,4-3 0 0,-1-2-2 0,1-4-6 16,1-1-4-16,1-2-4 0,0-3-2 0,-1-2-6 15,0 0-1-15,0-2 0 0,-2 0-4 16,-1 2 1-16,-3 1 1 0,-2 1-2 0,-1 2 1 16,1 4 3-16,-5 4-3 0,0 3 1 0,-2 3 3 15,0 2-11-15,0 1-16 0,0 0-17 0,-2 1-18 16,-5 6 3-16,2 2 17 0,-3 4 17 0,-2 5 15 15,-1 3 4-15,1 3 0 0,1-1-3 0,-1 1 2 16,4 0-3-16,2-2-3 0,2 1 0 16,2-3-4-16,0-2-7 0,0-1-1 0,5-2 1 15,0-3-2-15,1-2 4 0,3-1 5 0,1-4 3 16,-1 0 11-16,3-4 8 0,-1-1 12 0,2 0 8 16,-1-3 11-16,3-3 2 0,-1-3-4 0,1-3-1 15,0-2-3-15,1 0-5 0,-1-3 0 16,0-1-6-16,-2-2-9 0,3-2-4 0,-2-3-12 15,1-1-9-15,1-2-10 0,2 2-7 16,-3 0-1-16,0 4 3 0,-4 5 10 0,-1 2 10 16,-4 6 3-16,-2 2 3 0,-4 3-9 0,0 4-20 15,0 0-20-15,0 0-26 0,0 1-1 0,-4 6 23 16,-2 3 25-16,-2 4 28 0,-1 2 13 0,0 3-6 16,-3 4 0-16,3-1 0 0,0 0-4 15,1 1 1-15,2-3-3 0,3 1 1 0,1-2-3 16,0-3 0-16,2 0 0 0,0-1-3 0,3-2-3 15,0-3 1-15,3-1 2 0,-1-2 3 16,2-1 9-16,3-3 4 0,-1 0 9 0,0-3 8 0,1 0 4 16,2 0 7-16,1-3-2 0,2-2-2 15,0-1-4-15,-2-2-2 0,2-2 3 0,1-2-5 16,-1 0 0-16,2 0-5 0,-2-2-8 0,2-2-3 16,-2 0-5-16,4-3-6 0,-2 0-4 0,-1-1-1 15,3 2-9-15,-4 1 0 0,1 2 0 16,-4 3-1-16,-3 4 1 0,0 2-3 15,-4 1-7-15,-1 4-14 0,-3 1-12 0,0 0-5 16,-1 0 6-16,1 7 18 0,-1 0 17 0,0 1 16 16,0 3 7-16,0 2 3 0,-2-1 1 15,-1 4-2-15,-2 0-2 0,3 1-5 0,-4 1 1 16,6-1-3-16,-1-1-3 0,1-1-2 0,0 1 0 0,5-3-7 16,1 1-1-16,1-3-2 0,2-1-1 15,2 1 3-15,-1-4 4 0,3-1 5 0,-1-3 5 16,0-2 9-16,2-1 10 0,-2 0 5 0,4-4 7 15,-2-3 2-15,0-1-2 0,1-2 1 0,0 0-2 16,0-2-1-16,-4-2-5 0,3-2-2 0,1-1-9 16,-4-1-7-16,5-3-3 0,-2 0-7 15,2-4-1-15,-2 1 0 0,1 1 0 0,-4 2 1 16,1 3 4-16,-4 2-2 0,-3 5-2 0,-1 2 8 16,-2 4 3-16,-1 2 8 0,-1 3-2 15,0 0-10-15,0 0-17 0,0 2-13 0,0 3 4 0,0 3 7 16,-2 1 19-16,-1 5 7 0,1 0 4 15,-2 1-4-15,-1 1-5 0,1 1-1 0,2-1-9 16,-1-1 0-16,3 2-10 0,0-2-11 16,4 0-17-16,4 1-28 0,4-4-21 0,3 2-23 15,5-4-36-15,0-3-85 0,-3-2-186 0,-5-3-828 16</inkml:trace>
  <inkml:trace contextRef="#ctx0" brushRef="#br0" timeOffset="9245.32">23404 4087 3006 0,'0'0'3'16,"0"0"12"-16,0 0 22 0,0 0-14 0,0 0-26 16,0 0-25-16,0 0-12 0,0 0-10 0,0 0-18 15,0 0-9-15,0 0-30 0,0 0-34 16,0 0-55-16,0 0-116 0,-4-9-122 0,1 9-85 15,2 0-590-15</inkml:trace>
  <inkml:trace contextRef="#ctx0" brushRef="#br0" timeOffset="9442.25">21872 4187 2998 0,'0'0'-208'0,"0"0"41"0,0 0 75 0,0 0 111 16,0 0 31-16,0 0-14 0,166 0-19 0,-99-3-14 16,8-2-13-16,3-1-9 0,7 0-15 15,2 2-18-15,-2 1-29 0,2 0-59 0,1 3-99 16,-23 0-193-16,-23 2-891 0</inkml:trace>
  <inkml:trace contextRef="#ctx0" brushRef="#br0" timeOffset="10421.24">23365 4574 2413 0,'0'0'0'0,"0"0"45"15,0 0 71-15,0 0-34 0,0 0-53 0,0 0-7 16,122-83 0-16,-93 66 5 0,-1-2 4 15,-2-2 8-15,2 0 6 0,-6-2-3 0,5 0-7 16,-4-2-7-16,-1-3-3 0,2-2-9 0,-1-2-3 16,-1-5-4-16,-3-1-14 0,0-1 2 0,-1-4-10 15,-5 2-4-15,-3 1 1 0,-3 5 1 16,-4 2 6-16,-3 6 7 0,0 4 6 0,-3 7-1 16,-1 4-3-16,-6 6-7 0,0 2-10 0,-2 3-12 15,-2 1-5-15,-4 6-5 0,-6 8-6 0,0 5 15 16,-5 3 4-16,3 6 10 0,0 0 10 15,5 2-4-15,2 3 0 0,3 1 1 0,5 1 3 16,2 1 0-16,4 2 1 0,4 0 2 16,1-1-8-16,-1 1 8 0,3-3 2 0,7-1-4 15,0-3 0-15,2-1-1 0,0-3-5 0,2-2 1 16,0-5 4-16,1-4-1 0,1-3 7 0,-1-3 7 16,-2-3 6-16,0-3 3 0,2-1 6 0,0-3 3 15,-3 0 2-15,4 0 9 0,0-6-1 0,2-4-1 16,-2 0 0-16,4-2-9 0,-1-3-4 0,-1-3-2 15,0 1-7-15,1-1 0 0,-1-2-3 16,-2 2-4-16,1 0-1 0,-2 1-4 0,-4 3 0 16,1 2 0-16,-2 1-4 0,-4 3-1 0,0 5-10 15,-2 0-11-15,0 3-18 0,-2 0-14 16,1 0-2-16,0 3 10 0,0 3 17 0,2 4 16 16,0 1 14-16,-2 1 1 0,3 2 3 0,-2 1 5 15,2 1-5-15,-1 0 4 0,-1-1-1 0,3 1-3 16,-2-1-2-16,4-1 2 0,-1-2-4 15,-1 0 1-15,2-1 0 0,0-5-1 0,3-1 4 16,-4-2 4-16,1-2 8 0,-1 0 8 0,2-1 14 16,-3 0 17-16,0-4 2 0,2-3 4 15,2-1-10-15,-3-1-11 0,1-4-6 0,-1-1-6 16,2-2-5-16,-4-1-7 0,0-2-4 0,-3-1-9 16,-1-2-8-16,-1-2-4 0,-2-3-13 0,-4 1-7 15,-2-4-1-15,-5 2-4 0,0 0 4 0,1 2 7 16,-2 5 2-16,-1 2 6 0,2 5 2 0,1 4 4 15,0 3 2-15,3 3-1 0,-1 3 0 16,0 1-7-16,-1 1-4 0,1 5-2 0,-1 2-7 16,2 1-4-16,3 1-8 0,-1 1-1 0,4 0 1 15,1-1 0-15,2 0 7 0,0 1 3 0,3-1 5 16,6-1 10-16,1-1 12 0,1-2 14 16,2-2 13-16,4 0 6 0,3-3 7 0,-1 0-4 15,2-1-4-15,1 0-4 0,1-3-6 16,4-2 1-16,-5-2 0 0,2 1 2 0,1-1 3 15,-4 0-3-15,0 0-1 0,1-1-3 0,1-2-4 16,1 2 0-16,-2 2-2 0,-2-1-1 0,3 1 1 16,-5 0-1-16,1 1-3 0,-4 2 3 0,-3 2-1 15,-2 1 0-15,-3 0 0 0,1 0-3 16,-3 3-1-16,-1 2 1 0,-3 1 4 0,3 2 6 16,-6 1 11-16,2 2 7 0,0 3 3 0,-1 2-3 15,-1 2-5-15,0 1-13 0,-3-1-7 0,4 0-3 16,0-1-4-16,1-1-2 0,0 3 2 15,5-5-4-15,1 2-1 0,3-1-7 0,2-1-8 0,3-5-10 16,-1 2-10-16,1-4-11 0,2 0-14 16,-1-1-23-16,5-3-48 0,-2 1-96 0,-5-2-235 15,-4-2-975-15</inkml:trace>
  <inkml:trace contextRef="#ctx0" brushRef="#br0" timeOffset="11025.91">17655 5670 2618 0,'0'0'29'16,"0"0"10"-16,0 0 27 0,0 0-15 0,0 0-51 16,0 0-13-16,0 0 2 0,0 0 6 0,0 0 17 15,0 0 2-15,0 0-2 0,146-10-4 16,-104 4-8-16,-1-1-8 0,0 2-14 0,-2 1-13 15,-4 1-34-15,-1 1-39 0,-6 1-48 16,0 1-87-16,-8 0-140 0,-7 0-137 0,-4 0-756 0</inkml:trace>
  <inkml:trace contextRef="#ctx0" brushRef="#br0" timeOffset="11208.31">17740 5818 2185 0,'0'0'101'0,"0"0"-21"0,0 0 21 15,0 0-1-15,0 0-46 0,0 0-9 16,0 0 4-16,0 0 0 0,0 0-4 0,0 0-4 16,0 0-9-16,145 28-4 0,-112-35-7 0,2-1-8 15,0-1-8-15,-6-2-6 0,2-1-10 0,0 0-22 16,-3 2-29-16,-5-1-46 0,-1-1-68 0,-3 1-108 16,-7 3-229-16,-4 4-935 0</inkml:trace>
  <inkml:trace contextRef="#ctx0" brushRef="#br0" timeOffset="11459.7">18163 5547 2192 0,'0'0'-56'0,"0"0"17"0,0 0 128 16,0 0 36-16,0 0-21 0,0 0-3 15,126 46-1-15,-101-37-14 0,1 1-16 0,-2 2-8 16,-2 0-7-16,2 1-16 0,-6 1-2 0,-1 0-7 15,0 1-8-15,-8-1 4 0,-4 0-8 0,0 2 3 16,-4 2-1-16,-1-1-4 0,-6 3-1 16,-4 3-5-16,-4-1-4 0,-3 3 1 0,-2-3-9 15,4-1-7-15,-3 3-9 0,1-3-21 0,3-2-15 16,2 1-25-16,3-3-34 0,0-1-39 0,2-2-69 16,5-2-125-16,2-1-231 0,-1-5-846 0</inkml:trace>
  <inkml:trace contextRef="#ctx0" brushRef="#br0" timeOffset="12299.39">18920 5779 1851 0,'0'0'157'0,"0"0"-59"0,0 0 30 16,0 0 14-16,0 0-42 0,0 0-41 0,0 0-6 15,0 0-6-15,0 0-10 0,0 0-7 0,15-130-7 16,3 113-2-16,1 1-7 0,1 0-2 15,1 1 0-15,-1 2-3 0,2 2 2 16,-1 3 0-16,0 3-1 0,3 0-1 0,-3 2-1 16,-4 3-4-16,2 0-3 0,0 1 0 0,-8 5-2 15,-1 3 0-15,2 1 2 0,-4 2 3 0,0 2 3 16,-5 0 4-16,4 5 5 0,-6-2-1 0,-1 3 1 16,0-2-1-16,0 2-4 0,-4-3-1 0,-1-2-1 15,2 0-2-15,-2 0 0 0,2-3 1 0,0-2-1 16,-1-2 2-16,2-3 2 0,1-1 2 15,1-2 1-15,-1-1 3 0,1-1 7 0,0 0 5 16,0 0 8-16,0 0 3 0,0-5-7 0,2-3-7 16,0-3-13-16,3-2-9 0,-1-5-4 15,4 1-1-15,1-2-1 0,2-2 1 0,-1-3-1 16,2 2-5-16,3-3 0 0,-1 4-4 0,-2 2 3 16,-1 2-1-16,0 4-1 0,-1 4 3 0,-1 2-12 15,2 4 4-15,-2 0-5 0,1 3 0 16,1 0-1-16,-2 2-1 0,1 6 2 0,-1 1 0 15,-2 2 6-15,-2 3 3 0,2 2 5 0,-4-1 3 16,-1 2 1-16,2 0 1 0,-2 0 0 16,-1-2 0-16,0 0-3 0,-1 0 5 0,0-2-1 15,0 0 1-15,0-3 4 0,0 0-1 0,0-2 3 16,-1-2 6-16,0-2 4 0,-1-1 1 0,1-1 5 16,-2-1 0-16,3-1 4 0,0 0 3 0,0 0 1 15,0 0 1-15,0-3-8 0,0-2-3 0,0-1-8 16,3-2-7-16,1-2-1 0,-2-2-5 15,6-4 0-15,-1 0-1 0,2-3 1 16,-1-1-1-16,6-3 1 0,0 0-2 0,1-2-6 0,1 2 3 16,2 3-2-16,-1 0 2 0,-2 5 0 0,2 2 3 15,-4 5-2-15,-1 2-1 0,-1 2 6 16,-1 2-8-16,4 2 3 0,-3 4-2 0,0 5-2 16,1 1 6-16,-1 3 2 0,0 2 3 0,-2 1 3 15,1 2 0-15,0-1-1 0,1 2 0 16,-3-1-3-16,0 2 0 0,-2-2 0 0,2 0-2 15,-4-1 6-15,1 1-8 0,-2-3-2 0,2 0-5 16,-2 0-15-16,4-1-6 0,-4-4-26 16,-2 0-30-16,1 0-52 0,2-3-67 0,-3-2-129 15,-1-1-287-15,1-3-853 0</inkml:trace>
  <inkml:trace contextRef="#ctx0" brushRef="#br0" timeOffset="12511.27">20041 5433 3043 0,'0'0'13'0,"0"0"-12"0,0 0 24 16,0 0 12-16,0 0-18 0,0 0-8 0,0 0-6 16,0 0 1-16,0 0-3 0,143-22-1 0,-107 21-2 15,-4 0 0-15,0 1-6 0,-3 0-13 0,-3 0-26 16,-1 2-61-16,-4 3-74 0,-2-1-108 15,-6 1-247-15,-3-3-959 0</inkml:trace>
  <inkml:trace contextRef="#ctx0" brushRef="#br0" timeOffset="12694.93">20210 5674 2603 0,'0'0'81'0,"0"0"-61"0,0 0 52 15,0 0 35-15,0 0-26 0,0 0-11 0,0 0-6 16,0 0-8-16,0 0-9 0,0 0-16 16,0 0-10-16,133-2-8 0,-111-3-6 0,-1 1-3 15,3 0-10-15,-1-1-18 0,-2 0-41 0,-1 1-66 16,1-2-123-16,-8 1-280 0,-3 3-1039 0</inkml:trace>
  <inkml:trace contextRef="#ctx0" brushRef="#br0" timeOffset="13538.46">21026 5507 1674 0,'0'0'412'15,"0"0"-273"-15,0 0 22 0,0 0 14 0,0 0-47 16,0 0-58-16,0 0-20 0,0 0-6 0,0 0-9 15,0 0-7-15,11-121 2 0,-1 112-6 0,3-1-2 16,2 2-1-16,-3 2-6 0,6 2-1 16,-5 0 1-16,5 2-5 0,-2 1 0 0,4 1-3 15,-3 0-1-15,1 3-3 0,-1 3 2 0,-1 2-1 16,0 4-2-16,-4 0 0 0,-2 2 2 0,-1 3-2 16,-3 1 3-16,-3 1 3 0,-2 1-1 15,-1 1 3-15,-4 1 3 0,-6 0-1 16,-1 0 0-16,-4-2-3 0,-5 2-2 0,-1-4-1 15,0 2-3-15,-5-2 2 0,2 0-2 0,-3 0 2 16,3-2 1-16,-1-2-2 0,3 0 3 0,-2-2-1 16,3 0-4-16,3-2 3 0,-1-2 1 0,8-1-3 15,0-3 4-15,3 1-4 0,4-4-3 0,1 0 0 16,1-1-4-16,2 0 0 0,0 0-5 16,0-3-5-16,6-2 0 0,-1-1-3 0,3-1 4 15,3-2 4-15,4-1-2 0,0 2 5 0,3 1 1 16,0 0 2-16,-3 1 3 0,5 3 1 0,-2-1-3 15,0 3 1-15,2 1-2 0,-2 0 1 16,3 0 1-16,1 5 0 0,-1 1 0 0,-1 2-1 16,0 0 2-16,1 1 0 0,-3 2 0 0,1-1 2 15,-1-1-2-15,2 0 1 0,-1 0 0 0,-2-2 1 16,0 0-1-16,-1-2 2 0,-1-1-1 0,-1-2 3 16,-1-1 4-16,-2-1 0 0,-1 0 4 15,0 0 0-15,-1-3 2 0,0-2-4 0,0-2-3 16,1 0-1-16,-1 0-5 0,2-2-1 15,-1-1-2-15,-2 2-5 0,2-3-13 0,0 0-14 16,-1-1-31-16,1-1-43 0,4-1-67 0,-2-4-117 16,-3 5-265-16,-2 5-967 0</inkml:trace>
  <inkml:trace contextRef="#ctx0" brushRef="#br0" timeOffset="28667.94">1409 3037 1313 0,'0'0'4'0,"0"0"54"0,0 0 56 16,0 0 17-16,0 0-18 0,0 0-26 16,0 0 5-16,0 0 3 0,0 0-6 0,0 0-20 15,0 0-18-15,0 0-18 0,-1-52-23 0,1 57-30 16,1 3-17-16,-1 4 14 0,-4 9 10 0,0 4 19 16,-4 8 12-16,-3 6-8 0,1 6-3 0,-6 1 2 15,2 6-2-15,-3 1-6 0,2 1 3 0,-4 0-4 16,-1 2 1-16,0-2 0 0,-1-3 0 15,1-1 0-15,1-4 1 0,3-6 1 0,3-5-3 16,3-8 3-16,2-7-4 0,3-5-5 0,4-6 1 16,1-6-9-16,0-2 3 0,0-1 9 15,0-1 7-15,0-7 13 0,0-6 7 0,5-10-4 16,2-6-4-16,1-10-6 0,2-4-7 0,1-4 1 16,-1-2-3-16,0-2 3 0,1-3-1 0,-2-3-4 15,2-2 3-15,1-1-6 0,-1-1 1 0,6 4 2 16,-3 5 1-16,3 7 2 0,-4 10-1 15,5 9 4-15,-6 6-5 0,2 10 0 0,0 5 0 16,-3 5-3-16,2 1 4 0,3 7 7 16,0 8 4-16,0 6 0 0,3 7 0 0,-3 3-7 15,1 7-2-15,0 2 4 0,-4 7-1 0,-1 1-2 16,1 4-1-16,-4 0-6 0,1-1-3 0,-3-1 0 16,2-2-4-16,-6-1-2 0,2-2 1 0,-3-3-1 15,-1-3 5-15,0-4 0 0,-1-6 3 0,1-3-2 16,-2-7-5-16,-1-4 0 0,1-4-5 15,-2-3 2-15,0-4-1 0,1-2-2 0,0-2-6 16,-4 0-23-16,1-6-41 0,-4-4-40 0,-1-2-57 16,-3-3-65-16,-1-5-79 0,3 5-55 0,4 5-461 15</inkml:trace>
  <inkml:trace contextRef="#ctx0" brushRef="#br0" timeOffset="28936.64">1320 3602 0 0,'0'0'110'0,"0"0"31"0,0 0 2 15,0 0 23-15,0 0 16 0,0 0-8 0,118 16-1 16,-104-14-11-16,-2-1-8 0,0-1-11 0,1 1-18 16,-3 0-25-16,0-1-36 0,-2 0-17 0,0 0-14 15,0 0-5-15,-1 0 7 0,0 0 3 0,1-1 1 16,1-3 5-16,0-1-7 0,2-1-9 0,-1-3-6 15,2-1-11-15,3-5-1 0,0-3 1 16,5 0-6-16,0-3 0 0,0 0-8 0,1 0-2 16,0-3-7-16,-1 4-15 0,1-1-30 0,-3 3-61 15,-5 2-114-15,-3 4-228 0,-2 6-856 0</inkml:trace>
  <inkml:trace contextRef="#ctx0" brushRef="#br0" timeOffset="29888.36">1656 3677 1267 0,'0'0'-278'0,"0"0"109"0,0 0 250 15,0 0 64-15,0 0-5 0,0 0-29 0,0 0 13 16,0 0-3-16,0 0-26 0,0 0-20 16,0 0-15-16,0 0-3 0,122-122 5 15,-105 96 3-15,-1-2-5 0,1 1-3 0,-4-2-7 0,4 0-4 16,-5-2-6-16,-1 1-4 0,0-4-6 15,-1 1-9-15,0 0-4 0,-2 1-6 0,-4 2-2 16,2 1-1-16,-6 5 1 0,0 3 1 0,0 1 4 16,0 7 11-16,-6 4 5 0,3 2 6 0,-5 3-2 15,4 3-12-15,-4 1-15 0,0 2-20 16,-2 8-14-16,-1 3-9 0,-2 7 4 0,-5 5 5 16,3 5 8-16,-2 6 6 0,-2 4 2 0,6 3 2 15,-2 1 5-15,2 2 3 0,3 1 5 0,2-1 2 16,5-3 3-16,2 1-3 0,1-3-1 15,1-5-8-15,9-3-8 0,0-5-17 0,4-4-12 0,4-8-6 16,1-2-7-16,2-3 1 0,3-5-1 16,2-5 8-16,0-1 11 0,1-7 12 0,2-7 15 15,1-2 4-15,-1-6 7 0,-1-1 2 0,-1-2-1 16,0-2 0-16,-4 1 2 0,-1-1 7 0,-1 3 2 16,-4-1 3-16,1 3 1 0,-5 1 0 15,1 0 3-15,-1 0 2 0,-3 2-3 0,-3 2-3 16,0 1 1-16,-1 3 4 0,-3 3 11 0,-3 3 13 15,0 1 12-15,0 3 2 0,0-1 1 16,-3 3-4-16,-4 1-12 0,-2 0-21 0,-1 1-23 16,-2 5-12-16,-4 4-12 0,0 3 8 0,-3 4 6 15,2 2 0-15,1 0 3 0,-2 4-4 16,4-1-1-16,-1 0 2 0,5 1-5 0,1-2-5 16,5-3-8-16,-2-1-3 0,4 1-5 0,1-4 6 15,1-1 5-15,0-1-5 0,0-4-3 0,3-1-11 16,3-2-5-16,-2-2 1 0,3-2 15 15,-1-1 7-15,0 0 16 0,3 0 13 0,0-2-2 0,0-2 3 16,-2 1 0-16,1-2-5 0,0 1 0 0,0-1 2 16,2 1-7-16,-1 1-4 0,-1-1 4 15,2 3-4-15,3 0-3 0,-2 1-1 0,1 0-4 16,-2 5-3-16,0 1-1 0,2 3 1 0,-1 0-4 16,-1 3 7-16,0 4 7 15,-1 1 8-15,0 3 13 0,1 0 4 0,-6 2 6 0,1 1 3 16,-4 1 1-16,-1 2 1 0,0-1 1 15,-4 2 5-15,-3-1 2 0,-5 3 7 0,-2-2 6 16,0 2 2-16,-3 1 4 0,-1-1 8 0,1-2 4 16,-2-1 3-16,-1-3 8 0,5-4-5 0,0-4-11 15,5-4-8-15,2-4-13 0,5-3-5 16,1-3 3-16,2-1-3 0,0 0-10 0,0-2-14 16,0-5-19-16,0-2-17 0,2-7-6 0,1-9-3 15,5-7 3-15,1-8 0 0,3-6-15 0,6-5-22 16,3-2-27-16,0 2-26 0,1 1-27 0,2 4-41 15,0 5-59-15,-1 3-125 0,-5 11-139 0,-7 10-631 16</inkml:trace>
  <inkml:trace contextRef="#ctx0" brushRef="#br0" timeOffset="30031.95">2522 3592 2148 0,'0'0'11'0,"0"0"35"0,0 0 40 15,0 0-65-15,0 0-57 0,0 0-29 16,0 0-27-16,0 0-31 0,0 0-45 0,0 0-90 16,0 0-165-16,0 0-724 0</inkml:trace>
  <inkml:trace contextRef="#ctx0" brushRef="#br0" timeOffset="30766.64">3123 3514 2500 0,'0'0'16'0,"0"0"25"0,0 0 34 16,0 0-30-16,0 0-39 0,0 0-5 0,0 0 3 15,0 0-4-15,0 0 5 0,0 0 0 16,0 0-2-16,0 0 1 0,0 0-2 0,0 0-5 15,-43 3-2-15,34 2 1 0,-2 3-3 16,0 1 2-16,-2 4 3 0,-2-1-2 0,3 5 0 16,2 0 1-16,-1 0 1 0,1 2-4 0,1-1 4 15,0 3-5-15,5-2 1 0,-3 0 3 0,5-1-3 16,0-1 3-16,1-1-4 0,1-4-5 16,1-2-9-16,1-3-7 0,3-1-1 0,2-3 1 15,2-1 14-15,-1-2 9 0,3 0 7 0,1-4 9 16,4-5 6-16,0-5 5 0,3-3 4 0,1-4 1 15,1-3-5-15,-2 0-2 0,0-4-2 0,-2 1-3 16,-1-3 1-16,3 0 1 0,-3-1-1 16,0-2-3-16,1-2 3 0,-3-1-6 0,3-3-1 15,-4-2-2-15,2-4-4 0,-4 0-2 0,0 1-2 16,-3 1 1-16,-3 7-3 0,2 2 7 0,-4 9-2 16,-2 5 0-16,-1 5 1 0,0 7 5 0,-1 3 7 15,1 5-2-15,0 0-5 0,-1 2-9 16,-6 5-16-16,4 7-1 0,-7 3 0 0,0 8 1 15,-2 6 7-15,0 3 1 0,-2 3 0 16,4 4 3-16,3 3 0 0,0 0 1 0,-2 3 5 16,5 0-5-16,-1-3 7 0,4-1-1 0,1-4 1 15,0-2 1-15,2-5-22 0,6-4-15 0,3-7-20 16,4-6-15-16,0-4 3 0,4-4-3 0,-1-4 4 16,1-3 6-16,0-2 12 0,3-8 16 0,-1-4 17 15,0-5 7-15,0-3 7 0,-1-3 7 16,0-2 3-16,-1 0 8 0,-5 1 5 0,0-2 5 15,0 2 0-15,-4-3 0 0,0 0-1 0,-5 0-6 16,2-1-1-16,-5 1-4 0,0 4 10 0,-2 4 12 16,0 5 17-16,-1 7 15 0,-1 5 1 15,-2 4-5-15,-2 0-26 0,-1 3-20 0,1 7-16 16,-6 6-7-16,-2 7 3 0,1 3 1 0,-3 5 3 16,2 5-5-16,2-1 0 0,1 3-4 15,4-3-6-15,3-1-6 0,1-2-18 0,3-3-30 16,7-4-28-16,5-3-32 0,3-4-38 0,1-4-38 15,5-5-95-15,-3-3-173 0,-6-3-850 0</inkml:trace>
  <inkml:trace contextRef="#ctx0" brushRef="#br0" timeOffset="31866.8">4055 3751 2549 0,'0'0'-61'0,"0"0"51"0,0 0 103 16,0 0-17-16,0 0-64 0,0 0-18 0,0 0-7 15,0 0 9-15,0 0 8 0,0 0 1 0,0 0 6 16,74-129-3-16,-56 106-3 0,2 0-1 15,0 2 5-15,1 3-8 0,1 2 2 0,2 3-3 16,-1 0-5-16,-1 6 0 0,0 2-1 16,-1 3-1-16,-1 2-7 0,-1 0 2 0,-4 2-6 15,-3 4-1-15,-1 1 9 0,-3 3 0 0,-3-1 6 16,0 3 9-16,-4 2 11 0,-1 0 8 0,-5 2 6 16,-1 2 1-16,-7 1-8 0,0 2-7 0,1-2-1 15,-5-1-6-15,5-1-5 0,-2-2 5 0,3-3-7 16,2-2 3-16,2-3 2 0,2-4-9 15,1 1-1-15,3-4-10 0,1 0-20 0,0 0-17 16,0 0-21-16,5-3-6 0,0 0 22 0,3-3 25 16,3-2 23-16,3-2 12 0,4-3-7 0,2-1-1 15,1-3-2-15,1 1 5 0,3 0 6 16,-1-3-7-16,3 3 4 0,-4 0-3 0,0 2-6 16,2-1 8-16,-4 3 2 0,-2 0-1 0,-2 1 4 15,0 0 3-15,0 0-1 0,-3 2 4 0,-2 1-1 16,0 0 0-16,-1 1 1 0,-4 0 1 15,1 1 8-15,-2-1 1 0,-2 1 9 0,-4 3 9 16,1-2 4-16,-1 2 4 0,0 1-5 16,-1-2-7-16,-8 3-9 0,5-1-5 0,-4 1-7 15,-1 1-4-15,-1 0-4 0,2 0-10 0,-1 0-2 16,-2 1-5-16,3 3 3 0,0 1-3 0,-3 2 3 16,2-1-3-16,1 2-6 0,-1 3 6 0,1-1-5 15,3 3-3-15,-2 2 6 0,3-1-10 0,-1 2 1 16,3-1 2-16,2 0-6 0,0 0-5 0,2-1-1 15,6 0-10-15,0-2-1 0,3-2 6 16,0 1-1-16,1-3 8 0,6-1 6 0,0-2 8 16,3-3 0-16,1-2 5 0,0 0 2 0,-1-1-6 15,3-5 8-15,-1-1 3 0,-1-4 2 16,0 0 5-16,-1-4 1 0,3-1 2 0,-2-1-3 16,1-3 5-16,-2 2 1 0,-2-3-1 0,0 1 2 15,-5-5-2-15,6 1-3 0,-4-4 1 0,-3 0-3 16,-2-4-6-16,0-2 1 0,-1-3-9 0,-2 0-2 15,-5-1 0-15,3 4-2 0,-4 3 6 16,-2 5 0-16,0 5 10 0,0 3 0 0,-4 7 7 16,-2 3 4-16,0 4-5 0,0 3-14 15,-1 1-15-15,-3 3-14 0,0 8-7 0,-1 5 11 16,-2 2 2-16,1 7 6 0,-4 3 8 0,5 3 0 16,0 4 4-16,2 1 3 0,1 3 2 0,3 0 0 15,-1 1 3-15,4-1 1 0,1-1 0 0,1-1-2 16,0-4-2-16,0-2-4 0,4 0-7 0,5-5-2 15,0-3-6-15,2-3-7 0,1-6-1 16,6-1-4-16,-4-2 1 0,3-5 9 0,1-1 0 16,0-3 6-16,-2-2 12 0,4 0-2 0,0-5 9 15,-2-3 7-15,2-3 0 0,0-2 9 0,-1-2-1 16,-1-4 1-16,-1-1 0 0,3-1 0 16,-4-3 2-16,-2 1-2 0,-1-4 4 0,0 2-1 15,-5-2-5-15,-1 2 2 0,0 2 1 0,-4 2 9 16,-2 5 19-16,-1 3 16 0,0 5 9 15,-1 2 10-15,-4 4 1 0,-1 1-8 0,-3 1-15 16,2 1-17-16,-4 6-18 0,-2 5-11 0,0 3 1 16,-3 6 0-16,3 3-6 0,-2-1 2 0,3 4-3 15,1-1 0-15,6 2-1 0,-1-3-2 16,5 0-4-16,1-1 0 0,0-4-5 0,0-1-10 16,4-3-5-16,2-1-14 0,5-3-10 0,0-2-17 15,4-3-16-15,0-2-27 0,2-5-44 0,2 0-59 16,2-4-106-16,-6-3-154 0,-2 2-746 0</inkml:trace>
  <inkml:trace contextRef="#ctx0" brushRef="#br0" timeOffset="32816.82">5595 3403 2002 0,'0'0'272'16,"0"0"-281"-16,0 0 66 0,0 0 25 0,0 0-45 15,0 0-14-15,0 0 2 0,0 0-1 16,0 0-4-16,0 0-2 0,0 0-2 0,-63 135-2 16,63-119-5-16,0 1-2 0,0 0-1 0,2-3-10 15,3-2-2-15,2-1-8 0,2 0-7 16,-2-2 0-16,3-1-3 0,1-2 6 0,1-2 2 16,-1 0 4-16,4-3 3 0,0-1 2 0,-1 0 6 15,0-1 5-15,2-7 2 0,1 0 3 0,-2-4 3 16,4 0-4-16,0-3 4 0,0-2-1 0,0-1-6 15,0 0 2-15,-3-4-3 0,4 0 0 16,-2-1-1-16,-4-3 4 0,4-1 0 0,-4-4-4 16,2 0 2-16,-4-5-4 0,0 0-3 0,0-4 0 15,-3 3 0-15,-2 0-1 0,0 4 3 0,-5 3 5 16,-2 6 0-16,-1 5 8 0,1 3 1 0,-4 4 4 16,0 5 6-16,1 3 2 0,-1 3-3 15,1 1-9-15,0 0-13 0,-1 6-16 0,-1 2-2 16,-2 6 0-16,-2 2 3 0,0 5 8 15,2 2-4-15,-2 3 6 0,1 2 0 0,4 4 5 16,-1 1 2-16,3 2-1 0,-1-1 4 0,-1 1-3 16,4-4-4-16,0 1-3 0,1-4-6 0,5-2-7 15,1-1-2-15,0-5 0 0,3-2-4 0,4-4-1 16,-1-1 1-16,1-1 2 0,0-4 1 16,0-2 7-16,1-4 4 0,0-1 1 0,-1-1 10 15,2-2 4-15,-2-6 6 0,3-3 5 0,-3 0-2 16,2-3-2-16,-2-2-1 0,1-1 0 0,-3-1-3 15,2 0 1-15,-1-3-2 0,-1 0-3 0,0 2 0 16,-2-1 0-16,0-1 1 0,0 6-3 16,-2 0 4-16,-2 2-3 0,0 2-1 0,-1 3 0 15,-3 2 0-15,1 1-1 0,-3 3 3 0,0 1 1 16,0 1-6-16,0 0-6 0,0 2-13 0,0 3-2 16,-1 1 8-16,-3 3 7 0,0 5 10 15,-1 1 1-15,-1 3-1 0,1 0-4 0,3 2-2 16,0-2 5-16,2-1-5 0,0 2 3 15,0-1 1-15,3 0-3 0,3-1 0 0,1-1 3 16,1-1-2-16,1-2-4 0,0 0 2 0,-1-2-6 16,3-2 2-16,-1-2 1 0,2 0 0 15,0-3 3-15,1 0 1 0,0-3 4 0,0-1 1 16,1 0 4-16,0 0 2 0,3-5-1 0,-1 0 1 16,2-3 0-16,1-3-1 0,0 0-4 0,-1-2 2 15,-1-1-3-15,2 0 2 0,-1-3 1 0,0 1 0 16,-4-2 0-16,4-2-4 0,-4-3 2 0,-1 1-6 15,0-3 3-15,-3 0-2 0,2 0-6 0,-3 0 5 16,-4 2-2-16,-1 3 6 0,-3 3 4 16,-1 5 12-16,0 3 6 0,0 5 4 0,-5 3 6 15,0 1-12-15,-1 0-7 0,-2 2-9 0,-3 6-5 16,1 6-4-16,0 3 4 0,-2 4 3 0,1 2-8 16,0 2 8-16,1 1-3 0,3 0 0 0,1-1 7 15,-2 0-1-15,4 1-3 0,0-1 1 16,2-1-1-16,1 0-9 0,1-4-2 15,0 0-2-15,7-3-9 0,0-3-6 0,1-3-2 16,1-2-6-16,0-2-3 0,2-2 10 0,-1-3-5 16,0-2-2-16,2 0 1 0,1-5-14 0,2-5-22 15,-1-1-41-15,2-4-78 0,-3-1-144 0,-3 3-196 16,-3 4-771-16</inkml:trace>
  <inkml:trace contextRef="#ctx0" brushRef="#br0" timeOffset="33020.44">6313 3032 2941 0,'0'0'23'0,"0"0"13"0,0 0 11 0,0 0-12 16,0 0-41-16,0 0-34 0,0 0-18 0,0 0-1 15,0 0 2-15,0 0 22 0,0 0 15 16,0 0 1-16,0 0-6 0,0 0-15 15,87-6-30-15,-66 1-40 0,1-2-79 0,-3-1-111 16,1 1-144-16,-7 3-109 0,-5 1-504 0</inkml:trace>
  <inkml:trace contextRef="#ctx0" brushRef="#br0" timeOffset="33225.24">5837 3162 1863 0,'0'0'981'0,"0"0"-1118"15,0 0 29-15,0 0 76 0,0 0 49 0,0 0-1 16,0 0 4-16,0 0-5 0,0 0-7 0,148 0-11 16,-106-7-16-16,6 0-20 0,-5 0-43 0,1 3-69 15,0-1-127-15,-13 3-179 0,-10-1-554 0</inkml:trace>
  <inkml:trace contextRef="#ctx0" brushRef="#br0" timeOffset="33442.98">6091 3864 2805 0,'0'0'11'0,"0"0"12"15,0 0 35-15,0 0-3 0,-55 124-33 0,49-102-7 16,3 0-8-16,2-5-10 0,1-1-6 0,0-3-2 16,4 0 0-16,1-3-14 0,-1-2-16 15,2-1-28-15,-1-3-38 0,2 0-51 0,0-2-69 16,2-2-94-16,-4 0-168 0,1 0-735 0</inkml:trace>
  <inkml:trace contextRef="#ctx0" brushRef="#br0" timeOffset="34043.75">5502 3210 1873 0,'0'0'-112'16,"0"0"42"-16,0 0 64 0,0 0 71 0,0 0 11 15,0 0-24-15,0 0 2 0,0 0-5 0,0 0-7 16,0 0-7-16,0 0-12 0,128-38-5 15,-99 33-9-15,0 0-5 0,3 0-2 0,0 1-4 16,4 1-10-16,-1 1-24 0,4 0-43 0,-4 0-96 16,1 0-143-16,-7 0-132 0,-12 2-592 0</inkml:trace>
  <inkml:trace contextRef="#ctx0" brushRef="#br0" timeOffset="35768.76">7622 3475 2110 0,'0'0'71'0,"0"0"-130"0,0 0 72 16,0 0 111-16,0 0 21 0,0 0-66 0,0 0-32 16,0 0-2-16,0 0 1 0,0 0 2 15,0 0-10-15,10-27-14 0,-9 19-6 16,1-2-10-16,0 0 3 0,1-3 2 0,-3 0 4 16,0 0 7-16,0 2-3 0,-2-2 2 0,2 2-5 15,-5-1-2-15,0 2 2 0,-1 2-4 16,-3 0-2-16,-2 2-4 0,1 3-11 0,-5-1-9 15,-3 4-5-15,0 0-7 0,-2 3 1 0,-2 6 0 16,-1 3 0-16,-1 4 5 0,2 2-2 0,-1 3 3 16,3 1-7-16,2 3-3 0,2 0-2 0,2-1-3 15,3 0-2-15,3 2-5 0,4-3-3 0,3-3-6 16,2 0 3-16,1-4 2 0,5-3 4 0,2-3 12 16,3-3 4-16,0-2 13 0,4-4 13 15,-1-1 14-15,3-3 13 0,0-6 10 0,3-4 4 16,3-2-4-16,-1-5-5 0,1-2-5 0,0-2-2 15,-1 0 4-15,-2 1 2 0,-2-3 1 0,0 1-3 16,-2-3-3-16,-3 0-6 0,3-5-3 16,-3-1-6-16,0-5-4 0,1 0-7 0,-5 0-1 15,0-1 1-15,-3 6-3 0,-2 2 7 0,-2 4 1 16,-3 6 5-16,0 4 9 0,-2 6 1 0,0 5 3 16,-2 4-7-16,0 3-9 0,1 0-14 0,0 0-15 15,-1 5-14-15,-2 7-7 0,-1 6 6 0,-7 5 8 16,2 9 13-16,-3 1 4 0,3 4 2 15,2 1-4-15,3 2-2 0,1 2 0 16,3-1-2-16,3-1 4 0,2-3-3 0,1-1-1 16,2-5-5-16,3-2-2 0,3-3 0 0,1-4-7 15,2-4 4-15,2-2 1 0,2-3 0 0,2-4 6 16,-3-3 5-16,2-2 7 0,-1-3 4 0,0-1 7 16,-1-1 3-16,-1-7 6 0,2-4 2 0,-2-1 0 15,0-2 1-15,2-3-3 0,-2-4 4 16,-1 0-4-16,2-2 3 0,-3-4-2 0,1 2-5 15,-3-2 2-15,0 3 2 0,-4 2 5 0,-2 1 5 16,-2 6 8-16,-1 3 3 0,-3 4 5 16,0 3 7-16,0 4-1 0,0 2 0 0,0 0-11 15,0 1-15-15,-4 5-15 0,0 1-8 0,1 3-1 16,-6 5-3-16,-2 3 7 0,2 4 1 0,0 1-2 16,-1-2-1-16,3 1-7 0,2-3-9 0,1-1-12 15,3-2-11-15,1-1-24 0,0-3-13 0,0-1-19 16,4-2-22-16,0-2-22 0,2-1-41 15,1-4-59-15,0-1-51 0,2-1-57 16,-1-2-59-16,0-1-505 0</inkml:trace>
  <inkml:trace contextRef="#ctx0" brushRef="#br0" timeOffset="35909.48">8060 3142 1080 0,'0'0'343'0,"0"0"-172"15,0 0 32-15,0 0 13 0,0 0-54 16,0 0-85-16,0 0-40 0,0 0-35 0,0 0-42 15,0 0-33-15,0 0-41 0,0 0-17 0,0 0-11 16,0 0-25-16,-32-44-41 0,36 55-82 0,3-2-56 16,-5-3-434-16</inkml:trace>
  <inkml:trace contextRef="#ctx0" brushRef="#br0" timeOffset="36457.16">8127 3604 2072 0,'0'0'66'0,"0"0"14"16,0 0 46-16,0 0-14 0,0 0-35 16,0 0-20-16,0 0-8 0,0 0 0 0,0 0-23 15,0 0-4-15,0 0-1 0,0 0-5 0,61-127 7 16,-48 109-1-16,-1-1-2 0,2 1-6 0,0 2-3 16,-2 1-6-16,1 2-3 0,0 1 5 0,1 2-7 15,-3 3 1-15,0 0-4 0,-1 4-8 0,-1-1 0 16,-4 3-5-16,0 1-12 0,-3 0-8 15,2 0-5-15,0 3-4 0,-3 1 7 0,3 2 8 16,-2 1 7-16,1 2 7 0,-2 2 7 0,0 0 6 16,0 4 0-16,1-1 5 0,-2 2-3 15,1 0-4-15,2 2 6 0,-2 0-1 0,1 0 0 16,3-1 3-16,-1 1-1 0,1-4-4 0,0 0 2 16,2-1-3-16,1-2-5 0,0-2 0 0,1-2-1 15,1-1 2-15,0-2 2 0,0-2 1 0,0-2 4 16,2 0 2-16,0 0 13 0,0-7 4 15,2 1 4-15,0-5 4 0,2 0-4 0,-3-2-4 16,5-4 1-16,-4 2-3 0,2-2-2 16,-3 0 0-16,4-2-1 0,-4 0 0 0,2-1 0 15,-2-2 1-15,-3 1-2 0,0 1-3 0,-4 1 6 16,-1 3 0-16,-4 3 9 0,-1 1 6 0,0 6 1 16,0 0 4-16,-2 1-5 0,-3 4-5 0,-1 0-7 15,-1 1-5-15,-2 1-8 0,2 2-7 0,-4 4-3 16,-2 0-6-16,1 6-1 0,-3 1-4 0,2 3 2 15,2 1-5-15,0 2 1 0,2 0 2 16,3 1-4-16,0-1-1 0,2 1-9 0,2-1-16 16,2-2-27-16,0-1-22 0,4-2-30 0,4-1-24 15,2-4-16-15,5 0-18 0,1-4-28 16,4-1-33-16,5-3-9 0,-1-2-59 0,3-2-4 16,-5-3-209-16,-5 2 332 0</inkml:trace>
  <inkml:trace contextRef="#ctx0" brushRef="#br0" timeOffset="37437.53">9005 3289 859 0,'0'0'287'0,"0"0"13"0,0 0 21 15,0 0-83-15,0 0-103 0,0 0-53 0,0 0-28 16,0 0-23-16,0 0-9 0,0 0 0 0,0 0-2 16,0 0 4-16,0 0 5 0,-92 113 4 0,87-90 3 15,0 0 5-15,3 0-6 0,-2-1-6 16,4-1-8-16,0-3-12 0,0-1-10 0,6-3-10 0,4-1-4 15,0-4-8-15,2-1 3 0,5-3 1 16,-3-1 5-16,4-3 12 0,3-1 7 0,-2-4 8 16,3-3 6-16,0-4 3 0,0-3-1 0,2-1 0 15,-1-1-2-15,-2-3-5 0,3-2 3 0,0 1-5 16,-2-4 0-16,-1-3 0 0,0-2-3 16,1-6-2-16,1-5-5 0,-3-3-3 0,0-5-10 15,0-2-6-15,-4 2-4 0,0 2 2 0,-4 4 7 16,-3 7 7-16,-3 6 9 0,-1 6 2 15,-3 5 6-15,-1 8 1 0,-1 4 4 0,0 4 3 16,0 2-3-16,-1 0-8 0,-1 2-16 0,-3 5-7 16,1 6-6-16,-5 7 5 0,1 4 10 15,-2 7 5-15,0 1 0 0,2 3 0 0,-1 0 0 16,0 4 0-16,1 2 2 0,-1 1-1 0,-1 1 1 16,2-3 0-16,4-2 0 0,-2-3 1 0,4-3-2 15,2-3-3-15,0-3-6 0,0-4-1 0,5-1-2 16,0-3-2-16,3-3 3 0,-1-3 1 0,-2-2 2 15,1-2 0-15,-2-3 3 0,-1-2 1 0,1 0 4 16,-4-2 11-16,2-1 13 0,-2 0 17 16,0 0 14-16,0-1 1 0,0-4-10 0,0-1-13 15,-7-1-20-15,3-3-14 0,-4-3-4 0,-2 0-8 16,0-1 6-16,2 1 1 0,1 1 0 16,2 2 5-16,-2 0-10 0,3 3 1 15,0-1-8-15,1 2-12 0,3-2-9 0,0 2-17 0,0 0-5 16,5-1-2-16,2 0 3 0,4 0 8 15,3-1 6-15,0 1 6 0,4-3 5 0,2 3 8 16,1 0 1-16,2 1 4 0,2 1 2 0,-2-1 5 16,4 2 1-16,-1-2 5 0,2 2 4 0,-3 1 1 15,0-1 3-15,1 1 0 0,-2 1 3 16,-4 1-1-16,-1-2 3 0,-3 1 3 0,0 1 3 16,-5 0 6-16,-1-1 2 0,-3 1 3 0,-4 1 4 15,-1 0 16-15,-1 0 18 0,-1 0 14 0,0 0 8 16,0 0-11-16,0 0-11 0,-2 3-13 0,-1 0-15 15,-3 1-14-15,-1 2-9 0,-3 3-8 16,-2 0 1-16,-1 2 1 0,2 3-2 0,-3 0 0 16,0 1 0-16,3 1 0 0,1 3-1 0,-1-1 0 15,3 0 4-15,3 1-6 0,-2-1 4 16,3-1-1-16,-1-2-8 0,4-1 2 0,1-1-6 16,0-4-12-16,0-1-7 0,4-4-4 0,2 0-2 15,-2-3 9-15,1-1 10 0,0 0 8 0,1-1 15 16,3-5 6-16,2-3 8 0,3-3-1 0,2-4-2 15,-3 0-5-15,5-1-2 0,-6-1 2 16,4-2-2-16,-4 1-1 0,2-6-3 0,1 1-2 16,-3 0-7-16,0-2-1 0,-2 5 5 0,-2 1-4 15,1 6 6-15,-6 3-1 0,-1 5-2 0,0 3 0 16,-2 2 0-16,0 1-6 0,0 0-12 16,0 2-7-16,0 5 1 0,-3 3 10 0,1 3 16 15,0 4 12-15,-3 2-2 0,1 0-3 0,1 2 0 16,-1-1-5-16,2 1 0 0,1-2-2 0,1 0-5 15,0-3 2-15,0-1-5 0,0-2-5 0,0-1-13 16,7-2-12-16,-4-3-18 0,3-2-18 16,-1-2-15-16,3-3-21 0,-2 0-10 0,2-5-15 15,3-4-43-15,3-4-93 0,-1 0-147 0,-3 1-287 16,-4 4 170-16</inkml:trace>
  <inkml:trace contextRef="#ctx0" brushRef="#br0" timeOffset="37625.55">9770 2985 2654 0,'0'0'-38'0,"0"0"21"0,0 0 47 0,0 0 47 16,0 0-30-16,0 0-32 0,0 0-14 16,-28 128 2-16,42-110-7 0,5-3 0 0,3-1 8 15,5-2-13-15,1-3-4 0,5-2-19 0,1-4-28 16,-1-2-39-16,5-1-72 0,-5-4-147 0,-7 0-254 15,-11-1-845-15</inkml:trace>
  <inkml:trace contextRef="#ctx0" brushRef="#br0" timeOffset="38114.41">10324 3389 2916 0,'0'0'-42'16,"0"0"23"-16,0 0 28 0,0 0-11 15,0 0-32-15,0 0 2 0,0 0 28 0,0 0 24 16,0 0 2-16,0 0-3 0,136-11-9 0,-97 4-9 16,3 0-6-16,-3 2-10 0,-3-1-24 15,-2 0-35-15,-4 1-45 0,-1 0-71 0,-3 1-97 16,-1 2-157-16,-11 1-117 0,-3-1-569 0</inkml:trace>
  <inkml:trace contextRef="#ctx0" brushRef="#br0" timeOffset="38312.66">10356 3537 2656 0,'0'0'-44'0,"0"0"3"16,0 0 41-16,0 0 14 0,0 0-11 15,0 0 12-15,0 0 24 0,0 0 5 16,0 0-9-16,0 0-7 0,138-8-17 0,-106 2-5 16,-1-3-2-16,2 0-7 0,-3-1-7 0,-1 2-28 15,-4-3-40-15,3-1-66 0,-6 2-100 0,-1-1-149 16,-4 5-167-16,-8 0-740 0</inkml:trace>
  <inkml:trace contextRef="#ctx0" brushRef="#br0" timeOffset="38542.93">10850 3124 2205 0,'0'0'-174'0,"0"0"18"0,0 0 131 0,0 0 170 16,0 0-11-16,0 0-22 0,0 0-5 0,0 0-15 16,0 0-17-16,0 0-12 0,106 130-6 0,-94-112-10 15,2 1-11-15,-5-2-8 0,-3 1-5 0,1 0-7 16,-5-1 1-16,-2 0 0 0,0 1-6 15,-9 1-2-15,-2-1-10 0,0 3-9 0,-8-1-20 16,-1 0-26-16,1 2-32 0,-3-1-45 0,1-2-60 16,1 3-110-16,2-7-203 0,8-5-874 0</inkml:trace>
  <inkml:trace contextRef="#ctx0" brushRef="#br0" timeOffset="39650.29">11741 3163 1878 0,'0'0'-22'0,"0"0"2"0,0 0 42 15,0 0 52-15,0 0-16 0,0 0-43 0,0 0-4 16,0 0-4-16,0 0 0 0,0 0-2 15,0 0 0-15,0 0 2 0,0 0 8 0,0 0 6 16,19-1 5-16,-18 10 10 0,3 2 0 0,-4 1 3 16,0 1-4-16,0 3-2 0,0-2-3 0,-4 2-3 15,1-3 1-15,2 0-8 0,-1-3 0 16,-2-1 2-16,2-2 0 0,1-3 5 0,0-1 0 16,1-2 0-16,0 0-3 0,0-1 7 0,0 0 1 15,0 0 7-15,0 0 2 0,0-2-4 16,1-2-9-16,-1-3-11 0,2 1-10 0,3-3-15 15,-2-3-2-15,0-2-4 0,4 0-1 0,0-2 3 16,-3 0 1-16,2 4 3 0,-2 1-1 16,1 0 5-16,-3 3-4 0,0 2-1 0,-1 3-2 15,-1 2-7-15,0 1-5 0,0 0-10 0,0 0-4 16,0 1-19-16,0 2 2 0,-1 3 11 0,-2 1 8 16,-1 3 22-16,2 1 11 0,-2 0 2 0,-1 2 2 15,2-2 3-15,0 3-4 0,-2-3 2 0,4 0 3 16,0-2-3-16,-1-1 5 0,1-1 1 0,1-1 4 15,-3 0-2-15,3-3 1 0,0 0-2 16,0-2-9-16,0 0 7 0,0 0-1 0,0-1 0 16,3 0 4-16,0 0-5 0,-2 0-1 0,0 0 0 15,4 0 3-15,-2 0 2 0,0-1 1 16,2 1 0-16,-1-1-1 0,-2 1-5 0,3-1-1 16,-2 1-3-16,-2 0-6 0,5 0 6 0,-4-1-4 15,-1 1 1-15,-1 0 3 0,1 0-4 0,-1 0 0 16,0 0-3-16,0 0-2 0,0 0-1 15,0 2 2-15,0 0 1 0,0 0 1 0,0 0 1 16,0 2 2-16,0 0 4 0,0 1-3 0,0 0 6 16,0-1-4-16,0 1 2 0,0 0 4 15,0-3-5-15,0 0 3 0,0-1 4 0,1 1 6 16,0-2 1-16,-1 0 9 0,3 0 5 0,-3 0-1 16,1 0 10-16,-1 0-1 0,1-2-2 0,1 0 1 15,-2 0-1-15,1-2-6 0,0 1-2 0,3-3-2 16,-2-1-10-16,0-1 0 0,-1 0-1 0,0-2-1 15,3-1-2-15,-3 0 1 0,-1-2-5 16,0 1-5-16,0-4 6 0,-6 0-6 0,2 1 3 16,-3 2 1-16,-1 0 1 0,2-1 1 0,-4 4 5 15,-1 2 0-15,1 1-7 0,-6 1-1 0,6 3-9 16,-4 1-3-16,-1 0-4 0,0 2-1 16,-2 0-3-16,-1 2 0 0,3 2 5 0,-3 3-1 15,-1 3 3-15,3-1 2 0,-3 4-4 0,0 0 1 16,1 3 1-16,-1 0 1 0,3 3 1 15,-2 0 3-15,0 4 1 0,4 0 1 0,-2 3 3 16,5-1 1-16,0 1-1 0,2 1 0 16,2-2 1-16,4 1-2 0,4-1 0 0,-1 1 1 0,5-3-4 15,4 1-1-15,3-1 0 0,3-2 0 16,5-2 0-16,0-2 4 0,6-2-2 0,-2-2-1 16,2-2 2-16,-1-3-4 0,2 0 3 0,-4-3 0 15,4-1-6-15,-4-1-6 0,0-3-7 0,-4 0-9 16,1 0-2-16,-1-2 4 0,1-3-12 0,-1-1-7 15,0-1-12-15,-2-2-23 0,2-1-35 0,0 1-74 16,1-1-154-16,-9 2-226 0,-1 3-831 0</inkml:trace>
  <inkml:trace contextRef="#ctx0" brushRef="#br0" timeOffset="43008.63">11974 3685 1819 0,'0'0'36'16,"0"0"36"-16,0 0 82 0,0 0 25 0,0 0-67 16,0 0-37-16,0 0-10 0,0 0-5 0,0 0-7 15,0 0-3-15,0 0-2 0,0 0-11 16,46-28-3-16,-45 28-12 0,0 0-9 0,0 0 4 15,-1 2-4-15,1 0 5 0,-1 1 5 16,1 2 2-16,2 1-1 0,-3-1-1 0,0 0-2 16,0 1-5-16,0 1-2 0,0 0 0 0,-4 1-1 15,2 0-3-15,-2 2 2 0,-1 1-2 0,0-1 0 16,-1 1-2-16,-1-1-2 0,3 0-2 0,-4 0-2 16,4 2 3-16,-1-1-5 0,2-2 3 0,0 0-2 15,-1 0-1-15,2 0 2 0,1 2 0 16,0-3 2-16,0 0-1 0,0 0 4 0,1 0-3 15,0-1 2-15,0 1-1 0,1-1-1 0,2-1 1 16,2 1 1-16,0-2 3 0,3 0-5 0,0 1 1 16,-1-3-1-16,2 1-1 0,0 0 3 15,3-2 0-15,2 1 2 0,-1-2-3 0,2 0 4 16,2-1-4-16,0 0-1 0,2 0-1 0,0-1-7 16,4-4 0-16,-1-1-8 0,0 0-9 15,1 0-11-15,0-1-13 0,-2-1-18 0,-6 1-21 16,3 1-28-16,-7-1-47 0,0 2-61 0,-2 2-109 15,-3-1-143-15,-3 2-72 0,-2 1-595 0</inkml:trace>
  <inkml:trace contextRef="#ctx0" brushRef="#br0" timeOffset="43233.42">12292 3841 1848 0,'0'0'251'0,"0"0"-128"0,0 0 35 16,0 0 17-16,0 0-56 0,0 0-67 15,0 0-16-15,0 0-6 0,0 0-5 0,0 0 0 16,0 0 3-16,0 0 4 0,0 0 0 0,0 0-1 16,-20 57-3-16,16-42-8 0,3 0 0 0,-2 4-5 15,-3-1-4-15,4 5 0 0,-2-1-5 16,-2 0-6-16,3 2-2 0,-4-1-6 0,4 0-12 16,-4-2-22-16,3-2-34 0,-2 1-46 0,3-2-74 15,1-2-119-15,-2 1-224 0,4-6-318 16,0-4-42-16</inkml:trace>
  <inkml:trace contextRef="#ctx0" brushRef="#br0" timeOffset="43949.66">12240 3053 2248 0,'0'0'-4'0,"0"0"45"0,0 0 41 0,0 0 30 16,0 0-27-16,0 0-46 0,0 0-15 0,0 0-4 15,0 0-9-15,0 0-3 0,0 0-2 0,0 0-7 16,0 0-1-16,22-21 1 0,-12 21 0 16,2-1-2-16,1 0 3 0,3 1 7 0,-1 0-9 15,0 0 4-15,0 0-4 0,1 1-5 16,-2 2 4-16,0 1-2 0,-2 1-3 0,-1 1 1 15,-5 1 2-15,2-1 0 0,-4 1 6 0,0-1 5 16,-2 3 1-16,-2-1 8 0,0 0 8 0,-4 3 10 16,-4-1-1-16,-2 3 0 0,-3 2-8 15,-2 0-9-15,1-1 2 0,-2 0-5 0,3 0-2 16,-5 0-2-16,6 0 1 0,0-1-4 0,2 0 2 16,3-2 0-16,-2-1-5 0,7 1 0 0,0-2 0 15,1-1-1-15,1-1-1 0,0 1 5 0,3-2-2 16,0-1 3-16,5 0 4 0,0 0-2 0,2-2 3 15,1 1 0-15,1-2-1 0,3 0-2 0,1 1 0 16,3-2-4-16,1 1-4 0,1-1 0 16,0 2-5-16,-2-2-5 0,3 0-10 0,-1 0-15 15,-1 1-21-15,-1 0-24 0,2 0-29 0,-2-2-64 16,0 0-88-16,0 2-167 0,-5-2-127 16,-5 0-696-16</inkml:trace>
  <inkml:trace contextRef="#ctx0" brushRef="#br0" timeOffset="45320.1">13097 3496 2195 0,'0'0'-17'15,"0"0"35"-15,0 0 65 0,0 0 39 0,0 0-19 16,0 0-56-16,0 0-32 0,0 0-3 16,0 0-6-16,0 0 1 0,0 0 1 0,0 0 2 15,0 0-2-15,0 0 1 0,56-122 1 0,-39 104-4 16,1 2-2-16,-2-1-1 0,1 3-2 0,0 0-3 16,1 4-1-16,-2 0-3 0,1 2-8 15,-3 5-1-15,2 2-7 0,-4 1-6 0,1 6-1 16,-3 3 3-16,-1 4 9 0,1 1 9 15,-1 2 5-15,-3 3-5 0,0 2 0 0,0-1-3 16,-3 2 0-16,-2 0 4 0,-1-1-3 0,0 0-1 16,-1-1 0-16,-5-4 9 0,1 1 4 0,-3-2 11 15,1-1 10-15,-1-1 2 0,0-1 3 0,-1-2-2 16,0-2 3-16,0-1-6 0,4-1 3 0,-1-3-1 16,3-2-1-16,0-1 11 0,3 0 12 15,0 0 1-15,0-2-18 0,-1-3-27 0,-1-4-28 16,1 0-13-16,0-4 6 0,0-1 7 0,1-1 1 15,0-5-2-15,3 0-4 0,5 0-2 0,0-2 3 16,2 2 0-16,3 0-2 0,0 0 7 16,3 2-1-16,2 2 1 0,0 0 4 0,2 3 0 15,-2 1-1-15,4 3 2 0,2 0 1 0,-2 0-6 16,0 3-3-16,-1 1-8 0,0 4-3 0,-3 1 1 16,0 1-1-16,-2 7 5 0,2 3 3 0,-4 1 11 15,1 4 13-15,-3 3 18 0,-2 3 13 0,1 2 9 16,-5 5 2-16,-4 0-7 15,-2 6-6-15,-3 2-12 0,-5 0-6 0,-4 3-3 16,-1-2-4-16,-1 1 3 0,1-1-1 0,-4-2 3 16,4-2 0-16,-1-2 5 0,0-2 1 0,4-3 4 15,-2-2 9-15,1-2 1 0,0-1 7 0,1-1 3 16,0-5 3-16,1-2-3 0,2-4-2 0,3-2-6 16,2-4 0-16,2-4 4 0,0 0 6 0,0-3 10 15,0-6-15-15,0-2-7 0,5-8-12 16,1-4-11-16,-1-4 6 0,5-4-6 0,3-4 0 15,1-4-1-15,0-4-5 0,5-6 0 0,2-5-1 16,2-3-7-16,1 0-3 0,6 1-2 16,-2 6-1-16,-1 6 3 0,-1 7-1 0,-3 6 5 15,-3 9-5-15,-1 5-2 0,-4 4-3 0,1 3-5 16,-3 4-6-16,0 3-11 0,-3 3-8 0,-4 0-9 16,4 5 6-16,-6 4 23 0,0 1 19 0,-3 4 27 15,-1-1 15-15,0 4 6 0,-4 0 2 0,-3 1 0 16,-3 0-4-16,0-1-3 0,-1 0-1 15,-2-1-11-15,0-1-5 0,2-1-8 16,0-2-14-16,1-1-15 0,1-4-34 0,5-1-60 16,0-3-90-16,2-2-122 0,2-1-69 0,2 0 21 15,4 0 63-15,6-5 122 0,-3 0 28 16,-4 1-46-16</inkml:trace>
  <inkml:trace contextRef="#ctx0" brushRef="#br0" timeOffset="46286.65">14152 3347 222 0,'0'0'185'0,"0"0"10"0,0 0 43 15,0 0 7-15,0 0-6 0,0 0-10 0,0 0-21 16,0 0-16-16,0 0-9 0,0 0-10 0,0 0-23 16,0 0-30-16,0 0-41 0,95-59-36 15,-98 63-35-15,-3 0-23 0,1 2-10 0,-4 1-2 16,-1 2 10-16,0 0 9 0,-2 2 1 0,2 0 0 16,1 0-5-16,0 0-5 0,1-1-3 0,2 1 1 15,2-1-12-15,1-2-8 0,2-1-18 16,-2-1-10-16,3-2-5 0,0-1 0 0,3-1 12 15,0-1 11-15,1 0 23 0,1-1 26 16,0 0 19-16,2 0 16 0,2-3 7 0,0-3-6 16,1 1-5-16,2-1-7 0,-2-2-10 0,-1 1-1 15,-1 1-6-15,-1 1-4 0,0 2-2 0,-3 0-5 16,1 1-2-16,-1 1-9 0,0 1-6 0,0 0-15 16,-1 0-13-16,0 0-2 0,-1 3 1 0,0 3 10 15,1 0 17-15,1 2 13 0,-1 0 5 0,1 3 5 16,0-2 0-16,-1 1 0 0,-1-1 1 15,2 2 0-15,1-3-1 0,-3 0-4 0,3-1 2 16,-1-1-5-16,2-3 3 0,-1-1 3 0,2-1 11 16,2-1 12-16,2 0 16 0,1-6 17 15,2-1 5-15,1-2 0 0,5-4-5 0,-1-1-11 16,0-2 1-16,-2 1 1 0,1-1 1 0,-6-2 1 16,3 1-4-16,-2-1-8 0,-2-4-6 0,0-2-8 15,2-4-9-15,-1-4-8 0,0-3-6 16,1 1-4-16,-3-3-7 0,-2 3 3 0,0 3 3 15,-3 4 5-15,-3 4 11 0,0 6 3 0,-2 4 2 16,0 4 5-16,0 4 3 0,-3 3-10 16,-1 2-21-16,3 0-24 0,-2 2-30 0,-1 6-10 0,-2 3 8 15,-2 5 14-15,-1 5 13 0,1 3 10 16,-2 2 4-16,2 4 1 0,0 1 6 0,1 4 0 16,0 0 1-16,2 0 1 0,0 0-1 0,1-2-6 15,1-2-3-15,3-4-11 0,0-4-12 0,4 0-7 16,4-5-11-16,2-3 5 0,1 0 9 15,3-5 16-15,2-3 18 0,-3-2 8 0,1-2 14 16,4-2 4-16,-4-1 12 0,4-2 9 0,0-4 1 16,-1-3 4-16,2 0-5 0,-3-3-2 0,2 0-2 15,-4 1 6-15,1-2-7 0,-3-3 3 16,0 1-6-16,0 0-8 0,-3-4-2 0,1 2-6 16,-2-1 1-16,-1 1-1 0,-2 2 6 0,-4 1 8 15,2 3 10-15,-3 3 10 0,0 1 5 16,0 5 1-16,0 1-11 0,-3 1-12 0,2 0-23 15,-3 1-28-15,0 6-7 0,-1 1-5 0,-3 2 9 16,0 2 11-16,1 4 1 0,-2 1-4 0,-1-1-4 16,2 1 5-16,1 3 1 0,2-2 6 15,1-1 3-15,1 2-2 0,1-2-2 0,2-1-6 16,0-2-14-16,0-1-10 0,7-2-3 0,-1-2-1 16,2-2 17-16,2-2 13 0,2-2 22 0,-2-2 20 15,0-1 20-15,3 0 22 0,0-5 1 0,2-3-1 16,1-2-11-16,0 0-11 0,-1 0-1 0,-1-2 1 15,-2 1 2-15,1-2-3 0,-3-1-4 16,1 1-12-16,1-4-6 0,-1-1-10 0,0 0-5 16,1 0-1-16,-2 1 0 0,0 5 4 0,-4 0 3 15,-2 4 8-15,-2 2 2 0,1 4 5 16,-3 0 7-16,0 2 8 0,0 0-2 0,0 0-15 16,0 4-19-16,0 1-19 0,-3 2-2 15,1 2 7-15,-3 2 9 0,0 2 5 0,1 2-2 0,-1 0-1 16,3-1-3-16,-1 0 0 0,3 2-4 15,0-4-7-15,0 0-9 0,0-2-16 0,4-1-28 16,1 0-39-16,5-2-40 0,-2 0-59 0,3-2-93 16,3-3-76-16,-4-2-68 0,-2 0-497 0</inkml:trace>
  <inkml:trace contextRef="#ctx0" brushRef="#br0" timeOffset="46476.76">15124 3063 2721 0,'0'0'-21'0,"0"0"19"15,0 0 32-15,0 0-61 0,0 0-54 0,0 0 9 16,0 0 24-16,0 0 22 0,0 0 6 16,0 0-15-16,0 0-29 0,0 0-71 0,0 0-125 15,0 0-162-15,106 1-92 0,-97-1-458 0</inkml:trace>
  <inkml:trace contextRef="#ctx0" brushRef="#br0" timeOffset="46667.4">15327 3086 2167 0,'0'0'11'16,"0"0"-104"-16,0 0 88 0,0 0 100 0,0 0-27 15,0 0-1-15,0 0 18 0,0 0-6 0,0 0-10 16,0 0-11-16,0 0-14 0,0 0-16 0,0 0-12 15,121 13-8-15,-111-13-22 0,3 0-14 0,-1-1-39 16,-1 0-52-16,3 0-80 0,-4 0-124 16,-3 1-145-16,-1 0-86 0,-2 0-371 0</inkml:trace>
  <inkml:trace contextRef="#ctx0" brushRef="#br0" timeOffset="46899.97">14338 3139 2282 0,'0'0'-239'0,"0"0"179"0,0 0 206 16,155 0-35-16,-107-2-79 0,3 0-26 0,-1 2-6 15,-1 0-13-15,2 0-41 0,-8 0-73 0,-2 0-136 16,-7 4-176-16,-8-1-353 0,-13 1 202 0</inkml:trace>
  <inkml:trace contextRef="#ctx0" brushRef="#br0" timeOffset="47077.26">14605 3691 2086 0,'0'0'89'0,"0"0"-43"0,0 0 96 16,0 0 32-16,0 0-71 0,-74 141-37 16,67-117-19-16,-1-2-17 0,4-1-12 0,0-1-8 15,-1-1-9-15,2-4-15 0,2 2-31 0,-1-3-53 16,0-3-99-16,2-1-212 0,2-3-212 16,-2-3-807-16</inkml:trace>
  <inkml:trace contextRef="#ctx0" brushRef="#br0" timeOffset="48233.35">3688 4493 2286 0,'0'0'-116'16,"0"0"91"-16,0 0 150 0,0 0 23 0,0 0-77 15,0 0-53-15,0 0 5 0,0 0 8 0,0 0-4 16,0 0-1-16,0 0-4 0,0 0-1 0,-42-91 6 16,34 81 0-16,-1 0-1 0,1 1 7 15,-3 2-7-15,-2 1-11 0,0 0-10 0,-5 2-20 16,-2 3-1-16,1 1-3 0,-2 0 0 0,-1 5-7 15,2 4-9-15,-1 3 4 0,0 3 4 16,3 1 9-16,-2 3 7 0,6 2-2 0,-2 2-4 16,6 1-3-16,0 3-6 0,7-2-4 0,1 0-3 15,2-2-7-15,0 0-4 0,5-5 0 0,3-2 3 16,2-2 6-16,2-4 9 0,1-3 16 16,4-3 17-16,-1-4 17 0,0 0 8 0,3-7 6 15,0-6-1-15,1-3-1 0,1-2 0 0,0-6-8 16,-1-1-2-16,1-1-4 0,0-3 4 0,-2 1 2 15,-1 0 1-15,-4 0-1 0,3-1-7 16,-5-1 0-16,5-1-7 0,-4-1-3 0,-1-3 1 16,-1-2-9-16,-1-1 0 0,1-2-5 0,-3 3-3 0,0 2 1 15,-5 2 5-15,3 7 6 16,-9 5 8-16,3 8 11 0,0 6 4 0,0 4 3 0,-3 3-13 16,0 0-21-16,-2 5-29 0,0 6-23 0,-3 7-2 15,-5 6 5-15,-2 6 20 16,2 5 13-16,-1 2 5 0,-2 3 0 0,7 0-3 15,4 0 0-15,4 1-1 0,1-2 5 0,0 1 4 16,4-4 4-16,5-1 3 0,1 0 3 0,1-5-2 16,3-1 1-16,2-5 0 0,-1-3-7 0,3-6-3 15,3-3-3-15,0-4 2 0,4-5 3 16,-2-2 9-16,1-1 0 0,3-2-2 0,-4-6 4 0,4-3 2 16,-4-4 8-16,-1-4 3 0,2 0-1 15,-5-2-1-15,-3-1-4 0,0 0 5 0,-3-1-2 16,-3 0 3-16,-2 0-1 0,-4 0 1 0,1 1 1 15,-4-1 1-15,-1 4 3 0,0 3-1 0,-1 2 4 16,-6 3 0-16,3 3 2 0,-2 5-1 0,-2 3-6 16,3 0-7-16,-4 3-10 0,0 3-6 15,-2 4-7-15,-5 3-1 0,5 3-4 0,-2 4-4 16,1 0-2-16,-3 1-7 0,8 0-9 0,0 1-13 16,1-2-13-16,4 0-21 0,2-1-34 0,0 0-50 15,7-2-101-15,4-2-150 0,-1-3-73 16,-2-6-595-16</inkml:trace>
  <inkml:trace contextRef="#ctx0" brushRef="#br0" timeOffset="48900.87">4614 4609 2289 0,'0'0'150'0,"0"0"-220"0,0 0 90 16,0 0 99-16,0 0-22 0,0 0-81 0,0 0-23 16,0 0 12-16,0 0 14 0,0 0 5 15,0 0 0-15,0 0-5 0,0 0-6 0,0 0 0 16,10-128 3-16,0 99-2 0,0 1 2 0,0-3 2 15,0 0-7-15,-1-1 3 0,-1-3-5 16,-1-1-4-16,1-2-6 0,0 1-3 0,0-1-3 16,-4 4-1-16,2 1 1 0,-3 6-3 0,-2 3-1 15,-1 5 2-15,0 6 0 0,0 5-6 0,0 5-7 16,0 3-21-16,0 0-32 0,-2 2-16 0,-2 7-2 16,-1 5 21-16,-3 8 29 0,2 6 27 0,-3 4 10 15,-1 4 5-15,3 2 4 0,-2 1-5 16,6 2 2-16,-1-1-3 0,0 1-3 0,6-2 2 15,-2-1 4-15,2-4 5 0,3-3 0 0,0 0 6 16,1-6-4-16,1-2-3 0,2-3 0 16,-3-5-4-16,3-2-2 0,0-4 1 0,2-3 2 15,-3-1-3-15,1-4 7 0,0-1 9 0,-3 0 10 16,2-6 14-16,2-3 4 0,3-5-5 0,1-2-9 16,0-4-8-16,-2-1-7 0,4-1-1 15,-4-4 0-15,0 0-5 0,4-4-3 0,-2 0-2 16,1 0-2-16,-2 1-5 0,0 4 3 0,0 3-2 15,-3 2 0-15,-2 6 4 0,0 3-3 16,-2 4-3-16,-3 3-11 0,-2 3-5 0,0 1-11 16,-1 0-10-16,0 5 17 0,0 2 17 0,0 6 18 15,3 3 19-15,0 4-3 0,-2 5-12 0,0-1-4 16,-1 1-6-16,2 3-4 0,-1-3 0 0,4 1-4 16,-2-3 1-16,0 1-6 0,4-5-3 0,-5 1-11 15,7-4-15-15,-3-2-13 0,-1-3-19 0,1-1-16 16,-2-2-25-16,4-2-50 0,-4-3-64 15,4-3-44-15,0 0-3 0,-2-5-2 0,1-4 19 16,-1 1-180-16,-4 2 271 0</inkml:trace>
  <inkml:trace contextRef="#ctx0" brushRef="#br0" timeOffset="49095.13">4486 4225 2625 0,'0'0'-147'0,"0"0"17"0,0 0 29 0,0 0 61 15,0 0 4-15,0 0-21 0,0 0 43 0,0 0 32 16,0 0 7-16,136 22-12 0,-82-31-22 0,7-2-37 16,6-1-67-16,-4-1-89 0,7 0-112 0,-7 4-88 15,-16 3-8-15,-16 1-250 0</inkml:trace>
  <inkml:trace contextRef="#ctx0" brushRef="#br0" timeOffset="49566.42">5361 4339 2012 0,'0'0'65'0,"0"0"50"0,0 0 54 0,0 0-37 15,0 0-80-15,0 0-28 0,0 0-1 0,0 0-8 16,-117 53-6-16,107-42-1 0,1 1-3 16,3 2 0-16,-1 0-1 0,-2 2-3 0,3 0-3 15,1 2-1-15,0 0-4 0,2-2-4 0,2-1 1 16,1 0-1-16,0-1 3 0,1-3 1 0,5 0 0 16,-3-1-2-16,5-2-5 0,-2-2-8 0,1-2-9 15,2-1-1-15,0-3-1 0,1 0 5 0,-1-3 13 16,1-5 6-16,2-2 7 0,0-3 4 0,1-2 3 15,1-3-3-15,-2-1 3 0,0 1 1 16,-2-2 0-16,-1 1 0 0,1-1-3 0,-1 0-5 16,-1-5-6-16,-3 2-4 0,4 0-3 0,-2 1 0 15,-3 2 6-15,1 3 5 0,-4 6 6 16,0 3 7-16,0 2 4 0,-1 4 4 0,0 2 0 16,0 0-1-16,0 0-9 0,0 6-9 0,0 0 0 15,0 6-4-15,-3 2 6 0,-2 3 7 0,2 3-3 16,-1 3-1-16,1-1-2 0,3 1-5 15,0 0-3-15,0-3-1 0,0 1-2 0,5-2-10 16,-1-2-15-16,3-3-21 0,-2-2-33 0,7-2-33 16,-2-5-41-16,4-1-60 0,0-4-55 15,3 0-35-15,0-7-36 0,-3-1-170 0,-4 2 281 0</inkml:trace>
  <inkml:trace contextRef="#ctx0" brushRef="#br0" timeOffset="49762.1">5329 3870 2557 0,'0'0'-123'0,"0"0"58"0,0 0 99 16,0 0 52-16,0 0-30 0,-68 121-45 0,69-94-13 15,0 0-8-15,10-4-11 0,3-3-11 0,5-1-6 16,8-5-11-16,0-1-34 0,5-2-49 15,3-4-88-15,3-3-130 0,-2 0-89 0,-6-3-11 16,-10 0-280-16</inkml:trace>
  <inkml:trace contextRef="#ctx0" brushRef="#br0" timeOffset="50583.1">5679 4593 2536 0,'0'0'-7'0,"0"0"44"15,0 0 52-15,0 0-26 0,0 0-58 0,0 0-23 16,0 0 4-16,0 0 2 0,0 0 2 0,0 0 5 16,0 0 5-16,0 0-3 0,0 0-1 15,50-109 2-15,-31 92-4 0,-1 0 2 0,1 2 0 16,2 1-1-16,-2 1-4 0,2 3-1 15,1 1 0-15,1 1-6 0,-1 3 2 0,0 0-5 16,2 3-2-16,-5 1-3 0,-1 1 0 0,0 0-5 16,-6 2 1-16,-2 3 3 0,0 0-4 0,-5-1 7 15,-1 4 7-15,-3-1 20 0,-1 1 18 16,-2 2 11-16,-7 3 2 0,-4 0-8 0,-3 2-9 16,-4 0-10-16,2 0-2 0,-1-1-6 0,1 0 2 15,0-1 1-15,0-1-2 0,5-2 7 0,-2-2-5 16,5 0 1-16,3-2 0 0,1-2-11 0,2-1-3 15,3-2-25-15,1-1-36 0,0 0-22 16,3 0-1-16,6-3 23 0,1-2 36 0,2-3 27 16,9-1 1-16,4-2 0 0,1-2-4 0,2 1 2 15,-2 1 2-15,1-1 3 0,0 1 3 0,-2 0-2 16,4-1 4-16,-1 2 0 0,-1 0 2 0,0-1 1 16,-4 3 7-16,2-2 3 0,-4 3 1 15,-3 2 5-15,-3 0-6 0,-3 3 0 16,-3-1 2-16,-1 2 3 0,-5 1 12 0,-1 0 24 15,-2 0 22-15,0 0 15 0,0 0 2 0,-1 2-20 16,-3 2-27-16,-5 2-24 0,-1 1-14 0,-2 3-6 16,-2 1 0-16,-2 1 1 0,-1 2-5 0,1 0 3 15,-1 3-4-15,3 1-1 0,-2 0 1 0,6 1-1 16,0 2 1-16,1-2-3 0,5 0 3 16,-1-1-4-16,3-1-2 0,2-3-4 0,0-2-7 15,5-3-5-15,1-3-4 0,3-2 3 0,1-2 5 16,0-2 6-16,3 0 8 0,1-7 7 0,2-4 5 15,-1 0 1-15,-1-5-1 0,2 1-4 16,-2-3 2-16,-1 0 0 0,1-2 2 0,-2 1 1 16,-1-1-2-16,0-2-1 0,-1 1-1 0,-1-1-2 15,1 1-3-15,-2-1 1 0,-5 3-1 16,4 2 3-16,-4 5 1 0,-1 0 5 0,-1 5 1 0,-1 3 2 16,0 3 4-16,0 1 0 0,0 0-1 0,0 3 0 15,-1 2-10-15,-2 4-3 16,-3 5-2-16,0-1-1 0,-1 4 2 0,0 1 1 0,3 0-1 15,1 0-2-15,0 0 1 0,2-1-3 16,1 1 1-16,0-4 2 0,0 0-3 0,1-2-8 16,3-2-9-16,1-1-10 0,3-2-16 0,0-2-12 15,3-3-14-15,1-2-18 0,4 0-26 0,1-5-61 16,2-5-93-16,5-1-101 0,-1-3-90 0,-5 3-10 16,-5 2-54-16</inkml:trace>
  <inkml:trace contextRef="#ctx0" brushRef="#br0" timeOffset="50778.37">6412 4001 2456 0,'0'0'104'16,"0"0"-110"-16,0 0 40 0,0 0 31 0,0 0-19 15,0 0-36-15,-74 118-9 0,75-96-2 16,4-1-12-16,9-2-10 0,0-1-10 15,9-3-19-15,5-1-17 0,2-6-35 0,4-2-43 16,3-2-90-16,1-3-122 0,2-2-87 0,-12 1-25 16,-9 0-284-16</inkml:trace>
  <inkml:trace contextRef="#ctx0" brushRef="#br0" timeOffset="52166.8">6675 4581 1825 0,'0'0'-127'0,"0"0"70"0,0 0 144 0,0 0 9 15,0 0-66-15,0 0-26 0,0 0 12 16,0 0 19-16,0 0 28 0,0 0 23 0,0 0 5 15,0 0-9-15,0 0-22 0,0 0-21 16,72-40-17-16,-52 17-3 0,1-2 0 0,-2 1 2 16,2 0 5-16,-2-1 1 0,-1 0-5 0,0-4-5 15,0 0-6-15,-1-1-9 0,-1-3 1 0,2 1-3 16,-1-1-4-16,-5 2 4 0,-1 1-5 0,0 5 2 16,-4 1 0-16,-3 3-1 0,-2 5 3 0,0 3-1 15,-2 4 4-15,0 4 3 0,0 3 2 16,-4 2-14-16,1 0-28 0,-4 5-21 0,-2 4-4 15,-1 5 13-15,-2 4 25 0,-3 6 17 0,2 1 2 16,0 3-3-16,3 1 3 0,2 0-1 16,2 3 2-16,-1-1 2 0,2 3 0 0,2-1 4 15,1 1-1-15,-1-3 3 0,3-1-4 0,0-1 0 16,0-5-6-16,3-2-4 0,3-1-6 0,0-5-7 16,3-2-3-16,-1-3-4 0,2-2 3 0,1-3 3 15,0-2 10-15,1-3 8 0,1-1 9 16,-2-3 7-16,2-4-2 0,0-3-2 0,2-2-6 15,-2-3-3-15,5-4-2 0,-4 1 2 16,0-2 2-16,-1-2 2 0,-2 1 0 0,0-4-1 16,-2-1-4-16,-1-1-6 0,-2 1-3 0,2-3-8 15,-4 3 2-15,0 2 2 0,-3 0 5 0,-2 6 9 16,1 2 8-16,0 4 8 0,-1 3 7 0,-3 4 12 16,0 4-9-16,-3 1-18 0,4 0-25 0,-4 5-22 15,-1 3-2-15,-1 3 8 0,0 4 11 16,-2 1 1-16,0 7-3 0,1-1-1 0,2 2 0 15,0 3 12-15,1 0 9 0,2 0 7 0,1 1 5 16,2-3 0-16,2-1-5 0,0 1 2 0,0-3 1 16,0-3-5-16,6 0-4 0,-1-4-2 15,4-3-1-15,-1-2 0 0,2-2 5 0,1-3 7 16,-1-1 3-16,1-3 15 0,1-1 11 0,-1 0 7 16,3-6 2-16,-1-2-4 0,1-3-9 15,1 0-7-15,-1-3-3 0,1 0 1 0,-1 0 2 16,-2-1 1-16,-1-3 4 0,1 2-7 0,0 0-3 15,-2-1-5-15,-1-2-7 0,2 2 4 0,-4 0-6 16,2 1 0-16,-1-1 0 0,-1 4-4 16,-3 1 1-16,1 3-4 0,0 1 3 0,-3 3-7 15,2 1-2-15,1 3-6 0,-4-1-13 0,0 2-5 16,0 0-4-16,1 2 3 0,-2 2 8 0,0 2 14 16,0 2 5-16,0 1 3 0,0 2 4 0,-3 1-5 15,1 3 0-15,-3-1 0 0,2 0 0 0,1 1-3 16,1 0 1-16,-1 2 0 0,1-1-1 15,1 1 4-15,1 0-1 0,-1-1 5 0,0 1-3 16,0-2 6-16,0 0 2 0,2-1-3 0,1-2 8 16,3 1-6-16,-2-3 0 0,2 0-1 15,1-3 0-15,0-1-1 0,2-2 3 0,0-1 3 16,-1-2 4-16,1-1 11 0,1 0 5 0,1 0 2 16,2-4 0-16,-3-4-8 0,3-1-8 0,2-3-2 15,-2-1 0-15,3 1-2 0,-2-2 4 16,-1-1-1-16,1-1 1 0,-1-1-4 0,1-2-3 15,1 0-1-15,2-3-10 0,-2-1 6 0,3 1-2 16,-2-1 0-16,1 2 2 0,-3 4-2 16,-2 2 0-16,-2 5 0 0,-4 3 3 0,0 2-5 15,-3 3 1-15,-2 0-5 0,-1 2 0 0,0 0 0 16,0 3 2-16,0 1 9 0,-1 3 0 0,-5 3 8 16,1 1-2-16,-2 3-4 0,0 0 3 0,-1 1-8 15,0 0 2-15,3 2-2 0,0-2-2 0,0 1 1 16,1 1 1-16,3 0-1 0,-2 1 2 0,3-2 1 15,0-1 0-15,0-1 1 0,0 1-3 16,3-3 1-16,0 0 0 0,5-2-5 0,-2-1 1 16,5 0-3-16,2-4 1 0,-3 0 3 0,3-3 8 15,1 0 3-15,0-2 6 0,-1 0 2 16,2-3-2-16,-1-3 0 0,3-2 1 0,-3-1-4 16,2-3 1-16,-2 0-1 0,2-1-2 0,-2-1 2 15,1 0-2-15,-1-2-1 0,-3-1-2 0,2 0-3 16,0-3-1-16,1 0-2 0,-3-2 1 15,0 0-2-15,0 0 1 0,-3 3-1 0,-2 3 2 16,-2 2 4-16,-2 1-1 0,0 5 14 0,-2 2 7 16,0 2 10-16,-2 3 8 0,-1 1-9 15,-4 1-7-15,0 6-9 0,-2 5-6 0,-3 2-9 16,2 0 3-16,-3 4-4 0,3 0 0 0,1 1 1 16,2-1-1-16,1 1 0 0,-3 0 1 0,4-2 0 15,-1 2-4-15,2-3-1 0,-1 0-2 0,3-2-3 16,2-2-2-16,0-2-10 0,1-2-16 0,6-3-12 15,-2 0-20-15,4-3-17 0,2-2-22 16,3 0-37-16,1-3-81 0,4-5-133 0,1-1-151 16,-7 1-171-16,-3 3-58 0</inkml:trace>
  <inkml:trace contextRef="#ctx0" brushRef="#br0" timeOffset="52345.83">8141 4073 2151 0,'0'0'492'0,"0"0"-425"0,0 0 13 0,0 0 11 16,0 0-30-16,0 0-39 0,0 0-13 15,0 0-14-15,0 0-14 0,0 0-12 0,0 0-11 16,0 0-13-16,0 0-21 0,0 0-28 0,-62-20-33 16,65 21-54-16,4-1-78 0,-5 0-114 0,3 0-105 15,-2 0-212-15,-2 0 227 0</inkml:trace>
  <inkml:trace contextRef="#ctx0" brushRef="#br0" timeOffset="52578.77">6691 4275 2999 0,'0'0'-218'0,"0"0"51"0,0 0 75 16,0 0 131-16,0 0 9 0,144 11-27 0,-88-13-11 16,8-4-2-16,5-2 2 0,3-1-12 0,2-3-9 15,-3 2-17-15,1-1-54 0,-4-2-96 16,1 3-193-16,-20 3-223 0,-16 2-798 0</inkml:trace>
  <inkml:trace contextRef="#ctx0" brushRef="#br0" timeOffset="53718.09">8621 4417 1630 0,'0'0'174'15,"0"0"-116"-15,0 0 56 0,0 0 43 16,0 0 3-16,0 0-54 0,0 0-40 0,0 0-25 15,0 0-21-15,0 0-5 0,0 0-8 0,0 0-3 16,10-8 0-16,0 8-2 0,4-1 5 0,6-1 1 16,3 0 1-16,-1 0-1 0,8-3-3 15,1 1 1-15,-1 0-6 0,2-1-3 0,-1 1-7 16,0-2-14-16,-2 2-25 0,0 1-33 16,-5 0-53-16,2 2-65 0,-6 0-102 0,-5 1-130 0,-2 0-28 15,-7 0-444-15</inkml:trace>
  <inkml:trace contextRef="#ctx0" brushRef="#br0" timeOffset="54033.86">8550 4550 1775 0,'0'0'261'0,"0"0"-331"0,0 0 60 15,0 0 83-15,0 0 12 0,0 0-59 0,0 0-14 16,0 0 18-16,0 0 19 0,0 0 16 0,0 0 12 16,0 0 1-16,0 0-7 0,0 0-7 0,68-1-10 15,-54 1-13-15,3 0-12 0,-1 0-5 16,-1 0-11-16,5-1-3 0,0-2-2 0,1 2-4 16,1-1 0-16,3-1-1 0,-2 1-2 0,4-1-1 15,-3-1-2-15,1 1-1 0,0-1-7 16,-2 1-3-16,2 1-9 0,-1-2-18 0,-2 1-34 15,-2-1-39-15,0 2-36 0,-2 0-34 0,-6 1-33 16,-2-2-64-16,1 2-84 0,-2 0-48 16,-4 0-281-16,-1 0 490 0</inkml:trace>
  <inkml:trace contextRef="#ctx0" brushRef="#br0" timeOffset="54556.63">8908 4169 1749 0,'0'0'1'0,"0"0"66"0,0 0 60 0,0 0 27 16,0 0-36-16,0 0-66 0,0 0-42 0,0 0-33 16,0 0-6-16,0 0 8 0,0 0 18 0,0 0 21 15,0 0 7-15,51 29-3 0,-34-19-2 0,2 2-2 16,1 0-3-16,2 2 1 0,2 0-4 0,-1 2-4 15,-1-1-1-15,1 0 0 0,1 0-1 16,-1 0-2-16,-1-2 4 0,-1 2-4 0,-2-1 2 16,1-1 4-16,-7 0-1 0,1-3 2 0,-5-1 6 15,-4 0 9-15,0 1 3 0,0-3 12 0,-4 0 8 16,-1-2 3-16,0 2 1 0,0 0-2 16,-2 0-3-16,-6 1-10 0,3 1 1 0,-2 2-8 15,-3-1-7-15,-2 0-6 0,-1 2-5 16,-1-1-2-16,2 0-6 0,-2 0 3 0,3-2-10 15,-1 0-1-15,2 1-2 0,3-2-14 0,0 0-7 16,-2 0-18-16,1 0-19 0,1 0-25 0,2-1-32 16,-1 0-38-16,2 0-49 0,-1 0-66 0,0-1-85 15,4 1-81-15,-1-3 14 0,0-1-326 0</inkml:trace>
  <inkml:trace contextRef="#ctx0" brushRef="#br0" timeOffset="56332.96">8492 4346 937 0,'0'0'103'0,"0"0"-121"16,0 0 78-16,0 0 77 0,0 0 9 0,0 0-31 16,0 0-13-16,0 0 9 0,0 0 11 0,0 0-5 15,0 0-18-15,0 0-10 0,25-72-13 16,-25 71-7-16,0 1-6 0,0 0-4 0,0 0-9 16,0 0-10-16,0 0-5 0,-3 1-9 0,-2 2-6 15,-3 3-3-15,0 1-2 0,-3 1-4 0,-4 1 3 16,3 2 0-16,-2 1-3 0,-2 1 2 15,-2-1-1-15,2 3 3 0,-2 1 2 0,-1 1 1 16,-1-2 0-16,-1 2-2 0,2 1-2 0,-2 0-4 16,0 0 0-16,2 2-5 0,-2-4 3 0,1 2-3 15,1-2 1-15,2 1-1 0,2-1-3 0,1-2 2 16,3-1 1-16,1 1-3 0,3-4 0 0,0-1 0 16,5-1-4-16,2-1 1 0,0 1 4 15,1-1-3-15,8 0 5 0,2 0-1 16,0 0 1-16,7-3-1 0,-2 1-1 0,5 0 2 15,1-2-3-15,1 2 2 0,2-2 0 0,0 2-3 0,-2 0-1 16,1-1-2-16,-3 2-1 0,-1-1-5 16,-1 2-3-16,-1-1-9 0,0 1-17 0,-5-1-18 15,1 1-30-15,-1 0-36 0,-4 0-46 0,-3-1-54 16,3 1-83-16,-2 1-145 0,-4-2-122 16,1 0-241-16</inkml:trace>
  <inkml:trace contextRef="#ctx0" brushRef="#br0" timeOffset="57642.92">9988 4028 1390 0,'0'0'36'0,"0"0"30"0,0 0 68 16,0 0 43-16,0 0-14 0,0 0-41 16,0 0-29-16,0 0-11 0,0 0-7 0,0 0-4 15,0 0-6-15,0 0-11 0,9-55-17 0,-9 55-17 16,0 1-13-16,0 5-8 0,0 1 6 0,0 4 9 16,-4 2 8-16,3 3 1 0,0 0-7 0,-2 3-4 15,0-2-7-15,-3 0 1 0,5 3-1 0,-3-1 1 16,2 0-1-16,0 1 1 0,1-2-1 15,-1 0-2-15,0 0 1 0,2-3-3 0,0 3-2 16,0-4 0-16,2-3-3 0,1-1-1 0,4 0 1 16,-3-5 1-16,5 1-1 0,-4-1 5 15,2-3-2-15,1 1 2 0,2-3 5 0,0 0 1 16,2-3 3-16,-1-1 0 0,2-3-1 0,2-1-3 16,-3-1 1-16,1 1-2 0,3-2-1 0,-6 0-1 15,2 2 3-15,-2 1 0 0,-1 0-1 16,1 1 1-16,-1 0-2 0,-3 2-2 0,-1-1 3 15,0 2-3-15,0-2 0 0,-4 4 1 0,0 0 1 16,-1 1-3-16,0 0 2 0,0 0-5 16,0 0-4-16,0 1-3 0,0 4 0 0,0-1 1 15,0 3 6-15,0 2 6 0,0 2 1 0,0 0-1 16,0 3 0-16,0 1-2 0,1-1-1 0,-1 1-1 16,-1-1-1-16,1-1-2 0,-1 3-3 0,1-2-3 15,0 0-7-15,0 0-11 0,0 0-14 0,0-2-26 16,0 0-24-16,0-3-34 0,0-1-44 15,0-1-43-15,2 0-57 0,3-2-100 0,-3-2-51 16,-1-2-563-16</inkml:trace>
  <inkml:trace contextRef="#ctx0" brushRef="#br0" timeOffset="57913.05">10505 3807 2534 0,'0'0'-139'0,"0"0"42"16,0 0 61-16,0 0 68 0,0 0-2 0,0 0-23 16,0 0 12-16,0 0 17 0,0 0 18 0,0 0 2 15,0 0-3-15,0 0-7 0,0 0-3 0,30 118-10 16,-30-96-10-16,0-1-7 0,0 5-14 0,0-3-6 15,-2 0-12-15,-2 0-20 0,2-1-24 16,-4 1-34-16,3 0-39 0,-2 0-57 0,1-1-79 16,-1 2-116-16,1-8-74 0,2-4-607 0</inkml:trace>
  <inkml:trace contextRef="#ctx0" brushRef="#br0" timeOffset="58095.74">10481 4536 2185 0,'0'0'26'0,"0"0"28"0,0 0 59 16,0 0-13-16,0 0-57 0,0 0-35 15,0 0-9-15,0 0 0 0,0 0 7 0,0 0 11 16,0 0 0-16,0 0-4 0,0 0-19 0,0 0-32 16,55-25-38-16,-45 19-69 0,-1 1-106 0,-3 1-158 15,1 1-99-15,-4 1-639 0</inkml:trace>
  <inkml:trace contextRef="#ctx0" brushRef="#br0" timeOffset="58658.41">9831 4806 1030 0,'0'0'-176'0,"0"0"85"16,0 0 188-16,0 0 88 0,0 0-49 0,0 0-46 15,0 0 1-15,0 0 6 0,0 0 14 0,140-59 5 16,-112 52 0-16,-1 0-4 0,1 0-5 0,1 1-10 16,0 0-8-16,2 2-15 0,0-2-14 15,1 2-8-15,3 0-10 0,-1 0 3 0,1 0-7 16,0 1-3-16,3-2-3 0,-1 2-9 15,3-2-2-15,1 1 1 0,5 1 8 0,2-1-1 16,2 1 4-16,5 0-8 0,2-1-7 0,-1-1-1 16,5 3-1-16,-1-1 0 0,3 0-1 0,4 1 1 15,-3-1-6-15,-1 0-1 0,2 0 0 0,-2 2-3 16,-2 0 1-16,-2 0-1 0,-6-2-1 16,-1 1-3-16,-9 1 1 0,-3-1-1 0,-5 0-4 15,-9 1 4-15,-1 0-1 0,-10 0-1 0,-5 0 2 16,-1 0 0-16,-6 1-2 0,-2 0-2 0,-1 0-7 15,0 0-12-15,0 0-16 0,0 0-27 16,-1 0-35-16,-1 0-65 0,-2 0-94 0,-3 0-165 16,0 0-147-16,4 0-713 0</inkml:trace>
  <inkml:trace contextRef="#ctx0" brushRef="#br0" timeOffset="60417.22">10188 4977 2207 0,'0'0'-33'0,"0"0"39"0,0 0 87 0,0 0 28 0,0 0-51 16,0 0-49-16,0 0-13 0,0 0-2 15,0 0-5-15,0 0-1 0,0 0 0 0,0 0 4 16,0 0 1-16,45-50-4 0,-34 48 2 0,5 0-1 16,-2 0-1-16,-1 2-1 0,3 0 1 0,-4 3-5 15,0 1-3-15,-1 2 5 0,-1 1-7 16,0 0-2-16,-2 4-4 0,-2-2-4 0,-3 0-1 16,-1 0 7-16,-1 1 7 0,-1 1-1 0,0 2 8 15,-2-1 0-15,-6 2 1 16,-1 0-2-16,-3 1-2 0,0 1 1 0,-5 0-2 0,4-2 7 15,-5 0-4-15,4-3 4 0,-4 2 3 16,5-4-3-16,-1 0 3 0,2-2-1 0,2-1-3 0,0 0 1 16,4-2 0-16,-1 0 0 0,2-1-1 15,1-1 1-15,3-1-3 0,1-1-4 0,0 1-5 16,0-1-4-16,0 2-3 0,0-1 6 0,2 1 5 16,4 3 4-16,-1-3 6 0,3 2 3 0,3-2 2 15,0 0 5-15,5 1 1 0,-1-1-4 16,4-1-1-16,0 1-3 0,2 0-6 0,1-4-5 15,2 2-7-15,-2 0-17 0,0 0-28 0,-1 0-33 16,1 0-52-16,-1-3-79 0,0-1-97 0,-6 0-143 16,-5 1-470-16</inkml:trace>
  <inkml:trace contextRef="#ctx0" brushRef="#br0" timeOffset="60644.22">10616 4756 2314 0,'0'0'-44'0,"0"0"33"0,0 0 70 16,0 0-17-16,0 0-48 0,0 0 1 0,0 0 15 16,0 0 17-16,0 0 2 0,0 0-1 0,0 0-3 15,0 0-6-15,0 0-4 0,0 0-7 0,26 135-6 16,-26-115-8-16,0 2-19 0,0 1-36 15,-2 0-58-15,-1 4-72 0,-3-2-95 0,1 0-139 16,-1-4-42-16,5-7-465 0</inkml:trace>
  <inkml:trace contextRef="#ctx0" brushRef="#br0" timeOffset="60826.17">10595 5350 2060 0,'0'0'45'0,"0"0"-13"0,0 0 56 0,0 0 16 16,0 0-57-16,0 0-40 0,0 0-10 16,0 0 0-16,0 0 0 0,0 0 1 0,0 0-1 0,0 0-9 15,0 0-13-15,0 0-37 0,23-19-65 16,-19 16-112-16,2 0-176 0,-2 1-77 0,-1 0-505 16</inkml:trace>
  <inkml:trace contextRef="#ctx0" brushRef="#br0" timeOffset="61043.9">10894 5095 2146 0,'0'0'-136'0,"0"0"23"0,0 0 91 0,0 0 76 15,0 0-44-15,0 0-52 0,0 0-9 16,0 0-22-16,0 0-36 0,0 0-59 0,0 0-73 16,0 0-75-16,0 0 17 0,0 0-341 0</inkml:trace>
  <inkml:trace contextRef="#ctx0" brushRef="#br0" timeOffset="61466.92">11056 5003 2175 0,'0'0'-11'0,"0"0"6"0,0 0 80 0,0 0 31 16,0 0-77-16,0 0-25 0,0 0 6 0,0 0 6 16,0 0 3-16,0 0 2 0,0 0 1 0,0 0-1 15,0 0-3-15,101-44-6 0,-90 44-5 0,-1 0-4 16,2 2-3-16,-3 4-3 0,1 0-2 15,0 1 1-15,-3 2-5 0,-2 2-2 0,1 2-3 16,-3-2-2-16,-3 1 5 0,1 1 5 0,-1 0 8 16,0 2 3-16,-4-1 5 0,-3-1 3 15,-2 1 2-15,-2 2 1 0,0-2 2 0,-1 1-1 16,-4-2-2-16,4 1 2 0,-2-1-6 0,0-1 0 16,3 0 0-16,1-3-5 0,5-1 2 0,-2-1-3 15,5 0-2-15,1-2-2 0,0 0 2 0,1-2-4 16,0 3 2-16,0-2 0 0,1 0-2 15,3 0 1-15,4-1 1 0,0 0 0 0,2 0 3 16,1-2 3-16,1 0-1 0,2-1 3 0,2 0-11 16,2 0-4-16,-4 0-6 0,4-1-12 0,-4-1-8 15,4-3-15-15,-4 3-18 0,1-2-22 0,-2 1-26 16,3-1-24-16,-3 2-68 0,0-1-106 16,2-1-133-16,-5 2-242 0,-4 1 199 0</inkml:trace>
  <inkml:trace contextRef="#ctx0" brushRef="#br0" timeOffset="61833.91">11504 4820 0 0,'0'0'219'0,"0"0"-32"0,0 0 56 16,0 0 49-16,0 0 16 0,0 0-19 0,0 0-30 15,0 0-39-15,0 0-42 0,0 0-44 0,0 0-43 16,0 0-27-16,0 0-30 0,0 0-20 15,7-2 3-15,-7 9 1 0,0 4 8 0,0 1 5 16,0 2-5-16,0 2-8 0,0 0-1 0,1 3-4 16,-1-1-4-16,0 0-2 0,0 2-1 0,0 2-3 15,0-2-9-15,-1 0-10 0,1 2-27 16,-1-2-45-16,1-1-30 0,-3 0-72 0,2 2-90 16,0-3-125-16,0-4-97 0,1-4-573 0</inkml:trace>
  <inkml:trace contextRef="#ctx0" brushRef="#br0" timeOffset="62029.9">11432 5345 1674 0,'0'0'661'15,"0"0"-691"-15,0 0 36 0,0 0 56 0,0 0-29 16,0 0-43-16,0 0-2 0,0 0 8 15,0 0 6-15,0 0-2 0,0 0-7 0,0 0-11 16,0 0-35-16,0 0-61 0,42-13-96 0,-36 11-138 16,-3 1-135-16,-2 0-666 0</inkml:trace>
  <inkml:trace contextRef="#ctx0" brushRef="#br0" timeOffset="62313.57">11900 4670 2570 0,'0'0'-172'0,"0"0"64"0,0 0 84 0,0 0 108 15,0 0-30-15,0 0-49 0,0 0-1 16,0 0-4-16,0 0 2 0,0 0-3 0,0 0-5 16,132-7-8-16,-111 7-19 0,-1 1-23 0,-2-1-38 15,-3 1-66-15,2 0-72 0,-5 0-98 16,4 2-100-16,-10-1 22 0,1-1-243 0</inkml:trace>
  <inkml:trace contextRef="#ctx0" brushRef="#br0" timeOffset="62509.97">11929 4909 2350 0,'0'0'19'0,"0"0"-62"0,0 0 63 16,0 0 51-16,0 0-37 0,0 0-30 0,0 0 8 16,0 0 13-16,0 0 13 0,0 0-4 15,0 0-5-15,0 0-10 0,0 0-10 0,120 2-13 16,-100-5-20-16,-4-2-29 0,1 3-55 0,-4 0-82 15,0-1-121-15,0 2-179 0,-7 0-50 0,1 1-361 16</inkml:trace>
  <inkml:trace contextRef="#ctx0" brushRef="#br0" timeOffset="64410.43">12405 4596 1804 0,'0'0'-58'0,"0"0"60"0,0 0 104 0,0 0 59 16,0 0-48-16,0 0-61 0,0 0-11 15,0 0-3-15,0 0-6 0,0 0-3 0,0 0 3 16,0 0-3-16,14-71-1 0,-12 58-2 15,3-1-1-15,-2-2-4 0,2-2-2 0,-1 3-2 16,-1-3-7-16,5 1-2 0,-2-2-4 0,-1 0-4 16,3 0 2-16,-3 3 4 0,2-1 3 15,-3 6 3-15,0 1 5 0,-2 3 0 0,-2 4 0 0,0 2-4 16,0 1-8-16,0 0-14 0,0 0-21 0,0 3-17 16,0 2-17-16,0 3 16 0,1 4 23 15,-2 3 22-15,1 6 22 0,-2 1-5 0,-2 3-5 16,0 0-6-16,3 0-8 0,-3 0-4 15,0 0-13-15,2-1-19 0,1-1-30 0,0-1-45 16,0-3-45-16,1-1-53 0,0-1-58 0,1-4-103 16,1-2-45-16,0-5-429 0</inkml:trace>
  <inkml:trace contextRef="#ctx0" brushRef="#br0" timeOffset="64608.76">12693 4443 1520 0,'0'0'849'0,"0"0"-867"16,0 0 58-16,0 0 86 0,0 0-39 15,0 0-81-15,0 0-22 0,0 0-2 16,0 0 1-16,0 0-4 0,0 0-5 0,0 0-15 0,0 0-20 16,0 0-35-16,0-18-58 0,4 17-72 15,1 0-76-15,0 0-79 0,1 0-11 0,1 0 65 16,-4-1-205-16</inkml:trace>
  <inkml:trace contextRef="#ctx0" brushRef="#br0" timeOffset="64967.28">12905 4327 1829 0,'0'0'-14'0,"0"0"7"0,0 0 84 15,0 0 69-15,0 0-80 0,0 0-62 0,0 0 2 16,0 0 9-16,0 0 7 0,0 0 1 15,0 0 0-15,0 0 3 0,0 0-2 0,94-21 1 16,-84 21-5-16,0 0-6 0,-2 1-6 0,0 1-3 16,-3 2-2-16,1 0-2 0,-3 2 4 0,2 0 0 15,-2 2 4-15,-2 0 6 0,0 3-2 0,-1 0 1 16,0-1-1-16,0 1 4 0,0 0-2 16,0 1 7-16,0 2 3 0,-3-1-1 0,-3 1 4 15,3-2-2-15,-4 2-1 0,3 1-4 0,-4-2 0 16,2 1-4-16,1-2-4 0,0 1-1 0,1 0-2 15,1-1-4-15,-3-2-1 0,4-1 3 0,2 0-7 16,-1-2 1-16,1 0-5 0,0 0-5 16,0-2-3-16,1-1-6 0,6 1-6 0,-3-2-13 15,3-1-7-15,-1 1-14 0,5-2-6 0,2-1-3 16,-1 0-10-16,3 0-25 0,1-5-58 0,2 0-94 16,2-3-139-16,-6 3-45 0,-5 0-506 0</inkml:trace>
  <inkml:trace contextRef="#ctx0" brushRef="#br0" timeOffset="65166.93">13374 4352 2367 0,'0'0'3'0,"0"0"44"15,0 0 64-15,0 0-31 0,0 0-88 16,0 0-37-16,0 0-4 0,0 0 3 0,0 0-3 15,0 0-18-15,0 0-24 0,0 0-51 0,0 0-85 16,0 0-88-16,-10-7-126 0,13 7 25 16,0 0-296-16</inkml:trace>
  <inkml:trace contextRef="#ctx0" brushRef="#br0" timeOffset="65633.35">13558 4259 2036 0,'0'0'-35'0,"0"0"-4"0,0 0 83 0,0 0 40 15,0 0-67-15,0 0-23 0,0 0 21 0,0 0 6 16,0 0 0-16,0 0 7 0,0 0-4 16,0 0-3-16,0 0-4 0,0 0-7 0,110-18-7 0,-103 22-4 15,3 0-3-15,-4 1-2 0,1 1-2 16,-3 0-1-16,1 1 2 0,-3 1-4 0,1 1 10 15,-3-1 1-15,0 2 7 0,-3 0 8 0,-1 2 4 16,-2 0 2-16,-2-1 0 0,-3-1 2 0,3 3-9 16,0-4-2-16,0 1-2 0,-1-3-10 15,5-1 0-15,-1 0-4 0,3 0-5 0,1-3-5 16,0-1-6-16,1 1-11 0,0-2-8 0,0 0-11 16,0-1-10-16,3 0 3 0,0 0 10 0,3 0 14 15,3 0 16-15,0 0 9 0,1 0 1 16,2 0 1-16,-2 0-2 0,1 0-1 0,-2 1-1 15,-2 2 1-15,-1-1 2 0,3 1 0 0,-4 1 5 16,0 2 1-16,-1-2-1 0,-2 2 2 16,1 1 4-16,-2 0 5 0,-1 1 11 0,0 0 12 15,-2 0 5-15,-4 0 8 0,-2 0 3 0,-4 2-4 16,1 1 3-16,-1-2-8 0,-4 1-3 0,0 0-7 16,2-1-5-16,-1-1-8 0,0 0-9 15,1 0-3-15,2 0-11 0,0 0-14 0,3-1-16 16,0-1-37-16,1 0-58 0,6-3-76 0,-2-1-110 15,3 0-122-15,-1 1 6 0,2-3-235 0</inkml:trace>
  <inkml:trace contextRef="#ctx0" brushRef="#br0" timeOffset="65826.22">13892 4475 2403 0,'0'0'62'0,"0"0"-11"15,0 0 63-15,0 0-2 0,0 0-65 0,0 0-25 16,0 0-9-16,0 0-4 0,0 0-5 0,0 0 1 16,0 0-1-16,0 0-4 0,0 0-8 15,0 0-21-15,35-46-37 0,-33 44-60 0,-1-1-100 16,0 2-148-16,0 0-185 0,0 0-40 0,-1 1-260 0</inkml:trace>
  <inkml:trace contextRef="#ctx0" brushRef="#br0" timeOffset="66267.8">14200 4188 1544 0,'0'0'609'16,"0"0"-583"-16,0 0 52 0,0 0 37 0,0 0-56 15,0 0-66-15,0 0-11 0,0 0 8 16,0 0 10-16,0 0 19 0,0 0 14 0,0 0 5 15,0 0-1-15,0 0-2 0,-13 61-5 0,13-48-7 16,-1 0-4-16,1 1-7 0,0-2-7 16,0 2 1-16,0-2-8 0,0-1 1 0,0-1 0 15,1-1-3-15,2 0 2 0,0-2-5 0,-1 0 1 16,-1-3-4-16,1 0-2 0,0-1-2 0,2-1-8 16,-2 1-7-16,1-3-4 0,1 1 0 0,-1-1 3 15,1 0 12-15,2 0 11 0,-1 0 9 16,4-2 9-16,0-2 4 0,1 1-1 0,-1-2-6 15,0 3 0-15,-2-1-6 0,-1 1-2 0,1 1 2 16,-3 0-2-16,0 1-1 0,-2 0 2 0,1 0-1 16,-3 0-5-16,0 0 0 0,0 0-4 0,1 0-2 15,-1 3 2-15,1 1 7 0,-1 1 6 16,0 5 6-16,0-1 4 0,0 1-9 0,0 2-2 16,0 0-6-16,-2 2-2 0,-1 1 1 0,-2-1-10 15,0 1-8-15,-2-1-23 0,3 0-25 16,-2-1-18-16,2 1-28 0,-2-1-21 0,2-2-28 15,-2 2-56-15,2-3-86 0,1-3-69 16,0-1-530-16</inkml:trace>
  <inkml:trace contextRef="#ctx0" brushRef="#br0" timeOffset="67000.24">12680 4903 316 0,'0'0'2'0,"0"0"52"0,0 0 76 0,0 0 32 15,0 0-22-15,0 0-71 0,0 0-40 0,0 0-2 16,0 0 32-16,0 0 38 0,0 0 30 16,0 0 20-16,0 0 23 0,0 0 0 0,17-1-17 15,-1 1-19-15,4-1-28 0,1 0-22 0,5 0-13 16,2 0-13-16,1-1-16 0,3 0-8 15,3 1-4-15,-1-1-4 0,5-1-1 0,-2 0 2 16,3 0 0-16,-2 0-4 0,4-1 2 0,3 0-3 16,-1 0-4-16,4-1 0 0,-2-1-1 0,1 0-2 15,4 1-3-15,-4 0 3 0,1 0-9 0,-1 2 1 16,2-2-4-16,-1 2-2 0,-3 0 4 16,-1 0-1-16,0 1 1 0,-5-1 1 0,0 2 2 15,-2 0 1-15,0-1 3 0,-3 0 1 0,0 2-3 16,1 0-2-16,-2 0-2 0,0 0 0 0,1 0 0 15,-2-1 0-15,0 1-1 0,-2-1-3 16,-2 1 3-16,0-3-2 0,-3 2 2 0,-1-2-2 16,2-1 3-16,-3 2-3 0,-1-2 1 0,0 1 0 15,-1-1-2-15,-4 2 2 0,0 0-3 16,-3-2-1-16,-2 1-2 0,-1-1 0 0,0 1-3 16,0 0-8-16,-4 0-4 0,-1 1-15 0,-2 0-15 15,-1 2-15-15,-3 0-17 0,0-1-22 16,0 1-31-16,0 0-53 0,-6 0-105 0,-2 1-160 15,2 3-81-15,2 0-370 0</inkml:trace>
  <inkml:trace contextRef="#ctx0" brushRef="#br0" timeOffset="69650.34">13834 5025 844 0,'0'0'237'0,"0"0"-140"15,0 0 90-15,0 0 102 0,0 0 13 0,0 0-85 16,0 0-63-16,0 0-37 0,0 0-22 0,0 0-20 15,0 0-20-15,0 0-19 0,0 0-21 16,8-17-17-16,-8 19-11 0,-1 1-6 0,0-1-3 16,0 3 3-16,-1 2 8 0,-1 2 11 0,0 3 10 15,0 3 1-15,-2 1 4 0,2 1-3 0,-2 0-1 16,1 0 1-16,1 1 2 0,-3 0-2 0,2-2 0 16,0 0-1-16,0 1-6 0,0-2 2 15,-1 0-1-15,2-2 2 0,-1-2 0 0,0 2 1 16,1-2 0-16,1-1-4 0,-1-1 4 15,1-1 0-15,0-3-1 0,1 0-2 0,1 0 0 16,0-3-2-16,0 0-1 0,0 1 5 0,0-2-6 16,0-1 0-16,0 0-2 0,0 2-2 0,2-2-2 15,-1 0 1-15,4-1 2 0,0 1 3 16,3 0 6-16,1 0 1 0,1 0 1 0,4 0-6 0,3-1 1 16,0-3-7-16,1 0-5 0,1 0-2 15,2 0-16-15,1-1-10 0,1 1-17 0,-4-1-23 16,0 1-24-16,-1-1-28 0,-2 3-29 0,-4-1-56 15,-1 1-60-15,0 0-91 0,-3-1-75 16,-3 1 51-16,-2 1-250 0</inkml:trace>
  <inkml:trace contextRef="#ctx0" brushRef="#br0" timeOffset="69889.16">14061 5171 1979 0,'0'0'33'0,"0"0"27"0,0 0 51 16,0 0 26-16,0 0-55 0,0 0-54 0,0 0-12 16,0 0 5-16,0 0 8 0,0 0 11 15,0 0 3-15,0 0 1 0,0 0-5 0,0 0-5 16,-68 89-4-16,58-73-6 0,3 1-6 0,-2 3-9 0,2-2-1 16,-4 1-6-16,2 2-2 0,-1-3 0 0,-2 2-7 15,2 0-8-15,-2 1-14 0,0-1-22 16,0-1-26-16,3 1-40 0,1-3-48 0,2-2-58 15,-1-2-97-15,5-1-130 0,0-3-8 0,1-4-417 0</inkml:trace>
  <inkml:trace contextRef="#ctx0" brushRef="#br0" timeOffset="70384.31">14275 4976 788 0,'0'0'550'0,"0"0"-554"15,0 0 95-15,0 0 121 0,0 0 29 0,0 0-75 16,0 0-59-16,0 0-14 0,0 0-4 0,0 0-10 15,0 0-17-15,0 0-21 0,0 0-24 16,0 0-17-16,-30 0-6 0,10 11 3 0,-5 6 5 16,-1 3 5-16,-5 4 6 0,-7 2 4 0,4 2 2 15,-5 6 2-15,-1 0-1 0,-2 1-6 0,0 3-5 16,-1-2-2-16,-1 3-5 0,4-3 0 16,-2-1-5-16,2 1-5 0,2-4-5 0,4 0-7 15,2-3-8-15,4-1-13 0,5-4-20 0,2-3-34 16,4-3-46-16,4-2-54 0,4-3-77 0,3-3-95 15,3-3-53-15,2-2-572 0</inkml:trace>
  <inkml:trace contextRef="#ctx0" brushRef="#br0" timeOffset="70922.78">14463 4230 1771 0,'0'0'-143'0,"0"0"55"16,0 0 71-16,0 0 82 0,0 0 11 15,0 0-46-15,0 0-9 0,0 0 14 0,0 0 21 16,0 0 9-16,0 0-1 0,0 0-6 0,0 0-6 16,-87 118 3-16,72-98 1 0,-7 1-3 15,3 0-8-15,-2 1-7 0,0 4-11 0,-3 0-4 16,-4 1-5-16,2 3-8 0,-1-1-4 0,0 0-8 15,2-1-11-15,2 1-16 0,6-3-22 0,-1 2-38 16,3-2-46-16,4-1-59 0,4-1-91 0,1-4-107 16,3-4 3-16,-1-5-408 0</inkml:trace>
  <inkml:trace contextRef="#ctx0" brushRef="#br0" timeOffset="72410.91">12214 6189 2348 0,'0'0'-178'0,"0"0"45"0,0 0 32 15,0 0 92-15,0 0 57 0,0 0-21 0,0 0-11 16,0 0-2-16,0 0 3 0,0 0-7 0,131-11-13 15,-99 8-26-15,-1 1-40 0,-1 1-57 0,-1 1-62 16,-6 0-84-16,-1 0-92 0,-4 3 35 16,-5 0-350-16,-5 0 679 0</inkml:trace>
  <inkml:trace contextRef="#ctx0" brushRef="#br0" timeOffset="72586.61">12298 6394 1345 0,'0'0'258'16,"0"0"-293"-16,0 0 15 0,0 0 46 0,0 0 21 16,0 0-20-16,0 0-5 0,0 0-1 0,0 0-14 15,0 0 0-15,0 0-15 0,0 0-19 0,136-7-26 16,-105-3-50-16,2-2-58 0,-2-1-66 0,0 2-61 16,-1-1 25-16,-8 4-214 0,-9 4 379 0</inkml:trace>
  <inkml:trace contextRef="#ctx0" brushRef="#br0" timeOffset="73023.78">13066 5983 2057 0,'0'0'-41'0,"0"0"44"0,0 0 49 0,0 0 56 16,0 0-23-16,0 0-48 0,0 0-10 0,-132 38 2 15,113-21-1-15,-2 3-7 0,0 1-2 16,1 5-1-16,-1 0-1 0,-1 3 0 0,1 4 1 16,2 1-2-16,0 2-1 0,2-1-2 0,3 1-2 15,4 0-5-15,1-2-2 0,3 0-2 0,4-2-8 16,2-2 0-16,0-4-9 0,8-2-7 16,3-3-9-16,0-5-6 0,8-2-8 0,-1-2 0 15,2-5 3-15,2-3-2 0,0-4 6 0,-1 0 1 16,5-7 0-16,-1-4 6 0,-1-3 10 0,1-1 10 15,-2-3 12-15,-4 0 9 0,0 1 1 0,-7-1 9 16,1-1 3-16,-4-1 1 0,-1 2 5 0,-4-2-2 16,0 1 1-16,-4 1 1 0,0 1 4 15,-1 2 2-15,-6 3 1 0,-2 4 0 0,-2 2-5 16,1 3-9-16,-1 3-10 0,-5 0-5 0,0 3-6 16,-4 6 1-16,0 1 0 0,0 4-1 15,0 1-3-15,1 3-8 0,5 1 0 0,-3 1-9 16,7 0-7-16,-1 0-10 0,2 1-23 15,6-3-28-15,1 0-51 0,3-1-68 0,-1-3-74 0,5-3-105 16,3-3-11-16,-6-2-464 0</inkml:trace>
  <inkml:trace contextRef="#ctx0" brushRef="#br0" timeOffset="73817.03">13476 6422 2561 0,'0'0'-44'0,"0"0"39"0,0 0 53 16,0 0 45-16,0 0-60 0,0 0-31 0,0 0-4 16,0 0 2-16,0 0 2 0,0 0-1 0,0 0-2 15,125-109 1-15,-107 107-5 0,-2 2-3 16,-3 0-7-16,-2 1-7 0,-1 6-8 0,-1 1-7 15,1 1-4-15,-2 4-9 0,-5 1-1 0,0 0 0 16,-3 0 1-16,0-1 9 0,-3 0 9 16,-3 2 11-16,-2-1 9 0,-3-1 12 0,-2 0 3 15,0 0 1-15,0-2 2 0,-3 2-2 0,3-2-3 16,0-3 3-16,0 0 1 0,4-2-2 0,4-1-1 16,2-2-9-16,0-1-18 0,3-2-19 0,0 0-13 15,0 0 4-15,5-6 10 0,3-1 15 16,3-4 11-16,2-1-1 0,1-3 3 0,3-2 2 15,1-1 4-15,2 1 7 0,1-1 4 16,-1-1 5-16,0 3 9 0,-1 1 7 0,-2 0 5 0,1 1 5 16,-1 3-1-16,-2 2-2 0,0 1-2 0,-2 3-2 15,-3 2-1-15,0 0-5 0,1 3-3 16,-2 0-4-16,-2 4-5 0,-1 4 1 0,0 1 1 16,-3 5 0-16,0 1 2 0,0 4-2 0,-3 1-7 15,0 2-2-15,0 1-4 0,-1 3-1 16,-4 3-5-16,0 2-4 0,-4 3 2 0,0-1-1 15,-2 2 5-15,-1-2 0 0,-1 0 0 0,-2 0 4 16,3-2 3-16,-5 1 3 0,3-2 5 0,-3-1 5 16,0-4 2-16,3 0 8 0,-1-2 3 15,1-3 1-15,2-3-1 0,3-1-5 0,-1-5-3 16,6-4-7-16,1-2-3 0,3-3-5 0,0-2 0 16,0-1 3-16,1-6 6 0,4-4 3 15,4-5 3-15,0-6-3 0,3-3-7 0,0-3-2 0,1-6-2 16,3-4 1-16,-2-4-2 0,4-5-2 15,0-3-3-15,3-6-7 0,2-3-2 0,1 1-5 16,2 4 0-16,0 2 3 0,-2 9 3 0,0 7 4 16,-4 7 2-16,-2 8 1 0,0 4 0 0,-4 6-2 15,-2 4-3-15,0 3-5 0,-5 4-5 16,0 2 1-16,-3 6 5 0,0 3 8 0,-4 3 10 16,0 3 3-16,-4-1-1 0,-1 3 3 0,-4 0 0 15,-1-3 0-15,-4 2 3 0,0-3-1 16,-1 1-3-16,0-2 1 0,0-2-3 0,0 1-1 15,1-1-3-15,3-1-5 0,-1-3-5 0,3-2-13 16,3-3-16-16,2 1-36 0,3-3-64 0,1-1-55 16,0 0-38-16,3 0-28 0,6-4-25 15,3 0-29-15,3-2 17 0,-3 1 20 0,-5 2-90 0</inkml:trace>
  <inkml:trace contextRef="#ctx0" brushRef="#br0" timeOffset="74821.67">14371 6356 153 0,'0'0'84'0,"0"0"40"0,0 0 45 0,0 0 46 16,0 0 40-16,0 0 12 0,0 0-3 0,0 0-40 16,0 0-68-16,0 0-77 0,0 0-50 0,0 0-17 15,0 0-1-15,0 0 4 0,-30-10-1 0,7 20 3 16,-1 4 2-16,0-2-2 0,3 2 5 16,-1 0 0-16,4 1-1 0,3-2-5 15,4 1-3-15,3-3-7 0,2 0-7 0,3-1-4 16,3-1-10-16,3-2-6 0,4-3-1 0,2 0 5 15,4-3 7-15,-1-1 12 0,3 0 5 0,3-5-3 16,-2-4 5-16,2 0-4 0,2-2 2 16,-3 1 4-16,0-1 1 0,-2-1 1 0,0-1 2 15,-1 2 2-15,-2 0-2 0,1 0 0 0,-3 2-4 16,0 1-2-16,-2 1-3 0,-2 0-3 0,0 3 0 16,-3 3-6-16,0 0 1 0,-1 1-5 0,-2 0-2 15,2 0-2-15,-2 4 6 0,0 0 6 0,0 6 4 16,-2-1 4-16,0 2-5 0,-2 2 0 15,0 1-4-15,0 0 1 0,0 2-2 0,1-2-1 16,0 2 2-16,1-3-6 0,2 3 5 0,0-3-3 16,0 0 1-16,4-2 0 0,2 0-2 15,0-3 1-15,2-2 1 0,1-3 8 0,0-2 3 16,0-1 11-16,2 0 5 0,0-4 1 0,2-4-1 16,0-2-4-16,-1-1-1 0,4-3-4 0,-3 0 5 15,-3 0 2-15,2-2 1 0,-2 0 5 16,-2-1-3-16,1-2-3 0,-3 0-5 0,2-5-6 0,0-1-7 15,4-2-2-15,-2-7-5 0,1-1-4 16,0-4-6-16,2-3-7 0,-1-2-4 0,0 3-3 16,-4 4 9-16,2 4 8 0,-5 6 8 15,-5 7 10-15,0 5 2 0,0 2 1 0,0 7 0 16,-4 3-3-16,0 3-17 0,-3 0-9 0,1 7-8 16,-4 4-3-16,-1 5 10 0,-1 4 6 0,0 2 3 15,0 3-1-15,1 1 1 0,3 2 2 0,-1 1 2 16,3 1 5-16,-2 1 0 0,4 0 3 15,0 2 0-15,0-2 3 0,4-3-3 0,0-2-3 16,0-4-4-16,4-2-6 0,4-1-1 0,1-6-1 16,3-1 1-16,2-3 2 0,0-1 4 0,-2-2 4 15,1-2 6-15,2-3 2 0,-3-1 3 0,3 0 4 16,-1 0 1-16,1-5 3 0,-3-1 0 16,1-1-1-16,-1-1-3 0,1-1-5 0,-2-2-1 15,1 0-3-15,-2 0 1 0,2-1-1 0,-1-1 1 16,-3-1 0-16,1 1-2 0,-2 0 3 15,0 0-1-15,-5 3 2 0,2 1 1 0,-1 2 1 16,-3 1 3-16,0 1 1 0,0 2 3 0,0 2 0 16,0 0-2-16,-2 1-7 0,-1 0-6 15,-1 5-3-15,-3 3 1 0,1 0 1 0,-2 3 1 16,-1 1-1-16,3 1-3 0,-1 3 0 0,-1-1-2 16,4 0-1-16,0 1 3 0,2-3 0 0,0 1 0 15,1 0-1-15,1-4 0 0,0 0-1 0,0-2-3 16,3-3 0-16,1 0-5 0,-1-3-3 0,5-1 1 15,-2-1 2-15,1 0 7 0,3 0 3 16,3-3 0-16,-2-3 2 0,4-1-2 0,-3 0 4 16,0 0 2-16,0 0 0 0,-1-2 2 0,2 1-3 15,-2-1 2-15,1 0 2 0,1 0-3 0,-3-1-1 16,-1 1 1-16,2 0-3 0,-4 2 4 0,-1 1 2 16,-1 3 1-16,-1 0 0 0,1 1 0 15,-3 1 2-15,-2 1 2 0,2 0 4 0,-2 0 2 16,0 4-1-16,0 1 0 0,0 1 0 15,0 2-4-15,0 0-2 0,0 3-2 0,-2-3-4 16,1 1-1-16,0-1-1 0,0 0-3 0,1-1-6 16,0 0-4-16,0 0-8 0,0-3-21 0,1 1-23 15,3 0-30-15,-2-3-30 0,2-1-41 0,2-1-60 16,1 0-116-16,-4 0-119 0,2 0-620 0</inkml:trace>
  <inkml:trace contextRef="#ctx0" brushRef="#br0" timeOffset="75011.28">15041 6157 2393 0,'0'0'-15'0,"0"0"0"0,0 0 44 16,0 0 35-16,0 0-40 0,0 0-20 15,0 0-1-15,0 0-2 0,0 0-5 0,119-5-4 16,-99 6-18-16,0 0-33 0,0-1-66 15,-4 2-114-15,0-1-149 0,-3 0-116 0,-3 0-339 16,-5 0 551-16</inkml:trace>
  <inkml:trace contextRef="#ctx0" brushRef="#br0" timeOffset="75185.82">15336 6164 1228 0,'0'0'379'16,"0"0"-287"-16,0 0 22 0,0 0 27 0,0 0-55 15,0 0-47-15,0 0-9 0,0 0-6 0,0 0-10 16,0 0-8-16,0 0-2 0,0 0-3 16,0 0-7-16,123-36-13 0,-113 33-29 0,-1 1-40 15,-6 1-60-15,1 0-77 0,-1 0-115 0,-3 1-64 16,0 0-476-16</inkml:trace>
  <inkml:trace contextRef="#ctx0" brushRef="#br0" timeOffset="75393.96">14379 6152 2357 0,'0'0'-76'0,"0"0"-138"0,0 0 97 0,0 0 213 0,140-10-2 16,-93 7-83-16,6 1-26 0,1 1-29 15,0 0-49-15,-3 0-103 0,-1 1-148 0,-17 0-96 16,-9 0-579-16</inkml:trace>
  <inkml:trace contextRef="#ctx0" brushRef="#br0" timeOffset="75593.87">14579 6802 2223 0,'0'0'71'0,"0"0"12"0,0 0 29 16,0 0 4-16,-96 121-52 0,83-95-42 15,3-1-12-15,3 3-7 0,4-3-12 0,1-1-11 16,2 0-19-16,0-2-29 0,2-2-53 16,3-1-74-16,4-2-123 0,2-3-180 0,-1-3-85 0,-2-5-270 15</inkml:trace>
  <inkml:trace contextRef="#ctx0" brushRef="#br0" timeOffset="76537.95">12547 7578 1111 0,'0'0'57'0,"0"0"-5"0,0 0 58 0,0 0 49 16,0 0 19-16,0 0-34 0,0 0-23 0,0 0-17 15,0 0-18-15,0 0-14 0,0 0-7 16,0 0-9-16,0 0-8 0,0 0-1 0,30-74-7 16,-26 61-6-16,-2-3-5 0,2 1-7 0,-2-2-3 15,-1 2-4-15,0-3-4 0,-1-2 0 16,0 4-1-16,0-4-1 0,-4 1-1 0,-4 2-6 15,-3-1-5-15,-4 3-4 0,0 1-5 0,-4 4-4 16,-2 2-4-16,-1 2-5 0,-1 4-2 16,-1 2 2-16,-1 1 3 0,-1 7 3 0,4 3 1 15,0 3 2-15,-1 4 0 0,1 2 1 0,6 3 0 16,-2 4-3-16,5-1 2 0,-2 2-3 0,6 0-1 16,5 0 3-16,2-2-3 0,2 1 0 0,1-4 1 15,7-2 2-15,2-5 5 0,2-1 6 16,1-6 7-16,3-2 10 0,-1-5 8 0,5-2 10 15,1 0 5-15,-2-9 1 0,2-3-1 0,2-5-7 16,1-1-4-16,0-2-4 0,-3-3-1 0,3 0 0 16,-2-1 1-16,-2-1 2 0,-3-2-2 0,1 1-1 15,-2-4-4-15,-2-1-3 0,-2-4-4 0,2 0-2 16,-4-4-4-16,1 0-6 0,-3-3-4 16,-2-1-4-16,2-2-2 0,-6 3 3 0,1 1 2 15,-3 3 3-15,0 6 7 0,0 8 7 0,-5 5 3 16,-2 7 2-16,3 4-1 0,-2 3-13 15,2 6-11-15,-4-1-11 0,-1 7-2 0,1 7 5 16,-2 6 9-16,-1 5 7 0,3 5 2 0,1 4 4 16,-1 2 1-16,4 2-1 0,-1 2 4 15,6-3 0-15,-1 2 2 0,2-2 2 0,3 0 0 16,1-3-1-16,1 0-1 0,0-3 0 0,1-2-1 16,4-5-4-16,-2-1-1 0,2-5-4 0,0-4-3 15,5-1 0-15,-4-5 1 0,5-2 0 0,-5-3 3 16,3-3 5-16,1 0-2 0,0-4 5 15,1-6-1-15,-2 0-3 0,0-4 0 0,-1-1 1 16,0 0 1-16,-4-2 1 0,0 0 1 0,-1-3-2 16,-2-2-2-16,1 1-2 0,-5-3-2 0,1 2-1 15,-4 0 1-15,-1 1 5 0,0 5 1 16,-7 3 10-16,3 3 3 0,-5 4-1 0,1 4-4 16,-1 2-7-16,-2 0-8 0,2 8-3 0,-2 3 4 15,-2 4 2-15,1 3 3 0,-3 3-2 16,4 4-1-16,0 1-3 0,1 0-3 0,1 1-2 15,6 0-4-15,1-2-2 0,2 3-6 0,0-5-18 16,3 1-32-16,6-3-45 0,3 1-74 0,1-4-103 16,6-2-168-16,-4-6-326 0,-3-3 230 0</inkml:trace>
  <inkml:trace contextRef="#ctx0" brushRef="#br0" timeOffset="77217.22">13237 7570 1672 0,'0'0'-195'0,"0"0"67"0,0 0 117 16,0 0 174-16,0 0-1 0,0 0-92 0,0 0-34 15,0 0-8-15,0 0-1 0,0 0 4 0,0 0 1 16,0 0-1-16,63-118-1 0,-55 96 1 16,-2-1-4-16,2-3-2 0,-3 1 4 0,0-3-5 15,-1-3-1-15,0 0-2 0,0-2-7 0,-3 2-1 16,1 2 2-16,-2 2 7 0,0 3 1 15,0 7 2-15,-2 4-2 0,1 1-4 0,-1 7-10 16,-1 3-9-16,2 2-18 0,-1 0-23 0,0 5 3 16,0 6 6-16,-1 6 14 0,-3 5 22 0,3 3 0 15,-4 6 0-15,5-1-1 0,-4 5-1 0,4-2-2 16,2 3 1-16,0-2 1 0,0-1-1 16,0-1 4-16,5-3 1 0,0-1 3 0,1-3 1 15,-1-3 2-15,3-1-1 0,-1-5 1 16,1 1 0-16,-1-4-4 0,2-3 1 0,1-2-1 15,-1-4 3-15,1 0 0 0,-1-4 5 0,2 0 4 16,0-1-2-16,1-6 0 0,1-3-4 0,1-2-6 16,0-4-4-16,2-1 0 0,1-2-5 15,-2 0 1-15,1-3 2 0,-1 0-3 0,0 0 2 16,-1 0-1-16,0 3-2 0,-2 1 0 0,0 4 2 16,-2 1 0-16,-2 1 2 0,0 4-3 0,0 3 1 15,-3 2-3-15,0 3-6 0,-2 0 7 0,2 2 1 16,-2 6 5-16,0 3 11 0,2 3 0 0,-3 1 3 15,-1 4-3-15,-1 0-2 0,1 0-4 16,-1 3-3-16,0-2-2 0,0 0-4 0,0 2 0 16,2-2-2-16,0-2-3 0,2-1-1 0,-2 0-8 15,1-3-15-15,2-2-16 0,0-3-22 0,0-1-24 16,-2-2-23-16,4-2-36 0,-2-3-32 16,1-1-44-16,2 0-52 0,-4-5-46 0,3 0 18 15,-5 2-328-15</inkml:trace>
  <inkml:trace contextRef="#ctx0" brushRef="#br0" timeOffset="77429.61">13171 7171 2389 0,'0'0'-73'0,"0"0"45"16,0 0 24-16,0 0 21 0,0 0-16 0,0 0-22 15,0 0 17-15,0 0 14 0,0 0-3 16,0 0-10-16,132 19-18 0,-79-19-18 0,3 0-22 16,-2 0-28-16,6 0-48 0,-4 0-55 0,0 2-59 15,1-1-84-15,-5 1-17 0,-13 0-90 0,-14 0 70 0</inkml:trace>
  <inkml:trace contextRef="#ctx0" brushRef="#br0" timeOffset="77851.42">14085 7308 1037 0,'0'0'110'0,"0"0"23"0,0 0 38 15,0 0 23-15,0 0-41 0,-124 61-25 0,104-48-9 16,0 2-22-16,2 1-28 0,3 1-21 0,1 1-11 16,1 3-2-16,3-2-1 0,1-1-3 0,5 0-5 15,0 0-13-15,4-4-3 0,0-1-10 16,1-1-2-16,5-2 2 0,2-2-4 0,2-2-1 15,2-2-1-15,-1-2 3 0,5-2 2 0,-3 0 1 16,1-1 1-16,2-4-2 0,-2-3 0 16,3-3 1-16,-3 0-1 0,2-3 1 0,-3 0 1 15,-1 0 1-15,-1-1 2 0,-1 1 1 0,0-1 2 16,-3-4-5-16,-1 1 0 0,-2-1 2 0,2 1-3 16,-3-1 5-16,0 3-1 0,-3 3 4 15,0 2 5-15,0 3 8 0,0 3 3 0,0 2-1 16,-3 3-2-16,0 0-10 0,-1 1-7 0,0 5-2 15,-1 3-5-15,-1 3 1 0,-1 1 5 16,-1 2-1-16,2 4 2 0,-1-2-3 0,4 1-2 16,0 2 2-16,1 1-4 0,2-2 5 0,0 0-2 15,0-1-2-15,0 0-4 0,2-2-6 0,4-4-14 16,1-1-12-16,3-4-17 0,0-1-30 0,0-1-26 16,3-5-33-16,0 0-48 0,4-1-62 0,0-6-90 15,4-2-62-15,-7 1 26 0,-4 2-192 0</inkml:trace>
  <inkml:trace contextRef="#ctx0" brushRef="#br0" timeOffset="78061.02">14075 6918 1765 0,'0'0'249'0,"0"0"-247"16,0 0 44-16,0 0 23 0,0 0 1 0,0 0-44 15,0 0-22-15,0 0-4 0,0 0-2 0,0 0-3 16,-68 126-6-16,84-109-10 0,2 0-11 16,4 0-13-16,3-2-26 0,1 0-36 0,2-1-58 15,0 0-76-15,0 1-82 0,-3 1-36 0,-5-4 39 16,-9-4-209-16</inkml:trace>
  <inkml:trace contextRef="#ctx0" brushRef="#br0" timeOffset="78817.74">14317 7542 1170 0,'0'0'190'0,"0"0"27"15,0 0 40-15,0 0-5 0,0 0-94 0,0 0-78 16,0 0-34-16,0 0-21 0,0 0-11 0,0 0-5 16,0 0-5-16,20-119-1 0,-8 106 0 0,5 3 1 15,-2 2-3-15,1 3 0 0,-1 3 0 16,0 0-1-16,0 2 0 0,-4 0-2 0,0 4-7 15,-1 3-6-15,-1 1-4 0,-1 3-4 0,-2 1 0 16,0 2 0-16,-4 3-3 0,1-1-4 16,-2 2-5-16,-1-1-3 0,0 0-3 0,-1 3-1 15,-7-3 4-15,1-1 5 0,-3 0 14 0,-4-2 11 16,0 0 11-16,-1-3 10 0,-1-1 5 0,1-2 7 16,2-1 8-16,0-3 5 0,5 0 2 0,1-2-1 15,1-1-5-15,5-1-1 0,-1 0-16 16,2 0-15-16,0-4-10 0,3-2-14 0,3-3 3 15,3-2 1-15,4-2 1 0,1-1-6 0,4-2 5 16,-1-1-1-16,2 0 3 0,-3 0 7 0,3 0-4 16,-4 1 3-16,2 1 1 0,3 3 2 0,-3-1 1 15,2 2 4-15,0 0 6 16,1 3-3-16,2 3 7 0,-1 0-4 0,0 2 1 16,1 0 2-16,-1 2 0 0,0 1-2 0,0 0-2 0,-1 0 1 15,-3 3-2-15,-2 0 3 0,0 2-1 16,-6 0-1-16,0 1-2 0,-6 2 7 0,-1-1 10 15,-2 1 2-15,-3 0 8 0,-5 1-3 0,-2 0-7 16,-3-1 2-16,-4 2-3 0,2 0-4 0,-1 0 4 16,-2 3-4-16,2-1 2 0,0 4 2 15,2-1-3-15,-1-1 3 0,3 0-2 0,2 2-4 16,2-2-2-16,2-1-10 0,3-2 1 0,1 0-10 16,2-4-5-16,2-1-1 0,5-3-5 0,-1-1 5 15,3-2 6-15,1 0 10 0,1-4 2 16,1-4 1-16,2-3-2 0,1-1-4 0,1-1 0 15,-1-2 3-15,0 0 2 0,-1 0-1 0,-3-1 6 16,1-3-3-16,-3-1 3 0,0-1-4 0,1 0-1 16,-3 0-2-16,1 0-2 0,-2 2 5 0,-2 3 0 15,1 4 5-15,-4 1 6 0,-1 4 1 0,0 4 5 16,0 2 2-16,-1 1-4 0,-2 0-6 16,-2 4-3-16,-1 3-6 0,1 5 0 0,-1 2 2 15,-2-1 2-15,2 3-3 0,0 1-1 0,3 1 4 16,0-2-5-16,0 1 2 0,2 0-2 15,1-3-1-15,0 3 0 0,0-2-3 0,1-4-7 16,4 0-14-16,0-2-11 0,3-3-17 0,1-1-22 16,0-1-19-16,3-4-32 0,0 0-54 15,1 0-82-15,0-6-122 0,1-1-45 0,-5 0-307 16,-2 2 574-16</inkml:trace>
  <inkml:trace contextRef="#ctx0" brushRef="#br0" timeOffset="79011.25">14727 6964 2618 0,'0'0'-40'0,"0"0"20"0,0 0 21 0,0 0 33 16,0 0 2-16,0 0-14 0,0 0-4 0,-18 129-5 15,37-108-7-15,5-3-13 0,3-1-10 0,6-3-17 16,0-2-29-16,4 1-61 0,1-4-101 15,-2 0-118-15,-1-3-135 0,-12 0-13 0,-8-4-415 16</inkml:trace>
  <inkml:trace contextRef="#ctx0" brushRef="#br0" timeOffset="80318.6">15075 7629 2146 0,'0'0'18'0,"0"0"-8"0,0 0 27 0,0 0 18 0,0 0-24 16,0 0-8-16,0 0 6 0,0 0 1 0,0 0-5 16,0 0-5-16,0 0-6 0,0 0 0 15,0 0-1-15,99-128-3 0,-89 103 1 16,6-4-5-16,-2-1-3 0,-2-2-3 0,2-4-3 15,-2-2 3-15,0-2-6 0,-4 1-2 0,0-1-3 16,-2 2-5-16,-2 5 10 0,-2 5 5 0,-2 3 4 16,0 8 6-16,0 3-2 0,-2 5 1 15,-1 5 0-15,2 2-9 0,-3 2-9 0,-2 2-10 16,1 6-4-16,-1 4 8 0,-3 5 5 0,-2 6 5 16,1 0 0-16,1 4-3 0,-1 2 2 0,2 2 3 15,1 1 2-15,0 2 0 0,2 0 1 0,-1 0-2 16,3 0 4-16,1-2 0 0,2-2 1 15,0-2-2-15,1-3-3 0,4-3-1 0,5-3 0 16,-1 0 1-16,1-4 4 0,2-4 5 0,-2 0-1 16,2-4 4-16,1-3-1 0,-2-1 1 15,1-3 5-15,0 0 2 0,-1-3 3 0,2-5-1 16,-1-1 0-16,3-2-6 0,-5-3-1 0,1 0 2 16,1-2-4-16,-2-3 0 0,-1-1-1 0,1-2-5 15,-1-1-4-15,-3-2 1 0,-1 0-2 16,0 1 0-16,-1 1 3 0,-3 2 2 0,-1 4 4 15,0 3-1-15,0 5 3 0,-5 2-1 0,1 4-2 16,1 0 1-16,-3 3-7 0,3 0 0 0,-5 7-4 16,1 2-1-16,-1 4 1 0,0 3 0 15,-1 3-1-15,-1 0-4 0,4 2 1 0,1-1 2 0,1 2 1 16,3 1 4-16,1-3 2 0,0 1-3 16,0 0 2-16,5-4-1 0,-2 0-2 0,2-2 3 15,2-1 0-15,0-3 0 0,2-2 0 0,-2 0 0 16,2-5 0-16,1 0-1 0,0-3 7 0,1-1 1 15,-1 0 4-15,0-1 1 0,0-4-1 16,2-3-2-16,0 0-4 0,-1-4 1 0,0 1-3 16,3-2 2-16,-3-1 1 0,0-1-4 0,2-2-1 15,-3 0-1-15,1-2-5 0,0-1-3 0,-1-2 1 16,0 1-4-16,0 1 2 0,-3 1 4 16,0 0 0-16,-2 6 1 0,0 3 2 0,-2 3-4 15,1 3-3-15,-4 3-7 0,0 1-6 0,0 0 2 16,0 5 3-16,0 3 11 0,-1 3 7 15,-5 3-2-15,2 2 3 0,-1 1-8 0,0 0-1 16,0 1-1-16,0-1-1 0,1 2-1 0,2-1 3 16,-1-1 0-16,2 1 2 0,1-3 1 0,1-1 1 15,-1-1 3-15,3-2-3 0,1-1 5 16,-1-1-1-16,2-2-3 0,0-1 4 0,3-2-1 16,-2 0 5-16,4-5 5 0,-2 1 7 0,2 0 0 15,2-2 3-15,1-2-4 0,-1-3-3 0,0 0 2 16,0-2-1-16,2 0 1 0,-3-2-3 0,2 0-1 15,-2-2-6-15,1-1-3 0,1 1 1 16,0-3-6-16,-1 1 2 0,1 1-3 0,1 1 0 16,0 1 0-16,-4 3 1 0,3 2 0 0,-3 2-3 15,0 3 2-15,-1 0-3 0,1 2 0 0,-1 0-3 16,-1 0 0-16,0 0-4 0,-4 1-3 0,-1 4 9 16,0-1-2-16,-3 2 4 0,0 1 5 15,0 1 0-15,-3 2 2 0,0-1 4 0,-4 2-1 16,-1 2-2-16,2-3 2 0,-2 2-2 15,2-1 2-15,-2 0-2 0,1 1 6 0,1 0 2 16,1 2 1-16,0-3 8 0,0 0-11 0,1 1-1 16,2-2-3-16,0 0 0 0,2-2 1 0,0 1 1 15,2-2 0-15,3-2-3 0,-1 0 1 0,3-2 0 16,-1 0 6-16,1-2 2 0,2-1 5 16,4 0-1-16,1 0-3 0,1-5-3 0,2-2-4 0,-1 2-1 15,-1-5-1-15,1 3 1 0,0-3-2 16,-1 0 3-16,-2-2 1 0,3-1-5 0,-2-3 3 15,0-1-4-15,3-2-1 0,-3-1-2 0,3-3 1 16,-2 1-3-16,-1 1 1 0,-2 1 8 16,-4 3-4-16,-2 6 4 0,-2 2 3 0,-3 2 0 15,0 3 5-15,-1 0 8 0,0 4 6 0,0 0 3 16,0 0-3-16,-4 4-6 0,-1 4-9 16,0 1-9-16,-1 3 3 0,-2 1-1 0,2 1 0 15,0 1 7-15,0 0-4 0,1 1 2 0,-3 0-2 16,4 0-4-16,-2 0 0 0,3 0-2 0,-1-1-1 15,1-1-3-15,3 0-2 0,0-3-8 16,0 0-4-16,6-4-14 0,-3 0-18 0,5-4-16 16,-1 0-24-16,0-2-20 0,3-1-35 0,4 0-66 15,0-4-131-15,3-1-196 0,-5 0-277 16,-4 0 187-16</inkml:trace>
  <inkml:trace contextRef="#ctx0" brushRef="#br0" timeOffset="80480">16342 7099 1767 0,'0'0'716'16,"0"0"-638"-16,0 0 12 0,0 0 10 15,0 0-24-15,0 0-57 0,0 0-22 0,0 0-11 16,0 0-6-16,0 0-8 0,0 0-6 0,0 0-14 16,0 0-23-16,0 0-35 0,-47-31-51 15,50 34-74-15,-1 0-101 0,-2 1-136 0,0-1-50 16,0 0-298-16</inkml:trace>
  <inkml:trace contextRef="#ctx0" brushRef="#br0" timeOffset="80700.96">15011 7171 2681 0,'0'0'-84'0,"0"0"-71"16,0 0 99-16,0 0 166 0,0 0 14 0,154-5-75 16,-94 5-39-16,7-1-7 0,3 0-3 15,0-2-1-15,1 3-7 0,-5 0-16 0,-4 0-36 16,-4 0-70-16,-9 0-139 0,-2 0-209 16,-14 0-100-16,-12 0-556 0</inkml:trace>
  <inkml:trace contextRef="#ctx0" brushRef="#br0" timeOffset="170362.95">10033 15821 444 0,'0'0'-36'0,"0"0"-11"16,0 0 2-16,0 0 29 0,0 0 18 0,0 0 5 15,0 0 4-15,0 0 2 0,0 0 5 0,0 0 3 16,0 0 4-16,0 0-5 0,122-27-9 0,-97 21-7 16,0-2-5-16,3 0-2 0,1-2-8 15,0 0-5-15,2-2-11 0,-1 0-6 0,3-1-14 16,-12 4-166-16,-7 2 132 0</inkml:trace>
  <inkml:trace contextRef="#ctx0" brushRef="#br0" timeOffset="170548.79">10976 15332 437 0,'0'0'41'16,"0"0"-50"-16,0 0 3 0,0 0 27 15,0 0 28-15,111-120-4 0,-83 91-18 0,2 3-17 0,2-2-11 16,2 0-5-16,6 0-13 0,0-1-18 16,1 0-26-16,5 1-6 0,-1 0-1 0,-12 7-114 15,-8 8 18-15</inkml:trace>
  <inkml:trace contextRef="#ctx0" brushRef="#br0" timeOffset="170740.36">12157 14523 329 0,'0'0'13'16,"0"0"21"-16,0 0 37 0,0 0 23 0,0 0 10 16,96-120-18-16,-80 97-23 0,3-1-4 15,2-4-1-15,5 1-8 0,-1-1-17 0,5-2-16 16,6-2-17-16,-1 0-11 0,4-3-9 0,3 2-14 16,4-2-18-16,2 2-30 0,2-3-41 0,3 1-12 15,1 2 3-15,-13 8-166 0,-13 9 174 16</inkml:trace>
  <inkml:trace contextRef="#ctx0" brushRef="#br0" timeOffset="171003.16">13804 13076 281 0,'0'0'15'0,"0"0"-6"15,0 0 20-15,120-147 22 0,-82 107 10 0,0 2 2 16,4-1-16-16,3 1-16 0,-1 1-4 15,5-2 0-15,0 3 3 0,3 2-1 0,4-1-10 16,-1 3-7-16,4 0-8 0,-2 2-5 0,1 0 0 16,1 2-2-16,0 1 0 0,0 0 0 15,1 1-1-15,1 1 3 0,-1-1 0 0,1 1 3 16,-3-4 2-16,1 2-1 0,-6-1-2 0,0 0 0 16,-6 3-2-16,-5 2-5 0,-3 0-4 0,-5 2-18 15,-6 0-20-15,0 1-24 0,-5 1-14 16,-3 2 9-16,-2 0 13 0,-5 1 4 0,-3 3-45 15,-4 5-67-15</inkml:trace>
  <inkml:trace contextRef="#ctx0" brushRef="#br0" timeOffset="171607.6">13266 13812 1226 0,'0'0'-91'0,"0"0"22"0,0 0 18 0,0 0 31 16,-44 119 16-16,44-92 4 0,8 5-1 15,3 2-2-15,6 4-2 0,2 2-4 0,4 3-9 0,3 2-17 16,5 1-34-16,3 0-31 0,2 2-22 0,5-1 4 16,1 2 24-16,5 0-10 0,-11-13-209 15,-14-13 313-15</inkml:trace>
  <inkml:trace contextRef="#ctx0" brushRef="#br0" timeOffset="171976.25">14633 15820 0 0,'0'0'92'0,"0"0"7"0,79 149-31 0,-52-93 6 0,1-5 13 15,-3-3-5-15,-1-2-11 0,0 0-16 16,4 0-9-16,-2-2-8 0,2 2-9 0,3-3-4 15,1 2-8-15,0-4 1 0,3 0-5 0,2-2-2 16,4-1-8-16,2 1-11 0,-2-2-1 0,5 0-14 16,-1 1-16-16,-1 0-24 0,3-3-30 0,-1 1-29 15,0-1 5-15,1 0 14 0,-2 1 27 0,1-2 36 16,-2 3 6-16,0-1 15 0,-1 0 8 0,-1 3 9 16,0-2 1-16,0-1 2 0,-4 2 5 15,3-2 11-15,-6 4 70 0,0-2 49 0,0 2 56 16,-4 0 37-16,0 2-10 0,1 2-9 0,-2-1-28 15,-1-1-20-15,0 1-31 0,-5 0-22 16,-1-2-14-16,2 0-7 0,-3-1-19 0,0-7-8 16,-4-4-7-16,0-4-16 0,-5-4-11 0,5 2-11 15,-1 0 0-15,4 1-31 0,2 1 21 16,-1 1-7-16,0-1-23 0,2 2 17 0,1-5-29 16,-4 2-33-16,-1-3-66 0,0-1-96 15,-1-2-153-15,-6-4-139 0,-4-5-271 0</inkml:trace>
  <inkml:trace contextRef="#ctx0" brushRef="#br0" timeOffset="173204.04">17612 16653 0 0,'0'0'102'0,"0"0"17"0,0 0-8 0,0 0 11 16,0 0 12-16,0 0-43 0,0 0-45 0,0 0-40 16,0 0-20-16,0 0 8 0,0 0 32 0,1 0 32 15,19 0 10-15,8-2 7 0,3-2 2 0,7-2-5 16,5-1-14-16,6-1-10 0,4 0-8 0,6-3-9 16,3 2 4-16,2-1 0 0,6-2-2 15,-1 1-1-15,4-2-2 0,-2-1-8 0,1 0-5 16,5-1-1-16,-4 0-10 0,2 2 5 0,3 1 6 15,-2 1 7-15,3 0 8 0,2 1-2 16,-3-1-6-16,-2 3-14 0,0-1-4 0,-3 4-4 16,-9-1-1-16,1 2-4 0,-10 1-7 0,-5 3-18 15,-8-1-25-15,-4 1-22 0,-9 0-32 16,-8 1-23-16,-7 2-26 0,-5 1-34 0,-5 0-19 16,-4-1-4-16,0-1-260 0</inkml:trace>
  <inkml:trace contextRef="#ctx0" brushRef="#br0" timeOffset="173521.28">17623 16965 1679 0,'0'0'-216'0,"0"0"44"0,0 0 46 0,0 0 164 16,0 0 43-16,163-16 21 0,-105 5-18 16,6 0-20-16,7-3-2 0,6 0-3 0,3 1-6 15,0 0-2-15,0 1 0 0,4-1-14 0,-1 1-1 16,0 0-6-16,-1 3-6 0,5-3-5 16,-4 2-2-16,-3-2-11 0,-4 0-6 0,-3-1 0 15,-5 0-6-15,2-1 0 0,-8 1 0 16,-2 1-12-16,-8-1-13 0,-2 2-26 0,-9-1-25 15,-7 0-43-15,-6 3-46 0,-7-2-67 0,-11-1-84 0,-3 1 11 16,-5 0-295-16,-2 6 606 0</inkml:trace>
  <inkml:trace contextRef="#ctx0" brushRef="#br0" timeOffset="173802.12">19149 16079 827 0,'0'0'-35'0,"0"0"32"16,0 0 40-16,121 14 37 0,-77-9 22 16,2 3 8-16,1 2-8 0,3 1-15 0,2 2-7 15,-2 3 1-15,2 1-7 0,-1 3-12 0,-4 2-16 16,-1 3-16-16,-6 0-12 0,-7 3-7 0,-4 1 1 16,-9 2 2-16,-9 1 0 0,-5 2 9 15,-6 1-2-15,-15-1 2 0,-4 5 3 0,-5-3-3 16,-6 2-1-16,-4 1 0 0,-2-3 3 15,-3 2-3-15,-2-3 5 0,0-4-6 0,1-2-10 16,3-4-1-16,2-2-10 0,4-3-7 0,1 1-17 16,9-4-27-16,2-3-56 0,8-3-92 0,3-2-129 15,6-2-56-15,1-4-313 0</inkml:trace>
  <inkml:trace contextRef="#ctx0" brushRef="#br0" timeOffset="175053.2">20198 16468 1468 0,'0'0'28'0,"0"0"46"0,0 0 38 16,0 0 10-16,0 0 2 0,0 0-51 0,0 0-25 16,0 0-7-16,16-121-5 0,-1 90-10 15,0 0-8-15,4-3 0 0,0 1-6 0,2 0 10 16,-2-2 0-16,0 3 2 0,-2 0 2 16,2 1-5-16,2 2 0 0,-3 3-8 0,0 2-2 15,-5 7-5-15,3 6-7 0,-4 4-4 0,0 3-5 16,-1 4-9-16,-1 1 1 0,2 8 2 15,-2 3-2-15,1 4 14 0,0 4 0 0,-3 3 0 0,1 0 2 16,-3 2-3-16,-1 0-2 0,-5 2-2 16,0-1 3-16,0 2-5 0,-1-3 5 0,-8 1 5 0,1-3-1 15,-2-1 3-15,-3-3 0 0,3-2 5 16,0-2-3-16,-1-2 5 0,1-5 1 0,3-1 3 16,3-3 4-16,1-3 4 0,2-1 1 0,1 0-10 15,0 0-7-15,1-5-16 0,3-2 3 16,5-3 4-16,2-3 1 0,6-3 7 0,0 0-7 15,5-3-1-15,2 1-1 0,1 0 1 0,0-2 2 16,0 1-1-16,2 1 6 0,1-1-5 16,-4-2 0-16,4 0 1 0,-5 2-2 0,5-2 2 15,-6 0 1-15,-1-1 3 0,-4 2-1 0,-3-1 4 16,-2 0-2-16,-5 4 2 0,1 0-1 16,-5 3 5-16,-3 2 8 0,0 3 5 0,-1 2 3 15,-8 4-10-15,-1 1-11 0,-1 2-10 0,-4 0-4 16,0 3 0-16,-2 5 5 0,1 2 4 0,-2 4-2 15,3 2 5-15,-2 2-3 0,6 1-2 0,1 1 5 16,3 1-7-16,5-3 4 0,1 0-2 16,1 0 3-16,0-1-3 0,5-1-5 0,2 0 1 15,6-2-1-15,1-1-1 0,5 0 6 0,-1-2 0 16,0-3-4-16,5 0 9 0,1-3-4 0,-1-2 5 16,3-2 1-16,-1-1 0 0,-2 0 0 0,3-6 0 15,-5-2 5-15,0-1-3 0,-1-1 4 0,-2-3-1 16,-2-1 1-16,-2-3 1 0,-1 0 2 15,-3-3 0-15,0-2-5 0,-1-2-2 0,-1-2-1 16,0-2-3-16,-1-1 0 0,3 3 1 0,-3 2-4 16,-2 4-1-16,0 4 4 0,-2 5-6 15,4 4 4-15,-4 5-5 0,0 2-6 0,2 0 3 16,0 8 3-16,1 7 5 0,2 7 3 0,-3 6 7 16,3 5-2-16,-1 6 0 0,0 1 3 15,0 5-6-15,-1 3-1 0,-1 1-6 0,2 4 1 16,-1 2-3-16,3 1-5 0,-1 0-1 0,2 0-6 15,-1-2-1-15,0 0 6 0,-3-4 0 0,0-3 1 16,-3-2 7-16,-3-2-8 0,0-5 6 16,0-6 9-16,-6-3-2 0,-4-5 6 0,-5-2 1 15,0-5 3-15,-2-4 6 0,2-5 8 0,-2-3 12 16,4-5 2-16,-3-2 10 0,5-6-1 0,-1-6-7 16,1-3-7-16,3-7-9 0,2-5-12 0,3-5-7 15,3-9-1-15,1-8-4 0,8-5 1 0,4-5-2 16,4-7 0-16,4-2-6 0,6-5 7 15,2 0-1-15,5-2-10 0,0 3 7 0,4 4-8 16,-1 7-4-16,-1 6 7 0,-4 10 2 0,-2 10-3 16,0 11 7-16,-2 8 3 0,-2 6-5 0,1 6 2 15,-4 5-1-15,-1 1-2 0,-1 6 1 16,-1 5 3-16,-6 3 5 0,-1 3 1 0,-4 2 7 16,-4 2-2-16,-4-1 1 0,-1 2 1 0,-5-1 1 15,-5-2 0-15,-4-1-2 0,-6-1 0 16,0-3-7-16,-3-2 0 0,-1 0-3 0,-2-4-4 15,4 0-1-15,-1-2-9 0,5-1-17 0,1-1-21 16,5-1-15-16,4-1-29 0,6-2-56 16,2 0-25-16,2 0-21 0,9-3-23 0,8-1-19 15,4-2-84-15,-4 1-49 0,-4 1-465 0</inkml:trace>
  <inkml:trace contextRef="#ctx0" brushRef="#br0" timeOffset="176702.65">22133 15881 151 0,'0'0'236'0,"0"0"-12"0,0 0 52 0,0 0 19 15,0 0-43-15,0 0-44 0,0 0-35 16,0 0-22-16,86-118-23 0,-92 113-24 0,-7 1-28 16,0 2-26-16,-2 2-13 0,-3 0-13 15,-3 6-5-15,-1 5-4 0,0 2-2 0,-1 4-4 16,3 0-3-16,0 1 1 0,3 1-5 0,1 1 7 16,6 0 0-16,0 0-2 0,4 1 1 0,1-1-5 15,5-4-5-15,0 1-1 0,5-4 2 0,1-2-2 16,4-2 7-16,0-2-2 0,2-3 0 15,0 0 5-15,1-3-1 0,1-1 7 0,1 0 2 16,-2-6 4-16,1-2 2 0,2-2-3 0,-3-2 1 16,2-4 0-16,-2-1-9 0,0-2 2 15,-1-3-1-15,1-2-6 0,-1-1 5 0,2 0-5 16,-3 1-3-16,2 1-3 0,-2 2-1 0,-4 4 0 16,-1 4-1-16,-2 5 3 0,-2 5-4 0,0 1-10 15,-2 2-4-15,1 3-2 0,0 4 4 0,1 3 12 16,-2 5 9-16,0 3 3 0,0 3-1 0,0 0 1 15,0 1-7-15,0 0 0 0,2 0-1 16,2 1 1-16,-1-3-4 0,1 0 2 0,3-3-4 16,0-3-2-16,1-2 9 0,2-3-2 0,0-3 3 15,2-1 5-15,-1-3 5 0,2-2 5 0,-2 0 8 16,1-4 2-16,1-3-7 0,2-3 0 16,1-2-3-16,-1-3-4 0,0-1 1 15,0-1 0-15,0-1 0 0,-1-1-5 0,2 0 0 16,0-1-6-16,1 0-2 0,1 0 0 0,1-1 0 15,0 1-4-15,0 3 4 0,1 1-3 0,-7 5-5 16,4 3 5-16,-7 4-9 0,-2 2 0 0,-1 2 2 16,0 0-4-16,-2 4 0 0,-1 3-1 0,-1 2 5 15,1 5 1-15,-3 0 8 0,1 2 2 0,-2 1 0 16,0 1 0-16,0 1-2 0,0-1 0 0,2 2-5 16,5-1 2-16,0-1-3 0,0-1 1 15,3-2 2-15,4-2-1 0,0-2 0 0,3-3 1 16,1-2 3-16,3-3-2 0,1-2 10 0,2-1-1 15,1-1-5-15,1-6 6 0,0-2-7 0,0-1 1 16,0-2-1-16,-3-1 1 0,2-1-1 16,-3-2 2-16,-1 1 3 0,-2-1-1 0,1-4 0 15,-4 3-4-15,3-3 1 0,-3 1-3 0,-1-2 4 16,-3 0 0-16,-1 1-4 0,-3 0 3 16,-3 3-1-16,-2 2 1 0,-3 2 0 15,0 4 2-15,-3 1-6 0,-3 3 1 0,-3 2 3 0,-2 3-8 16,1 0 6-16,-4 2-6 0,-2 5 0 15,0 1 2-15,1 1 0 0,0 2 5 0,2-1-4 16,1 1 2-16,3-1-1 0,3 0-6 0,2 0 1 16,2 0-3-16,2-1-6 0,0-2 4 0,0 0 4 15,1-1 0-15,3-2 9 0,1-1-7 0,1 1-4 16,-1-3-1-16,2 0-2 0,2 0 7 0,1-1 1 16,-1 0 6-16,-2 0-7 0,2 0 2 15,1 0 3-15,0 0-3 0,-1 1 1 0,2 2 1 16,-1 0 0-16,0 1-2 0,1 0 4 0,-2 1-3 15,0 2 0-15,-1-1 1 0,0 2 2 0,-2 0 0 16,0 1-2-16,0 0 3 0,3 0-6 16,-4 0 4-16,0-2 0 0,1 0 0 0,0-2 0 15,2-1 1-15,-3 0 2 0,0-2-4 0,0-1 9 16,0-1-5-16,2 0 2 0,-1-1 1 16,2-5-6-16,2-1 2 0,0-4-3 15,0 0-1-15,1-2-3 0,-1-2-2 0,-1-1-8 16,0 0-9-16,0-3-8 0,0 0-7 0,0-3-6 15,5-2-7-15,-3-4 2 0,0-1-7 0,3-2-4 0,0-2 14 16,0-3 1-16,1 1 15 0,0-1 9 16,0-1 7-16,-1 2 7 0,-4 1 6 0,-3 4 8 15,-3 3 2-15,-1 4 9 0,-1 3 1 0,-2 5 6 16,0 4 8-16,-2 5 15 0,-2 2 1 16,0 4-6-16,-2 0-8 0,-3 4-15 0,-1 5 1 15,-1 3 6-15,1 2 6 0,-1 4 2 0,2 2 6 16,-1 1-1-16,1 2-4 0,3 1 7 0,1 2-11 15,3-1-4-15,2 1-6 0,0-1-6 0,0 0-3 16,5-2-2-16,1-1 0 0,3 0-7 16,1-4 5-16,0 0-1 0,2-1 5 0,0-3 2 15,2-2-1-15,1-2 3 0,-2-3 0 0,2-2 0 16,-3-3-2-16,-1-1-1 0,-2-1 1 0,-2 0 3 16,1-1 0-16,0-2-3 0,1-2-2 15,1 2-9-15,0-1 3 0,0 1-4 0,-1 1-4 16,2 1 2-16,-2 1-1 0,1 0 2 0,2 5-3 15,-3 1 6-15,0 2-8 0,-2 1-1 0,-1 2 8 16,1 0-6-16,-5 2 3 0,3 0 2 16,-4 1 1-16,-2 1-6 0,1 0 8 0,0 0-5 15,-3 1 0-15,-1-2 5 0,-3 0-4 0,-1-1 4 16,-3-2-2-16,1-1 5 0,-3-2-4 0,-2-1-2 16,-2-1 3-16,-1-1-5 0,-3-3 7 15,0-1-1-15,2-1 4 0,-1 0-2 0,4-1 2 16,3-4-1-16,3 1-7 0,3-2 6 0,3-1-6 15,2 1 0-15,2-3-2 0,1 0-3 0,8-1-2 16,1-3-2-16,2-1 5 0,7 0-2 16,2 1 2-16,0-3-1 0,6 1 0 0,-2-2-2 15,5 0 3-15,-1 1-1 0,2 1-4 0,-1 1 5 16,-1 3-3-16,-3 4 4 0,-6 2-1 16,-2 4 2-16,-4 1-2 0,-1 1-4 0,-4 5 6 15,-1 1-5-15,-1 2 5 0,-1 0 2 0,-4 3-2 16,2-1 2-16,-3 1 1 0,-1 0 1 0,0 1-2 15,-3-1 2-15,-1-1-2 0,-4-1 1 0,3 0-5 16,0-2 3-16,2-1-7 0,0-3-8 16,0-1-6-16,2-3-21 0,1 0-14 0,0 0-34 15,0-3-45-15,0-4-41 0,7-3-35 0,-1 0-30 16,5-3-43-16,3-1-42 0,-2-1-34 0,1 0 5 16,2 1 79-16,-3 0 99 0,-2-1 94 15,-1-4 76-15,-1 1 48 0,-2-2 47 0,1-1 60 16,-1 0 67-16,-2-3 35 0,3-2 12 0,-3 1-12 15,-3-1-34-15,-1 1-36 0,2 0-33 0,-2 1-35 16,0 3-26-16,0 1-14 0,2 4-15 16,-1 4-8-16,3 0-14 0,-2 4-15 0,4 2-15 15,-4 4-15-15,5-1-29 0,-3 3-51 0,2 0-63 16,-1 6-117-16,0 3-156 0,0 0-75 16,-4-2-552-16</inkml:trace>
  <inkml:trace contextRef="#ctx0" brushRef="#br0" timeOffset="177269.29">24015 15766 854 0,'0'0'379'15,"0"0"-232"-15,0 0 26 0,0 0 26 0,0 0-24 16,0 0-28-16,0 0-10 0,0 0-23 0,0 0-24 16,0 0-12-16,0 0-4 0,131-38-5 0,-106 24-6 15,-3-1-4-15,1-3-16 0,-5 2-6 16,2-2-1-16,-3-3-7 0,2 1-5 0,0-3 3 15,-1-3-9-15,0-2-10 0,-2 0 2 0,3-1-10 16,0 1 1-16,-6-1 2 0,0 4-1 16,-2 4 1-16,-4 1-3 0,1 5 3 0,-6 3 1 15,-1 2 2-15,-1 2 6 0,0 5-1 0,-2 0-6 16,-6 3-2-16,-3 2-7 0,-2 5-7 0,-4 4 8 16,-3 3 0-16,0 3 1 0,-3 3 4 15,3 1 0-15,-1 4-5 0,1 3 1 0,4-2 1 16,2 2 0-16,-1 0 2 0,4 1-3 0,4 1-1 15,0-2-3-15,4 0-1 0,2-1 2 0,1-1-3 16,1 0 2-16,3-5-2 0,6 0-4 16,-1-2 3-16,4-4-2 0,1-1-1 0,-1-1 3 15,0-5 2-15,2-1-1 0,-2-3 8 0,1-3 0 16,1-1-5-16,-3 0 7 0,5-6-5 0,-4-1 2 16,-2-1 2-16,7-2 2 0,-6-3-3 0,5 1-1 15,-4-4 5-15,4 0-2 0,-4 0 1 16,2 0-4-16,-1 0 1 0,-2 2 1 0,-3 2 0 15,-3 4 4-15,-1 1-5 0,-2 3 1 0,1 3-2 16,-4 1-1-16,0 0 1 0,0 3 6 0,0 7 3 16,-7 1 4-16,1 3 8 0,-1 1-7 15,-5 2 3-15,-1 0-1 0,2 1-5 0,0-1-1 16,1 0 0-16,1 0-2 0,2 0-5 0,2-4 0 16,3 1-7-16,1-1-7 0,-1-3-8 15,4 1-19-15,3-3-19 0,4-3-27 0,0-3-26 16,3-2-34-16,2 0-53 0,1-3-60 0,2-3-93 15,-1-4-84-15,2 1-15 0,-8 1 39 0,0 3-52 0</inkml:trace>
  <inkml:trace contextRef="#ctx0" brushRef="#br0" timeOffset="177395.32">24723 15639 636 0,'0'0'399'0,"0"0"13"0,0 0-73 16,0 0-90-16,0 0-71 0,0 0-54 0,0 0-31 15,0 0-24-15,0 0-23 0,0 0-21 0,0 0-22 16,0 0-26-16,0 0-30 0,-27-110-28 15,27 110-37-15,6 2-62 0,0 3-101 0,6 0-174 16,-2 1-416-16,-3-3 360 0</inkml:trace>
  <inkml:trace contextRef="#ctx0" brushRef="#br0" timeOffset="178636.85">25041 15462 1170 0,'0'0'179'0,"0"0"-4"0,0 0 16 16,0 0-19-16,0 0-43 0,0 0-10 16,0 0 3-16,0 0 0 0,0 0-15 0,0 0-13 15,0 0-8-15,0 0-16 0,-92 135 3 0,73-112-14 0,-2 3-2 16,-1 3-6-16,-2-2-10 0,-1 1 0 16,2 1-13-16,-1-2-1 0,0 1-10 0,3-2-2 15,0-1-2-15,-1-1-4 0,5-2-3 0,2 0-4 16,3-4 1-16,6-2-6 0,2-1 0 0,2-2-5 15,2-2-3-15,0 1 0 0,6-3 0 16,-2 0 0-16,3-2 0 0,-2 0 0 16,2-3-7-16,-2-1 1 0,-1-2 0 0,-3-1 0 0,-1 0 8 15,0-4 0-15,0-2-1 0,0-1-10 16,-2-1-2-16,-4-2-7 0,3 3 1 0,-3 0 6 16,2 1-3-16,2 1 5 0,1 2-4 0,-1 1-9 15,2 0-12-15,2 0 0 0,2 1 3 16,6 0 9-16,1 1 13 0,4 0 2 0,-1 0 5 15,4 0-2-15,-1 0 9 0,1 1 0 0,1 2 0 16,3 1 5-16,0 2-3 0,-2-1 3 0,1 2 3 16,0 0 2-16,-2 0-1 0,-2 1 4 15,1 1 1-15,-4 1-4 0,1-2 6 0,-2 0-1 16,-2-2 2-16,-2 1 2 0,1 1-1 0,-5-2 2 16,-1 0 2-16,-3 0 7 0,-1-3 10 0,0 2 5 15,-2-3 0-15,-6 2 1 0,-2-3-10 0,-3 1-4 16,-3 1-5-16,3-2-7 0,-5 0 2 0,2 1-6 15,-4 1 1-15,2 1-1 0,-2 0-1 16,1 2-3-16,0 1-2 0,-1 0 4 16,4 1-6-16,-1 1 5 0,0 0 1 0,2 2-4 15,1-2 0-15,5 0 0 0,3 1-6 0,2-3-3 0,4 0-1 16,0-2-4-16,3-1 1 0,1 1 0 16,4-1 5-16,2-3 0 0,0 0 2 0,2-1 5 15,5 0-5-15,-2 0 2 0,3-4 0 0,0 0-3 16,-4-1 3-16,5 0 0 0,-6-1 2 15,4 0-5-15,-5 0 4 0,4 1-3 0,-3-1 0 16,0 2 3-16,-1 1-2 0,-2-1-2 0,-3 3-1 16,2 0 1-16,-6 1-6 0,1 0 4 15,-3 0-4-15,-1 0-2 0,0 2 2 0,0 3 4 16,-6 1 5-16,1 0-2 0,-5 2 7 0,0 1-3 0,-3 1-3 16,-1 0 4-16,1 2-3 0,-3 0 0 15,4 0 2-15,-2 3-3 0,2-1-5 0,-1 1 9 16,2 1-2-16,4 0 1 0,1 0 6 0,0 1-9 15,5-3 2-15,1 0-2 0,3 1-1 16,4-1 2-16,4-2-3 0,7-1 8 0,-1-2-1 16,6-1 0-16,-1-2 1 0,3-1 0 0,0-2-4 15,0 0 5-15,0-2 0 0,-2-1-7 0,1 0 4 16,-2-3-1-16,0-2 1 0,-1-2 1 16,-1-2 0-16,1-1-3 0,0-1 2 0,-2-2 0 15,2-2-7-15,0 0 1 0,-1 0-4 16,0-1 1-16,1 3-1 0,-2 3 3 0,2 2 0 0,0 3-7 15,-2 2 0-15,-2 1-3 0,-6 1 2 16,-6 1 6-16,-1 0 10 0,-4 0-6 0,0 2-2 16,-7 3 8-16,-3 3-7 0,-5 2 6 0,-1 1 7 15,-6 1-4-15,-4 2-1 0,5 0 3 0,-7 1-5 16,3 2 2-16,-4 0 2 0,-1 0-6 16,-1 2 3-16,0-1-2 0,1 1 2 0,0 2 1 15,-1-1-3-15,5 1 2 0,1-1-2 0,3 2-1 16,2-1 6-16,2 1-6 0,6-2 1 0,4-1 2 15,4-2-7-15,2 0-5 0,2 0 5 0,3-1-8 16,4-1 5-16,5 1 4 0,2 1-3 0,3-2 2 16,3-3-3-16,2 1 5 0,0-1 0 15,3-3 2-15,0-2 4 0,-1-3-8 0,2-2 3 16,-5-2 1-16,4 0-2 0,-4-5 0 0,-3-2 3 16,1-2-6-16,-1 0 5 0,-6-3 4 15,0 0-6-15,-3 0 7 0,0-1-3 16,-3 1 6-16,-5 0-6 0,-1 2 10 0,0 1 0 0,-6 3-7 15,0 1 5-15,-5 3-10 0,-1 2 2 16,-1 0-5-16,-6 1 5 0,-1 6-4 0,-1 0 0 16,-1 2 7-16,-1 1-5 0,2 4 2 0,-2 0-3 15,4 0-1-15,3 1-1 0,-2 0 6 0,4 0 2 16,-1-1-6-16,4-1 4 0,1 1-6 0,5-2-4 16,0 1-4-16,4-1 1 0,1 1-7 15,2-1-5-15,5 1-2 0,4 0-18 0,0-2-16 16,3 0-51-16,1-2-73 0,0-3-86 0,1-2-156 15,-4-1-122-15,-2-3-552 0</inkml:trace>
  <inkml:trace contextRef="#ctx0" brushRef="#br0" timeOffset="178869.85">25053 16381 2302 0,'0'0'-18'0,"0"0"28"15,0 0 57-15,0 0 19 0,0 0 7 0,0 0-12 16,147 72-16-16,-111-57-10 0,4 0-27 16,0 1-7-16,7 0-12 0,-6-1-3 0,0 1-6 15,-7-2-16-15,2-1-21 0,-5-2-47 0,-5 0-75 16,2-1-119-16,-8-2-190 0,-3-2-165 0,-11-4-497 0</inkml:trace>
  <inkml:trace contextRef="#ctx0" brushRef="#br0" timeOffset="179485.86">19102 17246 464 0,'0'0'145'0,"0"0"-38"16,0 0 54-16,0 0 62 0,0 0 17 15,0 0-39-15,0 0-61 0,0 0-33 0,0 0-11 16,0 0-5-16,0 0 5 0,0 0-1 0,0 0-4 15,0 0-6-15,73 96-9 0,-61-96-14 16,5-3-12-16,-3-5-3 0,5-2-12 0,0-3-4 16,-1-2-8-16,2-1-3 0,0-2-11 0,2-4 2 15,-1-2 2-15,0-2-14 0,-2 0 10 0,0-1-4 16,-5 2 0-16,-2-1-2 0,-2 0 3 0,-9 3-10 16,-1 1-4-16,-1 3 8 0,-9 4-5 0,-1 3 7 15,-2 7 3-15,-4 3-7 0,3 2-7 16,-5 10-2-16,0 7-4 0,-3 7 3 0,0 7 5 15,2 8 0-15,1 5 1 0,1 3 1 0,3 5 4 16,-1 2-4-16,6 2 1 0,0 0 4 16,0 3-10-16,5 0 2 0,-2 0 1 0,0-2 1 15,2-1-1-15,-2-2 9 0,-1-9-4 0,5-6-13 16,-3-8 0-16,4-2-13 0,0-2-14 0,1-1-38 16,0 0-26-16,1-2-60 0,0 0-106 15,0-4-80-15,0-3-151 0,2-6-4 0,-1-4-21 16</inkml:trace>
  <inkml:trace contextRef="#ctx0" brushRef="#br0" timeOffset="180005.54">18940 17654 1104 0,'0'0'106'16,"0"0"38"-16,0 0 7 0,0 0-17 0,0 0-57 15,0 0-41-15,0 0 9 0,0 0 21 16,0 0 35-16,0 0-3 0,0 0-13 0,0 0-19 15,0 0-19-15,145-25-13 0,-112 16-16 0,2-1 1 16,-2-1-9-16,-2 1-7 0,0-2 7 0,-2 0-7 16,-1-1 1-16,-2-1 2 0,0 0-2 15,-3 3-4-15,-4 1 7 0,-1 3-3 0,-5 1-6 16,-2 0 3-16,-3 4 0 0,-5 1 4 0,-1 0 2 16,-2 1 13-16,0 0 0 0,0 0 5 15,0 0 6-15,0 2-6 0,0 3-2 0,-1 0-1 16,0 2-3-16,-1 3-7 0,0 1 4 0,-2 2-6 15,2 2-12-15,1-1 6 0,1 0-9 0,0 1 7 16,0 2-2-16,6 1 6 0,-2 0-7 16,2-1-4-16,-1-1 10 0,5 1-10 0,-2-5 3 0,2 0-2 15,2-3-1-15,0-2-9 0,6-4 14 0,0 0 0 16,3-3-6-16,-1-2 15 0,0-3-6 16,0-4 4-16,-5-2 6 0,1 0 6 0,-3-1-2 15,-4-1 3-15,-1-1 12 0,-5-2-4 0,-1-2 14 16,-2 0-1-16,0-2-10 0,0-4-11 15,-3 0-6-15,-4-4-4 0,0-1-9 0,0-3 10 16,-4 2-11-16,0-1 0 0,-5 5 5 0,2 3 2 16,-3 2-3-16,0 6 2 0,1 4 13 15,-2 4-13-15,5 3 13 0,-3 4-7 0,5 1-11 16,1 7 0-16,1 3-7 0,3 4-1 0,0 3-5 16,4 1 5-16,1 2-10 0,1-1-1 15,3 1 1-15,6-1-12 0,3-4-10 0,5 1-23 16,4-3-25-16,3 0-41 0,5-4-54 0,1-1-91 15,1-3-167-15,-6-4-110 0,-10-1-559 0</inkml:trace>
  <inkml:trace contextRef="#ctx0" brushRef="#br0" timeOffset="181054.77">20050 17393 1331 0,'0'0'206'0,"0"0"0"0,0 0 18 0,0 0-17 15,0 0-67-15,0 0-48 0,0 0-9 16,-124-1-27-16,113 10-15 0,0 4-11 0,1 1-4 16,0 3-10-16,2 3 0 0,-1 1 5 0,1 0-8 15,5 0 2-15,0-2-10 0,3-3-6 16,0-4-11-16,4-1-8 0,4-5 9 0,5 0-9 16,-2-2 11-16,4-3 4 0,-3-1-3 0,0 0 2 15,0-2 8-15,-1-5-6 0,4-1 1 16,-4-3 13-16,0-1-11 0,1-2 14 0,-3-5-2 15,0 2-5-15,2-2 1 0,-2-1 0 0,1 1 0 16,0 0-10-16,-1-1 9 0,0 3-8 0,-3 1 0 16,2 3 4-16,-3 5 0 0,1 1-6 15,0 5-3-15,-2 2 5 0,-2 0-8 0,4 1 12 16,-3 6-3-16,-3 2 4 0,2 3 3 0,-2 3-6 16,0 1 7-16,0 4-5 0,0-1-4 0,-1 1 1 15,1-2-4-15,0-1 1 0,0 2 1 0,0-3-3 16,3-3 0-16,2-3 4 0,1-2-8 0,-1-2 13 15,4-4 2-15,-2-1-9 0,-1-1 11 16,3 0 0-16,1-6 8 0,0-2-2 0,1-3 10 16,5-3-11-16,-3-2 0 0,-1-2 7 0,3 1-4 15,0 1 1-15,-2 0-7 0,3 1 9 16,-2-1-13-16,3 1 7 0,-3 0 2 0,2 2-16 16,-2 1 9-16,-1 1-6 0,0 4-1 0,-3 2-2 15,0 0 4-15,-1 3-9 0,-3 0-2 0,0 2 11 16,-2 0-11-16,2 0 2 0,-4 5-3 15,-2 2 6-15,1 1-7 0,-1 2 15 0,0 0 4 16,0 1-12-16,-1 0 9 0,-3 0-7 0,2 1-1 16,-2-2-3-16,3 1 6 0,1 0-7 0,-1-1 1 15,1 2 10-15,0-3-12 0,1-1 5 16,4-1-5-16,1-3-1 0,2 0 1 0,0-2 5 16,2-2 10-16,1 0-7 0,0-4 12 0,2-3-5 15,-3-3-1-15,5-2 3 0,-2-1 5 0,-2-2-6 16,0 1 7-16,-2-2 16 0,0-1-13 0,-2-1 10 15,2-3-5-15,-1-2-13 0,2-2-2 16,3-4 2-16,0-3-5 0,-1-3-1 0,3-4 8 16,0-1-6-16,0-5-5 0,0-4 2 0,-2 3-5 15,-2 0-4-15,-3 5 9 0,-3 5-1 16,-3 6-3-16,-2 6 8 0,0 6-5 0,-3 3 3 16,-2 6 0-16,2 4 7 0,-2 5-2 0,1 0-8 15,-2 5 8-15,2 6-16 0,-4 3 6 16,0 4 2-16,1 4-4 0,2 3-2 0,0 2 3 15,0 3 5-15,3 1-6 0,-4 2 8 0,5 2-8 16,-1-1-3-16,0 4 0 0,1-3-1 0,1 0 3 16,0-2-3-16,0-3 9 0,4-2-8 0,4-5 5 15,2-3-5-15,1-2-3 0,0-4-7 16,4-2-3-16,0-1 12 0,3-1-7 0,3-3 19 16,1-4-1-16,0-2-11 0,5-1 7 0,-3-1-5 15,-3-5-5-15,2-2 9 0,0-1 5 0,-3-3-5 16,-5 0 9-16,3-3-1 0,-5 0-7 0,2-3 7 15,-5 0-2-15,0 1 8 0,-3-3-5 0,1-1 4 16,-1-1-1-16,-4-1-6 0,1 2 9 16,-2 1-2-16,-2 3-4 0,0 5 11 0,-5 2 3 15,1 6-1-15,-3 1 6 0,-1 3-10 0,-1 1-8 16,-2 8-2-16,-1 2-5 0,-1 5-1 16,1 3-8-16,-2 1 8 0,2 1-9 0,1 1 3 15,2 1 9-15,2 2-8 0,1-2 5 0,-2 0-5 16,5-1 4-16,2-1-5 0,1-4-1 15,0 0 4-15,8-3-6 0,5-1 2 0,1-1 6 16,6-1-7-16,4-3-5 0,3-3-6 0,4-3-30 16,1-2-6-16,0 0-24 0,1-4-35 0,-3 0-37 15,-2-2-77-15,-1-1-84 0,-8 1-216 0,-7 2-891 0</inkml:trace>
  <inkml:trace contextRef="#ctx0" brushRef="#br0" timeOffset="181278.45">20464 16963 2564 0,'0'0'-39'0,"0"0"26"0,0 0 47 15,0 0 36-15,122 13 9 0,-73-13-27 0,8 0-20 16,9-2-8-16,5-3-21 0,2 0 3 0,0-1-4 15,4 2-15-15,-5 0-17 0,0-1-44 16,-4 2-86-16,-1-1-145 0,-16 1-256 0,-18 1-891 0</inkml:trace>
  <inkml:trace contextRef="#ctx0" brushRef="#br0" timeOffset="181722.63">22029 16566 1721 0,'0'0'583'0,"0"0"-582"0,0 0 36 0,0 0 42 16,0 0 19-16,-18 148-3 0,18-108-15 16,0 0-20-16,0 2-6 0,0 1-9 0,0-2-7 15,0 0-4-15,0 0-2 0,0-3-7 0,-1-2-5 16,-2-3-4-16,0-1-9 0,2-6-4 15,1-2-5-15,0-4 8 0,0-5-10 0,0-3 8 0,1-4-1 16,3-2-12-16,1-4 9 0,0-1-10 0,0-1 9 16,6-1 5-16,-1-6 5 0,3-4-3 15,4-3-5-15,1-2 6 0,1 0-10 0,0 2 7 16,-2 2-5-16,2 3 4 0,-2 2-3 0,-3 3 5 16,2 3 0-16,-2 1-11 0,1 0 5 15,-2 4-6-15,-1 3 1 0,-3 3 1 0,0 2 5 16,-4 0-6-16,0 2 2 0,-3 0 10 0,-2 0-10 15,0 0 15-15,-7 0-9 0,0-3 0 16,-3-2 0-16,-5 0 2 0,1-1 6 0,-3 1-9 16,-3-4 11-16,-1 2-11 0,-3-2 1 0,1 1 4 15,-3-2-3-15,6-1-2 0,-2-1-6 0,2-2 4 16,3 0-13-16,3-2-6 0,4-1-17 16,3-2-32-16,2-2-47 0,1-1-58 0,4-2-75 15,0 0-109-15,2 0-187 0,1 5-659 0</inkml:trace>
  <inkml:trace contextRef="#ctx0" brushRef="#br0" timeOffset="183080.74">22410 17279 1861 0,'0'0'41'0,"0"0"34"0,0 0 30 16,0 0 35-16,0 0-25 0,0 0-25 0,0 0-16 15,0 0-4-15,0 0-17 0,0 0-9 0,0 0 0 16,0 0-12-16,101-127 3 0,-90 109 1 16,-1 1-3-16,1-1-8 0,-1-1-11 0,-1 0-5 15,-4 3-6-15,-1 1 3 0,-3 3 6 0,-1 3-3 16,0 2 2-16,0 2 0 0,0 3-7 0,0 1-1 15,0 1 1-15,-3 0-11 0,-2 3-3 0,-1 6 0 16,-5 5 4-16,0 3-2 0,-3 3 16 0,0 3-7 16,3 1-10-16,0 1 4 0,2 0-10 15,2 1 7-15,2 1 0 0,2-1 5 0,2 2-4 16,1-5-4-16,2-1 7 0,6-2-7 0,2-5 8 16,4-1 1-16,1-2-1 0,1-4 1 0,0-2 6 15,4-4 2-15,1-2-6 0,-2 1 15 16,-1-8-10-16,0-2 5 0,-2-1 5 0,3-2-1 15,-6-1-4-15,2-3-4 0,-1 0 13 0,-1 0-14 16,1-3 12-16,-1 0-1 0,-2-3-5 0,0-1 1 16,-1 0-3-16,1 0 1 0,-2-1-2 15,0 1-1-15,0 1-5 0,-3 1 1 0,-1 4-4 16,-3 4 5-16,1 4-2 0,-1 4-2 0,0 2 0 16,-2 2-10-16,0 1 6 0,0 2 1 15,0 8-2-15,0 3 6 0,-6 1 3 0,3 3-6 16,-4 3-1-16,1 2 4 0,-1 1-14 0,3-1 4 15,0 1 7-15,2-1-2 0,2-2 6 16,0-1 2-16,0-3-4 0,4-1-4 0,2-3 5 16,1 0-6-16,1-3 2 0,0-2 0 0,0-1 2 15,3-2 3-15,-2-4-7 0,0 0 13 0,-2 0-8 16,4-5 4-16,-1-2 10 0,2-1-7 0,0-3 4 16,3 0-4-16,-1-4 2 0,-3 0-10 0,5-2 6 15,-1-1-5-15,4-1-4 0,0-1 10 0,3 0-6 16,-1-1 8-16,0 1-4 0,1 3 3 15,-2 3-7-15,-1 4 0 0,-1 3 1 0,-5 5-2 16,2 2 0-16,-5 0-4 0,0 3 3 0,-3 5-3 16,0 4 8-16,-5 1-1 0,1 2-10 15,-3 3 6-15,0 2-4 0,-4 0 2 0,-4 1 1 16,3 0 4-16,-3 1-8 0,0 1 1 0,3-3 10 16,-1 0-11-16,2-2 10 0,-1-1 1 0,2-2-4 15,3-3 0-15,0-3 5 0,0-1-7 16,0-2-1-16,0-2 10 0,2 0-7 0,2-3 2 15,-2-1 17-15,2 0 7 0,1-5-7 0,3-3 10 16,0-3-14-16,5-3-12 0,-1-2 7 16,1-1-5-16,-2-4 5 0,3 0-8 0,2 0 9 0,4-4-13 15,-2-1 0-15,6-2 10 0,0 1-5 0,2-1 3 16,-4 2-1-16,-1 5-2 0,0 3-6 16,-4 6 7-16,-2 3-4 0,-3 3-3 0,1 4 5 15,-2 2-7-15,-2 0 3 0,-3 3-5 0,0 4 3 16,-5 2-1-16,-1 1-4 0,-1 3 12 15,1 1-9-15,-4 1 3 0,-2-1 5 0,0 1-6 16,1 0 0-16,-3-2 8 0,2 1-5 0,1 0-4 16,2 0 5-16,-1-2-7 0,1-1 3 0,2 0 2 15,1 0 4-15,0-1-3 0,5 1-5 16,2 0 5-16,4-2-5 0,2 0 0 0,2-3 8 16,1-1 2-16,1-2-7 0,4 0 13 0,0-2-3 15,2-1-17-15,1-1 13 0,4-4-11 16,-2-2 7-16,1 0 4 0,3-1 5 0,-3 0-3 15,0-2-7-15,2-1 11 0,-2-1-12 0,-5-5 8 16,0 2 4-16,0-3-6 0,-4 0 6 0,1-1-3 16,-7 1 5-16,0-1-2 0,-5 2 0 0,-7 2-1 15,0 3-1-15,-8 0 2 0,-3 5 5 0,-2 2-6 16,-3 4-7-16,-1 1 7 0,-3 0-11 16,0 4 5-16,-4 3 4 0,3 1-6 0,1 1 3 15,2 4 7-15,1-1-13 0,3 1-9 0,1 1 8 16,3 0-9-16,4-2 11 0,1 0 7 0,4-1-3 15,1 0-2-15,0-2-3 0,1 0 6 16,3-1-11-16,1 0 10 0,3-1-1 0,0-1-6 16,-1-2 8-16,2 1 1 0,1-3-1 15,-1 1-10-15,1-2 15 0,-1 1-16 0,3-1 3 16,-2 2 11-16,0 0-9 0,0 0 7 16,-1 1-7-16,1 0 5 0,0 2-8 0,0 0 7 15,-1 1 5-15,4 1-8 0,-3-1 5 0,1 0-4 16,1 0-1-16,0 1-6 0,0-2 7 0,2 1-9 15,-3 0 1-15,7-1 9 0,-6 1-13 0,4-2 2 16,-3 1-13-16,4-3 0 0,-3 1-13 0,2-2 2 16,0-1-2-16,-1 1-19 0,-1-2-7 15,-3 0-32-15,-1 0-29 0,0 0-36 0,-1 0-39 16,-3-2-41-16,-1-4-69 0,-3-1-108 0,1 2-84 16,-3 0-382-16</inkml:trace>
  <inkml:trace contextRef="#ctx0" brushRef="#br0" timeOffset="183333.35">24099 16669 2131 0,'0'0'29'15,"0"0"38"-15,0 0 39 0,0 0 32 16,0 0 6-16,0 0-37 0,0 0-18 0,0 0-26 15,0 0-8-15,0 0-4 0,0 0-12 0,0 0-8 16,90 129-13-16,-51-116-3 0,0-2-7 0,1 1-1 16,-2-2 0-16,0 1-6 0,-1-1-5 0,-4 1 0 15,0-1-14-15,-6 0-21 0,2-3-18 16,-7 0-39-16,-1-1-32 0,-3-2-42 0,-5 1-62 16,0 0-97-16,-6-3-226 0,-1 0-842 0</inkml:trace>
  <inkml:trace contextRef="#ctx0" brushRef="#br0" timeOffset="196436.94">8467 13932 10 0,'0'0'193'15,"0"0"-78"-15,0 0 5 0,0 0 25 16,0 0 8-16,0 0-5 0,0 0-14 0,0 0-18 16,0 0-20-16,0 0-16 0,0 0-8 0,0 0 3 15,-11-42 4-15,21 37 7 0,1 0 3 16,3 2-3-16,3-2-4 0,2 2-6 0,1 0-6 0,2 1-7 16,2 0-4-16,1-1-6 15,5 2-5-15,0 0-3 0,2 1-6 0,4-1-4 0,2 1-7 16,4 0-6-16,0 0-7 0,2 0-6 15,-2 0-1-15,4 0-4 0,-2 2 0 0,-2 1 1 16,7-2-2-16,-6 1 3 0,3 0-3 0,-1 0-1 16,3 0 2-16,-4-1 0 0,5 0 1 0,-2 2 3 15,1-2 2-15,1 1-2 0,-1-1-3 16,0-1 0-16,-3 0-1 0,-1 0 0 0,-1 0 2 16,-3 0-2-16,-4 0-2 0,2 0-1 0,-6 0 0 15,0 0-1-15,-4 0 0 0,-4 0 0 0,-1 0-2 16,-6 0 0-16,-3 0 2 0,-3 0-4 15,-5 0-2-15,-2 0-1 0,-1 0 2 0,-3 0 4 16,0 0 4-16,0 0-11 0,-6-1-19 0,2 0-27 16,-5 1-39-16,-1-1-35 0,0 0-26 0,-3 1-36 15,-3 0-33-15,1 0-53 0,-1 0-73 0,3 0-2 16,4 0-319-16</inkml:trace>
  <inkml:trace contextRef="#ctx0" brushRef="#br0" timeOffset="197005.98">8366 14116 881 0,'0'0'-23'0,"0"0"13"0,0 0 39 0,0 0 50 0,0 0 17 16,0 0-12-16,0 0-13 0,0 0 0 15,0 0 13-15,0 0 13 0,0 0-1 16,0 0-14-16,0 0-18 0,0 0-13 0,91-10-6 15,-69 10-1-15,5 0 3 0,0 0-1 0,4 0-7 16,2 0-6-16,4 0-8 0,-1 0-7 0,3 0-2 16,1 0-3-16,2 0 0 0,-1-1 3 0,1 0 4 15,2-2 1-15,1 1-2 0,1 0-5 0,0-1 0 16,1 0-3-16,0-1-2 0,2 1 2 0,1-1-2 16,-1 2 3-16,2 0 5 0,-5-1-2 15,4 2 0-15,0-2-5 0,-1 2-3 0,-1 1-1 16,-4 0-1-16,2 0-1 0,-4 0 0 0,-4 0-4 15,-2 4 3-15,0-1-1 0,-5 0-1 16,-5 1 3-16,0-1-4 0,-4 2-3 0,-2-1 4 16,-6 0-5-16,2 0 4 0,-5 0-1 0,-2-2 1 15,-4 1 2-15,3-1-3 0,-7-2 1 16,0 1-3-16,0-1 5 0,-1 0-1 0,0 0 1 16,0 0 3-16,0 0-6 0,0 0-8 0,-3 0-26 15,1 0-32-15,-7-2-41 0,2-1-60 0,1 0-53 16,-4 1-80-16,-3-1-81 0,4 2 2 15,4 0-289-15</inkml:trace>
  <inkml:trace contextRef="#ctx0" brushRef="#br0" timeOffset="197587.09">8632 13686 1269 0,'0'0'25'0,"0"0"20"15,0 0 36-15,0 0 27 0,0 0 14 0,0 0-13 16,0 0-21-16,0 0-18 0,0 0-9 0,0 0-14 16,0 0-10-16,0 0-9 0,0 0-9 0,0 0 3 15,-76-20 3-15,60 26 3 0,-1-1 5 16,0 5 1-16,-3-1-2 0,0 0 0 0,0 3-4 15,-1 0 1-15,0 0-2 0,-2 2-2 0,-1 1-1 16,0 0-7-16,-4 2-2 0,2 2-4 16,-1 0-3-16,-2 3 2 0,2 0-2 0,0 1 5 15,0-1 3-15,2 0 2 0,1-2 0 0,3 0-1 16,4-2 0-16,1 0-6 0,5-1-1 16,2-3-3-16,-2 0-2 0,7-3 1 0,-1 0-2 15,5 0 1-15,-1-1-3 0,1 1 0 0,0 0-1 16,3 0-1-16,4 1 3 0,4 1 0 0,-1-2 3 15,4 2 0-15,3-1-1 0,3 0 0 16,2 0-1-16,3-1-1 0,1 2 0 0,3-2-3 16,0 1-2-16,1-1 2 0,1 0-5 0,-3 2 0 15,2 0-7-15,-3 1-14 0,1 0-22 0,-2 2-33 16,-2 0-47-16,-2 1-54 0,-2 3-61 0,-1 0-86 16,-7-3-128-16,-3-6-591 0</inkml:trace>
  <inkml:trace contextRef="#ctx0" brushRef="#br0" timeOffset="203021.29">2742 14233 1072 0,'0'0'35'0,"0"0"21"16,0 0 28-16,0 0 15 0,0 0-1 16,0 0-33-16,0 0-14 0,0 0 3 0,0 0 4 15,0 0 1-15,0 0-1 0,0 0 3 0,11-93-1 16,-9 76 1-16,4-1-5 0,-3-3-8 0,-1-1-6 16,4 0-6-16,-3-2-2 0,4-1-5 15,-3-2 2-15,2 1-4 0,-2 0-1 0,2 4-6 16,-2 1-3-16,5 2-6 0,-2 6-3 0,-3 1-3 15,4 5-6-15,-4 1-7 0,4 4-11 16,1 1-3-16,-1 1-1 0,3 2 7 0,-1 5 14 16,2 4 3-16,0 3 4 0,3 1-2 0,-2 4-4 15,-2 1-4-15,-1 1 0 0,0 0-1 0,-2 2-1 16,1-1 0-16,-3 2-1 0,3-2 3 16,-3-1 1-16,-3 0 1 0,-1-3 4 0,3-1 3 15,-5-1 3-15,0-2 3 0,0-1 5 0,-1-4 2 16,-3-1 6-16,2-2 7 0,0-3 7 15,-3-2 5-15,3-1 2 0,0 0-2 0,-3 0-15 16,1-2 0-16,1-4-12 0,-2-1-11 0,2-2 0 16,0-1-12-16,-1-2-2 0,3 1-4 0,0-3 0 15,1 1 0-15,0-1 1 0,0 1 2 0,2-1-2 16,4 1 0-16,-1-1-2 0,2 0 2 0,4 0 0 16,-2 0 4-16,1 0 0 0,2 3-1 0,-1-1 3 15,1 0-1-15,-3 2 0 0,4 2-2 16,-2 1-1-16,-1 2-3 0,-3 2-3 0,3 2 0 15,-1 1-2-15,-1 0 6 0,1 3 6 0,1 3 10 16,-1 3 10-16,0 4 3 0,-1 2 2 16,0 3-5-16,1 4-2 0,0 4-4 0,1 0-2 15,-3 3-1-15,-2 4-1 0,2 3 2 0,-4 4 0 16,0 5 0-16,-1 3-1 0,0 3 0 16,-2 4-3-16,-6 3 0 0,1 0-1 0,-4 1 0 15,1-1 2-15,-4-2-1 0,1-3 5 0,1-4 0 16,-5-2-2-16,4-6 3 0,0-5-2 0,5-3 0 15,-2-8 0-15,1-5 3 0,4-6-3 16,-2-6 3-16,3-5 9 0,2-3 5 0,0 0 6 16,-1-6-5-16,1-6-9 0,0-6-9 0,0-9-5 15,0-9-2-15,0-4 6 0,0-8-1 0,4-5 0 16,3-6 0-16,-1-5-5 0,-1-5 2 0,4-4-4 16,2-3 1-16,4 1 1 0,-1 3-2 0,6 2 2 15,0 11-4-15,2 8-3 0,0 10-1 16,4 8-2-16,-3 7 1 0,-1 7 0 0,-3 8 2 15,0 3-2-15,-3 6-9 0,-2 2-4 16,-3 2 1-16,0 8 8 0,-2 2 11 0,0 4 12 0,-5 5 3 16,2 0-2-16,-4 3 1 0,-2 0 1 15,0 1 0-15,-6 0 3 0,0 0 1 0,-4-1 2 16,1-1 6-16,-3 0-1 0,0-3 1 0,-2-3-2 16,3-2-4-16,1-4-3 0,3-1-2 15,-1-3-1-15,2-5 0 0,3 0 1 16,2-2-7-16,0 0-18 0,1-3-20 0,0-2-13 15,3-2-2-15,2-3 6 0,3-4 7 0,6-1-11 16,-1-1-15-16,5-2-17 0,-3 0-14 0,5 2-10 16,0 0-10-16,1 1-6 0,4 1-6 0,-2 0 12 15,1 0 17-15,2 1 22 0,-1-1 25 0,3-1 14 16,-2 0 14-16,-2 0 9 0,-2 1 8 0,0 0 6 16,-1 1 8-16,-2-3 11 0,0 4 11 0,-1-1 17 15,-5 2 18-15,0-1 12 0,-1 1 9 16,-6 1 6-16,3 2 0 0,-9 2 12 0,1 1 9 15,-1 0-1-15,-1 3-13 0,-7 1-26 0,-2 1-29 16,-2 0-24-16,-1 6-13 0,-5 2-10 0,0 4-2 16,-2 3 1-16,0 1 2 0,2 4 2 15,-1-1-2-15,0 5 0 0,1-3 0 0,1 4 0 16,3-2 0-16,3 2 0 0,0-2 2 16,3-1-1-16,5-3 0 0,2-1-5 0,1-4-5 15,3-2-6-15,4-5-8 0,4-2-3 0,1-4 4 16,0-1 0-16,6-1 7 0,-3-6 7 0,2-4 0 15,-3-2 6-15,3-4 5 0,-1-1 0 0,-2-1 4 16,-3 0-1-16,5-1 0 0,-4 1-2 16,0-1 1-16,-3 1 0 0,0 0 0 0,-3 3-2 15,1 1 1-15,-2 4-1 0,-2 2-1 0,-2 4-1 16,0 2-3-16,-1 2-2 0,0 1-6 0,0 0-11 16,0 0-4-16,0 4-1 0,1 4 9 15,0 2 8-15,-1 4 8 0,0 5 2 0,3-1-1 0,-3 2 0 16,1 1 3-16,0-1-5 0,2 1 0 15,3-2-1-15,-2 2-5 0,5-3 7 0,3-1 1 16,-1 0-1-16,5-5 4 0,3-1-8 16,-2-4-1-16,7-4 1 0,0-3 2 0,2 0 2 15,0-4 4-15,4-7 3 0,-2-3 8 0,-1-4-2 16,-2-3 2-16,-1-2 2 0,1-1-8 16,-3-2 4-16,-3-1 0 0,-1-1 0 0,-4 1 4 15,-1-3 0-15,1 1-1 0,-4 0 3 0,-3 0-1 16,0-4-3-16,-1-1-4 0,-2-3-1 0,-3-1-3 15,1-1-4-15,1 2-2 0,-3 1 0 0,0 7-4 16,0 3 3-16,0 9 3 0,-3 4 0 0,1 5 2 16,1 4-1-16,-1 2-3 0,0 2-15 15,-2 5-8-15,2 6-3 0,-1 5 1 0,-3 8 13 16,2 4 7-16,-3 6 2 0,4 1 2 0,-3 3-1 16,4 2-3-16,-1 0 4 0,-1-3-2 0,3 3-1 15,0-2 3-15,1 0-4 0,0 0 0 0,1-4 0 16,0-2 1-16,6-6-5 0,0-3-4 15,3-5-6-15,3-5-8 0,0-3-3 0,5-4 0 16,-1-2 2-16,0-4 7 0,1-2 8 0,1-7 8 16,-1-4 4-16,-4-3 6 0,5-2-2 15,-6-2 0-15,4-1 3 0,-5-2-3 0,0-2 5 16,-3 1 2-16,0-2 0 0,-3 1-1 16,0-1 1-16,1 2-3 0,-5 1 0 0,3 1-2 15,-3 4 0-15,-1 2 1 0,0 3 1 0,-1 2 3 16,0 7 0-16,0 1 3 0,0 3 1 0,0 0-7 15,0 5-8-15,-2 7-7 0,-3 2-1 0,2 5 1 16,0 4 9-16,-5 4-1 0,1 1-1 0,2 2 2 16,-2 0-3-16,5 3-1 0,0-3 1 15,0 0 0-15,2-4-1 0,0-2 0 0,6-2 0 16,3-4-2-16,3-2 0 0,-1-3-3 0,5-3-4 16,-3-4 0-16,5-3 1 0,-3-3 1 0,2 0 4 15,1-5 3-15,-4-7 1 0,3 0 4 0,-5-3 3 16,3-2 2-16,-3-1-1 0,-1-1 2 15,-2-2 0-15,-3-1-2 0,2-1 2 0,1 0-1 16,-5-3-1-16,4 1-2 0,-1 0 1 16,-3 2-3-16,3 1 0 0,-5 3 1 0,2 1-3 0,-1 4 2 15,-2 4-2-15,-2 2 3 0,1 3 2 16,0 4 2-16,0 1 4 0,0 0-5 0,0 3-6 16,0 4-4-16,-3 3-6 0,-1 3 6 15,0 4 3-15,-4 1 1 0,2 2 0 0,2 0 0 16,0 1-2-16,0 2 0 0,2 0 0 0,1-1-2 15,0-1 1-15,1 0 0 0,0-3-1 16,0 0-2-16,2-3 3 0,4-1-2 0,1-3-4 0,2-2 0 16,5-4-8-16,0-2 4 0,-1-3 4 0,2 0 4 15,-1-7 5-15,-2-4 3 0,4-1 3 16,-3-3 2-16,-1-5-2 0,-1 0-1 0,3-3-2 16,-3-1-1-16,-2 0 5 0,-3-1 0 0,2 0 1 15,1 0 2-15,-3 0-2 0,0 0-2 0,-2-1-1 16,2 2-4-16,-2-1 0 0,2 3 0 15,-3 5-1-15,3 3 3 0,-4 5-2 0,-2 5 1 16,1 4 2-16,-1 0 0 0,0 7 5 0,0 6 1 16,0 3-1-16,-1 6 4 0,-3 5-3 0,-2 2-2 15,3 3 2-15,-4 0-5 0,3 1 1 16,-1-1-2-16,3 2 1 0,2-4 3 0,0-1-1 16,0-4 0-16,4-1-5 0,3-4-5 15,3-2-3-15,5-3-3 0,-2-2-3 0,0-5-6 16,5-1-13-16,-3-4-17 0,2-3-28 0,0-1-57 15,0-9-78-15,-2 0-119 0,-3 0-161 0,-4 3-775 0</inkml:trace>
  <inkml:trace contextRef="#ctx0" brushRef="#br0" timeOffset="203199.44">4726 13621 2677 0,'0'0'-13'0,"0"0"17"0,0 0 17 16,0 0 10-16,0 0-13 0,0 0-22 0,0 0-12 15,0 0-10-15,0 0-30 0,0 0-52 16,0 0-73-16,0 0-109 0,0 0-108 0,0 0-85 16,82-80-693-16</inkml:trace>
  <inkml:trace contextRef="#ctx0" brushRef="#br0" timeOffset="203401.8">4206 13768 2387 0,'0'0'-54'0,"0"0"-11"16,0 0 8-16,0 0 43 0,0 0 23 0,0 0 1 15,0 0-7-15,120-47-6 0,-82 31-17 16,5 0-57-16,2 2-94 0,2 4-106 0,-12 2-156 16,-10 5-500-16</inkml:trace>
  <inkml:trace contextRef="#ctx0" brushRef="#br0" timeOffset="203578.85">4402 14647 1629 0,'0'0'67'0,"0"0"-2"16,-15 116 16-16,11-77 0 0,4-4-41 0,0-3-21 15,4-3-11-15,0-2-25 0,3-2-47 0,2-5-90 16,1-2-115-16,1-2-113 0,-2-7-123 0,-3-3-94 0</inkml:trace>
  <inkml:trace contextRef="#ctx0" brushRef="#br0" timeOffset="204927.38">5831 13877 2230 0,'0'0'-19'0,"0"0"20"16,0 0 33-16,0 0 48 0,0 0-9 0,0 0-40 15,0 0-21-15,0 0-6 0,-124-33-6 16,111 41-5-16,1 5-8 0,0 2 0 0,1 5 1 16,-1 3 1-16,0 2 0 0,1 4 5 0,1 1 2 15,2 1 1-15,1 0 2 0,5-1 0 0,1 0-3 16,1-2 2-16,0-3-2 0,0 0-1 0,4-4 3 15,5-4-3-15,1-2 1 0,0-5-2 0,1-1-4 16,0-6 0-16,1-2 0 0,2-1 4 16,-2-6 1-16,0-4 5 0,4-4 3 0,-4-4-1 15,2-3 0-15,0-4 1 0,-1 0-1 0,-4-3 3 16,-2 0 1-16,-1-1 0 0,2 1-3 16,-6-1 3-16,-1 0-2 0,-1 1-2 0,-2 1-1 15,-6 0-2-15,1 3-2 0,0 2-2 0,-3 3 3 16,-2 4-3-16,-2 2 3 0,2 5 0 0,2 5 0 15,1 1 0-15,-1 2-3 0,5 5-3 16,-1 4-2-16,3 2 2 0,-1 2 5 0,2 1 2 16,2 1 1-16,2 3 2 0,1-1-1 0,2 1 0 15,4 0 1-15,2-2-3 0,1 1-4 0,3-4 0 16,3-3-3-16,-2 0 1 0,3-5 0 0,2-2-4 16,-1-2-5-16,1-1 1 0,-2 0-5 0,0-3-1 15,-1-3 3-15,-3-2-3 0,2 0 5 16,-3-1 2-16,2 1 4 0,-2-2 0 0,-2 3-2 15,-1 1 1-15,0 0-4 0,-2 4 1 0,-1 1-2 16,4 1-2-16,-4 4 0 0,0 6 3 16,0 4 2-16,-3 4-4 0,1 6 0 0,-3 2-4 15,-3 6 4-15,3 2 11 0,-3 5 5 0,0 3 6 16,0 5 1-16,1 2 0 0,-2 3 1 16,-2 3 1-16,0 3 0 0,-4 1 0 0,-3 0 7 15,3 2 12-15,-3-2 16 0,-3 0 16 0,2-2 10 16,-1-4 4-16,-3-2-4 0,2-6-6 0,2-6-15 15,1-7-6-15,3-10-12 0,3-7-5 16,2-7 2-16,1-5 6 0,-2-3 5 0,2-4-3 16,0-8-3-16,1-5-16 0,0-9-8 0,0-6 1 15,0-6-5-15,6-4 4 0,-3-4 1 0,5-5 0 16,1-6-1-16,1-5-3 0,2-5-4 0,0-7-4 16,2-3-4-16,2-1-1 0,4 4 0 0,0 6-3 15,0 10 8-15,1 9-4 0,-1 12-1 16,-2 9 4-16,-1 6-1 0,-1 4 1 0,-1 6 1 15,-1 5-3-15,-2 4-5 0,-2 3-4 0,-2 1-2 16,-1 9 4-16,-2 2 8 0,-3 7 5 0,1 1 2 16,-3 3-1-16,2 1 0 0,-2 0-6 15,-5 0 0-15,2-1 1 0,-1 1-3 0,-1-3 5 16,1-2-2-16,1-2 2 0,1-2-1 16,2-5-3-16,0-1 0 0,2-3-8 0,4-3-3 15,0 0-2-15,1-3-1 0,2 0 3 0,1-3 6 16,1-6 6-16,1-3 5 0,1-5 3 0,1-2-1 15,-1-3 0-15,1-3 0 0,-1-3-2 0,-1-1 1 16,2 0 1-16,0-3 1 0,-1-2 0 16,0-1 1-16,2-3-1 0,-3 0-1 0,2-1 0 15,-1 0 2-15,-1-1-4 0,0-2 0 0,-3 2 2 16,0 2-4-16,-3 3 4 0,0 3-1 0,0 7 0 16,-3 4 4-16,-2 6 1 0,1 5 9 0,-2 4 7 15,0 4 3-15,-4 2-5 0,-3 5-11 0,0 7-8 16,-1 5-3-16,-2 6 3 0,-2 5 2 15,1 5 1-15,0 3 0 0,1 1 0 0,-1 2-1 16,2 1 1-16,2 1-1 0,-1 0 2 0,2 1 0 16,2-1-1-16,-1-1 1 0,2-4-5 0,3-4-3 15,0-3-1-15,3-5-7 16,3-3-2-16,2-4-6 0,3-4-7 0,0-4-3 16,1-3-7-16,3-4-2 0,-1-2 4 0,1 0 4 15,2-8 11-15,0-1 8 0,2-5 4 0,-2-3 2 16,3-2-6-16,1-2-2 0,-2 1-2 0,1-2 0 15,-2-1 6-15,2-1 0 0,-1-2 3 0,-3 2 0 16,0 1 0-16,-3 2 3 0,-1 2 1 16,-4 3 6-16,-1 3 1 0,-3 4 4 0,0 3 13 15,-4 5 20-15,0 1 8 0,0 0 0 0,-3 6-11 16,-2 3-16-16,-1 5-2 0,-1 4 4 0,-2 3 6 16,1 2-2-16,-1 0-4 0,3 2-7 15,1 0-4-15,-1-3-3 0,2 3-4 0,1-2 0 16,-1 0-5-16,4-1 0 0,0-2-6 0,0-3-3 0,6-3-5 15,3-3-10-15,4-4-9 0,1-4-20 16,4-3-22-16,-1 0-34 0,4-5-72 0,2-6-85 16,-2-4-122-16,-2 3-86 0,-8 4-606 0</inkml:trace>
  <inkml:trace contextRef="#ctx0" brushRef="#br0" timeOffset="205080.91">6977 13688 753 0,'0'0'875'0,"0"0"-588"0,0 0-28 0,0 0-17 16,0 0-85-16,-119-13-75 0,112 13-30 0,3 0-23 16,4-1-20-16,0 0-16 0,4 0-12 15,3 0-9-15,2-1-19 0,3-1-37 0,1 0-62 16,4 1-84-16,-2-2-97 0,-1 3-135 0,-5 1-522 0</inkml:trace>
  <inkml:trace contextRef="#ctx0" brushRef="#br0" timeOffset="205266.42">6232 13948 2305 0,'0'0'-81'0,"0"0"8"0,0 0 14 16,0 0 77-16,0 0 3 0,146-58-10 0,-101 41-8 15,3 1-18-15,5 2-72 0,1-3-119 0,2 6-143 16,-16 3-115-16,-14 2-560 0</inkml:trace>
  <inkml:trace contextRef="#ctx0" brushRef="#br0" timeOffset="205987.38">6880 14252 1556 0,'0'0'79'15,"0"0"32"-15,0 0 47 0,0 0 11 0,0 0-44 16,42-131-29-16,-27 104-10 0,0 1-18 16,-3-2-12-16,5 2-4 0,0 1-6 15,-2 2-6-15,2 4-7 0,-3 2-8 0,2 3-6 16,-4 1-7-16,0 4-5 0,3 4-3 0,-3 1-2 15,0 2 0-15,-2 2-3 0,2 0 0 0,-3 4-2 16,0 3-5-16,0 3 5 0,-1 2 0 0,0 2 2 16,0 2 2-16,0 1-3 0,-1 0 0 0,1 1-2 15,-3 0-1-15,-1-1-1 0,0 1-1 16,-3-3 3-16,-1-1 6 0,0-1 0 0,0-1 2 16,-1-2 1-16,-3-2-4 0,2-1 7 0,-1-3 3 15,1-1 3-15,0-3 9 0,2 0 1 0,0 0-4 16,0-3-6-16,0-1-9 0,0-4-5 0,0-2-1 15,5-4-1-15,0-4 4 0,2 2-3 16,2-4 2-16,0-1-1 0,0-1-6 0,1-1 5 16,2 0-2-16,0 1 0 0,0 1 3 15,-1 2-3-15,1 4 1 0,-1 2 0 0,0 4 2 16,0 3-3-16,-1 3-2 0,-1 0 0 0,-2 3-6 16,2 0 4-16,-2 4 1 0,1 2 2 0,-2 3 1 15,3 1 2-15,-3 4 0 0,0 1 0 16,-1 2 3-16,-1 1-4 0,2 0 0 0,-2 2 0 15,-2-3 1-15,0 3-1 0,-2-5 1 0,0 2 2 16,0-2-1-16,0-1 3 0,-2-3 1 0,0-2-1 16,1-3 4-16,-3-1-2 0,2-4 4 0,2-1 3 15,0 0 2-15,0 0 2 0,0-3-5 0,0-2-3 16,3-5-5-16,2-2-2 0,1-4 1 16,2-3 0-16,2 0 0 0,-2-3 0 0,3 1 0 15,1 0 0-15,0-2-3 0,0 0 2 0,2 2 2 16,2-1-3-16,-2 3 5 0,0 1-3 15,0 5 0-15,-2 3 2 0,0 3-2 0,0 2 3 16,-1 3 1-16,0 1-2 0,1 1 3 0,-1 1 0 16,1 5 1-16,-1 1 2 0,1 3 4 0,0 3 5 15,1 1 2-15,-4 3 1 0,-1 1-3 16,-3 3-6-16,1 1-6 0,-2 0-4 0,0-1-5 16,0 1-10-16,0-2-18 0,-1 0-22 0,-2-1-37 15,-1 0-56-15,0-4-118 0,-1-2-207 16,-2-6-714-16</inkml:trace>
  <inkml:trace contextRef="#ctx0" brushRef="#br0" timeOffset="207154.4">2630 15998 1074 0,'0'0'33'0,"0"0"-15"0,0 0 10 0,0 0 12 16,0 0 5-16,0 0-7 0,0 0 29 15,0 0 38-15,0 0 31 0,0 0 20 0,0 0-1 16,0 0-15-16,0 0-15 0,0 0-25 0,30-43-20 16,-27 24-20-16,0-2-13 0,3 1-8 0,-5 0-6 15,1-1-3-15,-2 1-4 0,0-1-8 0,0 1-3 16,-1-1-1-16,0 1-4 0,-2 1 0 0,-4 1 2 16,-1 1-6-16,-2 0-2 0,0 3-4 0,-3 1-6 15,0 3-5-15,-5 3-4 0,0 3-7 16,-2 4-13-16,0 1-1 0,-1 9-8 0,0 5 1 15,1 5 6-15,-1 6 2 0,2 2 11 0,2 6 8 16,0 3 4-16,0 2 6 0,5 1-1 16,2 2 0-16,3 0-2 0,4 0 0 0,4-2 2 15,-1-2 4-15,6-3 3 0,4-3-1 16,4-6 0-16,0-3-4 0,3-4-1 0,2-5 2 16,0-5-4-16,0-5 6 0,1-4 9 0,-1-1 5 15,1-9 18-15,0-6 12 0,2-5 3 0,-4-4 6 16,1-7-10-16,0-2-7 0,-3-4-10 0,-4-1-3 15,1-1-1-15,-3-1-1 0,-2 2 1 16,1 0-3-16,-5 2 2 0,1-1-3 0,-4-2-1 16,0 0-6-16,-1-4-3 0,0-2-4 0,0-1-8 15,0-2 2-15,-3 2-3 0,-2-1-1 16,2 5-1-16,-5 6 6 0,6 6-4 0,-4 7 6 0,3 8 8 16,2 6-1-16,0 6 4 0,0 4-7 15,-1 0-15-15,2 4-17 0,0 8-4 0,0 8 3 0,0 8 14 16,0 8 15-16,2 8 4 0,0 3 1 15,1 5-1-15,2 1 1 0,3 2-6 0,-1 0 0 16,1 0 4-16,0 1-5 0,2-3 8 0,-4-2 0 16,3-3 3-16,0-2 1 0,2-6 0 15,0-3-3-15,4-6-7 0,-2-7-2 0,2-7-7 16,0-4 1-16,4-5 0 0,-1-3 2 16,-2-5 2-16,2 0 3 0,-1-9 8 0,-2-4 3 15,-3-3 6-15,3-5-2 0,-2-4 0 0,-2-4-3 16,-2-1 3-16,2-1-2 0,-4-1-5 0,-3-2 5 15,0 1-9-15,-4-1 3 0,0-1 1 0,-5 0-3 16,2-1 0-16,-4 0-6 0,0 5 4 16,1 4-3-16,-2 8 11 0,1 7 9 0,3 6 1 15,-4 5 4-15,4 1-7 0,-2 7-17 0,2 7-9 16,-3 8 0-16,1 7-5 0,0 8 12 0,-1 5 6 16,3 2 2-16,-1 2-2 0,3 0-3 15,1 0 5-15,2 1-7 0,-1-2 7 0,6 0-1 16,-2-4-10-16,6-6 0 0,0-4-12 0,0-6-17 15,7-6-29-15,2-6-42 0,5-6-67 0,3-4-79 16,0-3-91-16,-2-3-139 0,-11 0-792 0</inkml:trace>
  <inkml:trace contextRef="#ctx0" brushRef="#br0" timeOffset="207803.92">3702 16259 1632 0,'0'0'-168'0,"0"0"124"0,0 0 189 0,0 0 37 16,0 0-44-16,0 0-45 0,58-141-16 0,-48 107-4 16,0-1-10-16,-1-2-14 0,1-1-3 0,-5-2-10 15,2 1-2-15,0-2-7 0,-4 3-3 16,-2-2-5-16,2 1-4 0,1 2 3 0,-2 3-6 16,-1 2 5-16,-1 9 1 0,2 5 1 15,1 5-5-15,-2 5-2 0,1 5-12 0,-1 2-15 16,0 1-3-16,1 3-8 0,3 6 10 0,-2 6 11 15,5 5 8-15,-3 6 1 0,2 7-6 0,0 1 4 16,-3 4-9-16,6 2 6 0,-4-1 2 0,-2 1-3 16,5-1 2-16,-1 2 0 0,-3-3 0 15,3 0-4-15,-1-3 3 0,-4-3-3 0,6-2 3 16,-5-4 0-16,2-1 3 0,1-6-3 0,-1-3-4 16,3-4 2-16,-1-4-9 0,1-3 3 0,1-4 1 15,0-1 1-15,1 0 8 0,0-8 7 16,0-4 2-16,0-5-2 0,1-5 2 0,2-5-6 15,-2-1-2-15,1-2 2 0,-2-2-2 0,1-1-1 16,1-1 0-16,-3 1 2 0,-3 0-3 0,3 5 3 16,-2 3-1-16,3 7-3 0,-3 5-1 0,-4 5-2 15,3 6-2-15,-5 2-1 0,3 0 3 0,-1 6 4 16,-2 5 5-16,3 4 5 16,-2 7 1-16,-1 4-1 0,-1 3-3 0,2 3 2 15,-1 1-5-15,0 0 7 0,3-2 2 0,0 0-5 16,1-2 1-16,-1-2-4 0,4-1-2 0,2-2-3 15,-1-4-1-15,2-3-5 0,4-5-5 0,-3-1-7 16,5-5-9-16,-4-3-18 0,4-3-24 0,-3-1-28 16,1-6-53-16,0-5-56 0,-2-1-90 0,-4 1-160 15,-1 4-717-15</inkml:trace>
  <inkml:trace contextRef="#ctx0" brushRef="#br0" timeOffset="208020.88">3519 15873 2393 0,'0'0'-167'0,"0"0"49"0,0 0 57 15,0 0 100-15,119-69 8 0,-70 44-12 16,4-2-19-16,5 1-5 0,3-1-7 0,2 2-11 15,-1 2-10-15,2 1-34 0,-3 5-70 0,-2 3-95 16,-1 3-137-16,-17 4-91 0,-16 5-546 0</inkml:trace>
  <inkml:trace contextRef="#ctx0" brushRef="#br0" timeOffset="208545.98">4672 16132 1809 0,'0'0'-24'0,"0"0"22"0,0 0 69 0,0 0 55 16,0 0-4-16,0 0-25 0,0 0-9 0,23-127 0 16,-19 103-20-16,0-1-10 0,-2 0-2 0,-2 1-7 15,0 0-7-15,-1 2-10 0,-6-2-2 0,-2 5-6 16,-2-1-1-16,0 5 5 0,-1 4-1 15,0 2-2-15,-3 7-3 0,1 2-12 0,-4 6-10 16,2 7-7-16,-4 5-3 0,1 4 1 0,0 4 5 16,1 4 3-16,4 2 0 0,3 2 1 0,1 0 0 15,3 0-3-15,5-1 5 0,2-1 0 0,0-3-5 16,2-1 5-16,6-4-4 0,3-1 1 16,0-6-6-16,3-2 1 0,2-3-4 0,0-4 1 15,0-3 9-15,3-3-1 0,-4-2 2 0,2 0 2 16,-2-2 0-16,0-5 3 0,-4-3 9 15,1-1 4-15,-2-4-2 0,0-1 3 0,-1-2-3 16,0-1-1-16,-1 1-2 0,-2-1 3 0,0 2-8 16,2-1 2-16,-5 0 5 0,3 3-8 0,-2 0 6 15,-2 4-4-15,2 3-3 0,-1 2 2 0,-3 4-2 16,0 2 2-16,1 0-6 0,-1 0 1 16,0 0-1-16,3 4 1 0,2 3 3 0,-3 2 2 15,4 1-2-15,-2 3 0 0,2 1-1 16,-1 0-6-16,3-1-1 0,-2 1-6 0,0-2-5 15,1-2-8-15,-3 1-6 0,4-2-14 0,-1-1-25 16,-1-2-16-16,3-2-38 0,2-3-36 0,3-1-41 16,-1 0-63-16,-1-5-93 0,-1-2-79 0,-2 2-548 15</inkml:trace>
  <inkml:trace contextRef="#ctx0" brushRef="#br0" timeOffset="208751.27">4461 15377 2747 0,'0'0'-58'0,"0"0"26"0,0 0 26 0,0 0 24 16,0 0 8-16,8 124-5 0,13-105-5 15,3-1-12-15,9-4-2 0,3-6-9 0,5-4-16 16,4-2-30-16,-1-2-62 0,3 0-89 15,-2-1-132-15,-11-1-162 0,-10 0-799 0</inkml:trace>
  <inkml:trace contextRef="#ctx0" brushRef="#br0" timeOffset="209603.7">4948 16205 2387 0,'0'0'-94'0,"0"0"40"0,0 0 65 0,0 0 60 16,0 0-7-16,0 0-25 0,0 0-3 16,0 0 0-16,42-147-10 0,-21 112-4 0,-1 0-2 15,-1-2-6-15,2 2 8 0,1 5-7 0,-2 2 0 16,0 6-7-16,0 2-3 0,-2 4 7 15,1 4-9-15,-2 3 7 0,0 3-10 0,1 3-8 16,-4 3-2-16,1 2-2 0,-1 5-4 0,-3 3 3 16,0 5 7-16,0 1-4 0,-5 1 4 0,-5 2-4 15,-1 2-3-15,0 3-1 0,-4 0 5 0,-6 2 6 16,-5-1 0-16,1 1 6 0,-3-2-3 0,2-2 1 16,-2-4 2-16,1 0 4 0,2-4-2 0,2-2 2 15,3-4 5-15,-1-1-7 16,7-3 2-16,0-3-7 0,3-1-20 0,0 0-15 0,0-4 2 15,4-3 4-15,1-3 13 0,7-3 16 0,1-3-2 16,1-2-1-16,3-1-5 0,2-1 2 16,-4 1-3-16,5 1-2 0,0 0 4 0,0 1-2 15,1 1 6-15,3 1 0 0,-1 0 3 0,0 1-2 16,4-1 0-16,-2 2 3 0,3 1-6 16,-2-1 8-16,0 2-5 0,-2 0-1 0,-1 1 4 15,-4 1-3-15,-3 1 0 0,2 0 4 0,-6 1 0 16,-2 1-1-16,0 1 1 0,-3 1 0 0,-4 1 4 15,-2 0 14-15,-1 1 20 0,0 1 8 16,0 1-4-16,-3 0-12 0,-4 0-20 0,0 0-9 16,-4 1-2-16,1 3-1 0,-3 6 0 0,0-1 1 15,0 1 3-15,-2 3-3 0,4-1 1 16,-2 2-2-16,3 0-2 0,0 2 2 0,1 1-1 0,1 2 2 16,4 0-2-16,-1 3 4 0,4 2-2 0,1-2 0 15,0 2 0-15,0-4-2 0,6 0-3 16,-1-2-3-16,4-4 0 0,1-4-1 0,0-2-5 15,1-2 2-15,1-4 3 0,2-2-2 0,-2 0 8 16,-1-1 3-16,-1-5-3 0,0-4 10 0,-2-2-4 16,-1-3 1-16,0-4 2 0,1-1-6 15,-5-1 5-15,1-1-3 0,-1 0 3 0,-1 1 0 16,-3-1-4-16,1-1 2 0,0 0-4 16,0 0 0-16,0 0 2 0,0 0-1 0,0 4-2 15,-1 2 4-15,0 5-2 0,-1 4 0 0,1 2 5 16,1 5-2-16,-2 1-4 0,2 0 2 0,0 3 3 15,0 6-1-15,0 3 3 0,2 5 2 0,-2 3-4 16,1 1 1-16,2 1 2 0,0-1-5 16,3 1-1-16,2 0 1 0,1 0-5 0,-1 0 2 15,2-2 2-15,1 0-2 0,1-1 0 0,2-4-7 16,-1-4-1-16,6-3-11 0,-1-3-12 0,3-4-7 16,0-1-26-16,1-5-48 0,0-6-91 0,5-5-100 15,-4-5-125-15,-4 5-51 0,-7 5-484 0</inkml:trace>
  <inkml:trace contextRef="#ctx0" brushRef="#br0" timeOffset="209817.92">5495 15409 2510 0,'0'0'-16'0,"0"0"15"0,0 0 15 15,0 0 16-15,0 0 6 0,0 0-7 0,25 120-6 16,2-110-6-16,3-4-6 0,3-5-1 16,7-1-12-16,0-3-6 0,2-7-27 0,5 0-52 15,-3-1-68-15,-2 1-96 0,0 0-70 0,-3 2-43 16,-10 1-71-16,-9 3-570 0</inkml:trace>
  <inkml:trace contextRef="#ctx0" brushRef="#br0" timeOffset="211144.74">5961 15982 1594 0,'0'0'-80'16,"0"0"43"-16,0 0 111 0,0 0 49 15,0 0 4-15,0 0-1 0,0 0 2 0,0 0-9 16,126-96-24-16,-106 66-20 0,-1 2-12 0,-3-3-10 16,0 0-5-16,3-3-3 0,-5 0-5 15,2-1-8-15,-4-1-4 0,1 0-6 0,-3-2-6 16,-2-2-2-16,2-1-5 0,-3-1-4 0,-4 0-2 16,0 1 2-16,-2 1-4 0,-1 4 4 0,0 3 0 15,0 7 2-15,-4 7 1 0,-3 6-1 16,-1 3 2-16,0 7-5 0,-1 3-3 0,1 1-9 15,-3 10-9-15,1 5-4 0,0 7 3 0,0 7 6 16,-1 3 4-16,1 4 6 0,0 1-2 0,4 1 3 16,2 2 0-16,4 1-2 0,0-2 0 0,0 2 3 15,4-2 2-15,2-1-4 0,4-1 3 0,-2-1-2 16,2-4-2-16,3-3 5 16,1-3-6-16,3-4-1 0,0-6-1 0,2-3-3 15,-2-5 0-15,3-3 3 0,-2-4 0 0,-2-2 1 16,-1 0 3-16,1-7 1 0,-2-3 4 0,0-4 1 15,-1-1 4-15,0-3-5 0,-2-3 2 0,-1-1 4 16,0-2-3-16,0-1 3 0,-2-1 0 0,0-1-1 16,-3 0-4-16,-2 1 2 0,0-1-3 0,-2 3-2 15,-2 2 2-15,1 4-4 0,0 3 5 16,-6 3 2-16,4 4 2 0,-4 3 0 0,1 2-1 16,0 3-3-16,0 0-7 0,-1 4-5 0,1 5-5 15,-2 3 3-15,0 4 0 0,2 4 10 0,0 3-2 16,1 2-3-16,2 3 7 0,0 1-9 15,0 1 6-15,2 1-1 0,0-3 1 0,2-1-1 16,3-1 1-16,1-6 0 0,1 0-5 0,3-4 2 16,0-3-1-16,2 0 3 0,2-3 0 0,0-3 4 15,2-4-3-15,0-2 0 0,1-1 5 16,1 0-4-16,0-7 6 0,-4-2-2 0,4-2 3 16,-3-1-5-16,0-2 4 0,-2-2-2 15,1-1 0-15,-1 0 7 0,-1-3-8 0,-3 0 5 0,-2 0-5 16,-1-1 0-16,2-1 2 0,-4-1-4 15,0 1 6-15,-2 1-8 0,-1-2 1 0,-1 4 1 16,0 1-2-16,-1 3 1 0,1 4 4 0,-1 4 1 16,0 4-1-16,-2 0 4 0,2 3-4 0,-1 0-13 15,0 6-4-15,0 3 2 0,-4 4-4 16,5 4 11-16,-4 2 8 0,1 3-9 0,2-1 5 16,0 4-2-16,2-1-1 0,0-1 0 0,0-1 1 15,0-2 4-15,4 0-7 0,0-1 8 0,2-3-3 16,3 0-1-16,0-2 2 0,0-3 1 0,3-2-2 15,0-1-2-15,0-3 6 0,3-2-6 16,-3-3 5-16,6 0 2 0,-3-2 2 0,0-6 1 16,0-2 3-16,-1-4 1 0,3-1-6 15,-2-3 2-15,-1 0-3 0,0-2 1 0,-3 0 5 16,2-1 4-16,-3-2-4 0,0 0 1 0,1 0 0 16,-2 0-3-16,-1 1 0 0,0 3-4 15,0 2-2-15,-1 4-2 0,-2 1 4 0,1 4 2 0,-1 1-3 16,1 0 4-16,-1 2-6 0,0 2-1 15,-1 2-1-15,0 0-1 0,-1 1 2 0,-1 0 1 16,0 3 5-16,2 2-1 0,-2 3 3 0,1 1 2 16,-1 2-3-16,1 0-1 0,0 2-2 0,3-1-2 15,-1 2-3-15,2 0 2 0,0 2-2 0,1 1-1 16,1 0 1-16,-1 1-1 0,1 0 1 16,0 0-1-16,0 0 3 0,3-1-2 15,-1-1-1-15,1 1-1 0,0-5-2 0,2 0-4 0,0-3 6 16,-1-2 2-16,2-2-6 0,-1-3 7 15,-1-1-6-15,2-1 1 0,-1 0 4 0,-2-3-3 16,0-4 3-16,1-4 1 0,-2-1 3 0,2-2-2 16,-3-4 1-16,2 0-1 0,-1-1-2 15,1-2 0-15,-1 0 2 0,0-1 2 0,-2 0-4 16,1 0 2-16,-4-2-2 0,3 1-3 0,-4-2 3 16,1 1-3-16,-1-1 0 0,-1 1 0 0,-3 2 3 15,-1 3-2-15,0 2 2 0,0 4 2 16,-4 4 1-16,1 3 3 0,-1 5 3 0,-1 1 0 15,0 0-2-15,0 8-1 0,0 2-5 0,0 4 3 16,-1 4 2-16,1 1 1 0,0 3 0 0,2 1-3 16,3 0 2-16,0 0-2 0,0 0 2 0,0 0 1 15,0 0-2-15,3-1-1 0,0-1 5 0,1-1 0 16,1 0-4-16,0-4 3 0,1-1-8 16,2-3-3-16,2-1-1 0,0-3-4 0,1-1-1 15,1-2 1-15,2-3-4 0,0-2-8 0,-1 0-7 16,1-2-10-16,1-5-20 0,1-2-26 0,-1-1-44 15,1-2-70-15,-1-1-91 0,-1-2-133 16,-4 3-128-16,-3 3-649 0</inkml:trace>
  <inkml:trace contextRef="#ctx0" brushRef="#br0" timeOffset="211330.14">7544 15159 2356 0,'0'0'112'15,"0"0"-5"-15,0 0 16 0,0 0 0 0,0 0-54 16,0 0-31-16,0 0-14 0,0 0-15 0,0 0-9 16,0 0-2-16,0 0-1 0,0 0 1 0,0 0-4 15,-13-19-16-15,24 13-21 0,4 1-35 0,-1 1-42 16,-1-1-66-16,1 0-89 0,1 1-95 0,-4 0-144 16,-3 2-776-16</inkml:trace>
  <inkml:trace contextRef="#ctx0" brushRef="#br0" timeOffset="211821.8">5940 15527 577 0,'0'0'48'0,"0"0"-6"15,0 0 36-15,0 0 36 0,0 0 27 0,0 0 6 16,0 0 0-16,0 0 8 0,0 0 7 0,0 0 3 15,0 0-10-15,0 0-13 0,0 0-19 16,0 0-21-16,120-68-14 0,-93 61-19 0,3 0-17 16,4-1-13-16,4-2-13 0,5-1-11 0,2 0-9 15,-1 0-7-15,-1 0-17 0,-1 0-32 0,1 2-53 16,-5 2-118-16,-1 1-142 0,-8 3-179 0,-11 0-753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CD6964D1-C295-49F5-9D85-AAA1EE755DF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4A022DA4-C847-48C0-9C8A-CAF2E91B1B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4301A12-2F8E-4598-88D2-D2D8E78F7B8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1717" name="Rectangle 5">
            <a:extLst>
              <a:ext uri="{FF2B5EF4-FFF2-40B4-BE49-F238E27FC236}">
                <a16:creationId xmlns:a16="http://schemas.microsoft.com/office/drawing/2014/main" id="{E9AED245-8921-4EEB-AE9E-638DD6CF36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71718" name="Rectangle 6">
            <a:extLst>
              <a:ext uri="{FF2B5EF4-FFF2-40B4-BE49-F238E27FC236}">
                <a16:creationId xmlns:a16="http://schemas.microsoft.com/office/drawing/2014/main" id="{AB6F3BFD-B0DC-4361-A7FD-EC4C9BBD9C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1719" name="Rectangle 7">
            <a:extLst>
              <a:ext uri="{FF2B5EF4-FFF2-40B4-BE49-F238E27FC236}">
                <a16:creationId xmlns:a16="http://schemas.microsoft.com/office/drawing/2014/main" id="{46062456-23DA-444A-B7C5-1121E60FD4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58BF48D-7F82-4922-B0B4-643415DAAA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FD97285-7F8D-43BF-B1DC-24802B35BF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97C967-06C8-4B98-B749-952EDDF1C481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93D448A-782A-4CA9-94C3-A9DA3E2B6F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BB15332-FA6D-4B72-A83A-640623E4E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E01B2B3B-90E7-4888-8902-DE87E0F813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FC9AC3-9FB7-4D18-AACB-AA2C516FFD2A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B5D77F0-EDCB-4BE8-9F35-83B662FBBF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B5435508-768A-4BE6-A3FD-B606E373D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3AADA9B-F25F-49ED-8A80-BC7CEB0C03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A134DF-9596-4539-BB5E-BB6E5E9116EE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B620794-6243-4F5D-AD26-094762D193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F2D2271-C332-4A5F-8D20-7326C94DF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0FA0E1CD-408C-4340-8356-D4E825CEAF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8072E8-6F90-415C-B287-1E1F916CCBCB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8153E08-6305-4B28-8271-C2F57A253D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5F325ED-4D78-4407-AD03-561D1A498A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BC042231-0863-4D34-8233-D79C1BB65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5492C4-8EC8-438F-A6AA-722DA2198DEA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1459B80F-A398-41AC-8485-1B81B03235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B5EAFD4-6C64-4434-862A-3329982C5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8DF2BB71-5A3F-40A4-8848-C7D2B64EA3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A6DB5D-A1F0-4977-9AB7-17EAC5930130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570A7F2-28A0-40D9-B5EF-015672C903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49876837-A932-4754-BB79-2F1450BB7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850AAFF-D2B6-4AB6-BB22-39D65E71F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19A3A6A-0A91-4987-80EC-26A7F5ADFE4E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D431A8A-8DC9-4875-8CFC-14513F970A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B2E79F51-C27D-4F09-A530-B7667DBC3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606219D-15A4-4338-9B01-7B8009B4AD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0A45DDB-6A3A-4E80-B0F1-71E692A2AAE8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EAABD74-B414-44EA-AB09-408C71B6AF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47F1C19-3B90-4A2C-96BB-891B12C07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8C8A8ACA-73BF-4444-9474-7D9DC029ED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33FEA3-8D19-41DF-94D8-C13DAD77AAC7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F8177220-507F-4379-B963-B658305C9C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C62FCB09-3C74-4215-BB72-F32EC18ED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12ACF26-4CCC-454C-940B-AD0248410E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8D2202-711F-4BE1-8DF7-F632D0186497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11ACB9A-0482-4F0D-84FE-307E3CCF35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A0173288-AA7B-4634-84C5-55037C5A02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E16D176-AF2D-43DA-B6D9-263595313D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375E70-216A-4E1B-A368-4A3DAF77A9D9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93BB463-7B7B-444B-943E-73ADEE7405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2911F8E4-B1DB-4A2C-BFD8-83353D11C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E47E41E7-4B38-419E-B764-76EFD02C8E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2E0CBA-71D4-40DE-A2CC-F4CC7FD22844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D1B5AC9-1E3F-4146-B2D5-D30B59D84D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9970D5A-B225-4560-A3F0-D79F8398C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25D9822F-E9F7-4BEA-9D9E-2D98C84920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D074A9-393E-4D6E-AA0C-8124BC213D04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B80BAEC-DA89-4D48-8455-C29BE01AED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3102BA4-2B44-41D9-B7C0-51DA9472C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C4BF71C4-5C20-4A2B-B8F9-3AF81BACF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D00DC17-3D7E-407A-B443-9F49442DFDF9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B3A55C2-ECE0-4197-A26E-2C575839B3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57C7E39-2DDA-4305-B909-BEF620B7F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3DBBC8B7-D2DE-46A0-8AFC-9F7A2BF193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7FC3F1E-B512-4CA2-938B-044E3AEEFE9B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C4AFEBD-C4D3-4CA0-B01A-1DF711F69E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2CBA542-2DC6-4EE7-9069-091046773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5AA7918C-57F0-4C49-A775-EAEDC204C2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63CEEA-DCEB-4918-83BB-0428742AE075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10090EF-B54A-45D1-9A6A-1F0DDB46E6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9C5FFA7-359D-4AD2-82A7-CA1EAF0D9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BCA0C0AF-4004-4EF7-B058-E725AAB801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90F836-1C5F-4B87-8994-0AD5AEEF2790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F4A3C33-805E-4676-859F-0A098938F5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B39297F5-8958-41E8-B0EC-263775230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D14FE599-122E-40BF-80CB-E8E2036271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6E7E30-4422-4EC7-8654-550CE9C5C86E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9064E05-1EA8-4AB1-B2AF-EA3D441A57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76058F7-7D6F-4826-A67A-64419E980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E15FA6E-1ED2-4254-813D-B40CA4756E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7A2B65-4DF6-4A9F-AE4E-8DA9122E74D0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9BDEA8D-1BDE-4039-B60A-5A5CED9067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761805E-0F78-4DCE-8343-B68091769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5194300"/>
            <a:ext cx="7467600" cy="914400"/>
          </a:xfrm>
        </p:spPr>
        <p:txBody>
          <a:bodyPr anchor="b"/>
          <a:lstStyle>
            <a:lvl1pPr algn="l"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6032500"/>
            <a:ext cx="6400800" cy="7493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3ABBB9-7366-42BD-9F12-843C176B450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C143C8-F8DC-4501-AF96-5ACBBDA822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067CEE-DD19-4285-847D-11DED09AFC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spcBef>
                <a:spcPct val="0"/>
              </a:spcBef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4EB5528-AAF1-4957-86C3-2642909B30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58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B132A3-A4FD-4D1C-A6F2-E6FFB326DD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70F15F-AB96-4B6D-A01B-6C03352F0B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3B85D3-3E80-4B40-85DB-CCAA456A01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EA4D3-0931-4264-A06A-FF4C5C4F65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79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E76BD4-AB7D-4A98-A919-4ED8881416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E230F4-9A1B-489B-AB59-8DE1B8003B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1387D3-C531-42AF-B344-A71586BCF3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853D4-838D-46C0-9323-38BEA1B539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560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E5B13A-FFD1-4F37-8E77-329843B534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629DA7-742E-44A1-8A12-2D7B56E7D4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D2F4B8-25A4-41E7-8652-79E107EA0C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01F91-7124-44C7-AC49-1DC3942ACB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107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65E30A-8670-4930-91B1-7D044FA3B3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7907A8-A89A-4D4A-AC4D-CE31B59EBD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5EE0CE-9DD9-4567-9F9D-8BFCA4D5FC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D875D-4800-4FFE-A9F3-63AD702835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461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48D458-6389-4E96-9759-5172B647D0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93F68-325B-4E7C-A9C6-E5305A768F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D235F3-7348-478C-8001-6AC18756DD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2721C-27F7-42D5-A800-B591C56017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51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B55162-CFCE-4BF4-8106-942A4E9EDA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7877786-7E28-4397-AE05-02D662410E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A7E6148-6B76-46DA-BD86-664C7BF5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0E882-0BC4-4BA3-BE18-EDDAF9FD03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37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7E2FE55-01C5-4D1F-AC1A-D0372FB232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6D61C2E-D885-4F63-BE2F-CA9CCFCD0B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43E1C48-3B98-4B95-B2BE-40907E40DF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A5E1B-4D7D-4646-B3A6-4F817D6129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06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6022C0C-B1DB-4162-92C1-0883D9FD6D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AF8FE79-9794-454C-A153-E293BE41D1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638D806-A9FC-4439-A362-89C16ED9B1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7D8F4-FC63-4BE1-A53A-1055E4062C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72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7435D2-0125-4896-AB1D-B3C8EC28F9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06047-9005-40DC-A53E-D8F2ACC18A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0065F-0FED-4AE6-86CD-60D48AF2A8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642C46-3570-4859-B1CB-688520414F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451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1423B-8F22-4A30-99DD-E8647D779E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CC902-AFDF-4A73-A40F-470A71FB72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98503D-9E15-46FE-9EE7-5CD9D99932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9BA1B-D13B-44DF-A27F-DC88A62E9A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8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A866E409-8F4B-4110-8F86-602053B42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36430C84-5144-47B1-8096-303DE3D35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924800" cy="457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67620" name="Rectangle 4">
            <a:extLst>
              <a:ext uri="{FF2B5EF4-FFF2-40B4-BE49-F238E27FC236}">
                <a16:creationId xmlns:a16="http://schemas.microsoft.com/office/drawing/2014/main" id="{4092655D-0FE8-4477-AC9C-384105C2F6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549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7621" name="Rectangle 5">
            <a:extLst>
              <a:ext uri="{FF2B5EF4-FFF2-40B4-BE49-F238E27FC236}">
                <a16:creationId xmlns:a16="http://schemas.microsoft.com/office/drawing/2014/main" id="{C8137A21-5A70-4B56-A44D-67DE809232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172200"/>
            <a:ext cx="40894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67622" name="Rectangle 6">
            <a:extLst>
              <a:ext uri="{FF2B5EF4-FFF2-40B4-BE49-F238E27FC236}">
                <a16:creationId xmlns:a16="http://schemas.microsoft.com/office/drawing/2014/main" id="{3849E15E-8D06-4BE2-87F4-9F14D625B42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36004372-A259-4D66-A9D0-9A43BF73F2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2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emf"/><Relationship Id="rId5" Type="http://schemas.openxmlformats.org/officeDocument/2006/relationships/customXml" Target="../ink/ink2.xml"/><Relationship Id="rId4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4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emf"/><Relationship Id="rId11" Type="http://schemas.openxmlformats.org/officeDocument/2006/relationships/customXml" Target="../ink/ink3.xml"/><Relationship Id="rId5" Type="http://schemas.openxmlformats.org/officeDocument/2006/relationships/oleObject" Target="../embeddings/oleObject8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46.wmf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27.wmf"/><Relationship Id="rId18" Type="http://schemas.openxmlformats.org/officeDocument/2006/relationships/image" Target="../media/image31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9.xml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30.png"/><Relationship Id="rId2" Type="http://schemas.openxmlformats.org/officeDocument/2006/relationships/tags" Target="../tags/tag2.xml"/><Relationship Id="rId16" Type="http://schemas.openxmlformats.org/officeDocument/2006/relationships/image" Target="../media/image29.png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6.wmf"/><Relationship Id="rId5" Type="http://schemas.openxmlformats.org/officeDocument/2006/relationships/tags" Target="../tags/tag5.xml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32.png"/><Relationship Id="rId4" Type="http://schemas.openxmlformats.org/officeDocument/2006/relationships/tags" Target="../tags/tag4.xml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74F890C7-AAEB-43BE-A3A9-70CAE24D62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5181600"/>
            <a:ext cx="9144000" cy="914400"/>
          </a:xfrm>
        </p:spPr>
        <p:txBody>
          <a:bodyPr/>
          <a:lstStyle/>
          <a:p>
            <a:pPr>
              <a:defRPr/>
            </a:pPr>
            <a:r>
              <a:rPr lang="en-US" altLang="en-US" sz="4000" dirty="0" err="1"/>
              <a:t>Sisteme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instruibile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pentru</a:t>
            </a:r>
            <a:r>
              <a:rPr lang="en-US" altLang="en-US" sz="4000" dirty="0"/>
              <a:t> </a:t>
            </a:r>
            <a:r>
              <a:rPr lang="en-US" altLang="en-US" sz="4000" dirty="0" err="1"/>
              <a:t>analiza</a:t>
            </a:r>
            <a:r>
              <a:rPr lang="en-US" altLang="en-US" sz="4000" dirty="0"/>
              <a:t> </a:t>
            </a:r>
            <a:r>
              <a:rPr lang="en-US" altLang="en-US" sz="4000" dirty="0" err="1"/>
              <a:t>imaginilor</a:t>
            </a:r>
            <a:r>
              <a:rPr lang="en-US" altLang="en-US" sz="4000" dirty="0"/>
              <a:t> (SIAI)</a:t>
            </a:r>
          </a:p>
        </p:txBody>
      </p:sp>
      <p:sp>
        <p:nvSpPr>
          <p:cNvPr id="370691" name="Rectangle 3">
            <a:extLst>
              <a:ext uri="{FF2B5EF4-FFF2-40B4-BE49-F238E27FC236}">
                <a16:creationId xmlns:a16="http://schemas.microsoft.com/office/drawing/2014/main" id="{AF6E4D9F-DAAE-4CCD-BAC6-D4FFD95C4D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6108700"/>
            <a:ext cx="7543800" cy="749300"/>
          </a:xfrm>
        </p:spPr>
        <p:txBody>
          <a:bodyPr/>
          <a:lstStyle/>
          <a:p>
            <a:pPr>
              <a:defRPr/>
            </a:pPr>
            <a:r>
              <a:rPr lang="en-US" altLang="en-US" dirty="0" err="1"/>
              <a:t>Prezentari</a:t>
            </a:r>
            <a:r>
              <a:rPr lang="en-US" altLang="en-US" dirty="0"/>
              <a:t> de curs – sem. </a:t>
            </a:r>
            <a:r>
              <a:rPr lang="en-US" altLang="en-US"/>
              <a:t>II 2020-2021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Text Box 3">
            <a:extLst>
              <a:ext uri="{FF2B5EF4-FFF2-40B4-BE49-F238E27FC236}">
                <a16:creationId xmlns:a16="http://schemas.microsoft.com/office/drawing/2014/main" id="{9939F377-0264-4EA2-AE06-768869E0E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170920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4937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Extragerea trasaturilor; selectia trasaturilor (8)</a:t>
            </a:r>
          </a:p>
          <a:p>
            <a:pPr algn="ctr">
              <a:defRPr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ctr">
              <a:defRPr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buFontTx/>
              <a:buChar char="•"/>
              <a:defRPr/>
            </a:pPr>
            <a:r>
              <a:rPr kumimoji="1" lang="en-US" altLang="en-US" sz="2000" b="1">
                <a:solidFill>
                  <a:srgbClr val="FFFF00"/>
                </a:solidFill>
              </a:rPr>
              <a:t>Selectia trasaturilor</a:t>
            </a:r>
            <a:r>
              <a:rPr kumimoji="1" lang="en-US" altLang="en-US" sz="2000"/>
              <a:t> </a:t>
            </a:r>
            <a:r>
              <a:rPr kumimoji="1" lang="en-US" altLang="en-US" sz="2000">
                <a:sym typeface="Wingdings" panose="05000000000000000000" pitchFamily="2" charset="2"/>
              </a:rPr>
              <a:t> gasirea mai multor spatii: {</a:t>
            </a:r>
            <a:r>
              <a:rPr kumimoji="1" lang="en-US" altLang="en-US" sz="2000">
                <a:latin typeface="Blackadder ITC" panose="020B0604020202020204" pitchFamily="82" charset="0"/>
              </a:rPr>
              <a:t>F</a:t>
            </a:r>
            <a:r>
              <a:rPr kumimoji="1" lang="en-US" altLang="en-US" sz="2000"/>
              <a:t> </a:t>
            </a:r>
            <a:r>
              <a:rPr kumimoji="1" lang="en-US" altLang="en-US" sz="2000" baseline="-25000"/>
              <a:t>1 </a:t>
            </a:r>
            <a:r>
              <a:rPr kumimoji="1" lang="en-US" altLang="en-US" sz="2000"/>
              <a:t>, </a:t>
            </a:r>
            <a:r>
              <a:rPr kumimoji="1" lang="en-US" altLang="en-US" sz="2000">
                <a:latin typeface="Blackadder ITC" panose="020B0604020202020204" pitchFamily="82" charset="0"/>
              </a:rPr>
              <a:t>F </a:t>
            </a:r>
            <a:r>
              <a:rPr kumimoji="1" lang="en-US" altLang="en-US" sz="2000" baseline="-25000"/>
              <a:t>2</a:t>
            </a:r>
            <a:r>
              <a:rPr kumimoji="1" lang="en-US" altLang="en-US" sz="2000" baseline="-25000">
                <a:latin typeface="Blackadder ITC" panose="020B0604020202020204" pitchFamily="82" charset="0"/>
              </a:rPr>
              <a:t> </a:t>
            </a:r>
            <a:r>
              <a:rPr kumimoji="1" lang="en-US" altLang="en-US" sz="2000"/>
              <a:t>, …,</a:t>
            </a:r>
            <a:r>
              <a:rPr kumimoji="1" lang="en-US" altLang="en-US"/>
              <a:t> </a:t>
            </a:r>
            <a:r>
              <a:rPr kumimoji="1" lang="en-US" altLang="en-US" sz="2000">
                <a:latin typeface="Blackadder ITC" panose="020B0604020202020204" pitchFamily="82" charset="0"/>
              </a:rPr>
              <a:t>F </a:t>
            </a:r>
            <a:r>
              <a:rPr kumimoji="1" lang="en-US" altLang="en-US" sz="2000" baseline="-25000"/>
              <a:t>Q</a:t>
            </a:r>
            <a:r>
              <a:rPr kumimoji="1" lang="en-US" altLang="en-US" sz="2000"/>
              <a:t>}, si </a:t>
            </a:r>
            <a:r>
              <a:rPr kumimoji="1" lang="en-US" altLang="en-US" sz="2000" b="1">
                <a:solidFill>
                  <a:srgbClr val="FFFF00"/>
                </a:solidFill>
              </a:rPr>
              <a:t>alegerea celui mai reprezentativ spatiu </a:t>
            </a:r>
            <a:r>
              <a:rPr kumimoji="1" lang="en-US" altLang="en-US" sz="2000"/>
              <a:t>pentru problema de analiza particulara, de </a:t>
            </a:r>
            <a:r>
              <a:rPr kumimoji="1" lang="en-US" altLang="en-US" sz="2000">
                <a:solidFill>
                  <a:srgbClr val="FFFF00"/>
                </a:solidFill>
              </a:rPr>
              <a:t>dimensiune </a:t>
            </a:r>
            <a:r>
              <a:rPr kumimoji="1" lang="en-US" altLang="en-US" sz="2000"/>
              <a:t>F </a:t>
            </a:r>
            <a:r>
              <a:rPr kumimoji="1" lang="en-US" altLang="en-US" sz="2000" b="1">
                <a:solidFill>
                  <a:srgbClr val="FFFF00"/>
                </a:solidFill>
              </a:rPr>
              <a:t>minima.</a:t>
            </a:r>
          </a:p>
          <a:p>
            <a:pPr algn="just">
              <a:buFontTx/>
              <a:buChar char="•"/>
              <a:defRPr/>
            </a:pPr>
            <a:r>
              <a:rPr kumimoji="1" lang="en-US" altLang="en-US" sz="2000" b="1">
                <a:solidFill>
                  <a:srgbClr val="FFFF00"/>
                </a:solidFill>
              </a:rPr>
              <a:t>Def.:</a:t>
            </a:r>
            <a:r>
              <a:rPr kumimoji="1" lang="en-US" altLang="en-US" sz="2000">
                <a:solidFill>
                  <a:srgbClr val="FFFF00"/>
                </a:solidFill>
              </a:rPr>
              <a:t> Spatiu reprezentativ pt. problema de analiza:</a:t>
            </a:r>
            <a:r>
              <a:rPr kumimoji="1" lang="en-US" altLang="en-US" sz="2000"/>
              <a:t> din teoria matematica a problemelor de recunoastere de forme:</a:t>
            </a:r>
          </a:p>
          <a:p>
            <a:pPr algn="just">
              <a:defRPr/>
            </a:pPr>
            <a:r>
              <a:rPr kumimoji="1" lang="en-US" altLang="en-US" b="1"/>
              <a:t>			</a:t>
            </a:r>
            <a:r>
              <a:rPr kumimoji="1" lang="en-US" altLang="en-US" sz="2000" b="1"/>
              <a:t>in general:</a:t>
            </a:r>
            <a:r>
              <a:rPr kumimoji="1" lang="en-US" altLang="en-US" sz="2000"/>
              <a:t> orice problema de analiza a imaginilor in sistemele de 		viziune artificiala, presupune recunoasterea unui obiect/recunoasterea 		unei regiuni/”etichetarea” lingvistica a unui obiect/regiuni/scene</a:t>
            </a:r>
            <a:endParaRPr kumimoji="1" lang="en-US" altLang="en-US" sz="2000" b="1"/>
          </a:p>
          <a:p>
            <a:pPr lvl="1" algn="just">
              <a:defRPr/>
            </a:pPr>
            <a:r>
              <a:rPr kumimoji="1" lang="en-US" altLang="en-US" sz="2000" b="1"/>
              <a:t>	</a:t>
            </a:r>
            <a:r>
              <a:rPr kumimoji="1" lang="en-US" altLang="en-US" sz="2000" b="1">
                <a:solidFill>
                  <a:srgbClr val="FFFF00"/>
                </a:solidFill>
              </a:rPr>
              <a:t>=&gt; orice problema de analiza a imaginilor poate fi  formulata ca 		o problema de “recunoastere de forme”, sau, clasificare </a:t>
            </a:r>
          </a:p>
          <a:p>
            <a:pPr lvl="1" algn="just">
              <a:defRPr/>
            </a:pPr>
            <a:r>
              <a:rPr kumimoji="1" lang="en-US" altLang="en-US" sz="2000" b="1">
                <a:solidFill>
                  <a:srgbClr val="FFFF00"/>
                </a:solidFill>
              </a:rPr>
              <a:t>=&gt; Spatiu de trasaturi reprezentativ = </a:t>
            </a:r>
            <a:r>
              <a:rPr kumimoji="1" lang="en-US" altLang="en-US" sz="2000">
                <a:solidFill>
                  <a:srgbClr val="FFFF00"/>
                </a:solidFill>
              </a:rPr>
              <a:t>spatiul de dimensiune minima care 	permite separarea maxima intre obiectul/regiunea/scena de tipul dorit si orice alt tip de obiect/regiune/scena nedorit = spatiul cu capacitate maxima de discriminare intre categoriile cautate</a:t>
            </a:r>
            <a:endParaRPr kumimoji="1" lang="en-US" altLang="en-US" sz="2000" b="1">
              <a:solidFill>
                <a:srgbClr val="FFFF00"/>
              </a:solidFill>
            </a:endParaRPr>
          </a:p>
          <a:p>
            <a:pPr lvl="1" algn="just">
              <a:defRPr/>
            </a:pPr>
            <a:r>
              <a:rPr kumimoji="1" lang="en-US" altLang="en-US" sz="2000"/>
              <a:t>	</a:t>
            </a:r>
          </a:p>
        </p:txBody>
      </p:sp>
      <p:grpSp>
        <p:nvGrpSpPr>
          <p:cNvPr id="26627" name="Group 103">
            <a:extLst>
              <a:ext uri="{FF2B5EF4-FFF2-40B4-BE49-F238E27FC236}">
                <a16:creationId xmlns:a16="http://schemas.microsoft.com/office/drawing/2014/main" id="{03055424-EEC6-40F2-B937-D0DED72C0006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9" name="Rectangle 104">
              <a:extLst>
                <a:ext uri="{FF2B5EF4-FFF2-40B4-BE49-F238E27FC236}">
                  <a16:creationId xmlns:a16="http://schemas.microsoft.com/office/drawing/2014/main" id="{E2A79381-5D3B-4E50-A8EF-4CE3384A2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dirty="0"/>
            </a:p>
          </p:txBody>
        </p:sp>
        <p:sp>
          <p:nvSpPr>
            <p:cNvPr id="10" name="Rectangle 105">
              <a:extLst>
                <a:ext uri="{FF2B5EF4-FFF2-40B4-BE49-F238E27FC236}">
                  <a16:creationId xmlns:a16="http://schemas.microsoft.com/office/drawing/2014/main" id="{1C7C30F3-1F1A-4592-B1BB-4EB53C992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dirty="0"/>
                <a:t>Curs 6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7" name="Text Box 3">
            <a:extLst>
              <a:ext uri="{FF2B5EF4-FFF2-40B4-BE49-F238E27FC236}">
                <a16:creationId xmlns:a16="http://schemas.microsoft.com/office/drawing/2014/main" id="{B45841BE-BD42-426D-B760-6B841543D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385603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Selectia trasaturilor (1)</a:t>
            </a:r>
          </a:p>
          <a:p>
            <a:pPr algn="ctr">
              <a:defRPr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buFontTx/>
              <a:buChar char="•"/>
              <a:defRPr/>
            </a:pPr>
            <a:r>
              <a:rPr kumimoji="1" lang="en-US" altLang="en-US" sz="2000">
                <a:sym typeface="Wingdings" panose="05000000000000000000" pitchFamily="2" charset="2"/>
              </a:rPr>
              <a:t> In urma extragerii trasaturilor, am gasit un set de spatii de trasaturi {</a:t>
            </a:r>
            <a:r>
              <a:rPr kumimoji="1" lang="en-US" altLang="en-US" sz="2000">
                <a:latin typeface="Blackadder ITC" panose="020B0604020202020204" pitchFamily="82" charset="0"/>
              </a:rPr>
              <a:t>F</a:t>
            </a:r>
            <a:r>
              <a:rPr kumimoji="1" lang="en-US" altLang="en-US" sz="2000"/>
              <a:t> </a:t>
            </a:r>
            <a:r>
              <a:rPr kumimoji="1" lang="en-US" altLang="en-US" sz="2000" baseline="-25000"/>
              <a:t>1 </a:t>
            </a:r>
            <a:r>
              <a:rPr kumimoji="1" lang="en-US" altLang="en-US" sz="2000"/>
              <a:t>, </a:t>
            </a:r>
            <a:r>
              <a:rPr kumimoji="1" lang="en-US" altLang="en-US" sz="2000">
                <a:latin typeface="Blackadder ITC" panose="020B0604020202020204" pitchFamily="82" charset="0"/>
              </a:rPr>
              <a:t>F </a:t>
            </a:r>
            <a:r>
              <a:rPr kumimoji="1" lang="en-US" altLang="en-US" sz="2000" baseline="-25000"/>
              <a:t>2</a:t>
            </a:r>
            <a:r>
              <a:rPr kumimoji="1" lang="en-US" altLang="en-US" sz="2000" baseline="-25000">
                <a:latin typeface="Blackadder ITC" panose="020B0604020202020204" pitchFamily="82" charset="0"/>
              </a:rPr>
              <a:t> </a:t>
            </a:r>
            <a:r>
              <a:rPr kumimoji="1" lang="en-US" altLang="en-US" sz="2000"/>
              <a:t>, …,</a:t>
            </a:r>
            <a:r>
              <a:rPr kumimoji="1" lang="en-US" altLang="en-US"/>
              <a:t> </a:t>
            </a:r>
            <a:r>
              <a:rPr kumimoji="1" lang="en-US" altLang="en-US" sz="2000">
                <a:latin typeface="Blackadder ITC" panose="020B0604020202020204" pitchFamily="82" charset="0"/>
              </a:rPr>
              <a:t>F </a:t>
            </a:r>
            <a:r>
              <a:rPr kumimoji="1" lang="en-US" altLang="en-US" sz="2000" baseline="-25000"/>
              <a:t>Q</a:t>
            </a:r>
            <a:r>
              <a:rPr kumimoji="1" lang="en-US" altLang="en-US" sz="2000"/>
              <a:t>} =&gt; </a:t>
            </a:r>
            <a:r>
              <a:rPr kumimoji="1" lang="en-US" altLang="en-US" sz="2000" b="1">
                <a:solidFill>
                  <a:srgbClr val="FFFF00"/>
                </a:solidFill>
              </a:rPr>
              <a:t>selectia trasaturilor</a:t>
            </a:r>
            <a:r>
              <a:rPr kumimoji="1" lang="en-US" altLang="en-US" sz="2000"/>
              <a:t> </a:t>
            </a:r>
            <a:r>
              <a:rPr kumimoji="1" lang="en-US" altLang="en-US" sz="2000">
                <a:sym typeface="Wingdings" panose="05000000000000000000" pitchFamily="2" charset="2"/>
              </a:rPr>
              <a:t> </a:t>
            </a:r>
            <a:r>
              <a:rPr kumimoji="1" lang="en-US" altLang="en-US" sz="2000" b="1">
                <a:solidFill>
                  <a:srgbClr val="FFFF00"/>
                </a:solidFill>
              </a:rPr>
              <a:t>alegerea celui mai reprezentativ spatiu </a:t>
            </a:r>
            <a:r>
              <a:rPr kumimoji="1" lang="en-US" altLang="en-US" sz="2000"/>
              <a:t>pentru problema de analiza particulara, de </a:t>
            </a:r>
            <a:r>
              <a:rPr kumimoji="1" lang="en-US" altLang="en-US" sz="2000">
                <a:solidFill>
                  <a:srgbClr val="FFFF00"/>
                </a:solidFill>
              </a:rPr>
              <a:t>dimensiune </a:t>
            </a:r>
            <a:r>
              <a:rPr kumimoji="1" lang="en-US" altLang="en-US" sz="2000"/>
              <a:t>F </a:t>
            </a:r>
            <a:r>
              <a:rPr kumimoji="1" lang="en-US" altLang="en-US" sz="2000" b="1">
                <a:solidFill>
                  <a:srgbClr val="FFFF00"/>
                </a:solidFill>
              </a:rPr>
              <a:t>minima,</a:t>
            </a:r>
          </a:p>
          <a:p>
            <a:pPr algn="just">
              <a:defRPr/>
            </a:pPr>
            <a:r>
              <a:rPr kumimoji="1" lang="en-US" altLang="en-US" sz="2000" b="1">
                <a:solidFill>
                  <a:srgbClr val="FFFF00"/>
                </a:solidFill>
              </a:rPr>
              <a:t>SAU: </a:t>
            </a:r>
            <a:r>
              <a:rPr kumimoji="1" lang="en-US" altLang="en-US" sz="2000">
                <a:sym typeface="Wingdings" panose="05000000000000000000" pitchFamily="2" charset="2"/>
              </a:rPr>
              <a:t>dintr-un spatiu al trasaturilor unic </a:t>
            </a:r>
            <a:r>
              <a:rPr kumimoji="1" lang="en-US" altLang="en-US" sz="2000">
                <a:latin typeface="Blackadder ITC" panose="020B0604020202020204" pitchFamily="82" charset="0"/>
              </a:rPr>
              <a:t>F</a:t>
            </a:r>
            <a:r>
              <a:rPr kumimoji="1" lang="en-US" altLang="en-US" sz="2000"/>
              <a:t> </a:t>
            </a:r>
            <a:r>
              <a:rPr kumimoji="1" lang="en-US" altLang="en-US" sz="2000">
                <a:sym typeface="Wingdings" panose="05000000000000000000" pitchFamily="2" charset="2"/>
              </a:rPr>
              <a:t>de dimensiune </a:t>
            </a:r>
            <a:r>
              <a:rPr kumimoji="1" lang="en-US" altLang="en-US" sz="2000" i="1">
                <a:sym typeface="Wingdings" panose="05000000000000000000" pitchFamily="2" charset="2"/>
              </a:rPr>
              <a:t>d</a:t>
            </a:r>
            <a:r>
              <a:rPr kumimoji="1" lang="en-US" altLang="en-US" sz="2000">
                <a:sym typeface="Wingdings" panose="05000000000000000000" pitchFamily="2" charset="2"/>
              </a:rPr>
              <a:t> (cu </a:t>
            </a:r>
            <a:r>
              <a:rPr kumimoji="1" lang="en-US" altLang="en-US" sz="2000" i="1">
                <a:sym typeface="Wingdings" panose="05000000000000000000" pitchFamily="2" charset="2"/>
              </a:rPr>
              <a:t>d</a:t>
            </a:r>
            <a:r>
              <a:rPr kumimoji="1" lang="en-US" altLang="en-US" sz="2000">
                <a:sym typeface="Wingdings" panose="05000000000000000000" pitchFamily="2" charset="2"/>
              </a:rPr>
              <a:t> trasaturi = coordonate), obtinut in urma extragerii trasaturilor, </a:t>
            </a:r>
            <a:r>
              <a:rPr kumimoji="1" lang="en-US" altLang="en-US" sz="2000" b="1">
                <a:solidFill>
                  <a:srgbClr val="FFFF00"/>
                </a:solidFill>
                <a:sym typeface="Wingdings" panose="05000000000000000000" pitchFamily="2" charset="2"/>
              </a:rPr>
              <a:t>selectia trasaturilor</a:t>
            </a:r>
            <a:r>
              <a:rPr kumimoji="1" lang="en-US" altLang="en-US" sz="2000" b="1">
                <a:sym typeface="Wingdings" panose="05000000000000000000" pitchFamily="2" charset="2"/>
              </a:rPr>
              <a:t> =</a:t>
            </a:r>
            <a:r>
              <a:rPr kumimoji="1" lang="en-US" altLang="en-US" sz="2000">
                <a:sym typeface="Wingdings" panose="05000000000000000000" pitchFamily="2" charset="2"/>
              </a:rPr>
              <a:t> generarea unui spatiu al trasaturilor </a:t>
            </a:r>
            <a:r>
              <a:rPr kumimoji="1" lang="en-US" altLang="en-US" sz="2000">
                <a:latin typeface="Blackadder ITC" panose="020B0604020202020204" pitchFamily="82" charset="0"/>
              </a:rPr>
              <a:t>F’</a:t>
            </a:r>
            <a:r>
              <a:rPr kumimoji="1" lang="en-US" altLang="en-US" sz="2000"/>
              <a:t> </a:t>
            </a:r>
            <a:r>
              <a:rPr kumimoji="1" lang="en-US" altLang="en-US" sz="2000">
                <a:sym typeface="Wingdings" panose="05000000000000000000" pitchFamily="2" charset="2"/>
              </a:rPr>
              <a:t>cu </a:t>
            </a:r>
            <a:r>
              <a:rPr kumimoji="1" lang="en-US" altLang="en-US" sz="2000" i="1">
                <a:sym typeface="Wingdings" panose="05000000000000000000" pitchFamily="2" charset="2"/>
              </a:rPr>
              <a:t>m</a:t>
            </a:r>
            <a:r>
              <a:rPr kumimoji="1" lang="en-US" altLang="en-US" sz="2000">
                <a:sym typeface="Wingdings" panose="05000000000000000000" pitchFamily="2" charset="2"/>
              </a:rPr>
              <a:t>&lt;</a:t>
            </a:r>
            <a:r>
              <a:rPr kumimoji="1" lang="en-US" altLang="en-US" sz="2000" i="1">
                <a:sym typeface="Wingdings" panose="05000000000000000000" pitchFamily="2" charset="2"/>
              </a:rPr>
              <a:t>d</a:t>
            </a:r>
            <a:r>
              <a:rPr kumimoji="1" lang="en-US" altLang="en-US" sz="2000">
                <a:sym typeface="Wingdings" panose="05000000000000000000" pitchFamily="2" charset="2"/>
              </a:rPr>
              <a:t> coordonate</a:t>
            </a:r>
            <a:r>
              <a:rPr kumimoji="1" lang="en-US" altLang="en-US" sz="2000"/>
              <a:t>, unde cele </a:t>
            </a:r>
            <a:r>
              <a:rPr kumimoji="1" lang="en-US" altLang="en-US" sz="2000" i="1"/>
              <a:t>m</a:t>
            </a:r>
            <a:r>
              <a:rPr kumimoji="1" lang="en-US" altLang="en-US" sz="2000"/>
              <a:t> coordonate (trasaturi) sunt alese din setul de </a:t>
            </a:r>
            <a:r>
              <a:rPr kumimoji="1" lang="en-US" altLang="en-US" sz="2000" i="1"/>
              <a:t>d</a:t>
            </a:r>
            <a:r>
              <a:rPr kumimoji="1" lang="en-US" altLang="en-US" sz="2000"/>
              <a:t> trasaturi a.i. sa </a:t>
            </a:r>
            <a:r>
              <a:rPr kumimoji="1" lang="en-US" altLang="en-US" sz="2000" b="1">
                <a:solidFill>
                  <a:srgbClr val="FFFF00"/>
                </a:solidFill>
              </a:rPr>
              <a:t>separe tipurile de date diferite pe care vrem sa le recunoastem cu eroare minima</a:t>
            </a:r>
          </a:p>
          <a:p>
            <a:pPr lvl="1" algn="just">
              <a:defRPr/>
            </a:pPr>
            <a:r>
              <a:rPr kumimoji="1" lang="en-US" altLang="en-US" sz="2000"/>
              <a:t>	</a:t>
            </a:r>
          </a:p>
        </p:txBody>
      </p:sp>
      <p:grpSp>
        <p:nvGrpSpPr>
          <p:cNvPr id="28675" name="Group 103">
            <a:extLst>
              <a:ext uri="{FF2B5EF4-FFF2-40B4-BE49-F238E27FC236}">
                <a16:creationId xmlns:a16="http://schemas.microsoft.com/office/drawing/2014/main" id="{CC4762FC-8AB0-44E9-9078-EFC93E2BEBF5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9" name="Rectangle 104">
              <a:extLst>
                <a:ext uri="{FF2B5EF4-FFF2-40B4-BE49-F238E27FC236}">
                  <a16:creationId xmlns:a16="http://schemas.microsoft.com/office/drawing/2014/main" id="{7366CD2E-9567-4C43-BBC4-59FB98EEE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dirty="0"/>
            </a:p>
          </p:txBody>
        </p:sp>
        <p:sp>
          <p:nvSpPr>
            <p:cNvPr id="10" name="Rectangle 105">
              <a:extLst>
                <a:ext uri="{FF2B5EF4-FFF2-40B4-BE49-F238E27FC236}">
                  <a16:creationId xmlns:a16="http://schemas.microsoft.com/office/drawing/2014/main" id="{DCB71920-E90E-47BB-AEF1-0BDAAED20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dirty="0"/>
                <a:t>Curs 6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7180BB8-E777-4771-812A-7FF295092B51}"/>
                  </a:ext>
                </a:extLst>
              </p14:cNvPr>
              <p14:cNvContentPartPr/>
              <p14:nvPr/>
            </p14:nvContentPartPr>
            <p14:xfrm>
              <a:off x="5667120" y="2733480"/>
              <a:ext cx="1509840" cy="672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7180BB8-E777-4771-812A-7FF295092B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7760" y="2724120"/>
                <a:ext cx="1528560" cy="690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Text Box 3">
            <a:extLst>
              <a:ext uri="{FF2B5EF4-FFF2-40B4-BE49-F238E27FC236}">
                <a16:creationId xmlns:a16="http://schemas.microsoft.com/office/drawing/2014/main" id="{DBDCF00B-4838-4D65-B61A-FB318F260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457200"/>
            <a:ext cx="8915400" cy="56245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Selectia trasaturilor (2)</a:t>
            </a:r>
          </a:p>
          <a:p>
            <a:pPr algn="ctr">
              <a:defRPr/>
            </a:pPr>
            <a:endParaRPr kumimoji="1" lang="en-US" altLang="en-US" b="1">
              <a:solidFill>
                <a:srgbClr val="FFFF00"/>
              </a:solidFill>
            </a:endParaRPr>
          </a:p>
          <a:p>
            <a:pPr lvl="1" algn="just">
              <a:buFontTx/>
              <a:buChar char="•"/>
              <a:defRPr/>
            </a:pPr>
            <a:r>
              <a:rPr kumimoji="1" lang="en-US" altLang="en-US" sz="2000" b="1">
                <a:solidFill>
                  <a:srgbClr val="FFFF00"/>
                </a:solidFill>
              </a:rPr>
              <a:t>Def.: Spatiu de trasaturi reprezentativ 	= </a:t>
            </a:r>
            <a:r>
              <a:rPr kumimoji="1" lang="en-US" altLang="en-US" sz="2000">
                <a:solidFill>
                  <a:srgbClr val="FFFF00"/>
                </a:solidFill>
              </a:rPr>
              <a:t>spatiul de </a:t>
            </a:r>
            <a:r>
              <a:rPr kumimoji="1" lang="en-US" altLang="en-US" sz="2000" b="1">
                <a:solidFill>
                  <a:srgbClr val="FFFF00"/>
                </a:solidFill>
              </a:rPr>
              <a:t>dimensiune minima</a:t>
            </a:r>
            <a:r>
              <a:rPr kumimoji="1" lang="en-US" altLang="en-US" sz="2000">
                <a:solidFill>
                  <a:srgbClr val="FFFF00"/>
                </a:solidFill>
              </a:rPr>
              <a:t> care permite </a:t>
            </a:r>
            <a:r>
              <a:rPr kumimoji="1" lang="en-US" altLang="en-US" sz="2000" b="1">
                <a:solidFill>
                  <a:srgbClr val="FFFF00"/>
                </a:solidFill>
              </a:rPr>
              <a:t>separarea maxima</a:t>
            </a:r>
            <a:r>
              <a:rPr kumimoji="1" lang="en-US" altLang="en-US" sz="2000">
                <a:solidFill>
                  <a:srgbClr val="FFFF00"/>
                </a:solidFill>
              </a:rPr>
              <a:t> intre obiectul/regiunea/scena de tipul dorit si orice alt tip de obiect/regiune/scena nedorit </a:t>
            </a:r>
          </a:p>
          <a:p>
            <a:pPr lvl="1" algn="just"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					= spatiul cu capacitate maxima de discriminare intre categoriile cautate, </a:t>
            </a:r>
            <a:r>
              <a:rPr kumimoji="1" lang="en-US" altLang="en-US" sz="2000"/>
              <a:t>cu </a:t>
            </a:r>
            <a:r>
              <a:rPr kumimoji="1" lang="en-US" altLang="en-US" sz="2000" b="1">
                <a:solidFill>
                  <a:srgbClr val="FFFF00"/>
                </a:solidFill>
              </a:rPr>
              <a:t>eroare minima de discriminare</a:t>
            </a:r>
            <a:r>
              <a:rPr kumimoji="1" lang="en-US" altLang="en-US" sz="2000"/>
              <a:t> si </a:t>
            </a:r>
            <a:r>
              <a:rPr kumimoji="1" lang="en-US" altLang="en-US" sz="2000" b="1">
                <a:solidFill>
                  <a:srgbClr val="FFFF00"/>
                </a:solidFill>
              </a:rPr>
              <a:t>capacitate maxima de generalizare</a:t>
            </a:r>
            <a:r>
              <a:rPr kumimoji="1" lang="en-US" altLang="en-US" sz="2000"/>
              <a:t> la obiecte din aceeasi categorie.</a:t>
            </a:r>
          </a:p>
          <a:p>
            <a:pPr lvl="1" algn="just">
              <a:buFontTx/>
              <a:buChar char="•"/>
              <a:defRPr/>
            </a:pPr>
            <a:r>
              <a:rPr kumimoji="1" lang="en-US" altLang="en-US" sz="2000" b="1"/>
              <a:t>Spatiul de trasaturi reprezentativ </a:t>
            </a:r>
            <a:r>
              <a:rPr kumimoji="1" lang="en-US" altLang="en-US" sz="2000">
                <a:latin typeface="Blackadder ITC" panose="020B0604020202020204" pitchFamily="82" charset="0"/>
              </a:rPr>
              <a:t>F’</a:t>
            </a:r>
            <a:r>
              <a:rPr kumimoji="1" lang="en-US" altLang="en-US" sz="2000"/>
              <a:t>  este spatiul de trasaturi cautat prin algoritmii de </a:t>
            </a:r>
            <a:r>
              <a:rPr kumimoji="1" lang="en-US" altLang="en-US" sz="2000" b="1">
                <a:solidFill>
                  <a:srgbClr val="FFFF00"/>
                </a:solidFill>
              </a:rPr>
              <a:t>selectie a trasaturilor</a:t>
            </a: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buFontTx/>
              <a:buChar char="•"/>
              <a:defRPr/>
            </a:pPr>
            <a:endParaRPr kumimoji="1" lang="en-US" altLang="en-US" sz="2000">
              <a:solidFill>
                <a:srgbClr val="FFFF00"/>
              </a:solidFill>
            </a:endParaRPr>
          </a:p>
          <a:p>
            <a:pPr lvl="1" algn="just">
              <a:buFontTx/>
              <a:buChar char="•"/>
              <a:defRPr/>
            </a:pPr>
            <a:r>
              <a:rPr kumimoji="1" lang="en-US" altLang="en-US" sz="2000" b="1">
                <a:solidFill>
                  <a:srgbClr val="FFFF00"/>
                </a:solidFill>
              </a:rPr>
              <a:t>Formularea matematica generala a problemei selectiei trasaturilor:</a:t>
            </a:r>
          </a:p>
          <a:p>
            <a:pPr lvl="1" algn="just">
              <a:buFontTx/>
              <a:buChar char="-"/>
              <a:defRPr/>
            </a:pPr>
            <a:r>
              <a:rPr kumimoji="1" lang="en-US" altLang="en-US" sz="2000"/>
              <a:t>Fie </a:t>
            </a:r>
            <a:r>
              <a:rPr kumimoji="1" lang="en-US" altLang="en-US" sz="2000">
                <a:latin typeface="Blackadder ITC" panose="020B0604020202020204" pitchFamily="82" charset="0"/>
              </a:rPr>
              <a:t>F </a:t>
            </a:r>
            <a:r>
              <a:rPr kumimoji="1" lang="en-US" altLang="en-US" sz="2000"/>
              <a:t>– spatiul initial de trasaturi = setul format din toate trasaturile posibile, considerate semnificative pentru descrierea obiectului dat, de dimensiune </a:t>
            </a:r>
            <a:r>
              <a:rPr kumimoji="1" lang="en-US" altLang="en-US" sz="2000" i="1"/>
              <a:t>d</a:t>
            </a:r>
            <a:endParaRPr kumimoji="1" lang="en-US" altLang="en-US" sz="2000"/>
          </a:p>
          <a:p>
            <a:pPr lvl="1" algn="just">
              <a:buFontTx/>
              <a:buChar char="-"/>
              <a:defRPr/>
            </a:pPr>
            <a:r>
              <a:rPr kumimoji="1" lang="en-US" altLang="en-US" sz="2000"/>
              <a:t>Fie </a:t>
            </a:r>
            <a:r>
              <a:rPr kumimoji="1" lang="en-US" altLang="en-US" sz="2000">
                <a:latin typeface="Blackadder ITC" panose="020B0604020202020204" pitchFamily="82" charset="0"/>
              </a:rPr>
              <a:t>F’</a:t>
            </a:r>
            <a:r>
              <a:rPr kumimoji="1" lang="en-US" altLang="en-US" sz="2000"/>
              <a:t>  - spatiul trasaturilor dorit de obtinut dupa selectie, de dimensiune </a:t>
            </a:r>
            <a:r>
              <a:rPr kumimoji="1" lang="en-US" altLang="en-US" sz="2000" i="1"/>
              <a:t>m</a:t>
            </a:r>
            <a:r>
              <a:rPr kumimoji="1" lang="en-US" altLang="en-US" sz="2000"/>
              <a:t>, </a:t>
            </a:r>
            <a:r>
              <a:rPr kumimoji="1" lang="en-US" altLang="en-US" sz="2000" i="1"/>
              <a:t>m</a:t>
            </a:r>
            <a:r>
              <a:rPr kumimoji="1" lang="en-US" altLang="en-US" sz="2000"/>
              <a:t>&lt;</a:t>
            </a:r>
            <a:r>
              <a:rPr kumimoji="1" lang="en-US" altLang="en-US" sz="2000" i="1"/>
              <a:t>d </a:t>
            </a:r>
            <a:r>
              <a:rPr kumimoji="1" lang="en-US" altLang="en-US" sz="2000">
                <a:sym typeface="Wingdings" panose="05000000000000000000" pitchFamily="2" charset="2"/>
              </a:rPr>
              <a:t> </a:t>
            </a:r>
            <a:r>
              <a:rPr kumimoji="1" lang="en-US" altLang="en-US" sz="2000">
                <a:latin typeface="Blackadder ITC" panose="020B0604020202020204" pitchFamily="82" charset="0"/>
              </a:rPr>
              <a:t>F’</a:t>
            </a:r>
            <a:r>
              <a:rPr kumimoji="1" lang="en-US" altLang="en-US" sz="2000"/>
              <a:t> = setul de trasaturi obtinut prin selectia trasaturilor </a:t>
            </a:r>
            <a:r>
              <a:rPr kumimoji="1" lang="en-US" altLang="en-US" sz="2000" i="1"/>
              <a:t>=&gt; </a:t>
            </a:r>
            <a:r>
              <a:rPr kumimoji="1" lang="en-US" altLang="en-US" sz="2000">
                <a:latin typeface="Blackadder ITC" panose="020B0604020202020204" pitchFamily="82" charset="0"/>
              </a:rPr>
              <a:t>F’</a:t>
            </a:r>
            <a:r>
              <a:rPr kumimoji="1" lang="en-US" altLang="en-US" sz="2000"/>
              <a:t> 	    </a:t>
            </a:r>
            <a:r>
              <a:rPr kumimoji="1" lang="en-US" altLang="en-US" sz="2000">
                <a:latin typeface="Blackadder ITC" panose="020B0604020202020204" pitchFamily="82" charset="0"/>
              </a:rPr>
              <a:t>F.</a:t>
            </a:r>
            <a:endParaRPr kumimoji="1" lang="en-US" altLang="en-US" sz="2000"/>
          </a:p>
        </p:txBody>
      </p:sp>
      <p:graphicFrame>
        <p:nvGraphicFramePr>
          <p:cNvPr id="30723" name="Object 5">
            <a:extLst>
              <a:ext uri="{FF2B5EF4-FFF2-40B4-BE49-F238E27FC236}">
                <a16:creationId xmlns:a16="http://schemas.microsoft.com/office/drawing/2014/main" id="{09740ED8-B4B5-4E1A-A96F-F00EE1900F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5781675"/>
          <a:ext cx="228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813" imgH="114300" progId="Equation.3">
                  <p:embed/>
                </p:oleObj>
              </mc:Choice>
              <mc:Fallback>
                <p:oleObj name="Equation" r:id="rId3" imgW="139813" imgH="114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781675"/>
                        <a:ext cx="228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4" name="Group 103">
            <a:extLst>
              <a:ext uri="{FF2B5EF4-FFF2-40B4-BE49-F238E27FC236}">
                <a16:creationId xmlns:a16="http://schemas.microsoft.com/office/drawing/2014/main" id="{FBA1A865-6D89-466C-8BD2-3A3A79AC386B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10" name="Rectangle 104">
              <a:extLst>
                <a:ext uri="{FF2B5EF4-FFF2-40B4-BE49-F238E27FC236}">
                  <a16:creationId xmlns:a16="http://schemas.microsoft.com/office/drawing/2014/main" id="{0284AACD-E7AA-411F-BA71-C2195090A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dirty="0"/>
            </a:p>
          </p:txBody>
        </p:sp>
        <p:sp>
          <p:nvSpPr>
            <p:cNvPr id="11" name="Rectangle 105">
              <a:extLst>
                <a:ext uri="{FF2B5EF4-FFF2-40B4-BE49-F238E27FC236}">
                  <a16:creationId xmlns:a16="http://schemas.microsoft.com/office/drawing/2014/main" id="{E3435378-E866-4173-9495-29CDA376E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dirty="0"/>
                <a:t>Curs 6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3" name="Text Box 3">
            <a:extLst>
              <a:ext uri="{FF2B5EF4-FFF2-40B4-BE49-F238E27FC236}">
                <a16:creationId xmlns:a16="http://schemas.microsoft.com/office/drawing/2014/main" id="{751FE37E-FB7E-4008-9C4D-AE1ACAA87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457200"/>
            <a:ext cx="8915400" cy="62341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Selectia trasaturilor (3)</a:t>
            </a:r>
          </a:p>
          <a:p>
            <a:pPr algn="ctr">
              <a:defRPr/>
            </a:pPr>
            <a:endParaRPr kumimoji="1" lang="en-US" altLang="en-US" b="1">
              <a:solidFill>
                <a:srgbClr val="FFFF00"/>
              </a:solidFill>
            </a:endParaRPr>
          </a:p>
          <a:p>
            <a:pPr lvl="1" algn="just">
              <a:buFontTx/>
              <a:buChar char="-"/>
              <a:defRPr/>
            </a:pPr>
            <a:r>
              <a:rPr kumimoji="1" lang="en-US" altLang="en-US" sz="2000"/>
              <a:t>Fie </a:t>
            </a:r>
            <a:r>
              <a:rPr kumimoji="1" lang="en-US" altLang="en-US" sz="2000" i="1"/>
              <a:t>J</a:t>
            </a:r>
            <a:r>
              <a:rPr kumimoji="1" lang="en-US" altLang="en-US" sz="2000"/>
              <a:t> – o functie obiectiv care reprezinta </a:t>
            </a:r>
            <a:r>
              <a:rPr kumimoji="1" lang="en-US" altLang="en-US" sz="2000" b="1">
                <a:solidFill>
                  <a:srgbClr val="FFFF00"/>
                </a:solidFill>
              </a:rPr>
              <a:t>criteriul de selectie a trasaturilor</a:t>
            </a:r>
            <a:r>
              <a:rPr kumimoji="1" lang="en-US" altLang="en-US" sz="2000"/>
              <a:t>, </a:t>
            </a:r>
            <a:r>
              <a:rPr kumimoji="1" lang="en-US" altLang="en-US" sz="2000" i="1"/>
              <a:t>J: </a:t>
            </a:r>
            <a:r>
              <a:rPr kumimoji="1" lang="en-US" altLang="en-US" sz="2000">
                <a:latin typeface="Blackadder ITC" panose="020B0604020202020204" pitchFamily="82" charset="0"/>
              </a:rPr>
              <a:t>F’</a:t>
            </a:r>
            <a:r>
              <a:rPr kumimoji="1" lang="en-US" altLang="en-US" sz="2000"/>
              <a:t> </a:t>
            </a:r>
            <a:r>
              <a:rPr kumimoji="1" lang="en-US" altLang="en-US" sz="2000">
                <a:cs typeface="Times New Roman" panose="02020603050405020304" pitchFamily="18" charset="0"/>
              </a:rPr>
              <a:t>→ </a:t>
            </a:r>
            <a:r>
              <a:rPr kumimoji="1" lang="en-US" altLang="en-US" sz="2000">
                <a:latin typeface="Castellar" panose="020B0604020202020204" pitchFamily="18" charset="0"/>
              </a:rPr>
              <a:t>R</a:t>
            </a:r>
            <a:r>
              <a:rPr kumimoji="1" lang="en-US" altLang="en-US" sz="2000"/>
              <a:t>, a.i. </a:t>
            </a:r>
            <a:r>
              <a:rPr kumimoji="1" lang="en-US" altLang="en-US" sz="2000" i="1"/>
              <a:t>J</a:t>
            </a:r>
            <a:r>
              <a:rPr kumimoji="1" lang="en-US" altLang="en-US" sz="2000"/>
              <a:t> are valori cu atat mai mari, cu cat setul </a:t>
            </a:r>
            <a:r>
              <a:rPr kumimoji="1" lang="en-US" altLang="en-US" sz="2000">
                <a:latin typeface="Blackadder ITC" panose="020B0604020202020204" pitchFamily="82" charset="0"/>
              </a:rPr>
              <a:t>F’ </a:t>
            </a:r>
            <a:r>
              <a:rPr kumimoji="1" lang="en-US" altLang="en-US" sz="2000"/>
              <a:t> este mai bun pentru descrierea obiectului.</a:t>
            </a:r>
          </a:p>
          <a:p>
            <a:pPr lvl="1" algn="just">
              <a:buFont typeface="Symbol" panose="05050102010706020507" pitchFamily="18" charset="2"/>
              <a:buChar char="Þ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 Cum definim matematic conceptul de “set de trasaturi mai bun”?</a:t>
            </a:r>
          </a:p>
          <a:p>
            <a:pPr lvl="1" algn="just">
              <a:buFont typeface="Symbol" panose="05050102010706020507" pitchFamily="18" charset="2"/>
              <a:buNone/>
              <a:defRPr/>
            </a:pPr>
            <a:r>
              <a:rPr kumimoji="1" lang="en-US" altLang="en-US" sz="2000">
                <a:cs typeface="Times New Roman" panose="02020603050405020304" pitchFamily="18" charset="0"/>
              </a:rPr>
              <a:t> = din perspectiva in care:</a:t>
            </a:r>
          </a:p>
          <a:p>
            <a:pPr lvl="1" algn="just">
              <a:buFont typeface="Symbol" panose="05050102010706020507" pitchFamily="18" charset="2"/>
              <a:buNone/>
              <a:defRPr/>
            </a:pPr>
            <a:r>
              <a:rPr kumimoji="1" lang="en-US" altLang="en-US" sz="2000">
                <a:cs typeface="Times New Roman" panose="02020603050405020304" pitchFamily="18" charset="0"/>
              </a:rPr>
              <a:t>scopul descrierii obiectului/regiunii/scenei = recunoasterea sa fata de orice 	    alte obiecte/regiuni/scene care pot sa apara in situatia data</a:t>
            </a:r>
          </a:p>
          <a:p>
            <a:pPr lvl="1" algn="just">
              <a:buFont typeface="Symbol" panose="05050102010706020507" pitchFamily="18" charset="2"/>
              <a:buNone/>
              <a:defRPr/>
            </a:pPr>
            <a:r>
              <a:rPr kumimoji="1" lang="en-US" altLang="en-US" sz="2000">
                <a:cs typeface="Times New Roman" panose="02020603050405020304" pitchFamily="18" charset="0"/>
                <a:sym typeface="Wingdings" panose="05000000000000000000" pitchFamily="2" charset="2"/>
              </a:rPr>
              <a:t> scopul </a:t>
            </a:r>
            <a:r>
              <a:rPr kumimoji="1" lang="en-US" altLang="en-US" sz="2000">
                <a:cs typeface="Times New Roman" panose="02020603050405020304" pitchFamily="18" charset="0"/>
              </a:rPr>
              <a:t>descrierii obiectului/regiunii/scenei = </a:t>
            </a:r>
            <a:r>
              <a:rPr kumimoji="1" lang="en-US" altLang="en-US" sz="2000" b="1">
                <a:solidFill>
                  <a:srgbClr val="FFFF00"/>
                </a:solidFill>
                <a:cs typeface="Times New Roman" panose="02020603050405020304" pitchFamily="18" charset="0"/>
              </a:rPr>
              <a:t>clasificarea obiectului 		cu eroare minima </a:t>
            </a:r>
            <a:r>
              <a:rPr kumimoji="1" lang="en-US" altLang="en-US" sz="2000">
                <a:cs typeface="Times New Roman" panose="02020603050405020304" pitchFamily="18" charset="0"/>
              </a:rPr>
              <a:t>(probabilitate de clasificare gresita minima) </a:t>
            </a:r>
            <a:r>
              <a:rPr kumimoji="1" lang="en-US" altLang="en-US" sz="2000" b="1">
                <a:solidFill>
                  <a:srgbClr val="FFFF00"/>
                </a:solidFill>
                <a:cs typeface="Times New Roman" panose="02020603050405020304" pitchFamily="18" charset="0"/>
              </a:rPr>
              <a:t>in 		categoria din care face parte,</a:t>
            </a:r>
            <a:r>
              <a:rPr kumimoji="1" lang="en-US" altLang="en-US" sz="2000">
                <a:cs typeface="Times New Roman" panose="02020603050405020304" pitchFamily="18" charset="0"/>
              </a:rPr>
              <a:t> fata de oricare alta categorie</a:t>
            </a:r>
            <a:endParaRPr kumimoji="1" lang="en-US" altLang="en-US" sz="2000"/>
          </a:p>
          <a:p>
            <a:pPr lvl="1" algn="just">
              <a:buFont typeface="Symbol" panose="05050102010706020507" pitchFamily="18" charset="2"/>
              <a:buNone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 </a:t>
            </a:r>
          </a:p>
          <a:p>
            <a:pPr lvl="1" algn="just">
              <a:buFont typeface="Symbol" panose="05050102010706020507" pitchFamily="18" charset="2"/>
              <a:buChar char="Þ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Functia </a:t>
            </a:r>
            <a:r>
              <a:rPr kumimoji="1" lang="en-US" altLang="en-US" sz="2000" i="1">
                <a:solidFill>
                  <a:srgbClr val="FFFF00"/>
                </a:solidFill>
              </a:rPr>
              <a:t>J </a:t>
            </a:r>
            <a:r>
              <a:rPr kumimoji="1" lang="en-US" altLang="en-US" sz="2000">
                <a:solidFill>
                  <a:srgbClr val="FFFF00"/>
                </a:solidFill>
              </a:rPr>
              <a:t>se alege ca:  </a:t>
            </a:r>
            <a:r>
              <a:rPr kumimoji="1" lang="en-US" altLang="en-US" sz="2000" i="1"/>
              <a:t>J</a:t>
            </a:r>
            <a:r>
              <a:rPr kumimoji="1" lang="en-US" altLang="en-US" sz="2000"/>
              <a:t>(</a:t>
            </a:r>
            <a:r>
              <a:rPr kumimoji="1" lang="en-US" altLang="en-US" sz="2000">
                <a:latin typeface="Blackadder ITC" panose="020B0604020202020204" pitchFamily="82" charset="0"/>
              </a:rPr>
              <a:t>F’</a:t>
            </a:r>
            <a:r>
              <a:rPr kumimoji="1" lang="en-US" altLang="en-US" sz="2000"/>
              <a:t> )=1-P</a:t>
            </a:r>
            <a:r>
              <a:rPr kumimoji="1" lang="en-US" altLang="en-US" sz="2000" baseline="-25000"/>
              <a:t>e</a:t>
            </a:r>
            <a:r>
              <a:rPr kumimoji="1" lang="en-US" altLang="en-US" sz="2000"/>
              <a:t>, unde P</a:t>
            </a:r>
            <a:r>
              <a:rPr kumimoji="1" lang="en-US" altLang="en-US" sz="2000" baseline="-25000"/>
              <a:t>e</a:t>
            </a:r>
            <a:r>
              <a:rPr kumimoji="1" lang="en-US" altLang="en-US" sz="2000"/>
              <a:t>=probabilitatea de eroare a clasificarii unui set de obiecte reprezentate in spatiul </a:t>
            </a:r>
            <a:r>
              <a:rPr kumimoji="1" lang="en-US" altLang="en-US" sz="2000">
                <a:latin typeface="Blackadder ITC" panose="020B0604020202020204" pitchFamily="82" charset="0"/>
              </a:rPr>
              <a:t>F’</a:t>
            </a:r>
            <a:r>
              <a:rPr kumimoji="1" lang="en-US" altLang="en-US" sz="2000"/>
              <a:t> (=rata medie de recunoastere gresita a obiectelor din set, daca sunt reprezentate in spatiul </a:t>
            </a:r>
            <a:r>
              <a:rPr kumimoji="1" lang="en-US" altLang="en-US" sz="2000">
                <a:latin typeface="Blackadder ITC" panose="020B0604020202020204" pitchFamily="82" charset="0"/>
              </a:rPr>
              <a:t>F’</a:t>
            </a:r>
            <a:r>
              <a:rPr kumimoji="1" lang="en-US" altLang="en-US" sz="2000"/>
              <a:t> )</a:t>
            </a:r>
          </a:p>
          <a:p>
            <a:pPr lvl="1" algn="just">
              <a:buFontTx/>
              <a:buChar char="o"/>
              <a:defRPr/>
            </a:pPr>
            <a:r>
              <a:rPr kumimoji="1" lang="en-US" altLang="en-US" sz="2000" b="1">
                <a:solidFill>
                  <a:srgbClr val="FFFF00"/>
                </a:solidFill>
              </a:rPr>
              <a:t>Obs.</a:t>
            </a:r>
            <a:r>
              <a:rPr kumimoji="1" lang="en-US" altLang="en-US" sz="2000">
                <a:solidFill>
                  <a:srgbClr val="FFFF00"/>
                </a:solidFill>
              </a:rPr>
              <a:t> </a:t>
            </a:r>
            <a:r>
              <a:rPr kumimoji="1" lang="en-US" altLang="en-US" sz="2000">
                <a:solidFill>
                  <a:schemeClr val="tx2"/>
                </a:solidFill>
              </a:rPr>
              <a:t>Pentru acelasi set de obiecte si acelasi </a:t>
            </a:r>
            <a:r>
              <a:rPr kumimoji="1" lang="en-US" altLang="en-US" sz="2000">
                <a:latin typeface="Blackadder ITC" panose="020B0604020202020204" pitchFamily="82" charset="0"/>
              </a:rPr>
              <a:t>F’</a:t>
            </a:r>
            <a:r>
              <a:rPr kumimoji="1" lang="en-US" altLang="en-US" sz="2000"/>
              <a:t> </a:t>
            </a:r>
            <a:r>
              <a:rPr kumimoji="1" lang="en-US" altLang="en-US" sz="2000">
                <a:solidFill>
                  <a:schemeClr val="tx2"/>
                </a:solidFill>
              </a:rPr>
              <a:t>, P</a:t>
            </a:r>
            <a:r>
              <a:rPr kumimoji="1" lang="en-US" altLang="en-US" sz="2000" baseline="-25000">
                <a:solidFill>
                  <a:schemeClr val="tx2"/>
                </a:solidFill>
              </a:rPr>
              <a:t>e</a:t>
            </a:r>
            <a:r>
              <a:rPr kumimoji="1" lang="en-US" altLang="en-US" sz="2000">
                <a:solidFill>
                  <a:schemeClr val="tx2"/>
                </a:solidFill>
              </a:rPr>
              <a:t> difera de la clasificator la clasificator =&gt; trebuie ales cu grija clasificatorul (sa fie cat mai performant) sau repetata procedura de selectie pt. mai multe clasificatoare.</a:t>
            </a:r>
            <a:endParaRPr kumimoji="1" lang="en-US" altLang="en-US" sz="2000">
              <a:latin typeface="Blackadder ITC" panose="020B0604020202020204" pitchFamily="82" charset="0"/>
            </a:endParaRPr>
          </a:p>
        </p:txBody>
      </p:sp>
      <p:grpSp>
        <p:nvGrpSpPr>
          <p:cNvPr id="32771" name="Group 103">
            <a:extLst>
              <a:ext uri="{FF2B5EF4-FFF2-40B4-BE49-F238E27FC236}">
                <a16:creationId xmlns:a16="http://schemas.microsoft.com/office/drawing/2014/main" id="{E5D66DF2-41E5-44AD-8D0E-E3BA49E2032A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9" name="Rectangle 104">
              <a:extLst>
                <a:ext uri="{FF2B5EF4-FFF2-40B4-BE49-F238E27FC236}">
                  <a16:creationId xmlns:a16="http://schemas.microsoft.com/office/drawing/2014/main" id="{C77ADFCD-1968-45CB-984F-396E9B2C6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dirty="0"/>
            </a:p>
          </p:txBody>
        </p:sp>
        <p:sp>
          <p:nvSpPr>
            <p:cNvPr id="10" name="Rectangle 105">
              <a:extLst>
                <a:ext uri="{FF2B5EF4-FFF2-40B4-BE49-F238E27FC236}">
                  <a16:creationId xmlns:a16="http://schemas.microsoft.com/office/drawing/2014/main" id="{639585E6-AAB4-4728-BF70-2E86460C5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dirty="0"/>
                <a:t>Curs 6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Text Box 3">
            <a:extLst>
              <a:ext uri="{FF2B5EF4-FFF2-40B4-BE49-F238E27FC236}">
                <a16:creationId xmlns:a16="http://schemas.microsoft.com/office/drawing/2014/main" id="{0CAD4ED9-D0BE-4DD4-B204-DC714A267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457200"/>
            <a:ext cx="8915400" cy="617378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Selectia trasaturilor (4)</a:t>
            </a:r>
          </a:p>
          <a:p>
            <a:pPr algn="ctr">
              <a:defRPr/>
            </a:pPr>
            <a:endParaRPr kumimoji="1" lang="en-US" altLang="en-US" sz="2000">
              <a:latin typeface="Blackadder ITC" panose="020B0604020202020204" pitchFamily="82" charset="0"/>
            </a:endParaRPr>
          </a:p>
          <a:p>
            <a:pPr algn="just">
              <a:buFontTx/>
              <a:buChar char="•"/>
              <a:defRPr/>
            </a:pPr>
            <a:r>
              <a:rPr kumimoji="1" lang="en-US" altLang="en-US" sz="2000" b="1">
                <a:solidFill>
                  <a:srgbClr val="FFFF00"/>
                </a:solidFill>
              </a:rPr>
              <a:t>Algoritmul direct de selectie a trasaturilor:</a:t>
            </a:r>
          </a:p>
          <a:p>
            <a:pPr algn="just"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	- </a:t>
            </a:r>
            <a:r>
              <a:rPr kumimoji="1" lang="en-US" altLang="en-US" sz="2000"/>
              <a:t>Fiind dat setul de trasaturi initial </a:t>
            </a:r>
            <a:r>
              <a:rPr kumimoji="1" lang="en-US" altLang="en-US" sz="2000">
                <a:latin typeface="Blackadder ITC" panose="020B0604020202020204" pitchFamily="82" charset="0"/>
              </a:rPr>
              <a:t>F </a:t>
            </a:r>
            <a:r>
              <a:rPr kumimoji="1" lang="en-US" altLang="en-US" sz="2000"/>
              <a:t>,</a:t>
            </a:r>
          </a:p>
          <a:p>
            <a:pPr algn="just">
              <a:defRPr/>
            </a:pPr>
            <a:r>
              <a:rPr kumimoji="1" lang="en-US" altLang="en-US" sz="2000"/>
              <a:t>	- Avand ales numarul de trasaturi-tinta </a:t>
            </a:r>
            <a:r>
              <a:rPr kumimoji="1" lang="en-US" altLang="en-US" sz="2000" i="1"/>
              <a:t>m</a:t>
            </a:r>
            <a:r>
              <a:rPr kumimoji="1" lang="en-US" altLang="en-US" sz="2000"/>
              <a:t>, </a:t>
            </a:r>
          </a:p>
          <a:p>
            <a:pPr algn="just">
              <a:defRPr/>
            </a:pPr>
            <a:r>
              <a:rPr kumimoji="1" lang="en-US" altLang="en-US" sz="2000"/>
              <a:t>	- Avand ales si proiectat clasificatorul </a:t>
            </a:r>
            <a:r>
              <a:rPr kumimoji="1" lang="en-US" altLang="en-US" sz="2000">
                <a:latin typeface="Monotype Corsiva" panose="03010101010201010101" pitchFamily="66" charset="0"/>
              </a:rPr>
              <a:t>C</a:t>
            </a:r>
            <a:r>
              <a:rPr kumimoji="1" lang="en-US" altLang="en-US" sz="2000">
                <a:latin typeface="Bookman Old Style" panose="02050604050505020204" pitchFamily="18" charset="0"/>
              </a:rPr>
              <a:t> </a:t>
            </a:r>
            <a:r>
              <a:rPr kumimoji="1" lang="en-US" altLang="en-US" sz="2000"/>
              <a:t>si setul de obiecte de clasificat 	</a:t>
            </a:r>
            <a:r>
              <a:rPr kumimoji="1" lang="en-US" altLang="en-US" sz="2000">
                <a:latin typeface="Monotype Corsiva" panose="03010101010201010101" pitchFamily="66" charset="0"/>
              </a:rPr>
              <a:t>X</a:t>
            </a:r>
            <a:r>
              <a:rPr kumimoji="1" lang="en-US" altLang="en-US" sz="2000" b="1">
                <a:latin typeface="Monotype Corsiva" panose="03010101010201010101" pitchFamily="66" charset="0"/>
              </a:rPr>
              <a:t>=</a:t>
            </a:r>
            <a:r>
              <a:rPr kumimoji="1" lang="en-US" altLang="en-US" sz="2000"/>
              <a:t>{</a:t>
            </a:r>
            <a:r>
              <a:rPr kumimoji="1" lang="en-US" altLang="en-US" sz="2000" b="1"/>
              <a:t>x</a:t>
            </a:r>
            <a:r>
              <a:rPr kumimoji="1" lang="en-US" altLang="en-US" sz="2000" baseline="-25000"/>
              <a:t>1</a:t>
            </a:r>
            <a:r>
              <a:rPr kumimoji="1" lang="en-US" altLang="en-US" sz="2000"/>
              <a:t>,</a:t>
            </a:r>
            <a:r>
              <a:rPr kumimoji="1" lang="en-US" altLang="en-US" sz="2000" b="1"/>
              <a:t>x</a:t>
            </a:r>
            <a:r>
              <a:rPr kumimoji="1" lang="en-US" altLang="en-US" sz="2000" baseline="-25000"/>
              <a:t>2</a:t>
            </a:r>
            <a:r>
              <a:rPr kumimoji="1" lang="en-US" altLang="en-US" sz="2000"/>
              <a:t>, …, 	</a:t>
            </a:r>
            <a:r>
              <a:rPr kumimoji="1" lang="en-US" altLang="en-US" sz="2000" b="1"/>
              <a:t>x</a:t>
            </a:r>
            <a:r>
              <a:rPr kumimoji="1" lang="en-US" altLang="en-US" sz="2000" baseline="-25000"/>
              <a:t>N</a:t>
            </a:r>
            <a:r>
              <a:rPr kumimoji="1" lang="en-US" altLang="en-US" sz="2000"/>
              <a:t>} reprezentate prin vectori </a:t>
            </a:r>
            <a:r>
              <a:rPr kumimoji="1" lang="en-US" altLang="en-US" sz="2000" i="1"/>
              <a:t>d</a:t>
            </a:r>
            <a:r>
              <a:rPr kumimoji="1" lang="en-US" altLang="en-US" sz="2000"/>
              <a:t>-dimensionali in spatiul </a:t>
            </a:r>
            <a:r>
              <a:rPr kumimoji="1" lang="en-US" altLang="en-US" sz="2000">
                <a:latin typeface="Blackadder ITC" panose="020B0604020202020204" pitchFamily="82" charset="0"/>
              </a:rPr>
              <a:t>F</a:t>
            </a:r>
            <a:r>
              <a:rPr kumimoji="1" lang="en-US" altLang="en-US" sz="2000"/>
              <a:t> 	</a:t>
            </a:r>
            <a:r>
              <a:rPr kumimoji="1" lang="en-US" altLang="en-US" sz="2000">
                <a:sym typeface="Wingdings" panose="05000000000000000000" pitchFamily="2" charset="2"/>
              </a:rPr>
              <a:t> </a:t>
            </a:r>
            <a:r>
              <a:rPr kumimoji="1" lang="en-US" altLang="en-US" sz="2000" b="1">
                <a:sym typeface="Wingdings" panose="05000000000000000000" pitchFamily="2" charset="2"/>
              </a:rPr>
              <a:t>x</a:t>
            </a:r>
            <a:r>
              <a:rPr kumimoji="1" lang="en-US" altLang="en-US" sz="2000" baseline="-25000">
                <a:sym typeface="Wingdings" panose="05000000000000000000" pitchFamily="2" charset="2"/>
              </a:rPr>
              <a:t>i</a:t>
            </a:r>
            <a:r>
              <a:rPr kumimoji="1" lang="en-US" altLang="en-US" sz="2000">
                <a:sym typeface="Wingdings" panose="05000000000000000000" pitchFamily="2" charset="2"/>
              </a:rPr>
              <a:t>[</a:t>
            </a:r>
            <a:r>
              <a:rPr kumimoji="1" lang="en-US" altLang="en-US" sz="2000" i="1">
                <a:sym typeface="Wingdings" panose="05000000000000000000" pitchFamily="2" charset="2"/>
              </a:rPr>
              <a:t>d</a:t>
            </a:r>
            <a:r>
              <a:rPr kumimoji="1" lang="en-US" altLang="en-US" sz="2000">
                <a:cs typeface="Times New Roman" panose="02020603050405020304" pitchFamily="18" charset="0"/>
                <a:sym typeface="Wingdings" panose="05000000000000000000" pitchFamily="2" charset="2"/>
              </a:rPr>
              <a:t>×1</a:t>
            </a:r>
            <a:r>
              <a:rPr kumimoji="1" lang="en-US" altLang="en-US" sz="2000">
                <a:sym typeface="Wingdings" panose="05000000000000000000" pitchFamily="2" charset="2"/>
              </a:rPr>
              <a:t>], </a:t>
            </a:r>
            <a:r>
              <a:rPr kumimoji="1" lang="en-US" altLang="en-US" sz="2000" b="1">
                <a:sym typeface="Wingdings" panose="05000000000000000000" pitchFamily="2" charset="2"/>
              </a:rPr>
              <a:t>x</a:t>
            </a:r>
            <a:r>
              <a:rPr kumimoji="1" lang="en-US" altLang="en-US" sz="2000" baseline="-25000">
                <a:sym typeface="Wingdings" panose="05000000000000000000" pitchFamily="2" charset="2"/>
              </a:rPr>
              <a:t>i</a:t>
            </a:r>
            <a:r>
              <a:rPr kumimoji="1" lang="en-US" altLang="en-US" sz="2000" i="1">
                <a:sym typeface="Wingdings" panose="05000000000000000000" pitchFamily="2" charset="2"/>
              </a:rPr>
              <a:t>=</a:t>
            </a:r>
            <a:r>
              <a:rPr kumimoji="1" lang="en-US" altLang="en-US" sz="2000">
                <a:sym typeface="Wingdings" panose="05000000000000000000" pitchFamily="2" charset="2"/>
              </a:rPr>
              <a:t>[</a:t>
            </a:r>
            <a:r>
              <a:rPr kumimoji="1" lang="en-US" altLang="en-US" sz="2000" i="1">
                <a:sym typeface="Wingdings" panose="05000000000000000000" pitchFamily="2" charset="2"/>
              </a:rPr>
              <a:t>f</a:t>
            </a:r>
            <a:r>
              <a:rPr kumimoji="1" lang="en-US" altLang="en-US" sz="2000" i="1" baseline="-25000">
                <a:sym typeface="Wingdings" panose="05000000000000000000" pitchFamily="2" charset="2"/>
              </a:rPr>
              <a:t>i1 </a:t>
            </a:r>
            <a:r>
              <a:rPr kumimoji="1" lang="en-US" altLang="en-US" sz="2000" i="1">
                <a:sym typeface="Wingdings" panose="05000000000000000000" pitchFamily="2" charset="2"/>
              </a:rPr>
              <a:t>f</a:t>
            </a:r>
            <a:r>
              <a:rPr kumimoji="1" lang="en-US" altLang="en-US" sz="2000" i="1" baseline="-25000">
                <a:sym typeface="Wingdings" panose="05000000000000000000" pitchFamily="2" charset="2"/>
              </a:rPr>
              <a:t>i2</a:t>
            </a:r>
            <a:r>
              <a:rPr kumimoji="1" lang="en-US" altLang="en-US" sz="2000" i="1">
                <a:sym typeface="Wingdings" panose="05000000000000000000" pitchFamily="2" charset="2"/>
              </a:rPr>
              <a:t> … f</a:t>
            </a:r>
            <a:r>
              <a:rPr kumimoji="1" lang="en-US" altLang="en-US" sz="2000" i="1" baseline="-25000">
                <a:sym typeface="Wingdings" panose="05000000000000000000" pitchFamily="2" charset="2"/>
              </a:rPr>
              <a:t>id</a:t>
            </a:r>
            <a:r>
              <a:rPr kumimoji="1" lang="en-US" altLang="en-US" sz="2000">
                <a:sym typeface="Wingdings" panose="05000000000000000000" pitchFamily="2" charset="2"/>
              </a:rPr>
              <a:t>]</a:t>
            </a:r>
            <a:r>
              <a:rPr kumimoji="1" lang="en-US" altLang="en-US" sz="2000" baseline="30000">
                <a:sym typeface="Wingdings" panose="05000000000000000000" pitchFamily="2" charset="2"/>
              </a:rPr>
              <a:t>T</a:t>
            </a:r>
            <a:r>
              <a:rPr kumimoji="1" lang="en-US" altLang="en-US" sz="2000">
                <a:sym typeface="Wingdings" panose="05000000000000000000" pitchFamily="2" charset="2"/>
              </a:rPr>
              <a:t>, ( putem calcula P</a:t>
            </a:r>
            <a:r>
              <a:rPr kumimoji="1" lang="en-US" altLang="en-US" sz="2000" baseline="-25000">
                <a:sym typeface="Wingdings" panose="05000000000000000000" pitchFamily="2" charset="2"/>
              </a:rPr>
              <a:t>e</a:t>
            </a:r>
            <a:r>
              <a:rPr kumimoji="1" lang="en-US" altLang="en-US" sz="2000">
                <a:sym typeface="Wingdings" panose="05000000000000000000" pitchFamily="2" charset="2"/>
              </a:rPr>
              <a:t>) </a:t>
            </a:r>
          </a:p>
          <a:p>
            <a:pPr algn="just">
              <a:defRPr/>
            </a:pPr>
            <a:r>
              <a:rPr kumimoji="1" lang="en-US" altLang="en-US" sz="2000">
                <a:sym typeface="Wingdings" panose="05000000000000000000" pitchFamily="2" charset="2"/>
              </a:rPr>
              <a:t>	- Avand cunoscute apartenentele reale ale obiectelor din </a:t>
            </a:r>
            <a:r>
              <a:rPr kumimoji="1" lang="en-US" altLang="en-US" sz="2000">
                <a:latin typeface="Monotype Corsiva" panose="03010101010201010101" pitchFamily="66" charset="0"/>
              </a:rPr>
              <a:t>X</a:t>
            </a:r>
            <a:r>
              <a:rPr kumimoji="1" lang="en-US" altLang="en-US" sz="2000">
                <a:sym typeface="Wingdings" panose="05000000000000000000" pitchFamily="2" charset="2"/>
              </a:rPr>
              <a:t> la clasele </a:t>
            </a:r>
            <a:r>
              <a:rPr kumimoji="1" lang="en-US" altLang="en-US" sz="2000" i="1"/>
              <a:t>C</a:t>
            </a:r>
            <a:r>
              <a:rPr kumimoji="1" lang="en-US" altLang="en-US" sz="2000" i="1" baseline="-25000"/>
              <a:t>1</a:t>
            </a:r>
            <a:r>
              <a:rPr kumimoji="1" lang="en-US" altLang="en-US" sz="2000"/>
              <a:t>, 	</a:t>
            </a:r>
            <a:r>
              <a:rPr kumimoji="1" lang="en-US" altLang="en-US" sz="2000" i="1"/>
              <a:t>C</a:t>
            </a:r>
            <a:r>
              <a:rPr kumimoji="1" lang="en-US" altLang="en-US" sz="2000" i="1" baseline="-25000"/>
              <a:t>2</a:t>
            </a:r>
            <a:r>
              <a:rPr kumimoji="1" lang="en-US" altLang="en-US" sz="2000"/>
              <a:t>,…,</a:t>
            </a:r>
            <a:r>
              <a:rPr kumimoji="1" lang="en-US" altLang="en-US" sz="2000" i="1"/>
              <a:t>C</a:t>
            </a:r>
            <a:r>
              <a:rPr kumimoji="1" lang="en-US" altLang="en-US" sz="2000" i="1" baseline="-25000"/>
              <a:t>Q</a:t>
            </a:r>
            <a:r>
              <a:rPr kumimoji="1" lang="en-US" altLang="en-US" sz="2000"/>
              <a:t> specificate in problema de clasificare: </a:t>
            </a:r>
            <a:r>
              <a:rPr kumimoji="1" lang="en-US" altLang="en-US" sz="2000">
                <a:latin typeface="Monotype Corsiva" panose="03010101010201010101" pitchFamily="66" charset="0"/>
              </a:rPr>
              <a:t>Y</a:t>
            </a:r>
            <a:r>
              <a:rPr kumimoji="1" lang="en-US" altLang="en-US" sz="2000"/>
              <a:t>={</a:t>
            </a:r>
            <a:r>
              <a:rPr kumimoji="1" lang="en-US" altLang="en-US" sz="2000" i="1"/>
              <a:t>y</a:t>
            </a:r>
            <a:r>
              <a:rPr kumimoji="1" lang="en-US" altLang="en-US" sz="2000" baseline="-25000"/>
              <a:t>1</a:t>
            </a:r>
            <a:r>
              <a:rPr kumimoji="1" lang="en-US" altLang="en-US" sz="2000"/>
              <a:t>,</a:t>
            </a:r>
            <a:r>
              <a:rPr kumimoji="1" lang="en-US" altLang="en-US" sz="2000" i="1"/>
              <a:t>y</a:t>
            </a:r>
            <a:r>
              <a:rPr kumimoji="1" lang="en-US" altLang="en-US" sz="2000" baseline="-25000"/>
              <a:t>2</a:t>
            </a:r>
            <a:r>
              <a:rPr kumimoji="1" lang="en-US" altLang="en-US" sz="2000"/>
              <a:t>,…,</a:t>
            </a:r>
            <a:r>
              <a:rPr kumimoji="1" lang="en-US" altLang="en-US" sz="2000" i="1"/>
              <a:t>y</a:t>
            </a:r>
            <a:r>
              <a:rPr kumimoji="1" lang="en-US" altLang="en-US" sz="2000" baseline="-25000"/>
              <a:t>N</a:t>
            </a:r>
            <a:r>
              <a:rPr kumimoji="1" lang="en-US" altLang="en-US" sz="2000"/>
              <a:t>} = 	multime de etichete, </a:t>
            </a:r>
            <a:r>
              <a:rPr kumimoji="1" lang="en-US" altLang="en-US" sz="2000">
                <a:sym typeface="Wingdings" panose="05000000000000000000" pitchFamily="2" charset="2"/>
              </a:rPr>
              <a:t> valori reale a.i. </a:t>
            </a:r>
            <a:r>
              <a:rPr kumimoji="1" lang="en-US" altLang="en-US" sz="2000" i="1">
                <a:sym typeface="Wingdings" panose="05000000000000000000" pitchFamily="2" charset="2"/>
              </a:rPr>
              <a:t>y</a:t>
            </a:r>
            <a:r>
              <a:rPr kumimoji="1" lang="en-US" altLang="en-US" sz="2000" baseline="-25000">
                <a:sym typeface="Wingdings" panose="05000000000000000000" pitchFamily="2" charset="2"/>
              </a:rPr>
              <a:t>i</a:t>
            </a:r>
            <a:r>
              <a:rPr kumimoji="1" lang="en-US" altLang="en-US" sz="2000">
                <a:sym typeface="Wingdings" panose="05000000000000000000" pitchFamily="2" charset="2"/>
              </a:rPr>
              <a:t> = </a:t>
            </a:r>
            <a:r>
              <a:rPr kumimoji="1" lang="en-US" altLang="en-US" sz="2000" i="1">
                <a:sym typeface="Wingdings" panose="05000000000000000000" pitchFamily="2" charset="2"/>
              </a:rPr>
              <a:t>l</a:t>
            </a:r>
            <a:r>
              <a:rPr kumimoji="1" lang="en-US" altLang="en-US" sz="2000">
                <a:sym typeface="Wingdings" panose="05000000000000000000" pitchFamily="2" charset="2"/>
              </a:rPr>
              <a:t>, </a:t>
            </a:r>
            <a:r>
              <a:rPr kumimoji="1" lang="en-US" altLang="en-US" sz="2000" i="1">
                <a:sym typeface="Wingdings" panose="05000000000000000000" pitchFamily="2" charset="2"/>
              </a:rPr>
              <a:t>l</a:t>
            </a:r>
            <a:r>
              <a:rPr kumimoji="1" lang="en-US" altLang="en-US" sz="2000">
                <a:sym typeface="Wingdings" panose="05000000000000000000" pitchFamily="2" charset="2"/>
              </a:rPr>
              <a:t> =1,2,…,</a:t>
            </a:r>
            <a:r>
              <a:rPr kumimoji="1" lang="en-US" altLang="en-US" sz="2000" i="1">
                <a:sym typeface="Wingdings" panose="05000000000000000000" pitchFamily="2" charset="2"/>
              </a:rPr>
              <a:t>Q,</a:t>
            </a:r>
          </a:p>
          <a:p>
            <a:pPr algn="just">
              <a:defRPr/>
            </a:pPr>
            <a:r>
              <a:rPr kumimoji="1" lang="en-US" altLang="en-US" sz="2000">
                <a:sym typeface="Wingdings" panose="05000000000000000000" pitchFamily="2" charset="2"/>
              </a:rPr>
              <a:t> 		</a:t>
            </a:r>
            <a:r>
              <a:rPr kumimoji="1" lang="en-US" altLang="en-US" sz="2000" b="1">
                <a:sym typeface="Wingdings" panose="05000000000000000000" pitchFamily="2" charset="2"/>
              </a:rPr>
              <a:t>1)  </a:t>
            </a:r>
            <a:r>
              <a:rPr kumimoji="1" lang="en-US" altLang="en-US" sz="2000">
                <a:sym typeface="Wingdings" panose="05000000000000000000" pitchFamily="2" charset="2"/>
              </a:rPr>
              <a:t>Pentru toate subseturile posibile de </a:t>
            </a:r>
            <a:r>
              <a:rPr kumimoji="1" lang="en-US" altLang="en-US" sz="2000" i="1">
                <a:sym typeface="Wingdings" panose="05000000000000000000" pitchFamily="2" charset="2"/>
              </a:rPr>
              <a:t>m</a:t>
            </a:r>
            <a:r>
              <a:rPr kumimoji="1" lang="en-US" altLang="en-US" sz="2000">
                <a:sym typeface="Wingdings" panose="05000000000000000000" pitchFamily="2" charset="2"/>
              </a:rPr>
              <a:t> trasaturi formate din setul </a:t>
            </a:r>
            <a:r>
              <a:rPr kumimoji="1" lang="en-US" altLang="en-US" sz="2000">
                <a:latin typeface="Blackadder ITC" panose="020B0604020202020204" pitchFamily="82" charset="0"/>
              </a:rPr>
              <a:t>F</a:t>
            </a:r>
            <a:r>
              <a:rPr kumimoji="1" lang="en-US" altLang="en-US" sz="2000"/>
              <a:t>, {</a:t>
            </a:r>
            <a:r>
              <a:rPr kumimoji="1" lang="en-US" altLang="en-US" sz="2000">
                <a:latin typeface="Blackadder ITC" panose="020B0604020202020204" pitchFamily="82" charset="0"/>
              </a:rPr>
              <a:t>F’</a:t>
            </a:r>
            <a:r>
              <a:rPr kumimoji="1" lang="en-US" altLang="en-US" sz="2000" baseline="-25000"/>
              <a:t>k</a:t>
            </a:r>
            <a:r>
              <a:rPr kumimoji="1" lang="en-US" altLang="en-US" sz="2000"/>
              <a:t>}, 	</a:t>
            </a:r>
            <a:r>
              <a:rPr kumimoji="1" lang="en-US" altLang="en-US" sz="2000" i="1"/>
              <a:t>k</a:t>
            </a:r>
            <a:r>
              <a:rPr kumimoji="1" lang="en-US" altLang="en-US" sz="2000"/>
              <a:t>=1,2,…,      , </a:t>
            </a:r>
          </a:p>
          <a:p>
            <a:pPr algn="just">
              <a:defRPr/>
            </a:pPr>
            <a:r>
              <a:rPr kumimoji="1" lang="en-US" altLang="en-US" sz="2000"/>
              <a:t>			1.1. generam noile reprezentari in spatiul </a:t>
            </a:r>
            <a:r>
              <a:rPr kumimoji="1" lang="en-US" altLang="en-US" sz="2000">
                <a:latin typeface="Blackadder ITC" panose="020B0604020202020204" pitchFamily="82" charset="0"/>
              </a:rPr>
              <a:t>F’</a:t>
            </a:r>
            <a:r>
              <a:rPr kumimoji="1" lang="en-US" altLang="en-US" sz="2000" baseline="-25000"/>
              <a:t>k</a:t>
            </a:r>
            <a:r>
              <a:rPr kumimoji="1" lang="en-US" altLang="en-US" sz="2000"/>
              <a:t> ale obiectelor din </a:t>
            </a:r>
            <a:r>
              <a:rPr kumimoji="1" lang="en-US" altLang="en-US" sz="2000">
                <a:latin typeface="Monotype Corsiva" panose="03010101010201010101" pitchFamily="66" charset="0"/>
              </a:rPr>
              <a:t>X 		</a:t>
            </a:r>
            <a:r>
              <a:rPr kumimoji="1" lang="en-US" altLang="en-US" sz="2000">
                <a:sym typeface="Wingdings" panose="05000000000000000000" pitchFamily="2" charset="2"/>
              </a:rPr>
              <a:t> setul </a:t>
            </a:r>
            <a:r>
              <a:rPr kumimoji="1" lang="en-US" altLang="en-US" sz="2000">
                <a:latin typeface="Monotype Corsiva" panose="03010101010201010101" pitchFamily="66" charset="0"/>
              </a:rPr>
              <a:t>X</a:t>
            </a:r>
            <a:r>
              <a:rPr kumimoji="1" lang="en-US" altLang="en-US" sz="2000" baseline="-25000"/>
              <a:t>k </a:t>
            </a:r>
            <a:r>
              <a:rPr kumimoji="1" lang="en-US" altLang="en-US" sz="2000" b="1">
                <a:latin typeface="Monotype Corsiva" panose="03010101010201010101" pitchFamily="66" charset="0"/>
              </a:rPr>
              <a:t>=</a:t>
            </a:r>
            <a:r>
              <a:rPr kumimoji="1" lang="en-US" altLang="en-US" sz="2000"/>
              <a:t>{</a:t>
            </a:r>
            <a:r>
              <a:rPr kumimoji="1" lang="en-US" altLang="en-US" sz="2000" b="1"/>
              <a:t>x</a:t>
            </a:r>
            <a:r>
              <a:rPr kumimoji="1" lang="en-US" altLang="en-US" sz="2000" baseline="-25000"/>
              <a:t>1,k</a:t>
            </a:r>
            <a:r>
              <a:rPr kumimoji="1" lang="en-US" altLang="en-US" sz="2000"/>
              <a:t>,</a:t>
            </a:r>
            <a:r>
              <a:rPr kumimoji="1" lang="en-US" altLang="en-US" sz="2000" b="1"/>
              <a:t>x</a:t>
            </a:r>
            <a:r>
              <a:rPr kumimoji="1" lang="en-US" altLang="en-US" sz="2000" baseline="-25000"/>
              <a:t>2,k</a:t>
            </a:r>
            <a:r>
              <a:rPr kumimoji="1" lang="en-US" altLang="en-US" sz="2000"/>
              <a:t>, …, </a:t>
            </a:r>
            <a:r>
              <a:rPr kumimoji="1" lang="en-US" altLang="en-US" sz="2000" b="1"/>
              <a:t>x</a:t>
            </a:r>
            <a:r>
              <a:rPr kumimoji="1" lang="en-US" altLang="en-US" sz="2000" baseline="-25000"/>
              <a:t>N,k</a:t>
            </a:r>
            <a:r>
              <a:rPr kumimoji="1" lang="en-US" altLang="en-US" sz="2000"/>
              <a:t>}, </a:t>
            </a:r>
            <a:r>
              <a:rPr kumimoji="1" lang="en-US" altLang="en-US" sz="2000" b="1"/>
              <a:t>x</a:t>
            </a:r>
            <a:r>
              <a:rPr kumimoji="1" lang="en-US" altLang="en-US" sz="2000" baseline="-25000"/>
              <a:t>i,k</a:t>
            </a:r>
            <a:r>
              <a:rPr kumimoji="1" lang="en-US" altLang="en-US" sz="2000"/>
              <a:t>[</a:t>
            </a:r>
            <a:r>
              <a:rPr kumimoji="1" lang="en-US" altLang="en-US" sz="2000" i="1"/>
              <a:t>m</a:t>
            </a:r>
            <a:r>
              <a:rPr kumimoji="1" lang="en-US" altLang="en-US" sz="2000">
                <a:cs typeface="Times New Roman" panose="02020603050405020304" pitchFamily="18" charset="0"/>
                <a:sym typeface="Wingdings" panose="05000000000000000000" pitchFamily="2" charset="2"/>
              </a:rPr>
              <a:t>×1</a:t>
            </a:r>
            <a:r>
              <a:rPr kumimoji="1" lang="en-US" altLang="en-US" sz="2000"/>
              <a:t>] = </a:t>
            </a:r>
            <a:r>
              <a:rPr kumimoji="1" lang="en-US" altLang="en-US" sz="2000">
                <a:sym typeface="Wingdings" panose="05000000000000000000" pitchFamily="2" charset="2"/>
              </a:rPr>
              <a:t>[</a:t>
            </a:r>
            <a:r>
              <a:rPr kumimoji="1" lang="en-US" altLang="en-US" sz="2000" i="1">
                <a:sym typeface="Wingdings" panose="05000000000000000000" pitchFamily="2" charset="2"/>
              </a:rPr>
              <a:t>f’</a:t>
            </a:r>
            <a:r>
              <a:rPr kumimoji="1" lang="en-US" altLang="en-US" sz="2000" i="1" baseline="-25000">
                <a:sym typeface="Wingdings" panose="05000000000000000000" pitchFamily="2" charset="2"/>
              </a:rPr>
              <a:t>k,i1 </a:t>
            </a:r>
            <a:r>
              <a:rPr kumimoji="1" lang="en-US" altLang="en-US" sz="2000" i="1">
                <a:sym typeface="Wingdings" panose="05000000000000000000" pitchFamily="2" charset="2"/>
              </a:rPr>
              <a:t>f’</a:t>
            </a:r>
            <a:r>
              <a:rPr kumimoji="1" lang="en-US" altLang="en-US" sz="2000" i="1" baseline="-25000">
                <a:sym typeface="Wingdings" panose="05000000000000000000" pitchFamily="2" charset="2"/>
              </a:rPr>
              <a:t>k,i2</a:t>
            </a:r>
            <a:r>
              <a:rPr kumimoji="1" lang="en-US" altLang="en-US" sz="2000" i="1">
                <a:sym typeface="Wingdings" panose="05000000000000000000" pitchFamily="2" charset="2"/>
              </a:rPr>
              <a:t> … f’</a:t>
            </a:r>
            <a:r>
              <a:rPr kumimoji="1" lang="en-US" altLang="en-US" sz="2000" i="1" baseline="-25000">
                <a:sym typeface="Wingdings" panose="05000000000000000000" pitchFamily="2" charset="2"/>
              </a:rPr>
              <a:t>k,im</a:t>
            </a:r>
            <a:r>
              <a:rPr kumimoji="1" lang="en-US" altLang="en-US" sz="2000">
                <a:sym typeface="Wingdings" panose="05000000000000000000" pitchFamily="2" charset="2"/>
              </a:rPr>
              <a:t>]</a:t>
            </a:r>
            <a:r>
              <a:rPr kumimoji="1" lang="en-US" altLang="en-US" sz="2000" baseline="30000">
                <a:sym typeface="Wingdings" panose="05000000000000000000" pitchFamily="2" charset="2"/>
              </a:rPr>
              <a:t>T</a:t>
            </a:r>
            <a:r>
              <a:rPr kumimoji="1" lang="en-US" altLang="en-US" sz="2000"/>
              <a:t> </a:t>
            </a:r>
            <a:endParaRPr kumimoji="1" lang="en-US" altLang="en-US" sz="2000" b="1"/>
          </a:p>
          <a:p>
            <a:pPr algn="just">
              <a:defRPr/>
            </a:pPr>
            <a:r>
              <a:rPr kumimoji="1" lang="en-US" altLang="en-US" sz="2000">
                <a:latin typeface="Monotype Corsiva" panose="03010101010201010101" pitchFamily="66" charset="0"/>
              </a:rPr>
              <a:t>			</a:t>
            </a:r>
            <a:r>
              <a:rPr kumimoji="1" lang="en-US" altLang="en-US" sz="2000"/>
              <a:t>1.2. clasificam setul de obiecte </a:t>
            </a:r>
            <a:r>
              <a:rPr kumimoji="1" lang="en-US" altLang="en-US" sz="2000">
                <a:latin typeface="Monotype Corsiva" panose="03010101010201010101" pitchFamily="66" charset="0"/>
              </a:rPr>
              <a:t>X</a:t>
            </a:r>
            <a:r>
              <a:rPr kumimoji="1" lang="en-US" altLang="en-US" sz="2000" baseline="-25000"/>
              <a:t>k</a:t>
            </a:r>
            <a:r>
              <a:rPr kumimoji="1" lang="en-US" altLang="en-US" sz="2000"/>
              <a:t> cu clasificatorul </a:t>
            </a:r>
            <a:r>
              <a:rPr kumimoji="1" lang="en-US" altLang="en-US" sz="2000">
                <a:latin typeface="Monotype Corsiva" panose="03010101010201010101" pitchFamily="66" charset="0"/>
              </a:rPr>
              <a:t>C</a:t>
            </a:r>
            <a:r>
              <a:rPr kumimoji="1" lang="en-US" altLang="en-US" sz="2000"/>
              <a:t> in clasele </a:t>
            </a:r>
            <a:r>
              <a:rPr kumimoji="1" lang="en-US" altLang="en-US" sz="2000" i="1"/>
              <a:t>C</a:t>
            </a:r>
            <a:r>
              <a:rPr kumimoji="1" lang="en-US" altLang="en-US" sz="2000" i="1" baseline="-25000"/>
              <a:t>1</a:t>
            </a:r>
            <a:r>
              <a:rPr kumimoji="1" lang="en-US" altLang="en-US" sz="2000"/>
              <a:t>, 		</a:t>
            </a:r>
            <a:r>
              <a:rPr kumimoji="1" lang="en-US" altLang="en-US" sz="2000" i="1"/>
              <a:t>C</a:t>
            </a:r>
            <a:r>
              <a:rPr kumimoji="1" lang="en-US" altLang="en-US" sz="2000" i="1" baseline="-25000"/>
              <a:t>2</a:t>
            </a:r>
            <a:r>
              <a:rPr kumimoji="1" lang="en-US" altLang="en-US" sz="2000"/>
              <a:t>,…,</a:t>
            </a:r>
            <a:r>
              <a:rPr kumimoji="1" lang="en-US" altLang="en-US" sz="2000" i="1"/>
              <a:t>C</a:t>
            </a:r>
            <a:r>
              <a:rPr kumimoji="1" lang="en-US" altLang="en-US" sz="2000" i="1" baseline="-25000"/>
              <a:t>Q</a:t>
            </a:r>
            <a:r>
              <a:rPr kumimoji="1" lang="en-US" altLang="en-US" sz="2000"/>
              <a:t> =&gt; etichetele date de </a:t>
            </a:r>
            <a:r>
              <a:rPr kumimoji="1" lang="en-US" altLang="en-US" sz="2000">
                <a:latin typeface="Monotype Corsiva" panose="03010101010201010101" pitchFamily="66" charset="0"/>
              </a:rPr>
              <a:t>C</a:t>
            </a:r>
            <a:r>
              <a:rPr kumimoji="1" lang="en-US" altLang="en-US" sz="2000"/>
              <a:t>: </a:t>
            </a:r>
            <a:r>
              <a:rPr kumimoji="1" lang="en-US" altLang="en-US" sz="2000">
                <a:latin typeface="Monotype Corsiva" panose="03010101010201010101" pitchFamily="66" charset="0"/>
              </a:rPr>
              <a:t>Y</a:t>
            </a:r>
            <a:r>
              <a:rPr kumimoji="1" lang="en-US" altLang="en-US" sz="2000" baseline="-25000">
                <a:latin typeface="Monotype Corsiva" panose="03010101010201010101" pitchFamily="66" charset="0"/>
              </a:rPr>
              <a:t>C,</a:t>
            </a:r>
            <a:r>
              <a:rPr kumimoji="1" lang="en-US" altLang="en-US" sz="2000" baseline="-25000"/>
              <a:t>,k</a:t>
            </a:r>
            <a:r>
              <a:rPr kumimoji="1" lang="en-US" altLang="en-US" sz="2000"/>
              <a:t>={</a:t>
            </a:r>
            <a:r>
              <a:rPr kumimoji="1" lang="en-US" altLang="en-US" sz="2000" i="1"/>
              <a:t>y</a:t>
            </a:r>
            <a:r>
              <a:rPr kumimoji="1" lang="en-US" altLang="en-US" sz="2000" i="1" baseline="30000"/>
              <a:t>C</a:t>
            </a:r>
            <a:r>
              <a:rPr kumimoji="1" lang="en-US" altLang="en-US" sz="2000" baseline="-25000"/>
              <a:t>1,k</a:t>
            </a:r>
            <a:r>
              <a:rPr kumimoji="1" lang="en-US" altLang="en-US" sz="2000"/>
              <a:t>,</a:t>
            </a:r>
            <a:r>
              <a:rPr kumimoji="1" lang="en-US" altLang="en-US" sz="2000" i="1"/>
              <a:t>y</a:t>
            </a:r>
            <a:r>
              <a:rPr kumimoji="1" lang="en-US" altLang="en-US" sz="2000" i="1" baseline="30000"/>
              <a:t>C</a:t>
            </a:r>
            <a:r>
              <a:rPr kumimoji="1" lang="en-US" altLang="en-US" sz="2000" baseline="-25000"/>
              <a:t>2,k</a:t>
            </a:r>
            <a:r>
              <a:rPr kumimoji="1" lang="en-US" altLang="en-US" sz="2000"/>
              <a:t>,…,</a:t>
            </a:r>
            <a:r>
              <a:rPr kumimoji="1" lang="en-US" altLang="en-US" sz="2000" i="1"/>
              <a:t>y</a:t>
            </a:r>
            <a:r>
              <a:rPr kumimoji="1" lang="en-US" altLang="en-US" sz="2000" i="1" baseline="30000"/>
              <a:t>C</a:t>
            </a:r>
            <a:r>
              <a:rPr kumimoji="1" lang="en-US" altLang="en-US" sz="2000" baseline="-25000"/>
              <a:t>N,k</a:t>
            </a:r>
            <a:r>
              <a:rPr kumimoji="1" lang="en-US" altLang="en-US" sz="2000"/>
              <a:t>}</a:t>
            </a:r>
          </a:p>
          <a:p>
            <a:pPr algn="just">
              <a:defRPr/>
            </a:pPr>
            <a:r>
              <a:rPr kumimoji="1" lang="en-US" altLang="en-US" sz="2000"/>
              <a:t>			1.3. calculam: P</a:t>
            </a:r>
            <a:r>
              <a:rPr kumimoji="1" lang="en-US" altLang="en-US" sz="2000" baseline="-25000"/>
              <a:t>e,k</a:t>
            </a:r>
            <a:r>
              <a:rPr kumimoji="1" lang="en-US" altLang="en-US" sz="2000"/>
              <a:t>=(N</a:t>
            </a:r>
            <a:r>
              <a:rPr kumimoji="1" lang="en-US" altLang="en-US" sz="2000" baseline="-25000"/>
              <a:t>err,k</a:t>
            </a:r>
            <a:r>
              <a:rPr kumimoji="1" lang="en-US" altLang="en-US" sz="2000"/>
              <a:t>/N),  </a:t>
            </a:r>
          </a:p>
          <a:p>
            <a:pPr algn="just">
              <a:defRPr/>
            </a:pPr>
            <a:r>
              <a:rPr kumimoji="1" lang="en-US" altLang="en-US" sz="2000"/>
              <a:t>			       unde N</a:t>
            </a:r>
            <a:r>
              <a:rPr kumimoji="1" lang="en-US" altLang="en-US" sz="2000" baseline="-25000"/>
              <a:t>err,k</a:t>
            </a:r>
            <a:r>
              <a:rPr kumimoji="1" lang="en-US" altLang="en-US" sz="2000"/>
              <a:t>=count ( i </a:t>
            </a:r>
            <a:r>
              <a:rPr kumimoji="1" lang="en-US" altLang="en-US" sz="2000">
                <a:cs typeface="Times New Roman" panose="02020603050405020304" pitchFamily="18" charset="0"/>
              </a:rPr>
              <a:t>| </a:t>
            </a:r>
            <a:r>
              <a:rPr kumimoji="1" lang="en-US" altLang="en-US" sz="2000" i="1">
                <a:cs typeface="Times New Roman" panose="02020603050405020304" pitchFamily="18" charset="0"/>
              </a:rPr>
              <a:t>y</a:t>
            </a:r>
            <a:r>
              <a:rPr kumimoji="1" lang="en-US" altLang="en-US" sz="2000" i="1" baseline="-25000">
                <a:cs typeface="Times New Roman" panose="02020603050405020304" pitchFamily="18" charset="0"/>
              </a:rPr>
              <a:t>i</a:t>
            </a:r>
            <a:r>
              <a:rPr kumimoji="1" lang="en-US" altLang="en-US" sz="2000" i="1">
                <a:cs typeface="Times New Roman" panose="02020603050405020304" pitchFamily="18" charset="0"/>
              </a:rPr>
              <a:t>≠y</a:t>
            </a:r>
            <a:r>
              <a:rPr kumimoji="1" lang="en-US" altLang="en-US" sz="2000" i="1" baseline="30000">
                <a:cs typeface="Times New Roman" panose="02020603050405020304" pitchFamily="18" charset="0"/>
              </a:rPr>
              <a:t>C</a:t>
            </a:r>
            <a:r>
              <a:rPr kumimoji="1" lang="en-US" altLang="en-US" sz="2000" i="1" baseline="-25000">
                <a:cs typeface="Times New Roman" panose="02020603050405020304" pitchFamily="18" charset="0"/>
              </a:rPr>
              <a:t>i,</a:t>
            </a:r>
            <a:r>
              <a:rPr kumimoji="1" lang="en-US" altLang="en-US" sz="2000" baseline="-25000">
                <a:cs typeface="Times New Roman" panose="02020603050405020304" pitchFamily="18" charset="0"/>
              </a:rPr>
              <a:t>k</a:t>
            </a:r>
            <a:r>
              <a:rPr kumimoji="1" lang="en-US" altLang="en-US" sz="2000" i="1">
                <a:cs typeface="Times New Roman" panose="02020603050405020304" pitchFamily="18" charset="0"/>
              </a:rPr>
              <a:t> , i</a:t>
            </a:r>
            <a:r>
              <a:rPr kumimoji="1" lang="en-US" altLang="en-US" sz="2000">
                <a:cs typeface="Times New Roman" panose="02020603050405020304" pitchFamily="18" charset="0"/>
              </a:rPr>
              <a:t>=1,…,N).</a:t>
            </a:r>
            <a:r>
              <a:rPr kumimoji="1" lang="en-US" altLang="en-US" sz="2000"/>
              <a:t> </a:t>
            </a:r>
            <a:endParaRPr kumimoji="1" lang="en-US" altLang="en-US" sz="2000" b="1">
              <a:solidFill>
                <a:srgbClr val="FFFF00"/>
              </a:solidFill>
            </a:endParaRPr>
          </a:p>
        </p:txBody>
      </p:sp>
      <p:graphicFrame>
        <p:nvGraphicFramePr>
          <p:cNvPr id="34819" name="Object 5">
            <a:extLst>
              <a:ext uri="{FF2B5EF4-FFF2-40B4-BE49-F238E27FC236}">
                <a16:creationId xmlns:a16="http://schemas.microsoft.com/office/drawing/2014/main" id="{25DA8781-95D7-41A5-81EC-7682D952B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371975"/>
          <a:ext cx="3810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1343" imgH="253954" progId="Equation.3">
                  <p:embed/>
                </p:oleObj>
              </mc:Choice>
              <mc:Fallback>
                <p:oleObj name="Equation" r:id="rId3" imgW="241343" imgH="25395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71975"/>
                        <a:ext cx="3810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0" name="Group 103">
            <a:extLst>
              <a:ext uri="{FF2B5EF4-FFF2-40B4-BE49-F238E27FC236}">
                <a16:creationId xmlns:a16="http://schemas.microsoft.com/office/drawing/2014/main" id="{AF9346F2-54ED-46E1-9545-62FBE49B9D64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10" name="Rectangle 104">
              <a:extLst>
                <a:ext uri="{FF2B5EF4-FFF2-40B4-BE49-F238E27FC236}">
                  <a16:creationId xmlns:a16="http://schemas.microsoft.com/office/drawing/2014/main" id="{C8F597B9-EE97-4243-9D15-5CA6058A2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dirty="0"/>
            </a:p>
          </p:txBody>
        </p:sp>
        <p:sp>
          <p:nvSpPr>
            <p:cNvPr id="11" name="Rectangle 105">
              <a:extLst>
                <a:ext uri="{FF2B5EF4-FFF2-40B4-BE49-F238E27FC236}">
                  <a16:creationId xmlns:a16="http://schemas.microsoft.com/office/drawing/2014/main" id="{E545E254-B8E3-4C5A-92D5-5E840339C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dirty="0"/>
                <a:t>Curs 6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BD4C48-1EF0-4C63-8F3F-FE493443223B}"/>
                  </a:ext>
                </a:extLst>
              </p14:cNvPr>
              <p14:cNvContentPartPr/>
              <p14:nvPr/>
            </p14:nvContentPartPr>
            <p14:xfrm>
              <a:off x="849600" y="1698480"/>
              <a:ext cx="4719240" cy="981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BD4C48-1EF0-4C63-8F3F-FE49344322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0240" y="1689120"/>
                <a:ext cx="4737960" cy="999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Text Box 2">
            <a:extLst>
              <a:ext uri="{FF2B5EF4-FFF2-40B4-BE49-F238E27FC236}">
                <a16:creationId xmlns:a16="http://schemas.microsoft.com/office/drawing/2014/main" id="{3A1286AD-5524-406C-ADF9-D75CDCFB0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457200"/>
            <a:ext cx="8915400" cy="586898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Selectia trasaturilor (5)</a:t>
            </a:r>
          </a:p>
          <a:p>
            <a:pPr algn="ctr">
              <a:defRPr/>
            </a:pPr>
            <a:endParaRPr kumimoji="1" lang="en-US" altLang="en-US" sz="2000">
              <a:latin typeface="Blackadder ITC" panose="020B0604020202020204" pitchFamily="82" charset="0"/>
            </a:endParaRPr>
          </a:p>
          <a:p>
            <a:pPr algn="just"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	</a:t>
            </a:r>
            <a:endParaRPr kumimoji="1" lang="en-US" altLang="en-US" sz="2000" i="1">
              <a:sym typeface="Wingdings" panose="05000000000000000000" pitchFamily="2" charset="2"/>
            </a:endParaRPr>
          </a:p>
          <a:p>
            <a:pPr algn="just">
              <a:defRPr/>
            </a:pPr>
            <a:r>
              <a:rPr kumimoji="1" lang="en-US" altLang="en-US" sz="2000">
                <a:sym typeface="Wingdings" panose="05000000000000000000" pitchFamily="2" charset="2"/>
              </a:rPr>
              <a:t> 		</a:t>
            </a:r>
            <a:r>
              <a:rPr kumimoji="1" lang="en-US" altLang="en-US" sz="2000" b="1">
                <a:sym typeface="Wingdings" panose="05000000000000000000" pitchFamily="2" charset="2"/>
              </a:rPr>
              <a:t>2) </a:t>
            </a:r>
            <a:r>
              <a:rPr kumimoji="1" lang="en-US" altLang="en-US" sz="2000">
                <a:sym typeface="Wingdings" panose="05000000000000000000" pitchFamily="2" charset="2"/>
              </a:rPr>
              <a:t>Cu P</a:t>
            </a:r>
            <a:r>
              <a:rPr kumimoji="1" lang="en-US" altLang="en-US" sz="2000" baseline="-25000">
                <a:sym typeface="Wingdings" panose="05000000000000000000" pitchFamily="2" charset="2"/>
              </a:rPr>
              <a:t>e,k</a:t>
            </a:r>
            <a:r>
              <a:rPr kumimoji="1" lang="en-US" altLang="en-US" sz="2000">
                <a:sym typeface="Wingdings" panose="05000000000000000000" pitchFamily="2" charset="2"/>
              </a:rPr>
              <a:t> calculate, pt. </a:t>
            </a:r>
            <a:r>
              <a:rPr kumimoji="1" lang="en-US" altLang="en-US" sz="2000" i="1"/>
              <a:t>k</a:t>
            </a:r>
            <a:r>
              <a:rPr kumimoji="1" lang="en-US" altLang="en-US" sz="2000"/>
              <a:t>=1,2,…, 	  , generam setul de valori ale </a:t>
            </a:r>
            <a:r>
              <a:rPr kumimoji="1" lang="en-US" altLang="en-US" sz="2000" b="1"/>
              <a:t>functiei de selectie a trasaturilor</a:t>
            </a:r>
            <a:r>
              <a:rPr kumimoji="1" lang="en-US" altLang="en-US" sz="2000"/>
              <a:t> </a:t>
            </a:r>
            <a:r>
              <a:rPr kumimoji="1" lang="en-US" altLang="en-US" sz="2000" i="1">
                <a:latin typeface="Monotype Corsiva" panose="03010101010201010101" pitchFamily="66" charset="0"/>
              </a:rPr>
              <a:t>J</a:t>
            </a:r>
            <a:r>
              <a:rPr kumimoji="1" lang="en-US" altLang="en-US" sz="2000" b="1">
                <a:latin typeface="Monotype Corsiva" panose="03010101010201010101" pitchFamily="66" charset="0"/>
              </a:rPr>
              <a:t> </a:t>
            </a:r>
            <a:r>
              <a:rPr kumimoji="1" lang="en-US" altLang="en-US" sz="2000"/>
              <a:t>= {</a:t>
            </a:r>
            <a:r>
              <a:rPr kumimoji="1" lang="en-US" altLang="en-US" sz="2000" i="1"/>
              <a:t>J</a:t>
            </a:r>
            <a:r>
              <a:rPr kumimoji="1" lang="en-US" altLang="en-US" sz="2000" i="1" baseline="-25000"/>
              <a:t>1</a:t>
            </a:r>
            <a:r>
              <a:rPr kumimoji="1" lang="en-US" altLang="en-US" sz="2000"/>
              <a:t>,</a:t>
            </a:r>
            <a:r>
              <a:rPr kumimoji="1" lang="en-US" altLang="en-US" sz="2000" i="1" baseline="-25000"/>
              <a:t> </a:t>
            </a:r>
            <a:r>
              <a:rPr kumimoji="1" lang="en-US" altLang="en-US" sz="2000" i="1"/>
              <a:t>J</a:t>
            </a:r>
            <a:r>
              <a:rPr kumimoji="1" lang="en-US" altLang="en-US" sz="2000" i="1" baseline="-25000"/>
              <a:t>2</a:t>
            </a:r>
            <a:r>
              <a:rPr kumimoji="1" lang="en-US" altLang="en-US" sz="2000"/>
              <a:t>,…, </a:t>
            </a:r>
            <a:r>
              <a:rPr kumimoji="1" lang="en-US" altLang="en-US" sz="2000" i="1"/>
              <a:t>J   </a:t>
            </a:r>
            <a:r>
              <a:rPr kumimoji="1" lang="en-US" altLang="en-US" sz="2000"/>
              <a:t>}, unde </a:t>
            </a:r>
            <a:r>
              <a:rPr kumimoji="1" lang="en-US" altLang="en-US" sz="2000" i="1"/>
              <a:t>J</a:t>
            </a:r>
            <a:r>
              <a:rPr kumimoji="1" lang="en-US" altLang="en-US" sz="2000" i="1" baseline="-25000"/>
              <a:t>k</a:t>
            </a:r>
            <a:r>
              <a:rPr kumimoji="1" lang="en-US" altLang="en-US" sz="2000"/>
              <a:t>=1-P</a:t>
            </a:r>
            <a:r>
              <a:rPr kumimoji="1" lang="en-US" altLang="en-US" sz="2000" baseline="-25000"/>
              <a:t>e,k</a:t>
            </a:r>
            <a:r>
              <a:rPr kumimoji="1" lang="en-US" altLang="en-US" sz="2000"/>
              <a:t>.</a:t>
            </a:r>
          </a:p>
          <a:p>
            <a:pPr algn="just">
              <a:defRPr/>
            </a:pPr>
            <a:endParaRPr kumimoji="1" lang="en-US" altLang="en-US" sz="2000"/>
          </a:p>
          <a:p>
            <a:pPr algn="just">
              <a:defRPr/>
            </a:pPr>
            <a:r>
              <a:rPr kumimoji="1" lang="en-US" altLang="en-US" sz="2000"/>
              <a:t>	</a:t>
            </a:r>
            <a:r>
              <a:rPr kumimoji="1" lang="en-US" altLang="en-US" sz="2000" b="1"/>
              <a:t>	3)</a:t>
            </a:r>
            <a:r>
              <a:rPr kumimoji="1" lang="en-US" altLang="en-US" sz="2000"/>
              <a:t> </a:t>
            </a:r>
            <a:r>
              <a:rPr kumimoji="1" lang="en-US" altLang="en-US" sz="2000" b="1"/>
              <a:t>Selectam setul optim de trasaturi</a:t>
            </a:r>
            <a:r>
              <a:rPr kumimoji="1" lang="en-US" altLang="en-US" sz="2000"/>
              <a:t> ca:</a:t>
            </a:r>
          </a:p>
          <a:p>
            <a:pPr algn="just">
              <a:defRPr/>
            </a:pPr>
            <a:endParaRPr kumimoji="1" lang="en-US" altLang="en-US" sz="2000"/>
          </a:p>
          <a:p>
            <a:pPr algn="just">
              <a:defRPr/>
            </a:pPr>
            <a:r>
              <a:rPr kumimoji="1" lang="en-US" altLang="en-US" sz="2000">
                <a:latin typeface="Blackadder ITC" panose="020B0604020202020204" pitchFamily="82" charset="0"/>
              </a:rPr>
              <a:t>				F’</a:t>
            </a:r>
            <a:r>
              <a:rPr kumimoji="1" lang="en-US" altLang="en-US" sz="2000"/>
              <a:t> = </a:t>
            </a:r>
            <a:r>
              <a:rPr kumimoji="1" lang="en-US" altLang="en-US" sz="2000">
                <a:latin typeface="Blackadder ITC" panose="020B0604020202020204" pitchFamily="82" charset="0"/>
              </a:rPr>
              <a:t>F</a:t>
            </a:r>
            <a:r>
              <a:rPr kumimoji="1" lang="en-US" altLang="en-US" sz="2000" baseline="-25000"/>
              <a:t>o</a:t>
            </a:r>
            <a:r>
              <a:rPr kumimoji="1" lang="en-US" altLang="en-US" sz="2000">
                <a:latin typeface="Blackadder ITC" panose="020B0604020202020204" pitchFamily="82" charset="0"/>
              </a:rPr>
              <a:t>’ </a:t>
            </a:r>
            <a:r>
              <a:rPr kumimoji="1" lang="en-US" altLang="en-US" sz="2000"/>
              <a:t>, </a:t>
            </a:r>
            <a:r>
              <a:rPr kumimoji="1" lang="en-US" altLang="en-US" sz="2000">
                <a:latin typeface="Blackadder ITC" panose="020B0604020202020204" pitchFamily="82" charset="0"/>
              </a:rPr>
              <a:t>F</a:t>
            </a:r>
            <a:r>
              <a:rPr kumimoji="1" lang="en-US" altLang="en-US" sz="2000" baseline="-25000"/>
              <a:t>o</a:t>
            </a:r>
            <a:r>
              <a:rPr kumimoji="1" lang="en-US" altLang="en-US" sz="2000">
                <a:latin typeface="Blackadder ITC" panose="020B0604020202020204" pitchFamily="82" charset="0"/>
              </a:rPr>
              <a:t>’</a:t>
            </a:r>
            <a:r>
              <a:rPr kumimoji="1" lang="en-US" altLang="en-US" sz="2000"/>
              <a:t>      {</a:t>
            </a:r>
            <a:r>
              <a:rPr kumimoji="1" lang="en-US" altLang="en-US" sz="2000">
                <a:latin typeface="Blackadder ITC" panose="020B0604020202020204" pitchFamily="82" charset="0"/>
              </a:rPr>
              <a:t>F’</a:t>
            </a:r>
            <a:r>
              <a:rPr kumimoji="1" lang="en-US" altLang="en-US" sz="2000" baseline="-25000"/>
              <a:t>k</a:t>
            </a:r>
            <a:r>
              <a:rPr kumimoji="1" lang="en-US" altLang="en-US" sz="2000"/>
              <a:t>}, unde 	</a:t>
            </a:r>
          </a:p>
          <a:p>
            <a:pPr algn="just">
              <a:defRPr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algn="just">
              <a:defRPr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lvl="1" algn="just">
              <a:buFontTx/>
              <a:buChar char="o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Avantajele metodei: </a:t>
            </a:r>
          </a:p>
          <a:p>
            <a:pPr lvl="1" algn="just">
              <a:buFontTx/>
              <a:buChar char="-"/>
              <a:defRPr/>
            </a:pPr>
            <a:r>
              <a:rPr kumimoji="1" lang="en-US" altLang="en-US" sz="2000"/>
              <a:t>gasirea spatiului optim de trasaturi este garantat, daca N – mare</a:t>
            </a:r>
          </a:p>
          <a:p>
            <a:pPr lvl="1" algn="just">
              <a:buFontTx/>
              <a:buChar char="-"/>
              <a:defRPr/>
            </a:pPr>
            <a:r>
              <a:rPr kumimoji="1" lang="en-US" altLang="en-US" sz="2000" b="1"/>
              <a:t>singura</a:t>
            </a:r>
            <a:r>
              <a:rPr kumimoji="1" lang="en-US" altLang="en-US" sz="2000"/>
              <a:t> metoda garantata de a obtine selectia trasaturilor </a:t>
            </a:r>
            <a:r>
              <a:rPr kumimoji="1" lang="en-US" altLang="en-US" sz="2000" b="1"/>
              <a:t>optime</a:t>
            </a:r>
          </a:p>
          <a:p>
            <a:pPr lvl="1" algn="just">
              <a:buFontTx/>
              <a:buChar char="o"/>
              <a:defRPr/>
            </a:pPr>
            <a:r>
              <a:rPr kumimoji="1" lang="en-US" altLang="en-US" sz="2000">
                <a:solidFill>
                  <a:srgbClr val="FFFF00"/>
                </a:solidFill>
              </a:rPr>
              <a:t>Dezavantajele metodei:</a:t>
            </a:r>
          </a:p>
          <a:p>
            <a:pPr lvl="1" algn="just">
              <a:buFontTx/>
              <a:buChar char="-"/>
              <a:defRPr/>
            </a:pPr>
            <a:r>
              <a:rPr kumimoji="1" lang="en-US" altLang="en-US" sz="2000"/>
              <a:t>timp de calcul si memorie consumate foarte mari. Ex.: </a:t>
            </a:r>
            <a:r>
              <a:rPr kumimoji="1" lang="en-US" altLang="en-US" sz="2000" i="1"/>
              <a:t>d</a:t>
            </a:r>
            <a:r>
              <a:rPr kumimoji="1" lang="en-US" altLang="en-US" sz="2000"/>
              <a:t>=24 si </a:t>
            </a:r>
            <a:r>
              <a:rPr kumimoji="1" lang="en-US" altLang="en-US" sz="2000" i="1"/>
              <a:t>m</a:t>
            </a:r>
            <a:r>
              <a:rPr kumimoji="1" lang="en-US" altLang="en-US" sz="2000"/>
              <a:t>=12 =&gt; 2,704 milioane de valori </a:t>
            </a:r>
            <a:r>
              <a:rPr kumimoji="1" lang="en-US" altLang="en-US" sz="2000" i="1"/>
              <a:t>k</a:t>
            </a:r>
            <a:r>
              <a:rPr kumimoji="1" lang="en-US" altLang="en-US" sz="2000"/>
              <a:t> </a:t>
            </a:r>
            <a:r>
              <a:rPr kumimoji="1" lang="en-US" altLang="en-US" sz="2000">
                <a:sym typeface="Wingdings" panose="05000000000000000000" pitchFamily="2" charset="2"/>
              </a:rPr>
              <a:t> 2,7 milioane de combinatii de examinat (=de rulari ale pasilor (1), (2)) =&gt; </a:t>
            </a:r>
            <a:r>
              <a:rPr kumimoji="1" lang="en-US" altLang="en-US" sz="2000" b="1">
                <a:sym typeface="Wingdings" panose="05000000000000000000" pitchFamily="2" charset="2"/>
              </a:rPr>
              <a:t>impractic!!!</a:t>
            </a:r>
            <a:endParaRPr kumimoji="1" lang="en-US" altLang="en-US" sz="2000"/>
          </a:p>
        </p:txBody>
      </p:sp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A30440D7-C793-42FB-9479-F20BC57158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200400"/>
          <a:ext cx="21145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79" imgH="355785" progId="Equation.3">
                  <p:embed/>
                </p:oleObj>
              </mc:Choice>
              <mc:Fallback>
                <p:oleObj name="Equation" r:id="rId3" imgW="1396879" imgH="35578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200400"/>
                        <a:ext cx="21145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>
            <a:extLst>
              <a:ext uri="{FF2B5EF4-FFF2-40B4-BE49-F238E27FC236}">
                <a16:creationId xmlns:a16="http://schemas.microsoft.com/office/drawing/2014/main" id="{A5394A00-AC51-4FC5-9679-2303532279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3276600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430" imgH="114300" progId="Equation.3">
                  <p:embed/>
                </p:oleObj>
              </mc:Choice>
              <mc:Fallback>
                <p:oleObj name="Equation" r:id="rId5" imgW="114430" imgH="114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276600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7">
            <a:extLst>
              <a:ext uri="{FF2B5EF4-FFF2-40B4-BE49-F238E27FC236}">
                <a16:creationId xmlns:a16="http://schemas.microsoft.com/office/drawing/2014/main" id="{EE88337A-EAD7-48B5-8AB9-AD64CBBE73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2450" y="1666875"/>
          <a:ext cx="3810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1343" imgH="253954" progId="Equation.3">
                  <p:embed/>
                </p:oleObj>
              </mc:Choice>
              <mc:Fallback>
                <p:oleObj name="Equation" r:id="rId7" imgW="241343" imgH="25395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1666875"/>
                        <a:ext cx="3810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8">
            <a:extLst>
              <a:ext uri="{FF2B5EF4-FFF2-40B4-BE49-F238E27FC236}">
                <a16:creationId xmlns:a16="http://schemas.microsoft.com/office/drawing/2014/main" id="{A321BC66-81B7-410D-A13C-F7EED83EE3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5875" y="2066925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1343" imgH="253954" progId="Equation.3">
                  <p:embed/>
                </p:oleObj>
              </mc:Choice>
              <mc:Fallback>
                <p:oleObj name="Equation" r:id="rId9" imgW="241343" imgH="25395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2066925"/>
                        <a:ext cx="29051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71" name="Group 103">
            <a:extLst>
              <a:ext uri="{FF2B5EF4-FFF2-40B4-BE49-F238E27FC236}">
                <a16:creationId xmlns:a16="http://schemas.microsoft.com/office/drawing/2014/main" id="{C8096B62-9A56-4C28-BD7C-46344A875BB0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13" name="Rectangle 104">
              <a:extLst>
                <a:ext uri="{FF2B5EF4-FFF2-40B4-BE49-F238E27FC236}">
                  <a16:creationId xmlns:a16="http://schemas.microsoft.com/office/drawing/2014/main" id="{4449E496-C2BD-4427-98F6-0EB5F39E3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dirty="0"/>
            </a:p>
          </p:txBody>
        </p:sp>
        <p:sp>
          <p:nvSpPr>
            <p:cNvPr id="14" name="Rectangle 105">
              <a:extLst>
                <a:ext uri="{FF2B5EF4-FFF2-40B4-BE49-F238E27FC236}">
                  <a16:creationId xmlns:a16="http://schemas.microsoft.com/office/drawing/2014/main" id="{79B1698A-6538-4887-93EB-74975DFE6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dirty="0"/>
                <a:t>Curs 6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A40683-4D2B-4FF2-89D6-191879150593}"/>
                  </a:ext>
                </a:extLst>
              </p14:cNvPr>
              <p14:cNvContentPartPr/>
              <p14:nvPr/>
            </p14:nvContentPartPr>
            <p14:xfrm>
              <a:off x="2887200" y="917280"/>
              <a:ext cx="5978520" cy="280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A40683-4D2B-4FF2-89D6-19187915059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77840" y="907920"/>
                <a:ext cx="5997240" cy="2822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7" name="Text Box 3">
            <a:extLst>
              <a:ext uri="{FF2B5EF4-FFF2-40B4-BE49-F238E27FC236}">
                <a16:creationId xmlns:a16="http://schemas.microsoft.com/office/drawing/2014/main" id="{1FEF36AE-C6CE-4CEB-98C9-7BED4BB24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2341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Selectia trasaturilor (6)</a:t>
            </a:r>
          </a:p>
          <a:p>
            <a:pPr algn="ctr">
              <a:defRPr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buFontTx/>
              <a:buChar char="•"/>
              <a:defRPr/>
            </a:pPr>
            <a:r>
              <a:rPr kumimoji="1" lang="en-US" altLang="en-US" sz="2000" b="1">
                <a:solidFill>
                  <a:srgbClr val="FFFF00"/>
                </a:solidFill>
              </a:rPr>
              <a:t>Solutii alternative, de compromis, la algoritmul direct:</a:t>
            </a:r>
          </a:p>
          <a:p>
            <a:pPr algn="just">
              <a:defRPr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algn="just">
              <a:defRPr/>
            </a:pPr>
            <a:r>
              <a:rPr kumimoji="1" lang="en-US" altLang="en-US" sz="2000" b="1">
                <a:solidFill>
                  <a:srgbClr val="FFFF00"/>
                </a:solidFill>
              </a:rPr>
              <a:t>	</a:t>
            </a:r>
            <a:r>
              <a:rPr kumimoji="1" lang="en-US" altLang="en-US" sz="2000" b="1"/>
              <a:t>1) Metoda “branch-and-bound”: </a:t>
            </a:r>
            <a:endParaRPr kumimoji="1" lang="en-US" altLang="en-US" sz="2000"/>
          </a:p>
          <a:p>
            <a:pPr algn="just">
              <a:defRPr/>
            </a:pPr>
            <a:r>
              <a:rPr kumimoji="1" lang="en-US" altLang="en-US" sz="2000"/>
              <a:t>		- foloseste rezultate intermediare pentru a estima functia </a:t>
            </a:r>
            <a:r>
              <a:rPr kumimoji="1" lang="en-US" altLang="en-US" sz="2000" i="1"/>
              <a:t>J</a:t>
            </a:r>
            <a:r>
              <a:rPr kumimoji="1" lang="en-US" altLang="en-US" sz="2000" i="1" baseline="-25000"/>
              <a:t>k</a:t>
            </a:r>
            <a:endParaRPr kumimoji="1" lang="en-US" altLang="en-US" sz="2000" i="1"/>
          </a:p>
          <a:p>
            <a:pPr algn="just">
              <a:defRPr/>
            </a:pPr>
            <a:r>
              <a:rPr kumimoji="1" lang="en-US" altLang="en-US" sz="2000" i="1"/>
              <a:t>		</a:t>
            </a:r>
            <a:r>
              <a:rPr kumimoji="1" lang="en-US" altLang="en-US" sz="2000"/>
              <a:t>- conduce la rezultate corecte </a:t>
            </a:r>
            <a:r>
              <a:rPr kumimoji="1" lang="en-US" altLang="en-US" sz="2000" b="1"/>
              <a:t>doar daca </a:t>
            </a:r>
            <a:r>
              <a:rPr kumimoji="1" lang="en-US" altLang="en-US" sz="2000"/>
              <a:t>spatiul initial al trasaturilor este astfel 	ales incat, prin introducerea unei noi trasaturi in set, se imbunatateste rezultatul 	clasificarii: </a:t>
            </a:r>
            <a:r>
              <a:rPr kumimoji="1" lang="en-US" altLang="en-US" sz="2000">
                <a:latin typeface="Blackadder ITC" panose="020B0604020202020204" pitchFamily="82" charset="0"/>
              </a:rPr>
              <a:t>F</a:t>
            </a:r>
            <a:r>
              <a:rPr kumimoji="1" lang="en-US" altLang="en-US" sz="2000" baseline="-25000"/>
              <a:t>k</a:t>
            </a:r>
            <a:r>
              <a:rPr kumimoji="1" lang="en-US" altLang="en-US" sz="2000">
                <a:latin typeface="Blackadder ITC" panose="020B0604020202020204" pitchFamily="82" charset="0"/>
              </a:rPr>
              <a:t>’’</a:t>
            </a:r>
            <a:r>
              <a:rPr kumimoji="1" lang="en-US" altLang="en-US" sz="2000"/>
              <a:t>     </a:t>
            </a:r>
            <a:r>
              <a:rPr kumimoji="1" lang="en-US" altLang="en-US" sz="2000">
                <a:latin typeface="Blackadder ITC" panose="020B0604020202020204" pitchFamily="82" charset="0"/>
              </a:rPr>
              <a:t>F’</a:t>
            </a:r>
            <a:r>
              <a:rPr kumimoji="1" lang="en-US" altLang="en-US" sz="2000" baseline="-25000"/>
              <a:t>k</a:t>
            </a:r>
            <a:r>
              <a:rPr kumimoji="1" lang="en-US" altLang="en-US" sz="2000"/>
              <a:t> =&gt; </a:t>
            </a:r>
            <a:r>
              <a:rPr kumimoji="1" lang="en-US" altLang="en-US" sz="2000" i="1"/>
              <a:t>J”</a:t>
            </a:r>
            <a:r>
              <a:rPr kumimoji="1" lang="en-US" altLang="en-US" sz="2000" i="1" baseline="-25000"/>
              <a:t>k</a:t>
            </a:r>
            <a:r>
              <a:rPr kumimoji="1" lang="en-US" altLang="en-US" sz="2000"/>
              <a:t>&lt;</a:t>
            </a:r>
            <a:r>
              <a:rPr kumimoji="1" lang="en-US" altLang="en-US" sz="2000" i="1"/>
              <a:t>J’</a:t>
            </a:r>
            <a:r>
              <a:rPr kumimoji="1" lang="en-US" altLang="en-US" sz="2000" i="1" baseline="-25000"/>
              <a:t>k</a:t>
            </a:r>
            <a:r>
              <a:rPr kumimoji="1" lang="en-US" altLang="en-US" sz="2000"/>
              <a:t>.</a:t>
            </a:r>
          </a:p>
          <a:p>
            <a:pPr algn="just">
              <a:defRPr/>
            </a:pPr>
            <a:r>
              <a:rPr kumimoji="1" lang="en-US" altLang="en-US" sz="2000"/>
              <a:t>		- avantaje: nu trebuie evaluate toate sub-seturile posibile de trasaturi =&gt; 	complexitatea de calcul a metodei este mai redusa decat a algoritmului direct</a:t>
            </a:r>
          </a:p>
          <a:p>
            <a:pPr algn="just">
              <a:defRPr/>
            </a:pPr>
            <a:r>
              <a:rPr kumimoji="1" lang="en-US" altLang="en-US" sz="2000"/>
              <a:t>		- dezavantaje: valabila doar in conditiile de monotonie ale functiei </a:t>
            </a:r>
            <a:r>
              <a:rPr kumimoji="1" lang="en-US" altLang="en-US" sz="2000" i="1"/>
              <a:t>J</a:t>
            </a:r>
            <a:r>
              <a:rPr kumimoji="1" lang="en-US" altLang="en-US" sz="2000"/>
              <a:t> de mai sus</a:t>
            </a:r>
          </a:p>
          <a:p>
            <a:pPr algn="just">
              <a:defRPr/>
            </a:pPr>
            <a:r>
              <a:rPr kumimoji="1" lang="en-US" altLang="en-US" sz="2000"/>
              <a:t>	</a:t>
            </a:r>
          </a:p>
          <a:p>
            <a:pPr algn="just">
              <a:defRPr/>
            </a:pPr>
            <a:r>
              <a:rPr kumimoji="1" lang="en-US" altLang="en-US" sz="2000"/>
              <a:t>	</a:t>
            </a:r>
            <a:r>
              <a:rPr kumimoji="1" lang="en-US" altLang="en-US" sz="2000" b="1"/>
              <a:t>2) Metoda celor mai bune trasaturi individuale (best individual features):</a:t>
            </a:r>
          </a:p>
          <a:p>
            <a:pPr algn="just">
              <a:defRPr/>
            </a:pPr>
            <a:r>
              <a:rPr kumimoji="1" lang="en-US" altLang="en-US" sz="2000" b="1"/>
              <a:t>		</a:t>
            </a:r>
            <a:r>
              <a:rPr kumimoji="1" lang="en-US" altLang="en-US" sz="2000"/>
              <a:t>- evalueaza cele </a:t>
            </a:r>
            <a:r>
              <a:rPr kumimoji="1" lang="en-US" altLang="en-US" sz="2000" i="1"/>
              <a:t>d</a:t>
            </a:r>
            <a:r>
              <a:rPr kumimoji="1" lang="en-US" altLang="en-US" sz="2000"/>
              <a:t> trasaturi individual (=&gt; construieste </a:t>
            </a:r>
            <a:r>
              <a:rPr kumimoji="1" lang="en-US" altLang="en-US" sz="2000" i="1"/>
              <a:t>d</a:t>
            </a:r>
            <a:r>
              <a:rPr kumimoji="1" lang="en-US" altLang="en-US" sz="2000"/>
              <a:t> spatii cu 1 trasatura)</a:t>
            </a:r>
          </a:p>
          <a:p>
            <a:pPr algn="just">
              <a:defRPr/>
            </a:pPr>
            <a:r>
              <a:rPr kumimoji="1" lang="en-US" altLang="en-US" sz="2000"/>
              <a:t>		- selecteaza cele mai bune </a:t>
            </a:r>
            <a:r>
              <a:rPr kumimoji="1" lang="en-US" altLang="en-US" sz="2000" i="1"/>
              <a:t>m</a:t>
            </a:r>
            <a:r>
              <a:rPr kumimoji="1" lang="en-US" altLang="en-US" sz="2000"/>
              <a:t> trasaturi = spatiul </a:t>
            </a:r>
            <a:r>
              <a:rPr kumimoji="1" lang="en-US" altLang="en-US" sz="2000">
                <a:latin typeface="Blackadder ITC" panose="020B0604020202020204" pitchFamily="82" charset="0"/>
              </a:rPr>
              <a:t>F’</a:t>
            </a:r>
            <a:r>
              <a:rPr kumimoji="1" lang="en-US" altLang="en-US" sz="2000"/>
              <a:t> </a:t>
            </a:r>
          </a:p>
          <a:p>
            <a:pPr algn="just">
              <a:defRPr/>
            </a:pPr>
            <a:r>
              <a:rPr kumimoji="1" lang="en-US" altLang="en-US" sz="2000"/>
              <a:t>		- avantaje: foarte simpla ca si calcule si memorie necesara</a:t>
            </a:r>
          </a:p>
          <a:p>
            <a:pPr algn="just">
              <a:defRPr/>
            </a:pPr>
            <a:r>
              <a:rPr kumimoji="1" lang="en-US" altLang="en-US" sz="2000"/>
              <a:t>		- dezavantaje: improbabil sa conduca la setul cu adevarat optim…</a:t>
            </a:r>
            <a:endParaRPr kumimoji="1" lang="en-US" altLang="en-US" sz="2000" b="1"/>
          </a:p>
          <a:p>
            <a:pPr algn="just">
              <a:defRPr/>
            </a:pPr>
            <a:r>
              <a:rPr kumimoji="1" lang="en-US" altLang="en-US" sz="2000"/>
              <a:t>	</a:t>
            </a:r>
          </a:p>
        </p:txBody>
      </p:sp>
      <p:graphicFrame>
        <p:nvGraphicFramePr>
          <p:cNvPr id="38915" name="Object 5">
            <a:extLst>
              <a:ext uri="{FF2B5EF4-FFF2-40B4-BE49-F238E27FC236}">
                <a16:creationId xmlns:a16="http://schemas.microsoft.com/office/drawing/2014/main" id="{C9E37DEE-C075-43F6-AC09-A1EC6E0FA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352800"/>
          <a:ext cx="2286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813" imgH="114300" progId="Equation.3">
                  <p:embed/>
                </p:oleObj>
              </mc:Choice>
              <mc:Fallback>
                <p:oleObj name="Equation" r:id="rId3" imgW="139813" imgH="114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352800"/>
                        <a:ext cx="2286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6" name="Group 103">
            <a:extLst>
              <a:ext uri="{FF2B5EF4-FFF2-40B4-BE49-F238E27FC236}">
                <a16:creationId xmlns:a16="http://schemas.microsoft.com/office/drawing/2014/main" id="{5FF935D4-1ABF-4A6E-A48B-0AB4F5268A62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10" name="Rectangle 104">
              <a:extLst>
                <a:ext uri="{FF2B5EF4-FFF2-40B4-BE49-F238E27FC236}">
                  <a16:creationId xmlns:a16="http://schemas.microsoft.com/office/drawing/2014/main" id="{6874919B-D7BE-43CE-898E-8D0857C2D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dirty="0"/>
            </a:p>
          </p:txBody>
        </p:sp>
        <p:sp>
          <p:nvSpPr>
            <p:cNvPr id="11" name="Rectangle 105">
              <a:extLst>
                <a:ext uri="{FF2B5EF4-FFF2-40B4-BE49-F238E27FC236}">
                  <a16:creationId xmlns:a16="http://schemas.microsoft.com/office/drawing/2014/main" id="{28560EB5-0047-4298-B3C9-EE0EBCD01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dirty="0"/>
                <a:t>Curs 6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5" name="Text Box 3">
            <a:extLst>
              <a:ext uri="{FF2B5EF4-FFF2-40B4-BE49-F238E27FC236}">
                <a16:creationId xmlns:a16="http://schemas.microsoft.com/office/drawing/2014/main" id="{BAC65C79-C0DE-4FC2-BE6A-555DA99DA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2341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Selectia trasaturilor (7)</a:t>
            </a:r>
          </a:p>
          <a:p>
            <a:pPr algn="ctr">
              <a:defRPr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defRPr/>
            </a:pPr>
            <a:r>
              <a:rPr kumimoji="1" lang="en-US" altLang="en-US" sz="2000" b="1">
                <a:solidFill>
                  <a:srgbClr val="FFFF00"/>
                </a:solidFill>
              </a:rPr>
              <a:t>	</a:t>
            </a:r>
            <a:r>
              <a:rPr kumimoji="1" lang="en-US" altLang="en-US" sz="2000" b="1"/>
              <a:t>3) Metoda selectiei secventiale directe (sequential forward selection, SFS):</a:t>
            </a:r>
            <a:endParaRPr kumimoji="1" lang="en-US" altLang="en-US" sz="2000"/>
          </a:p>
          <a:p>
            <a:pPr algn="just">
              <a:defRPr/>
            </a:pPr>
            <a:r>
              <a:rPr kumimoji="1" lang="en-US" altLang="en-US" sz="2000"/>
              <a:t>		- pleaca de la cea mai buna trasatura individuala din setul de </a:t>
            </a:r>
            <a:r>
              <a:rPr kumimoji="1" lang="en-US" altLang="en-US" sz="2000" i="1"/>
              <a:t>d </a:t>
            </a:r>
            <a:r>
              <a:rPr kumimoji="1" lang="en-US" altLang="en-US" sz="2000"/>
              <a:t>trasaturi</a:t>
            </a:r>
          </a:p>
          <a:p>
            <a:pPr algn="just">
              <a:defRPr/>
            </a:pPr>
            <a:r>
              <a:rPr kumimoji="1" lang="en-US" altLang="en-US" sz="2000"/>
              <a:t>		- adauga, la fiecare pas (secvential), o singura trasatura din setul ramas, care 	impreuna cu trasaturile deja incluse, maximizeaza functia </a:t>
            </a:r>
            <a:r>
              <a:rPr kumimoji="1" lang="en-US" altLang="en-US" sz="2000" i="1"/>
              <a:t>J</a:t>
            </a:r>
            <a:r>
              <a:rPr kumimoji="1" lang="en-US" altLang="en-US" sz="2000"/>
              <a:t>, pana cand se 	ajunge la un numar de </a:t>
            </a:r>
            <a:r>
              <a:rPr kumimoji="1" lang="en-US" altLang="en-US" sz="2000" i="1"/>
              <a:t>m</a:t>
            </a:r>
            <a:r>
              <a:rPr kumimoji="1" lang="en-US" altLang="en-US" sz="2000"/>
              <a:t> trasaturi</a:t>
            </a:r>
            <a:endParaRPr kumimoji="1" lang="en-US" altLang="en-US" sz="2000" i="1"/>
          </a:p>
          <a:p>
            <a:pPr algn="just">
              <a:defRPr/>
            </a:pPr>
            <a:r>
              <a:rPr kumimoji="1" lang="en-US" altLang="en-US" sz="2000"/>
              <a:t>		- avantaje: destul de simpla ca si calcule; ex. </a:t>
            </a:r>
            <a:r>
              <a:rPr kumimoji="1" lang="en-US" altLang="en-US" sz="2000" i="1"/>
              <a:t>m</a:t>
            </a:r>
            <a:r>
              <a:rPr kumimoji="1" lang="en-US" altLang="en-US" sz="2000"/>
              <a:t>=2 =&gt; necesare 2</a:t>
            </a:r>
            <a:r>
              <a:rPr kumimoji="1" lang="en-US" altLang="en-US" sz="2000" i="1"/>
              <a:t>d</a:t>
            </a:r>
            <a:r>
              <a:rPr kumimoji="1" lang="en-US" altLang="en-US" sz="2000"/>
              <a:t>-1 evaluari</a:t>
            </a:r>
          </a:p>
          <a:p>
            <a:pPr algn="just">
              <a:defRPr/>
            </a:pPr>
            <a:r>
              <a:rPr kumimoji="1" lang="en-US" altLang="en-US" sz="2000"/>
              <a:t>		- dezavantaje: odata o trasatura inclusa in set =&gt; nu mai poate fi eliminata =&gt; 	nu se garanteaza optimul global</a:t>
            </a:r>
          </a:p>
          <a:p>
            <a:pPr algn="just">
              <a:defRPr/>
            </a:pPr>
            <a:r>
              <a:rPr kumimoji="1" lang="en-US" altLang="en-US" sz="2000"/>
              <a:t>	</a:t>
            </a:r>
          </a:p>
          <a:p>
            <a:pPr algn="just">
              <a:defRPr/>
            </a:pPr>
            <a:r>
              <a:rPr kumimoji="1" lang="en-US" altLang="en-US" sz="2000"/>
              <a:t>	</a:t>
            </a:r>
            <a:r>
              <a:rPr kumimoji="1" lang="en-US" altLang="en-US" sz="2000" b="1"/>
              <a:t>4) Metoda selectiei secventiale inverse (sequential backward selection, SBS):</a:t>
            </a:r>
          </a:p>
          <a:p>
            <a:pPr algn="just">
              <a:defRPr/>
            </a:pPr>
            <a:r>
              <a:rPr kumimoji="1" lang="en-US" altLang="en-US" sz="2000" b="1"/>
              <a:t>		</a:t>
            </a:r>
            <a:r>
              <a:rPr kumimoji="1" lang="en-US" altLang="en-US" sz="2000"/>
              <a:t>- pleaca de la setul global de </a:t>
            </a:r>
            <a:r>
              <a:rPr kumimoji="1" lang="en-US" altLang="en-US" sz="2000" i="1"/>
              <a:t>d </a:t>
            </a:r>
            <a:r>
              <a:rPr kumimoji="1" lang="en-US" altLang="en-US" sz="2000"/>
              <a:t>trasaturi</a:t>
            </a:r>
          </a:p>
          <a:p>
            <a:pPr algn="just">
              <a:defRPr/>
            </a:pPr>
            <a:r>
              <a:rPr kumimoji="1" lang="en-US" altLang="en-US" sz="2000"/>
              <a:t>		- sterge, la fiecare pas (secvential), o singura trasatura din setul ramas, pana 	cand se ajunge la un numar de </a:t>
            </a:r>
            <a:r>
              <a:rPr kumimoji="1" lang="en-US" altLang="en-US" sz="2000" i="1"/>
              <a:t>m</a:t>
            </a:r>
            <a:r>
              <a:rPr kumimoji="1" lang="en-US" altLang="en-US" sz="2000"/>
              <a:t> trasaturi. Trasatura stearsa = cea a carei 	</a:t>
            </a:r>
            <a:r>
              <a:rPr kumimoji="1" lang="en-US" altLang="en-US" sz="2000" b="1"/>
              <a:t>absenta</a:t>
            </a:r>
            <a:r>
              <a:rPr kumimoji="1" lang="en-US" altLang="en-US" sz="2000"/>
              <a:t> determina cea mai mica scadere a functiei </a:t>
            </a:r>
            <a:r>
              <a:rPr kumimoji="1" lang="en-US" altLang="en-US" sz="2000" i="1"/>
              <a:t>J</a:t>
            </a:r>
          </a:p>
          <a:p>
            <a:pPr algn="just">
              <a:defRPr/>
            </a:pPr>
            <a:r>
              <a:rPr kumimoji="1" lang="en-US" altLang="en-US" sz="2000"/>
              <a:t>		- avantaje: destul de simpla ca si calcule, dar mai complexa decat SFS!</a:t>
            </a:r>
          </a:p>
          <a:p>
            <a:pPr algn="just">
              <a:defRPr/>
            </a:pPr>
            <a:r>
              <a:rPr kumimoji="1" lang="en-US" altLang="en-US" sz="2000"/>
              <a:t>		- dezavantaje: odata o trasatura exclusa din set =&gt; nu mai poate fi adaugata</a:t>
            </a:r>
          </a:p>
          <a:p>
            <a:pPr algn="just">
              <a:defRPr/>
            </a:pPr>
            <a:r>
              <a:rPr kumimoji="1" lang="en-US" altLang="en-US" sz="2000"/>
              <a:t>			</a:t>
            </a:r>
          </a:p>
        </p:txBody>
      </p:sp>
      <p:grpSp>
        <p:nvGrpSpPr>
          <p:cNvPr id="43011" name="Group 103">
            <a:extLst>
              <a:ext uri="{FF2B5EF4-FFF2-40B4-BE49-F238E27FC236}">
                <a16:creationId xmlns:a16="http://schemas.microsoft.com/office/drawing/2014/main" id="{FE274459-5F0B-476F-BCA3-85EFFA28DBB5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9" name="Rectangle 104">
              <a:extLst>
                <a:ext uri="{FF2B5EF4-FFF2-40B4-BE49-F238E27FC236}">
                  <a16:creationId xmlns:a16="http://schemas.microsoft.com/office/drawing/2014/main" id="{0221D137-2659-4ABF-9095-93941F7CE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dirty="0"/>
            </a:p>
          </p:txBody>
        </p:sp>
        <p:sp>
          <p:nvSpPr>
            <p:cNvPr id="10" name="Rectangle 105">
              <a:extLst>
                <a:ext uri="{FF2B5EF4-FFF2-40B4-BE49-F238E27FC236}">
                  <a16:creationId xmlns:a16="http://schemas.microsoft.com/office/drawing/2014/main" id="{DA9B559D-73B0-4B00-B831-7CBEB1BD8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dirty="0"/>
                <a:t>Curs 6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178220-EC05-454A-88C3-5869EF117DE3}"/>
                  </a:ext>
                </a:extLst>
              </p14:cNvPr>
              <p14:cNvContentPartPr/>
              <p14:nvPr/>
            </p14:nvContentPartPr>
            <p14:xfrm>
              <a:off x="1058040" y="1756800"/>
              <a:ext cx="7966800" cy="2809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178220-EC05-454A-88C3-5869EF117D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8680" y="1747440"/>
                <a:ext cx="7985520" cy="282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Text Box 3">
            <a:extLst>
              <a:ext uri="{FF2B5EF4-FFF2-40B4-BE49-F238E27FC236}">
                <a16:creationId xmlns:a16="http://schemas.microsoft.com/office/drawing/2014/main" id="{E4571AB7-37D5-48A6-903B-BC3D7D83B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2341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Selectia trasaturilor (8)</a:t>
            </a:r>
          </a:p>
          <a:p>
            <a:pPr algn="ctr">
              <a:defRPr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defRPr/>
            </a:pPr>
            <a:r>
              <a:rPr kumimoji="1" lang="en-US" altLang="en-US" sz="2000" b="1">
                <a:solidFill>
                  <a:srgbClr val="FFFF00"/>
                </a:solidFill>
              </a:rPr>
              <a:t>	</a:t>
            </a:r>
            <a:r>
              <a:rPr kumimoji="1" lang="en-US" altLang="en-US" sz="2000" b="1"/>
              <a:t>5) Metoda “plus l – minus r” (“plus l – take away r”):</a:t>
            </a:r>
            <a:endParaRPr kumimoji="1" lang="en-US" altLang="en-US" sz="2000"/>
          </a:p>
          <a:p>
            <a:pPr algn="just">
              <a:defRPr/>
            </a:pPr>
            <a:r>
              <a:rPr kumimoji="1" lang="en-US" altLang="en-US" sz="2000"/>
              <a:t>		- combinatie a SFS si SBS: </a:t>
            </a:r>
          </a:p>
          <a:p>
            <a:pPr algn="just">
              <a:defRPr/>
            </a:pPr>
            <a:r>
              <a:rPr kumimoji="1" lang="en-US" altLang="en-US" sz="2000"/>
              <a:t>			- pleaca de la o trasatura</a:t>
            </a:r>
          </a:p>
          <a:p>
            <a:pPr algn="just">
              <a:defRPr/>
            </a:pPr>
            <a:r>
              <a:rPr kumimoji="1" lang="en-US" altLang="en-US" sz="2000"/>
              <a:t>			- adauga trasaturi pana la spatiul de dimensiune </a:t>
            </a:r>
            <a:r>
              <a:rPr kumimoji="1" lang="en-US" altLang="en-US" sz="2000" i="1"/>
              <a:t>l </a:t>
            </a:r>
            <a:r>
              <a:rPr kumimoji="1" lang="en-US" altLang="en-US" sz="2000"/>
              <a:t>&gt; </a:t>
            </a:r>
            <a:r>
              <a:rPr kumimoji="1" lang="en-US" altLang="en-US" sz="2000" i="1"/>
              <a:t>m</a:t>
            </a:r>
            <a:r>
              <a:rPr kumimoji="1" lang="en-US" altLang="en-US" sz="2000"/>
              <a:t> (cu SFS)</a:t>
            </a:r>
          </a:p>
          <a:p>
            <a:pPr algn="just">
              <a:defRPr/>
            </a:pPr>
            <a:r>
              <a:rPr kumimoji="1" lang="en-US" altLang="en-US" sz="2000"/>
              <a:t>			- sterge </a:t>
            </a:r>
            <a:r>
              <a:rPr kumimoji="1" lang="en-US" altLang="en-US" sz="2000" i="1"/>
              <a:t>r</a:t>
            </a:r>
            <a:r>
              <a:rPr kumimoji="1" lang="en-US" altLang="en-US" sz="2000"/>
              <a:t> trasaturi pt. a ajunge la spatiul de dimensiune </a:t>
            </a:r>
            <a:r>
              <a:rPr kumimoji="1" lang="en-US" altLang="en-US" sz="2000" i="1"/>
              <a:t>m</a:t>
            </a:r>
            <a:r>
              <a:rPr kumimoji="1" lang="en-US" altLang="en-US" sz="2000"/>
              <a:t> (cu SBS)</a:t>
            </a:r>
          </a:p>
          <a:p>
            <a:pPr algn="just">
              <a:defRPr/>
            </a:pPr>
            <a:r>
              <a:rPr kumimoji="1" lang="en-US" altLang="en-US" sz="2000"/>
              <a:t>		- poate fi folosita in mai multi pasi (nu e necesar sa se ajunga la dimensiunea </a:t>
            </a:r>
            <a:r>
              <a:rPr kumimoji="1" lang="en-US" altLang="en-US" sz="2000" i="1"/>
              <a:t>m</a:t>
            </a:r>
            <a:r>
              <a:rPr kumimoji="1" lang="en-US" altLang="en-US" sz="2000"/>
              <a:t> 	dupa o rulare =&gt; se poate lucra cu </a:t>
            </a:r>
            <a:r>
              <a:rPr kumimoji="1" lang="en-US" altLang="en-US" sz="2000" i="1"/>
              <a:t>r </a:t>
            </a:r>
            <a:r>
              <a:rPr kumimoji="1" lang="en-US" altLang="en-US" sz="2000">
                <a:cs typeface="Times New Roman" panose="02020603050405020304" pitchFamily="18" charset="0"/>
              </a:rPr>
              <a:t>≠ </a:t>
            </a:r>
            <a:r>
              <a:rPr kumimoji="1" lang="en-US" altLang="en-US" sz="2000" i="1">
                <a:cs typeface="Times New Roman" panose="02020603050405020304" pitchFamily="18" charset="0"/>
              </a:rPr>
              <a:t>m</a:t>
            </a:r>
            <a:r>
              <a:rPr kumimoji="1" lang="en-US" altLang="en-US" sz="2000">
                <a:cs typeface="Times New Roman" panose="02020603050405020304" pitchFamily="18" charset="0"/>
              </a:rPr>
              <a:t>-</a:t>
            </a:r>
            <a:r>
              <a:rPr kumimoji="1" lang="en-US" altLang="en-US" sz="2000" i="1">
                <a:cs typeface="Times New Roman" panose="02020603050405020304" pitchFamily="18" charset="0"/>
              </a:rPr>
              <a:t>l)</a:t>
            </a:r>
          </a:p>
          <a:p>
            <a:pPr algn="just">
              <a:defRPr/>
            </a:pPr>
            <a:r>
              <a:rPr kumimoji="1" lang="en-US" altLang="en-US" sz="2000"/>
              <a:t>		- avantaje: evita problemele de imposibilitate a adaugarii/stergerii de trasaturi 	din SFS si SBS</a:t>
            </a:r>
          </a:p>
          <a:p>
            <a:pPr algn="just">
              <a:defRPr/>
            </a:pPr>
            <a:r>
              <a:rPr kumimoji="1" lang="en-US" altLang="en-US" sz="2000"/>
              <a:t>		- dezavantaje: </a:t>
            </a:r>
            <a:r>
              <a:rPr kumimoji="1" lang="en-US" altLang="en-US" sz="2000" i="1"/>
              <a:t>l</a:t>
            </a:r>
            <a:r>
              <a:rPr kumimoji="1" lang="en-US" altLang="en-US" sz="2000"/>
              <a:t>, </a:t>
            </a:r>
            <a:r>
              <a:rPr kumimoji="1" lang="en-US" altLang="en-US" sz="2000" i="1"/>
              <a:t>r</a:t>
            </a:r>
            <a:r>
              <a:rPr kumimoji="1" lang="en-US" altLang="en-US" sz="2000"/>
              <a:t> trebuie specificate =&gt; necesita alegerea de inca 2 parametri</a:t>
            </a:r>
            <a:endParaRPr kumimoji="1" lang="en-US" altLang="en-US" sz="2000" i="1"/>
          </a:p>
          <a:p>
            <a:pPr algn="just">
              <a:defRPr/>
            </a:pPr>
            <a:r>
              <a:rPr kumimoji="1" lang="en-US" altLang="en-US" sz="2000"/>
              <a:t>	</a:t>
            </a:r>
          </a:p>
          <a:p>
            <a:pPr algn="just">
              <a:defRPr/>
            </a:pPr>
            <a:r>
              <a:rPr kumimoji="1" lang="en-US" altLang="en-US" sz="2000"/>
              <a:t>	</a:t>
            </a:r>
            <a:r>
              <a:rPr kumimoji="1" lang="en-US" altLang="en-US" sz="2000" b="1"/>
              <a:t>6) Metoda selectiei secventiale directe flotante (sequential forward floating search, SFFS):</a:t>
            </a:r>
          </a:p>
          <a:p>
            <a:pPr algn="just">
              <a:defRPr/>
            </a:pPr>
            <a:r>
              <a:rPr kumimoji="1" lang="en-US" altLang="en-US" sz="2000" b="1"/>
              <a:t>		</a:t>
            </a:r>
            <a:r>
              <a:rPr kumimoji="1" lang="en-US" altLang="en-US" sz="2000"/>
              <a:t>- varianta a metodei “plus l – minus r”, in care valorile </a:t>
            </a:r>
            <a:r>
              <a:rPr kumimoji="1" lang="en-US" altLang="en-US" sz="2000" i="1"/>
              <a:t>l</a:t>
            </a:r>
            <a:r>
              <a:rPr kumimoji="1" lang="en-US" altLang="en-US" sz="2000"/>
              <a:t> si </a:t>
            </a:r>
            <a:r>
              <a:rPr kumimoji="1" lang="en-US" altLang="en-US" sz="2000" i="1"/>
              <a:t>r</a:t>
            </a:r>
            <a:r>
              <a:rPr kumimoji="1" lang="en-US" altLang="en-US" sz="2000"/>
              <a:t> se determina 	</a:t>
            </a:r>
            <a:r>
              <a:rPr kumimoji="1" lang="en-US" altLang="en-US" sz="2000" b="1"/>
              <a:t>automat</a:t>
            </a:r>
            <a:r>
              <a:rPr kumimoji="1" lang="en-US" altLang="en-US" sz="2000"/>
              <a:t> si se </a:t>
            </a:r>
            <a:r>
              <a:rPr kumimoji="1" lang="en-US" altLang="en-US" sz="2000" b="1"/>
              <a:t>actualizeaza dinamic</a:t>
            </a:r>
            <a:endParaRPr kumimoji="1" lang="en-US" altLang="en-US" sz="2000"/>
          </a:p>
          <a:p>
            <a:pPr algn="just">
              <a:defRPr/>
            </a:pPr>
            <a:r>
              <a:rPr kumimoji="1" lang="en-US" altLang="en-US" sz="2000"/>
              <a:t>		</a:t>
            </a:r>
            <a:r>
              <a:rPr kumimoji="1" lang="en-US" altLang="en-US" sz="2000">
                <a:solidFill>
                  <a:srgbClr val="FFFF00"/>
                </a:solidFill>
              </a:rPr>
              <a:t>- </a:t>
            </a:r>
            <a:r>
              <a:rPr kumimoji="1" lang="en-US" altLang="en-US" sz="2000" b="1">
                <a:solidFill>
                  <a:srgbClr val="FFFF00"/>
                </a:solidFill>
              </a:rPr>
              <a:t>avantaje:</a:t>
            </a:r>
            <a:r>
              <a:rPr kumimoji="1" lang="en-US" altLang="en-US" sz="2000">
                <a:solidFill>
                  <a:srgbClr val="FFFF00"/>
                </a:solidFill>
              </a:rPr>
              <a:t> furnizeaza solutia </a:t>
            </a:r>
            <a:r>
              <a:rPr kumimoji="1" lang="en-US" altLang="en-US" sz="2000" b="1">
                <a:solidFill>
                  <a:srgbClr val="FFFF00"/>
                </a:solidFill>
              </a:rPr>
              <a:t>cea mai apropiata de optim</a:t>
            </a:r>
            <a:r>
              <a:rPr kumimoji="1" lang="en-US" altLang="en-US" sz="2000">
                <a:solidFill>
                  <a:srgbClr val="FFFF00"/>
                </a:solidFill>
              </a:rPr>
              <a:t> la un </a:t>
            </a:r>
            <a:r>
              <a:rPr kumimoji="1" lang="en-US" altLang="en-US" sz="2000" b="1">
                <a:solidFill>
                  <a:srgbClr val="FFFF00"/>
                </a:solidFill>
              </a:rPr>
              <a:t>cost modest 	de calcul</a:t>
            </a:r>
            <a:r>
              <a:rPr kumimoji="1" lang="en-US" altLang="en-US" sz="2000"/>
              <a:t>			</a:t>
            </a:r>
          </a:p>
        </p:txBody>
      </p:sp>
      <p:grpSp>
        <p:nvGrpSpPr>
          <p:cNvPr id="45059" name="Group 103">
            <a:extLst>
              <a:ext uri="{FF2B5EF4-FFF2-40B4-BE49-F238E27FC236}">
                <a16:creationId xmlns:a16="http://schemas.microsoft.com/office/drawing/2014/main" id="{8F9694D3-F931-44AE-BFAC-EB8B3851F002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9" name="Rectangle 104">
              <a:extLst>
                <a:ext uri="{FF2B5EF4-FFF2-40B4-BE49-F238E27FC236}">
                  <a16:creationId xmlns:a16="http://schemas.microsoft.com/office/drawing/2014/main" id="{A6916910-E7BD-420D-A37E-3B095A490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dirty="0"/>
            </a:p>
          </p:txBody>
        </p:sp>
        <p:sp>
          <p:nvSpPr>
            <p:cNvPr id="10" name="Rectangle 105">
              <a:extLst>
                <a:ext uri="{FF2B5EF4-FFF2-40B4-BE49-F238E27FC236}">
                  <a16:creationId xmlns:a16="http://schemas.microsoft.com/office/drawing/2014/main" id="{57E5A8A7-C7D8-4F20-A6A5-C3CE9C020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dirty="0"/>
                <a:t>Curs 6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Text Box 3">
            <a:extLst>
              <a:ext uri="{FF2B5EF4-FFF2-40B4-BE49-F238E27FC236}">
                <a16:creationId xmlns:a16="http://schemas.microsoft.com/office/drawing/2014/main" id="{888C1F6B-0FC9-4596-AE8D-D51228C20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2636838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633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Selectia trasaturilor (10)</a:t>
            </a:r>
          </a:p>
          <a:p>
            <a:pPr algn="ctr">
              <a:defRPr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ctr">
              <a:defRPr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buFontTx/>
              <a:buChar char="•"/>
              <a:defRPr/>
            </a:pPr>
            <a:r>
              <a:rPr kumimoji="1" lang="en-US" altLang="en-US" sz="2000" b="1">
                <a:solidFill>
                  <a:srgbClr val="FFFF00"/>
                </a:solidFill>
              </a:rPr>
              <a:t>Exemple de spatii de trasaturi/discriminare:</a:t>
            </a:r>
          </a:p>
          <a:p>
            <a:pPr algn="just">
              <a:defRPr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algn="just">
              <a:defRPr/>
            </a:pPr>
            <a:endParaRPr kumimoji="1" lang="en-US" altLang="en-US" sz="2000" b="1"/>
          </a:p>
          <a:p>
            <a:pPr lvl="1" algn="just">
              <a:defRPr/>
            </a:pPr>
            <a:r>
              <a:rPr kumimoji="1" lang="en-US" altLang="en-US" sz="2000"/>
              <a:t>	</a:t>
            </a:r>
          </a:p>
        </p:txBody>
      </p:sp>
      <p:pic>
        <p:nvPicPr>
          <p:cNvPr id="47107" name="Picture 5">
            <a:extLst>
              <a:ext uri="{FF2B5EF4-FFF2-40B4-BE49-F238E27FC236}">
                <a16:creationId xmlns:a16="http://schemas.microsoft.com/office/drawing/2014/main" id="{C16B9274-91ED-4BF1-B984-138C123F6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3429000" cy="251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8" name="Picture 6">
            <a:extLst>
              <a:ext uri="{FF2B5EF4-FFF2-40B4-BE49-F238E27FC236}">
                <a16:creationId xmlns:a16="http://schemas.microsoft.com/office/drawing/2014/main" id="{C6C4BD7E-704B-45A7-B205-55F82F852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038600"/>
            <a:ext cx="33528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9" name="Picture 7">
            <a:extLst>
              <a:ext uri="{FF2B5EF4-FFF2-40B4-BE49-F238E27FC236}">
                <a16:creationId xmlns:a16="http://schemas.microsoft.com/office/drawing/2014/main" id="{71BB3CDB-EB4A-4CBA-A3FC-4F620F3C1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09800"/>
            <a:ext cx="3048000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110" name="Group 103">
            <a:extLst>
              <a:ext uri="{FF2B5EF4-FFF2-40B4-BE49-F238E27FC236}">
                <a16:creationId xmlns:a16="http://schemas.microsoft.com/office/drawing/2014/main" id="{924C08E4-670A-415A-B41C-7ED415877EB8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12" name="Rectangle 104">
              <a:extLst>
                <a:ext uri="{FF2B5EF4-FFF2-40B4-BE49-F238E27FC236}">
                  <a16:creationId xmlns:a16="http://schemas.microsoft.com/office/drawing/2014/main" id="{7970BB8F-AD35-449B-B8C6-1A041116E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dirty="0"/>
            </a:p>
          </p:txBody>
        </p:sp>
        <p:sp>
          <p:nvSpPr>
            <p:cNvPr id="13" name="Rectangle 105">
              <a:extLst>
                <a:ext uri="{FF2B5EF4-FFF2-40B4-BE49-F238E27FC236}">
                  <a16:creationId xmlns:a16="http://schemas.microsoft.com/office/drawing/2014/main" id="{2D8EAA20-C0A5-43FD-8823-3A26453EC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dirty="0"/>
                <a:t>Curs 6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2A86D58-9EEE-4BA6-9778-810127A9F276}"/>
                  </a:ext>
                </a:extLst>
              </p14:cNvPr>
              <p14:cNvContentPartPr/>
              <p14:nvPr/>
            </p14:nvContentPartPr>
            <p14:xfrm>
              <a:off x="409680" y="1051560"/>
              <a:ext cx="8822160" cy="5515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2A86D58-9EEE-4BA6-9778-810127A9F2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0320" y="1042200"/>
                <a:ext cx="8840880" cy="5533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4" name="Text Box 4">
            <a:extLst>
              <a:ext uri="{FF2B5EF4-FFF2-40B4-BE49-F238E27FC236}">
                <a16:creationId xmlns:a16="http://schemas.microsoft.com/office/drawing/2014/main" id="{39A6F3F7-8AAB-459B-AF1B-2BD7D02F2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85800"/>
            <a:ext cx="9144000" cy="4241800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endParaRPr kumimoji="1" lang="en-US" altLang="en-US" sz="36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r>
              <a:rPr kumimoji="1" lang="en-US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Curs 6 – </a:t>
            </a:r>
            <a:r>
              <a:rPr kumimoji="1" lang="en-US" alt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Componentele</a:t>
            </a:r>
            <a:r>
              <a:rPr kumimoji="1" lang="en-US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sistemelor</a:t>
            </a:r>
            <a:r>
              <a:rPr kumimoji="1" lang="en-US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instruibile</a:t>
            </a:r>
            <a:r>
              <a:rPr kumimoji="1" lang="en-US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 </a:t>
            </a:r>
            <a:r>
              <a:rPr kumimoji="1" lang="en-US" alt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analiza</a:t>
            </a:r>
            <a:r>
              <a:rPr kumimoji="1" lang="en-US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 </a:t>
            </a:r>
            <a:r>
              <a:rPr kumimoji="1" lang="en-US" alt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imaginilor</a:t>
            </a:r>
            <a:r>
              <a:rPr kumimoji="1" lang="en-US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– </a:t>
            </a:r>
            <a:r>
              <a:rPr kumimoji="1" lang="en-US" alt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continuare</a:t>
            </a:r>
            <a:endParaRPr kumimoji="1" lang="en-US" altLang="en-U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en-US" altLang="en-U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en-US" altLang="en-US" sz="3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buFontTx/>
              <a:buChar char="•"/>
              <a:defRPr/>
            </a:pPr>
            <a:r>
              <a:rPr kumimoji="1" lang="it-IT" alt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Extragerea trasaturilor</a:t>
            </a:r>
          </a:p>
          <a:p>
            <a:pPr>
              <a:buFontTx/>
              <a:buChar char="•"/>
              <a:defRPr/>
            </a:pPr>
            <a:r>
              <a:rPr kumimoji="1" lang="it-IT" altLang="en-US" sz="36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Selectia trasaturilor</a:t>
            </a:r>
          </a:p>
          <a:p>
            <a:pPr>
              <a:defRPr/>
            </a:pPr>
            <a:endParaRPr kumimoji="1" lang="en-US" altLang="en-US" sz="36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6147" name="Group 103">
            <a:extLst>
              <a:ext uri="{FF2B5EF4-FFF2-40B4-BE49-F238E27FC236}">
                <a16:creationId xmlns:a16="http://schemas.microsoft.com/office/drawing/2014/main" id="{867FCEA4-A996-44FE-A054-C49F9B0053F2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7" name="Rectangle 104">
              <a:extLst>
                <a:ext uri="{FF2B5EF4-FFF2-40B4-BE49-F238E27FC236}">
                  <a16:creationId xmlns:a16="http://schemas.microsoft.com/office/drawing/2014/main" id="{01A52F62-DD62-4385-8401-D603A77F1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dirty="0"/>
            </a:p>
          </p:txBody>
        </p:sp>
        <p:sp>
          <p:nvSpPr>
            <p:cNvPr id="8" name="Rectangle 105">
              <a:extLst>
                <a:ext uri="{FF2B5EF4-FFF2-40B4-BE49-F238E27FC236}">
                  <a16:creationId xmlns:a16="http://schemas.microsoft.com/office/drawing/2014/main" id="{CACFFE87-495E-4363-8375-0B404C580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dirty="0"/>
                <a:t>Curs 6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5" name="Text Box 3">
            <a:extLst>
              <a:ext uri="{FF2B5EF4-FFF2-40B4-BE49-F238E27FC236}">
                <a16:creationId xmlns:a16="http://schemas.microsoft.com/office/drawing/2014/main" id="{EA64CD6B-011E-4354-88E3-38565426B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6355586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282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Extragerea</a:t>
            </a:r>
            <a:r>
              <a:rPr kumimoji="1" lang="en-US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trasaturilor</a:t>
            </a:r>
            <a:r>
              <a:rPr kumimoji="1" lang="en-US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kumimoji="1" lang="en-US" alt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selectia</a:t>
            </a:r>
            <a:r>
              <a:rPr kumimoji="1" lang="en-US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en-US" sz="360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trasaturilor</a:t>
            </a:r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(1)</a:t>
            </a:r>
            <a:endParaRPr kumimoji="1" lang="en-US" altLang="en-US" sz="36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en-US" altLang="en-US" b="1" dirty="0">
              <a:solidFill>
                <a:srgbClr val="FFFF00"/>
              </a:solidFill>
            </a:endParaRPr>
          </a:p>
          <a:p>
            <a:pPr algn="ctr">
              <a:defRPr/>
            </a:pPr>
            <a:endParaRPr kumimoji="1" lang="en-US" altLang="en-US" b="1" dirty="0">
              <a:solidFill>
                <a:srgbClr val="FFFF00"/>
              </a:solidFill>
            </a:endParaRPr>
          </a:p>
          <a:p>
            <a:pPr algn="just">
              <a:buFontTx/>
              <a:buChar char="•"/>
              <a:defRPr/>
            </a:pPr>
            <a:r>
              <a:rPr kumimoji="1" lang="en-US" altLang="en-US" sz="2000" b="1" dirty="0" err="1">
                <a:solidFill>
                  <a:srgbClr val="FFFF00"/>
                </a:solidFill>
              </a:rPr>
              <a:t>Extragerea</a:t>
            </a:r>
            <a:r>
              <a:rPr kumimoji="1" lang="en-US" altLang="en-US" sz="2000" b="1" dirty="0">
                <a:solidFill>
                  <a:srgbClr val="FFFF00"/>
                </a:solidFill>
              </a:rPr>
              <a:t> </a:t>
            </a:r>
            <a:r>
              <a:rPr kumimoji="1" lang="en-US" altLang="en-US" sz="2000" dirty="0" err="1">
                <a:solidFill>
                  <a:srgbClr val="FFFF00"/>
                </a:solidFill>
              </a:rPr>
              <a:t>trasaturilor</a:t>
            </a:r>
            <a:r>
              <a:rPr kumimoji="1" lang="en-US" altLang="en-US" sz="2000" dirty="0">
                <a:solidFill>
                  <a:srgbClr val="FFFF00"/>
                </a:solidFill>
              </a:rPr>
              <a:t> </a:t>
            </a:r>
            <a:r>
              <a:rPr kumimoji="1" lang="en-US" altLang="en-US" sz="2000" dirty="0" err="1">
                <a:solidFill>
                  <a:srgbClr val="FFFF00"/>
                </a:solidFill>
              </a:rPr>
              <a:t>si</a:t>
            </a:r>
            <a:r>
              <a:rPr kumimoji="1" lang="en-US" altLang="en-US" sz="2000" dirty="0">
                <a:solidFill>
                  <a:srgbClr val="FFFF00"/>
                </a:solidFill>
              </a:rPr>
              <a:t> </a:t>
            </a:r>
            <a:r>
              <a:rPr kumimoji="1" lang="en-US" altLang="en-US" sz="2000" b="1" dirty="0" err="1">
                <a:solidFill>
                  <a:srgbClr val="FFFF00"/>
                </a:solidFill>
              </a:rPr>
              <a:t>selectia</a:t>
            </a:r>
            <a:r>
              <a:rPr kumimoji="1" lang="en-US" altLang="en-US" sz="2000" dirty="0">
                <a:solidFill>
                  <a:srgbClr val="FFFF00"/>
                </a:solidFill>
              </a:rPr>
              <a:t> </a:t>
            </a:r>
            <a:r>
              <a:rPr kumimoji="1" lang="en-US" altLang="en-US" sz="2000" dirty="0" err="1">
                <a:solidFill>
                  <a:srgbClr val="FFFF00"/>
                </a:solidFill>
              </a:rPr>
              <a:t>trasaturilor</a:t>
            </a:r>
            <a:r>
              <a:rPr kumimoji="1" lang="en-US" altLang="en-US" sz="2000" dirty="0">
                <a:solidFill>
                  <a:srgbClr val="FFFF00"/>
                </a:solidFill>
              </a:rPr>
              <a:t> – </a:t>
            </a:r>
            <a:r>
              <a:rPr kumimoji="1" lang="en-US" altLang="en-US" sz="2000" dirty="0" err="1">
                <a:solidFill>
                  <a:srgbClr val="FFFF00"/>
                </a:solidFill>
              </a:rPr>
              <a:t>concepte</a:t>
            </a:r>
            <a:r>
              <a:rPr kumimoji="1" lang="en-US" altLang="en-US" sz="2000" dirty="0">
                <a:solidFill>
                  <a:srgbClr val="FFFF00"/>
                </a:solidFill>
              </a:rPr>
              <a:t> </a:t>
            </a:r>
            <a:r>
              <a:rPr kumimoji="1" lang="en-US" altLang="en-US" sz="2000" dirty="0" err="1">
                <a:solidFill>
                  <a:srgbClr val="FFFF00"/>
                </a:solidFill>
              </a:rPr>
              <a:t>diferite</a:t>
            </a:r>
            <a:r>
              <a:rPr kumimoji="1" lang="en-US" altLang="en-US" sz="2000" dirty="0">
                <a:solidFill>
                  <a:srgbClr val="FFFF00"/>
                </a:solidFill>
              </a:rPr>
              <a:t>:</a:t>
            </a:r>
          </a:p>
          <a:p>
            <a:pPr lvl="1" algn="just">
              <a:buFontTx/>
              <a:buChar char="•"/>
              <a:defRPr/>
            </a:pPr>
            <a:endParaRPr kumimoji="1" lang="en-US" altLang="en-US" sz="2000" b="1" dirty="0">
              <a:solidFill>
                <a:srgbClr val="FFFF00"/>
              </a:solidFill>
            </a:endParaRPr>
          </a:p>
          <a:p>
            <a:pPr lvl="1" algn="just">
              <a:buFontTx/>
              <a:buChar char="•"/>
              <a:defRPr/>
            </a:pPr>
            <a:r>
              <a:rPr kumimoji="1" lang="en-US" altLang="en-US" sz="2000" b="1" dirty="0">
                <a:solidFill>
                  <a:srgbClr val="FFFF00"/>
                </a:solidFill>
              </a:rPr>
              <a:t> </a:t>
            </a:r>
            <a:r>
              <a:rPr kumimoji="1" lang="en-US" altLang="en-US" sz="2000" b="1" dirty="0" err="1">
                <a:solidFill>
                  <a:srgbClr val="FFFF00"/>
                </a:solidFill>
              </a:rPr>
              <a:t>Extragerea</a:t>
            </a:r>
            <a:r>
              <a:rPr kumimoji="1" lang="en-US" altLang="en-US" sz="2000" b="1" dirty="0">
                <a:solidFill>
                  <a:srgbClr val="FFFF00"/>
                </a:solidFill>
              </a:rPr>
              <a:t> </a:t>
            </a:r>
            <a:r>
              <a:rPr kumimoji="1" lang="en-US" altLang="en-US" sz="2000" b="1" dirty="0" err="1">
                <a:solidFill>
                  <a:srgbClr val="FFFF00"/>
                </a:solidFill>
              </a:rPr>
              <a:t>trasaturilor</a:t>
            </a:r>
            <a:r>
              <a:rPr kumimoji="1" lang="en-US" altLang="en-US" sz="2000" dirty="0"/>
              <a:t>: </a:t>
            </a:r>
          </a:p>
          <a:p>
            <a:pPr lvl="1" algn="just">
              <a:defRPr/>
            </a:pPr>
            <a:r>
              <a:rPr kumimoji="1" lang="en-US" altLang="en-US" sz="2000" dirty="0"/>
              <a:t>Fie </a:t>
            </a:r>
            <a:r>
              <a:rPr kumimoji="1" lang="en-US" altLang="en-US" sz="2000" dirty="0">
                <a:latin typeface="Blackadder ITC" panose="020B0604020202020204" pitchFamily="82" charset="0"/>
              </a:rPr>
              <a:t>F </a:t>
            </a:r>
            <a:r>
              <a:rPr kumimoji="1" lang="en-US" altLang="en-US" sz="2000" dirty="0"/>
              <a:t>=</a:t>
            </a:r>
            <a:r>
              <a:rPr kumimoji="1" lang="en-US" altLang="en-US" sz="2000" dirty="0">
                <a:latin typeface="Castellar" panose="020B0604020202020204" pitchFamily="18" charset="0"/>
              </a:rPr>
              <a:t>R</a:t>
            </a:r>
            <a:r>
              <a:rPr kumimoji="1" lang="en-US" altLang="en-US" sz="2000" baseline="30000" dirty="0"/>
              <a:t>D</a:t>
            </a:r>
            <a:r>
              <a:rPr kumimoji="1" lang="en-US" altLang="en-US" sz="2000" dirty="0"/>
              <a:t>, un </a:t>
            </a:r>
            <a:r>
              <a:rPr kumimoji="1" lang="en-US" altLang="en-US" sz="2000" dirty="0" err="1"/>
              <a:t>spatiu</a:t>
            </a:r>
            <a:r>
              <a:rPr kumimoji="1" lang="en-US" altLang="en-US" sz="2000" dirty="0"/>
              <a:t> al </a:t>
            </a:r>
            <a:r>
              <a:rPr kumimoji="1" lang="en-US" altLang="en-US" sz="2000" dirty="0" err="1"/>
              <a:t>trasaturilor</a:t>
            </a:r>
            <a:r>
              <a:rPr kumimoji="1" lang="en-US" altLang="en-US" sz="2000" dirty="0"/>
              <a:t>, de </a:t>
            </a:r>
            <a:r>
              <a:rPr kumimoji="1" lang="en-US" altLang="en-US" sz="2000" dirty="0" err="1"/>
              <a:t>dimensiune</a:t>
            </a:r>
            <a:r>
              <a:rPr kumimoji="1" lang="en-US" altLang="en-US" sz="2000" dirty="0"/>
              <a:t> maxima, in care se </a:t>
            </a:r>
            <a:r>
              <a:rPr kumimoji="1" lang="en-US" altLang="en-US" sz="2000" dirty="0" err="1"/>
              <a:t>reprezinta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imaginea</a:t>
            </a:r>
            <a:r>
              <a:rPr kumimoji="1" lang="en-US" altLang="en-US" sz="2000" dirty="0"/>
              <a:t>.</a:t>
            </a:r>
          </a:p>
          <a:p>
            <a:pPr lvl="1" algn="just">
              <a:defRPr/>
            </a:pPr>
            <a:r>
              <a:rPr kumimoji="1" lang="en-US" altLang="en-US" sz="2000" b="1" dirty="0">
                <a:solidFill>
                  <a:srgbClr val="FFFF00"/>
                </a:solidFill>
              </a:rPr>
              <a:t>Def.:</a:t>
            </a:r>
            <a:r>
              <a:rPr kumimoji="1" lang="en-US" altLang="en-US" sz="2000" dirty="0">
                <a:solidFill>
                  <a:srgbClr val="FFFF00"/>
                </a:solidFill>
              </a:rPr>
              <a:t>  </a:t>
            </a:r>
            <a:r>
              <a:rPr kumimoji="1" lang="en-US" altLang="en-US" sz="2000" b="1" dirty="0">
                <a:solidFill>
                  <a:srgbClr val="FFFF00"/>
                </a:solidFill>
              </a:rPr>
              <a:t>	</a:t>
            </a:r>
            <a:r>
              <a:rPr kumimoji="1" lang="en-US" altLang="en-US" sz="2000" b="1" dirty="0" err="1"/>
              <a:t>metodele</a:t>
            </a:r>
            <a:r>
              <a:rPr kumimoji="1" lang="en-US" altLang="en-US" sz="2000" b="1" dirty="0"/>
              <a:t> de </a:t>
            </a:r>
            <a:r>
              <a:rPr kumimoji="1" lang="en-US" altLang="en-US" sz="2000" b="1" dirty="0" err="1"/>
              <a:t>selectie</a:t>
            </a:r>
            <a:r>
              <a:rPr kumimoji="1" lang="en-US" altLang="en-US" sz="2000" b="1" dirty="0"/>
              <a:t> a </a:t>
            </a:r>
            <a:r>
              <a:rPr kumimoji="1" lang="en-US" altLang="en-US" sz="2000" b="1" dirty="0" err="1"/>
              <a:t>trasaturilor</a:t>
            </a:r>
            <a:r>
              <a:rPr kumimoji="1" lang="en-US" altLang="en-US" sz="2000" dirty="0"/>
              <a:t> = </a:t>
            </a:r>
            <a:r>
              <a:rPr kumimoji="1" lang="en-US" altLang="en-US" sz="2000" dirty="0" err="1"/>
              <a:t>transformari</a:t>
            </a:r>
            <a:r>
              <a:rPr kumimoji="1" lang="en-US" altLang="en-US" sz="2000" dirty="0"/>
              <a:t> </a:t>
            </a:r>
            <a:r>
              <a:rPr kumimoji="1" lang="en-US" altLang="en-US" sz="2000" i="1" dirty="0"/>
              <a:t>f</a:t>
            </a:r>
            <a:r>
              <a:rPr kumimoji="1" lang="en-US" altLang="en-US" sz="2000" dirty="0"/>
              <a:t>: </a:t>
            </a:r>
            <a:r>
              <a:rPr kumimoji="1" lang="en-US" altLang="en-US" sz="2000" dirty="0">
                <a:latin typeface="Castellar" panose="020B0604020202020204" pitchFamily="18" charset="0"/>
              </a:rPr>
              <a:t>R</a:t>
            </a:r>
            <a:r>
              <a:rPr kumimoji="1" lang="en-US" altLang="en-US" sz="2000" baseline="30000" dirty="0"/>
              <a:t>D</a:t>
            </a:r>
            <a:r>
              <a:rPr kumimoji="1" lang="en-US" altLang="en-US" sz="2000" dirty="0"/>
              <a:t> </a:t>
            </a:r>
            <a:r>
              <a:rPr kumimoji="1" lang="en-US" altLang="en-US" sz="2000" dirty="0">
                <a:cs typeface="Times New Roman" panose="02020603050405020304" pitchFamily="18" charset="0"/>
              </a:rPr>
              <a:t>→</a:t>
            </a:r>
            <a:r>
              <a:rPr kumimoji="1" lang="en-US" altLang="en-US" sz="2000" b="1" dirty="0">
                <a:solidFill>
                  <a:srgbClr val="FFFF00"/>
                </a:solidFill>
              </a:rPr>
              <a:t>	 </a:t>
            </a:r>
            <a:r>
              <a:rPr kumimoji="1" lang="en-US" altLang="en-US" sz="2000" dirty="0">
                <a:latin typeface="Castellar" panose="020B0604020202020204" pitchFamily="18" charset="0"/>
              </a:rPr>
              <a:t>R</a:t>
            </a:r>
            <a:r>
              <a:rPr kumimoji="1" lang="en-US" altLang="en-US" sz="2000" baseline="30000" dirty="0"/>
              <a:t>F</a:t>
            </a:r>
            <a:r>
              <a:rPr kumimoji="1" lang="en-US" altLang="en-US" sz="2000" dirty="0"/>
              <a:t>, cu F&lt;&lt;D, </a:t>
            </a:r>
            <a:r>
              <a:rPr kumimoji="1" lang="en-US" altLang="en-US" sz="2000" dirty="0" err="1"/>
              <a:t>astfel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incat</a:t>
            </a:r>
            <a:r>
              <a:rPr kumimoji="1" lang="en-US" altLang="en-US" sz="2000" dirty="0"/>
              <a:t> in </a:t>
            </a:r>
            <a:r>
              <a:rPr kumimoji="1" lang="en-US" altLang="en-US" sz="2000" dirty="0" err="1"/>
              <a:t>noul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spatiu</a:t>
            </a:r>
            <a:r>
              <a:rPr kumimoji="1" lang="en-US" altLang="en-US" sz="2000" dirty="0"/>
              <a:t> de </a:t>
            </a:r>
            <a:r>
              <a:rPr kumimoji="1" lang="en-US" altLang="en-US" sz="2000" dirty="0" err="1"/>
              <a:t>trasaturi</a:t>
            </a:r>
            <a:r>
              <a:rPr kumimoji="1" lang="en-US" altLang="en-US" sz="2000" dirty="0"/>
              <a:t> </a:t>
            </a:r>
            <a:r>
              <a:rPr kumimoji="1" lang="en-US" altLang="en-US" sz="2000" dirty="0">
                <a:latin typeface="Blackadder ITC" panose="020B0604020202020204" pitchFamily="82" charset="0"/>
              </a:rPr>
              <a:t>F </a:t>
            </a:r>
            <a:r>
              <a:rPr kumimoji="1" lang="en-US" altLang="en-US" sz="2000" baseline="-25000" dirty="0">
                <a:latin typeface="Blackadder ITC" panose="020B0604020202020204" pitchFamily="82" charset="0"/>
              </a:rPr>
              <a:t>r</a:t>
            </a:r>
            <a:r>
              <a:rPr kumimoji="1" lang="en-US" altLang="en-US" sz="2000" dirty="0"/>
              <a:t>=</a:t>
            </a:r>
            <a:r>
              <a:rPr kumimoji="1" lang="en-US" altLang="en-US" sz="2000" dirty="0">
                <a:latin typeface="Castellar" panose="020B0604020202020204" pitchFamily="18" charset="0"/>
              </a:rPr>
              <a:t>R</a:t>
            </a:r>
            <a:r>
              <a:rPr kumimoji="1" lang="en-US" altLang="en-US" sz="2000" baseline="30000" dirty="0"/>
              <a:t>F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sa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existe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toata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informatia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necesara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analizei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imaginii</a:t>
            </a:r>
            <a:r>
              <a:rPr kumimoji="1" lang="en-US" altLang="en-US" sz="2000" dirty="0"/>
              <a:t>, </a:t>
            </a:r>
            <a:r>
              <a:rPr kumimoji="1" lang="en-US" altLang="en-US" sz="2000" dirty="0" err="1"/>
              <a:t>dar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informatia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redundanta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si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nesemnificativa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sa</a:t>
            </a:r>
            <a:r>
              <a:rPr kumimoji="1" lang="en-US" altLang="en-US" sz="2000" dirty="0"/>
              <a:t> fie </a:t>
            </a:r>
            <a:r>
              <a:rPr kumimoji="1" lang="en-US" altLang="en-US" sz="2000" dirty="0" err="1"/>
              <a:t>redusa</a:t>
            </a:r>
            <a:r>
              <a:rPr kumimoji="1" lang="en-US" altLang="en-US" sz="2000" dirty="0"/>
              <a:t> la minimum.</a:t>
            </a:r>
          </a:p>
          <a:p>
            <a:pPr lvl="1" algn="just">
              <a:defRPr/>
            </a:pPr>
            <a:endParaRPr kumimoji="1" lang="en-US" altLang="en-US" sz="2000" dirty="0"/>
          </a:p>
          <a:p>
            <a:pPr lvl="1" algn="just">
              <a:defRPr/>
            </a:pPr>
            <a:r>
              <a:rPr kumimoji="1" lang="en-US" altLang="en-US" sz="2000" b="1" dirty="0">
                <a:solidFill>
                  <a:srgbClr val="FFFF00"/>
                </a:solidFill>
              </a:rPr>
              <a:t>Obs.1: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Transformarea</a:t>
            </a:r>
            <a:r>
              <a:rPr kumimoji="1" lang="en-US" altLang="en-US" sz="2000" dirty="0"/>
              <a:t> </a:t>
            </a:r>
            <a:r>
              <a:rPr kumimoji="1" lang="en-US" altLang="en-US" sz="2000" i="1" dirty="0"/>
              <a:t>f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poate</a:t>
            </a:r>
            <a:r>
              <a:rPr kumimoji="1" lang="en-US" altLang="en-US" sz="2000" dirty="0"/>
              <a:t> fi </a:t>
            </a:r>
            <a:r>
              <a:rPr kumimoji="1" lang="en-US" altLang="en-US" sz="2000" dirty="0" err="1"/>
              <a:t>liniara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sau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neliniara</a:t>
            </a:r>
            <a:endParaRPr kumimoji="1" lang="en-US" altLang="en-US" sz="2000" dirty="0"/>
          </a:p>
          <a:p>
            <a:pPr lvl="3" algn="just">
              <a:buFontTx/>
              <a:buChar char="•"/>
              <a:defRPr/>
            </a:pPr>
            <a:r>
              <a:rPr kumimoji="1" lang="en-US" altLang="en-US" sz="2000" dirty="0"/>
              <a:t>	</a:t>
            </a:r>
            <a:r>
              <a:rPr kumimoji="1" lang="en-US" altLang="en-US" sz="2000" i="1" dirty="0" err="1"/>
              <a:t>Transformari</a:t>
            </a:r>
            <a:r>
              <a:rPr kumimoji="1" lang="en-US" altLang="en-US" sz="2000" i="1" dirty="0"/>
              <a:t> f </a:t>
            </a:r>
            <a:r>
              <a:rPr kumimoji="1" lang="en-US" altLang="en-US" sz="2000" i="1" dirty="0" err="1"/>
              <a:t>liniare</a:t>
            </a:r>
            <a:r>
              <a:rPr kumimoji="1" lang="en-US" altLang="en-US" sz="2000" i="1" dirty="0"/>
              <a:t>:</a:t>
            </a:r>
            <a:r>
              <a:rPr kumimoji="1" lang="en-US" altLang="en-US" sz="2000" b="1" i="1" dirty="0"/>
              <a:t> </a:t>
            </a:r>
            <a:r>
              <a:rPr kumimoji="1" lang="en-US" altLang="en-US" sz="2000" b="1" dirty="0">
                <a:solidFill>
                  <a:srgbClr val="FFFF00"/>
                </a:solidFill>
              </a:rPr>
              <a:t>PCA (</a:t>
            </a:r>
            <a:r>
              <a:rPr kumimoji="1" lang="en-US" altLang="en-US" sz="2000" b="1" dirty="0" err="1">
                <a:solidFill>
                  <a:srgbClr val="FFFF00"/>
                </a:solidFill>
              </a:rPr>
              <a:t>Karhunen-Loeve</a:t>
            </a:r>
            <a:r>
              <a:rPr kumimoji="1" lang="en-US" altLang="en-US" sz="2000" b="1" dirty="0">
                <a:solidFill>
                  <a:srgbClr val="FFFF00"/>
                </a:solidFill>
              </a:rPr>
              <a:t>)</a:t>
            </a:r>
            <a:r>
              <a:rPr kumimoji="1" lang="en-US" altLang="en-US" sz="2000" dirty="0"/>
              <a:t>;  LDA (linear discriminant analysis)</a:t>
            </a:r>
          </a:p>
          <a:p>
            <a:pPr lvl="3" algn="just">
              <a:buFontTx/>
              <a:buChar char="•"/>
              <a:defRPr/>
            </a:pPr>
            <a:r>
              <a:rPr kumimoji="1" lang="en-US" altLang="en-US" sz="2000" dirty="0"/>
              <a:t>	</a:t>
            </a:r>
            <a:r>
              <a:rPr kumimoji="1" lang="en-US" altLang="en-US" sz="2000" i="1" dirty="0" err="1"/>
              <a:t>Transformari</a:t>
            </a:r>
            <a:r>
              <a:rPr kumimoji="1" lang="en-US" altLang="en-US" sz="2000" i="1" dirty="0"/>
              <a:t> f </a:t>
            </a:r>
            <a:r>
              <a:rPr kumimoji="1" lang="en-US" altLang="en-US" sz="2000" i="1" dirty="0" err="1"/>
              <a:t>neliniare</a:t>
            </a:r>
            <a:r>
              <a:rPr kumimoji="1" lang="en-US" altLang="en-US" sz="2000" i="1" dirty="0"/>
              <a:t>: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metode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bazate</a:t>
            </a:r>
            <a:r>
              <a:rPr kumimoji="1" lang="en-US" altLang="en-US" sz="2000" dirty="0"/>
              <a:t> pe </a:t>
            </a:r>
            <a:r>
              <a:rPr kumimoji="1" lang="en-US" altLang="en-US" sz="2000" err="1"/>
              <a:t>functii</a:t>
            </a:r>
            <a:r>
              <a:rPr kumimoji="1" lang="en-US" altLang="en-US" sz="2000"/>
              <a:t> kernel, retele </a:t>
            </a:r>
            <a:r>
              <a:rPr kumimoji="1" lang="en-US" altLang="en-US" sz="2000" dirty="0" err="1"/>
              <a:t>neuronale</a:t>
            </a:r>
            <a:r>
              <a:rPr kumimoji="1" lang="en-US" altLang="en-US" sz="2000"/>
              <a:t>, retele neuronale convolutionale, harti </a:t>
            </a:r>
            <a:r>
              <a:rPr kumimoji="1" lang="en-US" altLang="en-US" sz="2000" dirty="0" err="1"/>
              <a:t>Kohonen</a:t>
            </a:r>
            <a:r>
              <a:rPr kumimoji="1" lang="en-US" altLang="en-US" sz="2000" dirty="0"/>
              <a:t> (</a:t>
            </a:r>
            <a:r>
              <a:rPr kumimoji="1" lang="en-US" altLang="en-US" sz="2000"/>
              <a:t>SOM), </a:t>
            </a:r>
            <a:r>
              <a:rPr kumimoji="1" lang="en-US" altLang="en-US" sz="2000" dirty="0"/>
              <a:t>etc. </a:t>
            </a:r>
            <a:r>
              <a:rPr kumimoji="1" lang="en-US" altLang="en-US" sz="2000" b="1" dirty="0"/>
              <a:t> </a:t>
            </a:r>
          </a:p>
          <a:p>
            <a:pPr lvl="1" algn="just">
              <a:defRPr/>
            </a:pPr>
            <a:r>
              <a:rPr kumimoji="1" lang="en-US" altLang="en-US" sz="2000" dirty="0"/>
              <a:t>	</a:t>
            </a:r>
          </a:p>
        </p:txBody>
      </p:sp>
      <p:grpSp>
        <p:nvGrpSpPr>
          <p:cNvPr id="10243" name="Group 103">
            <a:extLst>
              <a:ext uri="{FF2B5EF4-FFF2-40B4-BE49-F238E27FC236}">
                <a16:creationId xmlns:a16="http://schemas.microsoft.com/office/drawing/2014/main" id="{9630D77A-EBC7-448B-BBB9-C228FE4806B0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9" name="Rectangle 104">
              <a:extLst>
                <a:ext uri="{FF2B5EF4-FFF2-40B4-BE49-F238E27FC236}">
                  <a16:creationId xmlns:a16="http://schemas.microsoft.com/office/drawing/2014/main" id="{1FE23131-375A-44AD-8373-BD74AE943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dirty="0"/>
            </a:p>
          </p:txBody>
        </p:sp>
        <p:sp>
          <p:nvSpPr>
            <p:cNvPr id="10" name="Rectangle 105">
              <a:extLst>
                <a:ext uri="{FF2B5EF4-FFF2-40B4-BE49-F238E27FC236}">
                  <a16:creationId xmlns:a16="http://schemas.microsoft.com/office/drawing/2014/main" id="{2DF761FB-8E47-4C33-AEC3-E20DA9887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dirty="0"/>
                <a:t>Curs 6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Text Box 3">
            <a:extLst>
              <a:ext uri="{FF2B5EF4-FFF2-40B4-BE49-F238E27FC236}">
                <a16:creationId xmlns:a16="http://schemas.microsoft.com/office/drawing/2014/main" id="{2C5A6F15-31DA-4D97-AF38-7814DD5AB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3832225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282575"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7788"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Extragerea</a:t>
            </a:r>
            <a:r>
              <a:rPr kumimoji="1" lang="en-US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trasaturilor</a:t>
            </a:r>
            <a:r>
              <a:rPr kumimoji="1" lang="en-US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kumimoji="1" lang="en-US" alt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selectia</a:t>
            </a:r>
            <a:r>
              <a:rPr kumimoji="1" lang="en-US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en-US" sz="360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trasaturilor</a:t>
            </a:r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(2)</a:t>
            </a:r>
            <a:endParaRPr kumimoji="1" lang="en-US" altLang="en-US" sz="36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en-US" altLang="en-US" b="1" dirty="0">
              <a:solidFill>
                <a:srgbClr val="FFFF00"/>
              </a:solidFill>
            </a:endParaRPr>
          </a:p>
          <a:p>
            <a:pPr algn="just">
              <a:defRPr/>
            </a:pPr>
            <a:r>
              <a:rPr kumimoji="1" lang="en-US" altLang="en-US" sz="2000" b="1" dirty="0">
                <a:solidFill>
                  <a:srgbClr val="FFFF00"/>
                </a:solidFill>
              </a:rPr>
              <a:t>Obs.2:</a:t>
            </a:r>
            <a:r>
              <a:rPr kumimoji="1" lang="en-US" altLang="en-US" sz="2000" dirty="0"/>
              <a:t> In </a:t>
            </a:r>
            <a:r>
              <a:rPr kumimoji="1" lang="en-US" altLang="en-US" sz="2000" dirty="0" err="1"/>
              <a:t>cazul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imaginilor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digitale</a:t>
            </a:r>
            <a:r>
              <a:rPr kumimoji="1" lang="en-US" altLang="en-US" sz="2000" dirty="0"/>
              <a:t>, </a:t>
            </a:r>
            <a:r>
              <a:rPr kumimoji="1" lang="en-US" altLang="en-US" sz="2000" dirty="0" err="1"/>
              <a:t>exista</a:t>
            </a:r>
            <a:r>
              <a:rPr kumimoji="1" lang="en-US" altLang="en-US" sz="2000" dirty="0"/>
              <a:t> o </a:t>
            </a:r>
            <a:r>
              <a:rPr kumimoji="1" lang="en-US" altLang="en-US" sz="2000" dirty="0" err="1"/>
              <a:t>serie</a:t>
            </a:r>
            <a:r>
              <a:rPr kumimoji="1" lang="en-US" altLang="en-US" sz="2000" dirty="0"/>
              <a:t> de </a:t>
            </a:r>
            <a:r>
              <a:rPr kumimoji="1" lang="en-US" altLang="en-US" sz="2000" dirty="0" err="1"/>
              <a:t>trasaturi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frecvent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extrase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pentru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analiza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si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segmentarea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imaginilor</a:t>
            </a:r>
            <a:r>
              <a:rPr kumimoji="1" lang="en-US" altLang="en-US" sz="2000" dirty="0"/>
              <a:t>, cum </a:t>
            </a:r>
            <a:r>
              <a:rPr kumimoji="1" lang="en-US" altLang="en-US" sz="2000" dirty="0" err="1"/>
              <a:t>ar</a:t>
            </a:r>
            <a:r>
              <a:rPr kumimoji="1" lang="en-US" altLang="en-US" sz="2000" dirty="0"/>
              <a:t> fi: </a:t>
            </a:r>
            <a:r>
              <a:rPr kumimoji="1" lang="en-US" altLang="en-US" sz="2000" dirty="0" err="1"/>
              <a:t>nivele</a:t>
            </a:r>
            <a:r>
              <a:rPr kumimoji="1" lang="en-US" altLang="en-US" sz="2000" dirty="0"/>
              <a:t> de </a:t>
            </a:r>
            <a:r>
              <a:rPr kumimoji="1" lang="en-US" altLang="en-US" sz="2000" dirty="0" err="1"/>
              <a:t>gri</a:t>
            </a:r>
            <a:r>
              <a:rPr kumimoji="1" lang="en-US" altLang="en-US" sz="2000" dirty="0"/>
              <a:t>/</a:t>
            </a:r>
            <a:r>
              <a:rPr kumimoji="1" lang="en-US" altLang="en-US" sz="2000" dirty="0" err="1"/>
              <a:t>intensitate</a:t>
            </a:r>
            <a:r>
              <a:rPr kumimoji="1" lang="en-US" altLang="en-US" sz="2000" dirty="0"/>
              <a:t> a </a:t>
            </a:r>
            <a:r>
              <a:rPr kumimoji="1" lang="en-US" altLang="en-US" sz="2000" dirty="0" err="1"/>
              <a:t>unei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componente</a:t>
            </a:r>
            <a:r>
              <a:rPr kumimoji="1" lang="en-US" altLang="en-US" sz="2000" dirty="0"/>
              <a:t> de </a:t>
            </a:r>
            <a:r>
              <a:rPr kumimoji="1" lang="en-US" altLang="en-US" sz="2000" dirty="0" err="1"/>
              <a:t>culoare</a:t>
            </a:r>
            <a:r>
              <a:rPr kumimoji="1" lang="en-US" altLang="en-US" sz="2000" dirty="0"/>
              <a:t>; </a:t>
            </a:r>
            <a:r>
              <a:rPr kumimoji="1" lang="en-US" altLang="en-US" sz="2000" dirty="0" err="1"/>
              <a:t>muchii</a:t>
            </a:r>
            <a:r>
              <a:rPr kumimoji="1" lang="en-US" altLang="en-US" sz="2000" dirty="0"/>
              <a:t>; </a:t>
            </a:r>
            <a:r>
              <a:rPr kumimoji="1" lang="en-US" altLang="en-US" sz="2000" dirty="0" err="1"/>
              <a:t>mediana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luminantei</a:t>
            </a:r>
            <a:r>
              <a:rPr kumimoji="1" lang="en-US" altLang="en-US" sz="2000" dirty="0"/>
              <a:t> in </a:t>
            </a:r>
            <a:r>
              <a:rPr kumimoji="1" lang="en-US" altLang="en-US" sz="2000" dirty="0" err="1"/>
              <a:t>ferestre</a:t>
            </a:r>
            <a:r>
              <a:rPr kumimoji="1" lang="en-US" altLang="en-US" sz="2000" dirty="0"/>
              <a:t> de </a:t>
            </a:r>
            <a:r>
              <a:rPr kumimoji="1" lang="en-US" altLang="en-US" sz="2000" dirty="0" err="1"/>
              <a:t>dimensiuni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mici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centrate</a:t>
            </a:r>
            <a:r>
              <a:rPr kumimoji="1" lang="en-US" altLang="en-US" sz="2000" dirty="0"/>
              <a:t> pe </a:t>
            </a:r>
            <a:r>
              <a:rPr kumimoji="1" lang="en-US" altLang="en-US" sz="2000" dirty="0" err="1"/>
              <a:t>pixelul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curent</a:t>
            </a:r>
            <a:r>
              <a:rPr kumimoji="1" lang="en-US" altLang="en-US" sz="2000" dirty="0"/>
              <a:t>; </a:t>
            </a:r>
            <a:r>
              <a:rPr kumimoji="1" lang="en-US" altLang="en-US" sz="2000" dirty="0" err="1"/>
              <a:t>varianta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luminantei</a:t>
            </a:r>
            <a:r>
              <a:rPr kumimoji="1" lang="en-US" altLang="en-US" sz="2000" dirty="0"/>
              <a:t>; </a:t>
            </a:r>
            <a:r>
              <a:rPr kumimoji="1" lang="en-US" altLang="en-US" sz="2000" dirty="0" err="1"/>
              <a:t>nuanta</a:t>
            </a:r>
            <a:r>
              <a:rPr kumimoji="1" lang="en-US" altLang="en-US" sz="2000" dirty="0"/>
              <a:t>; </a:t>
            </a:r>
            <a:r>
              <a:rPr kumimoji="1" lang="en-US" altLang="en-US" sz="2000" dirty="0" err="1"/>
              <a:t>raspuns</a:t>
            </a:r>
            <a:r>
              <a:rPr kumimoji="1" lang="en-US" altLang="en-US" sz="2000" dirty="0"/>
              <a:t> la </a:t>
            </a:r>
            <a:r>
              <a:rPr kumimoji="1" lang="en-US" altLang="en-US" sz="2000" dirty="0" err="1"/>
              <a:t>filtre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Gaussiene</a:t>
            </a:r>
            <a:r>
              <a:rPr kumimoji="1" lang="en-US" altLang="en-US" sz="2000" dirty="0"/>
              <a:t>; etc. </a:t>
            </a:r>
            <a:r>
              <a:rPr kumimoji="1" lang="en-US" altLang="en-US" sz="2000" dirty="0" err="1"/>
              <a:t>Aceste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trasaturi</a:t>
            </a:r>
            <a:r>
              <a:rPr kumimoji="1" lang="en-US" altLang="en-US" sz="2000" dirty="0"/>
              <a:t> se </a:t>
            </a:r>
            <a:r>
              <a:rPr kumimoji="1" lang="en-US" altLang="en-US" sz="2000" dirty="0" err="1"/>
              <a:t>extrag</a:t>
            </a:r>
            <a:r>
              <a:rPr kumimoji="1" lang="en-US" altLang="en-US" sz="2000" dirty="0"/>
              <a:t> “manual” (handcrafted features); pe de </a:t>
            </a:r>
            <a:r>
              <a:rPr kumimoji="1" lang="en-US" altLang="en-US" sz="2000" dirty="0" err="1"/>
              <a:t>alta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parte</a:t>
            </a:r>
            <a:r>
              <a:rPr kumimoji="1" lang="en-US" altLang="en-US" sz="2000" dirty="0"/>
              <a:t>, </a:t>
            </a:r>
            <a:r>
              <a:rPr kumimoji="1" lang="en-US" altLang="en-US" sz="2000" dirty="0" err="1"/>
              <a:t>sistemele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instruibile</a:t>
            </a:r>
            <a:r>
              <a:rPr kumimoji="1" lang="en-US" altLang="en-US" sz="2000" dirty="0"/>
              <a:t> de tip deep learning </a:t>
            </a:r>
            <a:r>
              <a:rPr kumimoji="1" lang="en-US" altLang="en-US" sz="2000" dirty="0" err="1"/>
              <a:t>extrag</a:t>
            </a:r>
            <a:r>
              <a:rPr kumimoji="1" lang="en-US" altLang="en-US" sz="2000" dirty="0"/>
              <a:t> automat </a:t>
            </a:r>
            <a:r>
              <a:rPr kumimoji="1" lang="en-US" altLang="en-US" sz="2000" dirty="0" err="1"/>
              <a:t>trasaturi</a:t>
            </a:r>
            <a:r>
              <a:rPr kumimoji="1" lang="en-US" altLang="en-US" sz="2000" dirty="0"/>
              <a:t> (</a:t>
            </a:r>
            <a:r>
              <a:rPr kumimoji="1" lang="en-US" altLang="en-US" sz="2000" dirty="0" err="1"/>
              <a:t>trasaturile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rezultate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fiind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numite</a:t>
            </a:r>
            <a:r>
              <a:rPr kumimoji="1" lang="en-US" altLang="en-US" sz="2000" dirty="0"/>
              <a:t> “non-handcrafted features”)</a:t>
            </a:r>
            <a:endParaRPr kumimoji="1" lang="en-US" altLang="en-US" sz="2000" b="1" dirty="0">
              <a:solidFill>
                <a:srgbClr val="FFFF00"/>
              </a:solidFill>
            </a:endParaRPr>
          </a:p>
          <a:p>
            <a:pPr algn="just">
              <a:buFontTx/>
              <a:buChar char="•"/>
              <a:defRPr/>
            </a:pPr>
            <a:r>
              <a:rPr kumimoji="1" lang="en-US" altLang="en-US" sz="2000" b="1" dirty="0" err="1">
                <a:solidFill>
                  <a:srgbClr val="FFFF00"/>
                </a:solidFill>
              </a:rPr>
              <a:t>Exemple</a:t>
            </a:r>
            <a:r>
              <a:rPr kumimoji="1" lang="en-US" altLang="en-US" sz="2000" b="1" dirty="0">
                <a:solidFill>
                  <a:srgbClr val="FFFF00"/>
                </a:solidFill>
              </a:rPr>
              <a:t> de </a:t>
            </a:r>
            <a:r>
              <a:rPr kumimoji="1" lang="en-US" altLang="en-US" sz="2000" b="1" dirty="0" err="1">
                <a:solidFill>
                  <a:srgbClr val="FFFF00"/>
                </a:solidFill>
              </a:rPr>
              <a:t>trasaturi</a:t>
            </a:r>
            <a:r>
              <a:rPr kumimoji="1" lang="en-US" altLang="en-US" sz="2000" b="1" dirty="0">
                <a:solidFill>
                  <a:srgbClr val="FFFF00"/>
                </a:solidFill>
              </a:rPr>
              <a:t> </a:t>
            </a:r>
            <a:r>
              <a:rPr kumimoji="1" lang="en-US" altLang="en-US" sz="2000" b="1" dirty="0" err="1">
                <a:solidFill>
                  <a:srgbClr val="FFFF00"/>
                </a:solidFill>
              </a:rPr>
              <a:t>tipic</a:t>
            </a:r>
            <a:r>
              <a:rPr kumimoji="1" lang="en-US" altLang="en-US" sz="2000" b="1" dirty="0">
                <a:solidFill>
                  <a:srgbClr val="FFFF00"/>
                </a:solidFill>
              </a:rPr>
              <a:t> </a:t>
            </a:r>
            <a:r>
              <a:rPr kumimoji="1" lang="en-US" altLang="en-US" sz="2000" b="1" dirty="0" err="1">
                <a:solidFill>
                  <a:srgbClr val="FFFF00"/>
                </a:solidFill>
              </a:rPr>
              <a:t>extrase</a:t>
            </a:r>
            <a:r>
              <a:rPr kumimoji="1" lang="en-US" altLang="en-US" sz="2000" b="1" dirty="0">
                <a:solidFill>
                  <a:srgbClr val="FFFF00"/>
                </a:solidFill>
              </a:rPr>
              <a:t> in </a:t>
            </a:r>
            <a:r>
              <a:rPr kumimoji="1" lang="en-US" altLang="en-US" sz="2000" b="1" dirty="0" err="1">
                <a:solidFill>
                  <a:srgbClr val="FFFF00"/>
                </a:solidFill>
              </a:rPr>
              <a:t>analiza</a:t>
            </a:r>
            <a:r>
              <a:rPr kumimoji="1" lang="en-US" altLang="en-US" sz="2000" b="1" dirty="0">
                <a:solidFill>
                  <a:srgbClr val="FFFF00"/>
                </a:solidFill>
              </a:rPr>
              <a:t> </a:t>
            </a:r>
            <a:r>
              <a:rPr kumimoji="1" lang="en-US" altLang="en-US" sz="2000" b="1" dirty="0" err="1">
                <a:solidFill>
                  <a:srgbClr val="FFFF00"/>
                </a:solidFill>
              </a:rPr>
              <a:t>imaginilor</a:t>
            </a:r>
            <a:r>
              <a:rPr kumimoji="1" lang="en-US" altLang="en-US" sz="2000" b="1" dirty="0">
                <a:solidFill>
                  <a:srgbClr val="FFFF00"/>
                </a:solidFill>
              </a:rPr>
              <a:t> </a:t>
            </a:r>
            <a:r>
              <a:rPr kumimoji="1" lang="en-US" altLang="en-US" sz="2000" b="1" dirty="0" err="1">
                <a:solidFill>
                  <a:srgbClr val="FFFF00"/>
                </a:solidFill>
              </a:rPr>
              <a:t>digitale</a:t>
            </a:r>
            <a:r>
              <a:rPr kumimoji="1" lang="en-US" altLang="en-US" sz="2000" b="1" dirty="0">
                <a:solidFill>
                  <a:srgbClr val="FFFF00"/>
                </a:solidFill>
              </a:rPr>
              <a:t>:</a:t>
            </a:r>
          </a:p>
          <a:p>
            <a:pPr algn="just">
              <a:defRPr/>
            </a:pPr>
            <a:r>
              <a:rPr kumimoji="1" lang="en-US" altLang="en-US" sz="2000" b="1" dirty="0">
                <a:solidFill>
                  <a:srgbClr val="FFFF00"/>
                </a:solidFill>
              </a:rPr>
              <a:t>1. </a:t>
            </a:r>
            <a:r>
              <a:rPr kumimoji="1" lang="en-US" altLang="en-US" sz="2000" b="1" dirty="0" err="1">
                <a:solidFill>
                  <a:srgbClr val="FFFF00"/>
                </a:solidFill>
              </a:rPr>
              <a:t>Trasaturi</a:t>
            </a:r>
            <a:r>
              <a:rPr kumimoji="1" lang="en-US" altLang="en-US" sz="2000" b="1" dirty="0">
                <a:solidFill>
                  <a:srgbClr val="FFFF00"/>
                </a:solidFill>
              </a:rPr>
              <a:t> de </a:t>
            </a:r>
            <a:r>
              <a:rPr kumimoji="1" lang="en-US" altLang="en-US" sz="2000" b="1" dirty="0" err="1">
                <a:solidFill>
                  <a:srgbClr val="FFFF00"/>
                </a:solidFill>
              </a:rPr>
              <a:t>amplitudine</a:t>
            </a:r>
            <a:r>
              <a:rPr kumimoji="1" lang="en-US" altLang="en-US" sz="2000" dirty="0">
                <a:solidFill>
                  <a:srgbClr val="FFFF00"/>
                </a:solidFill>
              </a:rPr>
              <a:t> </a:t>
            </a:r>
            <a:r>
              <a:rPr kumimoji="1" lang="en-US" altLang="en-US" sz="2000" dirty="0"/>
              <a:t>= </a:t>
            </a:r>
            <a:r>
              <a:rPr kumimoji="1" lang="en-US" altLang="en-US" sz="2000" dirty="0" err="1"/>
              <a:t>domenii</a:t>
            </a:r>
            <a:r>
              <a:rPr kumimoji="1" lang="en-US" altLang="en-US" sz="2000" dirty="0"/>
              <a:t> </a:t>
            </a:r>
            <a:r>
              <a:rPr kumimoji="1" lang="en-US" altLang="en-US" sz="2000" dirty="0" err="1"/>
              <a:t>specifice</a:t>
            </a:r>
            <a:r>
              <a:rPr kumimoji="1" lang="en-US" altLang="en-US" sz="2000" dirty="0"/>
              <a:t> de </a:t>
            </a:r>
            <a:r>
              <a:rPr kumimoji="1" lang="en-US" altLang="en-US" sz="2000" dirty="0" err="1"/>
              <a:t>valori</a:t>
            </a:r>
            <a:r>
              <a:rPr kumimoji="1" lang="en-US" altLang="en-US" sz="2000" dirty="0"/>
              <a:t> ale </a:t>
            </a:r>
            <a:r>
              <a:rPr kumimoji="1" lang="en-US" altLang="en-US" sz="2000" dirty="0" err="1"/>
              <a:t>intensitatii</a:t>
            </a:r>
            <a:r>
              <a:rPr kumimoji="1" lang="en-US" altLang="en-US" sz="2000" dirty="0"/>
              <a:t>:</a:t>
            </a:r>
          </a:p>
        </p:txBody>
      </p:sp>
      <p:grpSp>
        <p:nvGrpSpPr>
          <p:cNvPr id="12291" name="Group 5">
            <a:extLst>
              <a:ext uri="{FF2B5EF4-FFF2-40B4-BE49-F238E27FC236}">
                <a16:creationId xmlns:a16="http://schemas.microsoft.com/office/drawing/2014/main" id="{98FB7743-94C3-435F-A468-F725C49C4D7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267200"/>
            <a:ext cx="7878763" cy="2328863"/>
            <a:chOff x="192" y="2400"/>
            <a:chExt cx="5595" cy="1803"/>
          </a:xfrm>
        </p:grpSpPr>
        <p:grpSp>
          <p:nvGrpSpPr>
            <p:cNvPr id="12295" name="Group 6">
              <a:extLst>
                <a:ext uri="{FF2B5EF4-FFF2-40B4-BE49-F238E27FC236}">
                  <a16:creationId xmlns:a16="http://schemas.microsoft.com/office/drawing/2014/main" id="{3AE052EB-496E-4F6A-B821-4F9837694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400"/>
              <a:ext cx="4688" cy="1803"/>
              <a:chOff x="192" y="2400"/>
              <a:chExt cx="4688" cy="1803"/>
            </a:xfrm>
          </p:grpSpPr>
          <p:pic>
            <p:nvPicPr>
              <p:cNvPr id="12297" name="Picture 7">
                <a:extLst>
                  <a:ext uri="{FF2B5EF4-FFF2-40B4-BE49-F238E27FC236}">
                    <a16:creationId xmlns:a16="http://schemas.microsoft.com/office/drawing/2014/main" id="{D418DC27-ACBF-4915-9A08-31B8FC53BE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lum bright="62000" contrast="74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4" y="2400"/>
                <a:ext cx="2016" cy="1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98" name="Picture 8">
                <a:extLst>
                  <a:ext uri="{FF2B5EF4-FFF2-40B4-BE49-F238E27FC236}">
                    <a16:creationId xmlns:a16="http://schemas.microsoft.com/office/drawing/2014/main" id="{A84852BE-A48F-4BBA-BF34-B864D24FC7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lum bright="14000" contrast="1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" y="2400"/>
                <a:ext cx="2016" cy="18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99" name="AutoShape 9">
                <a:extLst>
                  <a:ext uri="{FF2B5EF4-FFF2-40B4-BE49-F238E27FC236}">
                    <a16:creationId xmlns:a16="http://schemas.microsoft.com/office/drawing/2014/main" id="{8A6FF3A9-0AEE-4E4C-9009-76749A45E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3216"/>
                <a:ext cx="288" cy="14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00" name="AutoShape 10">
                <a:extLst>
                  <a:ext uri="{FF2B5EF4-FFF2-40B4-BE49-F238E27FC236}">
                    <a16:creationId xmlns:a16="http://schemas.microsoft.com/office/drawing/2014/main" id="{D2268FD1-25CF-413D-8C5F-F3C914B69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2" y="3216"/>
                <a:ext cx="288" cy="144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296" name="Text Box 11">
              <a:extLst>
                <a:ext uri="{FF2B5EF4-FFF2-40B4-BE49-F238E27FC236}">
                  <a16:creationId xmlns:a16="http://schemas.microsoft.com/office/drawing/2014/main" id="{BC66B91A-9340-44E0-8BFD-AE6F30413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5" y="2928"/>
              <a:ext cx="1172" cy="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>
                  <a:latin typeface="_Arial" pitchFamily="34" charset="0"/>
                </a:rPr>
                <a:t>Identificare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>
                  <a:latin typeface="_Arial" pitchFamily="34" charset="0"/>
                </a:rPr>
                <a:t> tip de tesut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>
                  <a:latin typeface="_Arial" pitchFamily="34" charset="0"/>
                </a:rPr>
                <a:t>prin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>
                  <a:latin typeface="_Arial" pitchFamily="34" charset="0"/>
                </a:rPr>
                <a:t>pseudo-colorare</a:t>
              </a:r>
            </a:p>
          </p:txBody>
        </p:sp>
      </p:grpSp>
      <p:grpSp>
        <p:nvGrpSpPr>
          <p:cNvPr id="12292" name="Group 103">
            <a:extLst>
              <a:ext uri="{FF2B5EF4-FFF2-40B4-BE49-F238E27FC236}">
                <a16:creationId xmlns:a16="http://schemas.microsoft.com/office/drawing/2014/main" id="{F9A1D82C-FDD9-4D15-95E0-15CCD4ECAB3D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16" name="Rectangle 104">
              <a:extLst>
                <a:ext uri="{FF2B5EF4-FFF2-40B4-BE49-F238E27FC236}">
                  <a16:creationId xmlns:a16="http://schemas.microsoft.com/office/drawing/2014/main" id="{DAC3DD06-7A82-47EA-99F4-96D57D16D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dirty="0"/>
            </a:p>
          </p:txBody>
        </p:sp>
        <p:sp>
          <p:nvSpPr>
            <p:cNvPr id="17" name="Rectangle 105">
              <a:extLst>
                <a:ext uri="{FF2B5EF4-FFF2-40B4-BE49-F238E27FC236}">
                  <a16:creationId xmlns:a16="http://schemas.microsoft.com/office/drawing/2014/main" id="{761E3B39-B3AA-4D27-8830-23524ABF4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dirty="0"/>
                <a:t>Curs 6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1" name="Text Box 3">
            <a:extLst>
              <a:ext uri="{FF2B5EF4-FFF2-40B4-BE49-F238E27FC236}">
                <a16:creationId xmlns:a16="http://schemas.microsoft.com/office/drawing/2014/main" id="{68B15244-98CB-4793-955C-E21F24E20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2046714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722313" indent="-282575"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01700" indent="261938"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7788"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7175"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Extragerea</a:t>
            </a:r>
            <a:r>
              <a:rPr kumimoji="1" lang="en-US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trasaturilor</a:t>
            </a:r>
            <a:r>
              <a:rPr kumimoji="1" lang="en-US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; </a:t>
            </a:r>
            <a:r>
              <a:rPr kumimoji="1" lang="en-US" altLang="en-US" sz="36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selectia</a:t>
            </a:r>
            <a:r>
              <a:rPr kumimoji="1" lang="en-US" altLang="en-US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en-US" sz="360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trasaturilor</a:t>
            </a:r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(3)</a:t>
            </a:r>
            <a:endParaRPr kumimoji="1" lang="en-US" altLang="en-US" sz="36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endParaRPr kumimoji="1" lang="en-US" altLang="en-US" sz="1200" b="1" dirty="0">
              <a:solidFill>
                <a:srgbClr val="FFFF00"/>
              </a:solidFill>
            </a:endParaRPr>
          </a:p>
          <a:p>
            <a:pPr algn="just">
              <a:defRPr/>
            </a:pPr>
            <a:r>
              <a:rPr kumimoji="1" lang="en-US" altLang="en-US" sz="2000" b="1" dirty="0" err="1">
                <a:solidFill>
                  <a:srgbClr val="FFFF00"/>
                </a:solidFill>
              </a:rPr>
              <a:t>Trasaturi</a:t>
            </a:r>
            <a:r>
              <a:rPr kumimoji="1" lang="en-US" altLang="en-US" sz="2000" b="1" dirty="0">
                <a:solidFill>
                  <a:srgbClr val="FFFF00"/>
                </a:solidFill>
              </a:rPr>
              <a:t> de </a:t>
            </a:r>
            <a:r>
              <a:rPr kumimoji="1" lang="en-US" altLang="en-US" sz="2000" b="1" dirty="0" err="1">
                <a:solidFill>
                  <a:srgbClr val="FFFF00"/>
                </a:solidFill>
              </a:rPr>
              <a:t>amplitudine</a:t>
            </a:r>
            <a:r>
              <a:rPr kumimoji="1" lang="en-US" altLang="en-US" sz="2000" dirty="0">
                <a:solidFill>
                  <a:srgbClr val="FFFF00"/>
                </a:solidFill>
              </a:rPr>
              <a:t> </a:t>
            </a:r>
            <a:r>
              <a:rPr kumimoji="1" lang="en-US" altLang="en-US" sz="2000" dirty="0"/>
              <a:t>– alt </a:t>
            </a:r>
            <a:r>
              <a:rPr kumimoji="1" lang="en-US" altLang="en-US" sz="2000" dirty="0" err="1"/>
              <a:t>exemplu</a:t>
            </a:r>
            <a:r>
              <a:rPr kumimoji="1" lang="en-US" altLang="en-US" sz="2000" dirty="0"/>
              <a:t>: </a:t>
            </a:r>
            <a:r>
              <a:rPr lang="en-US" altLang="en-US" sz="1400" i="1" dirty="0">
                <a:sym typeface="Wingdings" panose="05000000000000000000" pitchFamily="2" charset="2"/>
              </a:rPr>
              <a:t>pt. </a:t>
            </a:r>
            <a:r>
              <a:rPr lang="en-US" altLang="en-US" sz="1400" i="1" dirty="0" err="1">
                <a:sym typeface="Wingdings" panose="05000000000000000000" pitchFamily="2" charset="2"/>
              </a:rPr>
              <a:t>imaginile</a:t>
            </a:r>
            <a:r>
              <a:rPr lang="en-US" altLang="en-US" sz="1400" i="1" dirty="0">
                <a:sym typeface="Wingdings" panose="05000000000000000000" pitchFamily="2" charset="2"/>
              </a:rPr>
              <a:t> cu mere – </a:t>
            </a:r>
            <a:r>
              <a:rPr lang="en-US" altLang="en-US" sz="1400" i="1" dirty="0" err="1">
                <a:sym typeface="Wingdings" panose="05000000000000000000" pitchFamily="2" charset="2"/>
              </a:rPr>
              <a:t>suntem</a:t>
            </a:r>
            <a:r>
              <a:rPr lang="en-US" altLang="en-US" sz="1400" i="1" dirty="0">
                <a:sym typeface="Wingdings" panose="05000000000000000000" pitchFamily="2" charset="2"/>
              </a:rPr>
              <a:t> </a:t>
            </a:r>
            <a:r>
              <a:rPr lang="en-US" altLang="en-US" sz="1400" i="1" dirty="0" err="1">
                <a:sym typeface="Wingdings" panose="05000000000000000000" pitchFamily="2" charset="2"/>
              </a:rPr>
              <a:t>interesati</a:t>
            </a:r>
            <a:r>
              <a:rPr lang="en-US" altLang="en-US" sz="1400" i="1" dirty="0">
                <a:sym typeface="Wingdings" panose="05000000000000000000" pitchFamily="2" charset="2"/>
              </a:rPr>
              <a:t> </a:t>
            </a:r>
            <a:r>
              <a:rPr lang="en-US" altLang="en-US" sz="1400" i="1" dirty="0" err="1">
                <a:sym typeface="Wingdings" panose="05000000000000000000" pitchFamily="2" charset="2"/>
              </a:rPr>
              <a:t>numai</a:t>
            </a:r>
            <a:r>
              <a:rPr lang="en-US" altLang="en-US" sz="1400" i="1" dirty="0">
                <a:sym typeface="Wingdings" panose="05000000000000000000" pitchFamily="2" charset="2"/>
              </a:rPr>
              <a:t> de zona cu defect (</a:t>
            </a:r>
            <a:r>
              <a:rPr lang="en-US" altLang="en-US" sz="1400" i="1" dirty="0" err="1">
                <a:sym typeface="Wingdings" panose="05000000000000000000" pitchFamily="2" charset="2"/>
              </a:rPr>
              <a:t>daca</a:t>
            </a:r>
            <a:r>
              <a:rPr lang="en-US" altLang="en-US" sz="1400" i="1" dirty="0">
                <a:sym typeface="Wingdings" panose="05000000000000000000" pitchFamily="2" charset="2"/>
              </a:rPr>
              <a:t> </a:t>
            </a:r>
            <a:r>
              <a:rPr lang="en-US" altLang="en-US" sz="1400" i="1" dirty="0" err="1">
                <a:sym typeface="Wingdings" panose="05000000000000000000" pitchFamily="2" charset="2"/>
              </a:rPr>
              <a:t>apare</a:t>
            </a:r>
            <a:r>
              <a:rPr lang="en-US" altLang="en-US" sz="1400" i="1" dirty="0">
                <a:sym typeface="Wingdings" panose="05000000000000000000" pitchFamily="2" charset="2"/>
              </a:rPr>
              <a:t>); </a:t>
            </a:r>
            <a:r>
              <a:rPr lang="en-US" altLang="en-US" sz="1400" i="1" dirty="0" err="1">
                <a:sym typeface="Wingdings" panose="05000000000000000000" pitchFamily="2" charset="2"/>
              </a:rPr>
              <a:t>defectele</a:t>
            </a:r>
            <a:r>
              <a:rPr lang="en-US" altLang="en-US" sz="1400" i="1" dirty="0">
                <a:sym typeface="Wingdings" panose="05000000000000000000" pitchFamily="2" charset="2"/>
              </a:rPr>
              <a:t> din </a:t>
            </a:r>
            <a:r>
              <a:rPr lang="en-US" altLang="en-US" sz="1400" i="1" dirty="0" err="1">
                <a:sym typeface="Wingdings" panose="05000000000000000000" pitchFamily="2" charset="2"/>
              </a:rPr>
              <a:t>imaginile</a:t>
            </a:r>
            <a:r>
              <a:rPr lang="en-US" altLang="en-US" sz="1400" i="1" dirty="0">
                <a:sym typeface="Wingdings" panose="05000000000000000000" pitchFamily="2" charset="2"/>
              </a:rPr>
              <a:t> cu mere – apar </a:t>
            </a:r>
            <a:r>
              <a:rPr lang="en-US" altLang="en-US" sz="1400" b="1" i="1" dirty="0">
                <a:sym typeface="Wingdings" panose="05000000000000000000" pitchFamily="2" charset="2"/>
              </a:rPr>
              <a:t>de un </a:t>
            </a:r>
            <a:r>
              <a:rPr lang="en-US" altLang="en-US" sz="1400" b="1" i="1" dirty="0" err="1">
                <a:sym typeface="Wingdings" panose="05000000000000000000" pitchFamily="2" charset="2"/>
              </a:rPr>
              <a:t>gri</a:t>
            </a:r>
            <a:r>
              <a:rPr lang="en-US" altLang="en-US" sz="1400" b="1" i="1" dirty="0">
                <a:sym typeface="Wingdings" panose="05000000000000000000" pitchFamily="2" charset="2"/>
              </a:rPr>
              <a:t> </a:t>
            </a:r>
            <a:r>
              <a:rPr lang="en-US" altLang="en-US" sz="1400" b="1" i="1" dirty="0" err="1">
                <a:sym typeface="Wingdings" panose="05000000000000000000" pitchFamily="2" charset="2"/>
              </a:rPr>
              <a:t>mai</a:t>
            </a:r>
            <a:r>
              <a:rPr lang="en-US" altLang="en-US" sz="1400" b="1" i="1" dirty="0">
                <a:sym typeface="Wingdings" panose="05000000000000000000" pitchFamily="2" charset="2"/>
              </a:rPr>
              <a:t> </a:t>
            </a:r>
            <a:r>
              <a:rPr lang="en-US" altLang="en-US" sz="1400" b="1" i="1" dirty="0" err="1">
                <a:sym typeface="Wingdings" panose="05000000000000000000" pitchFamily="2" charset="2"/>
              </a:rPr>
              <a:t>inchis</a:t>
            </a:r>
            <a:r>
              <a:rPr lang="en-US" altLang="en-US" sz="1400" i="1" dirty="0">
                <a:sym typeface="Wingdings" panose="05000000000000000000" pitchFamily="2" charset="2"/>
              </a:rPr>
              <a:t> </a:t>
            </a:r>
            <a:r>
              <a:rPr lang="en-US" altLang="en-US" sz="1400" i="1" dirty="0" err="1">
                <a:sym typeface="Wingdings" panose="05000000000000000000" pitchFamily="2" charset="2"/>
              </a:rPr>
              <a:t>decat</a:t>
            </a:r>
            <a:r>
              <a:rPr lang="en-US" altLang="en-US" sz="1400" i="1" dirty="0">
                <a:sym typeface="Wingdings" panose="05000000000000000000" pitchFamily="2" charset="2"/>
              </a:rPr>
              <a:t> </a:t>
            </a:r>
            <a:r>
              <a:rPr lang="en-US" altLang="en-US" sz="1400" i="1" dirty="0" err="1">
                <a:sym typeface="Wingdings" panose="05000000000000000000" pitchFamily="2" charset="2"/>
              </a:rPr>
              <a:t>culoarea</a:t>
            </a:r>
            <a:r>
              <a:rPr lang="en-US" altLang="en-US" sz="1400" i="1" dirty="0">
                <a:sym typeface="Wingdings" panose="05000000000000000000" pitchFamily="2" charset="2"/>
              </a:rPr>
              <a:t> </a:t>
            </a:r>
            <a:r>
              <a:rPr lang="en-US" altLang="en-US" sz="1400" i="1" dirty="0" err="1">
                <a:sym typeface="Wingdings" panose="05000000000000000000" pitchFamily="2" charset="2"/>
              </a:rPr>
              <a:t>normala</a:t>
            </a:r>
            <a:r>
              <a:rPr lang="en-US" altLang="en-US" sz="1400" i="1" dirty="0">
                <a:sym typeface="Wingdings" panose="05000000000000000000" pitchFamily="2" charset="2"/>
              </a:rPr>
              <a:t> a </a:t>
            </a:r>
            <a:r>
              <a:rPr lang="en-US" altLang="en-US" sz="1400" i="1" dirty="0" err="1">
                <a:sym typeface="Wingdings" panose="05000000000000000000" pitchFamily="2" charset="2"/>
              </a:rPr>
              <a:t>marului</a:t>
            </a:r>
            <a:r>
              <a:rPr lang="en-US" altLang="en-US" sz="1400" i="1" dirty="0">
                <a:sym typeface="Wingdings" panose="05000000000000000000" pitchFamily="2" charset="2"/>
              </a:rPr>
              <a:t>, </a:t>
            </a:r>
            <a:r>
              <a:rPr lang="en-US" altLang="en-US" sz="1400" i="1" dirty="0" err="1">
                <a:sym typeface="Wingdings" panose="05000000000000000000" pitchFamily="2" charset="2"/>
              </a:rPr>
              <a:t>dar</a:t>
            </a:r>
            <a:r>
              <a:rPr lang="en-US" altLang="en-US" sz="1400" i="1" dirty="0">
                <a:sym typeface="Wingdings" panose="05000000000000000000" pitchFamily="2" charset="2"/>
              </a:rPr>
              <a:t> nu </a:t>
            </a:r>
            <a:r>
              <a:rPr lang="en-US" altLang="en-US" sz="1400" i="1" dirty="0" err="1">
                <a:sym typeface="Wingdings" panose="05000000000000000000" pitchFamily="2" charset="2"/>
              </a:rPr>
              <a:t>negre</a:t>
            </a:r>
            <a:r>
              <a:rPr lang="en-US" altLang="en-US" sz="1400" i="1" dirty="0">
                <a:sym typeface="Wingdings" panose="05000000000000000000" pitchFamily="2" charset="2"/>
              </a:rPr>
              <a:t> =&gt; </a:t>
            </a:r>
            <a:r>
              <a:rPr lang="en-US" altLang="en-US" sz="1400" i="1" dirty="0" err="1">
                <a:sym typeface="Wingdings" panose="05000000000000000000" pitchFamily="2" charset="2"/>
              </a:rPr>
              <a:t>putem</a:t>
            </a:r>
            <a:r>
              <a:rPr lang="en-US" altLang="en-US" sz="1400" i="1" dirty="0">
                <a:sym typeface="Wingdings" panose="05000000000000000000" pitchFamily="2" charset="2"/>
              </a:rPr>
              <a:t> </a:t>
            </a:r>
            <a:r>
              <a:rPr lang="en-US" altLang="en-US" sz="1400" i="1" dirty="0" err="1">
                <a:sym typeface="Wingdings" panose="05000000000000000000" pitchFamily="2" charset="2"/>
              </a:rPr>
              <a:t>spune</a:t>
            </a:r>
            <a:r>
              <a:rPr lang="en-US" altLang="en-US" sz="1400" i="1" dirty="0">
                <a:sym typeface="Wingdings" panose="05000000000000000000" pitchFamily="2" charset="2"/>
              </a:rPr>
              <a:t> ca </a:t>
            </a:r>
            <a:r>
              <a:rPr lang="en-US" altLang="en-US" sz="1400" i="1" dirty="0" err="1">
                <a:sym typeface="Wingdings" panose="05000000000000000000" pitchFamily="2" charset="2"/>
              </a:rPr>
              <a:t>trasaturile</a:t>
            </a:r>
            <a:r>
              <a:rPr lang="en-US" altLang="en-US" sz="1400" i="1" dirty="0">
                <a:sym typeface="Wingdings" panose="05000000000000000000" pitchFamily="2" charset="2"/>
              </a:rPr>
              <a:t> discriminative sunt </a:t>
            </a:r>
            <a:r>
              <a:rPr lang="en-US" altLang="en-US" sz="1400" i="1" dirty="0" err="1">
                <a:sym typeface="Wingdings" panose="05000000000000000000" pitchFamily="2" charset="2"/>
              </a:rPr>
              <a:t>griuri</a:t>
            </a:r>
            <a:r>
              <a:rPr lang="en-US" altLang="en-US" sz="1400" i="1" dirty="0">
                <a:sym typeface="Wingdings" panose="05000000000000000000" pitchFamily="2" charset="2"/>
              </a:rPr>
              <a:t> </a:t>
            </a:r>
            <a:r>
              <a:rPr lang="en-US" altLang="en-US" sz="1400" i="1" dirty="0" err="1">
                <a:sym typeface="Wingdings" panose="05000000000000000000" pitchFamily="2" charset="2"/>
              </a:rPr>
              <a:t>inchise</a:t>
            </a:r>
            <a:r>
              <a:rPr lang="en-US" altLang="en-US" sz="1400" i="1" dirty="0">
                <a:sym typeface="Wingdings" panose="05000000000000000000" pitchFamily="2" charset="2"/>
              </a:rPr>
              <a:t>, </a:t>
            </a:r>
            <a:r>
              <a:rPr lang="en-US" altLang="en-US" sz="1400" i="1" dirty="0" err="1">
                <a:sym typeface="Wingdings" panose="05000000000000000000" pitchFamily="2" charset="2"/>
              </a:rPr>
              <a:t>dar</a:t>
            </a:r>
            <a:r>
              <a:rPr lang="en-US" altLang="en-US" sz="1400" i="1" dirty="0">
                <a:sym typeface="Wingdings" panose="05000000000000000000" pitchFamily="2" charset="2"/>
              </a:rPr>
              <a:t> nu </a:t>
            </a:r>
            <a:r>
              <a:rPr lang="en-US" altLang="en-US" sz="1400" i="1" dirty="0" err="1">
                <a:sym typeface="Wingdings" panose="05000000000000000000" pitchFamily="2" charset="2"/>
              </a:rPr>
              <a:t>negru</a:t>
            </a:r>
            <a:r>
              <a:rPr lang="en-US" altLang="en-US" sz="1400" i="1" dirty="0">
                <a:sym typeface="Wingdings" panose="05000000000000000000" pitchFamily="2" charset="2"/>
              </a:rPr>
              <a:t> =&gt; o </a:t>
            </a:r>
            <a:r>
              <a:rPr lang="en-US" altLang="en-US" sz="1400" i="1" dirty="0" err="1">
                <a:sym typeface="Wingdings" panose="05000000000000000000" pitchFamily="2" charset="2"/>
              </a:rPr>
              <a:t>operatiune</a:t>
            </a:r>
            <a:r>
              <a:rPr lang="en-US" altLang="en-US" sz="1400" i="1" dirty="0">
                <a:sym typeface="Wingdings" panose="05000000000000000000" pitchFamily="2" charset="2"/>
              </a:rPr>
              <a:t> de tip </a:t>
            </a:r>
            <a:r>
              <a:rPr lang="en-US" altLang="en-US" sz="1400" i="1" dirty="0" err="1">
                <a:sym typeface="Wingdings" panose="05000000000000000000" pitchFamily="2" charset="2"/>
              </a:rPr>
              <a:t>fereastra</a:t>
            </a:r>
            <a:r>
              <a:rPr lang="en-US" altLang="en-US" sz="1400" i="1" dirty="0">
                <a:sym typeface="Wingdings" panose="05000000000000000000" pitchFamily="2" charset="2"/>
              </a:rPr>
              <a:t> </a:t>
            </a:r>
            <a:r>
              <a:rPr lang="en-US" altLang="en-US" sz="1400" i="1" dirty="0" err="1">
                <a:sym typeface="Wingdings" panose="05000000000000000000" pitchFamily="2" charset="2"/>
              </a:rPr>
              <a:t>poate</a:t>
            </a:r>
            <a:r>
              <a:rPr lang="en-US" altLang="en-US" sz="1400" i="1" dirty="0">
                <a:sym typeface="Wingdings" panose="05000000000000000000" pitchFamily="2" charset="2"/>
              </a:rPr>
              <a:t> duce la o </a:t>
            </a:r>
            <a:r>
              <a:rPr lang="en-US" altLang="en-US" sz="1400" i="1" dirty="0" err="1">
                <a:sym typeface="Wingdings" panose="05000000000000000000" pitchFamily="2" charset="2"/>
              </a:rPr>
              <a:t>harta</a:t>
            </a:r>
            <a:r>
              <a:rPr lang="en-US" altLang="en-US" sz="1400" i="1" dirty="0">
                <a:sym typeface="Wingdings" panose="05000000000000000000" pitchFamily="2" charset="2"/>
              </a:rPr>
              <a:t> de </a:t>
            </a:r>
            <a:r>
              <a:rPr lang="en-US" altLang="en-US" sz="1400" i="1" dirty="0" err="1">
                <a:sym typeface="Wingdings" panose="05000000000000000000" pitchFamily="2" charset="2"/>
              </a:rPr>
              <a:t>trasaturi</a:t>
            </a:r>
            <a:r>
              <a:rPr lang="en-US" altLang="en-US" sz="1400" i="1" dirty="0">
                <a:sym typeface="Wingdings" panose="05000000000000000000" pitchFamily="2" charset="2"/>
              </a:rPr>
              <a:t> in care se </a:t>
            </a:r>
            <a:r>
              <a:rPr lang="en-US" altLang="en-US" sz="1400" i="1" dirty="0" err="1">
                <a:sym typeface="Wingdings" panose="05000000000000000000" pitchFamily="2" charset="2"/>
              </a:rPr>
              <a:t>vede</a:t>
            </a:r>
            <a:r>
              <a:rPr lang="en-US" altLang="en-US" sz="1400" i="1" dirty="0">
                <a:sym typeface="Wingdings" panose="05000000000000000000" pitchFamily="2" charset="2"/>
              </a:rPr>
              <a:t> </a:t>
            </a:r>
            <a:r>
              <a:rPr lang="en-US" altLang="en-US" sz="1400" i="1" dirty="0" err="1">
                <a:sym typeface="Wingdings" panose="05000000000000000000" pitchFamily="2" charset="2"/>
              </a:rPr>
              <a:t>doar</a:t>
            </a:r>
            <a:r>
              <a:rPr lang="en-US" altLang="en-US" sz="1400" i="1" dirty="0">
                <a:sym typeface="Wingdings" panose="05000000000000000000" pitchFamily="2" charset="2"/>
              </a:rPr>
              <a:t> </a:t>
            </a:r>
            <a:r>
              <a:rPr lang="en-US" altLang="en-US" sz="1400" i="1" dirty="0" err="1">
                <a:sym typeface="Wingdings" panose="05000000000000000000" pitchFamily="2" charset="2"/>
              </a:rPr>
              <a:t>defectul</a:t>
            </a:r>
            <a:r>
              <a:rPr lang="en-US" altLang="en-US" sz="1400" i="1" dirty="0">
                <a:sym typeface="Wingdings" panose="05000000000000000000" pitchFamily="2" charset="2"/>
              </a:rPr>
              <a:t>, </a:t>
            </a:r>
            <a:r>
              <a:rPr lang="en-US" altLang="en-US" sz="1400" i="1" dirty="0" err="1">
                <a:sym typeface="Wingdings" panose="05000000000000000000" pitchFamily="2" charset="2"/>
              </a:rPr>
              <a:t>daca</a:t>
            </a:r>
            <a:r>
              <a:rPr lang="en-US" altLang="en-US" sz="1400" i="1" dirty="0">
                <a:sym typeface="Wingdings" panose="05000000000000000000" pitchFamily="2" charset="2"/>
              </a:rPr>
              <a:t> </a:t>
            </a:r>
            <a:r>
              <a:rPr lang="en-US" altLang="en-US" sz="1400" i="1" dirty="0" err="1">
                <a:sym typeface="Wingdings" panose="05000000000000000000" pitchFamily="2" charset="2"/>
              </a:rPr>
              <a:t>exista</a:t>
            </a:r>
            <a:endParaRPr lang="en-US" altLang="en-US" sz="1400" dirty="0">
              <a:cs typeface="Times New Roman" panose="02020603050405020304" pitchFamily="18" charset="0"/>
            </a:endParaRPr>
          </a:p>
          <a:p>
            <a:pPr algn="just">
              <a:defRPr/>
            </a:pPr>
            <a:endParaRPr kumimoji="1" lang="en-US" altLang="en-US" sz="1400" dirty="0"/>
          </a:p>
        </p:txBody>
      </p:sp>
      <p:pic>
        <p:nvPicPr>
          <p:cNvPr id="14339" name="Picture 12">
            <a:extLst>
              <a:ext uri="{FF2B5EF4-FFF2-40B4-BE49-F238E27FC236}">
                <a16:creationId xmlns:a16="http://schemas.microsoft.com/office/drawing/2014/main" id="{67ABFB69-14DE-4069-89D3-D6C70EA14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90800"/>
            <a:ext cx="2187575" cy="167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13">
            <a:extLst>
              <a:ext uri="{FF2B5EF4-FFF2-40B4-BE49-F238E27FC236}">
                <a16:creationId xmlns:a16="http://schemas.microsoft.com/office/drawing/2014/main" id="{222FF3B2-9882-42EE-BB09-A5345EBC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14600"/>
            <a:ext cx="2987675" cy="187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1" name="Picture 14">
            <a:extLst>
              <a:ext uri="{FF2B5EF4-FFF2-40B4-BE49-F238E27FC236}">
                <a16:creationId xmlns:a16="http://schemas.microsoft.com/office/drawing/2014/main" id="{A91AB166-814E-4C68-9B7A-8F719BE08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86000"/>
            <a:ext cx="2074863" cy="217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2" name="AutoShape 15">
            <a:extLst>
              <a:ext uri="{FF2B5EF4-FFF2-40B4-BE49-F238E27FC236}">
                <a16:creationId xmlns:a16="http://schemas.microsoft.com/office/drawing/2014/main" id="{51AD66AA-9CD9-467F-B4CF-B39D59D53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429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3" name="AutoShape 16">
            <a:extLst>
              <a:ext uri="{FF2B5EF4-FFF2-40B4-BE49-F238E27FC236}">
                <a16:creationId xmlns:a16="http://schemas.microsoft.com/office/drawing/2014/main" id="{03E06362-A6F3-47DF-A1C2-341075345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4290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4" name="AutoShape 17">
            <a:extLst>
              <a:ext uri="{FF2B5EF4-FFF2-40B4-BE49-F238E27FC236}">
                <a16:creationId xmlns:a16="http://schemas.microsoft.com/office/drawing/2014/main" id="{7B963FEC-4837-47F6-88C7-5C265DC4DC16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7277100" y="4543425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5" name="Text Box 18">
            <a:extLst>
              <a:ext uri="{FF2B5EF4-FFF2-40B4-BE49-F238E27FC236}">
                <a16:creationId xmlns:a16="http://schemas.microsoft.com/office/drawing/2014/main" id="{2B906B09-6BC0-4741-AFE4-B9F513075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438" y="4495800"/>
            <a:ext cx="1698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>
                <a:latin typeface="_Arial" pitchFamily="34" charset="0"/>
              </a:rPr>
              <a:t>Harta trasaturilor</a:t>
            </a:r>
          </a:p>
        </p:txBody>
      </p:sp>
      <p:pic>
        <p:nvPicPr>
          <p:cNvPr id="14346" name="Picture 19">
            <a:extLst>
              <a:ext uri="{FF2B5EF4-FFF2-40B4-BE49-F238E27FC236}">
                <a16:creationId xmlns:a16="http://schemas.microsoft.com/office/drawing/2014/main" id="{C9BF20A1-C62C-4758-800C-141081474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876800"/>
            <a:ext cx="1981200" cy="15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7" name="Picture 20">
            <a:extLst>
              <a:ext uri="{FF2B5EF4-FFF2-40B4-BE49-F238E27FC236}">
                <a16:creationId xmlns:a16="http://schemas.microsoft.com/office/drawing/2014/main" id="{F66E2208-921A-4C0E-8524-9DB2BAEF7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19600"/>
            <a:ext cx="2209800" cy="169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8" name="Picture 21">
            <a:extLst>
              <a:ext uri="{FF2B5EF4-FFF2-40B4-BE49-F238E27FC236}">
                <a16:creationId xmlns:a16="http://schemas.microsoft.com/office/drawing/2014/main" id="{D8C2B3D7-E853-47CD-81D0-98C573600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876800"/>
            <a:ext cx="1981200" cy="151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349" name="Group 103">
            <a:extLst>
              <a:ext uri="{FF2B5EF4-FFF2-40B4-BE49-F238E27FC236}">
                <a16:creationId xmlns:a16="http://schemas.microsoft.com/office/drawing/2014/main" id="{AE5E1464-C4B8-4487-9E92-D890AF2F8BFB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19" name="Rectangle 104">
              <a:extLst>
                <a:ext uri="{FF2B5EF4-FFF2-40B4-BE49-F238E27FC236}">
                  <a16:creationId xmlns:a16="http://schemas.microsoft.com/office/drawing/2014/main" id="{607D5D22-537C-4E87-9B99-F91D452C8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dirty="0"/>
            </a:p>
          </p:txBody>
        </p:sp>
        <p:sp>
          <p:nvSpPr>
            <p:cNvPr id="20" name="Rectangle 105">
              <a:extLst>
                <a:ext uri="{FF2B5EF4-FFF2-40B4-BE49-F238E27FC236}">
                  <a16:creationId xmlns:a16="http://schemas.microsoft.com/office/drawing/2014/main" id="{6AA2123D-3136-481C-AF72-10B6E5AE4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dirty="0"/>
                <a:t>Curs 6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Text Box 3">
            <a:extLst>
              <a:ext uri="{FF2B5EF4-FFF2-40B4-BE49-F238E27FC236}">
                <a16:creationId xmlns:a16="http://schemas.microsoft.com/office/drawing/2014/main" id="{CFA9C1E1-A135-420C-B49A-14A2F43F0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19669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903288" indent="-458788">
              <a:tabLst>
                <a:tab pos="1079500" algn="l"/>
                <a:tab pos="1257300" algn="l"/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tabLst>
                <a:tab pos="1079500" algn="l"/>
                <a:tab pos="1257300" algn="l"/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tabLst>
                <a:tab pos="1079500" algn="l"/>
                <a:tab pos="1257300" algn="l"/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tabLst>
                <a:tab pos="1079500" algn="l"/>
                <a:tab pos="1257300" algn="l"/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079500" algn="l"/>
                <a:tab pos="1257300" algn="l"/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079500" algn="l"/>
                <a:tab pos="1257300" algn="l"/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079500" algn="l"/>
                <a:tab pos="1257300" algn="l"/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079500" algn="l"/>
                <a:tab pos="1257300" algn="l"/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079500" algn="l"/>
                <a:tab pos="1257300" algn="l"/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Extragerea trasaturilor; selectia trasaturilor (4)</a:t>
            </a:r>
          </a:p>
          <a:p>
            <a:pPr algn="ctr">
              <a:defRPr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defRPr/>
            </a:pPr>
            <a:r>
              <a:rPr kumimoji="1" lang="en-US" altLang="en-US" sz="2000" b="1">
                <a:solidFill>
                  <a:srgbClr val="FFFF00"/>
                </a:solidFill>
              </a:rPr>
              <a:t>2. Trasaturi locale, bazate pe statistica locala a imaginii (histograma) </a:t>
            </a:r>
            <a:r>
              <a:rPr kumimoji="1" lang="en-US" altLang="en-US" sz="2000"/>
              <a:t>= parametri descriptivi ai formei si pozitiei histogramei in regiunea analizata:</a:t>
            </a:r>
          </a:p>
          <a:p>
            <a:pPr algn="just">
              <a:defRPr/>
            </a:pPr>
            <a:endParaRPr kumimoji="1" lang="en-US" altLang="en-US" sz="2000" b="1">
              <a:solidFill>
                <a:srgbClr val="FFFF00"/>
              </a:solidFill>
            </a:endParaRPr>
          </a:p>
        </p:txBody>
      </p:sp>
      <p:grpSp>
        <p:nvGrpSpPr>
          <p:cNvPr id="16387" name="Group 35">
            <a:extLst>
              <a:ext uri="{FF2B5EF4-FFF2-40B4-BE49-F238E27FC236}">
                <a16:creationId xmlns:a16="http://schemas.microsoft.com/office/drawing/2014/main" id="{E4D75508-FD9C-424F-B843-4AA96E9737F9}"/>
              </a:ext>
            </a:extLst>
          </p:cNvPr>
          <p:cNvGrpSpPr>
            <a:grpSpLocks/>
          </p:cNvGrpSpPr>
          <p:nvPr/>
        </p:nvGrpSpPr>
        <p:grpSpPr bwMode="auto">
          <a:xfrm>
            <a:off x="1525588" y="2133600"/>
            <a:ext cx="5810250" cy="1949450"/>
            <a:chOff x="-9" y="1248"/>
            <a:chExt cx="5629" cy="1918"/>
          </a:xfrm>
        </p:grpSpPr>
        <p:pic>
          <p:nvPicPr>
            <p:cNvPr id="16405" name="Picture 36">
              <a:extLst>
                <a:ext uri="{FF2B5EF4-FFF2-40B4-BE49-F238E27FC236}">
                  <a16:creationId xmlns:a16="http://schemas.microsoft.com/office/drawing/2014/main" id="{AC3B55C3-777C-40EF-8EEA-024635C654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1248"/>
              <a:ext cx="1680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6406" name="Group 37">
              <a:extLst>
                <a:ext uri="{FF2B5EF4-FFF2-40B4-BE49-F238E27FC236}">
                  <a16:creationId xmlns:a16="http://schemas.microsoft.com/office/drawing/2014/main" id="{BC3891C4-F2EC-46FB-A07C-CD2EFAD8E2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9" y="1248"/>
              <a:ext cx="5629" cy="1918"/>
              <a:chOff x="-57" y="1200"/>
              <a:chExt cx="5629" cy="1918"/>
            </a:xfrm>
          </p:grpSpPr>
          <p:grpSp>
            <p:nvGrpSpPr>
              <p:cNvPr id="16407" name="Group 38">
                <a:extLst>
                  <a:ext uri="{FF2B5EF4-FFF2-40B4-BE49-F238E27FC236}">
                    <a16:creationId xmlns:a16="http://schemas.microsoft.com/office/drawing/2014/main" id="{A3270FAB-2F75-4FAB-9ADD-63F6B3725D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7" y="1344"/>
                <a:ext cx="2745" cy="1530"/>
                <a:chOff x="-57" y="1392"/>
                <a:chExt cx="2745" cy="1530"/>
              </a:xfrm>
            </p:grpSpPr>
            <p:grpSp>
              <p:nvGrpSpPr>
                <p:cNvPr id="16418" name="Group 39">
                  <a:extLst>
                    <a:ext uri="{FF2B5EF4-FFF2-40B4-BE49-F238E27FC236}">
                      <a16:creationId xmlns:a16="http://schemas.microsoft.com/office/drawing/2014/main" id="{85E47B17-FBB4-48F8-9650-73E2012394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57" y="1392"/>
                  <a:ext cx="2421" cy="1530"/>
                  <a:chOff x="171" y="1392"/>
                  <a:chExt cx="2421" cy="1530"/>
                </a:xfrm>
              </p:grpSpPr>
              <p:pic>
                <p:nvPicPr>
                  <p:cNvPr id="16420" name="Picture 40">
                    <a:extLst>
                      <a:ext uri="{FF2B5EF4-FFF2-40B4-BE49-F238E27FC236}">
                        <a16:creationId xmlns:a16="http://schemas.microsoft.com/office/drawing/2014/main" id="{D055C5C1-070D-419E-9D94-A777793047B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56" y="1392"/>
                    <a:ext cx="1536" cy="153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  <p:sp>
                <p:nvSpPr>
                  <p:cNvPr id="16421" name="Line 41">
                    <a:extLst>
                      <a:ext uri="{FF2B5EF4-FFF2-40B4-BE49-F238E27FC236}">
                        <a16:creationId xmlns:a16="http://schemas.microsoft.com/office/drawing/2014/main" id="{9CCDEE65-4B03-4CD3-90C6-13816FD3D5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16" y="1584"/>
                    <a:ext cx="576" cy="480"/>
                  </a:xfrm>
                  <a:prstGeom prst="line">
                    <a:avLst/>
                  </a:prstGeom>
                  <a:noFill/>
                  <a:ln w="9525">
                    <a:solidFill>
                      <a:srgbClr val="3333FF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422" name="Text Box 42">
                    <a:extLst>
                      <a:ext uri="{FF2B5EF4-FFF2-40B4-BE49-F238E27FC236}">
                        <a16:creationId xmlns:a16="http://schemas.microsoft.com/office/drawing/2014/main" id="{EB857F85-E2CC-46D5-BA2E-2EADFDA79DE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" y="2081"/>
                    <a:ext cx="932" cy="50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5000"/>
                      <a:buFont typeface="Wingdings" panose="05000000000000000000" pitchFamily="2" charset="2"/>
                      <a:buChar char="n"/>
                      <a:defRPr kumimoji="1"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en-US" sz="1400">
                        <a:latin typeface="_Arial" pitchFamily="34" charset="0"/>
                      </a:rPr>
                      <a:t>Regiune </a:t>
                    </a:r>
                  </a:p>
                  <a:p>
                    <a:pPr algn="ctr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kumimoji="0" lang="en-US" altLang="en-US" sz="1400">
                        <a:latin typeface="_Arial" pitchFamily="34" charset="0"/>
                      </a:rPr>
                      <a:t>de interes</a:t>
                    </a:r>
                  </a:p>
                </p:txBody>
              </p:sp>
            </p:grpSp>
            <p:sp>
              <p:nvSpPr>
                <p:cNvPr id="16419" name="AutoShape 43">
                  <a:extLst>
                    <a:ext uri="{FF2B5EF4-FFF2-40B4-BE49-F238E27FC236}">
                      <a16:creationId xmlns:a16="http://schemas.microsoft.com/office/drawing/2014/main" id="{7BF183D1-8709-4AFA-8B76-83312D90AD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1968"/>
                  <a:ext cx="288" cy="144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3333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408" name="Group 44">
                <a:extLst>
                  <a:ext uri="{FF2B5EF4-FFF2-40B4-BE49-F238E27FC236}">
                    <a16:creationId xmlns:a16="http://schemas.microsoft.com/office/drawing/2014/main" id="{AD37D4EA-D060-48EE-AF06-2228AA3149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1728"/>
                <a:ext cx="2845" cy="1390"/>
                <a:chOff x="2688" y="1728"/>
                <a:chExt cx="2845" cy="1390"/>
              </a:xfrm>
            </p:grpSpPr>
            <p:pic>
              <p:nvPicPr>
                <p:cNvPr id="16416" name="Picture 45">
                  <a:extLst>
                    <a:ext uri="{FF2B5EF4-FFF2-40B4-BE49-F238E27FC236}">
                      <a16:creationId xmlns:a16="http://schemas.microsoft.com/office/drawing/2014/main" id="{C8B9D9DB-5C11-41CB-9227-2CB52D180B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88" y="1728"/>
                  <a:ext cx="1776" cy="1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6417" name="Text Box 46">
                  <a:extLst>
                    <a:ext uri="{FF2B5EF4-FFF2-40B4-BE49-F238E27FC236}">
                      <a16:creationId xmlns:a16="http://schemas.microsoft.com/office/drawing/2014/main" id="{780E6C34-2077-4E4D-B5CE-A4E84B580F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29" y="2399"/>
                  <a:ext cx="1104" cy="7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en-US" sz="1400">
                      <a:latin typeface="_Arial" pitchFamily="34" charset="0"/>
                    </a:rPr>
                    <a:t>Histograma 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en-US" sz="1400">
                      <a:latin typeface="_Arial" pitchFamily="34" charset="0"/>
                    </a:rPr>
                    <a:t>regiunii de</a:t>
                  </a:r>
                </a:p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en-US" sz="1400">
                      <a:latin typeface="_Arial" pitchFamily="34" charset="0"/>
                    </a:rPr>
                    <a:t>interes</a:t>
                  </a:r>
                </a:p>
              </p:txBody>
            </p:sp>
          </p:grpSp>
          <p:sp>
            <p:nvSpPr>
              <p:cNvPr id="16409" name="AutoShape 47">
                <a:extLst>
                  <a:ext uri="{FF2B5EF4-FFF2-40B4-BE49-F238E27FC236}">
                    <a16:creationId xmlns:a16="http://schemas.microsoft.com/office/drawing/2014/main" id="{BF08A9B6-B615-4623-B23D-1B907F433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743277">
                <a:off x="2400" y="1632"/>
                <a:ext cx="288" cy="144"/>
              </a:xfrm>
              <a:prstGeom prst="rightArrow">
                <a:avLst>
                  <a:gd name="adj1" fmla="val 50000"/>
                  <a:gd name="adj2" fmla="val 44444"/>
                </a:avLst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10" name="AutoShape 48">
                <a:extLst>
                  <a:ext uri="{FF2B5EF4-FFF2-40B4-BE49-F238E27FC236}">
                    <a16:creationId xmlns:a16="http://schemas.microsoft.com/office/drawing/2014/main" id="{60A2734C-EBD0-4A1F-AF1F-6F5021113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910406">
                <a:off x="4464" y="1728"/>
                <a:ext cx="288" cy="144"/>
              </a:xfrm>
              <a:prstGeom prst="rightArrow">
                <a:avLst>
                  <a:gd name="adj1" fmla="val 50000"/>
                  <a:gd name="adj2" fmla="val 44444"/>
                </a:avLst>
              </a:prstGeom>
              <a:solidFill>
                <a:srgbClr val="3333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11" name="Text Box 49">
                <a:extLst>
                  <a:ext uri="{FF2B5EF4-FFF2-40B4-BE49-F238E27FC236}">
                    <a16:creationId xmlns:a16="http://schemas.microsoft.com/office/drawing/2014/main" id="{F8F5723E-ABF9-41BA-89CB-51EFA6AFD5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84" y="2112"/>
                <a:ext cx="988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0" lang="en-US" altLang="en-US" sz="1400">
                    <a:latin typeface="_Arial" pitchFamily="34" charset="0"/>
                  </a:rPr>
                  <a:t>Masuratori</a:t>
                </a:r>
              </a:p>
            </p:txBody>
          </p:sp>
          <p:grpSp>
            <p:nvGrpSpPr>
              <p:cNvPr id="16412" name="Group 50">
                <a:extLst>
                  <a:ext uri="{FF2B5EF4-FFF2-40B4-BE49-F238E27FC236}">
                    <a16:creationId xmlns:a16="http://schemas.microsoft.com/office/drawing/2014/main" id="{F58CBB41-5990-4DB7-8E87-0E08DAA54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00" y="1200"/>
                <a:ext cx="636" cy="882"/>
                <a:chOff x="4800" y="1200"/>
                <a:chExt cx="636" cy="882"/>
              </a:xfrm>
            </p:grpSpPr>
            <p:pic>
              <p:nvPicPr>
                <p:cNvPr id="16413" name="Picture 51">
                  <a:extLst>
                    <a:ext uri="{FF2B5EF4-FFF2-40B4-BE49-F238E27FC236}">
                      <a16:creationId xmlns:a16="http://schemas.microsoft.com/office/drawing/2014/main" id="{5CE3E6A1-AFF5-4F3C-9AC9-B2B9B3D45F5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0" y="1200"/>
                  <a:ext cx="594" cy="2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414" name="Picture 52">
                  <a:extLst>
                    <a:ext uri="{FF2B5EF4-FFF2-40B4-BE49-F238E27FC236}">
                      <a16:creationId xmlns:a16="http://schemas.microsoft.com/office/drawing/2014/main" id="{F357364F-6C09-468F-AEFA-391F81C3AB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0" y="1488"/>
                  <a:ext cx="636" cy="27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415" name="Picture 53">
                  <a:extLst>
                    <a:ext uri="{FF2B5EF4-FFF2-40B4-BE49-F238E27FC236}">
                      <a16:creationId xmlns:a16="http://schemas.microsoft.com/office/drawing/2014/main" id="{5A0D0F28-BC42-4469-989C-8606352E41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00" y="1776"/>
                  <a:ext cx="636" cy="3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  <p:grpSp>
        <p:nvGrpSpPr>
          <p:cNvPr id="16388" name="Group 54">
            <a:extLst>
              <a:ext uri="{FF2B5EF4-FFF2-40B4-BE49-F238E27FC236}">
                <a16:creationId xmlns:a16="http://schemas.microsoft.com/office/drawing/2014/main" id="{1ABD694A-8BFD-4EA3-9090-C65EB94B8EE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191000"/>
            <a:ext cx="7742238" cy="2398713"/>
            <a:chOff x="912" y="2640"/>
            <a:chExt cx="4877" cy="1511"/>
          </a:xfrm>
        </p:grpSpPr>
        <p:grpSp>
          <p:nvGrpSpPr>
            <p:cNvPr id="16392" name="Group 55">
              <a:extLst>
                <a:ext uri="{FF2B5EF4-FFF2-40B4-BE49-F238E27FC236}">
                  <a16:creationId xmlns:a16="http://schemas.microsoft.com/office/drawing/2014/main" id="{F753C71B-EBDF-421A-8C03-CAC459C69D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640"/>
              <a:ext cx="2797" cy="1511"/>
              <a:chOff x="331" y="857"/>
              <a:chExt cx="2797" cy="1511"/>
            </a:xfrm>
          </p:grpSpPr>
          <p:pic>
            <p:nvPicPr>
              <p:cNvPr id="16395" name="Picture 56">
                <a:extLst>
                  <a:ext uri="{FF2B5EF4-FFF2-40B4-BE49-F238E27FC236}">
                    <a16:creationId xmlns:a16="http://schemas.microsoft.com/office/drawing/2014/main" id="{E9624301-5FB8-4A42-AA31-152F647416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" y="857"/>
                <a:ext cx="1968" cy="14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396" name="Rectangle 57">
                <a:extLst>
                  <a:ext uri="{FF2B5EF4-FFF2-40B4-BE49-F238E27FC236}">
                    <a16:creationId xmlns:a16="http://schemas.microsoft.com/office/drawing/2014/main" id="{370D29A7-BD40-4DF6-9A8E-FA415F679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4" y="1654"/>
                <a:ext cx="119" cy="12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97" name="Rectangle 58">
                <a:extLst>
                  <a:ext uri="{FF2B5EF4-FFF2-40B4-BE49-F238E27FC236}">
                    <a16:creationId xmlns:a16="http://schemas.microsoft.com/office/drawing/2014/main" id="{F2626D41-87B2-4C06-9B59-18D7EA2AE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119" cy="121"/>
              </a:xfrm>
              <a:prstGeom prst="rect">
                <a:avLst/>
              </a:prstGeom>
              <a:noFill/>
              <a:ln w="1905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2400">
                  <a:latin typeface="Times New Roman" panose="02020603050405020304" pitchFamily="18" charset="0"/>
                </a:endParaRPr>
              </a:p>
            </p:txBody>
          </p:sp>
          <p:pic>
            <p:nvPicPr>
              <p:cNvPr id="16398" name="Picture 59">
                <a:extLst>
                  <a:ext uri="{FF2B5EF4-FFF2-40B4-BE49-F238E27FC236}">
                    <a16:creationId xmlns:a16="http://schemas.microsoft.com/office/drawing/2014/main" id="{02FF66E3-CFDA-4C70-B404-D072FE11CD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2" y="1392"/>
                <a:ext cx="768" cy="4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6399" name="Picture 60">
                <a:extLst>
                  <a:ext uri="{FF2B5EF4-FFF2-40B4-BE49-F238E27FC236}">
                    <a16:creationId xmlns:a16="http://schemas.microsoft.com/office/drawing/2014/main" id="{B0AF9183-9C35-4CB8-AC63-41F8F362CB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2" y="864"/>
                <a:ext cx="768" cy="4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400" name="Rectangle 61">
                <a:extLst>
                  <a:ext uri="{FF2B5EF4-FFF2-40B4-BE49-F238E27FC236}">
                    <a16:creationId xmlns:a16="http://schemas.microsoft.com/office/drawing/2014/main" id="{4DE5534C-E4CC-43AA-9A37-96D20BCEB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119" cy="121"/>
              </a:xfrm>
              <a:prstGeom prst="rect">
                <a:avLst/>
              </a:prstGeom>
              <a:noFill/>
              <a:ln w="19050">
                <a:solidFill>
                  <a:srgbClr val="80008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2400">
                  <a:latin typeface="Times New Roman" panose="02020603050405020304" pitchFamily="18" charset="0"/>
                </a:endParaRPr>
              </a:p>
            </p:txBody>
          </p:sp>
          <p:pic>
            <p:nvPicPr>
              <p:cNvPr id="16401" name="Picture 62">
                <a:extLst>
                  <a:ext uri="{FF2B5EF4-FFF2-40B4-BE49-F238E27FC236}">
                    <a16:creationId xmlns:a16="http://schemas.microsoft.com/office/drawing/2014/main" id="{51ADA1D1-279B-42DA-9856-E41AEF55C1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0" y="1900"/>
                <a:ext cx="768" cy="4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402" name="Line 63">
                <a:extLst>
                  <a:ext uri="{FF2B5EF4-FFF2-40B4-BE49-F238E27FC236}">
                    <a16:creationId xmlns:a16="http://schemas.microsoft.com/office/drawing/2014/main" id="{320502F8-F436-429A-B647-625039450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110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3" name="Line 64">
                <a:extLst>
                  <a:ext uri="{FF2B5EF4-FFF2-40B4-BE49-F238E27FC236}">
                    <a16:creationId xmlns:a16="http://schemas.microsoft.com/office/drawing/2014/main" id="{3D872531-E5E4-403C-ABAD-F572EBB70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1728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4" name="Line 65">
                <a:extLst>
                  <a:ext uri="{FF2B5EF4-FFF2-40B4-BE49-F238E27FC236}">
                    <a16:creationId xmlns:a16="http://schemas.microsoft.com/office/drawing/2014/main" id="{B407785B-0A16-45DF-A250-4753CE38DE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064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800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93" name="Text Box 66">
              <a:extLst>
                <a:ext uri="{FF2B5EF4-FFF2-40B4-BE49-F238E27FC236}">
                  <a16:creationId xmlns:a16="http://schemas.microsoft.com/office/drawing/2014/main" id="{92DBE9B2-0801-443D-B958-627419DA7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" y="2976"/>
              <a:ext cx="1867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>
                  <a:latin typeface="_Arial" pitchFamily="34" charset="0"/>
                </a:rPr>
                <a:t>Tesutul de interes este bine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>
                  <a:latin typeface="_Arial" pitchFamily="34" charset="0"/>
                </a:rPr>
                <a:t>separat de lama de microscop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>
                  <a:latin typeface="_Arial" pitchFamily="34" charset="0"/>
                </a:rPr>
                <a:t>prin valoarea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>
                  <a:latin typeface="_Arial" pitchFamily="34" charset="0"/>
                </a:rPr>
                <a:t>deviatiei standard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1600">
                  <a:latin typeface="_Arial" pitchFamily="34" charset="0"/>
                </a:rPr>
                <a:t>a histogramei locale</a:t>
              </a:r>
            </a:p>
          </p:txBody>
        </p:sp>
        <p:sp>
          <p:nvSpPr>
            <p:cNvPr id="16394" name="AutoShape 67">
              <a:extLst>
                <a:ext uri="{FF2B5EF4-FFF2-40B4-BE49-F238E27FC236}">
                  <a16:creationId xmlns:a16="http://schemas.microsoft.com/office/drawing/2014/main" id="{39865AB4-D0AC-4166-A17B-814236AA8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360"/>
              <a:ext cx="336" cy="167"/>
            </a:xfrm>
            <a:prstGeom prst="rightArrow">
              <a:avLst>
                <a:gd name="adj1" fmla="val 50000"/>
                <a:gd name="adj2" fmla="val 50299"/>
              </a:avLst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389" name="Group 103">
            <a:extLst>
              <a:ext uri="{FF2B5EF4-FFF2-40B4-BE49-F238E27FC236}">
                <a16:creationId xmlns:a16="http://schemas.microsoft.com/office/drawing/2014/main" id="{DCB467DF-FFEB-458E-B249-92F02EE8623B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42" name="Rectangle 104">
              <a:extLst>
                <a:ext uri="{FF2B5EF4-FFF2-40B4-BE49-F238E27FC236}">
                  <a16:creationId xmlns:a16="http://schemas.microsoft.com/office/drawing/2014/main" id="{A146539C-223B-44DD-AB5F-FF3280DF4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dirty="0"/>
            </a:p>
          </p:txBody>
        </p:sp>
        <p:sp>
          <p:nvSpPr>
            <p:cNvPr id="43" name="Rectangle 105">
              <a:extLst>
                <a:ext uri="{FF2B5EF4-FFF2-40B4-BE49-F238E27FC236}">
                  <a16:creationId xmlns:a16="http://schemas.microsoft.com/office/drawing/2014/main" id="{2F37A1AC-B2D7-4071-BB84-B1C29E9A7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dirty="0"/>
                <a:t>Curs 6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Text Box 3">
            <a:extLst>
              <a:ext uri="{FF2B5EF4-FFF2-40B4-BE49-F238E27FC236}">
                <a16:creationId xmlns:a16="http://schemas.microsoft.com/office/drawing/2014/main" id="{526C0023-80B2-447A-B818-7E5A38D93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2354491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903288" indent="-458788"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Extragerea trasaturilor; selectia trasaturilor (5)</a:t>
            </a:r>
          </a:p>
          <a:p>
            <a:pPr algn="ctr">
              <a:defRPr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ctr">
              <a:defRPr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defRPr/>
            </a:pPr>
            <a:r>
              <a:rPr kumimoji="1" lang="en-US" altLang="en-US" sz="2000" b="1">
                <a:solidFill>
                  <a:srgbClr val="FFFF00"/>
                </a:solidFill>
              </a:rPr>
              <a:t>3. Trasaturi obtinute prin transformari/filtrari </a:t>
            </a:r>
            <a:r>
              <a:rPr kumimoji="1" lang="en-US" altLang="en-US" sz="2000"/>
              <a:t>(locale sau la nivelul intregii imagini):</a:t>
            </a:r>
            <a:endParaRPr kumimoji="1" lang="en-US" altLang="en-US" sz="2000" b="1">
              <a:solidFill>
                <a:srgbClr val="FFFF00"/>
              </a:solidFill>
            </a:endParaRPr>
          </a:p>
          <a:p>
            <a:pPr algn="just">
              <a:defRPr/>
            </a:pPr>
            <a:endParaRPr kumimoji="1" lang="en-US" altLang="en-US" sz="2000" b="1">
              <a:solidFill>
                <a:srgbClr val="FFFF00"/>
              </a:solidFill>
            </a:endParaRPr>
          </a:p>
        </p:txBody>
      </p:sp>
      <p:grpSp>
        <p:nvGrpSpPr>
          <p:cNvPr id="18435" name="Group 30">
            <a:extLst>
              <a:ext uri="{FF2B5EF4-FFF2-40B4-BE49-F238E27FC236}">
                <a16:creationId xmlns:a16="http://schemas.microsoft.com/office/drawing/2014/main" id="{5CE8F1A6-A69B-42CC-978D-ADE70F47DE5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124200"/>
            <a:ext cx="7696200" cy="2759075"/>
            <a:chOff x="672" y="1488"/>
            <a:chExt cx="4848" cy="1738"/>
          </a:xfrm>
        </p:grpSpPr>
        <p:pic>
          <p:nvPicPr>
            <p:cNvPr id="18439" name="Picture 24">
              <a:extLst>
                <a:ext uri="{FF2B5EF4-FFF2-40B4-BE49-F238E27FC236}">
                  <a16:creationId xmlns:a16="http://schemas.microsoft.com/office/drawing/2014/main" id="{B4F38854-E515-4690-B631-BCB5E3876D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525"/>
              <a:ext cx="1536" cy="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0" name="Picture 25">
              <a:extLst>
                <a:ext uri="{FF2B5EF4-FFF2-40B4-BE49-F238E27FC236}">
                  <a16:creationId xmlns:a16="http://schemas.microsoft.com/office/drawing/2014/main" id="{43895934-7111-440A-A4F0-E259B9618D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30000" contrast="5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488"/>
              <a:ext cx="1632" cy="1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1" name="AutoShape 27">
              <a:extLst>
                <a:ext uri="{FF2B5EF4-FFF2-40B4-BE49-F238E27FC236}">
                  <a16:creationId xmlns:a16="http://schemas.microsoft.com/office/drawing/2014/main" id="{F47BCB97-514E-421A-9BA5-F390BCEA7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016"/>
              <a:ext cx="1248" cy="192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rgbClr val="FF9933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8442" name="Text Box 28">
              <a:extLst>
                <a:ext uri="{FF2B5EF4-FFF2-40B4-BE49-F238E27FC236}">
                  <a16:creationId xmlns:a16="http://schemas.microsoft.com/office/drawing/2014/main" id="{5AA907F6-D3FC-4634-99C9-DB039E338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728"/>
              <a:ext cx="12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400" b="1" i="1">
                  <a:latin typeface="Times New Roman" panose="02020603050405020304" pitchFamily="18" charset="0"/>
                </a:rPr>
                <a:t>Filtrare Gabor</a:t>
              </a:r>
            </a:p>
          </p:txBody>
        </p:sp>
        <p:sp>
          <p:nvSpPr>
            <p:cNvPr id="18443" name="Text Box 29">
              <a:extLst>
                <a:ext uri="{FF2B5EF4-FFF2-40B4-BE49-F238E27FC236}">
                  <a16:creationId xmlns:a16="http://schemas.microsoft.com/office/drawing/2014/main" id="{04C5097A-4E79-4D5F-9CBD-CC1D3551B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784"/>
              <a:ext cx="240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Imaginea in domeniul transformat: raspunsurile filtrelor locale</a:t>
              </a:r>
            </a:p>
          </p:txBody>
        </p:sp>
      </p:grpSp>
      <p:grpSp>
        <p:nvGrpSpPr>
          <p:cNvPr id="18436" name="Group 103">
            <a:extLst>
              <a:ext uri="{FF2B5EF4-FFF2-40B4-BE49-F238E27FC236}">
                <a16:creationId xmlns:a16="http://schemas.microsoft.com/office/drawing/2014/main" id="{9797DA2C-18C8-48B7-BFC3-3A151CECA7C2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15" name="Rectangle 104">
              <a:extLst>
                <a:ext uri="{FF2B5EF4-FFF2-40B4-BE49-F238E27FC236}">
                  <a16:creationId xmlns:a16="http://schemas.microsoft.com/office/drawing/2014/main" id="{C6CE8A0C-6986-46DA-B54D-6561A679A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dirty="0"/>
            </a:p>
          </p:txBody>
        </p:sp>
        <p:sp>
          <p:nvSpPr>
            <p:cNvPr id="16" name="Rectangle 105">
              <a:extLst>
                <a:ext uri="{FF2B5EF4-FFF2-40B4-BE49-F238E27FC236}">
                  <a16:creationId xmlns:a16="http://schemas.microsoft.com/office/drawing/2014/main" id="{33158A16-5352-4176-8E56-1C50556FE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dirty="0"/>
                <a:t>Curs 6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5" name="Text Box 3">
            <a:extLst>
              <a:ext uri="{FF2B5EF4-FFF2-40B4-BE49-F238E27FC236}">
                <a16:creationId xmlns:a16="http://schemas.microsoft.com/office/drawing/2014/main" id="{165340ED-686F-4BA9-AD68-096BFE5CF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2881313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903288" indent="-458788"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Extragerea trasaturilor; selectia trasaturilor (6)</a:t>
            </a:r>
          </a:p>
          <a:p>
            <a:pPr algn="ctr">
              <a:defRPr/>
            </a:pPr>
            <a:endParaRPr kumimoji="1" lang="en-US" altLang="en-US" b="1">
              <a:solidFill>
                <a:srgbClr val="FFFF00"/>
              </a:solidFill>
            </a:endParaRPr>
          </a:p>
          <a:p>
            <a:pPr algn="just">
              <a:defRPr/>
            </a:pPr>
            <a:r>
              <a:rPr kumimoji="1" lang="en-US" altLang="en-US" sz="2000" b="1">
                <a:solidFill>
                  <a:srgbClr val="FFFF00"/>
                </a:solidFill>
              </a:rPr>
              <a:t>4. Trasaturi de tip muchie:</a:t>
            </a:r>
            <a:r>
              <a:rPr kumimoji="1" lang="en-US" altLang="en-US" sz="2000">
                <a:solidFill>
                  <a:srgbClr val="FFFF00"/>
                </a:solidFill>
              </a:rPr>
              <a:t> </a:t>
            </a:r>
            <a:r>
              <a:rPr kumimoji="1" lang="en-US" altLang="en-US" sz="2000"/>
              <a:t>obtinute prin aplicarea de detectori de muchie:</a:t>
            </a:r>
          </a:p>
          <a:p>
            <a:pPr algn="just">
              <a:defRPr/>
            </a:pPr>
            <a:r>
              <a:rPr kumimoji="1" lang="en-US" altLang="en-US" sz="2000"/>
              <a:t>	- prin convolutie cu masti-gradient;</a:t>
            </a:r>
          </a:p>
          <a:p>
            <a:pPr algn="just">
              <a:defRPr/>
            </a:pPr>
            <a:r>
              <a:rPr kumimoji="1" lang="en-US" altLang="en-US" sz="2000"/>
              <a:t>	- prin filtrare cu un filtru LoG (Laplacian of Gaussian)</a:t>
            </a:r>
          </a:p>
          <a:p>
            <a:pPr algn="just">
              <a:defRPr/>
            </a:pPr>
            <a:r>
              <a:rPr kumimoji="1" lang="en-US" altLang="en-US" sz="2000"/>
              <a:t>	- prin convolutie cu operatori compas</a:t>
            </a:r>
          </a:p>
          <a:p>
            <a:pPr algn="just">
              <a:defRPr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algn="just">
              <a:defRPr/>
            </a:pPr>
            <a:endParaRPr kumimoji="1" lang="en-US" altLang="en-US" sz="2000" b="1">
              <a:solidFill>
                <a:srgbClr val="FFFF00"/>
              </a:solidFill>
            </a:endParaRPr>
          </a:p>
        </p:txBody>
      </p:sp>
      <p:grpSp>
        <p:nvGrpSpPr>
          <p:cNvPr id="20483" name="Group 16">
            <a:extLst>
              <a:ext uri="{FF2B5EF4-FFF2-40B4-BE49-F238E27FC236}">
                <a16:creationId xmlns:a16="http://schemas.microsoft.com/office/drawing/2014/main" id="{68067A57-BE94-47C0-AB71-029E7FFF907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971800"/>
            <a:ext cx="8458200" cy="3294063"/>
            <a:chOff x="288" y="1872"/>
            <a:chExt cx="5328" cy="2075"/>
          </a:xfrm>
        </p:grpSpPr>
        <p:pic>
          <p:nvPicPr>
            <p:cNvPr id="20487" name="Picture 11">
              <a:extLst>
                <a:ext uri="{FF2B5EF4-FFF2-40B4-BE49-F238E27FC236}">
                  <a16:creationId xmlns:a16="http://schemas.microsoft.com/office/drawing/2014/main" id="{8E1B9911-684B-48ED-9E25-5F87ECABA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872"/>
              <a:ext cx="1682" cy="2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488" name="Picture 12">
              <a:extLst>
                <a:ext uri="{FF2B5EF4-FFF2-40B4-BE49-F238E27FC236}">
                  <a16:creationId xmlns:a16="http://schemas.microsoft.com/office/drawing/2014/main" id="{F3B97ECC-3AC6-48BE-A48D-66748BFFBE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2" y="1872"/>
              <a:ext cx="1680" cy="20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489" name="Picture 13">
              <a:extLst>
                <a:ext uri="{FF2B5EF4-FFF2-40B4-BE49-F238E27FC236}">
                  <a16:creationId xmlns:a16="http://schemas.microsoft.com/office/drawing/2014/main" id="{745F9E27-94CB-4F73-A391-49BB10CBBF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1872"/>
              <a:ext cx="1680" cy="2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90" name="AutoShape 14">
              <a:extLst>
                <a:ext uri="{FF2B5EF4-FFF2-40B4-BE49-F238E27FC236}">
                  <a16:creationId xmlns:a16="http://schemas.microsoft.com/office/drawing/2014/main" id="{3DDAB00D-3C8E-4629-A7E5-E6968A3E9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832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80008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0491" name="AutoShape 15">
              <a:extLst>
                <a:ext uri="{FF2B5EF4-FFF2-40B4-BE49-F238E27FC236}">
                  <a16:creationId xmlns:a16="http://schemas.microsoft.com/office/drawing/2014/main" id="{02096D15-B781-4F9B-B641-28F5DAF8C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832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80008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0484" name="Group 103">
            <a:extLst>
              <a:ext uri="{FF2B5EF4-FFF2-40B4-BE49-F238E27FC236}">
                <a16:creationId xmlns:a16="http://schemas.microsoft.com/office/drawing/2014/main" id="{C3152C94-1F0B-4CE4-AE92-AA243E3BC61C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15" name="Rectangle 104">
              <a:extLst>
                <a:ext uri="{FF2B5EF4-FFF2-40B4-BE49-F238E27FC236}">
                  <a16:creationId xmlns:a16="http://schemas.microsoft.com/office/drawing/2014/main" id="{AEC9DC4F-2AE4-41BB-880B-BF0DCF548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dirty="0"/>
            </a:p>
          </p:txBody>
        </p:sp>
        <p:sp>
          <p:nvSpPr>
            <p:cNvPr id="16" name="Rectangle 105">
              <a:extLst>
                <a:ext uri="{FF2B5EF4-FFF2-40B4-BE49-F238E27FC236}">
                  <a16:creationId xmlns:a16="http://schemas.microsoft.com/office/drawing/2014/main" id="{8FE1830A-46E8-4AA2-A045-3FBEF48A5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dirty="0"/>
                <a:t>Curs 6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Text Box 3">
            <a:extLst>
              <a:ext uri="{FF2B5EF4-FFF2-40B4-BE49-F238E27FC236}">
                <a16:creationId xmlns:a16="http://schemas.microsoft.com/office/drawing/2014/main" id="{AADB9564-C0CF-4F06-8CCC-50DDE881F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"/>
            <a:ext cx="9144000" cy="1784350"/>
          </a:xfrm>
          <a:prstGeom prst="rect">
            <a:avLst/>
          </a:prstGeom>
          <a:solidFill>
            <a:srgbClr val="1763A1">
              <a:alpha val="66000"/>
            </a:srgbClr>
          </a:solidFill>
          <a:ln>
            <a:noFill/>
          </a:ln>
          <a:effectLst/>
        </p:spPr>
        <p:txBody>
          <a:bodyPr tIns="91440">
            <a:spAutoFit/>
          </a:bodyPr>
          <a:lstStyle>
            <a:lvl1pPr marL="903288" indent="-458788"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63638"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43025"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22413"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l"/>
                <a:tab pos="1524000" algn="l"/>
                <a:tab pos="2425700" algn="l"/>
                <a:tab pos="2603500" algn="l"/>
                <a:tab pos="2692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kumimoji="1" lang="en-US" altLang="en-US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Extragerea trasaturilor; selectia trasaturilor (7)</a:t>
            </a:r>
          </a:p>
          <a:p>
            <a:pPr algn="ctr">
              <a:defRPr/>
            </a:pPr>
            <a:endParaRPr kumimoji="1" lang="en-US" altLang="en-US" sz="1200" b="1">
              <a:solidFill>
                <a:srgbClr val="FFFF00"/>
              </a:solidFill>
            </a:endParaRPr>
          </a:p>
          <a:p>
            <a:pPr algn="just">
              <a:buFontTx/>
              <a:buChar char="•"/>
              <a:defRPr/>
            </a:pPr>
            <a:r>
              <a:rPr kumimoji="1" lang="en-US" altLang="en-US" sz="2000" b="1">
                <a:solidFill>
                  <a:srgbClr val="FFFF00"/>
                </a:solidFill>
              </a:rPr>
              <a:t>Detectia de muchie cu masti gradient:</a:t>
            </a:r>
            <a:endParaRPr kumimoji="1" lang="en-US" altLang="en-US" sz="2000"/>
          </a:p>
          <a:p>
            <a:pPr algn="just">
              <a:defRPr/>
            </a:pPr>
            <a:endParaRPr kumimoji="1" lang="en-US" altLang="en-US" sz="2000" b="1">
              <a:solidFill>
                <a:srgbClr val="FFFF00"/>
              </a:solidFill>
            </a:endParaRPr>
          </a:p>
          <a:p>
            <a:pPr algn="just">
              <a:defRPr/>
            </a:pPr>
            <a:endParaRPr kumimoji="1" lang="en-US" altLang="en-US" sz="2000" b="1">
              <a:solidFill>
                <a:srgbClr val="FFFF00"/>
              </a:solidFill>
            </a:endParaRPr>
          </a:p>
        </p:txBody>
      </p:sp>
      <p:graphicFrame>
        <p:nvGraphicFramePr>
          <p:cNvPr id="22531" name="Object 11">
            <a:extLst>
              <a:ext uri="{FF2B5EF4-FFF2-40B4-BE49-F238E27FC236}">
                <a16:creationId xmlns:a16="http://schemas.microsoft.com/office/drawing/2014/main" id="{E9384980-0007-4EBF-9D47-C4C47A294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743200"/>
          <a:ext cx="78486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8" imgW="5292852" imgH="1773936" progId="Word.Picture.8">
                  <p:embed/>
                </p:oleObj>
              </mc:Choice>
              <mc:Fallback>
                <p:oleObj name="Picture" r:id="rId8" imgW="5292852" imgH="1773936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139" b="8348"/>
                      <a:stretch>
                        <a:fillRect/>
                      </a:stretch>
                    </p:blipFill>
                    <p:spPr bwMode="auto">
                      <a:xfrm>
                        <a:off x="533400" y="2743200"/>
                        <a:ext cx="7848600" cy="2298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2">
            <a:extLst>
              <a:ext uri="{FF2B5EF4-FFF2-40B4-BE49-F238E27FC236}">
                <a16:creationId xmlns:a16="http://schemas.microsoft.com/office/drawing/2014/main" id="{20C0364E-40F6-4A83-AB6D-D0949BAC44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5181600"/>
          <a:ext cx="3109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30500" imgH="469900" progId="Equation.3">
                  <p:embed/>
                </p:oleObj>
              </mc:Choice>
              <mc:Fallback>
                <p:oleObj name="Equation" r:id="rId10" imgW="27305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81600"/>
                        <a:ext cx="3109913" cy="5207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13">
            <a:extLst>
              <a:ext uri="{FF2B5EF4-FFF2-40B4-BE49-F238E27FC236}">
                <a16:creationId xmlns:a16="http://schemas.microsoft.com/office/drawing/2014/main" id="{CEA6EF2A-E20D-484A-AD29-240AC0CFA5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5105400"/>
          <a:ext cx="308133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17800" imgH="711200" progId="Equation.3">
                  <p:embed/>
                </p:oleObj>
              </mc:Choice>
              <mc:Fallback>
                <p:oleObj name="Equation" r:id="rId12" imgW="2717800" imgH="71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05400"/>
                        <a:ext cx="3081338" cy="7191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14">
            <a:extLst>
              <a:ext uri="{FF2B5EF4-FFF2-40B4-BE49-F238E27FC236}">
                <a16:creationId xmlns:a16="http://schemas.microsoft.com/office/drawing/2014/main" id="{4A520F4A-DC4A-45D8-B30A-A40111BF4B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5854700"/>
          <a:ext cx="49625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241800" imgH="711200" progId="Equation.3">
                  <p:embed/>
                </p:oleObj>
              </mc:Choice>
              <mc:Fallback>
                <p:oleObj name="Equation" r:id="rId14" imgW="4241800" imgH="711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54700"/>
                        <a:ext cx="4962525" cy="8159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5" name="Group 63">
            <a:extLst>
              <a:ext uri="{FF2B5EF4-FFF2-40B4-BE49-F238E27FC236}">
                <a16:creationId xmlns:a16="http://schemas.microsoft.com/office/drawing/2014/main" id="{5A597EAC-70CE-4057-8E37-AB735EA57C3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752600"/>
            <a:ext cx="8077200" cy="914400"/>
            <a:chOff x="192" y="720"/>
            <a:chExt cx="5328" cy="729"/>
          </a:xfrm>
        </p:grpSpPr>
        <p:pic>
          <p:nvPicPr>
            <p:cNvPr id="22539" name="Picture 64">
              <a:extLst>
                <a:ext uri="{FF2B5EF4-FFF2-40B4-BE49-F238E27FC236}">
                  <a16:creationId xmlns:a16="http://schemas.microsoft.com/office/drawing/2014/main" id="{C61BFA24-88DC-4CE0-A213-4806D8F50BD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768"/>
              <a:ext cx="835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2540" name="Group 65">
              <a:extLst>
                <a:ext uri="{FF2B5EF4-FFF2-40B4-BE49-F238E27FC236}">
                  <a16:creationId xmlns:a16="http://schemas.microsoft.com/office/drawing/2014/main" id="{D21D2F83-8A6E-43CB-96C6-1B80FA2F18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720"/>
              <a:ext cx="1175" cy="624"/>
              <a:chOff x="672" y="1776"/>
              <a:chExt cx="1175" cy="624"/>
            </a:xfrm>
          </p:grpSpPr>
          <p:sp>
            <p:nvSpPr>
              <p:cNvPr id="22559" name="Rectangle 66">
                <a:extLst>
                  <a:ext uri="{FF2B5EF4-FFF2-40B4-BE49-F238E27FC236}">
                    <a16:creationId xmlns:a16="http://schemas.microsoft.com/office/drawing/2014/main" id="{D9617B8C-E2E1-4434-8774-67108A7EB0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776"/>
                <a:ext cx="192" cy="624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0" name="Line 67">
                <a:extLst>
                  <a:ext uri="{FF2B5EF4-FFF2-40B4-BE49-F238E27FC236}">
                    <a16:creationId xmlns:a16="http://schemas.microsoft.com/office/drawing/2014/main" id="{D2CD3A04-B9F4-4C8D-9284-E88C315D3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112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22561" name="Picture 68">
                <a:extLst>
                  <a:ext uri="{FF2B5EF4-FFF2-40B4-BE49-F238E27FC236}">
                    <a16:creationId xmlns:a16="http://schemas.microsoft.com/office/drawing/2014/main" id="{9E9E1508-261F-448A-9995-196E610B6B23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0" y="1823"/>
                <a:ext cx="887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22541" name="Group 69">
              <a:extLst>
                <a:ext uri="{FF2B5EF4-FFF2-40B4-BE49-F238E27FC236}">
                  <a16:creationId xmlns:a16="http://schemas.microsoft.com/office/drawing/2014/main" id="{6D34F96C-7D2D-484C-8908-F2FB1A2A3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720"/>
              <a:ext cx="1186" cy="729"/>
              <a:chOff x="2395" y="1776"/>
              <a:chExt cx="1186" cy="729"/>
            </a:xfrm>
          </p:grpSpPr>
          <p:pic>
            <p:nvPicPr>
              <p:cNvPr id="22555" name="Picture 70">
                <a:extLst>
                  <a:ext uri="{FF2B5EF4-FFF2-40B4-BE49-F238E27FC236}">
                    <a16:creationId xmlns:a16="http://schemas.microsoft.com/office/drawing/2014/main" id="{A24A024D-A5A1-467F-8196-4555F5AD164D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4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8" y="2256"/>
                <a:ext cx="893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BBE0E3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556" name="Rectangle 71">
                <a:extLst>
                  <a:ext uri="{FF2B5EF4-FFF2-40B4-BE49-F238E27FC236}">
                    <a16:creationId xmlns:a16="http://schemas.microsoft.com/office/drawing/2014/main" id="{F031915C-39EB-46F8-ADEE-F4ECB66DE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638" y="1533"/>
                <a:ext cx="192" cy="677"/>
              </a:xfrm>
              <a:prstGeom prst="rect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57" name="Line 72">
                <a:extLst>
                  <a:ext uri="{FF2B5EF4-FFF2-40B4-BE49-F238E27FC236}">
                    <a16:creationId xmlns:a16="http://schemas.microsoft.com/office/drawing/2014/main" id="{729A640C-B348-4B93-8BFB-0CC5F147F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568" y="2040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8" name="Oval 73">
                <a:extLst>
                  <a:ext uri="{FF2B5EF4-FFF2-40B4-BE49-F238E27FC236}">
                    <a16:creationId xmlns:a16="http://schemas.microsoft.com/office/drawing/2014/main" id="{6BD545A3-5B90-444F-8A54-0FDE283E9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184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2542" name="Group 74">
              <a:extLst>
                <a:ext uri="{FF2B5EF4-FFF2-40B4-BE49-F238E27FC236}">
                  <a16:creationId xmlns:a16="http://schemas.microsoft.com/office/drawing/2014/main" id="{70A14D9B-AC86-4550-9D70-7079B1DECD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720"/>
              <a:ext cx="1632" cy="624"/>
              <a:chOff x="3840" y="1776"/>
              <a:chExt cx="1632" cy="624"/>
            </a:xfrm>
          </p:grpSpPr>
          <p:grpSp>
            <p:nvGrpSpPr>
              <p:cNvPr id="22543" name="Group 75">
                <a:extLst>
                  <a:ext uri="{FF2B5EF4-FFF2-40B4-BE49-F238E27FC236}">
                    <a16:creationId xmlns:a16="http://schemas.microsoft.com/office/drawing/2014/main" id="{4A070004-6ED1-49C1-8A6F-F82AFD1FA9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1776"/>
                <a:ext cx="1632" cy="624"/>
                <a:chOff x="3840" y="1776"/>
                <a:chExt cx="1632" cy="624"/>
              </a:xfrm>
            </p:grpSpPr>
            <p:grpSp>
              <p:nvGrpSpPr>
                <p:cNvPr id="22549" name="Group 76">
                  <a:extLst>
                    <a:ext uri="{FF2B5EF4-FFF2-40B4-BE49-F238E27FC236}">
                      <a16:creationId xmlns:a16="http://schemas.microsoft.com/office/drawing/2014/main" id="{7720A7A5-4ADC-437D-B06D-D30CA9E51A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0" y="1776"/>
                  <a:ext cx="1632" cy="624"/>
                  <a:chOff x="3840" y="1776"/>
                  <a:chExt cx="1632" cy="624"/>
                </a:xfrm>
              </p:grpSpPr>
              <p:grpSp>
                <p:nvGrpSpPr>
                  <p:cNvPr id="22551" name="Group 77">
                    <a:extLst>
                      <a:ext uri="{FF2B5EF4-FFF2-40B4-BE49-F238E27FC236}">
                        <a16:creationId xmlns:a16="http://schemas.microsoft.com/office/drawing/2014/main" id="{17229612-22E4-4434-AD71-4FC49D70C7A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40" y="1776"/>
                    <a:ext cx="624" cy="624"/>
                    <a:chOff x="3840" y="1776"/>
                    <a:chExt cx="624" cy="624"/>
                  </a:xfrm>
                </p:grpSpPr>
                <p:sp>
                  <p:nvSpPr>
                    <p:cNvPr id="22553" name="Rectangle 78">
                      <a:extLst>
                        <a:ext uri="{FF2B5EF4-FFF2-40B4-BE49-F238E27FC236}">
                          <a16:creationId xmlns:a16="http://schemas.microsoft.com/office/drawing/2014/main" id="{A76013AF-76E6-43A8-B539-A9C9C77F855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40" y="1776"/>
                      <a:ext cx="624" cy="624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000000"/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32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buChar char="n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endParaRPr kumimoji="0" lang="en-US" altLang="en-US" sz="2400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554" name="Line 79">
                      <a:extLst>
                        <a:ext uri="{FF2B5EF4-FFF2-40B4-BE49-F238E27FC236}">
                          <a16:creationId xmlns:a16="http://schemas.microsoft.com/office/drawing/2014/main" id="{0A4245CB-FA45-43E3-BFDC-1D4B158E8F0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61" y="1872"/>
                      <a:ext cx="207" cy="20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pic>
                <p:nvPicPr>
                  <p:cNvPr id="22552" name="Picture 80">
                    <a:extLst>
                      <a:ext uri="{FF2B5EF4-FFF2-40B4-BE49-F238E27FC236}">
                        <a16:creationId xmlns:a16="http://schemas.microsoft.com/office/drawing/2014/main" id="{6AE4207B-A5F6-4697-A9EC-CEDCEC46615C}"/>
                      </a:ext>
                    </a:extLst>
                  </p:cNvPr>
                  <p:cNvPicPr>
                    <a:picLocks noChangeAspect="1" noChangeArrowheads="1"/>
                  </p:cNvPicPr>
                  <p:nvPr>
                    <p:custDataLst>
                      <p:tags r:id="rId3"/>
                    </p:custDataLst>
                  </p:nvPr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05" y="1824"/>
                    <a:ext cx="967" cy="24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BBE0E3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  <p:sp>
              <p:nvSpPr>
                <p:cNvPr id="22550" name="Oval 81">
                  <a:extLst>
                    <a:ext uri="{FF2B5EF4-FFF2-40B4-BE49-F238E27FC236}">
                      <a16:creationId xmlns:a16="http://schemas.microsoft.com/office/drawing/2014/main" id="{04B9AF5D-37BD-475C-8AD5-FFC847923D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2064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n"/>
                    <a:defRPr kumimoji="1"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kumimoji="0" lang="en-US" alt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544" name="Group 82">
                <a:extLst>
                  <a:ext uri="{FF2B5EF4-FFF2-40B4-BE49-F238E27FC236}">
                    <a16:creationId xmlns:a16="http://schemas.microsoft.com/office/drawing/2014/main" id="{221DA70E-04EE-4F03-8F23-7E57C8F46B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3" y="1781"/>
                <a:ext cx="306" cy="321"/>
                <a:chOff x="4152" y="1776"/>
                <a:chExt cx="306" cy="321"/>
              </a:xfrm>
            </p:grpSpPr>
            <p:sp>
              <p:nvSpPr>
                <p:cNvPr id="22545" name="Line 83">
                  <a:extLst>
                    <a:ext uri="{FF2B5EF4-FFF2-40B4-BE49-F238E27FC236}">
                      <a16:creationId xmlns:a16="http://schemas.microsoft.com/office/drawing/2014/main" id="{3EEA1117-7537-4E6D-816C-6FC8957430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55" y="2088"/>
                  <a:ext cx="303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46" name="Line 84">
                  <a:extLst>
                    <a:ext uri="{FF2B5EF4-FFF2-40B4-BE49-F238E27FC236}">
                      <a16:creationId xmlns:a16="http://schemas.microsoft.com/office/drawing/2014/main" id="{AAB0A9D8-FBB1-4C9F-B45C-9271C31BF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52" y="1776"/>
                  <a:ext cx="0" cy="32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47" name="Freeform 85">
                  <a:extLst>
                    <a:ext uri="{FF2B5EF4-FFF2-40B4-BE49-F238E27FC236}">
                      <a16:creationId xmlns:a16="http://schemas.microsoft.com/office/drawing/2014/main" id="{3B8628BD-B01D-4298-A048-C5D69F0DB1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4216" y="2032"/>
                  <a:ext cx="27" cy="51"/>
                </a:xfrm>
                <a:custGeom>
                  <a:avLst/>
                  <a:gdLst>
                    <a:gd name="T0" fmla="*/ 18 w 27"/>
                    <a:gd name="T1" fmla="*/ 0 h 51"/>
                    <a:gd name="T2" fmla="*/ 24 w 27"/>
                    <a:gd name="T3" fmla="*/ 33 h 51"/>
                    <a:gd name="T4" fmla="*/ 0 w 27"/>
                    <a:gd name="T5" fmla="*/ 51 h 51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7" h="51">
                      <a:moveTo>
                        <a:pt x="18" y="0"/>
                      </a:moveTo>
                      <a:cubicBezTo>
                        <a:pt x="22" y="12"/>
                        <a:pt x="27" y="25"/>
                        <a:pt x="24" y="33"/>
                      </a:cubicBezTo>
                      <a:cubicBezTo>
                        <a:pt x="21" y="41"/>
                        <a:pt x="10" y="46"/>
                        <a:pt x="0" y="51"/>
                      </a:cubicBez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pic>
              <p:nvPicPr>
                <p:cNvPr id="22548" name="Picture 86">
                  <a:extLst>
                    <a:ext uri="{FF2B5EF4-FFF2-40B4-BE49-F238E27FC236}">
                      <a16:creationId xmlns:a16="http://schemas.microsoft.com/office/drawing/2014/main" id="{EB8D4396-1A96-41ED-BFDD-71EE6833D048}"/>
                    </a:ext>
                  </a:extLst>
                </p:cNvPr>
                <p:cNvPicPr>
                  <a:picLocks noChangeAspect="1" noChangeArrowheads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19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99" y="1968"/>
                  <a:ext cx="69" cy="1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BBE0E3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  <p:grpSp>
        <p:nvGrpSpPr>
          <p:cNvPr id="22536" name="Group 103">
            <a:extLst>
              <a:ext uri="{FF2B5EF4-FFF2-40B4-BE49-F238E27FC236}">
                <a16:creationId xmlns:a16="http://schemas.microsoft.com/office/drawing/2014/main" id="{4DE98CC4-D093-4396-B6E4-B0D9CCA28C0D}"/>
              </a:ext>
            </a:extLst>
          </p:cNvPr>
          <p:cNvGrpSpPr>
            <a:grpSpLocks/>
          </p:cNvGrpSpPr>
          <p:nvPr/>
        </p:nvGrpSpPr>
        <p:grpSpPr bwMode="auto">
          <a:xfrm>
            <a:off x="0" y="76200"/>
            <a:ext cx="9144000" cy="381000"/>
            <a:chOff x="0" y="48"/>
            <a:chExt cx="5760" cy="240"/>
          </a:xfrm>
        </p:grpSpPr>
        <p:sp>
          <p:nvSpPr>
            <p:cNvPr id="37" name="Rectangle 104">
              <a:extLst>
                <a:ext uri="{FF2B5EF4-FFF2-40B4-BE49-F238E27FC236}">
                  <a16:creationId xmlns:a16="http://schemas.microsoft.com/office/drawing/2014/main" id="{DF23F653-345C-486F-9283-0DD9E91D1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"/>
              <a:ext cx="4800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>
                <a:defRPr/>
              </a:pP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Sisteme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instruibile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pentru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analiza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</a:t>
              </a:r>
              <a:r>
                <a:rPr lang="en-US" altLang="en-US" sz="1600" dirty="0" err="1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imaginilor</a:t>
              </a:r>
              <a:r>
                <a:rPr lang="en-US" altLang="en-US" sz="1600" dirty="0">
                  <a:solidFill>
                    <a:srgbClr val="FFFFFF"/>
                  </a:solidFill>
                  <a:latin typeface="Tahoma"/>
                  <a:ea typeface="+mj-ea"/>
                  <a:cs typeface="+mj-cs"/>
                </a:rPr>
                <a:t> (SIAI)</a:t>
              </a:r>
              <a:endParaRPr lang="en-US" altLang="ro-RO" sz="1600" dirty="0"/>
            </a:p>
          </p:txBody>
        </p:sp>
        <p:sp>
          <p:nvSpPr>
            <p:cNvPr id="38" name="Rectangle 105">
              <a:extLst>
                <a:ext uri="{FF2B5EF4-FFF2-40B4-BE49-F238E27FC236}">
                  <a16:creationId xmlns:a16="http://schemas.microsoft.com/office/drawing/2014/main" id="{875583C6-63D8-478C-98BE-CA1440E45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48"/>
              <a:ext cx="2544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b"/>
            <a:lstStyle>
              <a:lvl1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1pPr>
              <a:lvl2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2pPr>
              <a:lvl3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3pPr>
              <a:lvl4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4pPr>
              <a:lvl5pPr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defRPr>
              </a:lvl9pPr>
            </a:lstStyle>
            <a:p>
              <a:pPr algn="r">
                <a:defRPr/>
              </a:pPr>
              <a:r>
                <a:rPr lang="en-US" altLang="ro-RO" sz="1600" dirty="0"/>
                <a:t>Curs 6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abla f = \left[\frac{\partial f}{\partial x},\frac{\partial f}{\partial y}\right]$&#10;\end{document}&#10;"/>
  <p:tag name="EXTERNALNAME" val="Edittex"/>
  <p:tag name="BLEND" val="False"/>
  <p:tag name="TRANSPARENT" val="False"/>
  <p:tag name="BITMAPFORMAT" val="bmpmono"/>
  <p:tag name="DEBUGINTERACTIVE" val="True"/>
  <p:tag name="ORIGWIDTH" val="479.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theta$&#10;\end{document}&#10;"/>
  <p:tag name="EXTERNALNAME" val="Edittex"/>
  <p:tag name="BLEND" val="False"/>
  <p:tag name="TRANSPARENT" val="True"/>
  <p:tag name="BITMAPFORMAT" val="bmpmono"/>
  <p:tag name="DEBUGINTERACTIVE" val="True"/>
  <p:tag name="ORIGWIDTH" val="33.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abla f = \left[\frac{\partial f}{\partial x},\frac{\partial f}{\partial y}\right]$&#10;\end{document}&#10;"/>
  <p:tag name="EXTERNALNAME" val="Edittex"/>
  <p:tag name="BLEND" val="False"/>
  <p:tag name="TRANSPARENT" val="False"/>
  <p:tag name="BITMAPFORMAT" val="bmpmono"/>
  <p:tag name="DEBUGINTERACTIVE" val="True"/>
  <p:tag name="ORIGWIDTH" val="479.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abla f = \left[0,\frac{\partial f}{\partial y}\right]$&#10;\end{document}&#10;"/>
  <p:tag name="EXTERNALNAME" val="Edittex"/>
  <p:tag name="BLEND" val="False"/>
  <p:tag name="TRANSPARENT" val="False"/>
  <p:tag name="BITMAPFORMAT" val="bmpmono"/>
  <p:tag name="DEBUGINTERACTIVE" val="True"/>
  <p:tag name="ORIGWIDTH" val="441.8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nabla f = \left[\frac{\partial f}{\partial x},0\right]$&#10;\end{document}&#10;"/>
  <p:tag name="EXTERNALNAME" val="Edittex"/>
  <p:tag name="BLEND" val="False"/>
  <p:tag name="TRANSPARENT" val="False"/>
  <p:tag name="BITMAPFORMAT" val="bmpmono"/>
  <p:tag name="DEBUGINTERACTIVE" val="True"/>
  <p:tag name="ORIGWIDTH" val="441.875"/>
</p:tagLst>
</file>

<file path=ppt/theme/theme1.xml><?xml version="1.0" encoding="utf-8"?>
<a:theme xmlns:a="http://schemas.openxmlformats.org/drawingml/2006/main" name="Central business district design template">
  <a:themeElements>
    <a:clrScheme name="Central business district design template 1">
      <a:dk1>
        <a:srgbClr val="000066"/>
      </a:dk1>
      <a:lt1>
        <a:srgbClr val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Central business district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entral business district design template 1">
        <a:dk1>
          <a:srgbClr val="000066"/>
        </a:dk1>
        <a:lt1>
          <a:srgbClr val="FFFFFF"/>
        </a:lt1>
        <a:dk2>
          <a:srgbClr val="003366"/>
        </a:dk2>
        <a:lt2>
          <a:srgbClr val="FFFFFF"/>
        </a:lt2>
        <a:accent1>
          <a:srgbClr val="8EB3C8"/>
        </a:accent1>
        <a:accent2>
          <a:srgbClr val="6F97B3"/>
        </a:accent2>
        <a:accent3>
          <a:srgbClr val="AAADB8"/>
        </a:accent3>
        <a:accent4>
          <a:srgbClr val="DADADA"/>
        </a:accent4>
        <a:accent5>
          <a:srgbClr val="C6D6E0"/>
        </a:accent5>
        <a:accent6>
          <a:srgbClr val="6488A2"/>
        </a:accent6>
        <a:hlink>
          <a:srgbClr val="556575"/>
        </a:hlink>
        <a:folHlink>
          <a:srgbClr val="3D556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3403</TotalTime>
  <Words>2564</Words>
  <Application>Microsoft Office PowerPoint</Application>
  <PresentationFormat>On-screen Show (4:3)</PresentationFormat>
  <Paragraphs>229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_Arial</vt:lpstr>
      <vt:lpstr>Arial</vt:lpstr>
      <vt:lpstr>Blackadder ITC</vt:lpstr>
      <vt:lpstr>Bookman Old Style</vt:lpstr>
      <vt:lpstr>Castellar</vt:lpstr>
      <vt:lpstr>Monotype Corsiva</vt:lpstr>
      <vt:lpstr>Symbol</vt:lpstr>
      <vt:lpstr>Tahoma</vt:lpstr>
      <vt:lpstr>Times New Roman</vt:lpstr>
      <vt:lpstr>Wingdings</vt:lpstr>
      <vt:lpstr>Central business district design template</vt:lpstr>
      <vt:lpstr>Picture</vt:lpstr>
      <vt:lpstr>Equation</vt:lpstr>
      <vt:lpstr>Sisteme instruibile pentru analiza imaginilor (SIAI)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subject/>
  <dc:creator>Mihaela</dc:creator>
  <cp:keywords/>
  <dc:description/>
  <cp:lastModifiedBy>Mihaela Laura Gordan</cp:lastModifiedBy>
  <cp:revision>218</cp:revision>
  <dcterms:created xsi:type="dcterms:W3CDTF">2007-10-02T18:34:09Z</dcterms:created>
  <dcterms:modified xsi:type="dcterms:W3CDTF">2021-04-13T13:58:18Z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TC011408041033</vt:lpwstr>
  </property>
  <property fmtid="{D5CDD505-2E9C-101B-9397-08002B2CF9AE}" pid="3" name="Description0">
    <vt:lpwstr/>
  </property>
</Properties>
</file>