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7" r:id="rId1"/>
  </p:sldMasterIdLst>
  <p:notesMasterIdLst>
    <p:notesMasterId r:id="rId18"/>
  </p:notesMasterIdLst>
  <p:sldIdLst>
    <p:sldId id="256" r:id="rId2"/>
    <p:sldId id="257" r:id="rId3"/>
    <p:sldId id="312" r:id="rId4"/>
    <p:sldId id="324" r:id="rId5"/>
    <p:sldId id="343" r:id="rId6"/>
    <p:sldId id="344" r:id="rId7"/>
    <p:sldId id="325" r:id="rId8"/>
    <p:sldId id="326" r:id="rId9"/>
    <p:sldId id="327" r:id="rId10"/>
    <p:sldId id="329" r:id="rId11"/>
    <p:sldId id="330" r:id="rId12"/>
    <p:sldId id="332" r:id="rId13"/>
    <p:sldId id="333" r:id="rId14"/>
    <p:sldId id="334" r:id="rId15"/>
    <p:sldId id="331" r:id="rId16"/>
    <p:sldId id="32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AE4F2"/>
    <a:srgbClr val="45441B"/>
    <a:srgbClr val="1763A1"/>
    <a:srgbClr val="1C79C6"/>
    <a:srgbClr val="FFFF00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5" autoAdjust="0"/>
    <p:restoredTop sz="93325" autoAdjust="0"/>
  </p:normalViewPr>
  <p:slideViewPr>
    <p:cSldViewPr>
      <p:cViewPr varScale="1">
        <p:scale>
          <a:sx n="74" d="100"/>
          <a:sy n="74" d="100"/>
        </p:scale>
        <p:origin x="10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3T14:14:24.9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2454 12592 0 0,'0'0'121'16,"0"0"-20"-16,0 0 12 0,0 0-33 0,0 0-34 16,0 0-6-16,0 0 6 0,0 0 9 15,0 0 9-15,0 0-2 0,0 0 2 0,0 0 4 16,-53-21 1-16,50 19 4 0,-1 0-5 0,1 1-7 16,1 1-7-16,-1-1-6 0,1 1-7 0,-1 0-7 15,2 0-5-15,0 0-8 0,1 0-10 0,-1 1-9 16,-1 2-10-16,2 2-8 0,-1 1 1 0,-2 1 5 15,2 4 5-15,0-1 5 0,0 3 0 16,0 2 0-16,1 1-5 0,-1 0 1 0,0 3-1 16,0 0 3-16,2 3 5 0,-2 1-3 15,-1 2 4-15,0 2-2 0,0 2 0 0,1 0 3 16,0 0 0-16,-1 2 1 0,-3-2-1 16,2 3 2-16,-1 0 0 0,-2-3-3 0,-1 0-2 15,3 0-4-15,-3-1-2 0,2 0 0 0,-2 0 1 16,0 1-2-16,2-2 0 0,-3 3-1 0,-2-2-1 15,2 1-2-15,-1-2 4 0,-2 2-5 0,1-2 3 16,-1-2 7-16,-1-1 0 0,2-2 8 0,-3 0 2 16,-2-1 0-16,2-2 1 0,-2 2-1 0,0-4 0 15,2 1 0-15,-3-2-1 0,3 0 0 16,-1-1-3-16,-1-1 1 0,4-2-3 0,1-1 2 16,-2 1 3-16,3-3 0 0,0 1 3 0,-2-3 3 15,4 0-3-15,2-3-2 0,-3 0 0 0,0 1-4 16,4-3-1-16,-3 1 2 0,3-1 1 0,-3-2 0 15,5 0 5-15,-5 0-1 0,5 0-4 16,1 0-6-16,0 0-12 0,-1-2-11 0,1-1-6 16,-1 0-1-16,1-1-3 0,0 0 0 15,0 0-3-15,1 1-8 0,0 0-1 0,0 2-7 0,0 0-8 16,0 1-8-16,0 0-7 0,0 0-7 16,0 0-9-16,0 0 6 0,0 0 10 15,0 0 19-15,0 0 20 0,1 1 15 0,1 1 8 0,4 1 1 16,-5-1 7-16,2 2 4 0,3-1-1 0,-4 2 0 15,1-2 0-15,3 2 0 0,-3 0 1 16,2 0-1-16,-2 0 1 0,3 2 1 0,-2 0-3 16,-2-1 3-16,2 1-1 0,0 0-3 0,-3 3 7 15,3 0 1-15,-3 2 2 0,2 2 6 16,-3-1 2-16,0 2 5 0,0 2-2 0,0-1 0 16,-3 3-1-16,-2 0-5 0,2 0-1 0,-2 1-2 15,1 0-1-15,-5 0 3 0,4 1-1 0,-1-2 0 16,-2 1 0-16,2-2 1 0,0 1 1 0,1-2 0 15,0 1 0-15,0 1-1 0,0-1 2 16,3 2 1-16,-5-1 1 0,5-1 0 0,-2 0 1 16,3-1-1-16,-2-2-2 0,2-2-1 0,1-1-5 15,0-1 0-15,0-1-5 0,0 0-4 16,1-2-6-16,3 0-2 0,0 1 0 0,-1-1-1 16,3-1 8-16,-3 0 4 0,4 0 0 0,-4-1 2 15,4-1-2-15,-3 2 0 0,4 0 7 0,-2 0-1 16,1 2 1-16,1-1 0 0,1 0-4 15,-2 0-1-15,0 0 1 0,2 0-6 0,0-1 4 16,2 1 2-16,-2 2-1 0,2-2 2 0,0 0-2 16,0-1 3-16,2 1-1 0,0 1 6 0,-1-1-4 15,-1-1-1-15,3 1-1 0,1-2 2 16,-3 0 2-16,5-1-2 0,-5-1 3 0,4 1-4 16,-2-1 0-16,0-1 0 0,1 2-4 0,-1-2-2 15,2 1-2-15,-1-2-4 0,2 1-9 0,2 0-12 16,-1-2-13-16,-1 0-21 0,3 0-22 0,0 0-26 15,4-1-12-15,-1 0 10 0,-8 0-52 16,-2 0-258-16</inkml:trace>
  <inkml:trace contextRef="#ctx0" brushRef="#br0" timeOffset="1398.52">1736 14115 351 0,'0'0'196'0,"0"0"-180"16,0 0 22-16,0 0 29 0,0 0 20 0,0 0 6 15,0 0-18-15,0 0 2 0,0 0 13 16,0 0 5-16,0 0 6 0,0 0-13 0,0 0-18 16,0 0-7-16,-32-6-11 0,28 6-6 0,1 0-6 0,2 0-7 15,-3 0-5-15,1 0-3 0,1 0 0 16,-3 0-7-16,0 0-3 0,-2 0-4 0,0 3-11 16,1-1-5-16,-3 2-5 0,0 0-4 0,-2 2 7 15,0 2-1-15,0 0 2 0,-3 2-1 16,-1 3-4-16,-2 2 1 0,-1 1-2 15,-1 4 6-15,-2-1-1 0,-2 3 1 0,0 1 3 0,-1 1-1 16,-2 3-2-16,1 0 2 0,-4 3 1 16,0 1-1-16,0 2 4 0,1 1 0 0,3-2-1 15,-3 2 3-15,4-3 0 0,-3 0-4 16,2 1 4-16,-1 0-3 0,2 2 1 0,-4 0 4 0,3 0-1 16,0-1-1-16,4 2-2 0,0-1 0 15,0 0 1-15,0 0 3 0,7-2 5 0,-3 2-3 16,1-4-6-16,1 1-1 0,6-2-7 0,-1 3 0 15,0-4 3-15,4 2-6 0,-1 0-2 16,3-1 0-16,1 1 4 0,3-1 2 0,-1 0 1 16,1 1 2-16,1-1-9 0,-1 3 2 0,3 0-3 0,3 0 1 15,0 2 4-15,-1 1 0 0,2 0 5 16,-1 0-5-16,1 2 4 0,0 0-1 0,3 0 1 16,-3 0 1-16,4-1-5 0,-3 1 1 0,5 1 1 15,-3 1 3-15,1 1 0 0,2 1 10 16,-2-2-5-16,1 0 1 0,3 0 11 0,-1 1-9 15,-2-3 3-15,4 2-9 0,-3 0-1 0,0-3-7 16,5 1 6-16,-2 1 7 0,-1-1-13 0,5-1 12 16,-4 1-7-16,1-3 6 0,1 0 9 15,3-1-6-15,0-1-2 0,-2 0-8 0,5-2 0 16,-2-1 0-16,1-2 5 0,-2 1 0 16,3-2-7-16,0-2 4 0,0-1 1 0,2 1 7 15,-2-2 2-15,3 0 8 0,0-2-9 0,1 1-3 16,1 1 1-16,1-1-10 0,1-2 7 0,-1 1-6 15,0-2 0-15,1 1-3 0,1-2 3 0,-1 0 5 16,5 1-6-16,-1-1 5 0,-3-1-8 16,4-1 4-16,-3 0 0 0,0-1-2 0,4 0 3 0,-4 1-1 15,2-2 6-15,0 1-8 0,1-2 6 16,-1 0-7-16,4 0-3 0,-5-3 6 0,3 1-2 16,-4-2 0-16,4-1 7 0,-3 0 5 0,3-1-1 15,-2-2 5-15,2 1-4 0,-2 0-8 0,1-1 4 16,-3 1-9-16,-3 0 9 0,1 0-4 15,-1 0 7-15,-1-1-3 0,0 0-8 0,-2 0 11 16,1 0-9-16,2-1 7 0,-2 2 0 0,1-2-2 16,-4 2-1-16,2-1-3 0,-3-1 6 0,3 1-9 15,-4-1 7-15,-2 2-3 16,5-1 0-16,-5 0 6 0,0 1-2 0,-1-1 2 0,-1-1-8 16,-3 1 5-16,2 0-3 0,0-1-1 15,-3 0 6-15,2 1-7 0,-3-2-3 0,3 0-4 16,-5-1-1-16,3-1-10 0,-3 0-7 0,-2 0-17 15,-1 0-21-15,1 0-3 0,-5 0-17 0,3 0-4 16,-2-3-7-16,-1-3-15 0,-2-2-12 0,2 0 12 16,-3 1 6-16,-2 1-178 0</inkml:trace>
  <inkml:trace contextRef="#ctx0" brushRef="#br0" timeOffset="1864.21">3046 16995 471 0,'0'0'72'0,"0"0"21"0,0 0 22 0,0 0 14 16,0 0-7-16,0 0-35 0,0 0-24 15,0 0-8-15,0 0-4 0,0 0-16 0,0 0-23 16,0 0-30-16,0 0-29 0,-58-4 12 16,60 10 10-16,6 2 22 0,0 2 20 0,1 1 1 0,3 1 9 15,0 0-1-15,5 1 13 0,-2 1-8 16,4 0 6-16,0 0 3 0,1-1-13 0,0 1-6 15,-1-1-17-15,1 0-4 0,1-1-4 0,-1 2 9 16,2-3-2-16,-1 1-12 0,-1 0 9 0,0-1-8 16,-2-1 6-16,-2 2-2 0,2-2 1 15,-5 1-6-15,2-1-1 0,-2 0 10 0,-3 1-10 16,0-1 9-16,-3 2-3 0,-2-1 2 0,1-1 6 16,-4 2 11-16,0-2 7 0,-1 1 1 0,-1-1 18 15,0 1-2-15,2 1 15 0,-6-1 6 0,1 3-5 16,-3-1-3-16,1 1-10 0,-2 1 6 0,-3 0-11 15,1-1 3-15,1 1 2 0,-3-2-12 16,4 0 9-16,-6-1-2 0,2 1-2 0,-1 0 2 16,2 0-8-16,-2-4-7 0,-1 0-9 0,-3-1-3 15,4 0-3-15,-5-1 0 0,5 0-1 16,0-1-1-16,0-2-9 0,-1 1-5 16,2 0-14-16,4-2-6 0,-2-1-8 0,0 1-24 0,0-3-14 15,0 2-31-15,2-1-38 0,3 0-56 0,-4 1-65 16,6-1-78-16,-1-1-21 0,-1 0-233 0</inkml:trace>
  <inkml:trace contextRef="#ctx0" brushRef="#br0" timeOffset="3901.15">2988 17878 104 0,'0'0'43'16,"0"0"24"-16,0 0 35 0,0 0 33 0,0 0 24 15,0 0-14-15,0 0 1 0,0 0 1 0,0 0-10 16,0 0-10-16,0 0-16 0,0 0-9 16,-39 2-15-16,39-2-1 0,-1 3-7 0,0-2-18 15,1 0 0-15,-2 0-16 0,-1 1-17 0,1 1-13 16,0-1-7-16,1 2-12 0,0-1 1 0,-1 2 14 15,-3 0-9-15,4 1 5 0,-1 0 2 0,1 1-8 16,-4-3-1-16,3 2 7 0,1-1 1 16,-2-1-3-16,-1 1 8 0,2-2-6 0,1 0-5 15,0 0 11-15,0-2 8 0,0 1-12 16,0 0 4-16,-3 0-2 0,3-1-20 0,1 0 13 16,0 0-9-16,0-1-15 0,0 0-5 0,0 0 1 15,0 0-8-15,0 0-23 0,0 0 37 0,7 0-25 16,-2-3 14-16,4-2 39 0,1 0-27 15,6-5 17-15,-2 1-7 0,5-4-17 0,3-2-18 16,-1 0-14-16,5-3-44 0,-1 1-60 0,3 0-55 16,1 1-87-16,-8 3-28 0,-8 6-298 0</inkml:trace>
  <inkml:trace contextRef="#ctx0" brushRef="#br0" timeOffset="5599.37">4342 17275 764 0,'0'0'-4'0,"0"0"19"0,0 0 57 15,0 0 33-15,0 0 8 0,0 0-12 16,0 0-16-16,0 0-6 0,0 0-1 0,0 0-9 15,0 0-20-15,0 0 1 0,-114 29 0 0,106-21-6 16,4 1 0-16,-3 1-13 0,4 3-13 0,-3-1 5 16,3 4 1-16,-2 1 3 0,0 1-8 0,2 3-1 15,-1 2-11-15,3 0-6 0,-1 2 1 0,2-1-7 16,0 2-3-16,0 0-1 0,1-2 3 16,1 0-8-16,5 1 8 0,-1-3-9 0,0-2-13 15,3-1 2-15,1-2-10 0,3-3-6 0,2-2-1 16,0 0-3-16,2-4-10 0,4-2-6 0,0-1 6 15,0-4-10-15,4 0 11 0,-1-1 15 16,-2-5 0-16,3-4 10 0,-3 0 15 0,1-2 2 16,-2 0-2-16,-2-3 24 0,2 0-8 15,-5-3 13-15,1-1 9 0,-1 3-6 0,-4-3 9 16,-1 1 1-16,-2 1 10 0,0-1 4 0,-5 0 13 16,1 2 7-16,-3-3 1 0,-2 3 5 0,0 1-4 15,0 2-4-15,-1 1-2 0,-5 3-2 16,3 1-5-16,-1 2-10 0,-3 1-3 0,-1 3-20 15,3 1-20-15,-2 0-23 0,-3 3-24 0,0 4-16 16,0 4 7-16,-1 2 13 0,-1 2 3 0,-1 4 25 16,-1 1-1-16,3 0 2 0,-1 1 11 0,1 0-7 15,2 0 2-15,-1 2-3 0,3-3 4 0,3 0-11 16,-1-3 1-16,3-2-10 0,2-3-26 16,0-2-9-16,0-3-22 0,5-2-1 0,-1-1 13 15,4-3 30-15,2-1 25 0,1 0 29 0,2-5 23 16,-1-3-8-16,3-2 4 0,0-3-12 0,2 0-10 15,0-2-10-15,-3-2 3 0,1 2-10 16,0 1-13-16,-2-1 13 0,2 1-10 0,0 0 8 16,0 3 9-16,-1 1-7 0,-4 3-8 0,0 3-18 15,0 3-15-15,-3 1-14 0,-2 0-2 16,3 0 10-16,-4 4 3 0,3 1 13 0,-1 2 10 16,-2 2-1-16,2 2 5 0,-2 2 4 0,3 1-2 15,-3 0 10-15,2 0 7 0,-2 1-1 16,4-1 6-16,0 2 5 0,-3-4 3 0,3-1 2 0,-1 0 5 15,-2-2-3-15,5-2-4 0,-2-1 8 0,1-1-6 16,3-3 10-16,-1-2 16 0,0 0 4 16,4-4 10-16,-1-4 0 0,1-2 6 0,1-4-4 15,3-2 2-15,0-2-3 0,-2-5-14 0,1 2-1 16,0-3-3-16,3-1 1 0,-1-1-2 0,-3-3 5 16,1-2-8-16,-2-1 0 0,1-4 2 15,-4-1-7-15,2-1-1 0,-3-2-7 0,0-1-5 16,-3-3-16-16,-2 0-5 0,-3 1-12 0,-2 2-11 15,-2 3 3-15,0 4-6 0,-1 4 8 16,-7 7 12-16,3 5 14 0,-5 6 13 0,2 5 0 16,-1 5-2-16,0 2-32 0,-2 7-6 0,2 5 0 15,-2 5 12-15,-1 4 29 0,0 3 17 0,-1 3 0 16,1 1-14-16,1 4-2 0,1 1-16 16,1 2 5-16,4 0 15 0,-2 3 13 0,3 1 20 15,-3 2 14-15,5-1 14 0,1-1-14 0,1-3-10 16,0-3-26-16,3-3-27 0,6-6-15 15,0-3-11-15,4-5-8 0,-1-1-17 0,3-5 7 0,-1-1-10 16,3-2 8-16,-2-1 20 0,3-3 2 0,1-3 17 16,1 0 0-16,0-3 5 0,0-4-5 15,-4-1 5-15,3-2 6 0,0-1-7 0,-2-2 17 16,-2-3-10-16,1-2 5 0,-3-1 6 0,0-2-1 16,-2 0 9-16,1 1-2 0,-6-1 14 0,1 0-2 15,-6 0 20-15,0 4 6 0,-1 0 3 16,0 4 9-16,0 3-4 0,-2 3 16 0,0 2-3 15,-3 4 15-15,4 1-22 0,-1 0-33 0,0 4-15 16,-3 5-25-16,4 3 14 0,-2 3 6 16,-1 6 10-16,1 1-4 0,3 1-5 0,-1 0 1 15,1 1-9-15,0-1 7 0,0 1-5 16,1-4-7-16,4-2 2 0,0-1-7 0,3-5-10 16,1 0-13-16,1-3-4 0,3-2-33 0,4-5-17 15,0-1-50-15,3-1-70 0,0-9-70 0,-3 1-88 16,-7 1-437-16</inkml:trace>
  <inkml:trace contextRef="#ctx0" brushRef="#br0" timeOffset="5759.46">5547 17185 1884 0,'0'0'111'0,"0"0"-99"16,0 0 50-16,0 0 22 0,0 0-14 0,0 0-62 15,0 0-77-15,0 0-82 0,0 0-110 0,0 0-118 16,0 0-49-16,0 0-515 0</inkml:trace>
  <inkml:trace contextRef="#ctx0" brushRef="#br0" timeOffset="6234.97">5651 17574 2282 0,'0'0'-69'16,"0"0"31"-16,0 0 75 0,0 0 40 0,0 0-26 16,0 0-18-16,0 0-6 0,0 0-16 0,0 0 2 15,45-120-7-15,-27 90-2 0,0 0-5 0,2-1 7 16,1 1-11-16,-2-2 3 0,2 0 9 15,-2-1-12-15,-4-1 6 0,2-1-6 0,-2 1-15 16,-2 1-2-16,-2 1-6 0,-1 2-4 0,-1 3 6 16,-5 6 6-16,3 2 0 0,-3 6 6 15,-1 5 6-15,-2 3 7 0,0 4 0 0,-1 1-9 16,0 3-17-16,-1 5-16 0,-3 5 5 0,0 4 4 16,-3 6 12-16,-1 6 14 0,1 3-3 0,-1 4 5 15,-1 3 9-15,5 1 13 0,-3 3 9 16,1 3 18-16,1 1 5 0,-2-2-5 0,4 1 6 15,-5-2-7-15,5 0 0 0,-1-2-9 0,4-6-3 16,0-2-15-16,0-5-6 0,0-4 0 16,5-4-13-16,1-3 2 0,0-5-3 0,1-3-4 15,-3-3-4-15,3-3 4 0,-2 0-3 0,2-4-10 16,-1 0 2-16,-2-1-7 0,0-6-5 0,1 0-4 16,-4-2-18-16,2-3-35 0,-3-2-34 0,-3 1-27 15,3-2-39-15,-2 1-13 0,-6-1-34 0,-2-1-45 16,-1 0-5-16,-1 0 34 0,1 3-141 15,2 5 393-15</inkml:trace>
  <inkml:trace contextRef="#ctx0" brushRef="#br0" timeOffset="6366.54">5707 17482 0 0,'0'0'211'15,"0"0"-130"-15,0 0-24 0,0 0 20 0,0 0 8 16,0 0 42-16,0 0 31 0,0 0-10 0,0 0-33 16,0 0-44-16,0 0-21 0,0 0-31 15,126-26-12-15,-98 18-19 0,2-2-22 0,1-1-15 16,2 0-8-16,5 0-5 0,1 0-29 0,3 1-51 15,0 0-43-15,-11 3-48 0,-9 2-108 0</inkml:trace>
  <inkml:trace contextRef="#ctx0" brushRef="#br0" timeOffset="7333.31">6338 17406 1153 0,'0'0'60'0,"0"0"5"0,0 0 18 0,0 0 2 16,0 0-23-16,0 0-19 0,0 0 6 0,-119 32-15 16,106-22-27-16,-2 1-11 0,3 3-6 0,2 1 2 15,-2 3-8-15,3 3 9 0,-1 0 0 16,5-1 1-16,3 1 14 0,-1 1-7 0,3-3 0 16,0 1-2-16,0-3 1 0,7-2-7 0,-3-3 7 15,5-2-2-15,1-3-6 0,4-2 11 16,0-3-2-16,5-2 10 0,-2-3 8 0,3-6 9 15,1-2-2-15,-4-3 2 0,3-2 11 0,-4-2-8 16,-1-5 16-16,1 3 5 0,-3-2-2 0,-1-2 8 16,-2-1 5-16,0-3-5 0,-1 3-13 15,-2-1-1-15,0 3-24 0,-2 1-4 0,-2 2 1 16,0 3-9-16,0 1 2 0,-2 5-7 0,0 4 2 16,-1 3-4-16,1 1 9 0,-1 3 4 0,0 0-15 15,0 3-1-15,0 5-7 0,-1 4-6 0,-1 4 4 16,-1 4 9-16,0 3-11 0,2 2 4 15,-2 2 11-15,2 2-12 0,-1 0 11 0,2 0-5 16,0-2-3-16,2-3 0 0,1-1-2 0,4-1 0 16,1-4-11-16,5-4-5 0,-1-3-17 15,1-3-1-15,3-2 6 0,0-2 7 0,1-3 15 16,1-1 4-16,-1-2 9 0,3-5 6 0,1-4 6 16,-1 0-1-16,3-4 1 0,-3-4 4 0,0-2 2 15,-2 0 12-15,-2-3 1 0,2-1 8 16,-5-3-4-16,4-2 1 0,-5-3 3 0,2 1-8 15,-3-4-2-15,1 1-9 0,-4-3-1 0,0-1-8 16,3-2 6-16,-4 1-6 0,-1 1-10 0,-1 3 5 16,-1 6-11-16,0 3 8 0,-2 4 3 0,0 2-1 15,-2 5-3-15,1 3-3 0,-1 6 3 16,0 3 2-16,0 4-1 0,-1 0-10 0,-2 4-11 16,-2 4-9-16,-1 4 7 0,-2 4 8 0,0 3 5 15,-3 4 6-15,3 1-6 0,0 1 3 0,0 4 2 16,1 2 4-16,0 1 5 0,0 1-4 15,-1 3 13-15,2 0-8 0,1 1 4 0,2 0-1 16,1-1-12-16,2-2 5 0,0-3-7 0,2-4-1 16,4-1-4-16,5-5-2 0,0 0-4 0,4-3-9 15,1-2 11-15,3-1-15 0,0-5 11 16,2-1 3-16,1-2 2 0,3-3 3 0,1-2 4 16,1-1 1-16,-1-1-11 0,2-2 14 0,-1-5-8 15,-4-5 7-15,3 1 10 0,-4-2-2 0,0 1-1 16,-1-2-6-16,-3 0 9 0,0-2-7 0,-1-2 11 15,0-2 4-15,-4-2-7 0,-2 1 4 16,-1-1-4-16,-2 2 1 0,-5-3-3 0,1 1 7 16,-5-1-4-16,1 1 3 0,0 1 6 0,-6 4-5 15,-1 2 3-15,-1 3 1 0,-1 6 0 0,-1 4-4 16,-1 2 3-16,0 2-5 0,-1 8-12 16,0 1 9-16,1 7-7 0,-2 0 4 0,1 4 2 15,2 1 0-15,0 3-4 0,2 2 2 0,1 2 16 16,4 1-11-16,1 0 11 0,-1 1-5 0,3-3-6 15,0-2-2-15,0-3-4 0,4-3-2 16,3-4-11-16,0-5 1 0,7 1-9 0,1-4-3 16,1-2 3-16,3-1-1 0,2-2-3 0,1-2-3 15,1-2 2-15,0 0-12 0,1 0-8 16,-1-5-26-16,0-3-39 0,-3-1-45 0,2-2-43 16,-2 0-47-16,-1-1-58 0,-1-2-48 0,-6 2-109 15,-4 4 141-15</inkml:trace>
  <inkml:trace contextRef="#ctx0" brushRef="#br0" timeOffset="7578.42">6668 17236 2298 0,'0'0'-56'0,"0"0"54"16,0 0 28-16,0 0 42 0,0 0 6 0,0 0-15 15,0 0-10-15,145-46-13 0,-113 37-4 16,1 0-15-16,1 1-14 0,4 0-1 0,1 1-22 16,2 1-22-16,0 0-64 0,2 0-118 0,4 0-147 15,-12 1-148-15,-13 3-562 0</inkml:trace>
  <inkml:trace contextRef="#ctx0" brushRef="#br0" timeOffset="8099.78">7706 17620 1443 0,'0'0'677'0,"0"0"-674"0,0 0 23 15,0 0 45-15,0 0 31 0,0 0-35 0,0 0-21 16,0 0-1-16,0 0-2 0,0 0-18 16,65-118 1-16,-56 100-9 0,-3 1-13 0,2-1 5 15,-4 3-5-15,0 0 2 0,-1 1-2 0,-3 2 0 16,0 2-3-16,-3 1-7 0,-5 2 7 15,-3 2-7-15,-1 2-7 0,-4 0-3 0,-5 3-13 16,1 0-11-16,-4 2 3 0,-2 5-1 0,2 2-6 0,0 1 21 16,1 4-1-16,2 1 6 0,2 1 6 15,0 3-7-15,6 0-7 0,-2 1-4 0,3-2 12 16,1 0-7-16,5 1 15 0,2 0 3 0,3-4-16 16,1 1 7-16,0 1-10 0,6-6-5 15,2-2-2-15,3-2-3 0,0-2 3 0,3-3-6 16,2-2 9-16,1 0 0 0,0 0 6 0,0-2 10 15,-2-2 6-15,1 1 7 0,-3-1 7 0,-4 2 9 16,2 1-1-16,-4 0 15 0,1-1 4 16,-1 2 4-16,1 0 11 0,-2 0 1 0,0 0-6 15,2 2-3-15,0 1 3 0,0 1-16 0,0-1 2 16,2 1-11-16,-1-1-13 0,2 1-2 16,0-2-7-16,1 1 0 0,0 0-12 0,2-2-11 15,0 0-37-15,0-1-52 0,0 0-66 0,2 0-117 16,-1 0-107-16,-1 0-26 0,-5-1-296 0</inkml:trace>
  <inkml:trace contextRef="#ctx0" brushRef="#br0" timeOffset="8965.31">8740 17523 2091 0,'0'0'51'16,"0"0"10"-16,0 0 14 0,0 0 19 0,31-134-10 16,-21 108-12-16,3 4-1 0,2 4-7 15,0 2-19-15,3 3-15 0,2 3 2 0,1 3-18 16,0 2 6-16,3 3-6 0,2 2-6 0,-3 0-3 15,3 8 4-15,-3 2-1 0,-2 4-16 16,0 1 12-16,-3 2-13 0,0 0 5 0,-7-1 0 16,-1 3-1-16,-6-4-3 0,-1 3-7 0,-3-1 8 15,0 0-11-15,-5-1 10 0,-5 1 3 0,0-4-5 16,-1-3 9-16,0 1-3 0,-2-4-2 0,3-1-1 16,-1-2 5-16,4 0-11 0,-1-3 2 0,5-1 1 15,-3 0-18-15,5-1-1 0,1-5-9 0,0-3 7 16,0-3 1-16,8-1 19 0,-1-5-4 15,3 0-6-15,4-4 5 0,-1 0-10 16,5-1 7-16,0-1-1 0,1-1 0 0,1 0-1 16,2 0 1-16,0 1 13 0,0 0-2 0,-2 2 10 15,1 2-1-15,-1 2-3 0,-2 0 5 16,-1 7-8-16,-3 3 13 0,-1 3-7 0,-2 3 9 16,-1 2 0-16,-1 0-6 0,0 7 11 0,-2 5-9 0,-3 2 5 15,4 5-7-15,-4 1 2 0,2 5-7 16,-5 0 7-16,2 3-1 0,1 2-11 0,-3-1 7 15,1 5-12-15,-1 2 5 0,-1 3-2 0,0 0 5 16,0 1-9-16,0 2-4 0,0 0 7 16,-2 1-10-16,-5-1 11 0,1 0 2 0,-1-1 1 15,-3-7 2-15,5-6 8 0,-1-6 9 0,0-4-7 16,0-1 1-16,-1 0-7 0,-2 0 8 16,3-2-11-16,-1-1 23 0,-3-2-4 0,2-3-7 0,0-3 33 15,3-3-24-15,-3-3 10 0,3 0-8 0,1-6-18 16,2-8 2-16,1-7 7 0,1-7-12 15,0-6-7-15,3-4 11 0,6 0-16 0,2-6 15 16,1-3 9-16,6-2-6 0,0-5 1 0,3-5-4 16,1 0 2-16,0 2-7 0,5-1 8 15,-4 8 2-15,5 5-7 0,-4 5 2 16,2 7 0-16,-3 7 4 0,0 6-10 0,0 6 9 0,-1 5-13 16,-2 5-5-16,-4 4 8 0,1 0-10 15,-3 5 6-15,0 7 2 0,-3 2 1 0,-3 3 5 16,-2 4 4-16,-3 3-1 0,-3 0-9 0,2 2 8 15,-10-1-7-15,-3-1 3 0,-4 0 5 0,0-1-1 16,-3-2 0-16,-3-1-1 0,0-2 11 0,1-1-9 16,-1-3 11-16,0 0-2 0,2-5-7 0,0-2-3 15,3-1 1-15,2-3-6 0,4-2-21 16,3-1-5-16,2 0-57 0,1-6-53 0,2-1-50 16,2-3-73-16,4-5-62 0,7-1-85 0,-4 3-196 15,-1 3 199-15</inkml:trace>
  <inkml:trace contextRef="#ctx0" brushRef="#br0" timeOffset="10066.59">10183 17202 1466 0,'0'0'228'0,"0"0"-16"15,0 0-13-15,0 0-37 0,0 0-87 16,0 0-43-16,0 0-8 0,0 0-9 0,-120-11-6 15,103 17-11-15,-3 2-3 0,-4 1 0 0,1 2-5 16,2 2 5-16,-3 2 2 0,0 1 2 0,2 2-5 16,3 1 6-16,2 1-3 0,3-2-7 0,1 0 11 15,3 2-9-15,3-5 5 0,4-1-1 16,1-3 2-16,2-2-6 0,3-2 1 0,3-1 6 16,4-3-10-16,3-3 7 0,0 0-1 0,6-3 3 15,0-4 2-15,3-4 4 0,0-3-2 16,5-3-6-16,-3-2 7 0,3-2-8 0,-4 0 4 15,0-4 3-15,0 3-2 0,-2 0 3 0,-4-2 1 16,0 2 3-16,0 2-5 0,-6-1 8 0,0 5-4 16,-4 1-2-16,-2 4 0 0,-4 1 0 0,0 4 3 15,-1 4 5-15,0 2 4 0,-2 0-11 0,-1 7 4 16,-4 5-6-16,-3 3-6 16,0 2 8-16,0 4-8 0,-1 1 2 0,2-1-1 0,3 2 4 15,1 0-2-15,2 2-4 0,-2-1 12 16,7-4-6-16,-2-1 3 0,3-3 3 0,2-4-3 15,4-1-7-15,1-2 4 0,6-2-2 0,-2-2-9 16,4-4 9-16,-1-1-4 0,3 0 2 0,-1-4 4 16,4-3 2-16,-1-1-6 0,0-2 3 0,-1 0 10 15,0-3-7-15,0-1 8 0,3-1-1 16,-2-2-3-16,1-1 0 0,-2-2 4 0,0 0 1 16,-2-3-6-16,-1-2 15 0,-4 0-7 0,3-3 8 15,-4-2-3-15,0-3-3 0,1-3-2 16,-2 0-11-16,0-3 9 0,-2 3-13 0,-1 1 3 0,-3 6 5 15,-1 5-8-15,-2 5 8 0,1 5-1 16,-3 3-4-16,-1 5-3 0,1 4 3 0,-1 2-9 16,0 0-6-16,0 5 9 0,-4 4-8 0,0 5 9 15,-2 5 3-15,-1 1-4 0,-1 3 1 16,4 1-1-16,-4 3 3 0,-1-1-6 0,5 3 6 16,-3 2 0-16,-1 0-5 0,4 1 9 15,-2 0-1-15,2-3-7 0,-1-1 1 0,4-1 4 0,1-3-14 16,1-5 10-16,4-2-9 0,0-2-17 15,3-4 2-15,0-2-8 0,2-2 4 0,1-2-5 16,0-3 8-16,1-2 5 0,-1 0 4 0,5-7 16 16,-2-1 3-16,3-2 6 0,-2-3 4 0,2-1 1 15,1-1-4-15,-5-1 4 0,3-1 0 16,-2-2-7-16,-1 0 7 0,2-2-6 0,-2 0 3 16,-1-1-6-16,0 1 4 0,1 2-4 0,-5 2-8 15,-2 2 10-15,3 3-8 0,-7 6 6 0,3 2 4 16,-4 2 1-16,-1 2-1 0,0 0-2 0,0 2-3 15,0 6-9-15,-6 2 7 0,2 5-5 16,-5 3 3-16,1 1 8 0,0 3-2 0,-1 0-4 16,1 2 1-16,1-1-2 0,-1 0-5 0,4-1 7 15,-3-1 2-15,7-2-6 0,0-1 3 16,0-2 0-16,8-2-1 0,1-3-6 0,2-2 4 16,2-1-12-16,3-2 3 0,1-1 8 0,2-3-8 15,2-2 5-15,3 0-5 0,-2-2 2 0,-2-4-1 16,1-3 13-16,-1-1 3 0,-2-1-4 15,-2-2 11-15,-1 0-10 0,-1-4 3 0,-3 2 6 0,-1-1 1 16,0 0 2-16,-1 0 2 0,-2 0-2 16,-2-1 4-16,3 0 8 0,-5 2 0 0,2 1 4 15,-3 0-14-15,0 2-1 0,-2 2 0 0,0 4-6 16,0 2 11-16,0 3-5 0,0 1-1 16,0 0-7-16,-2 0-7 0,0 7-6 0,-2 4 1 15,1-1 9-15,-4 2-4 0,4 1 11 0,-4 0-5 16,4 2-7-16,-1 1 4 0,-1 1-6 15,2 1 3-15,-3 0 4 0,4 1 7 0,2-2-1 16,0 0 3-16,0-1 6 0,0-1-9 0,10-2-2 16,-1-2-5-16,2 0-4 0,6-3-4 0,-2-1 10 15,4-2-2-15,0-2-12 0,0-2-2 16,0-1-32-16,-4 0-25 0,3-4-51 0,-5-2-85 16,2-2-142-16,-8 1-206 0,0 2-784 0</inkml:trace>
  <inkml:trace contextRef="#ctx0" brushRef="#br0" timeOffset="10277.79">10997 16861 1472 0,'0'0'960'0,"0"0"-906"15,0 0-4-15,0 0 0 0,0 0-17 16,0 0-19-16,0 0-23 0,0 0-31 0,0 0-37 16,0 0-93-16,0 0-136 0,0 0-189 15,0 0-847-15</inkml:trace>
  <inkml:trace contextRef="#ctx0" brushRef="#br0" timeOffset="10541.88">10333 16857 2664 0,'0'0'-61'16,"0"0"55"-16,0 0 12 0,0 0 14 0,0 0 11 15,0 0-9-15,0 0-10 0,0 0-4 0,0 0-1 16,0 0 0-16,0 0-12 0,119 6-1 16,-90-7-26-16,3-2-54 0,2 1-77 0,-1 0-127 15,5 1-131-15,-11 1-95 0,-8 0-675 0</inkml:trace>
  <inkml:trace contextRef="#ctx0" brushRef="#br0" timeOffset="10760.56">10566 17688 2385 0,'0'0'-12'0,"0"0"25"15,0 0 30-15,0 0 19 0,0 0-6 16,-37 123-14-16,34-103-3 0,-2-2-24 0,3-3-11 15,0 0-24-15,1-1-23 0,-2-3-26 0,0 0-89 16,1-2-156-16,-1-3-270 0,-1-2-832 0</inkml:trace>
  <inkml:trace contextRef="#ctx0" brushRef="#br0" timeOffset="12282.82">11184 17331 888 0,'0'0'41'0,"0"0"28"0,0 0 43 16,0 0 36-16,0 0-6 0,0 0-44 16,0 0-20-16,0 0-12 0,0 0-4 0,0 0 2 0,0 0 5 15,0 0-5-15,0 0-1 0,0 0-11 16,55 2-23-16,-42-12-3 0,3 1-14 0,-2-1-5 16,4-2 6-16,-4 0-3 0,2-1 1 0,-2-1-1 15,0-1 7-15,-1 0-4 0,-3 0 10 16,-1 0 4-16,-1 2 1 0,-3 0 7 0,1 4 5 15,-3-1 6-15,-2 2 1 0,-1 2 14 0,0 4-5 16,0 0-5-16,0 2-1 0,-1 0-13 0,-1 0-18 16,-4 2-8-16,1 3-3 0,-2 4-14 0,-1 1 12 15,-1 4-4-15,2 2-6 16,-1 0 6-16,0 1-6 0,1 3 4 0,3-1-3 0,-3-1 0 16,4 0 0-16,2 1-3 0,0-1 10 15,0 0-4-15,1 1 1 0,0-3 2 0,0-1-5 16,3 0 2-16,0-1 2 0,5 0 0 0,-1-3-12 15,1-1 8-15,2-1-8 0,-2-4 2 0,2 0 0 16,3-3 4-16,1 0-5 0,2-2 0 16,-1-2 15-16,5-3-11 0,-2-6 14 0,2-1 0 0,-2-2-6 15,4-2 8-15,-1-3-7 0,-1-1 3 16,1-1-7-16,1-1 3 0,-1-1 0 0,0-3 3 16,0-3 11-16,4-3-6 0,-4-2 2 15,2-4-6-15,0-4 3 0,-1-1-6 0,1-3 0 16,-2 0 4-16,-1-1-11 0,-4 5 5 0,1 1 1 0,-5 4-5 15,-1 3-2-15,0 6 4 0,-3 3-7 16,-4 7 1-16,-1 4 11 0,-3 5-4 0,0 3 8 16,-3 5-7-16,-2 1-7 0,-4 5-7 0,-1 5-2 15,-4 5 8-15,-3 3-2 0,-3 3 9 16,1 4-4-16,3 2-3 0,-2 3 1 16,0 4-2-16,0 0 0 0,2 2 0 0,-1 4 6 15,2-1-1-15,0 1 6 0,3 0-4 0,2-4-2 0,2-2-6 16,6 0 0-16,1-4 1 0,2-2-11 15,0-4 8-15,6-2-20 0,2-4-4 0,3-3 3 16,0-1-14-16,1-3 0 0,4-1-8 0,1-4 3 16,-2-4-1-16,4-2 15 0,-1 0 4 15,2-4 2-15,1-5 11 0,2-1-2 0,-3-3 12 16,2 1 1-16,-2-4 5 0,0 1-2 0,0-1-1 16,0-1 11-16,-2 0-3 0,-1-3 10 0,-5 1 1 15,2 0 0-15,-3-2 4 0,-1 3 7 0,-1 0 2 16,-2 1-5-16,-4 5 12 0,3 3-10 15,-4 3 16-15,-3 4 21 0,0 2-2 0,0 0-8 16,0 1-22-16,-4 6-15 0,-5 4-18 0,0 4 9 16,-1 3 1-16,-2 1-4 0,2 0 2 15,1 1-6-15,0 1 7 0,1 1-4 0,5 0 15 16,0-1 3-16,-1 0 10 0,4-1 4 0,0-2-6 16,6-3-5-16,2-1-17 0,4-3 2 15,0-4-10-15,1 0 8 0,6-1-2 0,1-3-7 16,-1-3 5-16,2 0-2 0,0-1 4 0,-2-5-2 15,2-2 5-15,-1-2-7 0,-2 0-1 0,1-3 10 16,-3 0-7-16,2-1 9 0,-3 1-1 0,-1-2-2 16,-2-1-3-16,4 0 5 0,-4-2 3 0,1 1-10 15,-3-2 9-15,1 1-7 0,0 1 1 16,-2-1 1-16,0 4 3 0,-3 2-9 0,-1 4-4 16,-3 4 11-16,0 1-11 0,-2 3 14 0,0 0-3 15,0 0-6-15,0 3-2 0,-2 2-5 16,-1 4 4-16,-5 2-6 0,3 2 9 0,-2 1-2 15,-1 2-3-15,2 0 9 0,0 1-8 0,1 1 2 16,-1 2 0-16,1-1 0 0,1 1 5 0,1-1 11 16,2-4 2-16,1 0-1 0,1-2-5 0,6-1-8 15,1-3-4-15,4-4-8 0,3 1 9 16,-2-3-11-16,5-1 7 0,-1-2 9 0,-2 0-5 16,5-4 3-16,-2-3-8 0,1-2 4 15,-2-3-3-15,2 0 4 0,0-2 8 0,-1 0-10 0,0 1 7 16,-4-2-2-16,2-1-3 0,-2-1 4 0,-1-2-1 15,2-1 1-15,-2 0 0 0,-1-2 8 16,3 0-11-16,-2-1 9 0,-2 2-3 0,-1 1-6 16,1 4 2-16,-3 4 5 0,-3 3 1 0,-1 4-4 15,-4 3 17-15,0 2-7 0,0 0 2 16,0 2-1-16,-4 5-3 0,-1 3-9 0,-4 4 5 16,-1 4 12-16,0 2-12 0,0 2 14 0,-2 0-9 15,1 0-7-15,0-1 6 0,-1 3 0 0,3-2 6 16,0-2-8-16,1-2 2 0,5-3-14 15,2-3-7-15,1-1 4 0,1-1-13 0,3-3-7 16,6 0-32-16,0-5-38 0,6-2-66 0,-2 0-109 16,7-8-183-16,-5 1-214 0,-3 2-658 0</inkml:trace>
  <inkml:trace contextRef="#ctx0" brushRef="#br0" timeOffset="12453.6">13016 16880 2511 0,'0'0'118'0,"0"0"-6"0,0 0 9 0,0 0-7 15,0 0-23-15,0 0-33 0,0 0-21 0,0 0-30 16,0 0-27-16,0 0-9 0,0 0-21 16,0 0-46-16,0 0-91 0,0-37-178 0,12 29-292 15,-1 3-851-15</inkml:trace>
  <inkml:trace contextRef="#ctx0" brushRef="#br0" timeOffset="13181.88">13533 17247 1459 0,'0'0'17'16,"0"0"59"-16,0 0 62 0,0 0 43 0,0 0-27 16,0 0-62-16,84-135-24 0,-58 104-11 0,-1-1-14 15,3-1-9-15,-2-2-11 0,0-1-5 16,-4 1-4-16,4-2 3 0,-2-2 1 0,-2-1-8 16,1-3 6-16,-3-5-7 0,0 0-9 0,-4 0 4 15,2 3-4-15,-6 4-1 0,-1 7 8 0,-6 8 9 16,-1 5 2-16,-3 7 13 0,-1 6 3 0,0 3-3 15,0 4 1-15,0 1-6 0,-1 1-17 16,-4 8-13-16,-1 5-3 0,-4 6-6 0,-1 7 9 0,-4 5 7 16,3 7-1-16,1 4 3 0,0 1-2 15,2 2 1-15,0 0-2 0,3-2-1 0,1-2 3 16,2-2-9-16,2-2 6 0,1-2-3 0,1-3-2 16,6-4 3-16,2-5-7 0,4-3-4 15,1-4-3-15,0-3 4 0,2-2-8 0,-1-4 6 16,1-2 4-16,-1-3-6 0,1-3 10 0,0 0 2 15,-2-5 7-15,-3-3 0 0,2-3 6 0,1-3-4 16,-2-1-7-16,2-1 6 0,-3-2-7 16,3-1 4-16,-2-1 2 0,2-2 3 0,-4 2-3 15,1-2 4-15,0 1-3 0,-1 2-4 16,-1 1 4-16,0 4-2 0,-1 5-4 0,-1 4 0 16,-3 3 5-16,2 2-3 0,-3 0 7 0,0 2 3 15,1 5-1-15,0 3 4 0,0 3 0 0,0 3 1 16,0 1-6-16,0 4 4 0,-1 0-4 15,0-1-4-15,-2 0-1 0,5 1-3 0,-2-3-1 16,0-1-6-16,0 1 8 0,2-4-16 0,0-1-4 16,3-3-4-16,2 0-29 0,-1-3-21 0,2-3-56 15,1-3-63-15,1-1-69 0,-1 0-76 0,0-1-90 16,-2-2-411-16,-5-1 489 0</inkml:trace>
  <inkml:trace contextRef="#ctx0" brushRef="#br0" timeOffset="13431.39">13723 16735 1984 0,'0'0'83'16,"0"0"-63"-16,0 0 16 0,0 0 35 0,0 0 33 15,0 0 16-15,0 0-28 0,0 0-21 16,0 0-15-16,0 0-22 0,149-39-16 0,-110 34-9 0,2 0-2 16,3 0-11-16,1 0-4 0,1 1-19 0,1-1-31 15,3 0-50-15,-1 1-81 0,0-1-87 16,2 1-113-16,-15 2-86 0,-12 2-696 0</inkml:trace>
  <inkml:trace contextRef="#ctx0" brushRef="#br0" timeOffset="14815.51">14676 17041 653 0,'0'0'71'0,"0"0"32"0,0 0 52 0,0 0 55 16,0 0 13-16,0 0-37 0,0 0-39 0,0 0-24 16,0 0-25-16,0 0-25 0,0 0-6 0,0 0-11 15,0 0-4-15,0-23-5 0,0 18-11 0,0 1-12 16,1-1-8-16,-1-1 1 0,0 2-4 15,0 0 2-15,0 0 2 0,0-1-3 0,-1 2-2 16,-4 1 1-16,0-2-4 0,1 3-9 0,-3-1 2 16,2 2-13-16,0 0-2 0,-3 0-2 0,2 0-5 15,-4 2-2-15,1 4-3 0,-1 2 9 16,0 2-2-16,0 1 4 0,-2 5 8 0,2-1-5 16,0 2-1-16,0 1 5 0,1 2-12 0,0-2 2 15,2 1 0-15,1-1-4 0,2-2 8 16,2 0 4-16,0 0-4 0,2-2 0 0,0-3-5 15,0 0-9-15,3-3 3 0,2-2 7 0,2-2 5 16,-1-1 3-16,3-3 5 0,4 0 7 0,-3-4 3 16,1-3 2-16,3-2 8 0,-3-1-9 0,1-1 3 15,1-3 11-15,-2-2-8 0,1 1 6 16,0 0-3-16,-2-2-5 0,1 1 3 0,-2-1 3 16,-1-1 6-16,2 0-9 0,-2-1 5 0,0 4-10 15,-2 1-5-15,-2 3 5 0,0 3-1 0,0 4-1 16,-3 1 2-16,-1 3 10 0,0 0-4 15,0 2 2-15,0 3 0 0,0 6-4 0,0 2-5 16,-1 4 4-16,-2 5-5 0,2-2-10 0,0 3 12 16,2-2-14-16,-1-1-5 0,1 0 3 15,4-1-14-15,2-3-2 0,1-2-29 0,5-2-30 16,0-2-55-16,2-4-54 0,3-2-63 0,2-4-94 16,-5 0-34-16,-4 0-512 0</inkml:trace>
  <inkml:trace contextRef="#ctx0" brushRef="#br0" timeOffset="15028.7">14742 16523 1475 0,'0'0'338'0,"0"0"-174"16,0 0 0-16,0 0-5 0,0 0-51 0,-76 131-53 15,76-110-34-15,10 0-24 0,9-4-9 16,7-1-20-16,7-3-26 0,3-1-58 0,7-4-90 16,2-2-100-16,4 0-111 0,-10-1-13 15,-14-3-474-15</inkml:trace>
  <inkml:trace contextRef="#ctx0" brushRef="#br0" timeOffset="15867.34">14975 17291 2057 0,'0'0'16'0,"0"0"46"16,0 0 16-16,0 0 17 0,0 0-12 0,0 0-14 15,0 0-10-15,0 0-18 0,0 0-5 16,0 0-7-16,0 0-11 0,0 0-7 0,0 0 2 16,77-94-16-16,-59 74 5 0,1 3 12 0,1 0-16 15,1 0 8-15,-1 2-4 0,1 3-1 16,-1 1 4-16,-3 2 5 0,0 3 5 0,-2 2-11 16,0 0 4-16,-4 4-7 0,2 0-10 0,-1 1 1 15,-1 7-2-15,-2 1-7 0,1 2-2 0,-4 1 1 16,0 2-1-16,-2 2 5 0,-3-3-2 15,-1 2-15-15,0 0-17 0,-3 1-12 0,-6 1-20 0,-2-3-1 16,-4 1 12-16,1-1 8 0,-2-2 22 0,1-1 18 16,-3-2 8-16,5-1 10 0,-3-2 12 15,3-1 4-15,2-2-4 0,3-1 13 0,3-1-17 16,3-1-18-16,2 0-19 0,0-4-11 0,5-3 6 16,5-1 16-16,5-5 20 0,2-1-7 15,3-3-5-15,6 0-2 0,-1 0-11 0,4 0 4 16,-2-1 2-16,1 2 3 0,2 0 2 0,-1 0 4 15,1 0 3-15,-2 0 2 0,0 1 8 16,-2 0 2-16,1 2 6 0,-3 1 6 0,0 0 5 16,0 3-1-16,-4 0 6 0,1 2 10 0,-4 1-5 15,1 2 7-15,-3 1-2 0,-3 2-11 0,-3 1-7 16,-3 0-4-16,-2 0-2 0,-4 0 10 16,0 0 19-16,0 4-4 0,-6 2-5 0,-3 3-13 15,-6 3-16-15,0 0 0 0,-7 1 1 0,-1 1-1 16,2 1-4-16,0 0 0 0,-1 1 6 15,3 3-3-15,-1-1 3 0,5 1 8 0,-1 1-8 0,6-1 8 16,-1 0 11-16,3-1-4 0,3-1 1 16,3-2-6-16,2-4-11 0,0-3-9 0,5-2 3 15,3-1-1-15,1-4-9 0,4-1 3 0,-1 0-3 16,5-5 3-16,2-3 10 0,2-3-2 0,2-2-6 16,-1-2-3-16,2-2 5 0,-3 0-2 0,-1-1 9 15,-4 1 3-15,0-2-1 0,-3 1 5 16,-2-2 3-16,0-2 4 0,-2 1-4 0,0-2 10 15,-2 1-7-15,-2 0 1 0,-3 2 6 0,0 4 0 16,-2 3 7-16,0 2 10 0,0 4 10 16,-2 5 6-16,0 2 2 0,-1 0-5 0,0 3-20 15,-2 5-7-15,-2 5-7 0,1 3-3 0,-1 2 4 16,0 5 1-16,3 0-5 0,0 2-6 16,1 0 5-16,3-2-12 0,0 0-3 0,3-4-1 15,2-1-8-15,5-3-17 0,0-2-11 0,7-3-25 16,2 0-17-16,6-3-26 0,2-1-84 0,6-4-99 15,0-2-134-15,-7 0-126 0,-11 0-641 0</inkml:trace>
  <inkml:trace contextRef="#ctx0" brushRef="#br0" timeOffset="16084.43">15846 16515 2338 0,'0'0'60'0,"0"0"21"15,0 0-8-15,0 0-4 0,0 0-30 0,-53 129-30 16,66-113-10-16,4-1-20 0,6-1-10 0,7-2-12 16,8-1-39-16,0 0-52 0,5-3-88 15,-1-2-111-15,-11-1-130 0,-11-3-563 0</inkml:trace>
  <inkml:trace contextRef="#ctx0" brushRef="#br0" timeOffset="17466.56">16017 17465 865 0,'0'0'209'0,"0"0"-170"15,0 0 52-15,0 0 74 0,0 0 12 16,0 0-9-16,0 0-39 0,0 0-36 0,0 0-16 15,98-124-30-15,-73 95-14 0,-1-6-10 0,1 0-3 16,-1-1 2-16,2-1-3 0,-5-1 7 16,0-1-3-16,0-4-3 0,-2-1 0 0,1-2-7 15,0-2 0-15,-3-4-5 0,1-2-2 0,0 0-4 16,1 0-3-16,-6 2 7 0,0 7-5 0,-4 8 5 16,-3 8 2-16,-1 10 8 0,-5 4 9 0,0 6 14 15,0 4 9-15,0 4-7 0,-5 1-15 16,-1 2-20-16,-6 9-16 0,-1 5-7 0,-5 6 10 15,-2 4 1-15,0 6 1 0,0 5 8 0,3 4-8 16,1 1 7-16,-2 2-2 0,6-1-3 0,-1 0 0 16,3 2 3-16,1-2 2 0,0-1-5 0,4-1 5 15,4-5-8-15,1 0 5 0,0-6-2 16,8-3-4-16,1-5-10 0,2-2-9 0,2-2 8 16,3-3-9-16,2-3 14 0,-1-4-1 0,1-2-4 15,0-4 6-15,2-1 4 0,1-2 10 16,-3-7-2-16,2-2 15 0,-3-3-9 0,-1-3 6 15,-1-3 9-15,0-1-4 0,-1-3 3 0,3-2-5 16,-5-1 3-16,4-2-6 0,-4-1 6 0,3-4-1 16,-1 1-10-16,0 0 1 0,-1 1-5 15,-1 1-2-15,-1 6 0 0,-4 3 2 0,-1 5-4 16,-1 6 5-16,-1 2 5 0,-4 4 2 0,2 2 6 16,-2 2 0-16,0 0 1 0,0 2-8 0,-2 6 1 15,-2 4-4-15,-2 5-9 0,-1 2 9 0,0 6-12 16,0-1 3-16,-1 2 3 0,3 1 0 0,1-1 2 15,2-1-2-15,2 0 5 0,0-3-5 16,0-3 1-16,5-2-4 0,2-3-7 0,2-1 5 16,1-4-1-16,-1-1 6 0,1-2-4 0,1-4 3 15,-2-1-2-15,1-1 4 0,2 0 9 16,-3-4-1-16,3-4-5 0,-1-3 1 16,2 0 1-16,2-2-6 0,-4-3 16 0,4 0-9 0,-1-2-6 15,0-2 2-15,1 0-6 0,0-1 7 0,0-1-3 16,-2 0 4-16,-2 0-3 0,-1 0-6 15,-1 2 5-15,1 2-3 0,-5 3-2 0,0 3 6 16,-4 5 0-16,0 2 0 0,-1 3 12 0,0 2-5 16,0 0-6-16,-1 2-6 0,-2 5-9 0,-4 3 4 15,-3 3 1-15,2 3 6 0,0 3-2 16,1-1-2-16,-2 3 8 0,2 0-6 0,3 0 7 16,0 0 0-16,1-1-3 0,3-1-2 0,0-3 0 15,1-2-5-15,5-2-5 0,0-2 5 0,1-1-10 16,3-3 3-16,-1 0 2 0,1-3 2 0,-1-1 3 15,0-2 1-15,-1 0 6 0,2-2-1 16,-2-4 3-16,2-1 2 0,-1-2 1 0,1-1-5 16,0-2 7-16,1-1-8 0,3-4-2 15,-1 1 7-15,0 0-10 0,1-2 5 0,1-1 2 16,0 1-5-16,1-2 4 0,1 1 2 0,-3 0-2 16,0 2-5-16,1 3 0 0,-4 1 3 0,1 4 0 15,-3 4 2-15,0 1 5 0,-2 2-6 0,-3 2-4 16,3 0 3-16,-4 0-2 0,-1 5 1 15,1-1 1-15,0 1 1 0,-2 2-2 0,0 3 4 16,-1-1 3-16,0 2-6 0,0-1 6 0,0 2-8 16,-1 1 0-16,0 1 3 0,-2-1-4 0,0 0 7 15,2 2-4-15,0-2 5 0,0 1-2 16,0-1 2-16,0 0 0 0,-2-1-8 0,3-1 6 16,0-1-3-16,3-1-1 0,0-1 0 0,2-1 0 15,0-3-5-15,3 1-1 0,-2-2 7 0,2 0-5 16,0-2 3-16,0-1 1 0,-1 0 3 0,1-4-4 15,1 0 6-15,1-2 0 0,1 0-9 0,0-2 9 16,4 0-7-16,-4 0 6 0,0 0-1 16,0 0 1-16,1-1-2 0,-1-2-4 15,2 1 6-15,0 0-7 0,-1-1 6 0,-1 0 2 16,3 0-3-16,1 0 1 0,-3 0 1 0,2-3 0 16,-2 1-2-16,-1-1 5 0,0 2-3 15,-2-1 2-15,-2 2 8 0,-1 2-1 0,-3 2 2 0,-1 2 7 16,-2 2 13-16,0 2 6 0,0 1 10 0,-3 0-2 15,1 1-18-15,-4 4-6 0,0 2-3 16,-1 1-5-16,2 1-2 0,-2 0 4 0,-2 3-3 16,3 0 2-16,1 3 5 0,-3 3-1 0,3-2-3 15,-1 1-2-15,3-2-3 0,-1 0-5 0,1-1 1 16,3-3-2-16,0-2-12 0,0-2-2 16,3-1-16-16,2-2-18 0,1-1-29 0,-1-2-32 15,5-1-58-15,0 0-106 0,5-4-151 0,-3-1-226 16,-6 0-791-16</inkml:trace>
  <inkml:trace contextRef="#ctx0" brushRef="#br0" timeOffset="17670.49">17765 16580 2349 0,'0'0'161'0,"0"0"-20"0,0 0 5 15,0 0-44-15,0 0-51 0,0 0-31 0,0 0-25 0,0 0-21 16,0 0-26-16,0 0-31 0,0 0-55 16,0 0-99-16,0 0-122 0,-1 29-171 15,4-27-793-15</inkml:trace>
  <inkml:trace contextRef="#ctx0" brushRef="#br0" timeOffset="17928.72">16287 16726 2771 0,'0'0'-49'0,"0"0"27"15,0 0 6-15,0 0 17 0,0 0 34 0,0 0-2 0,0 0-14 16,0 0-12-16,120 16-2 0,-78-20-16 16,4 0-19-16,4-1-16 0,1 2-50 0,2-2-73 15,2 2-84-15,-2-2-103 0,-1-1-109 0,-12 3-43 16,-16 0-342-16</inkml:trace>
  <inkml:trace contextRef="#ctx0" brushRef="#br0" timeOffset="19298.02">17674 17109 1035 0,'0'0'130'0,"0"0"-106"0,0 0 27 0,0 0 38 15,0 0 44-15,0 0 16 0,0 0 5 16,0 0 3-16,0 0-31 0,0 0-30 0,0 0-35 0,121-30-21 16,-91 12-11-16,1 0-2 0,0-2-1 0,-1 0 0 15,0 1 7-15,1-2-5 0,-2-1 11 16,0-1-6-16,0-1-6 0,-3-1 3 0,4-3-10 16,-3-2 2-16,-4-4-4 0,3-1 0 0,-4-4-5 15,1-3-4-15,-5 3 1 0,-3 3-5 16,-1 2 1-16,-5 5 1 0,-3 6 1 0,-5 2 4 15,-1 8 4-15,0 1 0 0,-1 4-1 0,-3 2-2 16,-3 4-7-16,-3 2-6 0,0 1-10 0,-5 8-1 16,-4 5 0-16,-2 4 1 0,-5 6 9 15,1 2-5-15,-2 3 3 0,-1 3 1 0,6 3-2 16,-1 1 2-16,4 3 2 0,2-2 5 0,3 0-4 16,5-2 4-16,0-2-4 0,6 0-2 15,3-4 1-15,0-2-5 0,3-2-2 0,6-3 2 16,4-3 1-16,4 0-7 0,2-4 7 0,1 1-3 15,3-5-2-15,0 0 0 0,3-4 2 16,-4-3-3-16,0-1 0 0,3-3 10 0,-5 0-8 0,-4-4 6 16,3-2 2-16,-3-2-2 0,-1-1 7 15,2-2-2-15,-4-2 5 0,2 0-1 0,-1-2 4 16,-3 0 0-16,0-2-3 0,1 2 4 0,-2-1-3 16,-1 1 6-16,1 1-5 0,-2 2 2 0,-1 0-6 15,-3 4-1-15,2 1 2 0,-2 5-6 0,-3 0 3 16,1 2-2-16,1 0 4 0,-2 0-3 15,-1 3 10-15,1 3-3 0,-1 3-5 0,0 2 6 16,0 5-9-16,0 0 0 0,0 1 3 0,1 1 2 16,0 1-2-16,1 0 7 0,4-1-4 15,-2-2-6-15,4-2 4 0,-1 0-3 16,-2-1 1-16,3-1-1 0,-1-2 5 0,3-2-9 0,-3-2-2 16,6-2 7-16,0 0-12 0,-1-3 6 0,0-1 8 15,-1 0 0-15,3-1 3 0,-4-5 6 16,-3-2-6-16,2-1-6 0,0-3 8 0,0 1-9 15,-2-2 4-15,-2-1 4 0,3 1-4 0,-4-4 1 16,1 1-2-16,-4-1 3 0,-1 0-5 0,0-3 3 16,-3 2-3-16,-4-2-1 0,-1 1-4 0,2-1-1 15,-3 1-3-15,-3 1-10 0,3 2 5 16,-5 2-6-16,2 2 0 0,-1 2 5 0,-3 5-1 16,2 2-2-16,-2 3-1 0,4 0 5 0,2 3-4 15,-1 4 7-15,3 1 3 0,3 2-4 0,-1 1 3 16,2-3-4-16,3 2-4 0,1-1-2 15,0-1 1-15,4 0-4 0,2-1 3 0,0 0 2 16,2-2 0-16,3 1 1 0,0-1 0 0,3 0 7 16,0-2-2-16,-1-2 6 0,4-1 3 15,-3 0-3-15,3-1 6 0,-4-4 0 16,5 0 1-16,-2-1-1 0,1 0 5 0,2 1-2 0,-1-2 3 16,1 0 8-16,2 0-2 0,-1-1 3 0,3-1-1 15,0 0-2-15,3 2-2 0,1-2 2 16,-1 1-3-16,-4 3-4 0,-2-1 1 0,-1 1-5 15,-3 2 6-15,-4-1-1 0,-2 3 2 0,-2 1 1 16,-2 0-5-16,-1 0 2 0,-2 2-2 0,-2 2 3 16,0 0 11-16,0 2 6 0,-1 2 1 0,0 2 8 15,0 1-8-15,-2 1-8 0,0 1 3 16,-1 2-9-16,-2 0 1 0,2 0 1 0,-5 2-2 16,4 2 1-16,-2-1-2 0,-1 1 2 0,3-1-1 15,1-2-7-15,-2 0 1 0,5-2-7 16,0-1-6-16,9 0 9 0,1 0-5 0,7 0-7 15,-2 0 7-15,6-2-7 0,5 0 1 0,-4-1 0 16,9-1-4-16,-1-3-9 0,-1-3-20 16,0 0-10-16,-3-3-39 0,2 0-37 0,-5-6-81 15,-2-2-178-15,-4 1-284 0,-7 1-806 0</inkml:trace>
  <inkml:trace contextRef="#ctx0" brushRef="#br0" timeOffset="20049.75">16068 16797 405 0,'0'0'85'16,"0"0"48"-16,0 0 23 0,0 0 10 0,0 0 5 16,0 0-35-16,0 0-26 0,0 0-21 0,0 0-36 15,0 0-26-15,0 0 3 0,0 0 25 0,-4-6 25 16,10 5 19-16,3 1-3 0,3 0-14 15,3 0-11-15,0 0-15 0,4 0-5 0,4 0-17 16,0 0-8-16,3 0-15 0,3 0-9 0,2 0-5 16,1-1-12-16,1 0-25 0,-1 0-48 0,1-2-78 15,-1 0-117-15,-7 1-142 0,-10 0-779 0</inkml:trace>
  <inkml:trace contextRef="#ctx0" brushRef="#br0" timeOffset="22451.64">20163 16263 0 0,'0'0'197'0,"0"0"-75"16,0 0-30-16,0 0 5 0,0 0 12 0,0 0 16 15,0 0 12-15,0 0 5 0,0 0-2 0,0 0 4 16,0 0 5-16,0 0 0 0,1-18 0 16,-2 17-11-16,-1 0-28 0,-3 1-23 0,-1 0-24 15,-3 0-20-15,-1 4-10 0,-2 3-6 0,-5 3 1 16,-2 3 0-16,4 3 6 0,-5 2-1 0,2 4 2 16,-2 5-3-16,1 3-1 0,0 2 1 15,4 5-7-15,-2 1 6 0,3 3-7 0,2 0 2 16,-3 1-2-16,5 0-5 0,0 2-3 0,3 0-1 15,0-2 1-15,0-2-11 0,5-1 5 16,0-2-11-16,1-1-3 0,1-1 6 0,0-3-6 16,5 1 2-16,2-6-3 0,5-1 1 0,-1-4-12 15,5-1-2-15,-2-2-15 0,3-2-20 0,-2-1-13 16,3-1-30-16,-3-3-30 0,2-1-49 0,-1-1-28 16,-2 0-65-16,-3-2-87 0,-2-2-15 0,-2-3-550 15</inkml:trace>
  <inkml:trace contextRef="#ctx0" brushRef="#br0" timeOffset="22928.55">20379 16597 1575 0,'0'0'-16'0,"0"0"29"0,0 0 24 0,0 0 22 16,0 0 29-16,0 0-11 0,0 0-21 0,0 0-19 16,0 0-10-16,0 0-9 0,146-30-12 15,-116 25-6-15,-2 1-24 0,4 0-44 0,-6 2-69 16,1-1-119-16,-8 2-123 0,-7 1-734 0</inkml:trace>
  <inkml:trace contextRef="#ctx0" brushRef="#br0" timeOffset="23131.53">20353 16948 2229 0,'0'0'-89'0,"0"0"68"15,0 0 37-15,0 0 51 0,0 0 10 16,0 0-26-16,0 0-28 0,145-10-17 0,-106 4-7 15,1-2-32-15,2 0-57 0,-1-2-79 0,2 3-102 16,-1-1-138-16,-11 3-96 0,-11 1-376 0</inkml:trace>
  <inkml:trace contextRef="#ctx0" brushRef="#br0" timeOffset="23950.6">21713 16665 631 0,'0'0'153'0,"0"0"48"0,0 0 33 0,0 0-7 15,0 0-42-15,0 0-41 0,0 0-35 0,0 0-13 16,0 0-7-16,0 0-22 0,0 0-11 0,0 0-13 16,-118 3-8-16,104 13-3 0,0 6-3 0,1 1-4 15,3 2-10-15,1 1 0 0,4-1-8 0,1-1-2 16,4 2-2-16,0-5-3 0,6 1-3 16,6-1-4-16,0 0 2 0,3-3-7 0,1 0 1 15,4-4-4-15,1 0-9 0,2-5-8 16,4-2-10-16,0-1-7 0,2-3-12 0,2-3 8 0,1 0 3 15,1-3 11-15,-2-4 14 0,0-2 8 16,-3-3 7-16,0-1 3 0,-5-2 9 0,-4-3 0 16,-1 1 10-16,-5 0 7 0,1 1 2 0,-5-2 14 15,-2 3-1-15,-3-2 11 0,-2 0-1 16,-2 1 1-16,0 0-1 0,-4 1-7 0,-3 2 1 16,0 1 0-16,-2 3-2 0,-1 0-4 0,-1 2 3 15,0 3-8-15,-2 3 1 0,1 1-7 0,-3 4-14 16,0 7-1-16,-1 0-7 0,1 3 3 15,0 1-2-15,1 0 4 0,0 3-7 0,6-2-2 16,-2 3 2-16,5-1-3 0,2 1 3 0,3 0-1 16,0-1 1-16,5-1-7 0,4-3 3 0,1-3-1 15,3 1-7-15,3-6 6 0,0-1-1 16,2-3 3-16,1-2-2 0,0 0 4 0,0-3-8 16,1-5-1-16,-3-1 6 0,3-2-4 0,-4 0 11 15,-2 1-1-15,-2 0 1 0,-1 1 0 0,-1 2-1 16,-1 3 2-16,0 1-6 0,-1 2 6 15,0 1-3-15,-3 0 3 0,3 0 5 0,-2 4 0 16,0 1-3-16,-1 4 0 0,1-2 4 0,1 1-8 16,0 3 8-16,-2-3-5 0,1 0-4 0,-1 0 1 15,1-1 0-15,-2 0-2 0,0-2-16 0,-1 0-2 16,0 0-29-16,1-2-30 0,1 1-29 16,-1-3-46-16,3 0-40 0,-1-1-72 0,-1 0-107 15,-1 0-742-15</inkml:trace>
  <inkml:trace contextRef="#ctx0" brushRef="#br0" timeOffset="24183.96">21983 16467 2049 0,'0'0'33'15,"0"0"47"-15,0 0 8 0,0 0 13 16,0 0-13-16,0 0-28 0,0 0-7 0,0 0-14 16,0 0 1-16,0 0-18 0,0 0-17 0,142-77-12 15,-109 77-28-15,3 0-30 0,-2 3-52 0,2 3-73 16,-2 2-70-16,4 3-100 0,-12-4-80 0,-8 0-744 16</inkml:trace>
  <inkml:trace contextRef="#ctx0" brushRef="#br0" timeOffset="24582.47">22297 16979 602 0,'0'0'363'0,"0"0"-248"0,0 0 30 16,0 0 27-16,0 0-6 0,0 0-26 15,0 0-25-15,0 0-12 0,0 0-18 0,143-88-4 16,-118 66-7-16,1-3-9 0,-4 0-5 15,2-1-12-15,-3-2-6 0,0-4-7 0,0-2-3 16,-1-3-10-16,-2-1-6 0,-1-3-2 0,2-2-9 16,-4-2-1-16,1-2 0 0,-4 3-3 0,2 2-2 15,0 4 6-15,-5 5-6 0,-3 7 0 0,0 8 2 16,-2 5-3-16,-2 5 4 0,-1 5 3 0,-1 2 11 16,0 1 7-16,0 2-1 0,-2 7-5 15,-5 5-12-15,-2 5-6 0,-1 7 3 0,0 4-1 16,-5 3-4-16,2 4 6 0,0 1-4 0,3 5 7 15,-4-1 6-15,3 2-1 0,1-1-2 0,-1 2-5 16,3-4 2-16,1-3-10 0,2-3 3 16,2-7 2-16,3-4-11 0,0-4-3 0,5-4-16 15,0-3-25-15,2-3-28 0,-4-2-31 0,2-2-33 16,1-2-21-16,-1-1-6 0,-2-2-7 16,1-1 3-16,-1 0-38 0,-1-4-56 0,-1 0-8 15,-1 0-457-15</inkml:trace>
  <inkml:trace contextRef="#ctx0" brushRef="#br0" timeOffset="24721.14">22538 16670 337 0,'0'0'269'0,"0"0"-30"0,0 0 16 0,0 0-35 15,0 0-87-15,0 0-59 0,0 0-24 0,0 0 6 16,0 0 20-16,0 0 2 0,0 0-19 0,0 0-24 16,0 0-19-16,0 0-9 0,138-9-8 0,-103 3-21 15,-1-1-49-15,3 0-104 0,-11-1-204 16,-7 3-877-16</inkml:trace>
  <inkml:trace contextRef="#ctx0" brushRef="#br0" timeOffset="25589.31">23516 16663 1858 0,'0'0'-48'16,"0"0"59"-16,0 0 35 0,0 0 34 0,0 0 4 15,0 0-13-15,0 0-10 0,0 0-10 16,0 0-17-16,0 0-9 0,0 0-13 0,0 0 1 15,122-93 4-15,-119 79 1 0,0-1 4 0,-3 1-2 16,0 0 2-16,-5 1-6 0,-5 0-1 16,-1 4-2-16,-3 0-8 0,-3 2-1 0,-2 4-2 15,-3 0-2-15,-3 3-4 0,0 0 4 0,-5 5-6 16,1 4-2-16,1 0 2 0,-5 4 0 0,6 2 3 16,1 4 1-16,-2 0 2 0,6 4-3 15,1 1 2-15,4 3 1 0,3-1-4 0,5 1 3 16,3-1-2-16,3 2 2 0,3-5-1 0,1-3 2 15,7-1-4-15,2-5-1 0,6-3 3 0,1-2 0 16,3-3 0-16,4-4 3 0,1-2 4 16,6-2 0-16,-2-6 12 0,2-4 3 0,0-5 1 15,1-2 9-15,-1-3-1 0,0-4 5 0,-3 0 3 16,-2-3-2-16,-2 2-3 0,-2-1-4 0,-2 0 1 16,-1-4-6-16,-2-2-2 0,-2-3-3 15,3-2-7-15,-2-4 2 0,0-3-2 0,-1 0-4 0,2-1-5 16,1 0-3-16,-1 3 0 0,-2 6-1 15,-3 5 0-15,-1 8 1 0,-3 5-3 0,-1 6 2 16,-5 6 5-16,-1 3-2 0,-1 4 1 0,0 1 0 16,0 2-2-16,-1 7 0 0,-7 8 3 15,-3 4 0-15,0 9-3 0,-2 4 2 0,-4 3-1 16,3 3 2-16,-3 2-1 0,4 3-1 16,0-2-8-16,2 2-3 0,-2 0 7 0,4-3-5 0,2-1 9 15,1-2-2-15,2-7-5 0,2-4-1 16,2-4-3-16,6-5-5 0,3-1-13 0,2-4 3 15,4-4-13-15,1-2 7 0,1-4 7 0,4-2-2 16,1-2 7-16,0-5 0 0,6-5 7 0,-3-3-1 16,1-3 6-16,0-2 2 0,0-2 0 0,-1 0 3 15,-1-2 2-15,-2 1 0 0,-3-3-2 16,-2 1 0-16,-2-3-1 0,1 0 4 0,-4 0 3 16,-4 1 3-16,-2 2 0 0,-1 2 2 0,-2 4 6 15,-3 3 5-15,0 5 15 0,-4 4 1 0,-4 4-4 16,-2 1-2-16,-3 5-11 0,-2 7-11 0,-4 3-3 15,3 5 1-15,0 3-4 0,-1 2 7 16,4 3 0-16,1-1-3 0,2 4 1 0,1-3-5 16,3 0 2-16,2-2-4 0,4 0 2 15,0-1-1-15,2-3-8 0,6-1 0 0,4-2-7 16,2-2-5-16,3 1 1 0,3-2-3 0,7 0-28 16,-1-3-31-16,1-2-46 0,2 0-75 0,-3-3-72 15,-8-2-163-15,-4-2-785 0</inkml:trace>
  <inkml:trace contextRef="#ctx0" brushRef="#br0" timeOffset="26945.6">11575 18279 0 0,'0'0'1'0,"0"0"53"0,0 0 37 16,0 0 27-16,0 0 34 0,0 0-6 15,0 0-17-15,0 0-39 0,0 0 23 0,0 0-22 16,0 0 0-16,0 0 23 0,38-64-5 0,-32 50-1 16,4-3-10-16,0-1 5 0,4-3-36 0,-3-2 3 15,1-2-4-15,1-2-28 0,5-8-5 16,2-6 0-16,1-2-25 0,-1-2-4 0,-2 10 13 15,-8 9-21-15,0 6 17 0,-6 4 7 0,1 6 0 16,-4 3 20-16,-1 6 11 0,0 0 14 16,0 1-11-16,-1 0-11 0,-4 1-29 0,2 6-27 15,-5 3-4-15,3 6-4 0,-2-1-1 0,0 1 10 16,4 0 22-16,-3-1-17 0,2 4 27 0,-2 0-13 16,3 3-24-16,0 1 5 0,-1 2-20 0,2 0 24 15,2 0-24-15,0-1 27 0,0-1-6 16,2-1-20-16,5-1 24 0,2-6-16 0,0 1-1 0,1-5 0 15,0-3 20-15,4-3-13 0,3-5 30 16,1 0 6-16,-2-6-15 0,4-5 16 0,1-3-20 16,-1-5 17-16,3-1-12 0,0-2 14 0,-2-2-1 15,-2-2-11-15,-3 1 19 16,1 0-5-16,-1-6 2 0,-1-1-13 0,-3-1-1 16,-2 2-16-16,-4 7 6 0,-4 8 19 0,-2 4-12 0,0 3 16 15,0 4-3-15,0 2-5 0,-1 0 5 16,-1 3-8-16,-2 1-13 0,2 6-3 0,-2 4-1 15,-1 1-7-15,1 0 8 0,-1 2-3 0,1 1 14 16,-2 2-8-16,4 4 4 0,-2 3 3 0,-1 2-25 16,3 1 19-16,0 2-2 0,2-1-9 15,0 2-5-15,1-5 9 0,3-1-24 0,5-5 8 16,2 0 37-16,3-5-35 0,-1-3 33 0,3-4-21 16,1-4-2-16,3-3 10 0,0-1 6 0,-1-5 24 15,1-6-18-15,1-2 9 0,-3-2-13 0,-2-2-4 16,1-3-6-16,-2 0 13 0,-2-2-7 0,-1 0 2 15,-3 0 22-15,0-6-21 0,-1-3 22 16,-2-3-15-16,1 3-14 0,-4 6 4 0,2 6-3 16,-3 8 12-16,1 2-11 0,-1 3 9 0,5 4-11 15,-4 1 0-15,3 2 6 0,-2 0 0 16,3 3-3-16,1 5 5 0,-2 2 9 0,2 1-6 16,0 0 4-16,-2 0-11 0,1 0 3 0,-1 0-14 15,-2 0 18-15,4 2 4 0,-1 2-25 0,0-1 24 16,2 3-24-16,0-1 3 0,1 1 7 15,-3 0-3-15,-3-1 9 0,1-1-5 0,-2 1 21 16,-2-1-21-16,-1-2 18 0,0 0-5 0,-1 0-17 16,-4-2 10-16,0 1-9 0,-3-2 13 15,-2 1-21-15,1 0 6 0,-1-2-44 0,-1 1-47 16,0-1-21-16,1-2-68 0,-1 0-51 0,1-1-78 16,2-1-122-16,5-3-473 0</inkml:trace>
  <inkml:trace contextRef="#ctx0" brushRef="#br0" timeOffset="27153.3">12236 18532 1752 0,'0'0'79'0,"0"0"59"16,0 0-41-16,0 0 17 0,0 0-33 0,0 0-33 15,0 0-10-15,0 0-28 0,0 0-3 16,0 0-37-16,0 0-18 0,0 0-64 0,-40 118-119 16,40-106-101-16,0 2-132 0,0-9-70 0,0 2-79 0</inkml:trace>
  <inkml:trace contextRef="#ctx0" brushRef="#br0" timeOffset="27865.51">12819 17953 2268 0,'0'0'55'0,"0"0"78"0,0 0-23 16,0 0 34-16,0 0-58 0,0 0-36 0,0 0-12 15,0 0 4-15,0 0-7 0,0 0-30 0,0 0 5 16,0 0-20-16,0 0 9 0,0 0 1 15,-110 34 12-15,100-15-31 0,-1 1-2 0,2 2 14 16,0 3-10-16,0-1 11 0,1 0-9 0,5 1 24 16,-1-1-36-16,2-2 36 0,2 0-4 0,0-2-52 15,7-5 23-15,2 1-25 0,1-5 9 0,1-3 9 16,5-2 11-16,0-5-13 0,2-1 1 16,0-1 23-16,1-7-9 0,1-2 23 0,-3-4 8 15,3-1 0-15,-4-1-1 0,-1-2 13 0,-4 0-9 16,2-1-16-16,-5-1 21 0,0-1-22 15,-1 0 24-15,-5 1 9 0,-2-3-4 0,0-6-17 16,0-5-24-16,-3-5 11 0,-5 1-18 0,-4 5 25 16,1 5 6-16,-3 4-11 0,2 5 4 0,2 4-4 15,-2 3 2-15,0 4-8 0,1 5 7 16,-1 3-12-16,0 0-1 0,0 6 4 0,2 7-4 16,-1 2 7-16,2 4-5 0,-1-3 6 0,6 0-6 15,-1-1 14-15,4 0-2 0,0-2 2 16,1 4-10-16,0-2 1 0,2 1-3 0,5 0-23 0,2-1 26 15,0-1-27-15,2-3 15 0,2-2 23 16,-1-1-7-16,5-2 7 0,-2-2-12 0,2-3 15 16,1-1-16-16,1-1 20 0,-1-5 2 0,1-1-4 15,0-4-3-15,0 1 12 0,2-1 7 0,4-4-27 16,1-4 33-16,4 2-46 0,-2 0 6 16,-6 4 16-16,-3 4-14 0,-1 2 23 0,-4 3-9 15,-1 0 2-15,1 3-6 0,-3 1 3 16,-1 0 4-16,-1 1-13 0,-4 4 16 0,2 0-7 0,-4 0 6 15,3 2 7-15,-5 1 12 0,1 1-17 16,-1 2-5-16,-1 1 3 0,1 4-14 0,-1 2 2 16,0 0 2-16,2 3 14 0,-2 1-21 0,0 0 28 15,0 0-4-15,0 0-29 0,2 1 17 16,0-1-13-16,1 0-14 0,2-1 2 0,0-2 19 16,5 0-21-16,-1-4 14 0,2-1 4 0,3-4-28 15,1-2 2-15,3-3-30 0,-1-4-18 16,3-1-70-16,4 0-67 0,-3-7-84 0,3-3-188 15,-6 1-387-15,-6 4 135 0</inkml:trace>
  <inkml:trace contextRef="#ctx0" brushRef="#br0" timeOffset="32750.43">13982 18327 0 0,'0'0'0'0,"0"0"60"0,0 0 50 16,0 0 48-16,0 0 20 0,0 0 32 0,0 0 5 15,0 0 0-15,0 0-41 0,0 0-14 0,0 0-41 16,0 0-50-16,-5 6 9 0,5-13-32 0,0-2 5 16,0-1-5-16,4-3 4 0,0-4-16 15,3-1-2-15,0-3 16 0,0-2-20 0,2 0 10 16,0-1-12-16,0 0 4 0,1 0-17 0,2 1 23 15,-2 1-1-15,3 1-27 0,1 1 16 16,-2 5-24-16,0 0 1 0,1 3-5 0,1 3 10 16,-2 2-17-16,-1 2-6 0,2 3 24 0,-2 2-27 15,1 0 15-15,1 2-3 0,-2 4-12 16,1 3 7-16,-1 2 2 0,-1 1-4 0,1 2-4 16,-3 0 16-16,2 2-10 0,-1 0 7 0,-4 1-7 15,-1-1 2-15,-2 1-9 0,-2-2 5 0,0 0 25 16,-1 1-24-16,-5-1 27 0,-1-2-2 0,-2 0-15 15,0-2-2-15,0 0 8 0,-2-2 2 0,1-2-24 16,0-2 33-16,-1 0-30 0,2-1-3 0,2-3 22 16,-4 0-15-16,6-1 3 0,-1 0-21 15,3 0 3-15,2 0-16 0,1-4 15 0,0-1 7 16,1-1 0-16,4-2 10 0,2-2 5 0,4-1 19 16,-1 0-20-16,2-2 28 0,5 1-23 15,-3-1-10-15,4-1 28 0,0 1-18 16,0 1 5-16,0-1 4 0,-1 0 18 0,2 1-13 0,-1-2 29 15,-2 0 2-15,0-1-26 0,-2 1 20 0,1 1-12 16,-1-5 6-16,-1 0-4 0,1-1-10 16,-4 1-6-16,-4 3-9 0,-2 3 15 0,-2 4-2 15,-2 2 5-15,0 0 4 0,0 1-1 0,0 2 0 16,0 1 2-16,-1 0-6 0,0 1-18 16,-3 1 7-16,3 0-21 0,1 0-4 0,-2 1-2 15,0 6-7-15,0 0-2 0,-1 2 12 0,2 2 13 16,-2-1-1-16,1 3 8 0,-1 2 3 15,1 3-8-15,0 2-8 0,0 1-2 0,1 2-1 16,1 1-10-16,0-2 18 0,1 2-7 0,3-3 1 0,2-2-6 16,-1-2 5-16,4-2-10 0,0-4-2 15,0 0 20-15,3-4-30 0,0-3 34 0,1-2-1 16,0-2 9-16,0-3 10 0,1-4 8 0,0-3-15 16,-1-1-13-16,0-2 24 0,-1-1-24 0,0-2 21 15,-2 0 3-15,0-3-4 16,-2 2-5-16,0-2-3 0,0 0 9 0,-1 1-19 15,1-3 9-15,2-2-5 0,-3 0-16 0,0 4 9 0,-3 7-3 16,-1 5 4-16,-1 5-7 0,-2 2 0 16,0 0-15-16,0 0-5 0,0 1 23 0,2 3 10 15,-2 2 2-15,0 2 4 0,0 4-4 0,0 1-29 16,0 6 25-16,0 0-10 0,0 2-2 0,0 1 10 16,0 1-4-16,0 0-8 0,0-1-8 15,0 1 22-15,0-2-29 0,0-1 20 0,3-2-4 16,0-2-9-16,-1-1 11 0,2-2-1 0,1-6 8 15,-1 0-15-15,2-4 27 0,1-2-3 0,1-1 5 16,-1-4 19-16,2-4-12 0,2-2-10 0,-1-1-9 16,0-3 15-16,2-4-20 0,0 1 24 15,-2 0 4-15,3-2-24 0,-1 1 15 0,1 0-8 16,0 0 0-16,-2 1-9 0,1 2 11 0,1 0-17 16,-2 4-3-16,-1 0 18 0,0 5-14 15,-1 0-3-15,-2 4 0 0,1 0 11 0,-3 2-11 16,-1 0 25-16,2 5 4 0,0 2-18 0,-4 2 8 15,2 1-5-15,-1 3 4 0,-2 1-11 0,0-1 13 16,0 3-16-16,-1-1-7 0,0 0 16 0,0-1-15 16,0-1 9-16,0 0 0 0,0 0 2 15,0-4 11-15,0-1-4 0,2-1-4 16,-1-2-22-16,1-2 1 0,1-1-2 0,-2-2 18 0,4 0-2 16,-1 0 18-16,2-4-11 0,-1-2-15 15,5-3 31-15,-3-1-33 0,3-1 23 0,-1-2 6 16,2-2-5-16,-1 2-2 0,-1-1 11 0,1-1-8 15,0 2-20-15,-3 0 20 0,0 2-18 0,1 0 11 16,-3 2-4-16,2 2 4 0,-2 1-1 16,0 2-17-16,0 0 18 0,1 2-23 0,-1 0 3 15,0 2 7-15,0 0 3 0,0 0-7 0,2 2 19 16,-2 4 0-16,1-1-27 0,-1 4 25 0,2-1-30 16,-5 2 19-16,5 1 9 0,-2 1-2 0,-1 0 1 15,0 0-24-15,1 2 22 0,-1-2-24 0,1 0 13 16,0 1 12-16,-2-3-24 0,2 1 12 15,-1-2-9-15,1-2-20 0,0-2-6 0,1-1 18 16,-1-2-6-16,3-2 25 0,-2 0 22 0,2-4-9 16,0-5 9-16,1-1-15 0,1-2 23 15,1-3-25-15,-2-3 27 0,1 1 8 0,0-2-21 16,-2-4 16-16,1 3-5 0,0-7 0 0,2-3-17 16,-1-5 8-16,0-2-16 0,-1 2 1 0,-2 1 16 15,1 1-6-15,-1-3 8 0,0 3-12 16,0 2 6-16,0 4-6 0,-2 5 7 0,0 6 7 15,-1 7-7-15,-3 3 22 0,-1 4-3 0,0 2 2 16,0 0 7-16,0 8 0 0,0 6-12 0,0 4 0 16,-5 6 4-16,0 6-17 0,0 4 15 15,0 1-2-15,3 0-4 0,-1-7 1 0,1-1 3 16,0-4-2-16,2 1-15 0,-1 4-1 0,0 1-16 16,1 0-10-16,0 2-5 0,0-2 1 0,0-1-28 15,0-6-16-15,4-3-23 0,1-5-59 0,2-3-20 16,2-6-31-16,0-4-12 0,1-1-29 0,-2-2-43 15,0-1-325-15</inkml:trace>
  <inkml:trace contextRef="#ctx0" brushRef="#br0" timeOffset="32960.26">15321 17808 2102 0,'0'0'85'0,"0"0"-69"0,0 0 10 0,0 0 19 16,0 0 16-16,0 0-7 0,0 0-2 0,0 0-4 15,0 0-5-15,117 55-21 0,-79-63 1 16,1-1-20-16,2-1-23 0,2-2-34 0,-1 3-70 16,3-1-60-16,0 2-102 0,2 1-110 0,-11 0-90 15,-11 2-544-15</inkml:trace>
  <inkml:trace contextRef="#ctx0" brushRef="#br0" timeOffset="34432.43">16536 18049 1317 0,'0'0'-29'0,"0"0"104"15,0 0 11-15,0 0 2 0,0 0 20 16,0 0-18-16,0 0 8 0,0 0-23 0,0 0 17 16,0 0-39-16,66-143-16 0,-28 114 0 0,-2 6-16 15,-4 7 6-15,-3 7-3 0,-1 2 3 16,-1 4-13-16,0 4 8 0,-2-1-8 0,-1 5-12 16,-2 4 1-16,-4 2 1 0,-3 1 0 0,-4 1-6 15,-3 0 10-15,0-2-14 0,-6 0 3 0,-2 1-6 16,0 3 1-16,-2 2-18 0,-7 3-12 15,-1 2 25-15,-4 0-33 0,-2 3 36 0,-2-2-8 16,-2-1-10-16,2-1 11 0,-1-3 3 0,2-2 21 16,5-3-18-16,-1-4 18 0,6-2-64 0,0-4-23 15,6 0 23-15,1-3-4 0,0-1 51 16,7-8 17-16,4-1 4 0,2-4-13 0,2-2 23 16,5-2-7-16,4-3-13 0,-2-1 12 0,5 0-17 15,-3-1 8-15,8-2 3 0,5-2 12 16,1 0-14-16,-3 0-1 0,-7 7 11 0,-9 5-17 0,-4 2 21 15,-4 1 7-15,-3 5-1 0,1-1 2 16,-6 1 10-16,-2 1 5 0,1 1 1 0,-2 2 2 16,0 0-18-16,-5 1-17 0,0 1-9 15,-2 1-8-15,-1 0-8 0,-1 0-1 0,-1 0 1 0,1 0-7 16,3 0 11-16,-2 0-3 0,-2 0 5 16,3 0 5-16,4 0 2 0,-4 0-2 0,5 0-1 15,-1 0 7-15,0 0-4 0,0 0 8 16,2 0-6-16,1 0 2 0,0 0-8 0,0 0-1 0,0 0 1 15,0 0-11-15,0 0 7 0,0-1 3 16,0 1 0-16,1-2 5 0,5 0 7 0,-4-1-3 16,1-2-2-16,4 0 9 0,-2 0-12 0,0 0 2 15,2 1 2-15,-3 0-2 0,1-2 2 0,0 3 6 16,-3-2 1-16,4 0-10 0,-4-1 9 16,4 0-5-16,-2-1-1 0,-2 2 3 0,2-1 2 15,0 0 2-15,-3-1 1 0,0 1 12 16,-1 2-4-16,1-2-4 0,-1 1 5 0,0 1-5 0,0-2-4 15,0 2 8-15,0-2-1 0,-1 1-9 16,0-1 9-16,-1 2-8 0,-2 0-3 0,0 1 5 16,2 2 1-16,-3-1-4 0,1 1 7 0,1 1 0 15,-2 0-11-15,2 0 5 0,-3 0-12 16,3 4-5-16,-5 0 2 0,4 3-2 0,-3 3 8 16,1 0-6-16,0 2 12 0,-2 3-5 0,3 4-1 15,-2 3 7-15,3 3-3 0,0 2-2 16,3 1-1-16,0-4 13 0,0-3-12 0,1-2 16 15,0-2-11-15,0 1-1 0,0 3-5 0,0-1-3 0,2 4 12 16,5-1-22-16,-3-2 19 0,5 2-13 16,1-5-7-16,2-2 10 0,4-2-8 0,-3-3 0 15,5-2 2-15,-2-2 24 0,1-5-19 0,2 0 24 16,2-2-6-16,-1-3-15 0,0-3 6 16,0-5 1-16,0 0 16 0,-1-4-28 0,-1-2 34 15,-2-2-29-15,2-1-9 0,1-7 26 0,-4-4-19 16,3-4 6-16,-3-2 3 0,-3 4 0 0,-4 6-9 15,-2 1 13-15,-2 3-1 0,1 4-10 16,-4 1 10-16,2 4-5 0,2 4 4 0,-3 2-1 16,0 3 0-16,1 1-8 0,1 2-9 0,-3 2 9 15,0 2-8-15,1 5 15 0,2 4 9 16,-2 4 3-16,-1 3-3 0,1 4 2 0,1 0-6 16,1 3-12-16,-3-5 5 0,0-1-8 0,0-2 15 15,0-1-12-15,1 5 11 0,1 1-12 16,-3 3-18-16,0 4 25 0,0 2-30 0,0 4 24 0,-6 0-7 15,-1 3 0-15,0 0-6 0,-2-1 9 16,-2 0-1-16,-1-3-23 0,1 0 25 0,-2-4-28 0,3-5 29 16,0-1-8-16,1-5 19 0,2-2-12 15,0-4-21-15,1-4 35 0,1-2-25 0,0-3 16 16,1-1 3-16,3-3-13 0,-1 0-11 0,1 0 17 16,1-7 2-16,0-1-11 0,0-5 25 15,0-3-16-15,2-4 15 0,0-5-4 0,6-4 12 16,-2-3-14-16,1-5-7 0,3-2 30 0,2-3-29 15,0-1 27-15,3-1-12 0,-3 2-1 16,7-3-4-16,0 2 7 0,3 3-11 0,-2 7-12 16,-3 14 19-16,-3 11-19 0,0 6 16 15,-2 2 4-15,-1 0-5 0,-4 5 4 0,-1 2-4 16,-1 0 13-16,1 1-13 0,-2 2 3 0,2 3-3 16,0 2-7-16,-3 0-4 0,-1 2 13 0,3 1 3 15,-4-1-26-15,-1 0 30 0,0-1-29 0,0-1 13 16,-3 0 17-16,-2 0-1 0,-3-1 9 0,1 0-18 15,-3-2 21-15,-3 0-24 0,2-1 18 16,-1 0 1-16,0-2-14 0,-2-2-5 0,5-2-1 0,1 0-9 16,1-3-61-16,-2-2-32 0,7 0-129 15,0-3-109-15,1-2-195 0,-1 2-836 16</inkml:trace>
  <inkml:trace contextRef="#ctx0" brushRef="#br0" timeOffset="35634.91">18026 18133 1162 0,'0'0'21'15,"0"0"37"-15,0 0 28 0,0 0 61 0,0 0-34 16,0 0 4-16,0 0-13 0,46-136-31 0,-30 104 6 16,-5 2-34-16,-3 6-3 0,-4 6-13 15,-4 4 12-15,0 4-2 0,0 2 1 0,-7 2 3 16,0 1-12-16,-3 3-6 0,-5 1-15 0,3 1-4 16,-5 2-10-16,1 6 4 0,-4 4 2 15,1-1-9-15,6 1 7 0,-3 0 7 0,5-1-3 16,0 3-19-16,-2 1 21 0,0 2-32 0,-1 1 14 15,3 3 17-15,0-1-13 0,-1 2 2 0,5 1-18 16,3-3 18-16,0 0-21 0,2-3 22 0,2-2 6 16,0-1-16-16,2-4 6 0,5-3-1 0,1-1 1 15,3-4-10-15,-1-2 23 0,0 0-19 16,3-6 15-16,1-3 13 0,2-3-4 0,0-3 21 16,-1 0-32-16,1-4 15 0,0-2-20 0,0 1 5 15,-2-2 27-15,3-3-22 0,-2-2 19 16,0 0-16-16,-2 0-4 0,-5 9 2 15,-5 6 4-15,-2 6 5 0,1 3-5 0,-2 1 11 16,0 2-6-16,0 0-3 0,0 0-3 0,0 4-6 0,0 3-8 16,0 1 4-16,-2 1 4 0,2 2-5 15,-1 0 7-15,1 2-5 0,0 1-10 0,0 3 0 16,1 0 18-16,5 2-18 0,-2-1 17 0,5-1 10 16,0 0-20-16,1-4 16 0,1-1-3 0,0-2 0 15,2-2-11-15,2-2 16 0,-3-4-8 16,6-2-7-16,-5 0 22 0,6-2-15 0,-1-5 6 15,-3-3-5-15,3-2 12 0,-1-2-17 0,-2-2 20 16,3-1-2-16,3-6-19 0,0-4 16 16,1-4-24-16,-1 1 13 0,-3 6-7 0,-8 4 8 15,0 1 7-15,-3 3-15 0,-1 0 12 0,0 2-13 16,-3 0 2-16,2 2 4 0,-2 4-2 0,-2 3-2 16,-1 3-3-16,1 2 9 0,-1 0-14 0,2 3 13 15,-2 2-1-15,2 2-1 0,-1 4 5 0,2 2 0 16,-2 2-1-16,0 1-12 0,3 0 10 0,-2 0-11 15,1-2 7-15,-1-2 5 0,4 2 0 16,-2 1-7-16,5 3 4 0,-1-3 5 0,1 3-21 16,1-2 15-16,3 0-14 0,-1-2-2 0,5-3 7 15,-1-1 2-15,0-3-3 0,1-3-6 16,2-2 20-16,1-2-16 0,-3 0 7 0,4-6 12 16,2-4-3-16,-6 0 3 0,10-7 20 0,0-6-13 15,0-6-21-15,1-2 17 0,-8 2-24 16,-2 3 15-16,-7 1 12 0,-1 4-10 0,-2 0 8 15,-3 1-8-15,0 2 8 0,-3 1-2 0,-1 0 4 16,-1 2 3-16,-1 3-3 0,-5 3 8 0,1 2 4 16,-3 2-2-16,-1 5-5 0,-2 0-1 0,0 4-14 15,-5 5-4-15,2 4 5 0,-5 2-3 16,-1 4 3-16,2 2-4 0,4 0 6 0,2 3-10 16,2-3 6-16,2 0 4 0,5-3-10 0,-1-4 2 15,3-2-11-15,1-4 10 0,0 0-19 16,1 0 14-16,3-1-8 0,2 0-2 0,1-2 14 15,1-2-5-15,0-1 8 0,0-2-22 0,2 0 28 16,0 0-24-16,6-5 23 0,-4-3 7 0,4-4-24 16,-4 0 19-16,-2 1-11 0,-4 3 3 0,1 1-1 15,1 1 5-15,-4 2-10 0,2 0 1 16,2 1 13-16,-3 3-8 0,4-1 6 16,0 1-3-16,2 0 2 0,-1 2-6 0,1 1 5 0,0 1 6 15,1 1-11-15,4-3 9 0,-3 1-7 0,3 1-4 16,-3-2 0-16,-1 1-5 0,-1 1-6 15,-3-1-14-15,0 1-22 0,-4-2-51 0,3 0-49 16,-4-1-88-16,2 1-104 0,-2-2-151 0,-2 0-677 0</inkml:trace>
  <inkml:trace contextRef="#ctx0" brushRef="#br0" timeOffset="36334.62">19347 17433 742 0,'0'0'262'0,"0"0"-23"16,0 0 29-16,0 0-9 0,0 0-60 0,0 0-52 16,0 0-31-16,0 0-14 0,0 0-2 0,0 0-14 15,0 0 3-15,0 0-10 0,0 0-24 0,19 40-6 16,-18-21-12-16,0 4-3 0,-1 3-12 0,0 0 0 15,0 1-11-15,-2 0-1 0,-4 1 3 0,1 0-6 16,-2 3-1-16,-4-3-6 0,1 2 11 16,-5-1-12-16,2-2 15 0,3 0-1 15,-1-5-10-15,3-2 5 0,5-5-9 0,1-4 3 16,1-2-11-16,1-4 9 0,0-2-9 0,0-3-3 16,2 0 13-16,0 0-12 0,0-2 10 0,5-4-3 15,1-1-2-15,1-3 4 0,1-2 9 16,2-1 3-16,1-1-7 0,-3 1 5 0,2 2-14 0,-2 2 4 15,-1 2-5-15,2 1 7 0,-3 2-9 16,1 1 2-16,-4 2 14 0,3 1-9 0,0 0 9 16,-1 4-9-16,-2 2 2 0,1 1-7 0,-1 1 9 15,1 1 6-15,-2 3-10 0,-3-2 8 0,3 3-6 16,-4 0-3-16,0-1 2 0,0 2 1 16,-4-3-6-16,2 1 3 0,-2-1 14 0,-2-3-3 15,-3 3-4-15,3 0-12 0,-3 2 10 0,-2 2-26 16,-3 0 38-16,3-1 9 0,-2 1-28 15,1-2 10-15,-4-1 2 0,6 0-5 0,-1-2-12 16,-1-2 28-16,3-1-35 0,0-2 10 0,5-1 30 16,-3-1-20-16,4-3-2 0,-2 0-17 15,4 0 1-15,1-1-14 0,0-5 22 0,0-2 5 16,0-2-25-16,0-1 12 0,2-2-28 0,5 0-15 16,2-7-47-16,1-3-34 0,2-2-102 0,4 0-93 15,-4 5-126-15,-4 6-486 0,-3 7 382 0</inkml:trace>
  <inkml:trace contextRef="#ctx0" brushRef="#br0" timeOffset="36916.19">19407 17981 914 0,'0'0'45'0,"0"0"52"16,0 0 14-16,0 0 16 0,0 0 0 0,0 0-34 16,0 0 7-16,0 0-8 0,0 0 8 15,0 0-26-15,0 0 0 0,0 0 4 0,0 0-26 16,0 0-1-16,132 54-14 0,-105-62-2 0,1-2-21 15,-2-2 18-15,-1 0-9 0,3-2-16 0,-6 1 28 16,-2-1-18-16,3-4 6 0,-1 1 4 16,1-2 0-16,-9 1-2 0,-4 4 14 0,-1 5 7 15,-8 3-1-15,0 2 19 0,-1 1-6 0,0 3 4 16,0 0-13-16,0 0-3 0,0 0-10 16,-1 4-27-16,-2 3 7 0,-2 1-22 0,2 1 0 15,-1 0-3-15,-1 3 19 0,2 0-23 0,-3 1 9 16,3 2 25-16,-3 3-42 0,2-2 34 0,1 2-11 15,1-1-16-15,0-2 1 0,2-1-4 0,0-1-21 16,2-3-22-16,4-2-2 0,2-1-63 16,0-3-57-16,2-4-92 0,2 0-117 0,-2 0-149 15,-5-3-638-15</inkml:trace>
  <inkml:trace contextRef="#ctx0" brushRef="#br0" timeOffset="37060.93">19907 17624 1516 0,'0'0'267'0,"0"0"-97"16,0 0 2-16,0 0-18 0,0 0-33 0,0 0-82 15,0 0-56-15,0 0-29 0,0 0-39 0,0 0-60 16,0 0-95-16,0 0-127 0,0 0-118 16,-9 17-569-16</inkml:trace>
  <inkml:trace contextRef="#ctx0" brushRef="#br0" timeOffset="37684.42">19961 18126 973 0,'0'0'58'0,"0"0"51"0,0 0 63 0,0 0 16 15,0 0-20-15,0 0-28 0,0 0 1 16,0 0-47-16,0 0-10 0,0 0-6 0,121-47-25 15,-95 31 2-15,6-6 11 0,1-4-19 0,8-3-12 16,-4-1 12-16,-8 5-19 0,-5 0-2 0,-4 4 7 16,1-2-8-16,-2-1 1 0,-1-1 0 15,-2 2 1-15,1-2-8 0,-2 0 3 16,0-2-5-16,-2 1-8 0,-3 0 3 0,0 0-2 16,-3 4 1-16,-3 3-7 0,1 0 4 0,-4 3-7 15,-1 1 3-15,0 4 13 0,-4 2-6 0,-3 5 3 16,-1 3-6-16,-1 1-4 0,-4 1-13 0,-4 7 1 15,-2 5 1-15,1 2-8 0,-5 2 11 16,2 5-3-16,-1 2 5 0,-1 2-4 0,0 5 4 0,6 2-5 16,-2-1-2-16,3 3 8 0,3 1-4 0,1 2 2 15,1-1-1-15,4-5 3 0,-1-4-9 16,5-4 21-16,0 3-3 0,-3-1-16 0,5 1 8 16,0-1-22-16,1 2 1 0,2-4-5 0,7-4 8 15,2-2-10-15,5-4-1 0,-1-5 18 0,6-4-13 16,3-1 11-16,0-4-3 0,1 0 13 15,2-7-6-15,0-2 20 0,-1-2 8 16,1-3-26-16,0-3 22 0,-3 0-21 0,-2-1 10 16,0-1-4-16,3-5 10 0,0-2-10 0,-2-3-7 15,-1 0 26-15,-10 8-22 0,-4 4 26 16,-5 5-4-16,-2 1-1 0,-1 3 8 0,0 2-1 0,-1 0 8 16,-2 1-5-16,-2 3 2 0,0 2-11 0,-1 0-8 15,-2 4-4-15,0 5-5 0,0 0 2 16,-2 5-9-16,0-1 12 0,1 1-13 0,1-2 7 15,-1 0-4-15,2 3 5 0,0 0-15 0,-2 4 11 16,1 1 15-16,-3 1-39 0,2 1 30 0,0 0-35 16,1 0-7-16,3-2-10 0,2 0-5 15,1-2-12-15,2-1-21 0,7-3-11 0,6 0-100 16,4-3-63-16,7-5-123 0,-4 0-141 0,-5-4-527 0</inkml:trace>
  <inkml:trace contextRef="#ctx0" brushRef="#br0" timeOffset="38967.49">21369 17871 979 0,'0'0'101'0,"0"0"-22"16,0 0 57-16,0 0 31 0,0 0 15 0,0 0-23 15,0 0-35-15,0 0-10 0,0 0-24 0,0 0-18 16,0 0-17-16,0 0-8 0,0 0 7 15,0 0-6-15,64-81 6 0,-64 78-2 0,-2 1-5 16,-4 2-8-16,1 0-11 0,-3 0-8 0,-2 3-21 16,-2 5 0-16,-1 5-8 0,-2 2 2 0,2 3 4 15,-1 3 2-15,3-1-4 0,1-1-4 16,5-1 14-16,0-1-10 0,2 1 13 0,1 1-4 16,1 2 0-16,1 0-8 0,0 1 2 15,3-1 2-15,4-3-20 0,4-1 16 0,-1-4-9 16,2-1 11-16,4-5-5 0,-1-3 19 0,4-1-22 15,1-3-5-15,0-2 32 0,1-5-29 0,1-3 31 16,-1-4-10-16,-2-2-1 0,4-2-3 0,-1-10 12 16,2-4-4-16,0-5-20 0,-5-1 22 0,-7 6-25 15,-5 3 14-15,-4 0 9 0,-2 3-4 16,-1 1 3-16,-3-2-3 0,-1 4 1 0,-5 2-6 16,-2 4 6-16,1 5-4 0,-3 3 0 0,-1 2-5 15,3 6 0-15,-4 1-1 0,3 4-9 16,-1 5 13-16,-1 4-13 0,0 5 0 0,0 2 6 15,3 5-6-15,0 0 6 0,4 0-1 0,3 1 6 0,1-3-9 16,3 0 4-16,2-5-4 16,3-3-10-16,1-3 7 0,1-4 8 0,1-4-2 15,3 1-6-15,5-3 21 0,4-1-27 0,1-1 16 16,0-4 5-16,-3-6-16 0,-1-2 11 0,1-3 2 16,-2-1 6-16,-1-3-9 0,-2 1 9 0,-1-3-5 15,0 0-3-15,-3-1 7 0,1 0-4 0,0-3 4 16,-3 0-3-16,2-2 7 0,-1-1-6 15,1-3 0-15,-2 0 1 0,-2-1-4 0,3 4 1 16,-3 1 0-16,1 6 6 0,-3 1-10 0,-1 6 12 16,1 5-4-16,-2 3-11 0,-1 4 7 0,1 2-3 15,-1 0-6-15,0 8 7 0,0 3 9 16,0 7-11-16,0 4 9 0,0 4-2 0,-1 2-10 16,-1 2 4-16,-1 1-1 0,3 1 1 0,-1 0-5 15,1 0 6-15,0 2-7 0,0-2-3 0,0 0 7 16,0 1-4-16,0-8-2 0,0-4 5 15,0-5 18-15,0-4-19 0,2 1 12 0,1 0-5 16,0-3-17-16,0 0 5 0,1-2 14 0,2-1 8 16,-1-2-27-16,-2-3 32 0,5-2-28 0,-1 0 1 15,2-5 24-15,3-6-25 0,2-4 10 16,2-2-2-16,-2-1 6 0,-1 4-2 0,1 0 6 16,-1 2-6-16,-2 2-10 0,1 2 8 15,-3 1-2-15,0 3 8 0,-1 1-3 0,-2 2 7 16,3 1-7-16,-4 0-6 0,1 1 10 0,1 6-6 15,0 2 0-15,-3 1 8 0,0 3 4 0,1 0-9 16,-2-1 11-16,-2 0-8 0,-1-2-2 0,0-2-1 16,0 3 2-16,0-1 6 0,-1 3-22 0,-5-1 25 15,-1 1-22-15,-1 1 2 0,-2 0 11 16,0-1-5-16,-3 1-4 0,0-1 4 0,-1-2 19 16,1 2-35-16,-2-2 38 0,2-2-18 0,1-2-22 15,1-1 29-15,3-2-16 0,0 0 13 0,3-3-10 16,1-1 11-16,-1 0-30 0,5 0-9 15,-2-1 19-15,2-4-15 0,0-1 18 0,2-1 8 0,6-1 11 16,-3-2-13-16,4-2 19 0,1 0-8 16,1-1-16-16,0-1 14 0,8-4-11 15,-2-3 11-15,7-1-11 0,0-1 4 0,-2 5-8 16,-5 3-4-16,-1 3 18 0,-2 2-8 0,3 2 7 16,-3 0-2-16,4 0 3 0,-2-2-3 0,0 1 4 15,0 1 1-15,-1 0-13 0,-1 1 9 0,-2 3-6 16,0 0 3-16,-4 2 2 0,0 2 3 15,-3 0-6-15,-1 0-3 0,-1 0 17 0,0 5-5 0,-3 2 12 16,0 1 5-16,0 4-2 0,0 1 2 16,-3 2-7-16,-2-2-2 0,1-1-16 0,1-2 4 15,-1 1-5-15,0 0 5 0,-2 2-11 0,4-2 10 16,-3 2-17-16,1 0-10 0,2-2 12 16,0-1-31-16,1 0-15 0,0-3-18 0,1-3-35 15,0 0-74-15,0-4-64 0,3 0-150 0,1 0-220 16,-1-1-626-16</inkml:trace>
  <inkml:trace contextRef="#ctx0" brushRef="#br0" timeOffset="39129.17">22437 17638 2170 0,'0'0'192'0,"0"0"-2"15,0 0-5-15,0 0-71 0,0 0-49 16,0 0-11-16,0 0-19 0,0 0-44 0,0 0-15 15,0 0-33-15,0 0-24 0,0 0-31 0,0 0-93 16,0 0-143-16,-25-29-211 0,36 28-881 0</inkml:trace>
  <inkml:trace contextRef="#ctx0" brushRef="#br0" timeOffset="39665.69">22339 18058 496 0,'0'0'178'0,"0"0"-107"0,0 0 54 16,0 0 48-16,0 0 33 0,0 0-41 0,0 0-9 16,0 0-24-16,0 0-24 0,0 0-6 15,0 0-27-15,0 0-15 0,141-38-10 0,-113 28 1 16,10-2-24-16,1-3 16 0,3-3-14 0,0 1-24 15,-11 0 18-15,-10 3-16 0,-1 2 14 0,-5 0 2 16,0 0 7-16,-4 0-3 0,-1-1-4 16,-1 3 12-16,-4 1-3 0,-4 1 15 0,0 1 4 15,-1 1 2-15,-1 0-9 0,-4 1-4 0,-1 2-10 16,-3-1-16-16,-1 1-2 0,-1 2-14 16,-1 1-1-16,-2 0-5 0,-2 3 3 0,-1 5-6 15,3 3 3-15,-3 0 10 0,2 4-6 0,2 0 9 16,-2 2-6-16,4 1 3 0,2-4-4 0,-1 0 15 15,6 0 0-15,-1 1-21 0,3 1 10 16,-1 2-18-16,2 0 10 0,1 0-9 0,2-2 0 0,7 1-37 16,2-4-48-16,6-3-36 0,2-4-114 15,4-2-99-15,-4-3-190 0,-6-1-732 0</inkml:trace>
  <inkml:trace contextRef="#ctx0" brushRef="#br0" timeOffset="40486.31">23280 17831 1960 0,'0'0'151'0,"0"0"8"16,0 0-1-16,0 0-38 0,0 0-64 0,0 0-24 16,0 0-3-16,0 0 2 0,0 0-20 15,0 0-5-15,-128 56 0 0,114-42-9 0,-2 0 5 16,4-2 9-16,-2 2 6 0,4-1 0 0,-1 0 7 15,-3 5-12-15,3 1 1 0,-3 0-18 0,1 2 12 16,0 0-2-16,4-3-22 0,3 0 31 0,1-2-27 16,4 0 10-16,1-4-11 0,0-2-6 15,7-2-3-15,1-1 1 0,4-2 24 0,2-3-25 16,5-2 17-16,0 2-18 0,3-5-3 0,4-5 11 16,-1-1 8-16,6-2 8 0,-2-3-8 0,0 1 19 15,3-3-10-15,-2-2-4 0,6-4 4 0,2-6 8 16,1-3-16-16,-1-3 11 0,-11 3 11 15,-5 1-23-15,-2 0 21 0,-4 0-3 0,2-1-4 16,-5-2 2-16,5-3-1 0,-6 1 1 0,4-4-1 16,-3 2 7-16,0-1-8 0,0 1 1 15,-4 5 3-15,0 4-4 0,-1 5 5 0,-6 6 9 16,1 5 3-16,-3 4-5 0,0 3 12 16,0 2-1-16,0 2-4 0,-1 1 3 0,-2 2-15 15,0 5-13-15,-5 2 0 0,-1 4 5 0,-1 4-8 16,-2 3 10-16,0 3-7 0,0 1-5 0,0 1 3 15,1 4 2-15,-1 0 3 0,-1 2-8 0,4-1 9 16,-2 0-10-16,-1-1 0 0,2 1-1 16,2-3 1-16,0 0-6 0,5-4 2 0,0-1 9 15,3-4-16-15,0-2 8 0,3-2-12 0,-1-3-9 16,3-4-5-16,-1 0 15 0,4-2 12 0,-4 0-21 16,3-1 30-16,0 0-28 0,2 0-1 0,-1-1 20 15,1-1-7-15,1-2 11 0,3 0-5 0,3-4 21 16,-1-4-19-16,1-3 17 0,-2-1-2 15,-2 1-14-15,2-2 12 0,-4-2-8 0,5 1 8 16,-3-1-8-16,2-1 9 0,-3 0-7 0,0 0-3 16,2 1 12-16,-2 0-8 0,-1 1 5 15,0 2 2-15,-3-1 6 0,1 2-4 0,-3 1 8 16,-1 2 2-16,-3 1 4 0,-1 3 10 0,0 3 7 16,0 1-2-16,-5 0-13 0,-1 0 1 15,-2 3-21-15,-2 3 2 0,-1 4 3 0,-1 1-5 16,0 2-1-16,0 2 1 0,2 2-1 0,-1 2-8 15,2 1 11-15,2 1-9 0,-2 0 1 0,0-1 4 16,4-1-2-16,1-4 1 0,3-2-10 0,1-3 8 16,0-2-15-16,0-1-5 0,0 0-9 0,0-1 1 15,4-2-12-15,1 1-2 0,0-2 23 16,6 0-25-16,-1-3 18 0,3 0-29 0,1-1-29 16,9-8-29-16,4-1-31 0,2-3-28 0,1 1-40 15,-7-1-28-15,0 2-60 0,-5-1-61 0,-5 4-20 16,-4 1-304-16</inkml:trace>
  <inkml:trace contextRef="#ctx0" brushRef="#br0" timeOffset="40762.39">23491 17572 1939 0,'0'0'14'0,"0"0"58"0,0 0 39 0,0 0 30 16,0 0-7-16,0 0-39 0,0 0-24 0,122 11-27 15,-97-11-11-15,-1 0-17 0,1 1-13 0,-2-1-8 16,-1 0-1-16,1 0-26 0,-2 0-21 15,-1 0-31-15,1-1-68 0,0-1-60 0,-1 0-63 16,1-1-50-16,-1-1-56 0,-5 1-7 16,-4 1-372-16</inkml:trace>
  <inkml:trace contextRef="#ctx0" brushRef="#br0" timeOffset="41668.48">23905 17951 641 0,'0'0'46'0,"0"0"37"0,0 0 37 16,0 0 28-16,0 0 5 0,0 0-9 0,0 0-43 16,0 0 13-16,0 0-27 0,135-7-43 0,-97-6 12 15,-1-2-20-15,-6 1 13 0,-1 0 4 16,-8 0 8-16,-1-1 0 0,-2 1-1 0,3-5 3 16,-3 3-9-16,-3-3-3 0,0 1-8 0,1 0 4 15,-3-2-9-15,1 0 6 0,-1-3-7 0,-2 1-6 16,5-5-3-16,-6 1-7 0,1-1 4 15,-1 0-13-15,-2 1 7 0,-1 1-10 0,-3 0-3 0,1 4 10 16,-6 3-5-16,0 6 9 0,0 4 3 16,0 2 7-16,-1 4-5 0,-4 1 5 0,0 1-10 15,-5 0-24-15,-1 5 2 0,-6 5-8 16,0 4 3-16,-1 0 3 0,-3 5 4 0,0 2-8 16,3 0 2-16,-1 4 3 0,1 0-1 0,4 3-1 15,0 2 0-15,-1 3 8 0,4 0-8 0,-2 1 14 16,4-1-2-16,2-1-7 0,2-2 6 0,2-2-10 15,2-5-2-15,1-5-9 0,0-2 12 0,3 0-13 16,3 1 12-16,1-1 1 0,1 0-6 16,3 0-4-16,2-1-6 0,3-2 12 0,0-3-21 15,4-3 26-15,1-2 0 0,-1-2-6 0,2-3 3 16,2 0 11-16,-4-4-10 0,2-2-1 16,-3-3 26-16,-2 0-26 0,2-1 13 0,1-5 5 15,0-1-9-15,0-4 3 0,0 1-3 0,-9 2 3 16,-1 3-9-16,-1 0 17 0,-4 1 0 0,1 0-9 15,-2 1 10-15,0 0-6 0,-2 2-5 16,-1 1 8-16,2 2 11 0,-3 2-9 0,0 2 16 16,0 0 2-16,0 2-13 0,-3 1 6 0,0 0-10 15,-4 1-4-15,1 5-11 0,-3 2 1 16,-2 3-4-16,1 1 0 0,-1 2 9 0,1 0-3 16,3 0 1-16,-2 0-7 0,1-2 14 0,2 2-18 15,-1 2 11-15,-1 2 2 0,-1 2-7 0,4 0 2 16,-2-1-14-16,4 1 13 0,-3-3-37 15,6-1 28-15,0-2-5 0,3-1-18 0,5-4 16 0,5-2-1 16,3-1-16-16,4-3-22 0,2-1 7 16,5-2-50-16,3 2-15 0,1-2-20 0,3-6-88 15,2-2-63-15,0-4-109 0,-7 4-121 0,-10 2-397 0</inkml:trace>
  <inkml:trace contextRef="#ctx0" brushRef="#br0" timeOffset="42068.5">24990 17255 1951 0,'0'0'132'0,"0"0"-49"16,0 0 21-16,0 0 37 0,0 0 30 16,0 0-40-16,0 0-37 0,0 0-22 0,0 0-14 15,0 0-12-15,21 142-4 0,-11-110-4 0,0 4-16 16,0 1 6-16,1 4-9 0,-2 3-2 0,-1-1-2 16,-1 1-1-16,-2 0-8 0,-4 1-2 15,-1-2 6-15,0-4-5 0,0-5 4 0,-5-4-12 16,-1-4 16-16,-2 2-23 0,-1 2 16 0,-3 1 2 15,1 0-21-15,-4 4 16 0,-1-3-7 0,-1 0 6 16,-1-2-27-16,-1-1 24 0,0-2-33 16,-2-1-1-16,-2-3 34 0,0-3-31 0,1 0 14 15,0-1-23-15,-2-4-14 0,4-2-38 16,1-1-13-16,0-3-44 0,1-1-101 0,5-2-65 16,1-2-203-16,5-3-292 0,1 0 85 0</inkml:trace>
  <inkml:trace contextRef="#ctx0" brushRef="#br0" timeOffset="42816.4">23335 17599 0 0,'0'0'47'0,"0"0"-5"0,0 0 2 0,0 0 16 16,0 0-8-16,0 0 9 0,0 0 17 0,0 0 23 16,0 0 15-16,0 0 15 0,0 0-4 0,0 0-29 15,0 0-18-15,0 0-28 0,-1-25 12 0,1 28 19 16,2 2 21-16,3 2 3 0,-1 0-16 15,6 1-13-15,0 0-20 0,1 0 5 0,5-1-2 16,1 1 4-16,2-1-5 0,5 1-1 0,1-1-12 16,4-1-16-16,1 0-3 0,2-3-12 0,0-1-5 15,3 1-10-15,0-3-1 0,0 3-11 16,0-2-19-16,0 0-29 0,-3 0-73 0,-1-1-92 16,-7 0-180-16,-8 0-821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3T14:16:18.7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3590 6707 0 0,'0'0'129'0,"0"0"-55"16,0 0-10-16,0 0 6 0,0 0-4 0,0 0-22 15,0 0-19-15,0 0-10 0,0 0 2 0,0 0 0 16,0 0 3-16,0 0 8 0,-4 2 7 15,4-2 6-15,-1 0 4 0,0 0 3 0,1 0-5 16,-3 0-4-16,2 0-6 0,0 0-12 0,-1 0-3 16,2 0-3-16,-1 0-4 0,0 0-2 15,-1 1-1-15,-1-1-5 0,2 1-2 0,0 1 0 16,0-1 1-16,1-1 2 0,0 1 2 0,0-1 0 16,0 1-3-16,0-1-9 0,0 0-10 0,0 1-12 15,0-1-6-15,0 0 3 0,0 1 17 16,1-1 21-16,4 2 27 0,-2-1 18 0,2 0 13 15,2-1 6-15,2 0-5 0,0 0-6 0,1 0-9 16,-1 0-11-16,1 0-6 0,1 0-4 0,1 0-9 16,-2 0 2-16,1 0-1 0,1 0-2 15,3 0 1-15,-2 0-6 0,1 0-3 0,3 0-2 0,0 0-4 16,-2 0 5-16,4 0-4 0,-1 0 1 16,1 1 1-16,-4 0-4 0,4 0 0 0,0 1-3 15,-1 0-3-15,-2-1 7 0,2 0 6 0,3 2-1 16,-1-2 1-16,0 1-6 0,1 0-6 15,1 1 2-15,1-1-1 0,0 0 1 16,-2 1 0-16,0-2 0 0,-1 1 2 0,1-1-2 16,0 0 1-16,-1 1 2 0,3-1-2 0,2 1 1 15,-2-2 1-15,0 0 1 0,5-2 1 0,0 2 1 16,-3 0-1-16,4 0 2 0,0-1-3 0,0-1 3 16,2 0-3-16,1 0 0 0,-1-1 1 0,1 1-1 15,3-1 6-15,-1-1 2 0,1 2 0 0,1-2 4 16,2 1-8-16,-2-1-1 0,1 2 1 15,-4 0-5-15,3-1 0 0,-4 1-1 0,1 0 2 16,-2-1 0-16,6 1-1 0,-4 1 2 0,-1-1-3 16,3-1 0-16,-3 0 2 0,0 0-3 0,0 2 1 15,0-1 2-15,3 0-3 0,-3 0 0 0,0 0 0 16,-1 0-1-16,0 0-1 0,0 1 0 16,0 0 0-16,2 1 0 0,-5-1 1 0,1-1-2 15,-1 1-2-15,-2-1 1 0,-1 1 1 0,-2 0 2 16,1 1-1-16,0-2 0 0,-2 2-3 15,-1 0 1-15,0 0 0 0,2-1 0 0,-5 1 1 16,3 0 0-16,-2-1 0 0,0 1-3 16,0 0 4-16,0 0-2 0,-4 0 0 0,5-1 3 15,-3 1-3-15,0 0 2 0,-1 0-1 0,3 0 0 16,0 0-2-16,-2 0 0 0,2 0 1 0,-2 0 0 16,2 0 0-16,-3 0 0 0,3 0 1 0,0 0-2 15,2-1 2-15,0 1 0 0,0 0-1 0,1 0 2 16,1 0-2-16,0 0 1 0,1 0-1 15,0 0 2-15,-1 0-2 0,1 0 2 0,1 0-1 16,0 0-2-16,0 0 3 0,0 0-2 0,1 0 3 16,0-1-2-16,0-1 1 0,-1 1 1 0,-1 0-2 15,-1 0 2-15,1-1-2 0,1 1 2 0,1-2 2 16,-1 0-3-16,0 0 0 0,2 1 0 0,0 1-4 16,-2-1 3-16,3-1 2 15,-4 1-2-15,2 0 2 0,0 0-2 0,3-2-1 16,-2 2 0-16,0 0-1 0,1-1 2 0,-4 1-2 0,2-1 0 15,0 0 1-15,-1 1-2 0,-2 0 3 16,2 0 0-16,0 0-2 0,0 1 1 0,-1-1 1 16,2 0-3-16,-1 1 2 0,-2-1-3 15,2 1-1-15,-1-2 0 0,2 1 1 0,-1 1 2 16,0-1 0-16,0-1 2 0,1 1 0 0,-2 1-2 16,0 0 2-16,2 0-1 0,-3 1 0 0,2 0 1 15,-1 0 0-15,0 0-1 0,2 0 0 0,-2 0 1 16,3 0 0-16,-4 0-1 0,2 0-1 15,-3 0 0-15,2 0 0 0,1 0 0 0,-1 0 2 16,-2 0-2-16,4 0 2 0,-2 0-2 0,0 0 0 16,1 1 3-16,-2 0-1 0,1-2-1 0,-2 1 1 15,2 0 2-15,-3 0-3 0,4 0 2 0,-1 0-1 16,-1 0-1-16,-1 0 3 0,1 0 1 16,0-1-1-16,-1 1-1 0,-3-2 1 0,2 1-2 0,0 0 2 15,-1 0 0-15,3 0-1 0,0 0 0 16,1 0-2-16,-2 0 1 0,2 0-1 0,1-1 2 15,-3 1-1-15,-3-1-1 0,2 1 2 0,0 0-1 16,-2-2 0-16,3 2 0 0,0 0 1 16,0 0-2-16,0-1 2 0,1 0 1 15,-2 1-2-15,0-1 0 0,0 1 0 0,-2-2 0 16,1 2 0-16,-4 0 1 0,0-1 0 0,0 1-1 16,-2 1 2-16,-2-2-1 0,4 1 1 15,-3 1 0-15,-3-1 0 0,2 0 0 0,1 0-1 0,0 1 3 16,-2 0-4-16,1-1 2 0,-2 1-2 0,0 0 0 15,2 0 1-15,-2 0 0 0,-1 0 0 0,2 0-1 16,-2 0 1-16,1 0 0 0,1 0-2 16,-2 0 3-16,1 0-3 0,0 0 2 0,-1 0-1 15,0 1 2-15,-1-1-2 0,2 1 1 0,-2 1 0 16,1-1-4-16,4 1 5 0,-2-1-2 16,-1 1 0-16,1-1 2 0,-1 2-2 15,-2-2 2-15,1 0-3 0,-1 0 4 0,0 0-3 0,-2 0 1 16,1 1 1-16,0-1-1 0,-3 0 0 0,3-1 0 15,-3 1-1-15,3 0-1 0,-5-1 1 16,4 0-1-16,-3 1 3 0,-2-1-4 0,3 0 1 16,-1 0-2-16,-2 0-1 0,2 0 3 15,2 1-5-15,-2-1-1 0,2 0-3 0,0 2-8 16,-2-2-3-16,3 1-16 0,-4-1-17 0,4 1-32 0,-2 0-56 16,-3 0-48-16,3 0-35 0,-1 2-1 15,-1-1 48-15,0 0 20 0,0 0-335 0</inkml:trace>
  <inkml:trace contextRef="#ctx0" brushRef="#br0" timeOffset="45715.52">3545 9361 0 0,'0'0'99'0,"0"0"51"0,0 0-93 15,0 0-23-15,0 0-9 0,0 0-4 16,0 0-1-16,0 0 3 0,0 0 10 0,0 0 19 16,0 0 15-16,0 0 8 0,11-7-3 0,-8 6-12 15,4 0-11-15,-4 1-14 0,4-1-4 0,-2 1-8 16,2 0-3-16,1 0 2 0,-1 0-1 15,-2 0 2-15,5 0 0 0,-2 0-1 0,1 0 3 16,2 0 5-16,0 0 1 0,0 1 0 0,1-1-3 16,0 1-5-16,3-1-5 0,-2 1 1 0,-2-1 2 15,7 2-2-15,-5-2 2 0,5 0 2 16,0 1-3-16,-4-1 2 0,5 0-6 0,-3 0-2 16,0 0-2-16,2 0 0 0,-1 0 3 0,-3 0-2 15,6 0-2-15,-6 0-4 0,4 0-4 16,-1 0 2-16,-2 0-2 0,3 0-1 0,-2 0 3 15,-1 0-2-15,3 0-3 0,0 0 2 0,-2 0-2 16,3 0 1-16,-2 0 2 0,-2 0-1 0,4 0-1 16,-2 0-1-16,2 1 5 0,-2-1-4 15,4 0-1-15,2 1 0 0,0 0-4 0,-3 0 2 16,2 1 0-16,0-1 4 0,-1 0-5 0,4 0 5 16,-1 0-1-16,-1 0-4 0,3 0 6 0,-2-1-4 15,3 0 2-15,1 2 1 0,-2-2 0 0,3 0-3 16,1 0 0-16,-2 0 1 0,-2 0-2 0,1 0 4 15,3 0-2-15,-3 0 2 0,-2 0-4 16,4 0 3-16,-5 0 0 0,2 0-2 0,-3 0 5 16,2 0-5-16,0 0 2 0,-3-2 1 0,4 1 1 15,-4-1-1-15,1 1-2 0,2 1 3 0,-2-1-5 16,-2 1 3-16,2-1 0 0,-1 1-1 16,-3-3-2-16,3 2 5 0,-2 1-2 0,-2-1-1 15,2 1 6-15,0 0-7 0,-1 0 1 16,0 0-1-16,-1 0-2 0,-2 0 3 0,3-1 2 15,-3 1 1-15,-1 0-4 0,2 0 3 0,0 0-6 16,-2 0 3-16,0 0 0 0,1 0 1 0,1 0 3 16,-3 0-5-16,5 0 5 0,-2 0-7 0,1 0 1 15,-1 0 3-15,3 0-5 0,0 0 4 16,-1 0 2-16,0-1-2 0,1-1 0 0,0 1 1 16,1 0-2-16,1-1 0 0,0 1 3 0,1-1-1 15,1 0 0-15,0 1-1 0,-1-1 0 0,2 0-2 16,-2 0-1-16,1 0 2 0,0 1-1 0,-2 1 2 15,0-2 2-15,4 1 0 0,-2 0-2 16,0 0 2-16,3-1-1 0,-1 0-2 0,-1 1 4 16,-1 1-3-16,2-1 0 0,-2 1 3 0,4-2-1 15,-1 1-2-15,-1 0 3 0,1 1-2 0,0-1-3 16,-2 1 4-16,1-1-1 0,-1 1 1 16,1 0 2-16,-1 0-3 0,2 0 0 0,2-1-1 15,-2 1 1-15,1-2-1 0,1 1 5 0,0 0-1 16,2-2 1-16,1 1-4 0,-1 1 0 15,1 0 0-15,-1 0-5 0,4 0 8 0,-3-2-4 16,0 1 1-16,0 1 4 0,0-1-3 0,1 0 2 16,1 1-1-16,0-1-1 0,-2 1-2 0,2 0 0 15,-2-2 1-15,0 2 4 0,1-1-3 16,1 1 2-16,3 0-1 0,-4-3-6 0,2 3 7 16,-1 0-5-16,2 0 4 0,-2 1 2 0,-1 0-3 15,2 0 2-15,2 0-3 0,-2 0 2 0,-1 0-1 16,2 0 1-16,0 0 3 0,2 0-4 0,0 0 1 15,-2 0 0-15,3-2-2 0,1 2 0 0,-4-1 1 16,1 1-2-16,2-1 2 0,-2 1-2 16,-1-1 1-16,3 1 0 0,-3-1-2 0,-1 0 3 15,1 0-2-15,1-1 4 0,2 1-1 0,-3-2-3 16,1 1 4-16,1 0-5 0,3-1 2 0,-3 0 0 16,4 0 1-16,-5 0-1 0,4-1 1 15,-3 0 4-15,0 0-4 0,-1 2 2 0,0-2-3 16,1 2-2-16,-2 0 2 0,-1-1 0 15,-3 1 2-15,3 0 3 0,0 0-2 0,-4 0-2 16,5 1 1-16,-3-1-4 0,-1 1 3 0,-1-1 0 16,3 1 0-16,-2-2 2 0,0 2-3 0,-1 0 4 15,0 0-1-15,-1 0-4 0,-2 1 4 16,-2 0-4-16,2 0 1 0,-1-1 2 0,-2 1-2 16,3 0-2-16,-3 0-1 0,2 0 1 0,-2 0-2 15,1 1 3-15,-4 0 0 0,3 1-1 0,-1 1 2 16,-2-1 1-16,2 0 0 0,0 1-2 0,-1-2 2 15,-3 2-5-15,5 0 4 0,-2-2 0 0,-1 2 2 16,-1-1-2-16,0-1-1 0,2 1 2 16,0 0-3-16,-1 0 3 0,1 0-1 0,-2-1-1 15,4 2 1-15,-5-2 0 0,1 1 2 0,-2-1-2 16,0 1 2-16,1-1-3 0,-1 0 0 0,1 0 4 16,1 0-2-16,-1 2-1 0,2-2 0 15,4 0-2-15,-4 0-1 0,4 0 5 0,-2 0-3 16,3 1 4-16,-2-2-1 0,4 1 1 0,-1 0 2 15,-1-1-5-15,5 1 1 0,-3-1-3 16,3 1 0-16,1-1 3 0,0 0-1 0,-2 0 0 16,1 0 2-16,4 0-2 0,-2 0-2 0,-3 0 3 15,4 0 0-15,-2 0-1 0,-2-1 2 0,0 0 0 16,2 0 0-16,2-2 1 0,-3 2 1 16,1-1-6-16,-1 0 2 0,-1 0 2 0,0 0 1 15,0 0 1-15,0 1 0 0,2-2-1 0,-5 2-4 16,2-1 3-16,0-1-2 0,-1 2-2 0,-1-1 4 15,-1 1-2-15,0 0 2 0,2-1 1 0,-1 1-1 16,1 0-2-16,-2 0-4 0,1 0 2 0,0-2 1 16,-3 3 3-16,2-1 1 0,0 0-1 15,-2 0-2-15,1 0 2 0,-1 0-2 16,2 0-1-16,-4-1 3 0,0 1-3 0,2 1 1 16,-2-2 2-16,-2 1-2 0,-1 0 0 0,1 0-2 0,-2 0 3 15,4 0-2-15,-3 1 3 0,-2-2 2 16,3 1-3-16,-3 0 1 0,0 0-2 0,-1 0 0 15,1 1-1-15,-1 0 2 0,-3 0-2 16,4 0 2-16,-3 0 1 0,2 0-2 0,2 0 1 16,-5 0-2-16,5 0-1 0,-3 0 4 0,0-1-1 15,0 1-1-15,2 0 2 0,-5 0-4 0,1 0 2 16,0 0 2-16,0 0-4 0,-3 0 4 0,-1 1-3 16,1 0 0-16,0 0 4 0,-2 0-3 15,1-1 2-15,0 1-4 0,-2 1 2 0,0-1 0 16,-2 0 2-16,2 0 1 0,-1 0-1 0,-2-1 0 15,4 1 0-15,-3-1-1 0,-2 2-1 16,2-2 4-16,-3 0-3 0,4 0 2 0,-5 1-1 16,1-1-1-16,0 0 2 0,1 2 0 0,-2-2 2 15,3 0 0-15,-1 0 2 0,0 0 0 0,1 0-4 16,-1 0 2-16,2 0-3 0,-3 0 1 0,4 0 1 16,-4 0 0-16,4 0-1 0,-2-2 0 0,2 1 1 15,-1 1-2-15,-1-2 3 0,0 1-2 16,1 1-1-16,-1-1-3 0,0 1 1 15,2-1 0-15,-3 1 2 0,4-1 4 0,1 1-6 16,-1 0 2-16,-3 0-3 0,3 0 1 0,0 0 0 16,-3 0-1-16,3 0 4 0,-2 0-3 0,-1 0 3 15,3 0 2-15,-3 0-2 0,1 0-1 0,1 0 1 16,-3 0 1-16,6 1-3 0,-2 0 4 0,0 0-5 16,0 0 1-16,-1-1 4 0,0 2 0 15,-3-2 0-15,4 0 2 0,-6 0-3 0,5 0-4 16,-4 0 4-16,3 0-2 0,-2 1 0 0,3-1 0 15,-4 2-1-15,6-2 0 0,-5 1-4 0,1-1 4 16,-3 1-3-16,4-1 0 0,-4 1 4 16,1 0-7-16,3-1 5 0,-3 0-3 0,-2 1 3 0,2-1-2 15,1 0 1-15,-2 1 1 0,-2-1-3 16,3 2 2-16,0-2-3 0,-1 1 0 0,-1 0-3 16,1 0 5-16,2 0-1 0,0 0 1 0,-2 1 1 15,3-1-2-15,-3 0 3 0,0 0 0 0,0 0 0 16,2 2-3-16,-1-2 2 15,-1 0-1-15,5 0-4 0,-3 0 1 0,3 0-4 16,-2 1-9-16,3-2-5 0,0 1-9 0,0 0-23 0,-1-1-21 16,1 1-26-16,4-1-31 0,-4 1-19 15,1-1-18-15,1 0-19 0,-1 1 14 0,0-1 33 16,-6 2 15-16,5-2-231 0</inkml:trace>
  <inkml:trace contextRef="#ctx0" brushRef="#br0" timeOffset="54116.09">18681 6037 751 0,'0'0'-15'0,"0"0"70"15,0 0 87-15,0 0 46 0,0 0-1 0,0 0-38 16,0 0-11-16,0 0-7 0,0 0-7 0,0 0-15 16,0 0-13-16,0 0-15 0,90-81-16 15,-90 81-10-15,0 0-7 0,0 4 2 0,0 4 11 16,-4 2 5-16,-4 4-3 0,-2 3-10 0,-2 4-15 15,-6 2-10-15,-1 1-7 0,-2 3-4 0,-2-3-4 16,0 1-2-16,-1 0-4 0,3-1-3 0,-1 0-2 16,2-3 0-16,0 2-4 0,0-2-3 15,2-3-3-15,3-2-10 0,3-1-14 0,-2-2-20 16,8-2-40-16,0-3-52 0,4-2-61 0,1-3-73 16,1 1-80-16,0-4-41 0,0 0 55 0,0 0-459 0</inkml:trace>
  <inkml:trace contextRef="#ctx0" brushRef="#br0" timeOffset="54401.66">18502 5930 1912 0,'0'0'152'0,"0"0"-234"15,0 0 15-15,0 0 66 0,0 0 49 0,0 0 2 16,0 0 6-16,0 0 11 0,0 0 5 0,0 0-7 16,0 0-4-16,0 0-5 0,0 0-2 15,96 131-2-15,-78-111-9 0,-1 2-10 0,-1-4-7 16,3 2-7-16,0-3-8 0,-1 3-2 0,-3-3-4 16,5-1-2-16,-2 0-2 0,2 2-6 0,-1-3-8 15,1 0-17-15,1-2-18 0,-1-2-31 16,0 1-41-16,-3-3-58 0,1 3-99 0,2-4-129 15,-9-1-26-15,0-4-625 0</inkml:trace>
  <inkml:trace contextRef="#ctx0" brushRef="#br0" timeOffset="54883.05">19858 5938 2044 0,'0'0'-21'0,"0"0"57"0,0 0 101 15,0 0-1-15,0 0-75 0,0 0-21 0,0 0-7 16,0 0-10-16,0 0-7 0,0 0-8 16,0 0-4-16,0 0-2 0,0 0 0 0,0 0 2 15,-82-42 0-15,61 42 5 0,-1 3 0 0,-2 1 4 16,1 3 1-16,1 1-1 0,0 3 1 0,0 2-3 16,1 0 2-16,-2 3 0 0,6 1 2 0,-2 1 0 15,1 0-2-15,5 1 2 0,-2 2-3 0,5-1-1 16,5 0-3-16,-2 0-1 0,7 0-1 15,0-1 0-15,0-1 1 0,10 1-3 0,0-1 1 16,7-3-1-16,-2-1-4 0,6-1-2 0,4-1-3 16,-1-3-1-16,2-2-3 0,0-3 1 0,2 0-8 15,0-2-4-15,-4 0-11 0,-1-2-18 16,-2 0-21-16,-3 0-25 0,-1 0-23 0,-5 0-38 16,0-1-42-16,-1-1-63 0,-1-3-73 0,-2 1-21 15,-1 1-38-15,-5 0-247 0</inkml:trace>
  <inkml:trace contextRef="#ctx0" brushRef="#br0" timeOffset="55112.1">19535 6114 1444 0,'0'0'440'16,"0"0"-408"-16,0 0 35 0,0 0 40 0,0 0-16 15,0 0-65-15,0 0-25 0,0 0 4 16,0 0 11-16,0 0 7 0,0 0-3 0,0 0-7 16,0 0-13-16,0 0-13 0,105 25-5 0,-78-25-10 15,5-1-19-15,-3-1-32 0,0 0-49 16,0 0-60-16,-6 0-81 0,1 1-66 0,-7 0 14 16,-4 1-538-16</inkml:trace>
  <inkml:trace contextRef="#ctx0" brushRef="#br0" timeOffset="55400.19">20336 5840 2193 0,'0'0'-72'0,"0"0"43"0,0 0 79 0,0 0 84 16,0 0-27-16,0 0-27 0,0 0-9 0,0 0-15 15,0 0-16-15,10 119-6 0,-10-97-5 0,0 1-7 16,-2 1-7-16,-3-1-2 0,0 1-7 16,-4 1-3-16,4-2-5 0,-3 3-10 0,-1-3-18 15,-2 0-27-15,1-1-39 0,0-2-48 0,0 0-55 16,2-2-79-16,-1-2-82 0,5-3-52 15,-3-4 43-15,6-3-424 0</inkml:trace>
  <inkml:trace contextRef="#ctx0" brushRef="#br0" timeOffset="55716.09">20522 5884 937 0,'0'0'223'15,"0"0"-46"-15,0 0 32 0,0 0 27 0,0 0-53 16,0 0-79-16,0 0-29 0,0 0 5 16,0 0 5-16,0 0 1 0,0 0-3 0,0 0-9 15,0 0-12-15,0 0-8 0,19 111-7 0,-23-86-9 16,-3 2-5-16,2-2-5 0,-2 2-8 16,-2 1-6-16,4-2-6 0,-1 0-3 0,-1-1-3 15,3-2-2-15,0-1-1 0,2-4-6 0,1-1 0 16,1-4-7-16,0-1-4 0,0-3-1 0,0-2-5 15,0-1-4-15,0-4-7 0,0 0-4 16,0-2-6-16,0 0 0 0,0 0-11 0,0 0-29 16,-2-2-34-16,-2-4-50 0,-2-2-58 0,-3-2-66 15,0-2-69-15,3 1 5 0,0 4-556 0</inkml:trace>
  <inkml:trace contextRef="#ctx0" brushRef="#br0" timeOffset="56188.17">20241 5769 1875 0,'0'0'104'0,"0"0"37"16,0 0 24-16,0 0 6 0,0 0-57 0,0 0-60 15,0 0-30-15,0 0-14 0,0 0-6 0,0 0 2 16,0 0-2-16,0 0 3 0,0 0-2 0,0 0-1 16,125-34 1-16,-91 37-1 0,3 0-1 15,0 1 2-15,-2 1-2 0,0 1 0 0,-2 1 0 16,-3 1-2-16,0 1 0 0,-4 2 3 0,0-2-4 15,-3 2 1-15,-4 0 0 0,1 1-2 16,-6-1 0-16,0-1 4 0,-4 1-2 0,-1 0 2 16,-3-2-1-16,1 1 1 0,-5 0 3 0,1-2 3 15,-1 1 4-15,-2-1 2 0,0 2 4 0,-6-2 3 16,-3 2-5-16,-2 0-4 0,1 2-4 16,-3-2-9-16,-3 3 3 0,3-2 0 0,-3 1-1 15,2-1 2-15,-2 0-4 0,3 1-1 0,0-2-2 16,1 1 1-16,2-2 0 0,-1 0-1 0,3 0 2 15,1 0-5-15,4-3 1 0,1 1-2 16,0 0-1-16,2-1-1 0,0 0 1 0,2 0 3 16,1-1-4-16,2 0 3 0,2 0-3 0,2-1 1 15,2 0 4-15,-1 2-3 0,6-1 5 0,-3 0 1 16,5-1 0-16,-3 2 4 0,4 0-5 0,0 0 0 16,3 1-4-16,0 1-5 0,4-1-2 0,-2 1-1 15,3 2-6-15,0-1-6 0,2 0-14 16,-1 3-14-16,1-3-11 0,-4 0-15 15,0 0-17-15,-3-1-28 0,-1 1-39 0,-3-2-39 16,-3 0-43-16,-1-3-37 0,-2 0-25 0,-3 0 44 16,-3-2-64-16,-1-1-84 0</inkml:trace>
  <inkml:trace contextRef="#ctx0" brushRef="#br0" timeOffset="56615.65">21049 5242 1568 0,'0'0'251'0,"0"0"-251"16,0 0 36-16,0 0 49 0,0 0 20 15,0 0-17-15,0 0-37 0,0 0-25 0,0 0-6 16,0 0 11-16,0 0 15 0,0 0 4 0,0 0-1 15,0 0-12-15,-6 85-10 0,5-63-6 0,-4 0-7 16,5 2-4-16,-3-1-3 0,2 1-4 0,-3-1-3 16,1-2-4-16,2-1-4 0,-1 0-7 0,1-3-10 15,-1-1-13-15,2 0-18 0,0-2-25 16,0-1-28-16,0-2-38 0,2-1-49 0,1-2-71 16,1 0-88-16,0-5 18 0,-2 1-550 0</inkml:trace>
  <inkml:trace contextRef="#ctx0" brushRef="#br0" timeOffset="56876.87">20964 5207 1905 0,'0'0'-30'0,"0"0"39"0,0 0 48 16,0 0 57-16,0 0-25 0,0 0-39 0,0 0-19 16,131-22-4-16,-101 22-7 0,3 0-9 0,4 0-2 15,-2 0-7-15,1 0 0 0,-3 0-7 16,-3 1-10-16,-2 1-21 0,-3 0-40 16,-5-1-47-16,0 1-58 0,-3 1-60 0,-3-1-61 0,-1 2-13 15,-5-2 43-15,-1 0-458 0</inkml:trace>
  <inkml:trace contextRef="#ctx0" brushRef="#br0" timeOffset="57154.95">20958 5411 1773 0,'0'0'42'0,"0"0"29"16,0 0 33-16,0 0-19 0,0 0-42 0,0 0-13 16,0 0 11-16,0 0 20 0,0 0 7 0,0 0 9 15,0 0-6-15,0 0-15 0,0 0-18 16,122 8-16-16,-87-8-7 0,-2-2-8 0,5-1-2 16,-2 1-2-16,1 0-4 0,-5-2-6 0,0 2-6 15,-3 0-10-15,3 0-18 0,-4 0-19 0,-2 1-28 16,-1 1-32-16,-4-1-49 0,-1 1-63 0,-1 0-102 15,-7 0-55-15,-4 0-653 0</inkml:trace>
  <inkml:trace contextRef="#ctx0" brushRef="#br0" timeOffset="107824.2">21066 12873 0 0,'0'0'0'0,"0"0"0"0,0 0 0 15,0 0 0-15,0 0 0 0,0 0 0 0,0 0 0 16,0 0 0-16,0 0 0 0,0 0 0 0,0 0 0 15,0 0 0-15,-60-16 40 0,53 16 6 16,1 0-3-16,-1 0-17 0,-3 0 7 0,5 0-1 16,-2 0-4-16,1 0-4 0,0 0-4 0,-1 0-3 15,2 0 7-15,0 0 10 0,0 0 10 0,0 0 11 16,4 0 5-16,-1-1 11 0,0 1 0 16,0 0 1-16,2 0-5 0,0 0-15 0,0-1-2 15,0 1-9-15,0 0 0 0,0 0 2 0,0 0-1 16,2-1 7-16,0 1 6 0,1-1 9 0,3-1 4 15,1 1 2-15,0 0-3 0,4-1-9 16,2-1-6-16,1 2-4 0,-1-1-2 0,5 0-4 16,1 0 0-16,0 0-6 0,3 0-7 0,0-2-4 15,5 2-3-15,1 1-4 0,2 0-4 0,2-1-4 16,0 0-2-16,0 1-1 0,1 0 2 0,-2 0 1 16,2 1-3-16,3 0-1 0,-3 0-3 0,0 0-3 15,1 0 3-15,-1 0 0 16,-2 0-3-16,0 0 3 0,-1 0-3 0,0 0-1 15,0 0 3-15,-1 0 0 0,-1 0-1 0,0 0 2 16,-3-2 0-16,0 0 1 0,-2 2 3 0,2-3-1 16,-4 2 0-16,0 0-2 0,-1-1 1 0,-1-1 0 15,-1 1-2-15,-5 0 2 0,2-1-4 0,-2 1-2 16,0 0 0-16,0-1-2 0,-4 2-3 0,2-1-2 16,-4 1-5-16,1-1-10 0,-3 2-8 15,1 0-14-15,-1 0-17 0,0 0-16 0,0 0-17 16,0 0-14-16,-2 0-10 0,5 0-5 0,-2 2-5 15,-1-1 6-15,0 1 3 0,1-1 0 16,1 0 1-16,-3 2-6 0,0-2 14 0,0 1 24 16,0-1 17-16,-4 1-13 0,1-1-118 0</inkml:trace>
  <inkml:trace contextRef="#ctx0" brushRef="#br0" timeOffset="108376.81">20942 13030 362 0,'0'0'-7'0,"0"0"6"16,0 0 18-16,0 0 29 0,0 0 27 0,0 0 7 16,0 0-9-16,0 0-14 0,0 0-6 0,0 0 10 15,0 0 23-15,0 0 5 0,0 0-4 0,0 0-3 16,62-16-11-16,-37 16-9 15,3-2-8-15,1 2-18 0,3 0-4 0,1 0-9 16,3-1-4-16,3 1 1 0,-2 0-8 0,1-1-2 16,2 0-5-16,1 0-5 0,-2 0-1 0,1-1-2 15,2 0 0-15,-3 1 0 0,1-1 1 0,-3-1 2 16,1 1 3-16,0 0 0 0,-2-1 3 0,-1 1 1 16,-3 0 4-16,0 1 4 0,-3-1 1 0,0 1 3 15,-3 1-2-15,-1-2 0 0,-2 1-4 16,-2 0-1-16,-3 0-3 0,-2 0-4 0,-2 0 2 15,-1-1-3-15,-2 1 2 0,2 0-2 0,-5 0-3 16,1 0-1-16,1 0-5 0,-3-1-2 16,0 1 0-16,-1 1-2 0,1 0-4 0,-2 0-3 15,1 0-10-15,1 0-15 0,-3 0-19 0,2 0-20 16,-2-1-20-16,0 3-15 0,1 1-12 0,-2-1-23 16,1 0-14-16,1 1-8 0,-3-1 27 15,4 0 28-15,-3 1-186 0,1-2 303 0</inkml:trace>
  <inkml:trace contextRef="#ctx0" brushRef="#br0" timeOffset="162953.13">3742 17061 118 0,'0'0'33'0,"0"0"-5"0,0 0-3 0,0 0-9 16,0 0 9-16,0 0 12 0,0 0 6 0,0 0 17 15,0 0 11-15,0 0 5 0,-116-87 8 0,107 81 3 16,-1 1-6-16,3-1-1 0,2 1-5 16,-2 2-9-16,3-1-7 0,-3 2-3 0,5 0-9 15,-3 1-10-15,3-1-3 0,1 2-15 0,0-1-9 16,1 1-6-16,0 0-11 0,0 0-13 16,0 0-16-16,0 0-19 0,0 0-26 0,0 0-22 15,1 0 8-15,2 0 26 0,4 0 45 0,4 0 61 16,-1 0 18-16,7 0-7 0,-2 0-8 0,5 0-22 15,-1 0-10-15,2 0 9 0,1 0-4 16,3 0-2-16,-2 0 1 0,4-1-2 0,-1-1-1 16,3 0 1-16,2-1 4 0,0-1-8 0,4-1 2 15,-1 1-1-15,0-2-3 0,4 0 0 0,-1 0 2 16,-3 3 3-16,-2-2 1 0,3 3 3 0,-3-2-2 16,1 2-5-16,-2-1-6 0,1 1 4 15,2 1-11-15,-2-1 2 0,-1 1 2 0,0 0-6 16,2 0 6-16,-2 0 2 0,5 0-3 0,-4 0 8 15,0 1 3-15,-1-2-1 0,0 2-3 0,0 0 2 16,0 0-6-16,0 0 1 0,0 0 4 0,1 0-4 16,-3 0 4-16,0-1-2 0,1 0 1 15,0 0 2-15,-1 0 2 0,0-2 4 0,1 1 0 16,0 0-5-16,-3-1 3 0,2 1-4 0,0 0-5 16,1-2 4-16,0 2-7 0,-1 0 2 15,0-2 6-15,2 2-5 0,-3-1 2 0,2 1-2 16,-3 0 1-16,2-1-2 0,-1 0 4 0,-3 1 1 15,1 0-3-15,-2-2 9 0,0 2-2 16,0 0-9-16,-5 1-24 0,1 1-39 0,-5 0-48 16,2 0-46-16,-5 0-18 0,0 0-1 0,-3 0 38 15,0 0 29-15,-8 0-191 0</inkml:trace>
  <inkml:trace contextRef="#ctx0" brushRef="#br0" timeOffset="164410.98">10433 17152 0 0,'0'0'0'0,"0"0"65"16,0 0 21-16,0 0-41 0,0 0 1 0,0 0 17 15,0 0 12-15,0 0 13 0,0 0 3 0,0 0-13 16,0 0-5-16,0 0-7 0,-15 4 2 0,15-2-10 15,0-2 4-15,0 0-8 0,0 0-19 0,0 0-5 16,0 0-18-16,0 0-3 0,0 0-7 16,0 0 0-16,0 0-4 0,0 0-6 0,0 0 5 15,0 0 0-15,1 1 13 0,2 0 7 0,0 0 8 16,-1 0 1-16,4 0 4 0,-2 0 5 16,2 0-4-16,0 0 3 0,2-1-10 0,-1 1-2 15,-1 1-3-15,3-2 6 0,1 1-6 0,0-1 0 16,4 1 8-16,0 0-10 0,0 0 8 15,4-1-6-15,0 0-2 0,0 0-1 0,4 0-6 16,1 0 4-16,0 0-10 0,3-1 4 0,-3 0-4 16,4-1-3-16,-3 0 5 0,4 1 0 0,-6 0-5 15,6 0 5-15,-4 1 5 0,3 0-9 0,-3 1 12 16,3-1-6-16,-4 0-3 0,3 0 3 16,-2 0 1-16,-1 0 6 0,2 0-5 0,-4 0 9 15,1 1-11-15,-1 0-1 0,-1 2 10 0,2-1-7 16,3 0 1-16,-3 1-1 0,-2-1 0 0,2 0-8 15,0 2 7-15,-3-1-5 0,2 0-6 16,-1-1 4-16,-1 0-2 0,0 1-1 0,0 0 2 16,-2 1 5-16,3-2-8 0,-2-1 3 0,2 2 2 15,-3-2-9-15,-2 0 9 0,3 1-3 0,-4 0 0 16,1 0-2-16,-1-1 3 0,-2 2-1 0,4-2-6 16,-5-1 0-16,1 0-10 0,-3 0-2 15,1 0-8-15,-1 0-7 0,0 0-21 16,-5 0-37-16,3 0-29 0,-5-1-45 0,-1 1-22 15,0-1-14-15,-1 1-4 0,0-2 9 0,0 1 23 16,0 1-132-16</inkml:trace>
  <inkml:trace contextRef="#ctx0" brushRef="#br0" timeOffset="165118.06">10391 17373 0 0,'0'0'0'16,"0"0"0"-16,0 0 1 0,0 0 27 0,0 0-1 16,0 0-4-16,0 0-6 0,0 0-4 0,0 0-9 15,0 0 3-15,0 0-2 0,0 0-3 16,0 0 4-16,0 0 5 0,-12 9-2 0,21-8 0 15,2 0 14-15,3 1 1 0,1-1 2 0,5-1 9 16,0 0-3-16,2 0 0 0,3 0 8 16,-1 0 6-16,-1 0-1 0,4 0 3 0,0 0 1 15,0-1-9-15,3-2 2 0,0 1-5 0,1 0-10 16,0 0 0-16,-1 0 0 0,0 1-5 16,0-1-1-16,0-1 4 0,0 2-9 0,0-1 0 15,-1-1-3-15,1 1-3 0,-1 1-7 0,-5 0 7 16,5 0-2-16,-6 1-7 0,2-2 9 0,-2 2-4 15,-2 0 6-15,0 0 2 0,0 0 2 0,0 2-7 16,1 0 0-16,-1 0 5 0,-3 3-8 16,2 0 5-16,-1-2-8 0,-2 2-2 0,-1-1-2 15,2 0 4-15,1 0 6 0,-1 1-10 0,2-1 12 16,-3 1-10-16,2 0-4 0,1 0 9 0,0 1-7 16,-2-1 0-16,1-1 3 0,-3 1 1 15,2 0 3-15,-1-2 1 0,-1 0 1 0,1-2-1 16,0 0-1-16,-3 1 5 0,5-1 1 0,-5 1-6 15,3-1 4-15,-3 0-10 0,0 1-6 0,-2-1 8 16,-1 0-6-16,-2 0 4 0,-1-1 7 0,-3 1-4 16,3-1-6-16,-5 0 2 0,1 0-7 15,-2 0-9-15,-2 0 3 0,1 0-11 0,-1 0-12 16,0 0-21-16,0 0-41 0,0 0-57 0,-1 0-52 16,0 0 13-16,-3 1-105 0</inkml:trace>
  <inkml:trace contextRef="#ctx0" brushRef="#br0" timeOffset="189286.4">11532 3246 667 0,'0'0'258'0,"0"0"-73"16,0 0 22-16,0 0 24 0,0 0-6 0,0 0-59 16,0 0-53-16,0 0-38 0,0 0-36 15,0 0-27-15,0 0-22 0,0 0-2 0,-7-18 4 16,7 29 17-16,0 3 12 0,3 6 2 0,2 2 1 15,-3 3-12-15,4 3-6 0,-4-1-1 16,0 3 1-16,-1-3-3 0,3 2 1 0,-4-1 1 16,2 1-2-16,-2 0 0 0,1-1 1 0,1-1-3 15,-2-2-2-15,1-2 3 0,-1-2-1 0,0-2-3 16,0-2 3-16,0-2-1 0,0-1 3 0,0-2 3 16,0-4 6-16,0-1 7 0,0-2 5 0,-3-1 14 15,0-1 2-15,-1-1 8 0,3 1 4 16,-2-3-5-16,-2 0-4 0,2 0-13 15,-3-4-12-15,0-2-17 0,-2-4-12 0,-2-2-12 16,0-5 2-16,-1-3 7 0,1-3 1 0,1-5 0 16,4-4-6-16,-1-5-5 0,4-5-7 0,1 0 7 15,1 2 3-15,0 2 2 0,2 3 4 0,1 4 0 16,5 6-1-16,0 3-3 0,2 5 1 0,0 4-9 16,2 2-5-16,-1 3 6 0,1 4 5 15,3 1 8-15,0 3 3 0,3 0-1 0,0 2-2 16,-3 5 2-16,4 2 6 0,-1 0-1 0,-3 3 5 15,2-1-2-15,-4 0 1 0,1 1 2 0,-3-1 4 16,-5-1 2-16,0-1 7 0,-4 2 11 16,-1-4 11-16,-1 3 15 0,0-1 5 0,-4 0 3 15,-4 2-9-15,-3 1-5 0,-2 1-8 0,-3-2-16 16,-2 2 1-16,3-1-10 0,-1-1-5 16,2-2 3-16,2-1-9 0,1-2-3 0,-2 0-7 0,7-3-5 15,-3-2-11-15,2 1-11 0,3-2-19 16,-1 0-27-16,3 0-46 0,-1-4-73 0,2-1-132 15,0-1-116-15,-2 0-14 0,3 1-330 0</inkml:trace>
  <inkml:trace contextRef="#ctx0" brushRef="#br0" timeOffset="189685.42">11683 3788 1813 0,'0'0'-156'16,"0"0"87"-16,0 0 156 0,0 0 23 15,0 0-80-15,0 0-34 0,0 0 20 0,0 0 37 16,0 0 23-16,0 0 2 0,0 0-9 0,0 0-16 16,0 0-15-16,0 0-5 0,98-137 3 15,-83 106-3-15,-2-1-9 0,-1-4-3 0,-2 0-6 16,1-3-7-16,-1-1 0 0,-1-2-3 0,0 1-6 15,0 1 0-15,-2 4 7 0,-3 3 1 0,-3 5 10 16,0 6 10-16,3 6-4 0,-4 6 4 0,0 3-3 16,0 4-9-16,0 3-12 0,0 0-17 15,-4 0-31-15,3 5-13 0,0 4 9 0,-1 6 15 16,-3 8 26-16,2 6 12 0,0 5 3 16,-3 2-5-16,3 3 0 0,1 0 2 0,-1 2-7 15,0 0 1-15,3 1-3 0,0-1-3 0,0-2-2 16,1-3-8-16,6-1-8 0,-2-3-13 0,2-4-17 15,3-1-22-15,1-4-10 0,-1-3-24 0,2-2-37 16,5-4-42-16,-5-4-59 0,4-3-37 0,-3-3 12 16,-3-1 38-16,-3-2-264 0</inkml:trace>
  <inkml:trace contextRef="#ctx0" brushRef="#br0" timeOffset="189857.35">11710 3656 2376 0,'0'0'-71'0,"0"0"36"0,0 0 46 16,0 0-7-16,0 0-86 0,0 0-46 15,0 0 15-15,0 0 53 0,0 0 52 0,0 0 13 16,0 0-29-16,0 0-73 0,139-26-104 0,-102 16-161 16,-7 3-368-16,-13 2 245 0</inkml:trace>
  <inkml:trace contextRef="#ctx0" brushRef="#br0" timeOffset="190017.59">12334 3718 2286 0,'0'0'-71'16,"0"0"41"-16,0 0 72 0,0 0 0 0,0 0-51 15,0 0-14-15,0 0-15 0,0 0-49 16,0 0-73-16,0 0-137 0,0 0-148 0,0 0-740 0</inkml:trace>
  <inkml:trace contextRef="#ctx0" brushRef="#br0" timeOffset="190419.04">12684 3131 2395 0,'0'0'-169'0,"0"0"59"16,0 0 86-16,0 0 102 0,0 0-14 0,0 0-7 0,0 0 13 15,0 0 7-15,0 0-11 0,76 125-12 16,-64-94-12-16,0-1-11 0,0 1-2 0,3-2-9 16,-1 1-6-16,-3-3-5 0,3 0-2 0,-1 0-3 15,-2-3-2-15,1-2 0 0,-2-1-2 0,-1-2 1 16,3-3 1-16,-2-1 0 0,0-3 0 15,-2-1 2-15,-2-3 3 0,-1-3 2 0,-3-2 11 16,1-2 9-16,0-1 11 0,-2 0 16 0,-1 0 6 16,1-1 11-16,-1-4-1 0,2-3-13 15,-2-6-16-15,4-4-21 0,-2-5-10 0,0-4-6 16,-2-2-1-16,1-3-1 0,-1-6-8 0,1 1-6 16,-1-1-5-16,3-2-8 0,1 1-6 0,-1 0-8 15,2 3-11-15,-1 6-4 0,-2 2-17 16,4 9-13-16,-4 3-31 0,-1 7-38 0,-1 3-55 15,0 4-126-15,0 2-154 0,0 0-23 0,0 0-573 0</inkml:trace>
  <inkml:trace contextRef="#ctx0" brushRef="#br0" timeOffset="190638.73">12613 3550 2786 0,'0'0'-98'0,"0"0"-6"0,0 0 55 16,0 0 87-16,0 0 12 0,0 0-28 0,0 0-3 15,0 0 0-15,127-90 1 0,-84 69-13 0,0 2-5 16,3-1-6-16,-2 2-8 0,-3 4-25 16,-1-2-38-16,-1 3-83 0,-6 2-110 0,-1 2-185 15,-7 3-132-15,-11 2-535 0</inkml:trace>
  <inkml:trace contextRef="#ctx0" brushRef="#br0" timeOffset="191920.43">13462 3393 2417 0,'0'0'-82'0,"0"0"64"0,0 0 109 0,0 0-12 16,0 0-85-16,0 0-25 0,0 0-5 0,0 0-13 15,0 0-15-15,0 0 10 0,0 0 13 0,0 0 20 16,0 0 21-16,-14 35 3 0,11-25-3 16,2 2 0-16,-2 0-1 0,1 1-7 0,1 1-1 15,1-2-9-15,0 1-5 0,4 0-3 0,3-1 1 16,2-1 5-16,2 2 10 0,3-2 7 15,0-2-1-15,4-1 2 0,-1-2 4 0,0-4 6 16,1-1 10-16,0-1 9 0,1 0 6 0,-1-5 1 16,0-3 9-16,1-4 6 0,0-1 3 0,2-2 4 15,0-1-4-15,-3-2-7 0,0-2-7 0,-1 0-7 16,0-4-7-16,2 0-5 0,-4-2-5 16,3-3-2-16,-1-4-5 0,1-4-3 0,-3-3-4 15,3-2-10-15,-3 4 9 0,-2 2-1 0,-3 3 6 16,-6 8 12-16,3 4 0 0,-5 4 7 0,-2 6 8 15,0 5 6-15,0 2-1 0,-2 3-3 16,-5 1-18-16,5 0-18 0,-2 0-20 0,-1 5-14 16,-3 3-2-16,-4 6 2 0,3 4 12 0,-3 3 5 15,-3 7 5-15,4 0 2 0,-2 4-3 0,5 0 3 16,0 3 3-16,2 0 5 0,-2 1-3 16,5 1 1-16,-1-3-4 0,3 0-9 0,1-4 1 15,0-2-17-15,6-4-14 0,4-2 0 0,1-4-3 16,4-2 8-16,1-3 11 0,2-3 6 15,-2-3 5-15,4-3 11 0,-3-2 14 0,3-2 11 16,0 0 12-16,1-6 6 0,-1-2 2 0,0-4 3 16,-1 1 1-16,0-3-4 0,-2-1 0 0,1-2-2 15,-2-1 0-15,-2 2-2 0,-1-3 1 0,-3 1-2 16,-2 2-4-16,-1-3 1 0,-1 0-4 0,-2 4 2 16,-2 1 3-16,-2 1 0 0,0 1 1 0,0 4 2 15,-4 2-2-15,-2 2-17 0,-3 1-14 16,1 1-16-16,-2 0-12 0,-3 2 0 0,0 0 3 15,-4 4 5-15,5 1-2 0,-1 2 3 0,0 2 0 16,0 2-3-16,3 0 1 0,2 0-3 16,-1 1-4-16,3 2 1 0,1-1 4 0,2 1-2 15,2-1 7-15,0 2 4 0,2-1-3 16,-1-1-6-16,1-2-7 0,5-3-7 0,-2-1-4 0,5-1 8 16,-1-1 1-16,-1-3 7 0,0-2 19 15,3-1 17-15,-2 1 22 0,1-1 16 0,-2-4 6 16,2-1 0-16,-1-1-4 0,1 0-5 0,0-3-13 15,0 1-7-15,0-3-8 0,-2 2-8 16,3 0-5-16,-3 1-4 0,1 1-7 0,-2 0-2 16,1 1-2-16,-1 2-8 0,-2 1-8 0,0 1-16 15,1 1-17-15,-2 0-15 0,1 2-4 0,0 0 0 16,-1 0 8-16,1 4 14 0,-1 1 7 0,1 0 14 16,1 2 11-16,-2 2 10 0,2 0 8 15,1 0 5-15,-2 0 3 0,0 0 0 0,3 2 2 16,-2-3-2-16,3 0 1 0,-1-1 2 15,-1-1 5-15,3-1 9 0,-2-2 10 0,-2 0 17 16,1-3 9-16,1 1 14 0,-3-1 7 0,2 0 8 0,0 0 3 16,1-4-5-16,2 0-5 0,-1-3-20 15,3 0-10-15,-1-1-10 0,2-1-14 0,2 0-5 16,1-3-8-16,1 0-8 0,0 2-4 0,2 0-2 16,-1 2-6-16,0 2-1 0,1 1-3 15,-3 0-5-15,1 2-1 0,-2 2-1 0,2 1 3 16,-3 0 0-16,1 1 4 0,-1 3-2 0,-1 2 2 15,-1 1 2-15,-1 1 0 0,-2 1 4 0,-1 0 3 16,-2 1 5-16,-1 2 1 0,-2-1 11 16,1 1 7-16,-3 1 5 0,0-2 8 0,0 1 0 15,-4 0 8-15,-1 1 3 0,-3 0 5 0,0 0 3 16,-1-1-4-16,-1-2 1 0,1 0-6 0,1-2-5 16,-1-3-5-16,3 0-4 0,2-2-6 15,3-2 3-15,-1-1-3 0,2 0 0 0,0 0 4 16,0-2-10-16,2-3-4 0,0-1-16 0,3-2-5 15,2-5-1-15,3-2-2 0,1-3 8 0,1-3 0 16,3 0 0-16,1 0 4 0,2-4 1 0,-3 3-4 16,2 2 0-16,1 1-1 0,-3 4-7 15,-1 3 3-15,1-1-8 0,-1 4-2 0,0 3 1 16,0 2 1-16,-3 3 4 0,0 1-4 16,-4 0 8-16,0 5 4 0,0 3 10 0,-3 1 17 15,2 2 2-15,-2 2 6 0,-2 1-6 0,0 1-3 16,-2 0-8-16,1 3-3 0,-1 0-8 0,0-1-14 15,1-1-25-15,2 1-40 0,-2-3-61 0,1-1-81 16,2-2-145-16,-1-4-123 0,-2-2-725 0</inkml:trace>
  <inkml:trace contextRef="#ctx0" brushRef="#br0" timeOffset="192388.22">14988 3099 1081 0,'0'0'-141'0,"0"0"33"16,0 0 118-16,0 0 18 0,0 0-45 15,0 0 13-15,0 0 39 0,0 0 17 0,0 0-7 16,0 0-7-16,0 0-1 0,0 0 5 16,0 0 5-16,0 0 5 0,90 61 9 0,-75-54 1 15,0-2 12-15,-1 1 8 0,3-3 1 0,-1 1 18 16,0-1 0-16,2-2 0 0,-4-1-3 0,-1 0-9 15,-2 0-3-15,1 0-3 0,-2-1 3 0,1-3-8 16,-1-2-5-16,-1 0-15 0,0-1-15 0,0 0-6 16,0-2-10-16,1 0-2 0,-3-3-7 15,0 1-6-15,-1-1-3 0,2 1-2 0,-3-1 0 16,-1 0 1-16,-1 1 1 0,-3 1 2 0,0 2 2 16,0 2 2-16,-2 2 1 0,0 1-6 0,-2 2-8 15,3 1-14-15,-2 0-21 0,-1 3-12 16,0 3-3-16,-2 6 6 0,-3 4 11 0,-2 6 11 15,-1 3 3-15,2 5 1 0,-2 3 5 0,5 6 4 16,-2 4 10-16,0 2 3 0,-3 4-3 0,0 2-5 16,-1 2-8-16,3 0-1 0,0-1-7 15,-1-2-3-15,4-4-3 0,4-3-4 0,0-2 6 16,3-5 5-16,1-1 0 0,-1-7-1 0,0 0 1 16,0-6-9-16,3-3-19 0,-2-1-22 15,2-4-32-15,-1-4-37 0,1-2-61 0,-3-5-108 16,0-1-87-16,1-2 5 0,-1 0-266 0</inkml:trace>
  <inkml:trace contextRef="#ctx0" brushRef="#br0" timeOffset="192720.55">15075 3525 1934 0,'0'0'-100'0,"0"0"37"15,0 0 82-15,0 0 82 0,0 0-56 16,0 0-19-16,0 0 6 0,0 0 13 0,0 0-1 15,0 0-13-15,0 0 5 0,135 9 3 0,-110-9 1 16,0 0 9-16,0-2 4 0,-3-2 1 0,2-1 2 16,-1-2-2-16,0-1-2 0,-2 1-9 0,1-1-10 15,1-1-4-15,-1 0-3 0,0-2-4 16,-1-1 5-16,-3 0-3 0,2 0-10 0,-2-1 5 16,-2-1-7-16,-3 2-3 0,0 3 2 15,-2 2-6-15,-2 1-2 0,-4 2 0 0,-3 3 5 16,0 1-3-16,-2 0 1 0,0 0-2 0,0 0-7 15,0 0-4-15,0 1-6 0,0 3-7 0,-2 0 3 16,1 4 13-16,0 2 4 0,-2 4 7 0,1 4 2 16,-2 0-12-16,1 2-10 0,-1-2-18 0,-1 3-32 15,4-3-47-15,-2-2-56 0,2-1-81 16,1-2-122-16,0-4-134 0,1-2-424 0,2-3 557 0</inkml:trace>
  <inkml:trace contextRef="#ctx0" brushRef="#br0" timeOffset="192884.06">15760 3148 2081 0,'0'0'341'0,"0"0"-246"16,0 0 2-16,0 0-6 0,0 0-58 0,0 0-55 16,0 0-36-16,0 0-41 0,0 0-18 15,0 0-1-15,0 0-27 0,0 0-56 0,0 0-155 16,-27 22-122-16,31-15-666 0</inkml:trace>
  <inkml:trace contextRef="#ctx0" brushRef="#br0" timeOffset="194486.47">16036 3356 2072 0,'0'0'156'0,"0"0"6"16,0 0 15-16,0 0-47 0,0 0-64 15,0 0-31-15,0 0-13 0,0 0-13 0,0 0-7 16,0 0 2-16,0 0 1 0,0 0 2 0,0 0-1 16,0 0 2-16,-99 76-1 0,88-62-4 0,3 0-1 15,2 1-6-15,0-1-2 0,2 2-4 16,3 0 1-16,2-1-5 0,-1-2-2 0,3 2 0 16,6-2-2-16,-1 2 0 0,6-3 2 0,0-2 1 15,3-1-2-15,2-1 2 0,-2-2-5 16,3-1 4-16,0-4 7 0,3-1 0 0,-1 0 11 15,-2-1-1-15,9-5 3 0,-5-1 3 0,3-2-1 16,0-1 4-16,0 0-1 0,1 0 1 0,-3-2 1 16,0 0-4-16,-3-1-1 0,0 2 5 0,-4-2 0 15,1-2 7-15,-6 2 5 0,1 1-1 0,-3-1 4 16,-4 1-4-16,1 2 3 0,-7 1 2 0,0 2-2 16,-1 1 6-16,0 2-10 0,-4 1-8 15,-5 0-14-15,-2 2-17 0,-3 1-12 0,-1 0-3 16,0 0-2-16,0 3 5 0,-5 3 11 0,4 1 1 15,-1 1 6-15,-1 1 1 0,2 1 0 16,0 1 2-16,1-2 0 0,5 1-3 0,2-1-17 16,1 0-16-16,7-4-12 0,0 1-3 0,0-2 8 15,0-1 11-15,5-1 14 0,1 1 7 16,2-3 15-16,0 0 12 0,2 0 12 0,0 0 3 16,4-3-2-16,-2 0-4 0,1-2-8 15,1 2-3-15,-3-2-5 0,-2 3 3 0,3 0-4 0,-3-1 3 16,1 2-2-16,1 0-3 0,0 1-2 15,-1 0-5-15,2 0 0 0,1 0-9 0,-3 5-1 16,2-1-6-16,0 2-3 0,-1 2 4 0,0 0 2 16,0 1 7-16,0 0 2 0,0 1 6 0,-1-2 3 15,1 0 0-15,-2-1 6 0,0 0 0 0,2-1 1 16,-2-2 2-16,0-1 3 0,-2 1 4 16,2-3 12-16,-2 0 17 0,2-1 13 0,1 0 10 15,0-1 2-15,-1-4 0 0,1 0-7 0,1-2-2 16,-1-1-3-16,0-1-11 0,2-3-5 0,1 0-10 15,1 1-7-15,-3-3-5 0,0-3-4 0,2-3-6 16,3 0-4-16,-2-7-1 0,4 0-9 16,3-6-4-16,0-2-10 0,1-7-17 0,5-2-7 15,-6-2-6-15,1 0 2 0,-3 5 8 0,1 3 13 16,-5 6 5-16,-5 6 12 0,-2 7 5 16,0 4 2-16,-7 6 1 0,0 5-6 0,-1 3-4 15,0 1-16-15,0 0-14 0,-1 7 4 0,-2 4 16 16,-4 7 20-16,0 5 17 0,-3 6 5 15,-2 1-7-15,0 7 2 0,-2 1 0 0,1 3 7 16,-2 2-1-16,3 0-6 0,0-4-1 0,1-2-10 16,4-2-4-16,0-6-6 0,5-1-1 0,0-4-1 15,2-2-2-15,0-2 2 0,0-6 2 0,0 0 3 16,0-3 2-16,1-3 6 0,0-1 3 16,-1-4 5-16,1 0 9 0,-1-2 9 0,0-1 19 15,0 0 12-15,0 0 13 0,0 0-2 0,0-4-20 16,-2 0-23-16,-4-4-26 0,-1-3-15 0,-1 0-3 15,-1-2-1-15,-1-2-1 0,0-3-2 0,-1 0-1 16,-2 1 3-16,2-1 1 0,-1-1-3 16,4 3 3-16,1 0-4 0,0 1-1 0,5 1-1 15,-2 2 3-15,2 4 1 0,1 1-9 0,1 2-10 16,0 0-32-16,3 2-9 0,2 1 2 16,4-2 4-16,1 1 20 0,3-2 1 0,5 3 3 15,-2-2 8-15,1 2 12 0,1 0 12 0,1-2 12 16,0 2 9-16,0-1 3 0,1-1 3 0,2 1 3 15,0-3 8-15,0 3 3 0,-1-1 6 16,3 2 4-16,-4-1 1 0,-3 1 7 0,1 1 6 16,-3 1 8-16,0 0-1 0,-4 0 0 0,0 0-6 15,-1 0-12-15,-1 0-5 0,2 0-5 16,-5 0-2-16,0 2-7 0,1 1-2 0,-3-1-5 16,3 1-4-16,-4 1 4 0,4 1-6 0,-4 2-1 15,3 0 0-15,-3 4-2 0,4 0 1 0,-4 2 2 16,2 0-1-16,-1 0-1 0,-2 1 3 0,2 1-2 15,-1-1-1-15,-1 0-2 0,-1-1 3 0,2-1-4 16,1 0 1-16,-2-3 6 0,3-3-8 0,-1 0 2 16,-2-1-1-16,4-2-2 0,-3 0 6 15,2-2 5-15,1-1 11 0,1 0 11 0,-3 0 14 16,5-4 7-16,0 1 0 0,0-3-5 0,0 0-7 16,-1-1-6-16,0-4-1 0,2 2-1 15,-2-3-10-15,1 1-3 0,-3-3-5 0,-1 0-5 16,-2-1-1-16,1 0-1 0,-3-1-6 15,-1-2-9-15,0 0 2 0,0 0-7 0,-1-1 1 0,-5 0-1 16,2 2-6-16,-3 0-2 0,-3 2 1 16,0 2 1-16,1 3-7 0,-1 3-3 0,1 2-8 15,-1 2 0-15,4 2 4 0,-6 1 0 0,5 0-2 16,-1 1-10-16,-3 5 3 0,2 2 1 0,-1 2 8 16,-1 2 4-16,2 5-8 0,3-3-10 15,0-2-5-15,4-1-5 0,-1 1 4 0,3-3 10 16,0 0 3-16,6-2 5 0,2-2 14 0,-2-1 13 15,4 0 16-15,4-3 19 0,-2-1 19 0,7 0 5 16,1-1 9-16,0-5-1 0,2 1-3 0,1-3-3 16,-2-2 3-16,4 2 4 0,-3-1-5 0,-2 1 0 15,-1-3-11-15,-3-1-12 0,3 1-8 16,1-3-4-16,0 0-6 0,1-1-5 16,4 2-1-16,-3 3-8 0,-1 1 1 0,-1 2 1 15,-3 2-6-15,-4 4 1 0,-2 0 1 0,-2 1-3 16,-4 0-1-16,1 1 2 0,-3 3 1 0,2 2 4 15,-2 2 9-15,1 3 2 0,0-1 1 0,-2 2 0 16,-1 0 6-16,0 2-5 0,0 2 2 16,1-1 1-16,0 0-11 0,0-1-2 0,0 0-8 15,4-1-17-15,-2-2-11 0,4-1-20 0,-4 0-25 16,5-4-33-16,0 0-42 0,0 0-72 0,1-4-123 16,-2 0-164-16,-4-1-838 0</inkml:trace>
  <inkml:trace contextRef="#ctx0" brushRef="#br0" timeOffset="195103.24">18668 3650 2010 0,'0'0'-73'0,"0"0"44"15,0 0 89-15,0 0 96 0,0 0-41 0,0 0-65 16,0 0 1-16,0 0 18 0,0 0 14 16,0 0-11-16,0 0-19 0,0 0-19 0,0 0-10 0,0 0-5 15,72-84 0-15,-64 68 5 0,2 0-3 16,-5-1 2-16,3 1-5 0,-2 0 1 0,-3 2 4 16,-2 4 2-16,-1 1 9 0,0 2-3 0,0 3 3 15,0 3-5-15,0 1-8 0,0 0-11 16,0 0-15-16,0 2-15 0,-1 3-17 0,-1 0-1 15,-3 3 3-15,3 3 11 0,-2 6 15 0,-3 1 7 16,3 1-2-16,-1 2 0 0,4-1-4 0,1-2-15 16,0 2-15-16,2-6-24 0,6 2-33 0,3-5-32 15,0-1-29-15,8-4-34 0,1-4-57 16,6-2-115-16,-8 0-84 0,-1-1-647 0</inkml:trace>
  <inkml:trace contextRef="#ctx0" brushRef="#br0" timeOffset="195238.09">18959 3160 2409 0,'0'0'-60'0,"0"0"18"0,0 0 9 16,0 0-43-16,0 0-123 0,0 0-41 0,0 0 32 16,0 0 16-16,0 0-70 0,0 0-27 0,0 0-519 0</inkml:trace>
  <inkml:trace contextRef="#ctx0" brushRef="#br0" timeOffset="197019.11">18962 3632 1917 0,'0'0'390'15,"0"0"-381"-15,0 0 49 0,0 0 22 16,0 0-45-16,0 0-48 0,0 0-15 0,0 0 7 15,0 0-8-15,0 0 0 0,0 0 0 0,0 0-7 16,0 0 5-16,112-136 7 0,-91 120 10 0,0-1 9 16,0 3 10-16,-2 4-5 0,0 2 1 0,-5 1-7 15,3 3-8-15,-6 1-4 0,1 3-8 0,-3 0-8 16,0 2-5-16,-1 2 8 0,-3 3 5 16,2 3 8-16,-4 0 14 0,3 3 4 0,-4 0 4 15,-1 0 6-15,-1 4 3 0,1-2-3 0,-1-1 2 16,0-1-4-16,0 0-3 0,0-1 0 15,0-4 0-15,0-1 5 0,5-2-2 0,-4-1 2 16,1-2-3-16,-1-2 2 0,1 0 10 0,1 0 2 16,-2 0 6-16,1-1 14 0,1-2 20 0,4-2 6 15,0-2 2-15,4-1-14 0,-1 0-28 16,0-4-3-16,1 1-9 0,1-2-1 0,0-1-6 16,-1-3-6-16,5 1-10 0,-2-1-8 0,2-1-1 15,-1 2-9-15,-5 3 6 0,2 2 1 16,-4 2 4-16,-1 3 0 0,-4 3-7 0,-1 1-15 15,2 2-27-15,-4 0-22 0,0 0-14 0,0 0-3 16,0 5 25-16,0 1 32 0,0 3 25 0,0 3 25 16,1 1 9-16,1 2-8 0,0 3-1 15,-1-2-6-15,4 1-8 0,-1-1-3 0,2 0-9 16,1-3-7-16,5-2-6 0,-2-3 2 0,-1-1 7 16,4-2 10-16,-3-3 16 0,0-2 18 0,2 0 22 15,0 0 17-15,0-5 13 0,4-1-5 0,-3-2-6 16,4-3-6-16,-2 0-8 0,3-2-3 0,-1-1-10 15,-3 2-10-15,4-3-12 0,-4 2-3 16,4-1-5-16,-2 1-5 0,-1 2-1 0,-1 2-9 16,3 1-5-16,-6 2-6 0,2 3-5 0,-3 2-7 15,-2 1-3-15,6 0-1 0,-7 1 3 16,1 3 8-16,2 2 10 0,0 2 7 0,-1 0 0 16,2 2 8-16,0 2-1 0,2 0 4 0,1 3 9 15,-1-2-6-15,-2 2 1 0,2 0 3 0,0 2-4 16,-3-3 0-16,-4 1 0 0,1 0-5 15,-5 0-3-15,-2-1 8 0,0-1 5 0,-1-2 15 16,-5-1 20-16,-4 0 6 0,-3-4 3 0,-1 0 1 16,-4 0-8-16,-2-2-3 0,2-2-1 0,1-1-8 15,0-1-4-15,1 0-3 0,3 0-2 0,0-3-3 16,5-1-6-16,4-1-2 0,-1 0-13 0,3-1-10 16,1-2-20-16,1-1-15 0,0-3-17 15,0-1-7-15,2-1-11 0,7-3-10 16,0-3 7-16,5-1 4 0,4 0 22 0,0-3 19 0,2 3 12 15,1-5 11-15,1 3 5 0,0-2 7 16,2 0 2-16,-3 0 5 0,-2 1 5 0,1-1 3 16,-3 2 7-16,0-1 6 0,-3 2 6 0,-4 2 7 15,2 2 20-15,-4 5 1 0,-3 3 11 0,-2 2 9 16,-2 3-2-16,0 3 6 16,-1 2-17-16,0 0-32 0,0 0-41 0,-2 2-32 0,-1 3-27 15,-2 0 8-15,1 5 13 0,-3 4 14 16,-2 4 19-16,-1 1-9 0,3 6 3 0,1-3 2 15,-2 4 5-15,3 0 4 0,0 0-3 0,2 0-12 16,2 0-11-16,1-1-8 0,0-3-15 0,3 0-7 16,3-2-11-16,-1-1-3 0,7-3 3 0,-2-3 7 15,5-1 12-15,-4-5 8 0,1-1 16 16,0-4 13-16,-2-1 33 0,2-1 26 0,3 0 23 16,-2-6 22-16,1-2-1 0,0-1 2 0,0-2-8 15,1-2-12-15,-1-3-12 0,-2 0-16 0,5-1-11 16,-2-3-10-16,2 0-14 0,0 1-13 15,0-1-7-15,0 4-8 0,0 3 0 0,-5 2 0 16,-1 1-8-16,-2 4-13 0,0 2-17 16,-5 3-10-16,2 1-5 0,-3 0 18 0,-1 6 25 0,2 1 18 15,-2 2 20-15,-1 3 8 0,1 0 2 16,-2 2 2-16,0 2 0 0,1 0-8 0,-1 0-3 16,2 1-2-16,0-1-3 0,-1 1-1 15,1-1 1-15,-1-1-1 0,3 1-2 0,0-1-1 16,0-2-11-16,2 0-6 0,-2-2-3 0,4-1-7 15,0-2-4-15,-1-2 0 0,0-1 0 0,1-3 9 16,-2-2 16-16,1 0 19 0,2 0 11 0,0-1 12 16,3-5 3-16,-2-2-1 0,3-1-1 0,2 0 2 15,-3-2-8-15,2 0-8 0,-1-3-12 16,0-1-17-16,-1 0-13 0,3-1-25 0,0-4-29 16,-2 3-29-16,2-3-8 0,-4 4 16 0,-2 2 9 15,-1 1 18-15,-3 1-2 0,0 5 10 0,-2 3 18 16,-2 0 26-16,-1 3 26 0,0 1-7 0,0 0 2 15,0 0-7-15,-3 3-2 0,-3 4 9 16,-1 0-1-16,-1 5 0 0,-1-2-1 0,1 3 1 16,-2 1 4-16,4 1 11 0,0 0 11 15,-1-1 6-15,5 2-1 0,-1-1-3 0,1-1-14 16,2-2-2-16,0-1 5 0,5 1 0 0,0-1 2 16,1-3-1-16,3-3-1 0,0 1 10 15,0-3 22-15,0 0 16 0,0-3 22 0,1 0 16 16,-1 0 7-16,2-4-1 0,1 0-15 0,-1-3-13 0,2 0-14 15,-1-1-5-15,3-1 1 0,-4-1-11 16,0 0-8-16,1-1-16 0,-1-4-11 0,0 1-17 16,4-3-31-16,-3 2-33 0,0-2-30 0,-1 3-12 15,0 2 4-15,-3 2 20 0,-3 4 19 0,0 1 6 16,-3 4-1-16,-2 1-8 0,0 0-18 16,0 0 3-16,0 4 41 0,-1 1 33 0,-2 2 32 15,-3 3 13-15,3 1-15 0,-4 0-8 0,3 1-1 16,-3 1 0-16,1 0-3 0,2 0-2 15,1 0 0-15,2-2-6 0,1 2-5 0,0-2-13 16,1-1-2-16,3-1-1 0,4-1 9 0,-1-1 14 16,4-2 11-16,-2-1 23 0,-1-3 12 0,1 0 15 15,0-1 10-15,3 0-4 0,2-1-7 0,-3-3-20 16,1-1-7-16,2-2-1 0,-1 0 1 0,1-1 9 16,-1-2 0-16,2-1-10 0,-2 0-11 15,2-1-9-15,0-2-20 0,-1-1-16 16,3 1-26-16,-2-1-18 0,1 0-10 0,-3 1 3 15,1 2 14-15,-4 3 8 0,-1 4 10 0,-2 0-5 16,-2 3-7-16,-3 2 8 0,-2 0 16 0,0 0 30 16,0 3 49-16,0 4 29 0,-1 1 11 0,-2 1 6 15,-2 2-14-15,-1 2-13 0,-1 1-8 0,1-2-13 16,0 2-15-16,0 0-20 0,1 0-12 0,3 0-23 16,-1-2-32-16,3 1-30 0,0-1-39 15,5-2-44-15,2 0-61 0,1-5-71 0,-1 0-2 16,-2-3-430-16</inkml:trace>
  <inkml:trace contextRef="#ctx0" brushRef="#br0" timeOffset="197213.19">21612 3184 2464 0,'0'0'80'16,"0"0"-137"-16,0 0 44 0,0 0 52 15,0 0-18-15,0 0-49 0,0 0-32 0,0 0-41 16,0 0-65-16,0 0-26 0,0 0-4 0,0 0-71 16,0 0-109-16,0 0-434 0,11 7 472 0</inkml:trace>
  <inkml:trace contextRef="#ctx0" brushRef="#br0" timeOffset="197382.39">20164 3347 2576 0,'0'0'-509'0,"0"0"108"0,0 0 176 0,0 0 315 16,0 0-5-16,134 0-63 0,-76-7-42 15,8-2-52-15,6-1-103 0,2-1-85 0,-17 4-43 16,-21 3-505-16</inkml:trace>
  <inkml:trace contextRef="#ctx0" brushRef="#br0" timeOffset="198016.3">21863 3080 2070 0,'0'0'-121'0,"0"0"-16"0,0 0 77 16,0 0 137-16,0 0-8 0,0 0-52 0,0 0 1 15,0 0 3-15,-65 143 11 0,57-112 0 0,-1 0-3 16,2 1-1-16,-1 0-7 0,0 0-7 0,4 1-7 16,-3-5-2-16,3 3-4 0,0-5-1 15,0 0 1-15,2-4 4 0,-2-2-1 0,2-3 2 16,0-4 4-16,-2-2 2 0,2-3 9 0,-1-2 9 15,0-3 9-15,3 0 10 0,0-3 13 16,0 0 8-16,0 0 6 0,0 0 4 0,0-1-12 0,0-4-24 16,0-2-19-16,3-1-25 0,2-3-20 0,1-2-4 15,2-2-12-15,3 1-8 0,3-1-5 16,2 1-4-16,-2 2-9 0,3 1-6 0,-3 2-7 16,0 4-5-16,-1 1 2 0,0 1 5 0,-1 3 4 15,0 0 6-15,-2 3 7 0,1 5 10 16,-4 0 10-16,2 2 15 0,-3 2 14 0,-2 1 7 15,2 0 15-15,-4 1 3 0,0-2 7 0,-2-1 4 16,0-1 5-16,-7-1 8 0,0 1 6 0,-2-2 6 16,-2-1-6-16,-4 1-2 0,1-2-9 15,-4 1-8-15,0 0-3 0,0-3 0 0,-5 1 1 16,3-1 8-16,1 0 18 0,1-1 10 0,2-2 1 16,6 1 1-16,3-2-11 0,4 0-11 15,3 0-5-15,0-2-17 0,0-2-28 0,4-2-25 16,3-3-18-16,3-2-10 0,5-6-5 0,7 1-2 15,3-3-11-15,5-2-4 0,1 1 11 0,3-1 13 16,-2 1 25-16,-1 1 16 0,-3 2 9 16,-2 5 8-16,-2 1 5 0,-6 2 5 0,1 4 1 15,-4 2-1-15,0 3-6 0,-5 0-5 0,0 0-8 16,0 2-3-16,-4 3 0 0,-1 2 3 0,0 1 6 16,-2 1-4-16,-1 0-9 0,2 2-22 0,-3-2-48 15,0 1-85-15,-1-2-172 0,0 0-91 16,0-4-542-16</inkml:trace>
  <inkml:trace contextRef="#ctx0" brushRef="#br0" timeOffset="198164.13">22192 3293 2284 0,'0'0'80'15,"0"0"-43"-15,0 0 10 0,0 0-12 16,0 0-68-16,0 0-74 0,0 0-45 0,0 0-42 15,0 0-71-15,0 0-112 0,0 0-34 0,0 0-533 16</inkml:trace>
  <inkml:trace contextRef="#ctx0" brushRef="#br0" timeOffset="198568.38">22139 3628 1636 0,'0'0'-226'16,"0"0"52"-16,0 0 300 0,0 0 111 0,0 0-93 15,0 0-40-15,0 0-33 0,128-31-36 16,-93 17-10-16,2 0-7 0,-6 0 2 16,3-2-5-16,-3 0-1 0,1 0 3 0,-2-2 0 15,1-1 3-15,-2-3-5 0,-2 1-2 0,2-4-6 16,-3 0-8-16,0-3-3 0,3 0-15 0,-3-2-18 15,-1-1-25-15,-4-1-16 0,-6 3 3 0,-4 2 32 16,-3 6 38-16,-6 3 32 0,-2 5 23 0,-1 5 4 16,-4 2 3-16,-4 3-6 0,-1 2-5 15,0 1-16-15,-2 0-9 0,-4 3-5 0,-4 5-12 16,-3 4 0-16,1 4 0 0,-4 2 3 0,1 4 5 16,0 2 8-16,1 2 3 0,3 2-2 15,-1 0 5-15,2 0-6 0,0 1-1 0,1 1-7 0,5 1-3 16,1-2-9-16,2 3-10 0,2-4-8 15,4 0-21-15,4-3-26 0,1 1-35 0,2-6-47 16,7 2-59-16,1-3-92 0,4-3-103 0,-2-5-285 16,-5-4 313-16</inkml:trace>
  <inkml:trace contextRef="#ctx0" brushRef="#br0" timeOffset="198752.95">22986 3552 2107 0,'0'0'-83'0,"0"0"37"16,0 0 102-16,0 0 39 0,0 0-30 15,0 0-7-15,0 0-1 0,0 0 1 0,0 0-14 16,0 0-7-16,0 0-8 0,-97 137-13 0,75-115-10 16,-4 3-20-16,-8-1-60 0,-3 3-111 0,-7-2-214 15,9-5-267-15,11-8-495 0</inkml:trace>
  <inkml:trace contextRef="#ctx0" brushRef="#br0" timeOffset="201054.58">11696 4590 1482 0,'0'0'192'16,"0"0"-268"-16,0 0 72 0,0 0 134 0,0 0 6 15,0 0-81-15,0 0-27 0,0 0 6 0,0 0 3 16,0 0-4-16,-50-131-1 0,40 117-6 16,0 1-3-16,-1 1 6 0,-1 2-9 0,-4 3-7 15,1 2-12-15,-2 2-15 0,-3 3-12 0,0 0-9 16,0 4 6-16,-1 5 4 0,0 1 7 0,2 3 8 15,4 0-1-15,0 2-4 0,4 2-7 0,3 0-11 16,5 1-12-16,3 0-1 0,0 1-2 16,0-3 3-16,6 0 3 0,0-1-4 0,5-1 4 15,3-4 9-15,-1-2 15 0,-1-1 9 0,3-3 4 16,-2-1 3-16,-2-2 0 0,1-1 8 16,-2 0 13-16,0-5 12 0,1-1 4 0,-1-2 2 15,0-5-3-15,1 0-8 0,-1-1-6 16,0-2-6-16,0-1-2 0,-1-1-5 0,-1 3 1 15,-1-2-3-15,-3 2 0 0,0 3-2 0,1 0-3 16,-3 4-2-16,-2 3-1 0,1 0-3 0,-1 4-14 16,0 1-21-16,0 0-33 0,0 0-36 0,0 2-6 15,0 3 20-15,0 3 35 0,0 3 35 0,1 3 22 16,4 4-4-16,-2 2-5 0,3 1-9 16,-2-1-21-16,4 1-20 0,-3-1-20 0,4-3-11 15,2-2 3-15,4-1 24 0,-3-4 27 0,1-2 28 16,4-2 29-16,-5-3 12 0,0-1 17 0,3-2 16 15,-4 0 21-15,-1-5 10 0,0-2 15 16,-4-3 7-16,2-1-10 0,1-1-3 0,0-2-18 16,-1-1-19-16,-3-3-13 0,2 0-9 0,2 0-12 15,-5-1-9-15,2-2-8 0,-2 1-12 0,3-1-6 16,-3 2-7-16,4 1-4 0,-2 3-4 16,-1 4-5-16,1 1-5 0,-2 3-12 0,3 3-10 15,-4 2-10-15,0 2-4 0,3 0 2 0,-1 3 16 16,0 4 23-16,3 6 17 0,-2 0 16 15,2 5-1-15,0 2-5 0,2 1-6 0,-1 2-6 16,0-1-2-16,-3 1-6 0,4-1 0 0,0-3-3 16,0 0 3-16,3 0 6 0,-3-2 3 0,3-1 5 15,-3-1 2-15,0-2 1 0,0-2-1 0,-4-2 7 16,2-2 4-16,-2-2 7 0,-2-2 7 0,-3-2 11 16,3-1 25-16,-2 0 18 0,-1 0 13 0,-1-1-2 15,1-3-7-15,0-3-14 0,0-5-12 16,-1 0-13-16,0-5-17 0,0 0-6 0,0-3-10 15,0-2-4-15,0-4-9 0,0-1-13 0,-2-1-2 16,0 0 3-16,-4 1 5 0,5 3 7 16,1 3 1-16,-1 1-3 0,0 4-4 0,1 2-10 15,0 4-6-15,0 2-15 0,0 1-16 0,0 3-13 16,1 3-10-16,0 1 3 0,4 0 8 16,-1 0 14-16,0 4 13 0,4 1 9 0,0 5 9 15,3-1 7-15,0 1 4 0,-1 1 4 0,7-1 3 16,-4-1 0-16,2 0 1 0,0 1 1 0,3-3-6 15,-2 1-3-15,3-1-10 0,1-3-1 16,-1-1-2-16,1 1 7 0,0-3 8 0,-1-1 3 16,0 0 9-16,-3-1 5 0,4 0 4 0,-1-4 9 15,-2-1 8-15,-2-1 7 0,1-3 10 0,-2 1-7 16,1 0-1-16,-4-3-3 0,0 2-5 0,-3 0 12 16,-2-2 3-16,1 2 8 0,-4-3 7 0,0 2 1 15,-1 0-4-15,-2 1-5 0,0-1-1 16,-5 2-12-16,-1 1-8 0,0 2-8 0,-4-1-11 15,1 3-7-15,-2 2-12 0,2 1-7 0,-2 1-8 16,0 1 4-16,-1 6 3 0,0 2 4 0,-3 1 3 16,4 2-6-16,0 3-7 0,2 2-10 15,2 0-5-15,0 3-7 0,0 1 3 16,5 0 3-16,0 0 1 0,1 2 6 0,1 1 6 0,0 1 5 16,1 0 5-16,3-1-4 0,4-1-10 15,1 0-8-15,1-3-15 0,3-4-15 0,-1-1-7 16,3-3-7-16,-1-2 5 0,0-4 7 0,1-1 9 15,-2-4 19-15,5-1 14 0,-5-2 23 16,5-5 14-16,0-2 13 0,-3-2 9 0,3-2 3 16,2-4 4-16,-2 2 2 0,-4-4 0 0,4-1-1 15,-6-1-1-15,4-3-13 0,-4-2-9 0,0 1-13 16,4-1-5-16,-2 0-6 0,-2 4-3 0,3 4-1 16,-2 0-7-16,-2 6-7 0,0 2-15 0,1 3-7 15,2 4-8-15,-1 2-2 0,-1 1 3 0,-2 3-1 16,1 3 11-16,-1 4 6 0,0 2 13 15,-2 2 1-15,-1 0-9 0,-1 3-18 0,1-1-21 16,-4 2 7-16,3-2 7 0,-3 3 20 16,-2-3 21-16,1 1 2 0,-1-1 5 0,2 2 4 15,-2-2 3-15,1-1 3 0,-2 0 2 0,0 0 3 16,0-1 23-16,0-2 28 0,0 0 31 0,1-3 44 16,-1-1 24-16,-1-2 9 0,-1-1 3 0,0-3-15 15,-3 0-18-15,4-2-11 0,1 0-21 16,0-1-28-16,-1-5-34 0,0 0-28 0,0-1-21 15,0-2-17-15,1-2-5 0,0-3-9 0,0-2 3 16,3-5 5-16,2-1 10 0,2-3 7 16,2 0 0-16,2 0 4 0,-1-1-2 0,0 3 2 15,4 0 2-15,0 1 2 0,-1 4-1 0,2 0-1 16,0 3 0-16,-1 3 0 0,3 3 0 0,-2 0-1 16,1 5 1-16,0 0-1 0,-1 4 2 0,1 0 2 15,-2 5-4-15,1 3 4 0,-1 4 4 0,-3 0 2 16,-3 3 4-16,-1 1-1 0,-2 3 0 15,-1-1 1-15,0 2-1 0,-3 1-4 0,0 1-5 16,-1 0-7-16,0 0 0 0,-2-1 3 0,0-1 3 16,-1-4 9-16,0 2 3 0,1-4 11 15,-1-2 15-15,0-5 10 0,1 0 17 0,1-3 6 16,1-2-2-16,0-1 8 0,0-1-1 16,0 0-3-16,0-1 3 0,0-4-12 0,0-2-19 15,0 0-6-15,1-5-11 0,1-2-5 0,2-3-1 16,0-1-3-16,3-4-8 0,0-3-1 0,0 0-2 15,4-2-3-15,1 0-1 0,0 3-3 0,-1 2 4 16,0 2 2-16,-2 4 0 0,1 3 2 0,-3 3 0 16,0 2-2-16,1 1 1 0,1 3-4 15,-1 1-3-15,-1 1-2 0,3 1-4 0,-1 1 3 16,0 0 1-16,0 1 7 0,1 5 8 0,-1 0 1 16,0 2 6-16,2 0-1 0,-3 2-3 0,1 0-1 15,-1 2-2-15,1-1-2 0,-2 1 1 0,-3 1-4 16,3 4-6-16,-3-1-7 0,-2 2-8 15,-1 3-21-15,-1 1-12 0,0 0-16 0,0 0-51 16,0 1-50-16,-3-3-72 0,1 0-109 0,2-6-12 16,-1-4-304-16</inkml:trace>
  <inkml:trace contextRef="#ctx0" brushRef="#br0" timeOffset="204920.29">14231 4528 431 0,'0'0'-20'0,"0"0"6"0,0 0 46 16,0 0 21-16,0 0 12 0,0 0 10 0,0 0 8 15,0 0 13-15,0 0 1 0,0 0-16 16,0 0-15-16,0 0-9 0,65-39-2 15,-57 28 2-15,0 0-3 0,0-3-2 0,3 0-8 0,-3 0-5 16,2 0-7-16,0-2-5 0,-1-1-3 16,0 0-5-16,0 0-4 0,-2 0-2 0,0 0 0 15,-1 2 4-15,-2 4 6 0,-1 0 6 0,0 1 8 16,-3 4 1-16,0 2-1 0,0 0-2 0,0 2-9 16,0 1-3-16,0 1-13 0,-2 0-19 15,0 0-25-15,-1 1-39 0,-2 4-9 0,0 3 10 16,-2 1 22-16,-2 5 29 0,2-1 14 0,0 2-3 15,1 1-6-15,4 1 2 0,0-1 1 16,1 1 6-16,1 1 3 0,0 0 2 0,1-1-2 16,3 1-4-16,2-4 3 0,1 1-4 0,0-1-1 15,4-3 0-15,-1-2 1 0,6-1 5 0,-2-4 12 16,3-2 6-16,-1 0 4 0,0-2 2 0,1 0-3 16,-3-6 4-16,0 1 0 0,-2-4 9 15,0 0-2-15,0-4 1 0,-1 1 6 0,1-1-8 16,-1-2 3-16,-2-1-2 0,-1 1-2 15,0-1-5-15,0 0-4 0,-2-3-3 0,2 2-8 0,-3 1 1 16,0 1-3-16,-1-1 1 0,-1 5-1 16,1 0 0-16,-3 3 1 0,0 3 4 0,-1 2 7 15,0 2-5-15,0 1-12 0,0 0-30 0,0 0-36 16,0 1-21-16,-1 4 5 0,0 2 26 0,-3 3 29 16,1 3 24-16,-1 5 5 0,0 0 0 0,-1 2-3 15,2 2 1-15,1-3-4 0,-1 1-4 16,2-1 3-16,1 1-11 0,0-3-1 0,0-1-3 15,5-2-6-15,0-1 6 0,3-3 3 0,-1-2 6 16,1-1 7-16,-1-2 6 0,0-3 5 16,0-1 9-16,1-1 9 0,-1 0 10 0,0-2 9 15,1-5 2-15,2-1 1 0,1-2-11 0,-1-3-4 16,1-1-6-16,-1 0-7 0,2-2-3 0,-1-1-5 16,1 0-7-16,0-1-6 0,-1 1-3 15,3 0-5-15,-2 2 0 0,0 3-1 0,-2 0-6 16,0 5-1-16,0 1-8 0,-3 3-2 0,1 1-7 15,-2 2-1-15,-2 0-3 0,2 2-2 0,-1 3 5 16,-1 2 4-16,2 2 10 0,-1 2 3 16,-3 0 9-16,2 2 3 0,-2 1-1 0,0 0 6 15,-1 2-4-15,0-1 2 0,-1 1 2 0,0-1 4 16,0 2 0-16,0-3 4 0,0 0 1 0,0-3-1 16,2 1 7-16,-2-3 3 0,1-1 4 0,-1-2 3 15,1-2-4-15,1-2-4 0,0-1-1 16,0-1 11-16,2 0 20 0,1-4 29 0,-1-1 15 15,2-6-5-15,2-1-19 0,4-1-28 0,-2-2-20 16,-1-3-8-16,4 2 0 0,-3-1-3 0,0 0 3 16,4-3-5-16,-3 3 0 0,1 0-5 15,-2 1-1-15,2 2 1 0,-3 4-6 0,0 2 2 16,-2 2-3-16,-1 2-2 0,0 3-4 0,-1 1-13 16,-1 0-4-16,1 2 4 0,-3 5 14 15,3 2 21-15,-2 2 17 0,0 1 4 0,1 6 2 16,-2-1-5-16,0 1-8 0,-2 2-7 0,0 3-12 15,0-1-20-15,1 0-40 0,0 1-48 16,4-2-81-16,-2-5-131 0,-1-7-601 0</inkml:trace>
  <inkml:trace contextRef="#ctx0" brushRef="#br0" timeOffset="205885.86">15891 4521 2333 0,'0'0'-287'15,"0"0"134"-15,0 0 104 0,0 0 189 0,0 0-51 16,0 0-106-16,0 0-14 0,0 0 20 16,0 0 14-16,0 0 2 0,82-125 2 0,-59 102 4 15,-2-1 4-15,-1 3-1 0,0 0-3 0,-3 2-3 16,3 0-4-16,0 4-4 0,-1 0 1 0,-1 5-4 16,0 2-4-16,-1 2-3 0,-3 4-9 0,4 2-6 15,-6 0-3-15,1 7-5 0,-1 2-1 0,0 3 1 16,0 4 2-16,-2 3 3 0,-3 1 1 0,-1 2 4 15,0 3-6-15,-3-2-3 0,-3 1 1 16,0 0-8-16,0-1 3 0,-7 0 0 0,-1 0 0 16,-2-3 10-16,0-3 12 0,-3 0 15 15,1-3 14-15,-2-1 9 0,2-3 7 0,0-1 3 16,1-3 5-16,3-3 10 0,3 0 6 16,0-2 0-16,2-1-13 0,2 0-33 0,1-1-42 15,0-4-31-15,0-2-20 0,4-3-6 0,2-2 6 16,3 0 6-16,2-1 6 0,3-1 7 0,3 1 11 15,2 0 8-15,0 1 11 0,0 1 11 0,0-1 7 16,2 2 7-16,-2 1 5 0,2-2 1 0,2 1 2 16,0-2 1-16,-1 2-1 0,2 0 1 15,1-1 7-15,-3 1 2 0,0-2 3 0,2 2 7 16,-1-1-1-16,-2-1 3 0,-2 0 6 0,1 1 5 16,-2 0 7-16,-4 0 16 0,-4 1 22 0,-1 1 22 15,-5-2 18-15,-2 3 2 0,-2 1-10 0,0 1-13 16,-6 0-20-16,-3 1-14 0,-1 2-17 15,-2-1-17-15,-5 3 2 0,3 1-8 0,-3 0-1 16,1 1-5-16,1 5-14 0,3 1-7 0,0 2-6 16,2 1-6-16,-2 2-2 0,5 1 0 0,-2-1-1 15,2 3-3-15,3 2-1 0,-2 1-5 0,3-1-2 16,2 2 3-16,1-1 1 16,0 0-5-16,0-2-7 0,6 2-12 0,2-2-7 0,1-3-6 15,3 0 3-15,4-3 9 0,0-3 9 16,3-1 13-16,0-2 6 0,1-3 4 0,3-1 5 15,0 0 1-15,-1-4 5 0,0-3 5 0,0-1 3 16,-1-2 0-16,-2-3 4 0,1-1-1 0,-2-3 2 16,-2 1 3-16,-1-2 0 0,1-2 0 15,-1-1-4-15,2-4-7 0,-4-1-7 0,2-4-1 16,0-3-8-16,-2-2-8 0,3-2-16 0,-3-2-16 16,1-1-2-16,0 1 13 0,-3 0 26 0,0 5 26 15,-2 5 17-15,-3 6 10 0,-1 5 2 0,2 6 5 16,-3 4 3-16,0 4-6 0,-3 3-11 15,-1 1-22-15,0 0-36 0,0 6 17 0,-4 4 26 16,0 8 25-16,-2 5 33 0,0 2-21 0,0 7-11 16,-3 0-4-16,3 1-5 0,-1 2 0 0,-1 0-11 15,-4 1-7-15,5 2-5 0,-2-2 0 0,4 1-4 16,-3-4-6-16,3-3-8 0,2-3-20 16,3-4-20-16,0-3-23 0,5-3-24 0,0-3-26 15,4-3-41-15,0-4-33 0,0-2 18 16,1-3-55-16,-6-1-87 0</inkml:trace>
  <inkml:trace contextRef="#ctx0" brushRef="#br0" timeOffset="206066.14">16840 4084 2470 0,'0'0'-255'0,"0"0"4"16,0 0 76-16,0 0 157 0,0 0 42 15,0 0 5-15,0 0 3 0,0 0 4 0,0 0-11 16,141 7-15-16,-107-7-22 0,5-4-32 0,0-1-55 16,3 2-72-16,-2-1-146 0,-8 1-59 0,-11 1-532 0</inkml:trace>
  <inkml:trace contextRef="#ctx0" brushRef="#br0" timeOffset="206819.63">17996 4382 2231 0,'0'0'-89'0,"0"0"48"15,0 0 126-15,0 0 5 0,0 0-81 0,0 0-21 16,0 0 12-16,0 0 8 0,0 0 7 15,0 0 0-15,0 0-2 0,0 0 5 0,33-123-6 0,-33 111-1 16,0 1-1-16,-3 3-9 0,-6 0-18 16,-1 1-24-16,-4 0-19 0,-2 2-14 0,-4 3 0 15,1 2 8-15,-2 0 6 0,0 0 2 0,2 6 3 16,2 0-1-16,0 5-12 0,0-1 7 16,1 1 1-16,1 3 4 0,3 2 11 0,0 2 3 15,3-2 1-15,3 0 2 0,4 2 1 16,2-4-4-16,0 1 0 0,5-2 4 0,2-3 6 0,7 2 12 15,0-4 15-15,0-3 9 0,4 0 9 0,2-4 9 16,0-1 2-16,3 0 2 0,2-4-2 16,-1-5-7-16,3 1 1 0,-4-3 1 0,0 0 7 15,1-4 1-15,-3 1 1 0,-1-1 4 0,-2-1 0 16,-1-3 1-16,1 2 1 0,-4-2-3 16,2-4-9-16,-4 2-3 0,1-5-9 0,1 1-7 15,-1-1-10-15,-2-3-10 0,-1 1-6 0,0 1 1 16,-3 3 11-16,-4 1 5 0,-3 8 12 0,0 2 1 15,0 4 3-15,0 4 3 0,0 1-11 0,0 4-25 16,-1 0-42-16,-2 0-30 0,-3 7-2 16,-4 4 23-16,0 4 39 0,-1 4 26 0,-2 2 8 15,2 1 1-15,-1 3-3 0,4 2 2 0,1 1 3 16,0 2 2-16,3 0 3 0,-3 0 5 16,4 1-2-16,1-1-3 0,2-1-2 0,1-4-6 15,4-2-6-15,9-2-10 0,0-5-7 16,7-3-7-16,5-3 0 0,-2-3 7 0,3-3 3 15,-2-4 4-15,2 0 1 0,-2-5-3 0,2-4 3 16,-4-4 7-16,1 0 13 0,-2-1 16 0,-2-3 13 16,-5-1 12-16,3 1 0 0,-5-2-3 0,2-2-10 15,-4 1-12-15,-1-1-11 0,-1-2-9 0,-4 2-7 16,1 3-1-16,-4 1 8 0,-2 4 6 0,0 4 7 16,-6 4 10-16,1 3 3 0,-3 2-10 15,-3 0 10-15,0 5 17 0,-4 4 9 0,0 3 14 16,-2 3-11-16,3 4-29 0,-3 1-20 0,5 1-9 15,-2 1-5-15,5-1-8 0,1 1-9 16,1-1-21-16,5-3-33 0,2 0-59 0,0-4-85 16,9-2-46-16,-2-4-312 0,-2-3 363 0</inkml:trace>
  <inkml:trace contextRef="#ctx0" brushRef="#br0" timeOffset="208272.75">19943 4403 2119 0,'0'0'-113'15,"0"0"74"-15,0 0 90 0,0 0 62 0,0 0-52 16,0 0-56-16,0 0-2 0,0 0 15 16,0 0 1-16,0 0-6 0,0 0-5 0,0 0-5 15,0 0 3-15,-18-125 4 0,13 115-5 0,1 1-2 16,-3 0-5-16,-3 2-7 0,0 2-8 0,0-1-9 16,-2 3-7-16,-2 2-10 0,-5 1-4 15,2 1-1-15,-3 0-4 0,-2 3 4 0,0 4 2 16,-4 0 4-16,3 3 4 0,-1 1 6 0,4 0 2 15,1 2-1-15,2 0 1 0,4 2-6 0,2-1-8 16,2-2-2-16,2 1-5 0,4 0 3 16,2-2 2-16,1-2 0 0,0-1-8 0,3-2 0 0,8 0 11 15,1-2 15-15,7-4 30 0,4-1 17 16,4 0 8-16,3-7 3 0,2-1-1 0,5-3 0 16,-6-1-1-16,-2-2 7 0,0 0 4 0,-4-2 0 15,2 0 6-15,-5-1 1 0,0-2-5 16,-1 0-3-16,-1-2-7 0,-1-2-14 0,1-1-6 15,1-3-6-15,-2-1-11 0,0-4-11 0,1 0-11 16,-4-3-6-16,3-1-5 0,-4 2 9 0,0 0 6 16,-5 8 9-16,-3 2 14 0,-4 9 7 15,-2 7 9-15,-1 2 4 0,0 5-29 0,-1 1-57 16,-4 1-26-16,-3 7-8 0,-6 4 26 16,-2 9 55-16,-3 5 20 0,0 4 7 0,-2 4 0 15,2 3 4-15,2 1-2 0,2-2 0 0,3 3 1 16,4-3-7-16,4 0-1 0,0-3-5 0,4-2-4 15,7-1-2-15,3-6 1 0,1 0 1 16,8-4 1-16,-1-4-6 0,0-3 5 0,5-3 3 16,0-3 3-16,-1-3 17 0,7-4 2 0,-2 0 4 15,-1-4 1-15,3-4-3 0,-4-1-2 0,1-4 4 16,-5 2 10-16,-1-3 7 0,1-1 8 0,-3-2-4 16,-2-1-1-16,-2-1-8 0,0-3-7 0,-2 0-6 15,-2 0-6-15,-2 2 6 0,-2 1 6 16,-4 3 8-16,-2 2 6 0,0 4-1 0,-3 3-15 15,-4 3-12-15,-3 0-22 0,0 3-18 0,-1 1-7 16,-5 0-7-16,2 1 11 0,-5 5 8 0,-1 2 11 16,0 2 7-16,-1 3-4 0,1 1 2 15,0 0-2-15,4 1 0 0,1 0 1 0,2 1-4 16,4-2-10-16,0-1-12 0,8-1-7 16,1-2-4-16,0-2 5 0,2-1 8 0,7 0 17 15,0-2 8-15,3-1 12 0,-2-1 8 0,5-3-2 16,0 0 5-16,3 0-2 0,-2-1 0 0,1-2-4 15,3-1-4-15,-2-1-4 0,-4 1-2 0,4 1-1 16,-2-1-2-16,0 1 0 0,1 1-4 16,-3 0 0-16,0 1-10 0,0 0-7 0,-3 1-7 15,0 2-11-15,-1 4 3 0,0 1 0 0,0 1 4 0,-1 1 8 16,-1 0 4-16,-4 2 5 0,3-1 4 16,-3 1 10-16,1 0 0 0,-2-2 6 0,1 0 2 15,0 0 5-15,-1-2-1 0,2 0 4 0,1-3 5 16,-1 1 3-16,0-3 21 0,4-1 9 15,0-1 14-15,3 0 12 0,-1-1-2 0,6-5-3 16,-1-2-4-16,2-1-4 0,0-3-7 0,0 0-1 16,-1-2-7-16,-2 0-8 0,-3-2-11 0,4-1-4 15,-3-3-8-15,2-1-12 0,1-1-1 16,2-4-8-16,1-2-7 0,2-3-8 0,0-2-12 16,3-3-17-16,-2 0-20 0,3-6-25 0,-1-2-20 15,3-1-37-15,-3 1-36 0,3 0 2 16,-4 4 10-16,-2 4 58 0,-2 8 66 0,-6 9 43 15,-5 5 44-15,-3 6 19 0,-3 5-11 0,-2 3-29 16,0 0-33-16,-7 5 1 0,-3 5 29 0,0 8 38 16,-7 2 17-16,-1 8-13 0,-1 1-4 15,-1 4-4-15,0 2-4 0,1 3 4 0,-1 1-1 16,4 0-3-16,-1 2 14 0,1-4-2 0,1 0-11 16,2-1-7-16,0-2-17 0,6-3-14 0,3 1-12 15,3-6-15-15,1-1-12 0,1-3-7 0,6-2-9 16,3-5 1-16,0-1 5 0,4-4 7 0,-1-2 13 15,1-4 13-15,0 0 14 0,2-4 8 16,-1 0 10-16,0-1 0 0,2-5-1 16,2-1-5-16,-1-1-1 0,0-1 5 0,-1-1-4 15,3-2 3-15,-3-1-2 0,3-4-8 0,-2 1-3 0,-1-3-6 16,-1-2-9-16,0 0-16 16,-2-2-11-16,-1 1-10 0,-3 0-1 0,-1 3 15 0,-6 3 19 15,-1 2 20-15,-2 4 17 0,-2 3-1 16,-4 3-18-16,-3 2-15 0,-1 2-10 0,-1 0 8 15,-5 6 19-15,2 4 12 0,-3 0 4 0,1 4-7 16,-4 2-4-16,3 1 2 0,1 1 1 0,2 3 1 16,3-3 0-16,2 3-2 0,4-1-1 15,-1 0-3-15,6-2-11 0,0 1-15 0,0-3-7 16,8-2-7-16,0-2 2 0,3 0 6 0,4-2 0 16,1-1 0-16,3-2-6 0,2-1-7 0,1-3-17 15,1 0-35-15,3-3-64 0,1 0-78 0,-9 0-187 16,-4 0 2-16</inkml:trace>
  <inkml:trace contextRef="#ctx0" brushRef="#br0" timeOffset="208481.22">20843 3952 2750 0,'0'0'-331'0,"0"0"-9"0,0 0 75 16,0 0 228-16,0 0 136 0,0 0-23 0,0 0-32 15,0 0-18-15,163 25-10 0,-112-24-8 16,9 0-22-16,-1-2-24 0,1 1-36 0,-2 0-73 16,-1 0-93-16,-16 0-142 0,-15 0-769 0</inkml:trace>
  <inkml:trace contextRef="#ctx0" brushRef="#br0" timeOffset="209353.13">22369 4245 2023 0,'0'0'-126'0,"0"0"79"0,0 0 108 0,0 0 66 15,0 0-63-15,0 0-46 0,0 0 13 0,0 0 18 16,0 0 7-16,0 0 1 0,0 0-7 16,0 0-9-16,0 0-4 0,25-74-9 0,-27 70-15 15,-4 0-17-15,0 1-23 0,-1 0-15 0,-1 1-11 16,-3 1-1-16,2 1 2 0,-2 0 0 15,-4 0 4-15,2 1 4 0,-5 4 6 0,3 1 3 16,-3 4 2-16,1-1 0 0,1 4-2 0,1 0 9 16,1 4 4-16,2-2 4 0,-1 3 3 15,5-1-4-15,1 1-3 0,0-1-7 0,5-2-2 0,1 0-8 16,1-4 1-16,0-1 7 0,7 0 7 16,-1-3 17-16,1 0 11 0,1-3 11 0,4 0 3 15,-2-2 9-15,1-2 6 0,3 0 4 16,1-2 2-16,3-4-7 0,-2-2-7 0,1-1-6 0,0-2-3 15,1-2-5-15,-1 1-1 0,0-2-6 16,1-1-3-16,0-3-2 0,2-1-5 0,1-3-4 16,-1 1-9-16,0-4-7 0,2-2-17 0,-1-3-17 15,2 0-32-15,-1-4-27 0,-2 1-26 0,1-3-15 16,-1 0 17-16,-5 2 14 0,0 2 41 16,-4 5 41-16,-4 2 30 0,-4 8 35 0,1 5 34 15,-4 3 31-15,0 6 11 0,0 1-37 0,-4 2-62 16,-1 3-26-16,-1 5-2 0,-5 4 41 0,-4 8 48 15,1 6 10-15,-3 3-7 0,-2 6-4 16,4 0-4-16,1-1-10 0,1 1 5 0,1-3-11 16,4 1-7-16,-1-1-7 0,5-2-13 0,3-1 0 15,1-3-8-15,1-1-11 0,7-1 0 16,3-2-9-16,3-4-2 0,1 1 8 0,2-6 5 16,3-1 2-16,1-3 10 0,3-2 1 0,1-3 2 15,0-3 4-15,1-1 2 0,-1 0 6 0,-2-3 1 16,0-2 14-16,-2-1 9 0,0-2 5 0,-3-3 7 15,0 3 0-15,0-4-5 0,-1-2-9 0,1-2-6 16,0-1-16-16,1-2-6 0,-3-2-6 16,3 1-3-16,-4 0-1 0,-3 0 5 0,-3 5 12 15,-4 1 10-15,-4 0 14 0,-1 6 5 0,0 1-3 16,-4 1-14-16,-3 4-12 0,-3-1-10 0,-1 3-5 16,-4 0 4-16,-3 4-5 0,0 4 4 15,-4 5-4-15,0 1 4 0,1 1 2 0,0 3 4 16,2 0 6-16,0 2-4 0,2 0 1 0,5 0-6 15,3-1-7-15,1 1-6 0,6-2-11 0,2 0-13 16,0 0-17-16,5-1-10 0,7-1-8 16,3-2 2-16,6 0 3 0,5-2 1 0,1-3-9 15,4-2-27-15,1-2-38 0,2-3-62 0,-2-1-70 16,-5-1-41-16,-10 0-458 0</inkml:trace>
  <inkml:trace contextRef="#ctx0" brushRef="#br0" timeOffset="211358.82">11846 5337 1490 0,'0'0'-130'16,"0"0"54"-16,0 0 76 0,0 0 95 0,0 0 0 16,0 0-44-16,0 0-23 0,0 0 1 0,0 0 5 15,0 0-1-15,-52-128-2 0,45 116-4 16,-1 0 1-16,-2 2 0 0,2 2-2 15,1 2-1-15,-2 1-6 0,0 4-12 0,-2 1-11 16,1 0-17-16,-5 2-14 0,2 7-7 0,-1 2 0 16,-2 4 9-16,-2 4 8 0,5 1 5 0,-2 2 5 15,0 2 1-15,5 1-1 0,-1 0 1 0,2 0-2 16,6 0-3-16,1-4-3 0,2 1 0 0,0-4-2 16,4 0 5-16,4-3 2 0,1-4 3 15,3 0 1-15,0-5 4 0,5-3 9 0,-3-3 5 16,4-2 8-16,0-6 2 0,-1-3 0 0,2-3 1 15,-1-2 0-15,0-2 3 0,-4-1-2 0,3 0 0 16,-4-2-1-16,-2 0 0 0,0 0 0 16,-2 2 3-16,0-2-3 0,-2 4-1 0,-3 1-2 15,-2 2 0-15,1 3 6 0,-3 0-3 0,0 5 1 16,0 3-9-16,0 2-13 0,0 1-20 0,0 0-38 16,0 0-24-16,-4 4-1 0,3 4 20 0,-1 5 35 15,0 2 27-15,-4 3 5 0,5 1-3 0,-1 3-2 16,1-3 0-16,1 0 3 0,0-2-3 15,3 0 2-15,4-3-2 0,-2-1 0 0,4-4 7 16,-1-1 6-16,2-2 9 0,1-3 7 0,0-1 11 16,0-2 7-16,5 0 6 0,-2-5 1 0,-2-3-5 15,5-2-11-15,-5-2-10 0,5-2-6 16,-3 1-7-16,3-1-3 0,-3-1-3 0,2 1-1 16,-3 0-2-16,3 0-2 0,-2 3-2 15,-3 1-5-15,7 2 2 0,-6 2-6 0,5 3-4 16,-6 2-3-16,1 1-11 0,-3 0-3 0,0 7 0 15,-3 1 9-15,2 2 7 0,-3 2 9 0,-1 1 5 16,-1 1 2-16,1 3 4 0,-4 0 2 16,0-1 2-16,0 0-3 0,0 1 3 0,0 0-1 15,-4-3 0-15,2 0 4 0,1 0-1 0,0-2 2 16,0-2 4-16,1-1 4 0,0-3 0 0,0-2 3 16,0-1 2-16,0-3 9 0,2 0 18 0,0-5 8 15,5-3-1-15,0-4-17 0,0-2-20 0,3-4-12 16,3 0-4-16,-2-3-2 0,0 2 0 15,1-1 1-15,-3-2-2 0,1 0 2 0,-1 1-6 16,1-3-1-16,-4 5-3 0,2 1-3 0,2 3 3 16,-5 2 0-16,1 3 1 0,-1 5-10 0,-3 0-7 15,1 4-22-15,-2 1-13 0,3 0-5 16,-2 0 3-16,2 6 20 0,-3 2 19 0,4 1 17 16,-3 5 3-16,0 0 2 0,1 1-1 15,1 2-2-15,0-1 1 0,2 1 0 0,-1-1 1 16,3-1-7-16,0-1 7 0,0-1-2 0,2-1 2 15,-2-2 6-15,4-2-4 0,-3-2 3 0,2-2 3 16,0-1 7-16,0-3 10 0,-1 0 9 0,2-5 3 16,0-3 0-16,3-5-6 0,-1 0-8 15,-3-2-3-15,2-2-5 0,0-4 2 0,-1 2 0 16,-1-2-1-16,0-1-2 0,0-3-5 0,0 1-2 16,-1-4-3-16,0 1 1 0,0-3-4 0,-1-5-3 15,-1 1-8-15,2-5-14 0,-3-2-11 0,0 3-10 16,-1 0 4-16,-2 6 8 0,-2 3 22 0,-2 9 16 15,0 4 13-15,0 7 7 0,-2 5-5 16,-2 3-23-16,-2 1-51 0,1 5-17 0,-2 8 7 16,-3 5 24-16,0 8 40 0,1 3 12 0,-1 5-7 15,1 2-7-15,5 2 2 0,0 1-3 16,1 2 4-16,3 0-1 0,0-1 1 16,0-1 4-16,3-1-5 0,2-2 4 0,2-4-2 15,0-5-2-15,2-1-1 0,1-6-4 0,4-3-1 16,1-5 2-16,-2-1 2 0,2-4 7 0,-2-1 2 15,-1-4 4-15,0-3 10 0,1 1 2 0,-2-5 5 16,0-3 0-16,1-2-7 0,-2-3-3 0,1-1-5 16,-1-3-3-16,0 0-1 0,-1-3-2 0,3-1-3 15,-3-2-2-15,0 2-6 0,1-3-3 16,-2 2-2-16,-3 3 1 0,2 3 5 0,-4 2 1 16,3 5 1-16,-4 3-6 0,0 2-8 0,-2 3-16 15,0 1-21-15,0 0-11 0,0 0 3 0,0 5 26 16,0 2 27-16,0 2 18 0,3 4 6 15,-1 1-8-15,-2-1-6 0,1 2 0 0,0 0-1 16,1 3-3-16,-1-4 1 0,2 3 0 0,0-1 1 16,0 2 0-16,-1 1 0 0,4-2 0 15,-3 2 0-15,1-3 2 0,2 1-1 0,1-2-2 0,-1-2 3 16,3 0 1-16,3-4 6 0,2 1 5 16,-1-5 2-16,5-2 5 0,-4-3 3 0,4 0 3 15,-1-4 0-15,1-3 0 0,-1-2-4 16,3-3-1-16,-2 0-2 0,-4-2 0 0,4-3-2 15,-3 0-2-15,1 1-1 0,-3-4-3 0,0 1-1 16,-2 0-1-16,-3-2-2 0,-2-1-1 0,1 1 1 16,-4-2-3-16,-2 3 4 0,-1 1 2 0,0 3 2 15,0 3 5-15,-5 4 7 0,-1 2 3 16,-1 4-12-16,-2 3-22 0,-3 0-16 0,3 5 5 16,-4 2 12-16,1 5 18 0,1 3 3 0,0 1-12 15,-1 5-6-15,4-1-8 0,1 2 0 0,4 0-2 16,0 0-1-16,5 0 5 0,-2 0-2 15,1-2 1-15,2-2-5 0,5-1-11 0,0-2 0 16,1-1-5-16,3-3-2 0,1-1 11 0,5-1 2 16,-3-2 2-16,6-2 2 0,0-3-8 0,2-1-6 15,0-1-12-15,-1-1-19 0,2-4-34 0,0-2-61 16,-3-1-85-16,-6 0-27 0,-5 2-483 0</inkml:trace>
  <inkml:trace contextRef="#ctx0" brushRef="#br0" timeOffset="211585.3">12450 5000 1990 0,'0'0'-408'0,"0"0"64"0,0 0 284 16,0 0 113-16,0 0 2 0,160 8-25 0,-109-10-17 16,8-2-6-16,4-2-3 0,4 3-6 0,-1 2-16 15,-1 0-33-15,-2 1-77 0,-19 0-106 0,-14 0-529 16</inkml:trace>
  <inkml:trace contextRef="#ctx0" brushRef="#br0" timeOffset="213019.29">13550 5480 1597 0,'0'0'10'15,"0"0"12"-15,0 0 60 0,0 0 32 0,0 0-64 16,0 0-41-16,0 0-2 0,0 0-2 16,0 0 0-16,0 0-7 0,0 0 0 0,20-129-4 15,-11 116-1-15,0 3-2 0,1-1-6 16,2 3 0-16,-1 1-7 0,0 1-3 0,0 2-1 16,1 2-3-16,-1 1-2 0,0 1-6 0,0 0-10 15,-1 1-7-15,-1 4-5 0,1 2-3 0,-4 0 8 16,0 2 9-16,3 1 13 0,-3 0 13 15,0 3 7-15,-2-3 10 0,1 2 1 0,-2-1 6 16,0 2 3-16,-1-3 0 0,0 3 4 0,-1-4 1 16,-1-1 2-16,0-1 5 0,0-1 3 0,3-2 3 15,-3-1 2-15,1-2 4 0,-1-1 14 0,2 0 17 16,-2 0 8-16,1 0 5 0,1-4-10 0,0-1-17 16,1-5-13-16,2 0-12 0,0-3-11 15,1-3-7-15,3 0-3 0,0 0-4 0,-1-2-1 16,1 0-5-16,-2 2-2 0,2-1-6 0,1 2-2 15,-2 2-7-15,0 3-8 0,-1 1-5 0,1 2-18 16,2 1-12-16,-1 3-8 0,-1 1 0 16,2 2 6-16,-1 0 8 0,-2 0 6 0,0 5-5 15,3 1 0-15,-2 3-1 0,-1 0 7 0,-1 4 12 16,4 0 13-16,-4 2 10 0,1 2 6 16,0-1 8-16,0 1-3 0,-1 0 5 0,1 0-1 15,1-1 1-15,-1-1 0 0,5 0 2 0,-2-1 0 16,1 1-7-16,-1-3 5 0,0-1-2 15,2-1 7-15,0-2 9 0,1-2 5 0,2-3 7 16,-2-2 4-16,1-1 5 0,0-1 2 0,1-6 5 16,0-1 0-16,-2-2 4 0,0-1 4 0,0-2 4 15,0-1 6-15,-2 0-1 0,1-2 4 0,-1-1-7 16,-1-1-8-16,1 0-8 0,-3-3-8 0,2-1-6 16,-1 1-2-16,-4-3 1 0,0 3-4 15,-2 0 7-15,-3 2 5 0,0 1 3 16,-2 4 3-16,-6 3 0 0,-1 3 5 0,0 1-2 0,1 3 5 15,-3 3-8-15,2 1-16 0,-1 0-10 0,-1 6-19 16,-1 2-7-16,2 2-7 0,1 3-4 16,-1 3-4-16,1 0-7 0,1 1-6 0,-1 1 1 15,3 1 0-15,2 0 5 0,1-2 1 0,2 0-4 16,1 1 8-16,0-4-3 0,0 0 4 16,3-3 2-16,2-1-8 0,1-1-4 0,3-2-4 15,1-2 5-15,0-3 8 0,1 0 16 0,0-2 11 16,-1 0 10-16,3-6 4 0,-2-2 2 0,1 1 3 15,0-3-5-15,-2 1 4 0,-1 0-1 16,1-1-1-16,-3-3 2 0,0 1-5 0,0 1-3 16,-1 0-2-16,0 0-8 0,-1 1-7 0,0-1-10 15,0 3-19-15,0 2-19 0,-1 2-28 0,1 0-24 16,-2 4-19-16,-1-2-13 0,2 2 6 0,-3 0 14 16,2 2 36-16,-3 2 35 0,2 3 28 15,-2 1 21-15,0 1 5 0,0 3 3 0,1-1-2 0,2 2 3 16,-1 1 1-16,1-1 1 0,1 3 5 15,2-4 3-15,1 1 2 0,0-2 2 0,2 1 0 16,1-3 8-16,-1-1 6 0,2 0 7 0,-3-3 11 16,3-2 2-16,0-1 12 0,-4-2 15 15,2 0 13-15,-1 0 12 0,3-1-3 16,-4-6-6-16,2 1-13 0,1-1-8 0,-3-2-2 0,1-2-1 16,-2-1 3-16,1 1-9 0,3-3-11 15,-2 0-21-15,1-1-15 0,1-1-13 0,0-2-8 16,1-1-4-16,2 1-6 0,0-3-3 0,1 3-5 15,-1 2-1-15,-1 1 2 0,-1 2 2 0,-1 4 1 16,-2 2-2-16,0 4-4 0,-3-1-11 16,0 2-10-16,0 2-4 0,-1 0-4 0,-2 0 1 15,1 0 4-15,-3 4 3 0,1 1 8 0,-1 3 17 16,2 3 11-16,-2 1 11 0,0 2 8 0,0 1-4 16,0 1 1-16,0 0-1 0,0 1-6 0,0 1-2 15,3-1-1-15,0-1-6 0,0 1 3 0,2-2 0 16,1 0 1-16,2-2 5 0,0 0-5 15,1-1 1-15,1-1 3 0,2-4 0 0,1 2 9 16,4-5 6-16,-3 1 3 0,3-3 9 16,-1-1-1-16,1-1 1 0,-1 0 0 0,1-3-2 15,-1-3 2-15,3-2-1 0,-1-1-1 16,-2 0 3-16,1-2-1 0,-3 1 3 0,2-3-1 16,-3-1-3-16,1 1-2 0,-1-2-3 0,0-2-6 15,-1-1-2-15,-1 0-8 0,-1-2-5 0,-1-2-4 16,-2 0-8-16,-2 1-3 0,-1 2-1 0,-1 1 4 15,-3 1 8-15,0 6 8 0,0 2 14 0,-4 3 15 16,-1 3 9-16,-1 2 6 0,-1 1-13 16,-1 2-19-16,-2 5-14 0,0 3-11 0,-3 3-2 15,2 3 4-15,0 4 0 0,0 0-5 0,3 1-2 16,1 3-3-16,-1-2-5 0,5-1-11 0,1-1-9 16,2-2-13-16,0-2-22 0,2-2-31 0,1-2-34 15,6-2-22-15,1-1-59 0,6-2 4 0,-3-4-254 16,-5-1 303-16</inkml:trace>
  <inkml:trace contextRef="#ctx0" brushRef="#br0" timeOffset="-214726.59">16089 4854 120 0,'0'0'241'0,"0"0"-126"0,0 0 19 16,0 0 18-16,0 0 10 0,0 0-13 0,0 0-22 15,0 0-36-15,0 0-41 0,0 0-40 16,0 0-29-16,0 0-8 0,0 0 6 0,-62 9 17 16,69-9 23-16,5 0 27 0,5 0 12 15,5 0 2-15,6-3-5 0,7-3-14 0,3-2-6 0,6-2-5 16,7 0-2-16,2 1-5 0,6-2-5 0,2 0-4 15,3 1-1-15,5-1-2 0,3 0 0 0,3-1-1 16,-1 2-4-16,-1 0 7 0,2 2-2 16,0-1 0-16,-1 2 0 0,1-1-3 0,0 2-1 15,-2 1 6-15,-2 1 0 0,-1-2-7 0,-3 1 3 16,-3 2 2-16,-1-1 10 0,4 2 4 16,-2-2 1-16,3 0-5 0,1 0-8 0,0 2 2 15,1-2-1-15,-1 2-1 0,2-3-3 0,-5 3-1 16,-1-1-3-16,-2 0-3 0,-2 0 4 0,-1 1-6 15,-1-1 2-15,-3 0-1 0,0 1-1 16,-2 0 0-16,3-1 1 0,-3 1-2 0,-3-3-1 16,2 3 3-16,1 0-2 0,-2-2 3 0,-2 2-4 15,1-2 4-15,0 2-1 0,-1-3-1 16,1 4 5-16,-4-1-6 0,3 1 2 0,0 1 1 16,-3 0-4-16,0 0 3 0,0 0-1 0,0 0-1 15,-2-1-2-15,-1 2 4 0,1 0-3 16,-3 1 2-16,0 0 0 0,-1 0-2 0,-1-1 1 15,0 0-1-15,-2-1 4 0,1 0-7 0,-4 1 3 16,3-1-1-16,-3 0-2 0,1 0 6 0,-1-1 0 16,2 1 0-16,-2 0-4 0,4 0 6 0,-2 0-2 15,0 0 1-15,1 0 0 0,1 0-2 0,0 0 0 16,-4 0 0-16,4 0 1 0,2 0-1 0,0 0-1 16,-1-1 1-16,1 1-2 0,2 0-1 15,-2 0 2-15,0 0 0 0,-1 0 0 0,-2 0 2 16,0 0-3-16,-2 0 2 0,-1 0-1 0,-2 0 1 15,-3 1-1-15,-1 0-1 0,0-1 4 16,-4 1-4-16,4-2 3 0,-3 2-2 0,-1 0 1 16,4-1 2-16,-3 0 0 0,4 0 1 0,-1 0-2 15,3 0 0-15,-1 0 0 0,2 0 0 0,-1 0 0 16,0 0-1-16,-1 0 5 0,3 0-1 16,-2 0-1-16,-1 0-2 0,-1 0-3 0,-3 0 0 15,2 2 1-15,-3-1 2 0,-2-1 1 0,4 0-2 16,-1 1-1-16,2-1 0 0,-1 0 1 15,2 0 0-15,-2 0 0 0,2 0-1 0,-3 0 2 16,2 1 0-16,0-1 0 0,0 1-3 0,0 0 1 16,-3 2-1-16,3-2 1 0,-4 1 0 0,-2-1 0 15,1 1-4-15,-5-1 0 0,0 0 2 0,1 0-1 16,0 0 4-16,1-1 0 0,2 1-1 0,-2 2 0 16,4-2 0-16,-1 0 0 0,1 0-2 15,-2 0 2-15,2 2 0 0,1-2 2 0,-1 0-3 16,1 0 2-16,0 0-1 0,2 1-2 0,-6-1 3 15,5 0-1-15,-5 0-1 0,-1 0 3 0,-1-1-3 16,0 1 0-16,-1 0 1 0,-2-1 0 16,2 0 0-16,-3 1 2 0,1-1-1 0,0 0-1 15,0 1 1-15,-2-1 0 0,0 0-1 0,2 0 0 16,-2 0 2-16,2 0-3 0,-3 0-1 0,4-1 0 16,0-1 0-16,2 2-2 0,4-1 4 15,-3 1-1-15,3 0-1 0,1 0 3 0,-3 0-2 16,1 0-1-16,0 1 0 0,0 1 0 15,-3 2 0-15,1-2 0 0,0 1 2 0,-2 0-1 16,1 0-1-16,-1 0 4 0,-1 0-2 0,2-1-2 16,-4 1 3-16,2-1-4 0,-5-1 3 0,3 0 2 15,-3 2-1-15,0-2 1 0,-1 0-2 0,-1 0 2 16,-4-1-2-16,2 1-2 0,-5-1 2 0,0 0-5 16,-3 0-4-16,-1 0-8 0,0 0-20 0,0 0-25 15,0 0-40-15,-3 0-76 0,-2 0-136 16,3 0-93-16,-3-1-585 0</inkml:trace>
  <inkml:trace contextRef="#ctx0" brushRef="#br0" timeOffset="-213402.97">11545 5856 868 0,'0'0'13'16,"0"0"-62"-16,0 0 18 0,0 0 15 16,0 0-1-16,0 0-6 0,0 0-10 0,0 0 24 15,0 0 28-15,0 0 15 0,0 0 11 0,0 0 9 16,0 0 1-16,0 0-9 0,128-22-5 0,-94 16-14 16,4 0-6-16,-2 1-6 0,4-1-8 0,0 2 0 15,1 0 0-15,0 1 1 0,4-1-1 0,-3 2 1 16,1 0-1-16,2-1 1 0,0 1-2 15,0-1-1-15,0 0-2 0,-2 2 1 0,-3 0 4 16,0 0-3-16,-4 0 2 0,1 1-3 0,-2-1-1 16,0 0-1-16,-3 0 0 0,2-1 3 0,-1 0-2 15,-1 1 3-15,-1-1 0 0,0-1-1 16,1 1 3-16,-1-1 1 0,2 0 0 0,1 1-2 16,-2 0 2-16,-1 0-6 0,5 1 1 0,-3 0-1 15,0-1-3-15,-1 2 3 0,-1-1 1 16,2-1 2-16,0 1-2 0,-2 1 3 0,2-1-1 15,-1 0 1-15,2 1 1 0,0-1 1 0,-1 0 2 16,-2-1 0-16,5 0 4 0,-1 1 1 0,1-1 0 16,-1 2-2-16,3-2-2 0,0 1-3 15,1 0-2-15,1 0-1 0,0 0-1 0,2 0 4 16,-2 1-2-16,0-2 0 0,0 1-2 0,0 1-1 16,0-1 0-16,0-1-2 0,4 1 2 0,-4 1-6 15,1 0 1-15,0 0 0 0,2 0 0 0,-4 0 2 16,4-1 0-16,-5 0 0 0,1 1-2 0,2-1 4 15,-3 0-3-15,0-1 1 0,-3 2 1 16,-2 0-1-16,-1 0 0 0,-4 0-1 0,1 0 1 16,-1 0-2-16,0 0 2 0,-1 0-1 0,2 0 1 15,-2 0-1-15,2 0 1 0,-2 0 0 16,1 0-3-16,2 0 4 0,-2 0-2 0,2-1 1 16,1-2 4-16,1 2-3 0,-1-1-1 0,1 1 1 15,-1 1 0-15,1 0-2 0,2 0 1 16,-3 0-1-16,3 0 1 0,-3 1 2 0,-1 2-1 15,1 0 3-15,-3 0-1 0,0-1 2 0,-1-1-1 16,1 1 1-16,-1 0-1 0,-3-1-2 0,-2 2 1 16,-2-2 1-16,1 0 0 0,-2 0 1 0,-3 0 1 15,0-1-3-15,-2 0-3 0,2 1 2 16,-2-1 2-16,-2 0 3 0,2 0 3 0,-2-1-1 16,1 1-2-16,-1 0 0 0,-1-1 1 0,-2 0 1 15,0 1-1-15,-2-1 2 0,0 0 2 0,1-1 0 16,-3 1 2-16,0 0 1 0,-1 1-3 15,1-2 7-15,-2 1 2 0,-2 1 1 0,1-1 7 0,-2 1-6 16,1 0 0-16,-1 0-2 0,0-1-5 16,0 1-4-16,0 0-9 0,0 0-10 0,0 0-19 15,0 0-34-15,0 0-53 0,-1 0-81 0,-1 0-116 16,1 0-55-16,0 0-487 0</inkml:trace>
  <inkml:trace contextRef="#ctx0" brushRef="#br0" timeOffset="-209326.69">15721 5322 341 0,'0'0'4'0,"0"0"1"0,0 0 29 15,0 0 28-15,0 0 12 0,0 0 9 16,0 0-7-16,0 0-10 0,0 0-1 0,0 0-7 16,0 0-13-16,0 0-15 0,-24-9-12 0,24 8-7 15,0 1-9-15,0 0-6 0,2-1 1 0,1 0-1 16,2 0 7-16,3-2 7 0,1 2-3 0,4-1 0 16,0 1-4-16,2 1-2 0,3-2-1 15,-3 2 0-15,1 0 1 0,0 0-1 0,1 0 1 16,0 2 0-16,0 0-2 0,0 1-1 0,2 0-1 15,0 0 3-15,1 1-2 0,0 0 2 16,0 0 0-16,-4 1-2 0,1 0 2 0,0-1-2 16,-1 1 0-16,-1 0-1 0,5-2 0 0,-3 2 0 15,-1-2 0-15,4 1 0 0,-1-1 1 0,2 1-1 16,-1-1 1-16,0 0 1 0,1-1-2 16,1 2-1-16,-1-1-3 0,1 1 1 0,0-2 1 15,-3 2-1-15,2-2 3 0,2 2-1 0,-1-1-1 16,-2 1 1-16,1-1-2 0,0 3 4 15,-2-1-1-15,1-1 2 0,-1 1 0 0,-4-1-1 16,2 2-3-16,-5 0 0 0,1-1 2 0,-1 2 1 0,1 0 2 16,-1 0 0-16,-1 1 0 0,0 1-3 15,5-1 1-15,-4 2 0 0,4-1 1 0,-1 0 0 16,3 0 1-16,-5 1-1 0,6-2 0 0,-4 2 1 16,1-1-1-16,-1 0 2 0,1 2 0 0,1 0 0 15,-1 1-1-15,1-1 0 0,1 1 1 16,0-1-2-16,-2 2 4 0,3-1-2 0,-3 4 3 15,1-1 1-15,0-1-2 0,3 0 0 0,-3 1 0 16,0 3 2-16,2-3 1 0,-1 3-1 16,-3-1 3-16,2 1 1 0,3 1 0 15,-3-1 4-15,0 0-1 0,2 0-5 0,0 2 5 16,1-2-3-16,1 0-2 0,-1 1 1 0,1 0-6 16,0-1-1-16,-1 0 0 0,2 0 2 0,0 0-1 15,0 0 0-15,2 0-1 0,-3-1 1 0,2 0-2 16,-1 2 1-16,-2-3 0 0,-2 2-1 0,0 1 0 15,0-2 0-15,-3 2 0 0,2-1 0 16,-6-2 2-16,2 1 5 0,-1-2 5 0,0 2 7 16,-1-1-1-16,-3-1-2 0,1 0-4 0,0 1-1 15,-1-1-2-15,1 1 2 0,-1-1 0 0,2 2-3 16,-3-2 0-16,1 2-2 0,0-1 1 0,3 0 0 16,-2 1 1-16,0 3-2 0,2-2-1 0,-1 0 3 15,0 2-3-15,1 1 3 0,-1-2 1 16,-1 2-1-16,1 2-2 0,-2-1-4 0,2 0 1 15,-3 1-5-15,1 0 6 0,1 0 0 0,-1-1 0 16,2 1 3-16,-3-1-3 0,0 0-3 0,2 0 0 16,1 0-1-16,-3 1 0 0,-2-2 1 15,3 1 1-15,-4-1 1 0,3-2-2 16,-1 1 2-16,-2 0-1 0,2-2-3 0,-2-1 2 16,4 1-2-16,-4-1-1 0,3-2 0 0,0 0-2 15,-2-1-1-15,4-1-1 0,-2 1 1 0,-2-1-5 16,2-3-5-16,0-1-15 0,-1 0-26 0,0-2-35 15,-3-1-43-15,-1-1-47 0,2-2 3 16,-4-2 18-16,1-1-222 0,-1 2 355 0</inkml:trace>
  <inkml:trace contextRef="#ctx0" brushRef="#br0" timeOffset="-208873.33">17550 6964 1049 0,'0'0'-44'0,"0"0"27"0,0 0 33 16,0 0 19-16,0 0 0 0,0 0-20 0,0 0-13 15,0 0 14-15,0 0 11 0,0 0-8 16,0 0-2-16,0 0-7 0,0 0-2 0,53 118 6 15,-40-98 1-15,2 2 0 0,-3-1-1 0,3-1-5 16,1 0-3-16,2 2-3 0,-2-3 0 16,1 0 2-16,4-1-1 0,-2 0 2 0,2-3 0 15,0 0-3-15,0-2 0 0,1-2 2 0,-1-1 2 16,-1-2 7-16,3-3 9 0,-5 0 5 0,-1-4 6 16,1-1 13-16,-3 0 8 0,1-4 13 0,-4-3 7 15,4-1-1-15,-3-2-7 0,-2 0-9 0,4-1-6 16,-4-3-8-16,0 1-7 0,-1-1-4 0,-1-2-12 15,2-1-2-15,-2-3-6 0,-2 0-4 16,3-1 1-16,2-2-5 0,-4 0 0 0,0 0-1 16,4-2-5-16,-4 0 1 0,2 0-3 0,-1 0-2 15,-3 0-1-15,0 4-7 0,2 1-6 16,-5 4-12-16,5 3-15 0,-6 4-22 0,0 3-32 16,1 3-43-16,-3 1-80 0,0 2-108 0,0 0-15 15,0 0-420-15</inkml:trace>
  <inkml:trace contextRef="#ctx0" brushRef="#br0" timeOffset="-206315.55">15541 7544 2007 0,'0'0'-80'0,"0"0"50"0,0 0 63 0,0 0 41 16,0 0-29-16,0 0-60 0,0 0-24 15,0 0 0-15,0 0 18 0,0 0 12 0,0 0 2 16,0 0-4-16,26 9-7 0,-3-9-13 0,-1 0-15 15,3 0-24-15,0 0-32 0,1-1-28 0,0-1-51 16,-2 1-42-16,-2-2-47 0,-4 2-49 16,-7 1-199-16</inkml:trace>
  <inkml:trace contextRef="#ctx0" brushRef="#br0" timeOffset="-206112.68">15542 7723 1945 0,'0'0'-125'16,"0"0"32"-16,0 0 61 0,0 0 78 0,0 0-7 15,0 0-28-15,0 0-2 0,0 0 2 16,0 0 3-16,0 0-5 0,0 0-9 0,0 0-6 16,132 26-11-16,-99-33-21 0,2 0-39 0,2-1-56 15,-2 1-90-15,-4 1-103 0,-5 2-23 16,-12 1-316-16</inkml:trace>
  <inkml:trace contextRef="#ctx0" brushRef="#br0" timeOffset="-203826.13">16163 7686 985 0,'0'0'124'0,"0"0"-241"0,0 0 43 16,0 0 91-16,0 0 28 0,0 0-12 0,0 0-23 15,0 0-8-15,0 0 3 0,52-118 1 0,-38 101-1 16,-1 1 2-16,4 2 1 0,-3 2 1 0,0 4 1 15,1 0-2-15,-3 5-4 0,0 1-3 16,-3 2-4-16,-1 0-4 0,-1 5 4 0,-4 4 10 16,0 2 7-16,-1 3 11 0,-2 2-2 0,0 2-5 15,0 2-2-15,0-1-4 0,-2 1-1 0,-2-1-1 16,2 0-2-16,-1-2 3 0,0-1-1 16,2-2 1-16,1-2-2 0,0-2 2 15,0-2-2-15,0-3 5 0,3-1 3 0,-2-3 4 16,2-1 13-16,-1 0 12 0,-2 0 10 0,2-5-2 15,2-4-12-15,1-2-19 0,0-3-15 0,2-1-3 16,1-2-4-16,2-1 0 0,0 0-3 0,-1 1 0 16,2 0-3-16,-1 2 1 0,0-2-2 0,1 5-3 15,-1 2-1-15,0 2-4 0,1 2-3 16,-3 3-3-16,-2 3-1 0,0 0 0 0,-1 3 3 16,0 5 9-16,-2 2 6 0,2 3 7 0,-3 2 0 15,-1 3-1-15,-1 0-5 0,0 1 0 0,0 1-2 16,0 0-2-16,0-1 1 0,0-1 0 15,1-1 2-15,1-1 3 0,0 1 2 0,2-6 0 16,-3-1 0-16,0-3 0 0,1-2 3 0,0-2 2 16,0-1 12-16,0-2 25 0,-1 0 19 0,-1-3 3 15,2-4-11-15,1-3-27 0,0-2-20 0,-1-6-4 16,2 1-2-16,1-1 1 0,-2-1-2 16,5-1-4-16,-2 2-3 0,2-2-1 0,0 2-1 15,2 0-2-15,0 2 0 0,0 0 0 16,1 5-4-16,1 1-1 0,-4 3-5 0,1 2-4 15,1 4-5-15,-1 0 1 0,-1 1-2 0,0 5 4 16,1 3 5-16,-2 0 4 0,3 4 4 0,-3 2 0 16,-3 0 0-16,2 1 2 0,-3 2 0 0,1-2 4 15,0 1-3-15,-1 0 5 0,1-1-3 16,0 3 2-16,-2-4 1 0,2 1 0 0,0-2-1 16,-2-1 1-16,2-3 3 0,1-2-1 0,-2-1 3 15,2-2 1-15,-3-2 1 0,-1-2 3 0,3 0 8 16,-1 0 8-16,-1-4 1 0,3-5-2 0,0 0-5 15,-1-3-7-15,1-1-2 0,-2-1 2 16,3 0-2-16,-3-4 0 0,1 3 1 0,1-2-6 16,1 1-1-16,0 0-5 0,1-1-2 0,-2 3-2 15,2 2 1-15,1 3 1 0,-5 2-4 16,4 2 0-16,-4 4-10 0,-2 0-7 0,3 1-6 16,0 0 3-16,-2 5 5 0,5 0 6 15,-4 4 9-15,1 0 0 0,-1 1 3 0,-1 1 0 16,-2 2 2-16,0 2-4 0,1 0 0 0,0-1 1 0,0 0-4 15,1 0 6-15,1-3 0 0,-1 2 0 16,-1-4 4-16,6-1-4 0,-4-1 3 0,2-2 1 16,1-2 4-16,1-2 9 0,0-1 8 0,-1 0 6 15,1-2 10-15,-3-4-2 0,3-2 1 0,-4 0-1 16,4-4-11-16,-4 2 0 0,3-1-7 16,-3-1-3-16,4-1 1 0,-4 0-2 0,5-1-3 15,-5 1-2-15,4 0 1 0,-4 2-4 0,4 0 1 16,-4 0-1-16,2 3 1 0,-2-1 0 15,-1 4 1-15,-2 0 1 0,0 4-5 0,0 1-10 16,0 0-11-16,0 0 0 0,0 6 5 0,0 1 17 16,-2 4 9-16,-1 0 0 0,-2 3 0 0,3 1-5 15,-2 1-1-15,0 1-4 0,1 0 0 16,3 1-2-16,-2 0-1 0,2 0 1 0,0 1-3 16,4-3 6-16,-1-1-3 0,5-2 4 0,0-3-3 15,-1 0 1-15,2-1 0 0,-1-2 3 16,3-3 5-16,-1-1 2 0,5-1 4 0,-3 0-2 15,-1-2 3-15,2 0-1 0,1-4-1 0,-2 0 1 16,0-1-7-16,-3-3-2 0,1 0-2 0,-2 0 2 16,-3-2 4-16,3-2 2 0,-3 1-2 0,1-2-2 15,-2-2-1-15,0 1-4 0,-2 1 0 0,0-1-3 16,1 1 0-16,0 1-4 0,-2-1 0 0,0 2-7 16,0 0-9-16,2 0-5 0,1 1-9 15,-2 1 2-15,-1 2 2 0,1 0 7 0,0 3 3 16,-2 2-7-16,2 1-9 0,-2 1-22 0,0 0-13 15,0 0 4-15,0 0 14 0,0 4 25 16,0-1 19-16,0 3 8 0,0-2 3 0,-2 2 3 16,-1 0-1-16,2 0 5 0,0-2 3 0,0 2 11 15,0-3 11-15,0 2 12 0,-5-1 17 16,6-1 7-16,-1-1 3 0,0 1-3 0,0-2-9 16,1 0-12-16,0-1-8 0,0 0-9 0,0 0-4 15,0 0 1-15,0 0 0 0,0 0 2 0,1 0 1 16,0-2-5-16,0-2-8 0,7 0-4 15,-4-2-6-15,3 0-3 0,-2-2 0 0,2 1 0 16,2-2 1-16,-1-1-2 0,-2-1 2 0,0 0-2 16,2-1-3-16,-3 0 4 0,2-1-1 0,-2-1 2 15,0-1 1-15,-1 1-1 0,1-2-2 0,-3 0-1 16,-1-4-2-16,2 3 0 0,-3 1 2 0,0 0 4 16,0 3 5-16,0 0 1 0,-4 2 3 15,2 2-3-15,-2 0-4 0,1 2-2 0,1-2-3 16,1 2-2-16,-1 1-4 0,0-1 2 0,0-1-3 15,2 0-1-15,-1-2 3 0,1 2-2 16,0-1 0-16,0 1 2 0,-1 2-1 0,1-1 4 16,-1 1 3-16,1 2 1 0,-1 1 2 0,0 0-1 15,0 3-5-15,-1 0-9 0,-1 2-12 0,1 0-2 16,0 5 0-16,-5 2 9 0,1 5 8 16,0 2 4-16,-2 2 0 0,0 3-2 0,2 1 2 15,-2 2 0-15,0 1 2 0,0 2 0 0,2-1-4 16,-1 3 6-16,3 0 0 0,-1 0 1 15,3-2 4-15,2-2-7 0,0-1-5 0,0-4-1 16,7-1-5-16,0-3 0 0,0-1 1 0,5-1-1 16,2-3 4-16,-2-3 0 0,-1-1 0 0,0-1-1 15,2-4-2-15,-1-1 4 0,2-1 5 0,-2 0 7 16,-2-4 6-16,2-2-3 0,-1-2-3 0,1-1-4 16,1-2-4-16,-3 1 2 0,1-1 0 0,-1-1 0 15,-1-2 1-15,-1-1-4 0,-2-2-1 16,2-1-1-16,-4-1-3 0,3 1 0 0,-1-3-2 15,-1 0-3-15,2 0-4 0,-3-4-5 16,2 1-3-16,-3-1-2 0,1-1 3 0,2 1 6 16,-4 1 8-16,1 0 7 0,0 3 6 0,-2 1 4 15,-1 5 3-15,0 1 6 0,0 4 7 0,0 3 10 16,-2 3 4-16,-2 3-4 0,2 1-13 0,-1 0-22 16,-1 1-14-16,0 6-7 0,1 4 3 15,-3 4 8-15,3 2 5 0,-3 4 1 0,3 3 4 16,-5 1 2-16,5 2 2 0,-3 3 0 0,2 0-3 15,-2 1-1-15,3 1 0 0,-2-2-2 16,5 0-2-16,0-1 1 0,0-4-5 0,0 2 0 16,2-5-5-16,2-3-7 0,4 0-6 0,1-2-5 0,3-3-1 15,0-3 0-15,8-2 3 0,0-3 1 16,1-3 4-16,3-3 4 0,-1 0 5 0,0-9 3 16,-1 0 0-16,4-2 1 0,-7-3 1 0,2 0 1 15,-4-1 5-15,0-1 4 0,-2-1 3 16,-3-1 3-16,-6 1 4 0,1 0 2 0,-3 1 6 15,1 1 4-15,-4 3 9 0,-1 3 7 0,0 2 8 16,0 3 1-16,0 1-9 0,0 3-13 0,-2 0-21 16,-2 3-7-16,0 4 1 0,1 2 10 15,-4 3 12-15,-1 2 0 0,3 4 1 0,-4-1-7 16,1 0-2-16,0 3 3 0,4 0 2 0,-2 0 3 16,2 0-1-16,0-2-3 0,1-1-8 15,3-2-8-15,0-1-8 0,3-4-5 0,4-2-13 16,2-2-13-16,2-1-15 0,3-4-17 0,2-1-32 15,2 0-75-15,1-7-119 0,-4 0-47 0,-5 2-509 0</inkml:trace>
  <inkml:trace contextRef="#ctx0" brushRef="#br0" timeOffset="-203678.52">18015 7427 1655 0,'0'0'29'0,"0"0"-7"0,0 0 6 15,0 0-17-15,0 0-33 0,0 0-14 0,0 0 8 16,0 0 0-16,0 0-15 0,0 0-27 0,0 0-45 16,0 0-70-16,0 0-88 0,0 0-38 15,12-4-323-15</inkml:trace>
  <inkml:trace contextRef="#ctx0" brushRef="#br0" timeOffset="-203515.86">17505 7478 1927 0,'0'0'-113'0,"0"0"17"0,0 0 39 0,0 0 36 15,0 0-14-15,0 0-11 0,0 0-1 16,0 0-11-16,0 0-46 0,137 17-70 0,-99-20-95 16,-10 0-238-16,-8 0 107 0</inkml:trace>
  <inkml:trace contextRef="#ctx0" brushRef="#br0" timeOffset="-203341.85">17734 8022 1792 0,'0'0'18'0,"0"0"39"0,0 0 32 15,0 0 20-15,-92 125-39 0,83-105-63 0,3-2-29 16,3-4-40-16,3-3-43 0,3-3-64 0,4-2-75 15,3-4-79-15,0-2-35 0,-3 0-501 0</inkml:trace>
  <inkml:trace contextRef="#ctx0" brushRef="#br0" timeOffset="-202493.59">17982 7740 1381 0,'0'0'24'15,"0"0"16"-15,0 0 48 0,0 0 23 0,0 0-12 16,0 0-32-16,0 0-7 0,85-120 2 0,-73 110-12 16,6 2-17-16,-4 3-12 0,4 1-3 15,-5 4-3-15,3 0-2 0,-4 2-3 0,0 3-10 0,-3 3 3 16,1 1-1-16,1 3 5 0,-3-1 2 16,-4 2 0-16,2 1-4 0,-4 1-3 15,-1 0-2-15,-1 1-5 0,0-1 1 0,0-3-2 0,0 1 2 16,0-3 1-16,0-2 0 0,0-2 2 15,0-2-2-15,0-2 6 0,0-2 5 0,0 0 5 16,5 0 4-16,-3-4-1 0,0-3-6 0,1-4-4 16,4-1-3-16,0-5-2 0,-1-1 0 15,4-1-2-15,2-1-2 0,-1 1-5 0,1-1 0 16,0-1-4-16,0 3-4 0,0 2 0 0,2 0-5 16,-1 4-4-16,-2 3-6 0,0 2-6 0,-1 2-5 15,0 4-4-15,1 1 2 0,-3 0 0 0,-1 7 3 16,-3 1 3-16,3 2 6 0,-4 2 8 15,-2 3 10-15,-1 0 6 0,0 1 7 0,0 0 2 16,0 0 2-16,0 1 2 0,0-3-3 16,0 0 2-16,0-1 1 0,0-2 3 0,0 1 9 0,1-4 6 15,3-1 8-15,-3-4 7 0,1-1 8 0,-1 0 14 16,0-2 17-16,-1 0 3 0,1 0-11 16,3-4-20-16,-1-4-26 0,1-1-15 0,5-5-4 15,-1 0-1-15,1-2-1 0,1 1 1 16,1-2-3-16,0 0 0 0,1 0-3 0,-2 1-3 15,5-3-1-15,-4 3-3 0,0 2 2 0,-1 1 0 16,1 4-3-16,-3 1 3 0,-3 2-2 0,2 2-4 16,-2 0 0-16,1 4-10 0,-4 0-4 0,0 0 1 15,2 1 1-15,-2 3 8 0,-1 3 9 16,0 0 6-16,-1 1 3 0,0 2-1 0,0 1-1 16,0 1-5-16,0 0-4 0,0 0 2 0,-1 1-3 15,1-2-1-15,0 2-1 0,0-3-6 0,2 2-4 16,4-1-4-16,0-2-4 0,3 1-3 15,4-2 2-15,0-1 5 0,0-1 7 0,5-2 10 16,0 0 8-16,2-3 5 0,-2-1 3 0,0 0 5 16,2-1 1-16,-1-4 2 0,1-2-2 0,-1-2-4 15,-1 0 0-15,0-2-4 0,0 0 0 0,2-2 1 16,-2-1 3-16,-5-1 0 0,5 1 0 0,-6-3-1 16,-2 1-2-16,0-2-2 15,-1-1-3-15,-2 2-2 0,-2-2-3 0,-4 1 0 16,-1 2 3-16,0 1 4 0,0 3 6 0,-5 1 10 0,-3 4 9 15,-1 2 11-15,-1 1 6 0,-2 3 0 16,1 2 0-16,-2 1-9 0,-1 5-4 0,1 3-8 16,4 1-12-16,-2 2-4 0,0 3-5 0,2 2 1 15,0 0-2-15,0 1-4 0,7 0-7 0,-2-1-13 16,1-1-20-16,3-1-25 0,3-2-31 16,3 1-22-16,10-4-26 0,4 1-68 0,2-1-96 15,0-4-205-15,-5-5-17 0</inkml:trace>
  <inkml:trace contextRef="#ctx0" brushRef="#br0" timeOffset="-201802.95">20047 7520 1329 0,'0'0'243'16,"0"0"-230"-16,0 0 38 0,0 0 37 16,0 0-14-16,0 0-58 0,0 0-15 0,0 0-5 15,0 0-3-15,-129-82-8 0,110 77-9 0,2 2-1 16,-2 1-2-16,-4 1 7 0,2 1 3 16,0 0 2-16,-1 1 4 0,2 3 2 0,0 2 3 15,1 2-1-15,3 2-3 0,1 2-5 0,4 2-3 16,2-1-1-16,5 2-1 0,-1 0-2 0,5 0-4 15,0 1-9-15,7-2-3 0,4-1 2 16,5-1 6-16,0-4 10 0,5-2 10 0,0-2 11 16,4-2 5-16,-5-2 5 0,0 0 6 0,-3-6 3 15,1-1 7-15,0-3 4 0,-3-3 5 16,1-2 2-16,0 1 7 0,-1-4 0 0,1 0-2 16,-2-3-4-16,-2 0-14 0,4-1-9 0,-2-3-9 15,2 0-3-15,-1-4-7 0,2-3-10 16,1 0-20-16,-3-5-26 0,3 1-21 0,-5 1 0 15,2 1 18-15,-5 5 27 0,-3 5 31 0,-2 5 17 16,-4 4 10-16,-1 5 8 0,0 3 6 0,-3 4 0 16,-6 3-10-16,2 0-14 0,-3 7-13 0,-3 6-5 15,-1 4 3-15,-2 5 2 0,-2 2 1 0,3 5 0 16,0 1-1-16,1 2 1 0,3 0 2 0,3 1-1 16,0-1 1-16,6-1-5 0,2-2 0 15,0-3-4-15,11-1-13 0,0-3-9 0,6-3-14 16,0-5-5-16,2-1 6 0,6-4 10 0,-4-2 7 15,2-3 7-15,1-4 3 0,1-1 4 0,-3-3 7 16,4-4 3-16,-4 0 4 0,-1-3 4 16,-2 0 2-16,1-2 6 0,-6-2 5 0,3 1 5 15,-4 0-6-15,1-1-1 0,-1-3-4 0,-1 2-5 16,-2 0 1-16,-2 2 3 0,-3 2 8 16,-1 1 13-16,-3 5 21 0,-1 1 9 0,0 4-6 15,-4 1-15-15,1 0-21 0,-5 2-15 0,-1 3-1 16,-2 5 4-16,0 3-2 0,-2-1-3 15,-1 3-8-15,2 0-7 0,0 2-4 0,2 0-12 16,1 0-15-16,1 0-27 0,2 0-37 0,2-1-56 16,1-3-66-16,3 0-56 0,0-4-112 0,1-3-73 0</inkml:trace>
  <inkml:trace contextRef="#ctx0" brushRef="#br0" timeOffset="-200692.14">21605 7235 1694 0,'0'0'-114'0,"0"0"46"0,0 0 83 15,0 0 35-15,0 0-1 0,-14 129-5 16,14-99 5-16,0 0 8 0,0 3-5 0,1 0-5 16,0 0-10-16,2 1-13 0,-1 0-2 0,-1 0-3 0,2-1-4 15,-2-1-1-15,-1-3-6 0,0-1-5 16,0-3-1-16,-1-5 2 0,-5-1 1 0,2-3 1 16,-3-4 4-16,-1-2 6 0,0-3 4 0,-3-4 7 15,3-1 3-15,0-2 1 0,0 0-2 16,-2-5-5-16,5-5-6 0,-2-2-13 0,1-4-4 15,1-5-9-15,0-2-2 0,4-4 3 16,-2-2-4-16,3-3-3 0,0-2-13 0,4-1-18 16,4-1-19-16,4-1-3 0,2-1 3 0,1 3 13 15,2 2 11-15,-1 5-2 0,2 1-2 0,0 8-1 16,0 2 4-16,-2 4 9 0,4 4 3 0,-4 1 2 16,-1 6 1-16,-2 1 6 0,-1 1 4 15,-1 1 8-15,-1 6 1 0,0-1 1 0,-4 6-1 16,0-2-3-16,-2 2 5 0,-1 0 5 0,-3-1 5 15,0 0 5-15,0 3 2 0,-6-2-1 16,1-1 0-16,-4-1 1 0,0 0 0 0,-1-2 0 16,0-1 1-16,-2 0 1 0,4-3-2 0,-1 0 1 15,2-3-4-15,2 0-5 0,3-1-15 0,2 0-17 16,0 0-1-16,8-2-1 0,-1-4 12 0,5 0 8 16,3-3-1-16,0 0-4 0,4-2-10 0,3 0-3 15,-4 0-2-15,3-3-2 0,0 1 6 0,0 0 7 16,1 0 2-16,2-2 10 0,-3-2 1 15,0 2 4-15,0-2 8 0,-3 1 5 0,-3-1 10 16,-3 2 8-16,1 0 11 0,-6 2 15 0,-1 1 8 16,-3 3 4-16,-2 0 5 0,-1 1 6 15,0 3 2-15,-5 1-4 0,-1 2-18 0,-4 1-29 16,-1 1-21-16,-3 1-12 0,-2 5-2 0,-2 2 2 16,-1 1 0-16,1 3-3 0,2 2-1 15,3 1-2-15,0 3-3 0,5 1 0 0,2-1 0 16,3 3 2-16,3 0-4 0,3 1-1 0,5-3-4 15,3 1-5-15,6-2 4 0,1-3 2 0,2-2 3 16,1-3 4-16,1-2 0 0,0-3 1 0,-1-3 4 16,0-2 6-16,-2 0 3 0,0-4 3 15,-1-3 2-15,0-1 3 0,-2-2 2 0,-1-1 4 16,-1 0 0-16,1-1 0 0,-4 0 2 0,2 1-2 16,-2-3-2-16,-1 1-4 0,1 0-3 15,-1 0-3-15,-1-1-2 0,-2-1 1 0,2 2-2 16,0 2-3-16,-4 0 1 0,1 5-3 0,0 0-2 15,-1 4-4-15,-2 1-8 0,-1 1-3 0,-1 0-1 16,0 3 7-16,1 4 7 0,-2 1 8 0,0 3 1 16,0 2 1-16,0 2-1 0,-2 1-1 0,1 0-1 15,-1 0-2-15,2 1-1 0,0 0 3 16,0-2-3-16,3-1 3 0,4-2-2 0,-1-2-3 16,4-1 3-16,-1-3 7 0,1 0 5 0,3-2 10 15,1-3 4-15,1-1 4 0,-1 0 1 16,2-6-2-16,-2-1-2 0,0 0-5 0,1-1-3 15,1-2 3-15,-2 0-2 0,0-2 5 0,0-2-3 16,-3 1-8-16,1-1 0 0,0-1-4 16,-3-3-3-16,3 0 3 0,-1 0-6 0,-3-1 0 15,3 0 1-15,-5 1 3 0,-1 4 7 0,-3 3 8 16,0 2 7-16,-2 3 8 0,0 3-4 0,-4 3-5 16,-1 0-10-16,-3 0-8 0,-1 6 0 0,-3 2 0 15,1 3 0-15,-1 3-2 0,0 1-3 0,0 4-2 16,3 0-3-16,0 0-1 0,2-1-4 15,0 2-10-15,4-4-18 0,2 0-33 0,1-1-45 16,5 2-55-16,5-5-77 0,5-1-101 0,-4-2-43 16,-2-5-481-16</inkml:trace>
  <inkml:trace contextRef="#ctx0" brushRef="#br0" timeOffset="-199859.66">22968 7227 1394 0,'0'0'185'0,"0"0"-216"0,0 0 73 15,0 0 55-15,0 0-25 0,0 0-40 16,0 0 1-16,0 0 6 0,0 0-1 0,0 0-11 16,0 0-10-16,0 0-6 0,-112 122-11 0,112-109-7 15,0-1-3-15,8-1-6 0,0-2-3 0,3 0 5 16,3-2 6-16,0-1 10 0,3-2 5 0,2-2 3 15,-2-2 3-15,0 0 1 0,0-2 9 16,0-4-7-16,-3-2 1 0,2-2-3 0,-1-3-2 16,-3 2-3-16,5-3 6 0,-5-1 1 0,2-2-2 15,0-1 6-15,-1-2-4 0,0-1-4 16,1-3-4-16,-1 0-3 0,2-2-7 16,0-2-5-16,2-1-6 0,-1-2-17 0,3 0-13 15,-1-1-11-15,-4 2-7 0,0-1-2 0,0 4 14 0,-7 4 15 16,-2 5 17-16,-1 5 24 0,-3 5 10 15,-1 5 1-15,0 2-19 0,0 1-20 0,-3 2-10 16,-2 6 3-16,-4 5 15 0,-1 4 15 0,-2 5 2 16,-3 1-4-16,1 2 0 0,-1 3 1 0,0-2 3 15,4 2 0-15,0-1-1 0,3 0-6 16,7-1-5-16,1-1-5 0,0-2-6 0,4-2 2 16,2-1-2-16,5-2 0 0,1 0 3 0,2-6 1 15,0-1 7-15,-2-3 6 0,3-3 10 0,-2-4 8 16,-1-1 13-16,-1 0 7 0,4 0 3 0,-2-6-3 15,-2-1-4-15,3-2-3 0,-3-1-3 16,3-2 0-16,-2-1-7 0,1 0-6 0,0-3-5 16,1 0-9-16,1 2-5 0,-3-2-8 0,1 4-3 15,-3 0-6-15,-1 0 1 0,-2 6 4 16,-1 0 5-16,-2 3 7 0,-2 2 3 0,-2-1-4 16,0 2-17-16,0 0-13 0,0 2-1 0,0 3 12 15,-2 3 18-15,-2 2 16 0,-4 4-1 16,4-1-4-16,-3 1 0 0,4-1-3 0,-2 3 1 15,1-1 1-15,0-1-2 0,4-1-1 0,0 0-1 16,0 1-3-16,4-4-5 0,2 1 4 0,2-4 1 16,0 0 8-16,5-2 12 0,1 0 6 0,-1-3 8 15,1-1 3-15,2-1 1 0,0 0-3 0,2 0-4 16,-2-5-2-16,0 1-2 0,-1-2-3 16,4-1 2-16,-6-3-1 0,4 1-7 0,-4-3 1 15,5 0-6-15,-6 0-4 0,4-3-3 0,-3 1-4 16,3 0-1-16,-3 1-2 0,-3 4 3 0,0-1-3 15,-3 2 5-15,-2 4 3 0,-3 0 6 16,0 2 5-16,-1 2 3 0,-1 0-2 0,0 0-4 16,0 1 3-16,-3 2 5 0,1 4 6 15,-2 3 1-15,-1-1 1 0,2 2-7 0,-2 2-3 0,3 0 4 16,-1-1-9-16,0 3-1 0,2-1-3 16,1-1-8-16,0-1-1 0,5-1-4 0,2 0-11 15,2-3-8-15,2-2-17 0,4-3-39 16,4 0-93-16,-5-2-195 0,-2-1-893 0</inkml:trace>
  <inkml:trace contextRef="#ctx0" brushRef="#br0" timeOffset="-199681.93">24112 6836 2741 0,'0'0'1'0,"0"0"3"0,0 0 25 15,0 0-8-15,0 0-36 0,0 0-22 16,0 0-4-16,0 0-4 0,0 0-12 0,0 0-38 16,0 0-107-16,0 0-201 0,0 0-535 0,54 28-25 0</inkml:trace>
  <inkml:trace contextRef="#ctx0" brushRef="#br0" timeOffset="-198093.49">20123 8019 972 0,'0'0'838'0,"0"0"-858"15,0 0 28-15,0 0 40 0,0 0 23 0,0 0-12 16,0 0-33-16,0 0-18 0,0 0-4 16,0 0 4-16,0 0 1 0,-124 48 0 0,113-28 4 15,1 4-2-15,2-1 5 0,-2 3 0 0,6 1-1 16,-2 0-2-16,5-1-8 0,1 3-3 16,0-3-9-16,1 0-2 0,6 0-6 0,2-3-7 15,1-1-9-15,0-1-22 0,3-3-31 0,3-2-42 16,0-2-58-16,3-3-87 0,2 0-69 15,-1-4-54-15,-9-2-201 0</inkml:trace>
  <inkml:trace contextRef="#ctx0" brushRef="#br0" timeOffset="-196466.39">20733 8162 1407 0,'0'0'-38'0,"0"0"74"0,0 0 87 0,0 0 60 16,0 0-23-16,0 0-52 0,0 0-18 0,0 0-13 15,0 0-22-15,0 0-24 0,0 0-13 0,0 0-8 16,-145-92-3-16,115 102 5 0,-2 4-2 16,1 0 1-16,0 1 1 0,0 2 0 0,3 3-1 15,0-1-2-15,7 2-2 0,4 1-5 16,3-3-1-16,4 1-2 0,7-2-2 0,0 0-6 0,3-2-2 15,6-3-1-15,5-1-1 0,7-3 5 16,3-3 2-16,5-3 4 0,4-3 2 0,2 0 1 16,2-5 1-16,-3-3-2 0,-3-4 0 0,-5 1 1 15,-2-6 2-15,-1 3 1 0,-3-5 5 0,-3 0-1 16,-1-2-4-16,1-2 3 0,-1-2-5 16,-2-2-1-16,0-2-1 0,0-4-5 0,-1-2-3 15,1-3-1-15,-1 0-6 0,-2-2-3 0,4 3 0 16,-5 2 4-16,-1 3 8 0,-2 7 7 0,-3 4 8 15,-1 7 0-15,0 3 3 0,0 5 2 16,0 3-6-16,0 3-13 0,-1 0-15 0,0 5-7 16,-2 5 2-16,-3 6 15 0,-1 7 9 0,-1 2 2 15,-1 5 0-15,2 3-1 0,-1 2-1 0,4 2 2 16,-1-1 1-16,2 2 0 0,3-2 1 16,0 0-2-16,6-4-5 0,4-1-6 0,1-5-8 15,3-3-8-15,4-4-10 0,2 0-8 16,-1-4-12-16,1-3-9 0,2-5-7 0,-3-1 0 15,1-3 11-15,1-3 5 0,-4 0 11 0,1-4-1 16,-2-3 4-16,-2-1 7 0,3-2 6 0,-3-3 16 16,1-1 7-16,-1 0 6 0,-3-2 6 0,2 0 7 15,-3-1 3-15,-3 0 9 0,0 2 4 0,-4 0 3 16,-1-2 5-16,-1 5 0 0,-1-1 17 0,0 3 7 16,-5 0 6-16,-3 5-2 0,-2 1-11 15,-3 3-18-15,-2 1-8 0,-1 0-7 0,-1 5-7 16,-1 3 3-16,2 0-4 0,-1 2-2 0,3 1-2 15,0 1-2-15,1 2 0 0,0 0-2 0,2 1-1 16,2 0-2-16,1 1 0 0,1-2-3 16,4-3 1-16,2-1-12 0,1-3-4 0,1-1-3 15,5 0-1-15,3-3 9 0,0-1 4 16,4-2 6-16,1 0 2 0,-1-2 3 0,1-3 0 16,-2-2-2-16,0 1 6 0,-2-1-5 0,1 0 2 15,-1 2-2-15,-2-1-3 0,-2 1-1 0,1 1 2 16,1-2-2-16,0 2-3 0,-2 2-2 15,2 1-7-15,0 0 0 0,0 1-7 0,-3 0-2 16,1 3-3-16,-3 3-1 0,3 4 5 0,-2 0 4 16,-2 1 6-16,2 2 3 0,-2-1 2 0,0 1 2 15,-1 0 2-15,2 0-1 0,2-1 1 0,-1 1 0 16,1-3-3-16,1 1 1 0,2-2 2 0,1 0 3 16,1-1 3-16,4-2 5 0,2-1 3 15,4-1-2-15,2-2 3 0,4-2-2 0,-3 0 0 16,2 0-2-16,0-6-1 0,-2 1 0 0,-1-2-3 15,-1-2 5-15,-1 1 1 0,-2-4 3 0,1-1 1 16,-5-2 0-16,1 0-3 0,-3-3-1 16,1-2-2-16,1-2-1 0,-3-3-5 0,2-2-4 15,-1-3 1-15,0-1-8 0,1-4-1 16,-3-1-4-16,1-1-6 0,-1 3 2 0,-3 3 2 16,0 4 5-16,0 7 5 0,-2 3 8 0,-2 4 0 15,-2 6 3-15,0 2-6 0,-1 5-12 0,0 0 1 16,0 7 4-16,-1 6 13 0,-5 6 11 15,0 3 3-15,-1 5-5 0,1 3-1 0,-3 0 2 16,3 5 2-16,-1 0 0 0,-3 2-1 0,5-2 0 16,-4 1-5-16,2-2-2 0,-1-4-1 0,4 2-8 15,0-4-1-15,3-1-2 0,1-4-2 0,1-2-2 16,7-3-3-16,1-1-3 0,1-3-2 16,3-2-1-16,2-3 4 0,-1-2 1 0,1-4 1 15,-1-1 3-15,3-2-8 0,-2 0-9 0,0-6-12 16,-4-2-18-16,-2-2-12 0,-3-1-14 0,-5-3-17 15,-1-1-24-15,-5-1-26 0,-6-2-17 0,-3 2 5 16,-4-4 31-16,-5 0 42 0,0 1 42 16,-1 0 33-16,-5 2 18 0,0-1 29 0,-2 3 54 15,0 1 60-15,1 1 49 0,3 4 13 0,4 2-27 16,9 1-45-16,3 4-53 0,6 0-58 16,5 1-32-16,0 1-14 0,13 0 1 0,3 0 20 15,6 0 6-15,8-2-5 0,4 2-7 0,3-1-9 16,3-1-1-16,-1 1 2 0,-1-2-2 0,-1 2 0 15,0 0 1-15,-1 0-3 0,-1 0 3 16,-3 0 5-16,-1-1 1 0,0 2 5 0,-1-1 0 16,-1 1 2-16,0-1-2 0,-4 0-1 0,1 1 1 15,-5-2-2-15,-2 1 1 0,-4 1 5 0,-5 0-4 16,-1 0 3-16,-5 0 1 0,-2 0 18 0,-2 0 29 16,0 0 8-16,-2 0-2 0,-4 0-17 0,-6 2-29 15,-2 2-5-15,-2 0-4 0,-1 1-1 16,-4-1 1-16,0 2-3 0,1 1 1 0,-1 1-1 15,-2 2 0-15,4 3-2 0,-1 1 0 0,0 0 3 16,5 0-2-16,-1 1 3 0,4 4-2 0,0-2-1 16,0 0-1-16,2 1 2 0,2-1-4 15,3-3-5-15,4-2-6 0,1-1-7 0,1-3-1 16,8-1 2-16,0-3 5 0,1-3 5 16,4-1 5-16,-1 0 5 0,4-5 2 0,0-3-2 0,2-3-1 15,2 1 0-15,-1-3 0 0,-2-1 4 16,1 0 3-16,-1 0 1 0,-5-1 0 0,1-1 0 15,-4 1-1-15,1 1 1 0,-2-1-1 0,-2 2-1 16,1 1 2-16,-4 2 2 0,0 3 4 16,-1 2 7-16,-3 2 2 0,0 2 0 0,1 1-6 15,-1 0-8-15,0 0-1 0,0 6 3 0,-1 3 6 16,-1 3 1-16,-1 3-1 0,-3-1-8 0,3 3-4 16,-1-1-2-16,2 2-3 0,2-2-1 0,0-1-5 15,0-1-6-15,0-1-12 0,5-1-16 0,0-2-26 16,5-2-30-16,-2-2-59 0,4-3-95 15,-4-1-145-15,-3-2-621 0</inkml:trace>
  <inkml:trace contextRef="#ctx0" brushRef="#br0" timeOffset="-196262.26">22003 7856 2542 0,'0'0'-64'0,"0"0"39"16,0 0 23-16,0 0 40 0,0 0-16 0,0 0-31 15,0 0-4-15,0 0 6 0,0 0 1 0,0 0-10 16,0 0-19-16,0 0-31 0,148 83-46 0,-99-75-82 16,2-1-151-16,-15-1-137 0,-11-2-744 0</inkml:trace>
  <inkml:trace contextRef="#ctx0" brushRef="#br0" timeOffset="-196015.9">22430 8378 1925 0,'0'0'50'0,"0"0"33"15,0 0 33-15,0 0 2 0,0 0-30 0,-24 134-20 16,18-111-12-16,-1 2-9 0,-1-1-22 0,-1-1-11 16,-1 2-9-16,-5-5-8 0,-1 1-7 15,-4-2-21-15,-2-1-23 0,-4-1-28 0,3-2-28 0,-3 0-31 16,1-1-42-16,2-3-59 0,3 0-96 16,5-4-68-16,5-4-432 0</inkml:trace>
  <inkml:trace contextRef="#ctx0" brushRef="#br0" timeOffset="-195058.04">22786 8454 983 0,'0'0'58'16,"0"0"32"-16,0 0 13 0,0 0-2 0,0 0-42 15,0 0-37-15,0 0 0 0,0 0 4 16,0 0-5-16,0 0-9 0,0 0 2 0,0 0-5 16,0 0-1-16,0 0-1 0,80-76-4 15,-69 62-1-15,-1 1 0 0,4-1 5 0,-6 1 1 0,-1-1 8 16,-3 0 2-16,-1 2-5 0,-3-1-4 0,0 3-11 15,-6-2-12-15,0 3-7 0,-4 2 0 16,-4-1 1-16,-1 5 7 0,-1 1 5 0,-1 2 1 16,1 0 1-16,0 2-3 0,1 4-2 0,1 2-2 15,3 1 0-15,1 2-2 0,3 2-4 16,2 1 5-16,-1 3 3 0,2-1 5 0,4 1 5 16,0 2 2-16,0 0-2 0,7 0-2 0,1-2 1 15,6-2-3-15,0 1 2 0,5-2 6 0,2-3 4 16,4-4 10-16,0-1 11 0,3-5 9 0,-2-1 9 15,-1-3 3-15,-3-6 3 0,3-3-2 16,-3-1-5-16,-2-1 0 0,1-2-10 0,-3-1 3 16,-3-1 7-16,2-2-5 0,-3 0 0 15,-2-4-9-15,3 2-14 0,-1-3-6 0,-2-3-4 16,0 0-3-16,1-4-3 0,0-2-10 0,-1-1-7 16,2-4-8-16,-3 0-11 0,2 0-1 15,-6 2 0-15,-1 3 8 0,-2 4 14 0,-3 6 13 16,-1 4 9-16,0 4 3 0,-5 7 3 0,2 3-7 15,-4 5-11-15,2 1-8 0,-4 6-6 0,1 6 2 16,-2 2 8-16,-1 5 3 0,1 4 0 0,1 4 1 16,-1 4 1-16,3 1 3 0,2 2 1 0,0 1 0 15,2-1 0-15,3 0-6 0,0-2 1 0,7-1-4 16,1-1-2-16,3-2-1 0,2-2-4 16,2-4 0-16,1-3 1 0,1-3 4 0,0-2 1 15,-1-2 2-15,-3-4 2 0,4-4 5 0,-5-3 9 16,1-1 6-16,-1 0 0 0,1-4 2 15,-1-4-3-15,0-2 0 0,1-1 2 0,1-2-3 16,-3-2 4-16,2 0-5 0,-1-4 0 0,-2 2-3 16,-1-2-7-16,-1 0 2 0,0 1-1 0,-5 4 6 15,2 1 8-15,-1 2 5 0,-4 3-1 16,0 4 1-16,0 0 2 0,0 3-3 0,0 1-1 16,-5 0-6-16,1 1-5 0,-1 7 0 0,-1 2 4 15,-3 2 1-15,1 2-4 0,-1 2-3 16,1 3-6-16,2-1-3 0,0-1-3 0,2 2-2 15,3-1-9-15,1-2-14 0,0-1-23 0,9-1-48 16,2-1-66-16,0-1-97 0,1-5-122 0,-4-2-668 16</inkml:trace>
  <inkml:trace contextRef="#ctx0" brushRef="#br0" timeOffset="-194894.94">23684 7979 1126 0,'0'0'588'16,"0"0"-456"-16,0 0 3 0,0 0-2 0,0 0-44 16,0 0-74-16,0 0-29 0,0 0-22 0,0 0-31 15,0 0-38-15,0 0-42 0,0 0-54 0,0 0-95 16,0 0-96-16,-55-43-568 0</inkml:trace>
  <inkml:trace contextRef="#ctx0" brushRef="#br0" timeOffset="-194711.35">22872 8027 2177 0,'0'0'-222'0,"0"0"43"15,0 0 131-15,0 0 78 0,124 11-8 0,-79-11-33 16,5 0-12-16,4 0-9 0,0-2-20 0,1 2-42 15,4 0-61-15,-5 3-100 0,-12-1-61 16,-15-1-526-16</inkml:trace>
  <inkml:trace contextRef="#ctx0" brushRef="#br0" timeOffset="-193510.47">23921 8167 1002 0,'0'0'390'16,"0"0"-309"-16,0 0 16 0,0 0 9 16,0 0-43-16,0 0-43 0,0 0-5 0,0 0 4 15,0 0-4-15,0 0-2 0,0 0 6 0,0 0 9 16,0 0 7-16,0 0 12 0,-83 89 7 0,76-73-3 16,-2 0 2-16,1-1-7 0,1 2-9 0,1-2-9 15,1 0-10-15,1-2-10 0,4 1-6 16,0-1-1-16,0-2-5 0,5-2 1 0,4-1 3 15,1-2 8-15,0-1 0 0,2-3 9 0,3-2 5 16,0 0-4-16,4-5 4 0,-1-1-4 16,0-4-2-16,2 0 3 0,-3-4 1 0,0 0-2 15,0-1 2-15,3 0-6 0,-3-5-2 0,-1 1-2 16,1-1-6-16,-1-5 3 0,0 2-7 16,-1-4-3-16,2-3-4 0,1 0-14 0,1-3-10 15,2-1-13-15,-4-1-13 0,3 0-12 0,-5 1-1 16,3 4 5-16,-8 2 15 0,-3 7 22 0,-1 6 18 15,-6 5 15-15,0 3 7 0,0 4 1 16,0 3-11-16,-1 0-8 0,-8 2-5 0,3 7 1 16,-4 4 8-16,-5 3 4 0,1 5 1 0,-3 2-3 15,2 2 3-15,1 3 1 0,-1-1 1 0,5 3 0 16,2-2-2-16,1 0 1 0,4-2-3 0,2-1 4 16,1-2-5-16,0 0-4 0,0-2 1 0,2-3-3 15,1-3 4-15,3 0 2 0,-2-3 1 16,4-3 1-16,-2-2 3 0,0-1 2 0,3-3 6 15,-1-1 5-15,-1-2 7 0,0 0 0 0,3 0-4 16,1-4 0-16,0-3-9 0,1-1-2 0,-2-2-2 16,0-3-6-16,4 0-1 0,-3-1-4 15,0 0-6-15,3-3-11 0,1 1-11 16,-3 2-11-16,1 1-3 0,-2 1-1 0,-1 3 9 16,-3 0 4-16,1 3 5 0,-3 3-1 0,0 2-10 15,-4 1-1-15,0 0-4 0,0 3 12 0,-1 1 10 16,0 3 17-16,0 2 10 0,0 1 3 0,-3 1 4 15,-5 2-2-15,4-1 2 0,-3 4 1 16,2-1 2-16,0-1-1 0,-1 1 3 0,2 0 1 16,3 1-3-16,1-2 0 0,0 0-5 0,0 0 0 15,9-1 0-15,-2 0 6 0,5-1 7 0,1-1 2 16,2-1 6-16,5-2-2 0,0-2 1 0,1-1-2 16,3-2-1-16,-2-3-5 0,-3 0-3 0,1 0-2 15,-7-3-3-15,3-3 2 0,-4 0 1 0,0-2 1 16,-2-3-2-16,0-2-1 0,-1 0-5 15,-3 0-4-15,0-1-4 0,1 0-5 0,-4-2-4 16,3 3-6-16,-2-3-3 0,-3 2-8 0,-1 2-6 16,0-1-1-16,0 3-2 0,0 3 6 15,-4 2 5-15,-2 3 2 0,1 1 4 0,-2 1 1 16,-1 0 5-16,1 1 5 0,-1 5 3 16,-2 0 6-16,-1 3-2 0,-1 2 2 0,2 1 3 15,-3 2 0-15,2 0 4 0,1 0 3 0,-1 1-2 16,2 1 0-16,4 0-2 0,-1-1-2 0,5 2-4 15,1-2-2-15,0 0 0 0,1-3-7 0,6 1 1 16,2-3 4-16,-1 1-1 0,5-4 7 16,0-1 5-16,1-4 0 0,1 0 9 0,1-2 4 15,1 0 3-15,2 0-1 0,-2-2-5 0,-1-3-1 16,2-2-3-16,-1-1 7 0,-3-1 1 0,2-2-4 16,-1-1-4-16,-1-3-3 0,2-2-4 0,-5-2-6 15,5 0-1-15,-2-4-6 0,3-2-5 0,2 0 1 16,-1-5-8-16,-1 0-6 0,5-3-1 15,-2-1-8-15,-1-1-3 0,1 0 2 0,-3 1 1 16,-4 1 6-16,-1 1 9 0,-4 6 13 0,0 2 6 16,-5 5 11-16,-3 6 10 0,0 1 9 15,-2 4 7-15,-5 3 4 0,3 3-7 16,-4 2-12-16,0 0-7 0,-3 6-8 0,1 4-3 16,-1 4-1-16,0 4 0 0,0 4 1 0,-1 1 3 15,-1 2 6-15,3 4 5 0,-2 0 0 0,1 1 6 16,3 0-2-16,1 1-4 0,0-1-9 0,6 0-5 15,0-1-7-15,1-2-4 0,0 0 3 0,2-5-4 16,6 2-1-16,-2-2 0 0,2-3-3 0,2 0 0 16,3-3-1-16,1 0-7 0,3-3-7 15,-2-1-6-15,0-3-7 0,0-2-12 0,-3-2-22 16,1-3-32-16,-2-2-60 0,-3 0-92 0,-1-4-148 16,-2-1-75-16,-2 0-488 0</inkml:trace>
  <inkml:trace contextRef="#ctx0" brushRef="#br0" timeOffset="-192927.75">24741 8017 1294 0,'0'0'-53'0,"0"0"46"0,0 0 59 0,0 0 54 16,0 0-26-16,0 0-32 0,0 0-17 0,0 0-17 15,129 28-11-15,-100-20-4 0,2 0-5 16,-1-1-4-16,0 3-14 0,-2 0-22 0,-4 1-29 15,5 0-38-15,-7 1-59 0,5-1-70 0,-4 1-4 16,-2-1 18-16,0 0 17 0,0-2 17 0,-2-2 194 16,-2 2 0-16,2-2 0 0,-5 0 0 0,3 0 0 15,-4-2 0-15,-2 0 0 0,0 0 0 16,-1 0 0-16,-2-1 0 0,-6-2 0 0,1 0 23 16,-3 0 204-16,0-2-11 0,-3 2 10 0,0-2 17 15,-5 0-45-15,-2 1-23 0,-2 0-24 0,0 0-29 16,-3 0-40-16,3 1-30 0,1 2-19 15,-2 1-5-15,1 0 2 0,-2 2 7 0,1 3 5 16,-6 0 3-16,6-1 5 0,-5 3-4 0,-1-1-3 16,3 2-6-16,2-1-5 0,-1 1-7 0,0-1-7 15,4 0-7-15,5 0-9 0,1-2-6 0,4 3-7 16,1-4-3-16,0 0-3 0,1-2 3 16,6 0 7-16,-2-2 3 0,6-2 11 15,-1 0 4-15,5-2 4 0,-4-1 2 0,2 0 1 0,-3-2-4 16,0-3-1-16,2-2-1 0,-1 0-1 15,0-1 2-15,-3-3 0 0,2 2 3 0,-1-1-6 16,2 0 1-16,-2-1-4 0,0 1-6 0,0-1 0 16,2 0-3-16,-1 2-1 0,1 1-1 0,-1 1 0 15,-2 1-2-15,-5 3 1 0,1-1 2 16,-1 3 0-16,-3 1 1 0,0 0-2 0,0 0 1 16,0 1-1-16,-5 3 9 0,2 2 4 0,-5 1 1 15,-1 4 1-15,-1-1-3 0,4 3-1 16,-2-1-4-16,-1 2-2 0,4 0-4 0,0 0-4 0,3 1-4 15,2-2-9-15,0-3-17 0,0 0-21 0,2-1-25 16,3-1-47-16,2 1-54 0,3-4-73 16,0 0-102-16,-1-2-65 0,0 0-327 0</inkml:trace>
  <inkml:trace contextRef="#ctx0" brushRef="#br0" timeOffset="-192709.15">25285 7986 2051 0,'0'0'35'0,"0"0"-33"16,0 0 33-16,0 0 12 0,0 0-10 0,0 0-12 15,0 0-6-15,0 0 0 0,15 121-9 0,1-106-10 16,4-1-5-16,0 0-9 0,0-2-30 15,2 1-51-15,-1-6-93 0,-3 0-141 0,-5-2-139 16,-4-3-669-16</inkml:trace>
  <inkml:trace contextRef="#ctx0" brushRef="#br0" timeOffset="-192286.93">25265 7516 1344 0,'0'0'87'0,"0"0"-110"0,0 0 23 15,0 0 52-15,0 0 38 0,0 0 3 16,0 0 13-16,0 0 3 0,0 0-9 0,0 0-16 16,71 128-20-16,-57-101-13 0,1 5-11 0,-1-2-8 15,3 4-8-15,-2 1-6 0,1 0-6 16,3 2-6-16,-6 2-3 0,4 0-4 0,-5-1 1 15,0-1 0-15,-1 1-1 0,-1-2-5 0,-2 1-11 16,-2-3-11-16,-1 1-15 0,-4-2-20 0,-1-2-30 16,0-1-43-16,-1-1-65 0,-2-4-65 0,-5 1-88 15,4-8-39-15,-1-6-297 0</inkml:trace>
  <inkml:trace contextRef="#ctx0" brushRef="#br0" timeOffset="-191760.76">25089 9053 536 0,'0'0'115'0,"0"0"8"16,0 0 12-16,0 0-29 0,0 0-32 16,0 0-10-16,0 0 5 0,0 0-5 0,0 0 5 15,0 0 3-15,0 0 2 0,0 0 8 0,0 0-4 16,0 0-6-16,114-71-14 0,-103 63-17 0,4-3-13 16,0-1-11-16,2-1-1 0,-3 1 2 15,3-1-1-15,0-3 1 0,0 2 0 0,-1-2-10 16,3 0 2-16,-1-1-6 0,2 1-2 0,5-2 0 15,-2-1-2-15,-2-1 2 0,6 0-3 16,-4 0 0-16,0-1-2 0,1 2 0 0,-2-1 3 16,-1 2-2-16,-5 1 0 0,-1-1-1 0,-3 3-1 0,-5 2-7 15,-2-1-8-15,0 2-15 0,-4 1-23 16,-1-1-28-16,0 3-47 0,-5 1-76 0,1 1-110 16,-3 3-90-16,5 1-293 0</inkml:trace>
  <inkml:trace contextRef="#ctx0" brushRef="#br0" timeOffset="-189526.76">19376 9510 962 0,'0'0'144'0,"0"0"-147"0,0 0 34 15,0 0 31-15,0 0 0 0,0 0-19 16,0 0-19-16,0 0-4 0,0 0 5 0,0 0 4 16,0 0-9-16,0 0 3 0,53-44-1 0,-41 44-1 15,-1 5 0-15,-1 0 2 0,1 4 9 0,-2 1 1 16,1 2 8-16,-3 2 5 0,-1 1-3 16,0 2 4-16,-4 2-5 0,0 2 0 0,-2-1-2 15,0 1-1-15,0 2-2 0,-3 1-5 0,-5 1-3 16,1-2-3-16,-2 3-1 0,-1-2-3 15,-4-1 1-15,3 1-3 0,0-2 1 0,-2-2 3 16,2-1 5-16,-1-2 1 0,-1 1-1 0,3-3 2 0,-1-1-8 16,1-1 0-16,0 0 2 0,1-1-8 15,3-2-2-15,-1-3-2 0,3-2-9 0,-1-1-1 16,4-2-1-16,1-2-5 0,0 0-1 0,0 0-4 16,0-1-3-16,1-4-2 0,6-2 0 15,0-3-2-15,1-2 2 0,4-1 4 0,1 1-2 16,0 2 3-16,2 1-1 0,0 1 0 0,1 2-1 15,-1 1-4-15,2 2-1 0,-3 1-5 16,3 0 0-16,-2 1 1 0,1 1 2 0,2 1-1 16,-5 4-2-16,0 0-3 0,1 1-7 0,-5 1 2 15,-1 1 0-15,0 1 8 0,-2 2 9 0,-4 1 9 16,-2 2 7-16,0 1 3 0,-2 2 0 16,-5-1 3-16,-1 3 4 0,0-1 2 0,0 2 6 15,-1 1-1-15,-1 0-1 0,1 2 1 0,1 0-5 16,0 0-2-16,5 1-2 0,-1-2-6 15,4 1-1-15,0-1-7 0,2-3-2 0,7-1-5 16,0-2-6-16,2-3-2 0,2-1-10 0,0-4-10 16,6-2-2-16,2-1-5 0,0-3-5 0,6-2-21 15,2 0-68-15,1-2-114 0,-2-4-131 0,-4 1-34 16,-11 1-322-16</inkml:trace>
  <inkml:trace contextRef="#ctx0" brushRef="#br0" timeOffset="-188425.77">20065 9716 151 0,'0'0'92'16,"0"0"19"-16,0 0 67 0,0 0 53 0,0 0 21 16,0 0-37-16,0 0-49 0,0 0-33 15,0 0-21-15,0 0-25 0,0 0-15 0,0 0-8 16,0 0-5-16,-55 39-2 0,47-23-4 0,4 3-3 16,-3 1 2-16,4 2-8 0,-2 1-1 0,2 3-7 15,3-1-11-15,0 1-7 0,0 4-7 16,0-1-5-16,3-1-4 0,2 2 1 0,3-3-8 0,0-2-3 15,3 2-4-15,3-4-12 0,-1-1-6 16,6-3-14-16,0 0-19 0,3-2-34 0,4-5-44 16,-1 0-78-16,4-5-112 0,-7-1-67 0,-5-4-553 0</inkml:trace>
  <inkml:trace contextRef="#ctx0" brushRef="#br0" timeOffset="-186832.31">20727 9968 324 0,'0'0'4'15,"0"0"40"-15,0 0 51 0,0 0 18 0,0 0 5 16,0 0-15-16,0 0-1 0,0 0 19 0,0 0 5 16,0 0-5-16,0 0 0 0,0 0-3 0,34-77 3 15,-34 73-2-15,1 2 5 0,-1 1-13 16,0 1-14-16,0 0-20 0,0 0-21 0,0 0-21 15,-2 0-13-15,-1 3-6 0,-2 2-6 0,-2 3 3 16,-5 3 0-16,0 6 4 0,-4 1-1 0,-2 3 3 16,-2 1-1-16,-1 1-9 0,1-2 3 15,1 0-4-15,0-1-1 0,-1-1-1 0,1 1-3 16,-2-3-2-16,-1 2-3 0,3-1 2 16,-1-1-4-16,0 0-1 0,3-1-4 0,0-1-4 15,2-1-9-15,3-2-6 0,3-2-14 0,2 0-27 16,3-3-31-16,2-3-48 0,2 0-52 0,0-3-58 15,0-1-52-15,5 0-33 0,0-1 49 16,-3 0-299-16</inkml:trace>
  <inkml:trace contextRef="#ctx0" brushRef="#br0" timeOffset="-186477.55">20366 9860 1044 0,'0'0'236'0,"0"0"-229"0,0 0 55 16,0 0 38-16,0 0 2 0,0 0-31 0,0 0-34 15,0 0-2-15,0 0 12 0,0 0 3 16,0 0 2-16,0 0 6 0,0 0 7 0,26 62 5 15,-12-47 0-15,1 2-2 0,2 0-13 0,3 3-11 16,-2-3-4-16,2 0-13 0,2 1-4 0,-3-1-6 16,2 1-6-16,-2-2-2 0,2 1-2 15,0-3-2-15,-2 0 0 0,2 0-6 0,0 0-1 16,-2 0-4-16,1-3-8 0,-1 1-6 0,-2-3-20 16,-1 0-24-16,-4-2-32 0,1 0-40 0,-5 0-53 15,1-1-62-15,-3-1-70 0,-2 0-59 0,-1-2 37 16,-2 1-211-16</inkml:trace>
  <inkml:trace contextRef="#ctx0" brushRef="#br0" timeOffset="-162376.47">21034 10390 209 0,'0'0'42'15,"0"0"31"-15,0 0 40 0,0 0 37 16,0 0 23-16,0 0-3 0,0 0-7 0,0 0-4 15,0 0-3-15,0 0-16 0,0 0-12 0,0 0-13 16,-1-58-6-16,0 54-2 0,1 3 1 0,-2 0-9 16,2 0-15-16,-1 1-10 0,1 0-19 15,0 0-13-15,0 0-9 0,0 0-9 0,0 0-6 16,0 1 2-16,-2 2-4 0,2 2 6 0,-1 2 1 16,1 2 1-16,-1 1 1 0,0 3-5 15,0-1 4-15,0 2-5 0,-2-1-1 0,1 1 1 16,2 1-5-16,-1 1-1 0,1-1-2 0,0-1-2 15,0-1-4-15,0-1-2 0,1-1-2 0,4-1-2 16,-1-2-1-16,2 0-1 0,-1-2-4 0,2 0-6 16,1-3-3-16,-3-1-10 0,4-2-8 15,-1 0-10-15,-2 0-15 0,1 0-19 16,1-3-24-16,0-2-25 0,-3-1-45 0,2-2-50 0,-1 0-69 16,0-1-77-16,1 0-14 0,-4 2 25 15,-1 2-169-15</inkml:trace>
  <inkml:trace contextRef="#ctx0" brushRef="#br0" timeOffset="-162177.72">21129 10129 2188 0,'0'0'70'0,"0"0"32"0,0 0 16 15,0 0 12-15,0 0-16 0,0 0-42 16,0 0-31-16,0 0-21 0,0 0-10 0,0 0-8 15,0 0-8-15,0 0-8 0,0 0-6 0,0 0-17 16,-96 2-30-16,106 0-34 0,0 1-56 0,2 0-73 16,1 2-101-16,3 1-135 0,-4-3-23 15,-4 1-460-15</inkml:trace>
  <inkml:trace contextRef="#ctx0" brushRef="#br0" timeOffset="-161864.37">21458 10441 1526 0,'0'0'688'15,"0"0"-701"-15,0 0 52 0,0 0 63 0,0 0 14 16,0 0-26-16,0 0-34 0,0 0-8 0,0 0-7 16,0 0-11-16,37 124-6 0,-32-107-6 15,-1-2-6-15,-1 0-4 0,-2 2-4 0,-1-3-9 16,0 3-15-16,-2 0-19 0,-4-2-22 0,-1 1-34 16,-2-1-37-16,1-1-57 0,0 1-77 15,0-3-99-15,0-1-88 0,2-3 34 0,3-4-326 0</inkml:trace>
  <inkml:trace contextRef="#ctx0" brushRef="#br0" timeOffset="-161158.75">21660 9964 1780 0,'0'0'22'16,"0"0"-4"-16,0 0 28 0,0 0 24 0,0 0 4 16,0 0-20-16,0 0-24 0,0 0 4 0,0 0-4 15,0 0-8-15,0 0-7 0,0 0-7 16,0 0-2-16,0 0-4 0,19 126 2 0,-12-112-3 15,4-1 0-15,-1-2 2 0,2-1-3 0,-1-1 2 16,2 0 0-16,0-3 1 0,-1 1 2 0,4-2 2 16,-3-3 2-16,1 1 3 0,0-3 7 0,-3 0 7 15,4 0 6-15,-4-3 5 0,1-4 3 0,0 0-6 16,-2-1-1-16,2-1-8 0,-3 0-6 0,1-2-3 16,-2-1-7-16,-1-2 1 0,0-1-8 15,0 1 3-15,-4 1-3 0,3-1-2 0,-2 0 3 16,0 1-3-16,-3 1 1 0,2 4-1 0,-3 2-1 15,1 2-2-15,-1 3 1 0,0 1-10 16,0 0-7-16,0 2-2 0,0 5 3 0,0 4 10 16,0 5 6-16,-1 0 4 0,1 4-4 0,0 0-1 15,0 3 2-15,0 1-2 0,1-1 3 16,4 4-4-16,-1 0 4 0,2 3-4 0,4-1-1 16,0 1-1-16,0 0-7 0,3-1 0 0,1 0 1 15,0-3 3-15,1 0 4 0,1 0 2 0,2-2-2 16,-1-1-1-16,-3-1 0 0,3-1 1 15,-3-2 1-15,-3-1 3 0,-1-1 4 0,-4-1-3 16,-1 0 5-16,-5-2-1 0,0 0 0 0,-5-3 5 16,-7 1 0-16,-3-2 2 0,-4-2 0 0,-2 1 2 15,-7-2-1-15,2-2 2 0,-2-2 5 0,-1-2 1 16,3-1 2-16,-2 0 4 0,0-4 4 0,3-4-1 16,3-2 2-16,3 0-6 0,4-2-7 15,3 0-4-15,5-1-4 0,3-1-2 0,4 1-7 16,2 0 0-16,6-1-3 0,5 0-2 0,6 2 1 15,2-3-2-15,4 0-4 0,1-3 0 0,3-1-2 16,0 1-15-16,0-1-13 0,-3 1-22 16,2-2-25-16,-1 4-28 0,-3 0-62 0,-1 0-90 15,1 1-124-15,-7 0-87 0,-2 5-373 16,-7 3 650-16</inkml:trace>
  <inkml:trace contextRef="#ctx0" brushRef="#br0" timeOffset="-160910.84">22319 10239 2055 0,'0'0'29'0,"0"0"48"16,0 0 41-16,0 0 25 0,0 0-27 0,0 0-48 15,0 0-19-15,0 0-16 0,40 127-7 0,-30-110-12 16,0-3-6-16,-2-1-7 0,2-2-7 16,-1 0-10-16,1-3-24 0,1-1-33 0,-3-1-53 15,1-3-78-15,-3-2-93 0,2 0-119 16,-3-1-84-16,-2 0-559 0</inkml:trace>
  <inkml:trace contextRef="#ctx0" brushRef="#br0" timeOffset="-160727.1">22427 10082 2140 0,'0'0'65'0,"0"0"44"0,0 0 6 16,0 0 6-16,0 0-46 0,0 0-51 16,0 0-20-16,0 0-11 0,0 0-8 0,0 0-6 15,0 0-14-15,0 0-27 0,0 0-48 0,0 0-90 16,-15-25-137-16,24 25-173 0,0 0-111 0,-5 0-114 15</inkml:trace>
  <inkml:trace contextRef="#ctx0" brushRef="#br0" timeOffset="-160341.5">22704 9741 1778 0,'0'0'-30'0,"0"0"77"16,0 0 64-16,0 0 48 0,0 0-24 0,0 0-42 15,0 0-16-15,0 0-10 0,123 94-7 0,-105-74-10 16,0 1-13-16,0 0-7 0,-1 3-6 16,-1 0-6-16,-1 1-4 0,-1 2 0 0,1-1-6 15,-5 0-1-15,0 0 3 0,1 0-7 16,-2-2-1-16,-4 2-4 0,0-1-3 0,-5-1-3 0,0 0-3 16,-5-1-5-16,-7 2-14 0,0-3-19 15,0-1-23-15,-5 0-26 0,2-3-31 0,-3 0-35 16,5-3-64-16,-1-2-102 0,3-1-112 0,4-5-120 15,2-2-6-15</inkml:trace>
  <inkml:trace contextRef="#ctx0" brushRef="#br0" timeOffset="-159443.15">22868 9360 1286 0,'0'0'516'0,"0"0"-492"15,0 0 48-15,0 0 22 0,0 0 9 16,0 0-16-16,0 0-46 0,0 0-12 0,0 0 0 15,0 0-5-15,121-97 1 0,-91 92-5 0,1 0-6 16,-1 2 2-16,-3 0-1 0,-1 2-1 0,-1 1 1 16,-1 0-3-16,-2 0-3 0,-4 3-3 0,1 1 0 15,-6 2-2-15,2 0-2 0,-5 0 2 0,-2 4-1 16,-1-1 1-16,-5 1 4 16,0 3-1-16,-2 0 3 0,0 3-1 0,0 0 3 15,-4 0-6-15,-1 2 0 0,-1 1 1 0,-3-1-4 16,4 2 4-16,-1 2 0 0,1-1 0 0,-1-1 0 15,2 2 3-15,1 0-2 0,2 0-1 0,0-3-1 16,1 1-4-16,0-1-1 0,4 0-2 0,1-2 0 16,5-1-4-16,-2 0-1 0,2-3-1 0,4-2-3 15,0 0 0-15,2-4-2 0,0-2 6 16,0-1-4-16,1-2 8 0,0-1 4 0,-2-1-1 16,4 0 3-16,-3-2 0 0,0-4 2 0,3-1-1 15,-7 0 1-15,2-1-1 0,0-1 0 16,-3 0-1-16,1-1 2 0,-2 0-4 0,-2 1 0 15,-2 1 3-15,0 3-5 0,-1-1 6 0,0 2 0 16,-4 2-5-16,2 0 1 0,-3 2-2 16,1 0 1-16,-1 0-5 0,0 0 2 0,0 0-2 15,0 3-2-15,0 3 7 0,0 0 2 0,1 3-3 16,-1 1 0-16,0 1 0 0,2 1-4 0,-2 1 6 16,0 3-2-16,0-1 0 0,1 2 2 15,-1 0-4-15,1 4 4 0,-1 0-3 0,0 1 4 16,0 0-1-16,0 3-1 0,1-1 2 0,-1 3-2 15,0 0 0-15,0 0-3 0,0-1 3 0,0 1-6 16,1-2 9-16,2-1-1 0,1 0-1 0,-2-1 2 16,-1-1 0-16,2 1-1 0,-1 2-2 0,0-4 4 15,-2 1-3-15,0-1 3 0,0 1 0 16,-6-2 4-16,2-1-2 0,-4-2 0 0,2 0 8 16,0-1-4-16,-3-4 6 0,-2-1 2 0,1 0-5 15,-4-2-3-15,2 0-3 0,0-2-6 0,-1-1-6 16,2-1-2-16,-3 0-9 0,-1 0-13 15,2-2-20-15,-3 1-32 0,4-1-65 0,-2 1-102 16,0-1-141-16,2 0-145 0,4-2-294 0,5-1 391 0</inkml:trace>
  <inkml:trace contextRef="#ctx0" brushRef="#br0" timeOffset="-158773.3">22468 10124 289 0,'0'0'121'0,"0"0"42"0,0 0 41 15,0 0 27-15,0 0-40 0,0 0-67 16,0 0-21-16,0 0-9 0,0 0-4 0,0 0-15 16,0 0-18-16,0 0-6 0,0 0-7 0,23-7-1 15,-23 8-8-15,2 1-5 0,1 0-3 16,-2 1-3-16,-1-2-2 0,1 2-4 0,-1-1-1 16,0 2-4-16,0-2 8 0,0 1 4 0,0 0 2 15,0-1 0-15,-2 0-5 0,-2 1-2 0,3-2-2 16,-2 1 1-16,-2-2 1 0,4 1-1 15,0-1 4-15,1 0 3 0,0 0 2 0,0 0 3 16,0 0-4-16,0 0-7 0,0 0-11 0,0-1-11 16,1-2-5-16,2-2-8 0,1 2-3 15,-1-2-1-15,1-1-14 0,-1 1-17 0,-1 3-29 0,0-3-58 16,0 1-93-16,0 2-134 0,-1 0-87 0,-1 1-592 16</inkml:trace>
  <inkml:trace contextRef="#ctx0" brushRef="#br0" timeOffset="-154609.14">17993 10979 510 0,'0'0'-14'16,"0"0"-47"-16,0 0 33 0,0 0 73 0,0 0 11 16,0 0-4-16,0 0-10 0,0 0-2 0,0 0 7 15,0 0 0-15,0 0 0 0,0 0 3 0,45-46 9 16,-40 38 15-16,0-3 16 0,-2 1 3 0,4-2 3 16,-5 0-4-16,0 1-9 0,1 0-5 0,-2-1-6 15,0 1-8-15,-1 0-5 0,0 1-1 16,0 2 1-16,0 0 7 0,-2 2 8 0,-2 4-2 15,3-1-6-15,0 3-18 0,0 0-23 0,0 0-23 16,1 0-25-16,-1 2-5 0,-1 3 2 0,-1 5 12 16,2 1 15-16,-1 3 3 0,2 3-2 15,0 1-1-15,0 0-2 0,0 3-2 0,0-3-2 16,0 0-1-16,3 0-5 0,4-3-9 16,-3-2-5-16,3 1-18 0,1-3-24 0,2-3-32 15,0-1-45-15,2-4-52 0,1-2-46 0,4-1-49 16,-5 0 15-16,-2-3-375 0</inkml:trace>
  <inkml:trace contextRef="#ctx0" brushRef="#br0" timeOffset="-154441.34">18151 10556 1951 0,'0'0'65'0,"0"0"-78"0,0 0 30 16,0 0 31-16,0 0 17 0,0 0-50 0,0 0-82 15,0 0-77-15,0 0-37 0,0 0 2 0,0 0 32 16,0 0 5-16,0 0-63 0,0 0-43 0,-34 12-224 16,38-6 109-16</inkml:trace>
  <inkml:trace contextRef="#ctx0" brushRef="#br0" timeOffset="-154201.64">18381 10742 1659 0,'0'0'-373'0,"0"0"120"0,0 0 296 15,0 0 137-15,0 0-36 0,0 0-111 0,135-2-36 16,-107 1-15-16,3-2-22 0,-2 3-31 0,-3 0-50 15,3 0-46-15,-6 0-56 0,-4 0 4 0,-8 0-352 16</inkml:trace>
  <inkml:trace contextRef="#ctx0" brushRef="#br0" timeOffset="-154014.14">18549 10973 2212 0,'0'0'-85'16,"0"0"24"-16,0 0 91 0,0 0 40 0,0 0-57 16,0 0-7-16,0 0 11 0,0 0 9 15,0 0-8-15,0 0-20 0,0 0-23 0,136-33-34 16,-111 23-64-16,4 4-95 0,-6-1-104 0,-2 2-91 16,-3 3 4-16,-9-1-266 0</inkml:trace>
  <inkml:trace contextRef="#ctx0" brushRef="#br0" timeOffset="-153659.1">19054 10960 2140 0,'0'0'-54'0,"0"0"67"0,0 0 78 16,0 0 59-16,0 0-68 0,0 0-71 15,0 0-7-15,0 0 4 0,0 0 7 0,0 0 1 16,0 0 3-16,0 0 3 0,0 0 0 0,0 0 1 16,37-117-1-16,-33 100-5 0,6 2-2 15,-3-3 0-15,-3-3-6 0,4 3 0 0,-4-1-1 16,4 0-1-16,-5 4 7 0,3 3 0 0,-4 1-1 16,-1 5 1-16,3 3-7 0,-4 2-2 0,1 1-5 15,-1 0-11-15,0 0-7 0,0 1-6 16,0 5 5-16,0 4 14 0,0 5 9 0,0 2 6 15,0 4-1-15,0 1-5 0,-4 2-3 0,2-1-4 16,0 0-6-16,0 0-9 0,-2 1-18 16,3-3-25-16,1 0-38 0,0-1-50 0,0 0-63 15,1-1-81-15,5-3-102 0,-4-3-30 0,0-6-557 16</inkml:trace>
  <inkml:trace contextRef="#ctx0" brushRef="#br0" timeOffset="-153446.67">19461 10955 2274 0,'0'0'-42'16,"0"0"15"-16,0 0 41 0,0 0 82 0,0 0-10 16,0 0-30-16,0 0-11 0,0 0-2 0,0 0-11 15,0 0-8-15,0 0-2 0,0 0-6 16,57 118-7-16,-57-97-5 0,0-1-3 0,0 0-5 15,-8 1-5-15,0 0-16 0,-3 0-26 0,-1 0-40 16,-4-2-80-16,4 0-151 0,1-4-170 0,2-6-629 16</inkml:trace>
  <inkml:trace contextRef="#ctx0" brushRef="#br0" timeOffset="-153250.25">19898 10989 2458 0,'0'0'54'0,"0"0"-60"0,0 0 38 15,0 0 32-15,0 0-32 0,0 0-62 0,0 0-16 16,0 0-13-16,0 0-46 0,0 0-64 16,0 0-85-16,0 0-100 0,0 0-96 0,0 0-424 15,40-20 581-15</inkml:trace>
  <inkml:trace contextRef="#ctx0" brushRef="#br0" timeOffset="-153094.89">20200 10966 1602 0,'0'0'417'0,"0"0"-277"16,0 0 16-16,0 0 7 0,0 0-65 16,0 0-73-16,0 0-20 0,0 0-5 0,0 0-9 15,0 0-21-15,0 0-20 0,0 0-47 16,0 0-75-16,44-40-92 0,-36 40-117 0,-3 0-89 15,0 0-355-15,-3 0 517 0</inkml:trace>
  <inkml:trace contextRef="#ctx0" brushRef="#br0" timeOffset="-152926.34">20471 10969 1397 0,'0'0'465'0,"0"0"-303"0,0 0 21 16,0 0 3-16,0 0-82 0,0 0-77 0,0 0-33 15,0 0-19-15,0 0-10 0,0 0-10 16,0 0-33-16,0 0-44 0,0 0-69 0,0 0-85 16,9-10-71-16,-4 9-63 0,-2 0-400 0,-2-1 631 0</inkml:trace>
  <inkml:trace contextRef="#ctx0" brushRef="#br0" timeOffset="-152648.98">21025 10800 2463 0,'0'0'0'0,"0"0"14"0,0 0 35 15,0 0 15-15,0 0-32 0,0 0 2 0,0 0 5 16,0 0 8-16,0 0-6 0,0 0-9 0,0 0-1 15,0 0-3-15,0 0-8 0,0 0-11 16,28 101 0-16,-28-84-6 0,-1 0-4 0,-5 0-2 16,-1 0-12-16,0 1-18 0,-3 1-34 0,0 0-43 15,-1-1-61-15,1 0-97 0,0 1-132 16,1-3-119-16,3-5-284 0,4-3 278 0</inkml:trace>
  <inkml:trace contextRef="#ctx0" brushRef="#br0" timeOffset="-152381.65">21514 10705 1673 0,'0'0'96'0,"0"0"-41"15,0 0 20-15,0 0 30 0,0 0-6 0,0 0-10 16,0 0 10-16,0 0-10 0,0 0-15 0,0 0-20 15,0 0-8-15,-22 120 2 0,17-99-5 0,1 0 0 16,0-2-6-16,-1 2-3 0,0 1-10 16,-1-2-7-16,2 0-8 0,-2-2-6 15,3 1-4-15,-1-1-2 0,1-2-7 0,1-3-18 16,0 0-18-16,2-1-35 0,0-3-34 0,0-1-48 16,0 0-59-16,0-4-96 0,0 0-101 0,-1-2-42 15,1-2-484-15</inkml:trace>
  <inkml:trace contextRef="#ctx0" brushRef="#br0" timeOffset="-152123.33">21100 10864 1999 0,'0'0'2'0,"0"0"34"0,0 0 80 0,0 0 24 15,0 0-46-15,0 0-20 0,0 0 2 0,0 0-7 16,0 0-11-16,129 108-19 0,-108-96-15 0,1 1-5 16,-3 0-6-16,0-2-2 15,-1 1-4-15,-3-2-7 0,2-1-11 0,-5 0-20 16,2 1-26-16,-2-2-27 0,-2 0-40 0,1 1-64 16,-1 0-76-16,3-1-97 0,-2 0-64 0,1 0 15 15,-1-1 83-15,-4-2-168 0</inkml:trace>
  <inkml:trace contextRef="#ctx0" brushRef="#br0" timeOffset="-151794.6">22034 10936 2411 0,'0'0'-42'0,"0"0"45"0,0 0 33 16,0 0 38-16,0 0-14 0,0 0-18 0,0 0 6 0,0 0 4 16,0 0-5-16,0 0-8 0,0 0-6 15,0 0-4-15,0 0-4 0,0 0-5 0,32 101-7 16,-27-81-1-16,-1-3-5 0,0 2-5 0,-1-2-4 15,0-1-2-15,1 1-6 0,-1-1-4 0,0-1-16 16,-1-2-32-16,2-2-31 0,1-1-38 16,1-3-47-16,3-1-48 0,1-1-56 0,0-2-73 15,2-2-76-15,-3 1-15 0,-3-2-201 0</inkml:trace>
  <inkml:trace contextRef="#ctx0" brushRef="#br0" timeOffset="-151595.78">21792 11052 2251 0,'0'0'15'0,"0"0"-6"0,0 0 16 16,0 0 6-16,0 0-2 0,0 0-1 16,0 0 0-16,0 0-9 0,0 0-6 0,150 7-9 15,-108-8-10-15,5-3-6 0,-2 0-11 0,0-2-19 16,-1 2-33-16,-6 0-58 0,2 2-92 0,-7 0-121 15,-11-1-120-15,-4 2-447 0</inkml:trace>
  <inkml:trace contextRef="#ctx0" brushRef="#br0" timeOffset="-150608.27">22363 11159 923 0,'0'0'593'0,"0"0"-557"0,0 0 38 16,0 0 58-16,0 0-4 0,0 0-62 16,0 0-17-16,0 0 5 0,0 0-6 0,0 0-16 15,0 0-9-15,0 0-11 0,0 0 2 0,128-113-1 16,-114 102-2-16,0 0-3 0,-1 0 3 0,1 3 1 15,-3 1 1-15,-2 2 7 0,-2 2-1 0,-1 0 0 16,0 3-4-16,-2 0 0 0,-1 0-7 0,-2 4 0 16,1 1 1-16,1 0 0 0,-2 4 2 15,0 0-1-15,1 1-3 0,-1 2-7 0,0-1 4 16,1 2-3-16,0-2-1 0,0 3 7 0,2-4-12 16,1 1 5-16,0-1-3 0,3-2 0 0,-2 0 2 15,2-1-1-15,2-1 1 0,1-1 2 16,1-2 2-16,0-1 2 0,1-2 2 0,-1 0 1 15,0 0 3-15,1-1 0 0,0-3-2 0,-1-1 2 16,4-1-5-16,-2-1 0 0,1-1 0 0,1 0 0 16,-4-1 3-16,4 1 0 0,-3-3 1 0,-2 0 2 15,2 0-4-15,-3-2 0 0,0-1 0 16,0 0-5-16,-2-1 3 0,0 0-2 16,-2 1-1-16,-2 1 3 0,-1 1 1 0,-1 1 3 15,-2 1 0-15,0 3 4 0,0 0-2 0,-5 3 0 16,0 1 1-16,-3 2-5 0,0 1-3 0,-3 0-2 15,-3 0-1-15,1 7-2 0,0-1 4 0,-1 2-3 16,0 3 0-16,2 1-1 0,-1 2 0 0,1 0 1 16,2 3-3-16,1-2 1 0,3-1-5 0,4 0-1 15,0-2-4-15,2 0 1 0,0-3-1 16,4 1 0-16,4-4 6 0,0-1-5 0,0-1 5 16,2-2 1-16,-1-1 1 0,1-1 5 0,1 0 2 15,1-1 3-15,-3-3 0 0,1-1-1 16,1 1 0-16,-1-3-1 0,0 0-3 0,1-1 2 15,-1 0-1-15,0-1-1 0,0 0 1 0,0-1-3 16,-1-1 2-16,0 1-3 0,0-1 2 0,0 2-3 16,-3 1 1-16,-2 1 2 0,1 2-1 15,-3 1 2-15,0 2 0 0,-2 1-4 0,0 1 0 16,0 0-6-16,0 0-5 0,0 1 2 0,0 2 3 16,-3 2 4-16,0 0 3 0,0 2 0 15,-1 1 2-15,2 0-6 0,-1 2 3 0,2-2-1 16,0-1-4-16,1 1 4 0,0-2-7 0,1 1 0 15,4-1-1-15,0 0 0 0,5-1 3 0,-1-1 2 16,-1-1 5-16,3-1 2 0,-1 0 2 0,1-2 2 16,0 0 0-16,0 0-2 0,-1 0 3 0,3 0 1 15,0-3-1-15,1-2 6 0,-3 0-2 16,4 0 5-16,-4-2-1 0,0 0 2 0,0-1 0 16,-1-1-5-16,0-2 4 0,3 1-1 0,-4-1-2 15,-1 1 1-15,1 0 0 0,-2 1-3 0,0-1 1 16,-2 2-2-16,0 3-1 0,-4 1 2 15,1 1 0-15,0 1 3 0,-2 2 0 0,0 0 3 16,0 0-3-16,0 0 2 0,0 5 2 0,-2 0-1 16,0 0-1-16,-1 2-3 0,1 0-1 15,-1 2-8-15,2-3 4 0,0 2-4 0,1-2-2 16,0 1 5-16,0-1-5 0,5-2-5 0,0 1-5 16,2-1-14-16,2-1-18 0,2-2-33 0,3-1-55 15,1 0-100-15,3 0-131 0,-2 0-195 16,-4 0-871-16</inkml:trace>
  <inkml:trace contextRef="#ctx0" brushRef="#br0" timeOffset="-150449.89">23330 10714 2009 0,'0'0'-64'0,"0"0"4"0,0 0 44 16,0 0 33-16,0 0-14 0,0 0-10 15,0 0-33-15,0 0-70 0,0 0-109 0,0 0-105 16,0 0-57-16,0 0-427 0</inkml:trace>
  <inkml:trace contextRef="#ctx0" brushRef="#br0" timeOffset="-149942.33">23428 11029 1583 0,'0'0'344'0,"0"0"-226"0,0 0 25 16,0 0 27-16,0 0-44 0,0 0-38 0,0 0-5 15,0 0-13-15,0 0-15 0,0 0-10 0,0 0-7 16,128-82-11-16,-115 73-7 0,0 0-10 0,2 1-3 16,-3 1-1-16,-2 1-7 0,2 2 4 15,-2 0-5-15,0 3 4 0,-1 0 1 0,0 1-4 16,-4 0 1-16,0 0-4 0,-1 2 1 0,0 2 1 15,-1 0 1-15,1 2 2 0,0 1-2 16,-2 1-1-16,2 0 0 0,1 0 0 0,-2 1 1 16,1-1 3-16,1 2-4 0,0-3 4 0,-1-1-2 15,-1 1 0-15,2-2-1 0,-3-1 1 16,0 0 4-16,1-1-1 0,0 0 4 0,-2-2 4 16,1-1 2-16,-2 1 4 0,0-1 5 0,1 0 1 15,-1 0-1-15,3 0 4 0,-1-1-8 0,2-3 0 16,0 0-4-16,2-2-6 0,-1-1-2 15,3 0-1-15,0-1-1 0,1-2 1 0,0 2 0 16,1-3-5-16,0 2 4 0,0-1-7 0,2 1 4 16,-2 1 1-16,0 1-3 0,0 1 2 0,-3 2-1 15,-2 1 2-15,0 2 1 0,-1 1 3 0,1 0-3 16,-1 0 2-16,-2 2 2 0,0 3 3 16,1 1 2-16,1 1-2 0,-3 0 1 0,2 0-7 15,-1 0 4-15,2 2-4 0,-1 0-2 0,4-1 2 16,-1 0-5-16,1 0-1 0,6 0-10 15,2 1-14-15,0-2-21 0,1 0-28 0,4-3-46 16,0 1-74-16,1 0-161 0,-3-3-297 0,-10-1-859 16</inkml:trace>
  <inkml:trace contextRef="#ctx0" brushRef="#br0" timeOffset="-145598.79">16069 17384 2057 0,'0'0'13'15,"0"0"40"-15,0 0 32 0,0 0 12 0,0 0-6 16,0 0-38-16,0 0-11 0,0 0-11 0,0 0-10 16,0 0 1-16,-76 118-7 0,64-96-7 0,-1 2-1 15,-1 1 2-15,-3 0-9 0,-2 1-3 16,-1 2 0-16,-1-3-1 0,-1 2-4 0,1-1 5 16,0-2-9-16,1 1-21 0,-1-2-6 15,2-1-25-15,4-4-28 0,2-4-32 0,5-1-41 16,1-5-79-16,0-1-111 0,3-1-127 0,2-3-491 0</inkml:trace>
  <inkml:trace contextRef="#ctx0" brushRef="#br0" timeOffset="-145345.79">15654 17523 1928 0,'0'0'2'0,"0"0"38"0,0 0 7 16,0 0 19-16,0 0 17 0,0 0 12 0,0 0 8 16,0 0-7-16,0 0-11 0,0 0-13 15,0 0-12-15,0 0-18 0,101 133-3 0,-81-109-18 16,-1 0-8-16,0 2-4 0,-2-1-5 0,0 1-8 16,0-1-7-16,0 0 7 0,-2-2-23 0,1-1-7 15,2-3-13-15,-2-2-27 0,0 0-22 16,-1-4-37-16,0-1-57 0,-1-4-81 0,-1 0-93 15,-2-5-166-15,-2 0-490 0</inkml:trace>
  <inkml:trace contextRef="#ctx0" brushRef="#br0" timeOffset="-145104.55">16273 17900 2053 0,'0'0'24'0,"0"0"43"0,0 0 43 0,0 0 8 15,0 0-21-15,0 0-43 0,0 0-4 16,0 0-18-16,0 0-12 0,0 0-13 0,0 0 5 16,19 130 8-16,-13-115-37 0,-1 0 28 0,2-1-53 15,-4-1-35-15,1-1-32 0,0-1-107 16,1-2-144-16,0-4-247 0,-4-1-640 0</inkml:trace>
  <inkml:trace contextRef="#ctx0" brushRef="#br0" timeOffset="-144927.34">16373 17647 1873 0,'0'0'93'16,"0"0"44"-16,0 0 19 0,0 0-1 0,0 0-48 15,0 0-61-15,0 0-21 0,0 0-24 16,0 0-8-16,0 0-6 0,0 0-6 0,0 0-15 16,0 0-46-16,-12 8-59 0,20-1-139 15,0-3-221-15,-3-1-889 0</inkml:trace>
  <inkml:trace contextRef="#ctx0" brushRef="#br0" timeOffset="-144509.03">17194 17448 376 0,'0'0'373'0,"0"0"-260"16,0 0 66-16,0 0 40 16,0 0 1-16,0 0-48 0,0 0-45 0,0 0-9 0,0 0-10 15,0 0-17-15,0 0-14 0,0 0-9 0,0 0-2 16,0 0-8-16,-116 24 5 0,100-12-7 16,-2 3-2-16,-1 1-3 0,2 3-4 0,-1-1-4 15,-2 3-1-15,2 2 4 0,-1 1-11 0,3 0-3 16,0 2-9-16,3-1-1 0,0 0-5 0,4 2 7 15,3-1 0-15,2 2-11 0,3 0 2 16,1-3-9-16,4-3-5 0,6-4-4 0,6-2 2 16,1-3-13-16,7-3 3 0,2-3 8 0,4-2-11 15,1-5 1-15,0 0-12 0,-1 0-10 0,0-5-31 16,1-1-9-16,-5-1-20 0,-3-1-49 16,-1-1-51-16,-3 1-126 0,-8 1-209 0,-3 3-677 0</inkml:trace>
  <inkml:trace contextRef="#ctx0" brushRef="#br0" timeOffset="-144295.64">16888 17801 2025 0,'0'0'1'0,"0"0"20"0,0 0 33 0,0 0 26 15,0 0 26-15,0 0 4 0,0 0-26 16,0 0-11-16,0 0-25 0,143-16-17 0,-105 5-17 16,-1 2-12-16,1 0-24 0,-2 0-58 0,-5-1-76 15,-3 2-137-15,-8 2-217 0,-7 1-671 0</inkml:trace>
  <inkml:trace contextRef="#ctx0" brushRef="#br0" timeOffset="-143981.73">17701 17448 2452 0,'0'0'24'15,"0"0"-29"-15,0 0 20 0,0 0 34 0,0 0-5 16,0 0-6-16,0 0-11 0,0 0-4 16,0 0-4-16,0 0-10 0,0 0 6 0,1 150-15 15,1-114 9-15,-2 1-7 0,0 2-10 0,-4 0 0 16,-3 2-4-16,-2-1-10 0,-1-5-9 0,4-3-6 16,1-10-19-16,0-3-19 0,0-2-41 0,2 0-29 15,0-2-80-15,1-2-63 0,2-1-99 16,0-5-102-16,0-3-333 0</inkml:trace>
  <inkml:trace contextRef="#ctx0" brushRef="#br0" timeOffset="-143760.7">17886 17530 1152 0,'0'0'161'15,"0"0"3"-15,0 0 29 0,0 0 6 0,0 0-39 16,0 0-35-16,0 0-29 0,0 0-23 0,-20 137-13 15,19-112-15-15,-2 2-1 0,-1 1-7 0,2-1 5 16,-1 2-5-16,-3 0-5 0,3 1-1 0,-3-1-10 16,2-7-12-16,-2-1-6 0,3-4-6 15,0-5-10-15,-2 2 13 0,2-1-22 0,-1-1-18 16,-1 0-45-16,3-2-52 0,0-1-59 0,-2-1-117 16,2-2-147-16,2-2-107 0,0-3-281 0</inkml:trace>
  <inkml:trace contextRef="#ctx0" brushRef="#br0" timeOffset="-143275.2">17602 17567 1555 0,'0'0'329'0,"0"0"-291"0,0 0 56 15,0 0 31-15,0 0 13 0,-12-118-17 0,22 105-28 16,2 1-21-16,5 1-10 0,1 2-2 0,7 0-16 15,1 4-8-15,2 2-15 0,1-1-1 0,2 4-11 16,1 0 5-16,0 0 4 0,-3 4-10 0,1 1 2 16,-1 3-3-16,-1 1-2 0,-6 3-8 15,1 2 8-15,-3-1-10 0,-1 1 1 0,-2 3 8 16,-5 0-5-16,0 0 3 0,-3 1-3 0,-2 2 4 16,-3-2-6-16,-4 0 10 0,0-1 0 0,0 1-4 15,-5 1 2-15,-3-1-2 0,-1 0-2 16,-2 1-5-16,-1-2 8 0,-6 1-12 0,6-2 6 15,-7 1 3-15,3-1-4 0,1 0 0 0,-2 0-7 16,2 1 9-16,-1-1-10 0,-1-2 11 0,2-1-2 16,0 0 4-16,1-3-3 0,3-1 0 15,2-4 4-15,4-1-17 0,-1-1 15 0,3-2-8 16,-1 0 5-16,3 0 0 0,1-1-10 16,0 1-11-16,0 1-5 0,6 0 13 0,0 3 2 15,2-2 21-15,3 2-5 0,3-1 2 0,-1 1-4 16,4 0-1-16,-5-2 1 0,1 2-9 0,-3-2 14 15,3 1-3-15,2 1 9 0,-1 0-7 0,10 0 6 16,-2 2-23-16,3 0 0 0,4 2 14 0,1-3-31 16,1 3-4-16,0-1-47 0,-1-1-31 0,0 1-84 15,0 1-69-15,-2 0-174 0,-9-3-225 16,-6-2-300-16</inkml:trace>
  <inkml:trace contextRef="#ctx0" brushRef="#br0" timeOffset="-142810.71">18424 17025 1633 0,'0'0'336'0,"0"0"-300"15,0 0 32-15,0 0 23 0,0 0 7 0,0 0-23 0,0 0-19 16,0 0-5-16,0 0-8 0,0 0-8 16,0 0-17-16,2 119-1 0,0-93-10 0,1 2 6 15,-1-1-4-15,0 0-8 0,-2-2-1 16,2-1-3-16,-2-2-3 0,0-1-17 0,0-3-7 15,0 3-34-15,0-4-25 0,-1 0-26 0,-1 0-49 16,-1-3-55-16,-1-3-101 0,3-2-130 0,0-4-367 16,0-2 530-16</inkml:trace>
  <inkml:trace contextRef="#ctx0" brushRef="#br0" timeOffset="-142577.28">18296 17102 1954 0,'0'0'8'0,"0"0"33"0,0 0 22 16,0 0 26-16,0 0 8 0,0 0 1 0,0 0-15 16,0 0-16-16,0 0-10 0,0 0-10 0,146 3-19 15,-115-2-3-15,0 2-8 0,1-1-9 16,-1 0-4-16,0 1-6 0,-1-1-10 0,-2-1-26 15,-3 0-25-15,-1-1-52 0,-8 0-63 0,3 0-77 16,-8 0-133-16,-2 0-111 0,-2 0-637 0</inkml:trace>
  <inkml:trace contextRef="#ctx0" brushRef="#br0" timeOffset="-142330.77">18431 17339 1751 0,'0'0'37'0,"0"0"15"0,0 0 36 16,0 0 58-16,0 0 16 0,0 0-40 0,0 0-19 16,0 0-23-16,0 0-16 0,117 8-19 0,-88-11-9 15,2-2-12-15,0 0-14 0,0 0-5 0,-1 0-9 16,-3 1-16-16,-5-1-18 0,-1 1-17 15,-4-1-40-15,-3 1-37 0,-2 1-61 0,-1 1-108 16,-3-1-188-16,-3 2-709 0</inkml:trace>
  <inkml:trace contextRef="#ctx0" brushRef="#br0" timeOffset="-139048.68">15648 17999 0 0,'0'0'0'0,"0"0"75"0,0 0 34 16,0 0-26-16,0 0 9 0,0 0-36 0,0 0-8 15,0 0 21-15,0 0-8 0,0 0 12 0,0 0-26 16,0 0 6-16,9 6-4 0,-9-6-2 0,0 0 4 16,1 0 9-16,-1 0-26 0,0 0-4 15,0 0 17-15,0 0-16 0,0 0 32 0,2 1-3 16,-2 1 1-16,0 0-13 0,0 1-1 0,0 0 1 15,0 1-22-15,0 0 13 0,0 1-18 16,-2-1-6-16,0 1-5 0,-1 2 8 0,-2-1-19 16,2-1 0-16,-1 1 15 0,-2 1-16 0,2-1 13 15,-2 0 3-15,-2 0 0 0,2 1-19 0,0 0 17 16,0 0-4-16,-3 0-17 0,0-1 15 16,3 1-12-16,0-1-9 0,-1 0 4 0,0 0 16 15,1 0-18-15,1 0 15 0,0-1-1 0,-2 1-6 16,4 0 0-16,-5 0 6 0,6-2 9 15,-3 1-26-15,2-2 17 0,1 1-23 0,2-3-8 16,-1 1-11-16,1-2-24 0,0 0-26 0,0 0-7 16,0 0 18-16,0 0-46 0,0-3-69 0,1 0-95 15,1 1-253-15</inkml:trace>
  <inkml:trace contextRef="#ctx0" brushRef="#br0" timeOffset="-138339.33">16211 17742 116 0,'0'0'69'0,"0"0"34"0,0 0 29 16,0 0 10-16,0 0-37 0,0 0-21 0,0 0-4 16,0 0 11-16,0 0-4 0,0 0 6 0,0 0-6 15,0 0-14-15,0 0-7 0,0 0-17 0,49-31 4 16,-46 29-10-16,5-2 5 0,-3 3-12 0,0-1-9 16,-3 1 0-16,2 1-8 0,-1 0-2 15,-2 0-1-15,0 0 6 0,-1 0 2 0,0 1 17 16,0 1 9-16,0 0-1 0,0 1-1 0,-1 1-10 15,-3 1-8-15,-2 2-18 0,1-1 5 0,0-1-11 16,-1 1-2-16,1-1 6 0,1-1-3 0,0 1-3 16,3-3-1-16,0-1 3 0,0 1-10 15,1-1 1-15,0-1-8 0,0 0-8 16,0 0-3-16,0 0 9 0,0-3 9 0,2 0 2 16,2-3 12-16,1 0-8 0,-2-1-5 0,4 1-3 15,-4 0-6-15,3 1-18 0,-4 3-16 0,-1 0-30 16,0 2-62-16,-1 0-66 0,0 0-96 0,0 0-86 15,0 0-198-15,0 0 401 0</inkml:trace>
  <inkml:trace contextRef="#ctx0" brushRef="#br0" timeOffset="-137458.46">15667 17976 0 0,'0'0'0'16,"0"0"0"-16,0 0 43 0,0 0 23 0,0 0 18 15,0 0 8-15,0 0 17 0,0 0-6 0,0 0 6 16,0 0 27-16,0 0-22 0,0 0 0 15,0 0-21-15,15 2-9 0,-17 3-25 0,0 0 14 16,-3 2-9-16,2 2-26 0,-3 0 3 0,2 0-21 16,-3 2 7-16,0 1-23 0,2-1 21 0,-3 2-25 15,1-2-9-15,0 1 21 0,-1 1-21 16,0-3 6-16,2 2 4 0,-1-4 7 16,-2 2-10-16,4-2 16 0,0 0-10 0,1-2-10 15,-1 0-1-15,3-2 8 0,1-1 13 0,-3-1-24 16,4 0 27-16,0-2-28 0,0 0-21 0,0 0 12 15,0 0-22-15,0 0-7 0,0-3 18 0,0-2 17 16,0-1-9-16,4-2 26 0,-2 0-17 0,4-1 5 16,-2-2 3-16,2 0 7 0,1 0 9 0,0-1-14 15,-2 3 23-15,-1-1-29 0,2 3 13 16,-2 1 26-16,-2 3 38 0,-1 0-9 0,-1 3 9 16,0 0-16-16,-3 1-58 0,-4 6 18 0,0 1-5 15,-3 1-13-15,0 2-7 0,-2 0 12 16,-1 3-18-16,2-2-11 0,1 1-28 0,0 0-93 15,4-2-141-15,1-3-113 0,2-3-186 0</inkml:trace>
  <inkml:trace contextRef="#ctx0" brushRef="#br0" timeOffset="-136613.49">19147 17488 2198 0,'0'0'-67'0,"0"0"71"16,0 0 24-16,0 0 1 0,0 0-11 0,0 0-34 16,0 0-24-16,0 0-7 0,0 0-8 15,0 0-18-15,0 0-82 0,0 0-137 0,28-8-157 16,-20 8-634-16</inkml:trace>
  <inkml:trace contextRef="#ctx0" brushRef="#br0" timeOffset="-136366.33">19174 17762 1698 0,'0'0'-35'16,"0"0"53"-16,0 0 62 0,0 0 20 15,0 0 9-15,0 0-21 0,0 0-9 0,0 0-11 16,43 126-4-16,-33-108-7 0,-4-2-16 0,-1-3-4 16,1 0 0-16,-2 1-5 0,1 1-28 15,-1 2 14-15,-2 3-29 0,-1 0-7 0,-1 2 11 16,0 0-41-16,-2 1-29 0,-7 0-59 0,-1 0-59 16,-1 0-140-16,1-4-151 0,5-8-588 0</inkml:trace>
  <inkml:trace contextRef="#ctx0" brushRef="#br0" timeOffset="-129841.67">19707 17288 1646 0,'0'0'-53'0,"0"0"62"16,0 0 70-16,0 0 28 0,0 0-17 0,0 0-46 16,0 0-36-16,0 0-3 0,0 0-4 0,0 0 10 15,0 0-2-15,0 0-2 0,-2 38 4 0,6-22-5 16,1 2 1-16,-1-1-5 0,2 3 4 0,1-3-6 16,-2-1 2-16,4 1 1 0,-1-3-5 0,-1-1-1 15,1-3 7-15,3 0 1 0,-2-2-8 16,0-4 11-16,1-1-9 0,-1 0 2 0,0-2 4 15,0-1 4-15,1 0 0 0,0-1 8 16,0-5 9-16,1-2-8 0,-1-3 5 0,1-3-6 16,2-4-5-16,-3 1-1 0,1-2-1 0,2 0 1 15,-2 0-8-15,-4-2 6 0,3 1-6 16,-2 3 1-16,-1 2-1 0,-3 2 0 0,3 3-5 16,-4 2-3-16,-2 3 10 0,2 1-11 0,0 2 5 15,-3 2-6-15,1 0-7 0,-1 1-1 0,1 5 11 16,0 4 8-16,0 2 5 0,4 6 6 0,-3 3-6 15,-1 5-6-15,6 2-5 0,-3 3 4 0,0 2-9 16,2 3 2-16,0-1 5 0,-2 4-7 16,4-2 2-16,-4 2-4 0,3 0 1 0,-4 1-6 15,3-1 8-15,-2 0 2 0,2-7-6 0,-3-3 7 16,-1-6 8-16,2-2-4 0,-2-1-8 0,0 1 11 16,-1 1-19-16,0 1 15 0,-1-1 6 0,0 0 1 15,0-1-9-15,0-3 0 0,-3-2 26 16,-5-1-18-16,-1-2 27 0,-1-2-1 0,-1-1-8 15,-1-3 6-15,-2-1 14 0,-3 0-5 16,-2-3-14-16,2 0 10 0,1-3-27 0,-2 0 14 16,-1-3-8-16,6-4 5 0,-3-2-10 0,3-1-17 15,2-5 17-15,1 0-17 0,2-2 4 16,4-1-2-16,2-3-5 0,2-1-5 0,2-8 30 16,10-4-13-16,6-6-12 0,4 2 7 0,0 7-31 15,0 4 7-15,3 2-15 0,-1 1-20 0,3 2-27 16,-4 1-43-16,6 1-53 0,-1-1-136 0,-7 8-133 15,-8 3-426-15</inkml:trace>
  <inkml:trace contextRef="#ctx0" brushRef="#br0" timeOffset="-129613.27">20376 17663 1567 0,'0'0'202'0,"0"0"-210"16,0 0 81-16,0 0 46 0,0 0-1 15,0 0-40-15,0 0-3 0,0 0-12 0,-13 128-9 16,16-109-7-16,3 1-18 0,-2-2-18 0,4 0-1 16,-1-1-8-16,-1-5-19 0,3-1-3 15,-2-4-42-15,1-1-46 0,-1-3-78 0,2-3-136 16,-1 0-195-16,-5 0-691 0</inkml:trace>
  <inkml:trace contextRef="#ctx0" brushRef="#br0" timeOffset="-129432.98">20507 17420 2044 0,'0'0'115'16,"0"0"-67"-16,0 0 50 0,0 0 0 0,0 0-30 15,0 0-74-15,0 0-34 0,0 0 11 0,0 0-7 16,0 0-15-16,0 0-53 0,0 0-83 0,0 0-148 16,32-13-169-16,-23 14-675 0</inkml:trace>
  <inkml:trace contextRef="#ctx0" brushRef="#br0" timeOffset="-129060.71">20926 17461 2252 0,'0'0'-17'0,"0"0"47"15,0 0 23-15,0 0 11 0,0 0-34 16,0 0-30-16,0 0 1 0,0 0 13 0,0 0 6 15,0 0 0-15,0 0-6 0,128-28-21 16,-87 18-24-16,1 0-53 0,0 1-79 0,-2 0-151 0,-9 3-223 16,-8 1-808-16</inkml:trace>
  <inkml:trace contextRef="#ctx0" brushRef="#br0" timeOffset="-128126.09">21581 17561 1106 0,'0'0'-30'0,"0"0"27"0,0 0 42 0,0 0 49 16,0 0 2-16,0 0-11 0,0 0 20 16,0 0-1-16,0 0-11 0,0 0-11 0,0 0-14 15,0 0-23-15,0 0-4 0,0 0-5 0,116-67-11 16,-106 49-1-16,3 3-3 0,-2 1-1 0,-2 0-6 15,-2 0 4-15,2 0-3 0,-5 0 0 16,-1 3 8-16,-3-1 7 0,0 3-4 0,-2 2 6 16,-2 2 2-16,-2 3-7 0,0-1-6 0,0 3-11 15,-3 0-12-15,3 0-17 0,-3 0 2 16,1 4-2-16,1 3-4 0,1 0 10 0,-2 2-2 16,2-1 4-16,1 3 3 0,-1-1 5 0,3 0-4 15,1 3 0-15,1 1 7 0,1 2-9 16,0 0 0-16,1 1 2 0,3 1 2 0,2-5-4 15,0 1 10-15,4-1-5 0,-1-3-8 0,2 0 5 16,2-5-6-16,0 0 6 0,2-3 4 0,1-1 6 16,1-1 1-16,-1 0 1 0,2-2 9 0,-1-4-2 15,0-3 5-15,-2-2 2 0,3-5 2 0,-2-1-5 16,0-2 4-16,-3-1-3 0,1-3-6 16,-1 0 5-16,-1 0-1 0,0-2 2 0,-3-2-5 15,2 0 2-15,-1-2-6 0,-1-2-3 0,1 0 4 16,-1-3-4-16,-2 1-4 0,1-3-5 0,0-2 0 15,-2 1-12-15,0 2-3 0,-4 2-3 16,2 4 0-16,-3 3 12 0,-1 9 13 0,0 4 15 16,0 5 3-16,0 4 17 0,0 2-7 15,-1 2-18-15,0 2-14 0,-2 6-12 0,1 4-1 0,-3 6 15 16,0 3 13-16,-2 7-2 0,0 1 5 16,1 3-2-16,0 0-5 0,2 1 0 0,2 4 1 15,2-4-1-15,0 0-7 0,2-2 4 0,2 1-9 16,0-2-3-16,0-2 1 0,3-4 0 15,-1-2-10-15,1-5 3 0,1-2 1 0,2-3-9 16,1-2 3-16,-1-3-10 0,0 0 0 0,1-4-2 16,0-2 13-16,-1-1 12 0,1-1 1 0,1-6 12 15,1-3-2-15,-2-1 0 0,2-1 1 0,-3-2 1 16,1 0-4-16,-1-3 2 0,0 0 11 0,-1 0-8 16,1-2 9-16,-2 2-5 0,-1 0 4 15,-2 1-1-15,-2 1 8 0,1 3 6 16,-3 3-5-16,1 2 15 0,-2 4 1 0,0 1 2 15,0 2-4-15,0 0-6 0,0 1-13 0,0 3-3 0,0 4 2 16,-2 5-4-16,-3 1-1 0,2 4-1 16,-2-1 7-16,-1 2-9 0,3 0 15 15,-3 1-8-15,6-2-9 0,-2 1-2 0,2-2-9 0,0-2-1 16,2-1-21-16,6-3-4 0,1-2-41 16,0-3-44-16,3-3-44 0,-1 0-129 0,-2-2-116 15,-5-1-518-15</inkml:trace>
  <inkml:trace contextRef="#ctx0" brushRef="#br0" timeOffset="-127949.16">22491 17100 1598 0,'0'0'366'0,"0"0"-279"15,0 0 23-15,0 0-5 0,0 0-36 16,0 0-86-16,0 0-27 0,0 0-1 0,0 0 4 15,0 0-14-15,0 0-37 0,0 0-73 0,0 0-126 16,0 0-155-16,8 1-693 0</inkml:trace>
  <inkml:trace contextRef="#ctx0" brushRef="#br0" timeOffset="-127699.6">21760 17171 2321 0,'0'0'-162'0,"0"0"79"0,0 0 56 15,0 0 66-15,0 0 43 0,0 0-26 16,0 0-26-16,123 3-18 0,-80-3-2 0,5-1-8 15,1-2-8-15,2-1-34 0,0 1-53 0,-4 0-117 16,-12 1-262-16,-11-1-870 0</inkml:trace>
  <inkml:trace contextRef="#ctx0" brushRef="#br0" timeOffset="-126574.16">22681 17336 498 0,'0'0'106'0,"0"0"24"0,0 0 74 16,0 0 16-16,0 0-48 0,0 0-52 0,0 0-19 16,0 0 10-16,0 0 12 0,0 0-4 0,0 0-7 15,0 0-23-15,0 0-24 0,0 0-27 16,3-7-13-16,-8 11-12 0,0 0-8 0,-4 0 5 15,0 2-3-15,3 2 1 0,-1 2-3 0,-3-1 1 16,4 4-7-16,-2-1 2 0,-1 2 1 0,2 1-2 16,2 0-3-16,-1 1-7 0,3 1 8 15,2 1-11-15,1-4 2 0,0 2 4 0,4-3-5 16,2-1 1-16,2 1 4 0,3-3-8 0,0 0-6 16,1-2 4-16,2 0-9 0,2-3 4 0,0-5 4 15,5 0 0-15,-2-6 6 0,2-3-3 16,0-2 8-16,3 0-4 0,-4-3 0 0,1-3 9 15,-2-4 3-15,2-2 0 0,-1-1 10 16,-2-1-2-16,-1 0-6 0,-2-1 11 0,0 1-8 16,-5-3 3-16,1 2-2 0,0-3 0 0,-1 0-1 15,-1-2-4-15,2-2 4 0,-1-3-7 0,-1 0 7 16,2 2 4-16,-4 2-5 0,0 5 0 0,-1 4-1 16,-1 7-4-16,-1 4 0 0,-3 6 4 15,-1 2-3-15,1 3 3 0,-1 1-3 0,0 0 2 16,0 7-1-16,-1 2-3 0,-7 6 7 0,4 6-4 15,-4 3 0-15,-1 1-1 0,2 3 0 0,-1 0-6 16,1 1 4-16,2 2 1 0,0 0-4 0,0-2 3 16,0-1 1-16,4-1 3 0,-3 0-8 15,3-3 9-15,1-2-13 0,0-3-5 0,1-4 5 16,4-3-9-16,2-3 0 0,0-2 3 0,0-2 6 16,2-3-4-16,-1-1 10 0,1-1 4 0,-1-1 4 15,0-5 11-15,2-2 2 0,-1-2 5 16,2-2-6-16,2-1 6 0,-3-2-4 0,1 0-3 15,1-2 5-15,-3 2-5 0,2-3-8 0,-1 2-2 16,-1 0 4-16,1 2-7 0,-4 3 7 0,0 1-3 16,-1 3-4-16,0 2-2 0,-2 1-1 0,-3 2 5 15,2 1-7-15,-2-1 8 0,0 2-1 16,0 0-2-16,0 0 4 0,0 6 5 16,0 1-4-16,0 4 2 0,-2 0 4 0,-1 3-13 15,0 1 5-15,0 1-7 0,2 1-1 0,0-1-3 16,-1-1 6-16,2 0 0 0,0 1-7 0,0-2 5 15,0 1-5-15,4-2 0 0,5 0 0 0,2-3 4 16,0 0-4-16,5-2 2 0,1 2 5 0,1-5-2 16,1-1 0-16,2-2 0 0,0-2 2 0,-1 0-2 15,-1-4 8-15,1-2-1 0,-3-2-5 16,1-4 6-16,-2 0-4 0,-4-1 2 0,1 0-5 16,-3-1 6-16,0 1-5 0,0-2 3 0,-3-2 9 15,3 1-5-15,-4-1 2 0,2-1-5 16,-3 0 2-16,0 0-4 0,1 2 2 0,-5 2 2 15,0 1 0-15,-1 4 5 0,0 1 10 0,-1 4 4 16,-4 3-4-16,-2 1-1 0,-2 0-18 0,-1 3-1 16,-1 5-3-16,-1 2 2 0,-2 2 5 0,1-1-4 15,3 3 8-15,-1 0-9 0,4 3 3 16,-1-1-1-16,2 3-3 0,-1-1 0 0,3 2 6 16,0 0-4-16,-1-2-6 0,5 0 5 15,-1 0-10-15,1-2 4 0,0 0-5 0,1-2-5 16,5-4-15-16,1-2-8 0,6-3 13 0,1 0-2 15,7-2 7-15,1 0-20 0,5-3-39 0,1 0-56 16,1 0-95-16,-5-4-208 0,-10 2-522 0</inkml:trace>
  <inkml:trace contextRef="#ctx0" brushRef="#br0" timeOffset="-125942.09">23822 17452 575 0,'0'0'231'0,"0"0"-6"0,0 0 46 16,0 0 4-16,0 0-68 0,0 0-66 15,0 0-40-15,0 0-15 0,0 0-22 0,0 0-7 16,0 0-15-16,0 0 2 0,0 0-12 0,25-30-6 16,-17 17 3-16,1-2-9 0,2-2 1 0,1 0-7 15,0-2 6-15,2-1-13 0,-4-1 8 16,1-2-1-16,1 0-7 0,-2-4 5 0,1 1-3 16,-3-3 2-16,0 0-8 0,-3-2 11 0,-1 0-8 15,-4 2 0-15,0 2 5 0,0 4-10 16,0 4 3-16,-6 4 0 0,4 4 10 0,-2 5 5 15,0 4 8-15,3 2-9 0,-2 0-12 0,-4 6-11 16,2 4-2-16,-1 5 7 0,-3 6-1 0,0 2 8 16,0 4-6-16,0 3-12 0,2 2 8 0,-2 2-3 15,2 0-3-15,4 1 16 0,-2 3-3 0,1-2-2 16,2 1 8-16,-2-2-4 0,-1 1-2 0,4-1-4 16,0-3 4-16,-1-2-3 0,2-3-5 15,2-2 6-15,5-4-9 0,1-2-1 0,5-2-4 16,3-4-1-16,3-3-11 0,1-3-7 0,0-3-11 15,-1 0-33-15,4-4-32 0,0 0-59 16,0-2-78-16,-1-5-139 0,-7 0-137 0,-5 1-539 16</inkml:trace>
  <inkml:trace contextRef="#ctx0" brushRef="#br0" timeOffset="-125696.6">23823 17232 1484 0,'0'0'311'0,"0"0"-282"0,0 0 29 16,0 0 15-16,0 0 23 0,0 0-14 0,0 0 1 16,0 0-7-16,0 0-6 0,0 0-9 15,123 19-26-15,-89-19-7 0,1 0-15 16,-1-2-6-16,3 0-5 0,2-1-6 0,-2-2-14 15,0 0-13-15,2 1-30 0,4-1-72 0,0 2-83 16,1 0-136-16,-13 0-168 0,-10 1-653 16</inkml:trace>
  <inkml:trace contextRef="#ctx0" brushRef="#br0" timeOffset="-124941.85">24430 17661 154 0,'0'0'127'0,"0"0"49"0,0 0 28 16,0 0-1-16,0 0-24 0,0 0-33 15,0 0-28-15,0 0-6 0,0 0-4 0,0 0-18 16,0 0-10-16,0 0-22 0,0 0-5 0,0 0-5 15,41-67 7-15,-35 53 3 0,0 0-9 16,2-2 0-16,-6 0-2 0,0-1 2 0,0 3-5 16,-2-2 4-16,-2 4-9 0,-3 2-7 0,-3 3 2 15,-2 1-5-15,0 2-2 0,-5 1-6 0,1 2-2 16,0 1-14-16,-4 0 3 0,-1 3-8 16,2 4-7-16,0 2 1 0,-1 3-2 0,3 3 5 0,-1 1-3 15,5 4 6-15,0 1-6 0,1 0-1 16,2 2-1-16,5 2 2 0,-2-3-2 0,4 2 0 15,1-3 9-15,0-1-7 0,3-3 4 0,3-1-4 16,4-2-2-16,1-2 0 0,3-3 4 0,2-2 3 16,2-5-7-16,-1-2 8 0,1 0-6 15,0-3 4-15,2-3 2 0,-1-3 4 0,-2-2-2 16,-2-3-2-16,3 0 11 0,-4-1-11 16,4-4 8-16,-3 0-4 0,1-2 2 0,-3-4-4 15,4 3 7-15,-5-3 2 0,2 2-8 0,-4-2 8 16,-1 1-9-16,-1 1 3 0,-1 2-3 0,-3 4 6 15,3 4-4-15,-6 3 1 0,1 3 8 0,-2 4-3 16,3 1 3-16,-3 2-3 0,0 0 1 16,0 6-7-16,0 1 14 0,0 5-1 0,0 1-2 15,0 2 3-15,0 5-6 0,-3 1 4 0,3-1-3 16,3 1 6-16,1 0-6 0,-2-2 2 0,5 0 3 16,-3-1-6-16,4 1 0 0,0-5-6 0,0-2-6 15,-1-1 0-15,3-4 4 0,3 0-6 16,0-2 2-16,0-2-13 0,3-3-7 0,0 0-8 15,1 0-25-15,-1-5-15 0,0-2-44 0,2-1-52 16,-2-2-78-16,1 0-152 0,-7 2-139 0,-2 4-550 16</inkml:trace>
  <inkml:trace contextRef="#ctx0" brushRef="#br0" timeOffset="-124108.39">23783 17171 64 0,'0'0'356'15,"0"0"-300"-15,0 0 57 0,0 0 42 16,0 0-5-16,0 0-24 0,0 0-31 0,0 0-15 16,0 0-16-16,0 0-5 0,0 0-16 15,0 0-3-15,91 63-12 0,-73-56-14 0,1 1-2 16,0-2-5-16,4 0-1 0,1 0-10 0,3-3 3 16,-1 1-15-16,0-2-10 0,4-1-14 15,-2 1-38-15,-3 0-48 0,2 1-72 0,-5-1-69 16,-1 2 5-16,-6-3-188 0,-5 1 450 0</inkml:trace>
  <inkml:trace contextRef="#ctx0" brushRef="#br0" timeOffset="-172079.61">742 17065 173 0,'0'0'199'16,"0"0"-6"-16,0 0 8 0,0 0-8 0,0 0-1 16,0 0-14-16,0 0-9 0,0 0-25 15,0 0-19-15,0 0-15 0,0 0-16 0,0 0-8 16,11-16-14-16,-11 14-4 0,0 0-14 0,0 0-9 15,0-1-3-15,0 2-13 0,-4-1-5 0,-2 1-2 16,1-2-3-16,-1 2-7 0,-2-1-7 0,-1 2-4 16,-2 0-10-16,-1 0-4 0,-3 0 4 0,-1 2-6 15,-2 4 2-15,2 1 4 0,-1-1-6 16,-3 4 2-16,3-1 5 0,-1 1-5 0,2 1 5 16,-2 0-4-16,5 2-1 0,-2-2-3 0,2 0 6 15,3-1 2-15,2 1-12 0,0-4 2 0,3 1-16 16,3 0-6-16,0-1 2 0,4 0-10 15,-2-1 8-15,1 1 1 0,4-1 9 0,0 0 5 16,5 0 8-16,-2 1 2 0,1-1-5 0,3 1 10 16,0-1-5-16,0 1 5 0,4 0 2 15,-2 0 3-15,4 0-5 0,-2 3-1 0,1-2 8 16,1 1-9-16,-1 0 6 0,-1 1-3 0,2 0-9 16,-4 0-7-16,2 0 1 0,-5 2 5 15,0 0-8-15,-2-1 14 0,-4-1-3 0,0 2-3 16,-3-2 15-16,-2 2 4 0,0 1 3 0,-2 0 4 15,-7 2 5-15,-1 0-7 0,-4 0 9 0,-1 1 4 16,-2-2 2-16,1 0 12 0,-4-2 1 0,1-2 4 16,2-2 0-16,-2-1-1 0,5-2-15 0,0 0-7 15,0 0-2-15,2-1-9 0,0 0 7 0,3-1-3 16,2-3-6-16,-2 0-3 0,3 0-2 16,1-3-10-16,1-2-10 0,2 2-11 0,0-3-27 15,2-1-15-15,0 0-13 0,0 0-17 0,2-2-21 16,3 0-27-16,1-1-46 0,4-2-58 15,0 0-8-15,0 2-19 0,-3 4 57 0</inkml:trace>
  <inkml:trace contextRef="#ctx0" brushRef="#br0" timeOffset="-171396.52">829 17534 671 0,'0'0'110'0,"0"0"-69"0,0 0 35 16,0 0 32-16,0 0 2 0,0 0-16 0,0 0-22 15,0 0-3-15,0 0-9 0,0 0 1 0,0 0-8 16,0 0-10-16,0 0 5 0,0 0-11 0,56 23-7 16,-47-24 0-16,3-4-4 0,-1 2-6 15,0-5 3-15,3-1-4 0,-2-1-12 0,-1-2 6 16,0 1-6-16,-1-3-8 0,1 2 2 0,-2-1-4 15,-2 2-5-15,-1-1 1 0,2 0 3 16,-5 1-11-16,0-2-1 0,-2 1-3 0,-1 0-5 16,-1 1 1-16,0 1 4 0,-4 3-2 15,-5 0-9-15,2 2 2 0,-1 0-5 0,-2 1 4 16,0 3 13-16,1 1 1 0,-1 0 11 0,0 2-6 16,2 4 3-16,0 0-4 0,2 2-2 0,1 2 8 15,1 1-8-15,0 3 8 0,4 2-6 0,-1 1 1 16,2 2 5-16,0 1 0 0,0 1-1 15,3 0-2-15,3-1 4 0,-1 3-7 0,4-1 5 16,2-2-3-16,-1 0-3 0,5-2-2 0,0-2 3 16,6-2 6-16,-1-1-4 0,3-3 13 0,4-1-2 15,-1-2 1-15,0 0 1 0,3-2-3 0,-6-4-1 16,2-1 3-16,-1-1 16 0,-2-5-3 0,-1-2 6 16,-1-2 1-16,0 0-6 0,-2-1 7 15,-4-3 3-15,1-2 2 0,-3-2 3 0,-1-2-3 16,-3-2-1-16,-1-1-10 0,0-4 3 0,0 0-10 15,-4-2 2-15,-2-1 2 0,2-1-8 16,-3-1 2-16,0-1-1 0,-1 0-4 0,1 2-6 16,0 1 5-16,-3 4-7 0,1 3 3 0,-2 5 9 15,1 6 0-15,0 4 0 0,2 3 1 16,-3 4-5-16,1 1-24 0,0 0-3 0,2 8-9 16,-5 3-6-16,3 8 21 0,-1 4 3 0,-1 3 6 15,2 5 3-15,-1 1 1 0,3 2-2 0,0 0 3 16,1 1 6-16,0 1-6 0,1 0 3 15,-1-3-2-15,7-3 0 0,-1-3-1 0,3-3 5 16,4-2-1-16,0-4-14 0,0-3 9 0,4-4-13 16,0-1-7-16,-1-2-7 0,3-2-26 0,-4-2-29 15,1-2-59-15,1-2-70 0,-3 0-101 0,-4 0-32 16,-2-2 32-16</inkml:trace>
  <inkml:trace contextRef="#ctx0" brushRef="#br0" timeOffset="-171215.22">1280 17355 1771 0,'0'0'-8'16,"0"0"16"-16,0 0 13 0,0 0 11 0,0 0 24 16,0 0-8-16,0 0-3 0,0 0-10 0,0 0-14 15,0 0 4-15,0 0-16 0,0 0-3 0,136 29-17 16,-102-34-40-16,-1-2-64 0,1-2-79 0,4 1-122 15,-11 2-115-15,-10 3-406 0</inkml:trace>
  <inkml:trace contextRef="#ctx0" brushRef="#br0" timeOffset="-170430.16">2450 17754 922 0,'0'0'80'0,"0"0"-40"0,0 0 66 16,0 0 79-16,0 0 7 0,0 0-36 16,0 0-24-16,0 0-30 0,0 0-1 0,0 0-8 15,0 0-6-15,0 0-8 0,0 0 0 0,47-123-9 16,-47 105-20-16,0 0-5 0,-6 0-17 0,3 2-2 15,-5-2-7-15,0 2 3 0,-3 0-9 16,0 2-4-16,0 1 10 0,-2 3-17 0,-3 2 12 16,-1 3-12-16,0 3-12 0,-1 1-6 0,-2 1-4 15,2 1-1-15,2 5-18 0,-1 2 8 0,-1 3-19 16,5 3 1-16,-2 2 10 0,2 3-2 16,3-1 9-16,5 0-2 0,2 3 8 0,1-2-7 15,2-2 1-15,5-1-7 0,2-2-6 0,6-4 9 16,0-2 3-16,3-1 15 0,2-4 0 0,4 0 8 15,1-3-3-15,0-3 6 0,-1-4 14 0,2 0-2 16,0-6 14-16,-3-1-6 0,-1-3 3 0,-1-1 7 16,-2-3 0-16,-1 0 9 0,-1-2-3 15,-1-1 5-15,-4 0-1 0,-1-3 4 16,-2 3 2-16,-1 0-6 0,-4-3-5 0,0 3-10 16,-4-3-1-16,2 0-11 0,-1-3-1 0,-1 1 3 15,-5 0-10-15,0 2-2 0,1 4 2 0,-2 4-5 16,1 5-1-16,0 4 10 0,-1 5-10 0,2 3 0 15,1 2-3-15,-1 4-7 0,1 5 4 0,-2 4-4 16,4 4 10-16,-3 5-3 0,3 2 7 16,1 4 4-16,2 0-11 0,0 1 11 0,0 4-13 15,0 0 3-15,2 2 3 0,3 0 0 0,1 1-1 16,4-4 0-16,1-3 8 0,3-4-8 0,2-4 7 16,3-4-4-16,0-2-10 0,2-5 1 0,0-2-3 15,-1-2-3-15,1-2 3 0,-1-2 11 16,1-1-5-16,-1-1 7 0,-3 0 9 0,-1 0-5 15,1-6 8-15,-5-2 1 0,0-1 7 0,0-2 1 16,-2-1 8-16,-2-1 3 0,-2 1-9 16,4-3 5-16,-7-1-6 0,2-3 1 0,-3 2 4 15,-2 1 0-15,0 0-1 0,0 3-1 16,-1 1 5-16,-3 5-7 0,1 1 13 0,0 2 4 16,-4 3-5-16,4 1-4 0,-4 0-16 0,1 5-17 15,-1 4-11-15,-1 3 8 0,-3 6-13 0,1 3 6 16,0 1 6-16,0 4-12 0,2-1 3 0,5 1-17 15,3-2-10-15,0-1-30 0,3-5-15 0,10 0-33 16,4-5-63-16,4-4-43 0,6 1-113 0,-4-6-100 16,-5 0-422-16</inkml:trace>
  <inkml:trace contextRef="#ctx0" brushRef="#br0" timeOffset="-168990.89">3997 17743 1242 0,'0'0'36'0,"0"0"33"15,0 0 44-15,0 0 46 0,0 0-4 0,0 0-41 16,0 0-32-16,0 0-12 0,0 0-9 0,0 0 2 16,0 0-13-16,0 0-14 0,0 0-1 15,-10-122-7-15,10 104-1 0,0-2-2 0,-3 2-1 16,-1 0-4-16,-4-1-5 0,0 2 4 0,-2 2-9 16,-1 1-7-16,0 2-5 0,-2 1-6 0,-4 1-12 15,-2 3-1-15,4 3-8 0,-5 4-14 16,1 0 11-16,-1 2-1 0,0 5 8 0,4 2 6 15,1 4 0-15,0 2 0 0,2 3-5 0,3 1 11 16,0 1-7-16,2 0 5 0,4-1 2 0,1 0-13 16,0 1 7-16,6-1-2 0,-2 0 0 0,3-3-3 15,6-2 3-15,0-3-8 0,6-1 2 16,-2-5 18-16,6 1-5 0,-2-3 13 0,2-3 7 16,1 0 0-16,-2-3 2 0,1-5 10 0,-3-2 11 15,3-2-6-15,-1-4 14 0,0 0-4 16,-2-3-11-16,-4 0 4 0,0 1 4 0,-3-3-7 15,0-1 9-15,-1 0 6 0,-3-3-12 0,-2-2 5 16,2-1-11-16,-3 1-10 0,-2-3 2 0,-1-2-5 16,0 1 2-16,0-3-3 0,-1 4 1 0,-1-1-4 15,-4 6-4-15,4 6 10 0,-2 6-2 16,-1 5 7-16,2 4 5 0,-3 3-10 0,3 1-19 16,0 3-5-16,-3 9-11 0,-1 4-9 0,2 6 22 15,-2 7-2-15,1 4 6 0,0 4 5 16,2 1-1-16,0 1-3 0,3 3-9 0,1-2 10 15,0 0-10-15,8-1 6 0,1-5 4 0,4-5-12 16,3-3-2-16,4-5-6 0,2-3 4 0,1-4-6 16,3-1 7-16,-1-4 2 0,3-2 0 15,-3-3 12-15,2-3 1 0,-5-1 2 0,0-1 3 16,-1-5 7-16,-4-2 2 0,1-3 9 0,-5-1 6 16,-1 0-6-16,-3-3 9 0,0-1-6 15,-6-3-2-15,2 1 8 0,-3 1-4 0,-2 1-2 16,0 2 1-16,-2 1 5 0,-4 2-7 0,3-1 8 15,-4 0-3-15,2 3-4 0,-2 2 0 0,-3 3-4 16,1 2-7-16,0 2-18 0,-2 0-1 0,0 5-8 16,1 3-1-16,-2 3 10 0,0 3 0 0,0 0 2 15,2-1 2-15,0 2 2 0,3-1-4 0,-1-1 4 16,5 0-2-16,3-2-11 0,0-3-3 16,0-1-10-16,1-1-3 0,5-2-3 0,0 1 5 15,2-2-2-15,0-2 5 0,1 1 16 0,-1-2-2 16,1 0 14-16,0 0 0 0,1 0-9 15,-1-3 1-15,1 0-3 0,1-2-2 0,0-2-4 16,0 0-3-16,3-1-10 0,-3 0-1 16,-1 2 5-16,0 3 1 0,-2 2-2 0,-1 1-6 0,2 0-2 15,-2 2-3-15,-2 4 8 0,2 3 2 16,-3 0 3-16,4 1 8 0,-1-1 3 0,-3 1 10 16,3 1-6-16,-3 2 11 0,4 1-6 0,-5 0 3 15,4-1 17-15,-1 3-4 0,-1-5 15 16,2 1 4-16,2-4-1 0,-3-2 16 0,2 0 11 15,3-2 1-15,-1-2-4 0,1-2-5 0,4 0-14 16,-2-2-2-16,0-5 2 0,4-2-12 0,-3-3-4 16,1 0-4-16,-2-1 4 0,-2-2 4 0,0 1 9 15,2-2 5-15,-3-3-2 0,-2 0 0 0,1-5-1 16,1 0-7-16,-1-2-10 0,-2-2 4 16,-1 0-14-16,2-4 5 0,-1-2 1 0,-3 0-3 15,4-1 0-15,-4 2-7 0,1 0 6 0,-3 5-9 16,-1 2 6-16,0 6 3 0,-2 1-9 0,1 5 5 15,0 4-8-15,-1 4-3 0,0 3-7 16,-1 3-9-16,-2 0-17 0,1 5-4 0,0 5 14 16,-4 4 1-16,4 4 21 0,-4 6 2 15,1 2-2-15,-1 3 7 0,5-1 1 0,-3 3 1 16,4 2-9-16,1 0 5 0,-1 2-1 0,0 0 7 16,1-2 5-16,1 1 0 0,1-6-4 0,7 0-3 15,2-4 6-15,1-5-12 0,6-3 3 0,2-2-7 16,1-3-7-16,1-3 5 0,3-1-1 15,-2-3 6-15,2-2-2 0,0-2 7 0,-1 0-8 16,1-3 1-16,-4-4 9 0,0-2-5 0,-2-2 12 16,-2 0-1-16,0-2 0 0,-5-1-1 0,3-1 8 15,-6-1-1-15,-4 0-6 0,1-3 13 0,-4 5-14 16,-2-1 9-16,0 2 5 0,-5 1-1 0,-1 0-1 16,-2-1-5-16,-2 2 6 0,-1 2-8 15,-1 4 8-15,-4 3-5 0,3 4-6 0,-5 7-1 16,3 6-2-16,-3 1 6 0,-1 2-5 0,6 3 3 15,-1 2-7-15,3 3-2 0,6 1 5 16,-2 1 1-16,4-1 4 0,2-4-3 0,1 1 3 16,0-5-12-16,4-2 1 0,6 0-4 15,3-4-17-15,4-1 5 0,2-2-9 0,2-2 0 16,2-1-10-16,5-1-9 0,0-4-27 0,-3-2-34 16,3 0-32-16,-3 0-63 0,-2-6-62 0,-2-1-116 15,-8 2-65-15,-2 0-218 0</inkml:trace>
  <inkml:trace contextRef="#ctx0" brushRef="#br0" timeOffset="-168779.46">4452 17367 2395 0,'0'0'-69'0,"0"0"47"15,0 0-3-15,0 0 42 0,0 0 33 0,0 0-7 16,0 0 7-16,0 0-18 16,139 17-12-16,-98-21-3 0,2-3-13 0,7-3-9 0,1 1-15 15,1-1-27-15,2-1-88 0,0-1-107 16,-1 2-160-16,-12 1-152 0,-14 5-553 0</inkml:trace>
  <inkml:trace contextRef="#ctx0" brushRef="#br0" timeOffset="-167996.54">5894 17677 1837 0,'0'0'12'0,"0"0"40"0,0 0 31 15,0 0 30-15,0 0-17 0,0 0-32 16,0 0-16-16,0 0-10 0,0 0-9 0,0 0-5 15,0 0 8-15,0 0-7 0,0 0 13 0,0 0 3 16,61-108 2-16,-61 94-2 0,0-1-10 0,-1-1 3 16,-5 1-16-16,0 1 5 0,-1 1 4 15,-2 0-14-15,-3 4 0 0,2 2-3 0,-2 2-13 16,-5 5-9-16,3 0-1 0,-4 0-12 0,-2 6 0 16,4 2 8-16,-1 5-4 0,2 1 3 15,0 2-7-15,1 3-2 0,3 2-3 0,-2 1 0 16,3 1 7-16,3 2-4 0,2-3 3 0,1 0 2 15,2-1-6-15,2-3-4 0,2 0 2 16,3-4-18-16,6-2 6 0,-2-2 1 0,5 0 0 16,0-5 18-16,0-2 2 0,4-3 12 0,1 0 0 15,0-7 6-15,2-5 7 0,1-3-4 0,-1-2 10 16,0-1-6-16,-1-4-3 0,-1-1 10 0,-1 0 1 16,-4-2 5-16,3-2 9 0,-4 0 6 0,-2-3-4 15,0 0 6-15,-2-4-1 0,1 0-9 16,-2-3-4-16,-2-1-3 0,0-4-4 0,-2 0-12 15,0-2 3-15,-1 4-5 0,-3 3-4 16,0 6 12-16,0 6-2 0,-1 5 2 0,-2 7 8 16,-4 4 4-16,0 6-5 0,-1 3 1 0,0 2-13 15,-3 8-12-15,-2 7 7 0,0 8 0 16,2 5 5-16,-1 4 6 0,0 2 0 0,0 3-8 16,5 0 1-16,-2 1 10 0,4 2-6 0,1-1 12 15,2 1 5-15,2-3-2 0,1-5-2 0,3-4 0 16,7-5-10-16,5-3-22 0,4-5 5 0,1-3-15 15,4-4 0-15,2-2 5 0,0-4-4 0,0-4-4 16,0 0-1-16,-3-2 6 0,2-6-4 16,-4-4 9-16,1 0 16 0,-2-3 0 0,-3 0 7 15,-1-1 3-15,-3-2-7 0,0-2 4 0,-2-1-1 16,-1 1-2-16,0-4 1 0,-4 3 7 0,0 1-4 16,-2 1 13-16,-3 4 1 0,-2 1 1 15,0 3 4-15,0 3 7 0,-2 5 2 0,-4 1-13 16,1 2 4-16,-5 0-22 0,1 9-9 0,-2 3 7 15,-4 5-4-15,2 2 2 0,1 3 1 0,-3 1 4 16,2 1-8-16,2 2 9 0,1-3-4 16,4 1-11-16,1-3 5 0,1 1-5 0,4-2 5 15,0-2-7-15,5-2 2 0,7-2-17 16,5-2-11-16,4-3-7 0,5-1-32 0,1-2-42 16,4-2-88-16,5-3-146 0,-8-1-221 0,-9 0-589 0</inkml:trace>
  <inkml:trace contextRef="#ctx0" brushRef="#br0" timeOffset="-166839.37">7236 17544 2032 0,'0'0'38'0,"0"0"8"0,0 0 25 15,0 0 3-15,0 0-7 0,0 0-28 16,0 0-21-16,0 0 3 0,0 0-16 0,0 0 6 15,0 0 1-15,26-139-9 0,-8 114 1 0,1-2 5 16,1 1-1-16,0-2-4 0,-4-1 12 0,0 1-14 16,-1 0-1-16,-1 0 9 0,0 0-8 15,-2-1 0-15,-1 1 2 0,-2 1 2 0,-1 4-7 16,-1 4 9-16,-1 5-3 0,-3 4-7 0,-3 3 6 16,0 4-3-16,0 3 2 0,0 0-7 0,-7 7 4 15,-2 4-12-15,0 5-2 0,-4 6 12 16,0 4-3-16,0 6 8 0,1 3 1 0,1 2-3 15,0 1-5-15,0 1 3 0,1 2 0 0,2 1-1 16,2 0 13-16,-1-2-4 0,6-4 6 16,1-2 0-16,7-7-9 0,5-2-6 0,4-6-6 15,3-3 1-15,3-3-8 0,3-5 10 0,-1-1-1 16,5-6-5-16,0-1 11 0,1-6-4 16,0-4 7-16,-2-3-5 0,-1-3 9 0,-1-2-5 0,-4-1-2 15,-1 1 14-15,0-2-8 0,-3-2 6 16,-2 0-3-16,-3-2 2 0,-2 1-4 0,-4 2 6 15,-1-1 2-15,0 1-10 0,-5-1 5 0,0 2-7 16,-1 2 1-16,0 1-1 0,-2 3 0 0,-4 4-2 16,0 1-2-16,-3 6 6 0,0 3-10 0,-3 1 3 15,0 8-6-15,-4 4-2 0,1 5 7 16,-1 3 0-16,0 4 2 0,2 1-5 0,2 0 3 16,1 2-2-16,3-2-1 0,0 0 5 0,6-1-4 15,0-2-2-15,2-2 4 0,0-3 3 0,8-1-8 16,1-2 9-16,2-3-5 0,2-3-4 15,2-1 2-15,3-3-3 0,0-2 3 0,0-3-4 16,2 0 7-16,-2 0-4 0,0-7 1 0,1-1 8 16,-4-1-3-16,1-3 6 0,-1 3 4 15,1-3-3-15,-2-1-3 0,2-1 6 0,-3 1-1 16,4-2-6-16,-2-2 9 0,1 5-12 0,-4 1-3 16,2 4 7-16,-3 1-2 0,0 2 1 15,1 2 5-15,-2 2 1 0,-2 0-9 0,2 3 7 16,-4 6-6-16,2 2-3 0,-2-1 4 0,-1 3-1 15,1 0-3-15,-2-2-1 0,-2 3 7 0,0 1-10 16,-1-1 5-16,-1 2-1 0,0-1-1 0,-3-1 0 16,-1-2 1-16,-4 1 5 0,1-1-11 0,-1 0 12 15,-1 1-6-15,0-2-4 0,0 1 7 0,-1-2-5 16,-1-2 3-16,4-1 2 0,1-2 2 16,1-2-5-16,4-2 1 0,0-1-6 0,1 0-15 15,0 0 10-15,1-3-7 0,5-4 11 0,2-2 8 16,0-1 4-16,5-3 0 0,-1-2-9 15,2-3 12-15,0 0-11 0,2-4 6 0,-4-1 7 16,4-1-3-16,-1-2-2 0,3-1 1 0,-2-2 4 16,3-2-8-16,-2-4 11 0,2 2-1 15,-1-2-5-15,-1-1 6 0,-1-1-3 0,0-1-3 16,-1 1 1-16,-1 2 7 0,2 0-6 0,-3 2 5 16,5 1 1-16,1 1-10 0,2 3 3 0,-2 4-1 15,-6 4-3-15,-4 8 6 0,-4 5 14 16,-5 5-1-16,0 2 1 0,-6 9-2 0,-2 5-16 15,-2 6 3-15,-2 5 0 0,-1 4 5 0,-2 3 2 16,2 4 9-16,-1-1 3 0,3 3-11 0,-2-2 4 16,1 1-10-16,2-1-4 0,0-1 5 0,0 1-3 15,5-1-10-15,0-1 0 0,5-3 6 0,0-1-12 16,0-6 6-16,6-1-12 0,2-3-10 16,2-3-1-16,0 0-8 0,0-2 3 0,3-3-20 15,-3-5-10-15,2-2-28 0,-1-5-36 0,-1 0-34 16,1 0-63-16,0-6-85 0,-1-2-122 0,0-2-53 15,-5 3-265-15</inkml:trace>
  <inkml:trace contextRef="#ctx0" brushRef="#br0" timeOffset="-166640.21">8056 17232 1854 0,'0'0'36'0,"0"0"34"15,0 0 16-15,0 0 19 0,0 0-8 16,0 0-33-16,0 0-14 0,0 0-19 0,0 0-8 16,140 59-17-16,-106-59-9 0,1-3 4 0,2-1-19 15,-3-3-11-15,1 0-35 0,-1-1-48 0,-2-1-65 16,-2 1-71-16,0-1-110 0,-9 3-113 16,-8 2-472-16</inkml:trace>
  <inkml:trace contextRef="#ctx0" brushRef="#br0" timeOffset="-166336.63">7300 17120 2133 0,'0'0'-6'0,"0"0"-5"15,0 0 4-15,0 0 16 0,0 0-4 0,0 0 0 16,0 0-8-16,0 0-2 0,0 0-17 0,0 0-9 16,0 0-31-16,131-7-24 0,-105 4-1 0,3-1-19 15,2 2 2-15,-2 0-7 0,2 0-22 16,1 1-7-16,-1 0-21 0,2-2-21 0,0 3-41 15,-9-1-2-15,-7 1-222 0</inkml:trace>
  <inkml:trace contextRef="#ctx0" brushRef="#br0" timeOffset="-164496.7">759 17906 162 0,'0'0'20'0,"0"0"9"0,0 0 29 0,0 0-8 0,0 0 25 15,0 0-34-15,0 0-17 0,0 0 39 16,0 0-6-16,0 0 21 0,0 0-3 15,0 0-13-15,-64-16-28 0,63 16-3 0,1-2-7 16,0 2-19-16,0 0 31 0,1 0-2 0,2 0 6 16,1 0 15-16,3 0 7 0,2 3-15 0,1-1 5 15,2 2 19-15,3-1-27 0,1 1 21 0,6-2-7 16,2 2-29-16,3 1-11 0,3-2 8 0,2 2-6 16,4-2-11-16,1 0 33 0,5 0-30 15,4-1 7-15,0-1 8 0,3 2-7 0,2-3 8 16,2 0-2-16,2 0 6 0,-1 0-7 0,4 0 19 15,-2 0 1-15,1-1 6 0,1 1-5 0,-2-3-6 16,4 2-9-16,0-1-16 0,0 0 11 16,-1-1-20-16,1 0 6 0,-3 0-1 0,1 0-9 15,2-1 0-15,-4 1 11 0,2-1 8 0,1 2-17 16,2-3 25-16,0 1-22 0,0-1-23 0,15 0 29 16,3-1-29-16,7 1 13 0,-4 2 18 15,-17 1-13-15,-6 3 7 0,-8-2-7 0,2 1 5 16,2 0-11-16,-11 0 10 0,-3 0 2 0,-8 0 8 15,-2 1-6-15,3 1 7 0,0 2-8 0,4-1-22 16,2 1 21-16,3 0-24 0,-1 0 1 16,0 0 12-16,3 1 6 0,-4-1-7 0,2-2 21 0,-2 2-4 15,0-2-27-15,2-1 30 0,-2 1-18 16,0-2 0-16,3 0 11 0,-2 0-10 16,1 0-10-16,-2 0 3 0,1-2 26 0,1 0-17 15,1-3 23-15,-1 3-9 0,-1-3-24 0,11-2 12 16,6 0-17-16,2 0 10 0,-2 0 3 0,-9 1 7 15,-9 2 5-15,-2 0-7 0,-4 1 7 0,4 0-9 16,-1 0 2-16,-1 1 3 0,1-2-3 0,1 1-4 16,-2 1 9-16,-1-2-4 0,3 2-11 15,-1-2 10-15,-3 1-10 0,4-1 9 0,0 2 2 16,-4 1 0-16,2 0-2 0,-1 0-11 0,-1 1 12 16,0 0-11-16,0 0 7 0,-1 0 9 15,0 0-12-15,-1 0 6 0,-1 0-1 0,0 0-6 16,0 0-3-16,1 1 9 0,0-1-11 0,-1 0 1 15,-1 0 12-15,0 0-8 0,1 0 6 0,-2 0-6 16,2 0 6-16,1 0-6 0,0-1 4 0,-1-1 14 16,0 0-20-16,-1 0 10 0,6-1 2 15,-3 1-10-15,0 1 3 0,2 0 2 0,-3 1-8 16,2 0 4-16,-1-1 12 0,0 1-10 0,0-2 9 16,0 2-4-16,-2-1-10 0,-1 1 6 15,1 0-4-15,0 0 7 0,0 0-8 0,-3-1 4 16,1 0-3-16,-1 0-4 0,-2 1 11 0,2 0-2 15,-4 0-2-15,1 0 1 0,-1 0 6 0,-1 0-9 16,-2 0 9-16,1 0-2 0,0 0-11 0,-2 1 10 16,-1 0-3-16,0 0 2 0,-4-1-5 15,5 3 7-15,-2-2-9 0,-1-1-2 0,0 0 10 16,1 0-8-16,1 0 5 0,2 0 2 0,1 0 2 16,0-1-4-16,0-1 5 0,-1 0-1 0,-2 0-9 15,3-1 7-15,-2 2-2 0,-1-2-4 16,1 2 6-16,0 0 2 0,1-1-6 0,-1 1-1 15,1-2 8-15,0 2-12 0,1-1 11 0,-1 1-1 16,3-2-5-16,-4 0 5 0,-1 0 0 0,2 0-2 16,-1 0-2-16,0-1 8 0,2 1-13 15,-1-2 5-15,-2 3 4 0,2-2-5 0,-1 2 4 16,-4-1-4-16,1 1 4 0,-3 1-6 16,1 0 8-16,-3 1 0 0,0 0-9 0,-2 0 4 15,1 0-1-15,-2 0 4 0,-1 0-4 0,2 0 7 16,-2 0-10-16,1 1-2 0,1 0 10 0,-1 1-10 15,0 0 12-15,1 0-4 0,-1 0-2 0,0 1 0 16,1-2 3-16,-1 2 2 0,-1 0-7 0,2-1 9 16,1 1-10-16,-1 0 0 0,2-1 5 0,-1 1-3 15,0 0 0-15,2-1-1 0,-1 2 9 16,1-1-7-16,0-1 5 0,1 1 1 0,0-2-7 16,1 0 2-16,2-1 7 0,-1 1-4 15,0 2-6-15,2-3 8 0,1 1-10 0,-1-1 2 16,2 0 14-16,-3 3-9 0,0-3 8 0,2 0-8 15,-1 0 5-15,0 0-4 0,1 0 5 0,-1 0 3 16,1 1-14-16,0-1 10 0,-3 1-11 0,2 0 2 16,-4 0 7-16,4 0-4 0,-6 1-3 15,2-1-7-15,-2-1-5 0,-2 1-23 0,-1-1-13 16,-1 0-25-16,-2 0-38 0,0 0-42 0,-1 0-65 16,-3-1-110-16,1 0-164 0,-3-2-402 0</inkml:trace>
  <inkml:trace contextRef="#ctx0" brushRef="#br0" timeOffset="-164002.55">8995 17154 2096 0,'0'0'32'16,"0"0"4"-16,0 0 0 0,0 0 23 15,0 0 6-15,0 0 17 0,0 0-14 0,0 0-14 16,0 0-14-16,0 0-5 0,0 0-13 0,0 0-4 16,0 0 2-16,0 0-12 0,114 2 0 0,-91-2-10 15,2 0-6-15,-2 0-18 0,5-2-13 16,-3 1-20-16,1-1-47 0,-4-1-44 0,-2 2-84 16,-1 0-102-16,-1 1-125 0,-7 0-52 0,-5 0-232 0</inkml:trace>
  <inkml:trace contextRef="#ctx0" brushRef="#br0" timeOffset="-163785.53">8922 17482 1897 0,'0'0'7'16,"0"0"17"-16,0 0 23 0,0 0 4 0,0 0-9 15,0 0-4-15,0 0-22 0,0 0 4 16,118 19-3-16,-92-24-8 0,0-2-8 0,1 0-8 16,3-1-2-16,1 1-35 0,-3-1-29 0,2 0-59 15,-1-1-78-15,-4 1-120 0,-5 1-123 16,-5 2-458-16</inkml:trace>
  <inkml:trace contextRef="#ctx0" brushRef="#br0" timeOffset="-160502.61">9846 17677 32 0,'0'0'59'0,"0"0"-51"0,0 0 24 16,0 0 23-16,0 0 14 0,0 0 15 0,0 0 14 15,0 0 1-15,0 0 14 0,0 0-5 16,0 0-11-16,0 0-10 0,-11-15 1 0,11 15 3 15,0 0-7-15,0 0 8 0,0 0-6 0,0-1 4 16,0-2-13-16,0 1-14 0,0-2-23 16,0-1-18-16,0-2 6 0,-2 0-7 0,0-4 12 15,-1 2 0-15,2 0-3 0,-2-1-3 0,-3 2-2 16,3-3-4-16,-4 2-7 0,-3 0 6 0,1-1-6 16,0 0-3-16,-1 1 5 0,-2 0-4 0,1 3-3 15,0 0 2-15,1 5 3 0,0 1-10 16,-1 0 0-16,1 1-5 0,-1 5-12 0,0 2-1 15,-2 2 0-15,1 2-2 0,0 2-9 0,1 2 10 16,1 1-8-16,-1 3 6 0,3 0 8 16,3 4-7-16,-2-1 3 0,4 2-3 0,0-3 0 15,1-1-4-15,2-3 1 0,0-4 4 0,2-1-6 16,4-4 7-16,3 1 1 0,-1-4-5 0,2-3 8 16,1-2 12-16,-1-1 4 0,1-3 13 15,1-5 13-15,2-4-1 0,1 0 9 0,-2-5-3 16,4-1-3-16,-3-2-12 0,3-5 8 0,-4-2-4 15,1 0 0-15,-1-2 15 0,-2 0-13 0,-2 0 2 16,-4 0-1-16,2-3-3 0,-5-1-1 0,-1 0 0 16,1-2 0-16,-2 0-13 0,0 0 5 15,0-1-6-15,0 2-9 0,0 0 6 16,-3 6-5-16,1 3 5 0,1 9 3 0,-1 3 13 0,-3 5 6 16,4 4 6-16,-1 3 3 0,-1 1-20 15,0 1-15-15,0 6-11 0,0 6-10 0,-3 6-1 16,2 6 16-16,-2 3-6 0,3 3 1 0,-3 1 6 15,3 3-9-15,2-2 6 0,1 4-1 0,0-1 4 16,0 1-5-16,1-1 5 0,7-2-1 0,-4-2-8 16,4-2 6-16,0-2-8 0,1-3 4 15,3-3-6-15,0-1-1 0,2-6-5 0,1-2-5 16,4-2 8-16,-4-2-5 0,4-1 5 0,2-2 6 16,-3-1 0-16,2-2 0 0,-3-2 5 0,-2-1-1 15,3 0-1-15,-5-4 8 0,-1-5-3 16,3 0 5-16,-5-2 0 0,1-1 5 0,-4-2-5 15,0 0-1-15,0-1 11 0,-3 2-10 0,1-1 10 16,-4 0 2-16,-1 1-4 0,0 1 6 16,-4 0 0-16,-2 2 2 0,-1 1-4 0,0 2 4 15,0 0-3-15,-3 3-3 0,0 3 6 0,-1 1-4 16,-4 0-7-16,3 2-5 0,-1 4 2 0,-2 5-8 16,1 1 7-16,0 5-1 0,-1 0-8 15,2 0 6-15,2 1-1 0,-1-2 2 0,4-2-2 16,1 1 2-16,2 2-8 0,0-3 0 0,5-1 6 15,0-1-8-15,0-3 4 0,5-1-1 0,1-1-1 16,2-2-5-16,1-1 6 0,2-2 2 0,1-1-10 16,3-1 11-16,0-2-7 0,2-6 4 15,-3-1 4-15,4-1 2 0,-2-3 0 0,0 1-6 16,-3 2 8-16,2 1-10 0,-5 1-1 0,-1 2 8 16,-3 1-7-16,1 2 2 0,-3 1 4 0,1 0-5 15,-2 2-11-15,1 0 6 0,0 0-6 16,-2 5-1-16,0 1 13 0,4 4-4 15,-4 1 2-15,-1 2 3 0,2 2 2 0,0 0-4 0,0 1 7 16,-1-2 2-16,3 1-7 0,-2-2 5 0,4 1-1 16,-4-2-3-16,2 1-3 0,0-1 6 15,-2-3-12-15,4-1 3 0,-2-2 16 0,2-1-9 16,1-3 4-16,0 0 0 0,-1-2-6 0,1 0 1 16,1-3 15-16,0-4 5 0,2-3-6 15,-1-4 9-15,-1-1-12 0,2-2-1 0,-3-1 4 16,-1-2 2-16,-1 0 0 0,3-2-2 0,-4-3 7 15,1 1-10-15,-2-2 9 0,1-2 0 0,-2-3-12 16,4-3 4-16,-6-5 0 0,1-2 2 0,-1-1-4 16,1-2 10-16,0 2-14 0,-2 2-3 0,0 6 8 15,0 3-6-15,-2 4 6 0,2 6 0 16,-2 5 6-16,1 3-9 0,0 3 8 0,0 6 2 16,1 1-8-16,0 3 7 0,-1 0-11 0,1 5-3 15,-1 5-3-15,-1 4 0 0,-2 4 2 16,2 6-5-16,0 2 6 0,1 3-8 0,-2-1 5 15,1 4 2-15,1-1 1 0,1 0-1 0,0 2 8 16,0 0-3-16,0 0-10 0,5 0 11 0,-1-1-11 16,0-3 2-16,2-1 6 0,2-3-5 15,0-3-5-15,2-5-3 0,1-1 5 0,2-3-10 16,-2 0 10-16,1-3 3 0,-1-1-6 0,3-2 7 16,-3 0-1-16,-1-4-1 0,2 1-2 0,-1-2 5 15,0-2 1-15,0 0-4 0,0 0 4 16,0-3-2-16,3-3-3 0,-4 0 5 0,-2 1 5 0,-2-2-3 15,1 1 9-15,-4-1-3 0,2 0-7 16,-3 0 7-16,-2-1-3 0,-2 0 4 0,2 1-2 16,0 0 6-16,-3 2-8 0,1-1 0 0,-1 1 11 15,-3 0-10-15,3 3 10 0,-4 0 0 0,3 2-3 16,-2 0-3-16,3 0-3 0,-3 2-4 16,3 4-11-16,-1 1 6 0,-2 2-5 0,2 0 4 15,-2 3 2-15,3-1 3 0,-2 3-8 0,3 1-1 16,0 0 8-16,1 2-10 0,1 2 15 15,1-1-8-15,1-1-2 0,4 1 1 0,-2-3-2 16,3-2 7-16,-1-1 0 0,1-3 11 0,2 0-12 16,1 0-4-16,2-2-11 0,3 1-12 15,0-1 9-15,6-1-26 0,-2-1 11 0,2-2-44 16,-1-2-15-16,1-1-11 0,0 0-64 0,-1-3-22 16,2-4-111-16,-4 1-122 0,-7 0-393 0</inkml:trace>
  <inkml:trace contextRef="#ctx0" brushRef="#br0" timeOffset="-160261.84">10122 17509 1553 0,'0'0'65'16,"0"0"-44"-16,0 0 34 0,0 0 49 0,0 0 12 16,0 0-8-16,131-17-16 0,-97 11-19 15,6-4-3-15,1 1-16 0,3 0-18 0,1-1-20 16,-3 2-13-16,1 1-56 0,-3 0-85 0,-2 3-105 16,0 3-191-16,-13 1-477 0,-6 0 324 0</inkml:trace>
  <inkml:trace contextRef="#ctx0" brushRef="#br0" timeOffset="-157195.75">11401 17633 465 0,'0'0'99'0,"0"0"42"0,0 0 39 0,0 0 20 16,0 0-11-16,0 0-58 0,0 0-26 0,0 0-6 15,0 0-14-15,0 0-3 0,0 0-2 0,0 0-21 16,-30-28-6-16,27 28-11 0,-1 0-21 16,2 5-12-16,0 1-5 0,-4 0-2 15,2 6-8-15,-3-1 10 0,2 3-3 0,-2 3-9 0,0-1 8 16,2 3-7-16,-1 1 4 0,3-1-1 16,-1 2-3-16,0-1-3 0,3 1-3 0,1-3 3 15,0-3-7-15,1-2 10 0,-1-1-7 0,4-2-14 16,1 2-6-16,2-2-4 0,-1 0-7 15,7-2-14-15,1 1 13 0,3-6-34 0,5-2 15 16,8-2 18-16,9-11-25 0,4-4 7 0,0-4-15 16,-6-2 0-16,-6 1 15 0,-5 2 20 0,1-2 21 15,-4 0 8-15,2 0 16 0,-5 0 3 0,0 2 5 16,-3-1-2-16,-1 2 7 0,-5 2 1 0,0 1 10 16,-5 1 17-16,-3 4 13 0,-2-1 14 15,-1 1 7-15,0 1 12 0,-1 1 2 0,-5 2 5 16,0 3-8-16,-4 3-26 0,0 0-11 0,-2 3-24 15,-3 4-9-15,2 1-6 0,-4 3-2 0,4 0-1 16,-3 1 1-16,3 2 16 0,1 3-6 16,2-2 12-16,0 0-9 0,0 1-12 0,2-2-5 15,3 0-3-15,-1 0 1 0,3 0-9 16,-1-2 5-16,3-3-11 0,1-3-8 0,0 0 0 16,1-1-11-16,4-2-14 0,-1-2 1 0,4 1 8 15,0-2 6-15,2-2 24 0,1-3 5 0,0-5 1 16,3-1 3-16,2-3-6 0,1-1 4 0,-2 1-7 15,3 0 8-15,-3 1-8 0,0 1 3 16,-3 1 10-16,-1 3-8 0,-1 1 4 0,-2 4-4 16,-4 0 2-16,4 2-10 0,-5 1 10 0,2 0-5 15,-2 1-8-15,-2 4 8 0,4 1-3 0,-3 4 6 16,0 0-1-16,-1 2 8 0,4 2-10 0,-4-2 1 16,1 2 9-16,-1 2-10 0,2-1 10 15,3 0-9-15,-2 1 1 0,3-3-1 0,-1-3 4 16,-1 1 6-16,2-4-8 0,-2-1 9 0,3-1-11 15,1-3 1-15,0-2 5 0,1 0 4 0,1-1 2 16,0-6 5-16,-1-2 12 0,3-1-13 0,-1-3 11 16,2-1-12-16,-4 0-7 0,0-2 3 15,1 0 4-15,-2-1 12 0,-2 0-11 16,1-1 13-16,1 1-16 0,-1 0-5 0,-1 1 9 16,-2 1-8-16,3 1 6 0,-5 2-1 0,3 3 8 15,-3 2-10-15,-2 2 5 0,2 1-6 0,0 2-14 16,-2 1 6-16,-1 1-9 0,1 0 11 0,-1 0 3 15,1 3 8-15,0 3-2 0,3 2-4 0,-1 1 5 16,-1 2-9-16,-1 2 2 0,0 1-4 16,4 0 0-16,-3 0-4 0,0-1 6 0,4 1 0 15,-3-2-14-15,6-1 10 0,-3-2-9 0,1-3 2 16,3 0 0-16,2-2 2 0,2-3-3 16,-1-1-5-16,0 0 14 0,3-4-6 0,-2-3 10 15,3-1 6-15,-4-1-5 0,4-1 3 0,-4-3 1 16,-2 0 2-16,2-2-3 0,-2 2 9 0,-4-1-1 15,2 0 2-15,-1 0 7 0,-3 2-2 0,0-2-3 16,-3-1 2-16,-1 1 2 0,-1 2-6 0,0 0 9 16,0 4-1-16,-2 1 0 0,-1 0 3 15,-2 3 5-15,2 2 2 0,-4 2-5 16,4 0 3-16,-4 0-23 0,4 6-6 0,-1 2-1 16,-2 5-4-16,1 1 6 0,1 1-1 0,0 3 0 15,3-1-9-15,0-1 4 0,1 0-2 0,0 1-7 16,1-4-3-16,4 0-3 0,3-1-6 0,3-1-16 15,1-3-9-15,5-2-38 0,2-1-40 0,2-2-67 16,2-3-161-16,-4 0-191 0,-7 0-395 0</inkml:trace>
  <inkml:trace contextRef="#ctx0" brushRef="#br0" timeOffset="-156563.97">13172 17612 2298 0,'0'0'-96'0,"0"0"77"0,0 0 14 0,0 0 43 16,0 0 16-16,0 0-22 0,0 0-19 0,0 0-10 15,0 0 6-15,49-118-1 0,-31 106 1 0,-1 3 3 16,0 3-12-16,3 1 0 0,-1 3-2 0,1 2-6 16,1 0 2-16,0 3-7 0,-1 4-9 15,1 2-6-15,-1 3-5 0,-4 0-27 0,-4 0-11 16,-1 2-21-16,-4-1-14 0,-4 1-2 0,-3-1 9 16,0 4 18-16,-6-1 4 0,-3-1 24 0,-4-1 8 15,2-1 11-15,-2 0 15 0,-1-3 6 16,1 0 5-16,1-1 9 0,2-4 13 0,1 0 1 15,2-2 19-15,4-1-6 0,2-2-18 16,1 0 3-16,1-3-10 0,5-3 11 0,4-2 9 16,2 0 3-16,3-5-10 0,2 0-10 0,2-1 7 15,1 1-5-15,1-1 8 0,1 0 8 0,1-2 8 16,1 0 0-16,-1 1 12 0,1 1 1 16,1-1-9-16,-2 0 9 0,0 1-9 0,-5 1-3 0,0 2-7 15,-6 0-7-15,-3 4-11 0,-2-1-1 16,-4-1 12-16,-3 5 1 0,0-1 10 0,0 3 3 15,-9-2-6-15,0 2-5 0,-2 1-5 0,-1 1-7 16,-5 0-5-16,-1 0-1 0,-3 3-5 0,2 2-2 16,0 2 2-16,0 1 3 0,2 1-3 15,3 1 5-15,1 3 9 0,5 2-7 0,-1 0 9 16,4 2-2-16,2 1-8 0,3-1 5 0,0 1-1 16,1 0-2-16,7 0-7 0,3-3 3 0,1-1-10 15,6-4-3-15,1-2 4 0,4-1-8 0,1-2-8 16,4-2-12-16,0-2-13 0,-2-1-21 15,0 0-4-15,1 0-20 0,-3-1-49 0,4-4-62 16,-4-1-131-16,-5 1-91 0,-8 2-373 0</inkml:trace>
  <inkml:trace contextRef="#ctx0" brushRef="#br0" timeOffset="-155434.46">9094 18155 1308 0,'0'0'11'0,"0"0"0"16,0 0-3-16,0 0 0 0,0 0 15 16,0 0-24-16,0 0 8 0,0 0-20 0,-4 128 2 15,10-102-6-15,-1 1 9 0,0 0-13 0,0-7-2 16,-1 1 22-16,-2-8-1 0,3 0 19 15,-2 1-4-15,-1 1-28 0,0-1-15 0,1 1-24 16,0-1-34-16,-2 0-45 0,0 0-48 0,1-2-62 16,0 1-48-16,-1-8 40 0,1 2 228 0</inkml:trace>
  <inkml:trace contextRef="#ctx0" brushRef="#br0" timeOffset="-153545.37">8928 18305 1256 0,'0'0'95'15,"0"0"-12"-15,0 0 26 0,0 0-6 16,0 0-17-16,0 0 6 0,0 0 0 0,0 0 12 16,0 0-27-16,0 0-2 0,0 0-25 0,0 0-14 15,0 0 8-15,69-91-16 0,-47 85-11 0,0 2-9 16,3 1 6-16,-3 3-22 0,5 0 17 0,-3 0-6 15,2 3-15-15,-4 2 3 0,-1 5 0 16,-1-2-3-16,-5 2-17 0,1 1 25 0,-7 1-39 16,2 1 4-16,-6 2 28 0,-2 0-11 0,-3-1 7 15,0 3 5-15,-6-1 15 0,-2 0-24 0,-2-1 34 16,-3 1-11-16,0-1-22 0,-1-3 10 0,-1 1-6 16,2-1 23-16,-2-3-17 0,2-1 25 15,4-3-26-15,0 0-14 0,4-4 10 0,0 0-29 16,3-1 11-16,1 0 0 0,1-5 13 15,0-1 2-15,0-1 24 0,3-2 3 0,5 0-27 0,1-2 29 16,1 1-31-16,1-1 16 0,2 0 12 16,3 1-1-16,-1 0-5 0,2-1-17 15,3 0 26-15,-1 1-28 0,-1-1 25 0,2 1 8 16,-1-1-27-16,2 0 21 0,-1 1 1 0,-2-1-3 16,1 2-3-16,0-2-3 0,-4 3-8 0,1 0 3 15,-5 1 15-15,0 0 8 0,0 0-13 0,-2 0-5 16,-1 1 19-16,-3 0-23 0,1-1 24 0,-1 2 3 15,-1 0-15-15,-3 0 16 0,-1 2-4 16,0-2 2-16,0 3-24 0,0 0 1 0,0-1-7 16,-1 1 3-16,-1 1 24 0,-2 0 2 0,2 1 3 15,1 0-26-15,-2 0 5 0,0 0-19 0,0 0 5 16,1 1 18-16,1 4-22 0,-2 0 15 0,0 2-7 16,1 2 0-16,-3 2-5 0,1 1 16 15,0 2-29-15,0 1-1 0,0 1 32 0,1 2-28 16,1-1 32-16,0 0-4 0,1 0-12 0,1-2 2 15,0 0 0-15,1-1 5 0,5-3-21 0,-1 0 20 16,2-2-25-16,2-1 6 0,0-2 12 0,1-1-6 16,1-2 7-16,0-1 0 0,0-2 2 15,1 0-6-15,4 0 27 0,-4-5-10 16,2-1 7-16,1-1-12 0,-3-2 2 0,5-2 4 16,-4 0-31-16,0-2 35 0,3-2-34 0,-5 0 15 15,3 0 27-15,1-2-14 0,-4 0 4 0,-1-1-7 16,0 1 1-16,-3 0-21 0,-1 1 26 0,0 2-3 15,-3 0-8-15,1 3 15 0,-1 2-10 0,-1 2-2 16,-1 1-7-16,-1 2 13 0,0 2-16 16,0 1 6-16,0 0 22 0,0 1-18 0,0 0 11 15,0 0-20-15,0 0 2 0,0 0-14 0,0 0 24 16,0 0 17-16,0 0-37 0,0 0 34 0,0 0-29 16,0 0-4-16,0 1 10 0,0 0 9 0,0 0-13 15,0 1 3-15,0 0 28 0,0 0-29 16,0-1 26-16,0 0-11 0,0 0-11 0,0 1 3 15,-1-2 4-15,1 0 10 0,0 0-20 16,0 0 10-16,0 0-13 0,-2 0 0 0,0 0 9 0,1 0 10 16,-1 0-18-16,1 0-1 0,1 0 25 15,-1 0-32-15,1 0 33 0,0 0-10 16,-1 1-24-16,0 0 11 0,1 1-5 0,-1 3 17 16,-1-2-20-16,0 3 30 0,1 0-28 0,-1 0-12 15,2 3 20-15,-2 0-12 0,2 0 2 0,-3-1 27 16,1 2-3-16,-1-1-21 0,2-2 9 0,0 0-11 15,1 0-1-15,-2-1 16 0,0-1 4 0,0-2-3 16,2 0-10-16,-1-1 15 0,1-1-23 0,0-1-4 16,0 0 25-16,0 0-22 0,0 0 23 15,0 0-13-15,0-1 11 0,0-1-5 0,0-3 14 16,0 0 6-16,0 1-37 0,0-3 27 0,0 1-23 16,0-1 12-16,0 1 8 0,0-1-5 0,-1 1-6 15,1 0 5-15,1 0 7 0,-1 3-16 16,0-2 20-16,0 3-21 0,0-1 11 0,0 1-2 15,0 1 10-15,0 1 10 0,0 0-29 0,-1 0 27 16,0 0-33-16,0 0 0 0,-1 0 23 16,-2 4-18-16,2 1 6 0,-3 2-16 0,-1 1 15 15,4 2-18-15,-6 1 24 0,1 0 9 0,3 2-21 16,-5 1 10-16,5-1 1 0,-2 1-9 16,1 0-13-16,1 1 26 0,2-1-24 0,1 1 10 15,0 0 19-15,1-1-21 0,0 1-3 0,3-2-2 16,2 3 19-16,2-4-25 0,3 0 36 0,0-1-12 15,2-2-24-15,3-2 4 0,-3 0 3 0,5-2 17 16,-4-2-18-16,5 0 34 0,-4-3-44 0,5 0-11 16,-1 0 30-16,-1-3-25 0,-1-2 15 15,2-2-3-15,-4-2-7 0,2 1-13 0,-3-2 17 16,-3-1 5-16,0-1-26 0,-3 1 36 0,-2-2-16 16,1 1 2-16,-3-1 23 0,-2-1 9 0,0 1-14 15,-1 1 0-15,0-1 16 0,0 0-35 16,0 2 38-16,-1-3 1 0,0 4-10 0,0-2 3 15,-1 3-2-15,1 0-1 0,-1 0-23 0,2 1 26 16,0 2-23-16,0 1 4 0,0-1 26 16,0 2-15-16,-3 0 0 0,8 0 12 0,-2 0-11 15,0-1-16-15,4 2 23 0,0-1-17 0,-1 0 6 16,3 0 20-16,0 2-10 0,0 0-1 0,1 1-16 16,-2 1 16-16,0 0-29 0,-1 0 13 0,2 0 33 15,-2 0-28-15,-3 3 19 0,2 2 1 16,-3 0-20-16,1 2-4 0,0 0 20 0,-2 3-15 15,-1 0 0-15,1 0 17 0,0 3-17 0,0 2 3 16,-2 0-9-16,0 0 9 0,1 1-15 0,0 0 8 16,0 0 18-16,-1-1-28 0,1 1 23 0,1-2-13 15,3 0-3-15,-3-3-9 0,3 1 14 16,1-4-2-16,0-1-27 0,-2-1 29 0,3-3-37 16,-3 0-9-16,3-2 5 0,-4 0-7 0,1-1-17 15,-1 0 26-15,-2 0 2 0,0-2-45 16,-1-1 30-16,0 0-35 0,-5-1-4 0,0 1 28 15,-5 1 12-15,1-2 9 0,-2 2 25 0,-1-1 36 16,-2 1-21-16,-1 0 31 0,2-2-17 0,-3 1-10 16,4-1 7-16,1 2 6 0,-1-2 16 15,0 1-22-15,5 1 33 0,-2 0-40 0,7 1-10 16,-3 0 12-16,4 1-23 0,1 0 16 0,0-2 10 16,5 2 22-16,0-1-12 0,4-1 18 15,1 0-4-15,1-2-14 0,5 1 9 0,-1-2-17 16,2 0 12-16,2-1-16 0,-1 0 24 0,2-1-2 15,0-2-6-15,1 1 18 0,2 0-11 0,-1-3 5 16,-2 2 1-16,1-2 18 0,0 2-14 0,-3 1 10 16,-1 0-12-16,-1 2-37 0,-3 2 5 0,1 2-2 15,-4 0 22-15,-2 2 7 0,-3 0 19 0,-3 6-15 16,-1 2-18-16,-1 3 20 0,0 1-14 16,0 2 1-16,-2 2-1 0,-1 0 3 0,-2 1-26 15,3 2 21-15,-2-2-4 0,0 0-26 0,2 0 19 16,1-1-12-16,1-2 8 0,0-2-18 15,0-3 17-15,0-2-16 0,0-1-11 0,0-2-6 16,0 0-43-16,3-1-37 0,4-1-50 0,0-2-45 16,-2 0-86-16,4-5-114 0,-2 1-100 15,-3 0-194-15</inkml:trace>
  <inkml:trace contextRef="#ctx0" brushRef="#br0" timeOffset="-153415.7">10464 18175 575 0,'0'0'286'0,"0"0"-47"0,0 0-21 16,0 0-61-16,0 0-60 0,0 0-59 0,0 0-13 16,0 0-36-16,0 0-65 0,0 0-12 0,0 0-78 15,0 0-85-15,0 0-106 0,0 0-329 0</inkml:trace>
  <inkml:trace contextRef="#ctx0" brushRef="#br0" timeOffset="-152196.86">10683 18501 719 0,'0'0'255'0,"0"0"-30"0,0 0-1 15,0 0-6-15,0 0-92 0,0 0-29 16,0 0 5-16,0 0-32 0,0 0-9 0,0 0-26 16,0 0 18-16,0 0-27 0,-23-138 23 0,31 118-4 15,-2-1-26-15,3 2 8 0,-1 3-8 0,3 2-2 16,-3 2-26-16,-1 3 22 0,-2 4-28 15,4 1 10-15,-6 4 29 0,3 0-19 0,-3 1 10 0,2 6-19 16,-4 1 0-16,1 3-15 0,-2 4 21 16,0 2 8-16,0 1-21 0,1 0 20 0,-1 3-18 15,-1-1-1-15,-1-1-7 0,1 1 16 0,-2-3-25 16,3-1 6-16,0-2 39 0,0-3-35 0,0-3 35 16,4-1-18-16,-1-2-13 0,4-2-1 15,-3-3 9-15,3 0 21 0,-2 0-21 0,2-3 24 16,2-3-17-16,-1-2-8 0,-1 0 2 0,1-1 7 15,2 0-15-15,0-2 11 0,-1 1 23 16,2-1-21-16,-1 2 24 0,-2-2-25 16,4 3-3-16,-4-3-6 0,1 5 6 0,-3 0 21 15,2 0-30-15,0 2 30 0,-4 3-31 0,3-1-6 16,-4 2 22-16,6 0-18 0,-4 2 7 0,-2 3 17 16,0 3-4-16,3 0-18 0,-3 3 22 0,4 0-24 15,-3 2-4-15,4-1 17 0,-1 2-6 0,-2 1 13 16,5-1-16-16,-1-2 19 0,-1 1-23 15,4-2-6-15,-2-2 16 0,0-1-12 0,1-3 4 16,-1-2-3-16,1-2 28 0,2-1-27 0,0 0 33 16,0-2-9-16,-2-5-23 0,0-1 28 0,0-2-22 15,0-2 19-15,-2-2-11 0,1-1 9 0,-2-1-3 16,-1 0-2-16,-3-2 24 0,2-1-21 0,-2 0 11 16,-3-3-12-16,1 0 3 0,2-1-10 15,-3-1 16-15,0-3 8 0,-1 1-28 0,1-1 21 16,-1 1-19-16,0 0 2 0,0 3-6 0,0 2 17 15,0 2-20-15,-1 4 0 0,0 4 29 0,-3 3-37 16,3 4 18-16,0 4-10 0,0 0-13 16,1 10 7-16,0 2 3 0,-1 4 13 15,0 4-17-15,0 4 22 0,1 4-19 0,0 1-7 16,0 4 13-16,1 0-7 0,1 3-3 0,0-2 2 16,4-1 23-16,-2 1-32 0,3-3 16 0,2-3 4 15,-4-3-14-15,5-3 11 0,-3-6 16 0,-1-6-4 16,-2-6-14-16,0 1 39 0,3 1-43 0,-1 0 7 15,7 3 13-15,-4-4-26 0,1-2 2 16,3 1-10-16,-5-4 18 0,-5 0-14 0,2-6 41 16,-5-2-11-16,0-1-20 0,-5-3 17 0,0 1-8 15,-3-2 19-15,-3-1-17 0,0-1 25 0,-4 1-28 16,3-1-8-16,-1-1 31 0,-3 1-37 0,5 2 26 16,-2 0-9-16,3 1 8 0,0 2-14 0,1 2 23 15,2 1-1-15,4 3-52 0,1 0 23 16,1 2-39-16,1 0 4 0,0 1 24 0,1 1 5 15,3 0-2-15,4-2-13 0,1 2 23 0,1-1-26 16,1 0 13-16,2 0 14 0,3-1-11 0,3-1 14 16,0 1 14-16,2-2-4 15,3 2 4-15,3-1 2 0,-2-1-17 0,4 2-2 16,-2-2 8-16,0 2 12 0,2 0-1 0,0-1 14 16,-1 2-2-16,-3 0-27 0,0 1 27 0,-5 0-4 15,0 0-10-15,-7 0 41 0,-2 2-3 0,-7 2 1 16,0 0-10-16,-4 3 3 0,-5 0-20 0,-1 2 20 15,-8 1 8-15,2 0-13 0,-3 3-3 16,-1-1-14-16,-2 2 6 0,3 3-26 0,-3-2 18 16,4 2-11-16,-2 0 3 0,5-3 13 0,3-5-3 15,-2 2 20-15,7-2-25 0,-6 3 16 0,2 2-30 16,5-8-25-16,-5 8 36 0,4-6-35 0,2-1 24 16,-1 7-10-16,2-9-7 0,0 1 7 15,0 1 6-15,0-7 8 0,2 4-18 0,10 0 22 16,6-3-14-16,5-1-12 0,1-7-3 15,-2-6 7-15,0-3 3 0,-3 1 12 0,-4 0 18 0,0 3-21 16,-5 0 6-16,-1 2 24 0,-3 2-22 16,1 0-7-16,-4 2 14 0,2 1-24 15,-3 2 6-15,-1 1 29 0,1 1-29 0,-1 1 17 0,2 0 4 16,-2 5-8-16,1 0-2 0,-1 2 7 16,1 1 1-16,2 1-26 0,-2-2 20 0,-1-2-11 0,0-2 21 15,0 3 5-15,0-1-2 0,0 1-37 16,3 1-48-16,-4-7-7 0,4 6-63 0,1 0 23 15,3 2-56-15,6 1-122 0,-8-7-202 0,2 1-426 0</inkml:trace>
  <inkml:trace contextRef="#ctx0" brushRef="#br0" timeOffset="-152002.53">11623 18119 1977 0,'0'0'29'16,"0"0"55"-16,0 0 1 0,0 0 21 0,0 0-24 16,0 0-15-16,0 0-26 0,0 0-11 15,0 0 15-15,0 0-33 0,0 0 7 16,0 0-21-16,0 0-20 0,0 0-60 0,103 91-52 16,-70-92-92-16,4-4-150 0,-2-4-104 0,-6 4-67 0,-9 0-161 15</inkml:trace>
  <inkml:trace contextRef="#ctx0" brushRef="#br0" timeOffset="-150652.55">12368 18070 1621 0,'0'0'69'0,"0"0"22"16,0 0 2-16,0 0 17 0,0 0-41 0,0 0-15 15,0 0 1-15,0 0-18 0,0 0-10 0,0 0 3 16,0 0-16-16,0 0-16 0,0 0 25 0,0 0-30 16,-72 23 17-16,62-9 13 0,1 3 0 15,0 3 4-15,3 1-20 0,-1 1 23 0,2 0-34 16,2 0 15-16,2 1 6 0,1-2-20 0,0-1 11 16,7-2 2-16,2-3-12 0,3-1-17 15,1-4 20-15,7-2-27 0,1-2 11 0,0-4 15 16,6-2-12-16,2-1 9 0,1-6-13 0,1-3 28 15,3-3-24-15,-2-4 31 0,2-1 4 0,-1-5-28 16,-2-2 25-16,-1 0-13 0,-2-3 6 16,-3-1-10-16,-3 1 11 0,-3-2-17 0,0 1 7 15,-4 0 24-15,-2-7-11 0,-3-5 10 0,-5-3-22 16,1 1-2-16,-6 6-8 0,-3 9 9 16,-4 9 16-16,-2 2-9 0,1 6 18 0,-3 3-8 0,1 5 4 15,0 1 4-15,0 2-10 0,0 7-12 16,-1 5-7-16,0 1 4 0,2 4-13 0,0-1 29 15,2 1-10-15,-1 4 2 0,-1 2-9 0,1 6-27 16,-2 1 29-16,2 2-26 0,4 3 25 0,-2 0-5 16,4 2-15-16,1-2 13 0,0-1-5 0,1-1-4 15,0 0-9-15,3-6 16 0,4-1-24 16,3-4 18-16,0-4-7 0,3-3-14 0,3-5-1 16,-2 0 5-16,3-6 5 0,-2 0-25 0,4-4 39 15,-3 0-28-15,-1-4 21 0,2-3 25 16,-3-1-2-16,1-2 6 0,0-2-7 0,-5-2 12 15,1 1-27-15,-1-2 29 0,-1-1 2 0,-1 1-5 16,-2-3 12-16,-1 2 1 0,-3 0-2 0,1 0-11 16,-5 0 20-16,2 1-26 0,0 1 10 15,0 1 11-15,-2 4-7 0,-1 1-1 0,-5 1-18 16,6 4 18-16,-4 1-39 0,1 2 32 0,-1 0 5 16,-4 5-27-16,5 2 21 0,-3 2-9 15,-1 3-9-15,-2 1-6 0,3 4 10 0,0-1-29 16,2 1 14-16,-1 0 17 0,1 1-12 0,3-1 14 15,2-1-18-15,1-2 0 0,0-2-8 0,0-2 16 16,2-2 6-16,6-3-19 0,-1-1 21 0,-1-2-14 16,4-2 10-16,2 0-10 0,2-4 19 0,-3-2-27 15,5-2 1-15,-1-3 36 0,0 1-29 0,0-3 30 16,-1 0-16-16,0 1-4 0,-1-1 6 16,-3 2 1-16,-1 0 15 0,-3 2-33 0,1 1 17 15,-3 2-14-15,0 1-7 0,-2 1 15 0,-1 3-6 16,-1 1-1-16,2 0 3 0,-2 0 21 15,0 4-24-15,0 3 16 0,0 1-7 16,0 2-14-16,0 1 4 0,-2 1 6 0,2 2 5 0,0-1-21 16,0 0 29-16,0 0-28 0,2-2 1 15,2 1 17-15,2-3-14 0,1-1 3 0,1-1 3 16,0-4 19-16,3 0-21 0,-1-2 29 0,1-1-9 16,2 0-24-16,-1-4 15 0,4-3-6 0,-3 0 12 15,5-1-8-15,-4-2 20 0,4 0-11 16,-4-2-22-16,4 2 19 0,-3-1-8 0,0-1-12 15,-4 2 13-15,3-1 14 0,-2 2-26 0,-1 1 33 16,-2 1 3-16,1 2-42 0,-2 0 32 0,-2 3-26 16,3 1-7-16,-2 1 21 0,-3 0 8 0,2 4-13 15,-3 2 12-15,1 2 0 0,0 1-26 0,-1 0 23 16,-1 3 4-16,0-1-3 0,1 0-8 16,-3 1 10-16,0 1-28 0,1-2 1 0,-1 1 26 15,-6-1-17-15,3 1 16 0,-5-3-4 0,3 0 11 16,-2 0-19-16,-1-2 5 0,2-2 18 15,1-1-29-15,2-1 23 0,0-2-25 0,2-1-3 16,1 0-2-16,0 0 11 0,0-4 28 0,5-2-30 16,0-2 27-16,3 0-20 0,0-3-10 15,3 1 16-15,0-2-1 0,-1 0-5 0,1-1 2 16,2 0-1-16,0 2-11 0,0 0 26 0,-1 0-5 16,1 1 8-16,1 2-14 0,-1 2 6 0,0 1-3 15,0 2-15-15,-1 3 30 0,0 0-28 16,-1 0 6-16,0 5 17 0,-1 2-1 0,1 2-5 15,-2 1 12-15,-3 1 3 0,-2 2-30 0,-1-1 25 16,0 0-14-16,-3 1-22 0,0-2 5 0,0 1-13 16,0-2-27-16,0-2-19 0,0-1-27 0,-1-1-84 15,-1-3-37-15,2-2-64 0,0-1-89 0,0 0-52 16,0-3-33-16,0 1-51 0</inkml:trace>
  <inkml:trace contextRef="#ctx0" brushRef="#br0" timeOffset="-150486.69">13593 18121 214 0,'0'0'337'0,"0"0"47"16,0 0-13-16,0 0-52 0,0 0-87 0,0 0-66 16,0 0-5-16,-64-127-69 0,54 114 12 0,0 6-23 15,4 2-41-15,0 1-8 0,6 3-29 0,0 1-6 16,0 0-30-16,8-1-13 0,1 1-40 16,4 0-49-16,-1 0-58 0,2 2-73 0,-3 2-61 15,0-1-98-15,2 4 6 0,-3-2-184 0,-3-3 603 0</inkml:trace>
  <inkml:trace contextRef="#ctx0" brushRef="#br0" timeOffset="-150079.63">13781 18237 0 0,'0'0'504'0,"0"0"-164"0,0 0 13 16,0 0-55-16,0 0-84 0,0 0-76 0,0 0-16 16,0 0-32-16,0 0-11 0,0 0 19 15,0 0-10-15,0 0-17 0,0 0-14 0,-1 58 6 16,11-64-35-16,2-1 17 0,3-2-9 0,-1-2-26 15,2-2 13-15,0 0-10 0,2-1-2 0,0-2-16 16,-1 0 17-16,0-1-27 0,1-3 10 16,-2 2 28-16,-1 0-26 0,0-1 20 0,-1-6-19 15,1-4-1-15,-7-2-14 0,1-2 0 16,-8 6 6-16,-1 5-19 0,0 3 22 0,-4 7-1 16,-3 3 6-16,0 4 5 0,-4 4 4 0,0 1-6 15,-1 6-4-15,-3 4 2 0,2 2-4 0,1 2 3 16,2 1 7-16,1 1 17 0,-3 3-23 0,3 3 17 15,0 3-8-15,-2 3-25 0,0 4 27 16,0 1-16-16,0 4 6 0,2 3-1 0,1 0 9 16,0 0-17-16,2 1-1 0,1 0 24 0,2-1-24 15,3-10 19-15,-1-1-7 0,1-11 13 16,0 3-12-16,0-3 8 0,2 1 3 0,1-1-59 16,1 0 27-16,-1 1-41 0,3-2-3 0,-2 0 0 0,0-2-29 15,2 0-11-15,-2-1-33 0,2 0 7 16,-6-8-46-16,7 8-20 0,-3-6-68 0,-1-2-127 15,1 2-66-15,-4-8-14 0,0 0 470 0</inkml:trace>
  <inkml:trace contextRef="#ctx0" brushRef="#br0" timeOffset="-149936.91">13699 18533 26 0,'0'0'409'0,"0"0"-227"0,0 0-3 0,0 0 29 16,0 0-51-16,0 0-32 0,0 0-55 0,0 0-12 15,0 0-24-15,0 0-49 0,0 0 7 16,0 0-70-16,124-21-59 0,-99 14-112 0,-7 1-156 16,-5 2-151-16</inkml:trace>
  <inkml:trace contextRef="#ctx0" brushRef="#br0" timeOffset="-149786.53">14294 18436 1753 0,'0'0'255'0,"0"0"-30"0,0 0-45 16,0 0-51-16,0 0-111 0,0 0-42 16,0 0-4-16,0 0-43 0,0 0-52 0,0 0-99 15,0 0-118-15,0 0-268 0,0 0-536 0</inkml:trace>
  <inkml:trace contextRef="#ctx0" brushRef="#br0" timeOffset="-149345.43">14580 18238 1903 0,'0'0'156'0,"0"0"-129"0,0 0 44 16,0 0-1-16,0 0 16 0,0 0-12 0,0 0-33 15,0 0-20-15,0 0 5 0,0 0-17 0,0 0-22 16,124-59 28-16,-106 45-24 0,4-2 8 0,-3 1 12 16,-3-3-3-16,1 1-5 0,-4-2-12 0,1 0 20 15,-4-1-20-15,0-2 14 16,-2-5 2-16,-4 1-15 0,-4 2 4 0,-2 7 2 16,-8 4-4-16,-3 6-10 0,0 0 10 0,-4 4-18 0,2 3 8 15,-1 2 7-15,3 5-5 0,1 2 15 16,0 3-11-16,-2 3 17 0,2 4-16 0,-4 2 9 15,2 8 10-15,0 2-16 0,0 4 17 0,3 4-2 16,1 2-3-16,4 3-15 0,1 1 25 0,2 3-23 16,2-7 7-16,0-6 20 0,1-4 2 15,0-6 1-15,1 2-14 0,0 1 13 0,2-2-57 16,1 2 22-16,1-1-11 0,1-1-45 0,0-1 16 16,2-1-39-16,-3-5 3 0,4 3-23 15,-2-5 0-15,3 2-59 0,-3 1-70 0,1-5-50 16,2 1-164-16,-5-9-19 0,-2 0 192 0</inkml:trace>
  <inkml:trace contextRef="#ctx0" brushRef="#br0" timeOffset="-148330.42">14461 18530 603 0,'0'0'421'0,"0"0"-218"15,0 0 3-15,0 0-11 0,0 0-28 0,0 0-19 0,0 0-20 16,0 0-2-16,0 0-49 0,0 0 12 15,0 0-13-15,0 0-20 0,0 0-18 0,0 0 13 16,119 20-18-16,-90-21-32 0,2-4 43 0,1 1-48 16,2-2 15-16,1-1 15 0,-1-1-8 15,0-2-7-15,0 0-7 0,-2-1 8 0,1-1-34 16,-5 0 28-16,-2 0 19 0,-1 0-18 0,-3-1 5 16,-4 1 3-16,-3-1-28 0,-1 1-1 15,-6-1 22-15,1 3-29 0,-4-1 29 0,-4 2 2 16,-1 0-5-16,0 2 1 0,-5 2-1 0,-2 0 14 15,-3 1-40-15,-1 3 41 0,-2 0-25 0,1 1-9 16,0 0 30-16,-2 2-15 0,1 3-9 0,1 1 4 16,0 1 4-16,1 1-26 0,-1 1 30 15,3 2 2-15,1 0-6 0,-1 0 13 0,4 2-7 16,0-1-15-16,2 0-20 0,3-1 16 16,0-1-26-16,0-2 15 0,3-1 19 0,4-1-13 0,2-3 11 15,0 1-18-15,-1-2 3 0,3-2-11 16,1 0 33-16,-2-1 8 0,2-4-16 0,-2 1 14 15,0-3-20-15,1 0 3 0,-1 0 17 0,-2 0-2 16,-1 0-15-16,2 0 9 0,-3 2 3 0,-1 0 2 16,0 0 0-16,-1 1-13 0,1 0 11 0,-2 1-19 15,0 0 25-15,-1 2 8 0,2 1-14 16,-3 0 10-16,2 0 2 0,-2 6-5 0,1 1-17 16,-1 2 10-16,0 1-21 0,0 3 5 0,1 0 34 15,0 1-16-15,2-1 9 0,-1 0-12 0,2 0-2 16,2-3-8-16,0 1 18 0,2-3 6 15,-1-1-23-15,1-2 12 0,1 0-8 0,1-3 7 16,1-1-5-16,0-1 24 0,-1 0-21 0,-1-1 1 16,3-4 21-16,-3 0-14 0,0-2 16 15,1 0-15-15,-1-1 14 0,-1 0-28 0,2-1 24 16,-3-2 5-16,2 2-31 0,2 0 35 0,-4 1-28 16,1-1 6-16,0 2 20 0,-1 0-18 15,-1 1 0-15,0 2-20 0,0 1 4 0,-1 1-10 16,-3 2 12-16,0 0 16 0,1 0-7 0,-3 0-1 15,0 1 11-15,0 3-3 0,1 2-28 0,-1 1 30 16,-1 1-31-16,1 2-4 0,-1 1 25 0,1 0 1 16,1 1-13-16,-1 1 0 0,1 0 22 0,1-1-39 15,0-3 44-15,0-3-4 0,-3-3-11 16,4 3 25-16,1 1-23 0,-3-1 13 0,3 1-33 16,1-1 10-16,3 0-16 0,0-1-1 0,6 5 24 15,-5-4-13-15,4-1 12 0,0 1-12 0,0-4 17 16,1 0-25-16,1-1 44 0,8-1 5 15,-3 0-47-15,7-5 29 0,-9-4-26 0,-4 0 14 16,-4-1 2-16,-3 1 25 0,-2 1-30 0,-4 1 1 16,-2 0 34-16,0 0-27 0,0-1 25 15,0 2-17-15,-2 1 6 0,-3 1-12 0,3 1 14 16,-3 0 14-16,0 1-28 0,0 2 16 0,0 0-11 16,-4 0-11-16,2 1-13 0,2 3 18 0,-3 0-32 15,1 0 13-15,2 1 41 0,-2 1-37 16,4 0 35-16,-2-1-27 0,1 1 0 0,3-1-18 15,-2 0 14-15,2-2 26 0,1-2-35 0,0-1 50 16,0 0-33-16,0 0-11 0,0 0 8 0,0 0-9 16,0 0 1-16,1 5 5 0,5 0 15 0,1-1-13 15,-1 1 10-15,-1-3-11 0,5 0-9 0,-5 0 2 16,7 3 11-16,-7-3 10 0,3 1-22 16,4 1 28-16,-4 0-21 0,-1-2-25 0,7 5 26 15,-5-4-21-15,4 3-16 0,1 0 9 16,-9-4 0-16,10 3-51 0,-6-3-5 0,-2 0-57 15,9 0-102-15,-8 0-93 0,-1-1-227 0,1 0-701 0</inkml:trace>
  <inkml:trace contextRef="#ctx0" brushRef="#br0" timeOffset="-148120.31">15729 18309 1700 0,'0'0'176'0,"0"0"19"0,0 0-6 0,0 0-23 16,0 0-47-16,0 0-28 0,0 0 4 0,0 0-55 15,0 0 0-15,0 0-24 0,0 0-5 0,0 0-15 16,0 0 7-16,0 0-11 0,25 106-58 0,-14-103-3 16,4-1-87-16,-2-2-69 0,0 0-84 15,0 0-164-15,-6 0-147 0,0-1-291 0</inkml:trace>
  <inkml:trace contextRef="#ctx0" brushRef="#br0" timeOffset="-147904.01">15113 18123 2103 0,'0'0'32'0,"0"0"65"0,0 0 12 0,0 0 13 16,0 0-5-16,0 0-46 0,0 0-46 0,0 0 2 16,0 0-33-16,0 0-18 0,61 120 0 0,-32-112-42 15,2-1-50-15,4-3-83 0,1 0-110 0,-8-2-237 16,-8-2-769-16</inkml:trace>
  <inkml:trace contextRef="#ctx0" brushRef="#br0" timeOffset="-146842.32">16556 18583 1185 0,'0'0'184'16,"0"0"7"-16,0 0-1 0,0 0-26 16,0 0-59-16,0 0-29 0,0 0 21 0,0 0-11 15,0 0-27-15,0 0-2 0,0 0-5 0,0 0-31 16,0 0 20-16,0 0-6 0,46 16-25 15,-31-16 16-15,3-3-8 0,0 1-12 0,2-2-6 0,6-3 14 16,2-2-28-16,10-3-4 0,-3-2 27 16,2-1-32-16,-8 0 25 0,-5 2 0 0,-9 4 7 15,-6 1-5-15,-4 2 7 0,-5 2 9 0,-5 2-26 16,-6-1 7-16,0 3 7 0,-1 0-6 0,-3 0-20 16,-3 0 13-16,1 4-20 0,3-1 11 0,6-1 23 15,-5 3 9-15,6-3-2 0,-1 0-17 16,-7 5 16-16,8-2-33 0,-2 0 17 0,-2 4 9 15,4-4-32-15,2-1 33 0,-5 7-27 0,6-5 8 16,0 0 5-16,-1 8 3 0,5-7-9 16,0 0-10-16,0 6 25 0,4-8-24 0,6 3 20 15,2 1 8-15,2-3-3 0,1-1-11 0,5-2 22 16,4 0-13-16,0-2-26 0,5-1 29 0,-4 0-24 16,5-3 20-16,-4-1 11 0,1-3 6 15,2-1-12-15,2-3-10 0,10-5 10 0,-2-2-23 16,0-5 25-16,-6 0-7 0,-5-2 8 15,-6 2 23-15,-9-1-20 0,-1 0 7 0,-4 1-22 0,0 0-5 16,-3-2 2-16,1-1 6 0,-5 0-1 16,6 1 14-16,-5 1-6 0,-1 1-12 0,0 3 42 15,0 4-44-15,-1 1 42 0,0 5 7 0,0 4-30 16,-1 3 11-16,-1 3-15 0,-1 2-2 0,-4 6-25 16,2 3 10-16,-1 5-12 0,-2 1-1 15,1 4 31-15,1 1-6 0,-2 2-5 0,2 2-8 16,1-1 14-16,3-1-22 0,-4 1 24 0,6 0-5 15,0-8-19-15,0-5 17 0,0 2-6 16,0-5 5-16,5-1-32 0,0 7 23 0,1-8-50 16,-3 1 6-16,7 6 47 0,0-8-38 0,2 4 39 15,4-1-27-15,-4-5 9 0,2 1 13 16,1-3-3-16,4 0 32 0,-1-2-31 0,8 0 4 16,-1-3 0-16,1-6-9 0,-6-1 11 0,-3-3 21 0,-5 1-3 15,-1 2 13-15,-4 1 24 0,-3 1-14 16,0 1 11-16,-1 1-11 0,0 1 5 0,-3 2-30 15,2-1 34-15,-2 2 8 0,3 2-32 0,-3 0 42 16,0 0-38-16,0 0 0 0,0 4-11 16,0 1 14-16,0 2-18 0,0-1-6 0,0-1 53 15,0-3-42-15,0 4 24 0,1-1-11 16,-1 1-31-16,1 1-1 0,2 0 7 0,-2 1 5 0,1-1-24 16,3 1 15-16,-2-1-35 0,4 0-4 0,-4 0-3 15,4 1-21-15,2-4-34 0,-3 2-72 16,2-1-95-16,0 1-284 0,-8-6-820 0</inkml:trace>
  <inkml:trace contextRef="#ctx0" brushRef="#br0" timeOffset="-146641.79">17595 18347 2450 0,'0'0'104'0,"0"0"26"0,0 0-26 0,0 0-8 16,0 0-26-16,0 0-13 0,0 0-22 0,0 0-1 16,0 0-37-16,0 0-22 0,0 0 3 15,0 0-38-15,0 0-27 0,-6 48-50 0,19-48-48 16,1 0-141-16,2-3-195 0,-5 1-390 16,-4 1 108-16</inkml:trace>
  <inkml:trace contextRef="#ctx0" brushRef="#br0" timeOffset="-146402.84">17100 18503 1363 0,'0'0'242'0,"0"0"-182"0,0 0-10 15,0 0 38-15,0 0-22 0,0 0-47 0,0 0-12 16,144-16-8-16,-110 10 1 0,8 1-45 0,-2-2 4 16,1 1-60-16,2-1-26 0,1 1 48 0,-4 1-32 15,1 1-41-15,-1 0-122 0,-5 2-105 16,-6 0 3-16,-11 0 167 0</inkml:trace>
  <inkml:trace contextRef="#ctx0" brushRef="#br0" timeOffset="-144980.2">17914 18419 134 0,'0'0'351'0,"0"0"-29"16,0 0-30-16,0 0-65 0,0 0-39 0,0 0-52 15,0 0-37-15,0 0-5 0,0 0-38 0,0 0 6 16,0 0 6-16,0 0 4 0,0 0-22 0,0 0 21 16,-49 59-21-16,50-47-33 0,0-1 24 0,1-4-20 15,0 2 20-15,0-3-3 0,-1 0 20 0,0 8-36 16,0-6-22-16,0-1 42 0,0 8-57 15,2-7 29-15,-1-1-5 0,2 8-21 16,-2-8 12-16,3 0-2 0,4 7 2 0,-5-8-12 0,2-1 10 16,6 5-16-16,-2-6 7 0,4-1-2 0,3 1-1 15,-5-4 9-15,10-1-9 0,3-9 29 16,6-3-16-16,-1-3 7 0,-5-4 16 0,1 0 0 16,-5-1 3-16,-8-1 5 0,5 1 5 0,-7 0-21 15,1 0 40-15,-2-4-15 0,0 0 2 0,1-1-8 16,-1-2-6-16,-1-1-9 0,2 1-9 15,-4 1 18-15,-2 1-20 0,1 4 21 0,-4 1-3 16,1 3 6-16,-3 6-6 0,0 2 17 0,0 4-21 16,-2 4-19-16,-1 2 24 0,-3 0-37 0,2 8 27 15,-4 3-10-15,0 4 0 0,-2 3-10 16,3 5-3-16,-2 0 21 0,-1 3-40 0,-1 1 32 16,3 1-4-16,-2 1-8 0,2-3 8 15,4 1 4-15,-1-2-1 0,4-5-32 0,1-2 34 0,0-6-20 16,0-1-26-16,0 2 41 0,0-8-28 15,7 9-2-15,-4-6 25 0,3 0 0 0,6 9-14 16,-6-9 24-16,0-2-6 0,10 8-16 0,-10-8 30 16,9 2-15-16,-1 1-6 0,-2-4-5 0,3 0 17 15,-2-4-23-15,-1 0 11 0,4-1 25 0,-2 0-26 16,3-7 25-16,4-2 16 0,-4-3-18 16,-1-2-15-16,-1 1 20 0,-4 0-28 0,0 3 0 15,-8 0 17-15,2 5-5 0,-3 1-13 0,-1 2 2 16,-1 1 35-16,1 1-50 0,-1 0 38 15,0 0-2-15,0 0-36 0,0 1 27 0,0 0-11 16,0 0 21-16,0-1-25 0,0 0 23 0,0 6-25 16,0 1-15-16,0-1 39 0,0 1-27 0,0 0 22 15,0 1-13-15,1-2 7 0,5 8-15 16,-2-7 19-16,-2-1 5 0,7 8-35 0,-2-7 23 16,-3-2-23-16,12 8 17 0,-8-7-2 0,6 2 22 15,-1 0-23-15,3-3-14 0,-3-1 41 16,-1-1-40-16,4-1 40 0,-4-2 0 0,1 0-8 15,1 0 0-15,-2 0-15 0,-7 0 29 0,11-5-36 16,-7 2 34-16,0-2-5 0,4-5-17 0,-5 1 19 16,4-4-5-16,0-4-21 0,-3 0-13 0,2-1 21 15,-3 2-21-15,-5 1 36 0,1 1 5 16,-3 5 6-16,-1 2-15 0,0 3 23 0,-4 2-14 16,1 1-51-16,-1 1 44 0,-1 0-45 0,0 1 4 15,-1 1 48-15,4 1-1 0,0-2-6 0,2-1-6 16,-6 6-1-16,4-1-37 0,-4 1 31 0,4 0 11 15,-1 1-17-15,-2 1 9 0,2-1-9 16,-4 5-2-16,6-6-22 0,0 0 19 0,1 7-19 16,0-6 13-16,0-2 11 0,0 8 1 0,0-6-4 15,0 0-20-15,1 0 42 0,7 0-47 16,0 0 57-16,-3 0 3 0,11 3-43 0,-6-7 29 16,3 2-20-16,5-1 10 0,-5-1-14 0,5-1 29 15,-5-2-34-15,5 0 6 0,-2 0 29 0,0 0-17 16,0-2 17-16,-1-2-9 0,1-2 4 0,5-2-9 15,-5-4 21-15,8-7-10 0,-3-1-10 16,1-4-7-16,-3-3 3 0,1 1 11 0,-5-2-31 16,3 2 47-16,0 0-52 0,-3 0 13 0,4 0 39 15,2 1-19-15,3 0 17 0,-2 0-28 0,-1 1 17 16,-2 2-37-16,-4 4 23 0,0 3 42 0,-3 4-28 16,-8 2 26-16,1 6-5 0,-5 2-28 15,0 1-22-15,-5 4 13 0,0 6-22 0,-5 1 15 16,0 4 30-16,-1 1-18 0,-4 4 11 0,3 2-25 15,-1 0 17-15,-2 1-28 0,2-1 34 16,0 2 8-16,4-6-47 0,-2 0 48 0,4-6-35 16,3 1 11-16,-2-2 12 0,2 2-5 0,-3 1-18 15,4-2-12-15,-2 2 29 0,4-1-33 0,0-1 34 16,1 1-13-16,0 1-15 0,0-1 10 16,0-1-19-16,6 1 29 0,-2 0-27 0,-2-8 25 15,9 11-13-15,-3-8-8 0,10 4 6 0,-5-1 3 16,4-4-7-16,-3-1-7 0,6-2 36 15,-1 0-33-15,1-4 45 0,2 2-10 0,-3-2-15 16,3 0 16-16,0-3-6 0,1-1 17 0,-1-3-16 16,-1 0 24-16,-3-3-20 0,-1 1-2 0,3-4 19 15,5-7-3-15,-5 0-20 0,0-4 23 0,-14 2 3 16,-1 5-32-16,-5 2 42 0,-5 5-30 0,-1 2 4 16,-4 3-1-16,-1 4-1 0,-2 1 16 15,6 0-43-15,1 0 39 0,4 0-29 16,-5 2 4-16,3 2 28 0,-2-1-15 0,0 2 3 0,-1 2-27 15,0 0 19-15,2 0-25 0,-6 6 20 16,5-6 16-16,-1 7-30 0,2-1 17 0,-1 0-27 16,4-1 14-16,-2 1-20 0,0-1 16 0,3 1-21 15,0-1-19-15,1 1 33 0,0-1-23 16,0-6 8-16,5 8-21 0,0-8 2 0,-2 1-40 16,10 6 18-16,-7-7-14 0,9 2-70 0,-2 0-9 15,-1-5-99-15,0 1-122 0,-5-3-201 0,1 0-337 0</inkml:trace>
  <inkml:trace contextRef="#ctx0" brushRef="#br0" timeOffset="-144654.09">18983 18480 1527 0,'0'0'169'0,"0"0"-27"0,0 0 36 15,0 0 6-15,0 0-19 0,0 0-52 0,0 0 15 16,0 0-34-16,134 19-34 0,-105-15 0 0,0 1-23 15,1-2-17-15,0 1-1 0,1-2 29 0,0 0-51 16,0-1 41-16,-2-1-21 0,0 0-45 16,-3 0 23-16,3 0-37 0,-3 0-5 0,-2 0-52 15,-2-1-42-15,0-2-100 0,0 0-145 0,-6 1-205 16,-6 0-825-16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3T14:28:54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6941 5004 0 0,'0'0'0'0,"0"0"105"0,0 0-19 0,0 0-33 16,0 0-11-16,0 0-10 0,0 0 4 0,0 0 0 15,0 0-7-15,0 0-5 0,0 0-1 16,0 0-7-16,101 13 4 0,-91-12 1 0,0 2-1 16,0-2 3-16,0 1-3 0,3-1-2 0,-2 1-1 15,2-1 2-15,1 0 3 0,-2-1 0 0,4 1-1 16,-2-1 1-16,-2 0-2 0,2 0 4 16,-1 0-1-16,-1 0-1 0,0 0-1 0,2 0-2 15,-2 0-3-15,2 0-3 0,0-1-2 16,-1 1-3-16,0 0-1 0,-3 0 1 0,3 0-3 0,0 0-3 15,2 0-1-15,-3 0-2 0,2 0 1 16,0 0 1-16,0 1 2 0,4 0 0 0,2-1 2 16,-1 1 0-16,3 1-1 0,0-2 2 15,0 1-3-15,4 0 2 0,-1 1-3 0,3-2 0 16,0 0 1-16,2 1-1 0,1-1 0 0,-1 0 0 16,1 0-2-16,0 1 2 0,-1-1 1 0,0 0-2 15,-3-1 2-15,2 1 3 0,-1 0-3 0,2 0 5 16,0 0 1-16,3 0 2 0,0-3 0 0,-2 2 2 15,0 0 2-15,3-2-3 0,-4 1 1 0,1 1-2 16,2 0-5-16,-1-3-1 0,-3 2 0 16,1 1-1-16,1-3 3 0,-1 2 2 0,0-1-5 15,0 1 2-15,0 0-3 0,-1-1-1 0,-4 1-1 16,1 1-1-16,-1-1 3 0,-1-2-3 16,-3 3 1-16,0-1 0 0,0 1-3 0,1-1 3 15,-3 1 0-15,1 0 0 0,0 0-1 0,0 0 1 16,1 0-3-16,-2-1 3 0,0 1 0 0,-1 1-1 15,-2-1 0-15,3 1-1 0,-1-1 1 16,0 1-1-16,-1 0 3 0,2 0 0 0,1-1-2 16,1 1 1-16,-3 0-2 0,0 0 0 0,1 0 2 15,-1 0 0-15,0 0-1 0,2 0 1 16,0 0 2-16,-2 0-4 0,0 0 4 0,-2 1-3 16,5-1 0-16,-1 1 0 0,-1 0 0 0,1 0 0 15,1 1 0-15,-2-2 3 0,2 1-3 0,0-1 1 16,0 1-1-16,1-1 0 0,4 1 1 0,-4-1-2 15,0 0 4-15,4 0-3 0,-3 1 0 0,2-1 0 16,-1-1-2-16,-1 1 4 0,1 0-2 16,2 0 1-16,-3 0-2 0,4 0 2 0,-1 0-1 15,2-1 2-15,0 0 1 0,2 0-2 0,-1-1 0 16,-2 1-1-16,0 0 3 0,3 0-3 0,0-1 3 16,0 0-1-16,-1-2-2 0,2 2 2 15,-2 0-2-15,-4-1 1 0,4 1-2 0,1 0 0 16,-2 1-3-16,-1-1 0 0,1 1 3 0,1 0-1 15,-2-1 4-15,-1 1-1 0,2-3 5 0,-5 2-2 16,4 1 2-16,-3-2 0 0,3 1-6 16,-3 0 3-16,1 0-4 0,-2 0 2 0,-1 1-2 15,1 0 2-15,-2 1-3 0,0-1 3 0,0 0 0 16,0-1-1-16,1 1 1 0,0-2-2 16,0 2 3-16,3-1-2 0,-2 1 1 0,-2 1-2 15,-1 0-2-15,1-2 3 0,-1 2-1 0,0-1 1 16,0 1-1-16,0-1 0 0,0 1 0 0,1 0 0 15,0 0 2-15,0 0-1 0,-2 0 0 0,4 0-2 16,-3 0 0-16,0 0-2 0,1 0 2 0,-1 0-1 16,0-1-1-16,1 1 2 0,-2 0 0 15,3 0 1-15,3 0 0 0,-3 0 0 0,-1 0 0 16,0 0 0-16,1-1 1 0,2 1 0 0,-3-1 0 16,1 1 1-16,-1 0 1 0,1-2-2 15,-1 2-1-15,2 0 2 0,0 0-6 0,0 0 7 16,-1 0-3-16,-1 0 0 0,-2 0 4 0,2 0-4 15,0-1 1-15,-2 1-3 0,2 0 0 0,-1 0-1 16,2 0 2-16,-1 0 1 0,0 0 1 16,2 0-2-16,-1 0 0 0,-1 0 0 0,-1 0-7 15,1 0 10-15,0 0 0 0,0 0-1 0,-1 0 5 16,1 0-5-16,-2 0 0 0,5 0 0 16,0 0 0-16,-3 0 2 0,0 0 1 0,2 0-1 15,-2 0-1-15,-2 0-1 0,3-1 0 0,-1 1 1 16,1 0-4-16,1 0 3 0,0-1-3 0,-1 0 0 15,0 1 5-15,3-1-2 0,-4 0 1 0,1-1-2 16,-2 1 2-16,1 0-2 0,-1 1-1 0,-1-1 2 16,1 0-4-16,0 0 4 0,-1-1 1 0,0 1 0 15,-2-2-1-15,4 2 1 0,-2-1-4 16,-1 1 2-16,0-1 2 0,-4 1-2 0,3 1 0 16,-3-1 0-16,2 1-1 0,-2 0 1 0,1-2 1 15,0 2-1-15,0 0-2 0,1 0 2 16,1 0-3-16,-3 0-1 0,4 0 2 0,-2 0 2 15,2 0 1-15,0 0 0 0,1 0 0 16,-2 0-2-16,0 0 0 0,3 0 1 0,-2 2 0 16,2-1-3-16,0-2 1 0,1 2 2 0,0 0-2 15,0-1 3-15,-1 0 0 0,1 1-1 0,0-1 1 16,0 0 0-16,1 0-1 0,1 0 0 0,1 0 1 16,-2 0-2-16,4 0 1 0,-2 0 0 15,3 0-3-15,-3 0 3 0,4 0 2 0,-1 0-2 16,-2 0-2-16,2 0 2 0,1 0-5 0,-1 0 6 15,2-1 2-15,0 1-1 0,-2 0 0 0,0 0 0 16,1 0-2-16,0 0 1 0,-1 0 1 16,2 0-1-16,1 0 1 0,0 0 0 0,1 0-2 15,-1 0 0-15,-1 0 0 0,1-1 1 0,-2 1-1 16,-2-1 2-16,4-1-1 0,-1 1-2 0,0 0 1 16,0 1-2-16,-3 0 0 0,2-1 1 0,0 1 0 15,-2 0 0-15,1 0 1 0,2 0 2 0,-3 0-1 16,0 0 0-16,-2 0 1 0,3 0 0 15,-3 0 0-15,0 0-2 0,0 0 1 0,-2 0-2 16,-3 0 2-16,4 0 0 0,-2-1-3 16,0 1 2-16,1 1 1 0,-1-1-1 0,-1 1-1 15,-2-1 2-15,0 0-2 0,-1 1 1 0,0-1 2 16,-2 0-1-16,-2 0-2 0,2 0 2 0,-1 0-2 16,-1 0 1-16,1 0 2 0,-1 0 1 15,-2 0 0-15,0 0-2 0,1 0 2 0,-2 0-1 16,-1-1 0-16,2 0 1 0,-3 0-1 0,-1 1 2 15,1-1 1-15,-3 1-3 0,3 0-1 0,-3-2 1 16,3 2-4-16,-2 0 3 0,1 0-1 0,0 0 0 16,1 0-1-16,0 0 1 0,1 0-2 15,-3 0 0-15,3 0 3 0,-2 0-4 0,3 0 2 16,0 0 2-16,-1 0-1 0,2 0 0 0,-1-1 0 16,-1 2 0-16,0 1-2 0,-1-1 3 0,1-1 2 15,-2 1-1-15,1-1 2 0,-2 0 0 16,1 0-2-16,0 0 0 0,-3 0 0 0,5 0 1 15,-5 0-1-15,1 0 0 0,0 0 3 16,-1 0-4-16,0 0 2 0,-1 0 0 0,2 0-7 16,-1 0 2-16,-2 0 1 0,1 0-4 0,1 0 3 15,-3 0-9-15,0 0-15 0,0 1-30 0,1-1-54 16,-1 1-53-16,0 0-25 0,-1 1-310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3T14:32:07.9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11391 2523 0 0,'0'0'0'0,"0"0"0"0,0 0 0 0,0 0 0 15,0 0 0-15</inkml:trace>
  <inkml:trace contextRef="#ctx0" brushRef="#br0" timeOffset="7517">12218 3742 0 0,'0'0'0'0,"0"0"0"0,0 0 0 15,0 0 137-15,0 0-54 0,0 0-35 16,0 0-14-16,0 0-8 0,0 0-10 0,0 0 0 15,0 0-4-15,0 0 1 0,-1 2 5 0,1-2-1 16,0 0 6-16,0 1-1 0,0-1 6 16,0 1 3-16,0-1 6 0,1 2 5 0,2-2 5 15,-2 1 8-15,1 0 8 0,-1 1 6 0,3-1 1 16,2 2 5-16,-3-2-2 0,4 1-4 0,-2 1 1 16,1-2-6-16,0 1-3 0,0-1-2 0,1 1-1 15,0 0-6-15,-2-1 0 0,4 0-2 0,-2-1-3 16,-2 1-2-16,3-1-1 0,-1 0-2 15,-1 1 2-15,2-1 0 0,0 0-3 0,-1 0 0 16,0 0-6-16,2 0 2 0,0 0-3 0,1 0-4 16,0 0 1-16,0 0-9 0,2-1-1 15,-2 0-3-15,2-1-8 0,3 0 6 0,-2 0-3 16,2 1 2-16,-1-1-2 0,-1 1 1 0,2-2 0 16,-2 2-1-16,4-1 4 0,-4 1-4 15,0-3 0-15,0 3 1 0,0 1 1 0,-1-1-2 16,-1 0-1-16,1-1-1 0,1 1-2 0,1 0 0 15,-1 1 2-15,-1-1-2 0,3 1-4 0,-3 0 4 16,1-1-5-16,1 0 1 0,-2 1 4 16,0-2-3-16,-1 2-1 0,3 0 0 0,0 0-3 15,-1-1-1-15,-2 1 2 0,2 0 1 0,0 0 0 16,-1 0-2-16,1 0 1 0,3 0-1 0,-2 0-6 16,-1 0 8-16,2-1-3 0,-2 1 3 0,4 0 3 15,-3 0-5-15,2 0-1 0,-3 0 1 0,-3 0 0 16,6 0 1-16,-4 0 1 0,1 0 0 15,0 0-2-15,1 0 2 0,-3 0-1 0,0 0-1 16,1 0-1-16,-1 0 2 0,5 0-2 0,-5 0 0 16,0 0 2-16,1 0-2 0,-2 0-1 15,0 0 2-15,1 0 2 0,-1 0-4 0,0 0 3 16,0 0-3-16,0 1 0 0,0-1 1 0,0 0 1 16,-1 1-1-16,1-1-2 0,1 0 3 0,0 0-3 15,-1 0 2-15,1 0-3 0,-1 0-1 16,-1 0 0-16,2 2 2 0,-2-2 1 0,1 1 0 15,2-1 2-15,-2 0-4 0,3 0 2 0,1 0 1 16,-2 1-1-16,0 0-1 0,3 0 1 0,0 0 1 16,-2 1-1-16,2-1 2 0,-2 0-2 15,0 0-1-15,3 0 0 0,-3 0 2 0,2-1-1 16,-2 0-1-16,4 2 2 0,-3-2-2 0,4 1 1 16,-3-1 1-16,2 0-2 0,-1 1 0 0,0-1 1 15,2 0 1-15,-4 0-2 0,1 0 4 0,-1 0-2 16,1 0-1-16,0 0-1 0,0 0 2 0,-1 0-1 15,0 0-2-15,1 0 4 0,-2 0-3 16,4 0 0-16,-4 0 3 0,4 0-2 0,-3 0 2 16,2 0-1-16,-2 0 0 0,4-1-3 0,-3 0 4 15,2 1-3-15,-2-2 0 0,2 2 2 16,0-1-2-16,-1 1 2 0,0-1-1 0,2 0 2 16,-2 1-2-16,2-1-2 0,-1 0 4 0,-1 1-2 15,1-2 2-15,1 1 2 0,-1 0-2 16,1 1-2-16,-2-1 2 0,1 0-3 0,-1 1 0 15,0-3 1-15,-1 3 1 0,0 0-2 0,2 0 1 16,-2-1 0-16,-1 1-1 0,2-1 1 0,0 1 1 16,-1-1-1-16,-1 1 0 0,4-1 0 15,-3 0 2-15,0-1-3 0,-2 1 2 0,1 0-1 16,1 0-2-16,-2 1 2 0,0 0 1 0,0-1-3 16,-2 1 3-16,1 0 0 0,0-1-2 0,-1 1 5 15,-1 0-3-15,1-2-1 0,0 1 1 0,-1 1-3 16,0 0 3-16,1-1-1 0,1 1 0 0,-2 0 0 15,1 0-3-15,-1 0 3 0,0 0-2 16,1 0-1-16,-2 0 3 0,0 0 0 0,3 0-1 16,-3 0 3-16,1 0-1 0,1-1 0 0,-3 1-1 15,1-1 0-15,0 1-3 0,1-1-1 0,0 1 2 16,0-2-1-16,2 2 2 0,0 0 2 16,1 0 0-16,0 0-2 0,-1-1 0 0,3 1 1 15,-3-1-2-15,1 1 4 0,1 0-2 16,0 0 0-16,-1-2 0 0,3 2 0 0,-2-1 1 15,-2 0-3-15,4 1 3 0,1 0-2 0,0 0 0 16,2-1 1-16,-4 1 0 0,1 0-2 0,-4-1 1 16,3 1 2-16,-3-1-1 0,-1-1 4 0,1 1-4 15,-2 0 0-15,1 0 0 0,-1 1-2 16,0-1 2-16,-1 1-1 0,1-1 2 0,-4 1 0 16,0-2-2-16,1 2 1 0,-2-1 0 0,1 1-2 15,-3-1 1-15,4 1 3 0,-3-1-3 0,1 1 5 16,-2-1-4-16,3 1 1 0,-2 0-2 0,1 0-3 15,-2 0 6-15,2-3-4 0,-2 3 3 16,1 0-1-16,2 0-1 0,-2 0 1 0,1 0 0 16,-1 0 0-16,0 0 0 0,1 0 0 0,-2 0-3 15,3 0 4-15,-2 0-1 0,1 0-1 0,1 0 2 16,0 0-3-16,-2 0 2 0,3 0-2 16,-2 0 2-16,1 0-1 0,-1 0-1 0,0 0 3 15,0 0-2-15,1 0 1 0,-1 0-2 16,0 0 2-16,3 0-1 0,-4 0 1 0,5 0 1 15,-3 0-3-15,1 2 2 0,-1-1-1 0,0 0 1 16,0-1-2-16,2 0 3 0,-3 1-2 0,1-1 0 16,3 1 2-16,-2 0-2 0,3 1 2 0,-2-1-4 15,1-1 4-15,0 1-3 0,-1-1 2 16,-3 1 2-16,1-1-3 0,-2 1 2 0,-2-1-2 16,2 0 3-16,-3 0-3 0,0 0 4 0,2 0-2 15,-2 1-3-15,0-1 3 0,1 0-3 0,-1 0 4 16,-1 0-2-16,0 0 1 0,0 0-1 0,0 0 0 15,0 0 1-15,0 0 2 0,0 0 1 16,0 0-2-16,0 2 6 0,0-2-3 0,0 0 3 16,0 0 3-16,0 0-2 0,0 0 5 0,0 0 0 15,0 0-1-15,0 0 0 0,0 0-2 16,0 0-2-16,0 0-1 0,0 0 1 0,0 0-3 16,0 0-1-16,0 0-2 0,0 0 1 0,0 0-3 15,0 0 2-15,0 0 1 0,0 0-2 16,0 0 2-16,0 0 1 0,0 0-3 0,0 0-4 15,0 0 4-15,0 0-4 0,0 0 0 0,0 0 0 16,0 0-5-16,0 0-2 0,0 0-7 0,0 0-3 16,0 0-11-16,0 0-6 0,-1 0-11 0,1 0-17 15,0 0-15-15,-2 0-32 0,1 0-54 0,-1 0-87 16,-1 0-229-16,2 0-860 0</inkml:trace>
  <inkml:trace contextRef="#ctx0" brushRef="#br0" timeOffset="20174.78">20379 5786 0 0,'0'0'60'15,"0"0"23"-15,0 0-18 0,0 0-13 16,0 0-7-16,0 0-1 0,0 0 11 0,0 0 18 15,0 0 13-15,0 0 7 0,0 0 5 0,0 0-3 16,0 0 3-16,0 0-3 0,-13 3-11 0,13-3-11 16,0 0-15-16,0 0-11 0,0 0-9 0,0 0-1 15,0 0-6-15,1 0 1 0,1 0 1 0,1 0 5 16,-1 0 13-16,1 0 11 0,4 0 12 16,0 0-2-16,4-1-8 0,1 0-11 0,1 0-12 15,0 0-7-15,1 0-3 0,0-1 1 0,-2 0-1 16,4 2 1-16,-4-1-2 0,4 0-3 0,-3 0 0 15,0 0-4-15,4-1-3 0,-3 0-1 16,2 1 0-16,-2 0-4 0,2 0 2 0,-2 0-1 16,2 0-4-16,-2 0 1 0,2-1 0 0,-1 1 1 15,1-1 0-15,-3 1-1 0,5-2 0 0,-1 2-2 16,-1-1-1-16,3 0 0 0,-2 0 1 0,1 0-2 16,-2 0 3-16,2-2-7 15,-4 2 4-15,5 0-1 0,-1-1-3 0,-4 1 4 16,3 0-1-16,-4 0 2 0,4 0-3 0,-3 0 4 15,0-1-2-15,1 1 2 0,-3 2 4 0,6-3-5 16,-7 1 0-16,4 0-1 0,-1-1 0 0,-1 0-1 16,0 2 2-16,2-2 1 0,-2 2-2 0,4-1 1 15,1 0-3-15,0 0 1 0,-1 0-8 16,3 1 5-16,-1 0-1 0,-4 0 0 0,0-1 5 16,-2 1-6-16,0 1-1 0,0-1 0 0,-2 1-2 15,-2-1 1-15,1 1 2 0,-2 0-3 0,-1 0 2 16,3 0 0-16,-2-1-2 0,-1 1 1 0,-3 0-1 15,0 0 1-15,2 0-2 0,-4 0 0 0,0 0 0 16,-1 0 0-16,1 0-2 0,-2 0-4 16,1 0-6-16,-1 0-12 0,0 0-15 0,0 0-15 15,0 0-20-15,0 0-13 0,0-1-15 0,0 1-15 16,0 0-17-16,0-2-22 0,-1 2-25 16,-1 0-43-16,-1-1-53 0,1 1-32 0,-5-1 32 15,3 1-331-15,1 0 609 0</inkml:trace>
  <inkml:trace contextRef="#ctx0" brushRef="#br0" timeOffset="21067.5">20300 5934 230 0,'0'0'49'0,"0"0"1"16,0 0 21-16,0 0 11 0,0 0 5 0,0 0-5 16,0 0-10-16,0 0 3 0,0 0 6 0,0 0-1 15,0 0-1-15,0 0 0 0,0 0-1 0,0 0-1 16,79-10 4-16,-64 10-1 0,-2-1 1 0,6 0 0 16,-2 0-4-16,-1 0-4 0,3-1-8 15,1 1-7-15,-1-1-5 0,-1 1-3 0,0-2-4 16,1 2-1-16,0-1-6 0,1 1-4 15,2-2-1-15,-1 2-3 0,2-1-3 0,-1 1-2 16,0 0-2-16,4 1-1 0,-2-2-3 0,-3 2-1 16,0-1-4-16,0 0-1 0,-1-1 2 0,0 1 0 15,-1 0 3-15,0 1-1 0,0-1 1 0,-3 0-2 16,1-2 1-16,1 2-1 0,-4-1-2 0,4 1 1 16,-5 0-5-16,3 1-1 0,-2-2 2 15,2 1-3-15,-3 0-1 0,0 0 0 0,3 0-3 16,-1-2 1-16,1 2 0 0,-2 0-1 0,3 0 2 15,1 0-5-15,-4 0 3 0,3 0-2 0,-3-1 0 16,3 0 2-16,-4 1-2 0,0 0 0 16,-2-2-1-16,1 2 1 0,-2 1-1 0,1-1 1 15,-3 0 0-15,0 0-2 0,1 0 1 0,-1-1 1 16,-1 2-1-16,-2-1 0 0,4 1 2 16,-4-1-2-16,1 0 0 0,1 0 4 0,-4 0-1 15,3 1 0-15,-1-2 3 0,-2 2-3 0,0-1 1 16,0 1 2-16,-2-1-3 0,1 0 1 15,1 0-2-15,-2 0 0 0,0 1-1 0,0-2-1 16,-1 2 3-16,1 0-3 0,-1-1 1 0,0 1-1 0,0 0-4 16,0 0 1-16,0 0-1 0,0 0-8 15,0 0-4-15,0 0-10 0,0 0-12 0,0 0-12 16,0 0-12-16,0 0-14 0,0 0-12 0,0 0-15 16,0 0-12-16,0 0-16 0,-1 0-19 0,0 0-19 15,0 0-29-15,-2 0-36 0,0 0-23 16,1 0-26-16,0 0 19 0,-1 1-259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25453BA4-BC51-49F4-87FC-CC8D0E12C0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57C159BA-0C13-4EDB-AEF7-A50055C7E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DD577A7-D613-410C-985B-51BA6A436F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1717" name="Rectangle 5">
            <a:extLst>
              <a:ext uri="{FF2B5EF4-FFF2-40B4-BE49-F238E27FC236}">
                <a16:creationId xmlns:a16="http://schemas.microsoft.com/office/drawing/2014/main" id="{4AB9C67A-5F71-4D4C-B837-1300201A28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71718" name="Rectangle 6">
            <a:extLst>
              <a:ext uri="{FF2B5EF4-FFF2-40B4-BE49-F238E27FC236}">
                <a16:creationId xmlns:a16="http://schemas.microsoft.com/office/drawing/2014/main" id="{643B4465-970E-4B72-A2D2-28AF633E46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1719" name="Rectangle 7">
            <a:extLst>
              <a:ext uri="{FF2B5EF4-FFF2-40B4-BE49-F238E27FC236}">
                <a16:creationId xmlns:a16="http://schemas.microsoft.com/office/drawing/2014/main" id="{8B94CE6A-79E4-4547-A5D9-BD6D03CC7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B30A5ED1-544D-4CD6-A9B7-C4FBE5876A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9D7D4169-8EB7-4E81-AB19-3516C4A850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C2CD761-A311-4EFB-B966-3762D3B62473}" type="slidenum">
              <a:rPr lang="en-US" altLang="en-US" sz="1200" b="0"/>
              <a:pPr/>
              <a:t>1</a:t>
            </a:fld>
            <a:endParaRPr lang="en-US" altLang="en-US" sz="1200" b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FAC0839-66F1-404A-808A-52987BAD56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D0F2BAB-5C52-49FF-9768-56E9B33EA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788A3A7-AA9E-430A-A40B-F18B7BC5D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B4D288-CB96-4B26-9F13-9EA89588C579}" type="slidenum">
              <a:rPr lang="en-US" altLang="en-US" sz="1200" b="0"/>
              <a:pPr/>
              <a:t>10</a:t>
            </a:fld>
            <a:endParaRPr lang="en-US" altLang="en-US" sz="12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67C31C5-AFCA-41B4-91AF-0DCC39B8DF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D7C75257-14BF-4DB1-966C-DBC77371C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4F43949-6604-4091-A8D2-07622FA4F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FB3009-30D9-45A0-BB02-B4A64B6BF1C9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07D4756-DE26-4F0F-B8B6-B70DABB48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847A7FB-9789-410F-ACA7-43E45881AE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C5FEF9E-7B87-406E-9C67-202C1C602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658ECC-2B22-489F-AA19-27952F68A66C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67C91E8-C9F5-4DA0-A363-19548DA48D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DF26A125-DAC2-43D4-9BD4-2688136AE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1A9C774-ECB5-40E3-A616-CCB17BF4C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7599A1-D1BA-43DA-AFCC-0EEEA7677FF7}" type="slidenum">
              <a:rPr lang="en-US" altLang="en-US" sz="1200" b="0"/>
              <a:pPr/>
              <a:t>13</a:t>
            </a:fld>
            <a:endParaRPr lang="en-US" altLang="en-US" sz="1200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A0AE0165-4434-4DF1-BF9A-4873562B26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0833917-4966-4CC3-B78E-7278F3610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7504BA1-AD45-49AC-924A-217BE5268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B8A569-8B38-4205-AE8F-E115A85EA69B}" type="slidenum">
              <a:rPr lang="en-US" altLang="en-US" sz="1200" b="0"/>
              <a:pPr/>
              <a:t>14</a:t>
            </a:fld>
            <a:endParaRPr lang="en-US" altLang="en-US" sz="1200" b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201F81A-2AB7-44F2-943C-AFC4C947C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2F2A1E1-191E-4EA2-A0F7-C2E41849B9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E9AA678-E195-4C10-B0DF-421D2246D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B48379-D928-411F-BC80-D05965DB0C9F}" type="slidenum">
              <a:rPr lang="en-US" altLang="en-US" sz="1200" b="0"/>
              <a:pPr/>
              <a:t>15</a:t>
            </a:fld>
            <a:endParaRPr lang="en-US" altLang="en-US" sz="1200" b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92014DD-D3FF-4DC7-A584-E73445472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89A2645-4391-4806-8F72-9DB8B6859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FAF71F7-6B77-483F-9329-21C2DAF248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6742F4-6C21-42BA-B426-4FD28640ED3E}" type="slidenum">
              <a:rPr lang="en-US" altLang="en-US" sz="1200" b="0"/>
              <a:pPr/>
              <a:t>16</a:t>
            </a:fld>
            <a:endParaRPr lang="en-US" altLang="en-US" sz="1200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AF6ADF5-7B33-497A-AE89-848260CC32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31908A3-90E9-4E8A-B66F-6CA06FF3ED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D8B09E2-936A-4F0E-A53C-84C4CA1F21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501A6B-C1A1-4E32-BFC9-E4D4C794441B}" type="slidenum">
              <a:rPr lang="en-US" altLang="en-US" sz="1200" b="0"/>
              <a:pPr/>
              <a:t>2</a:t>
            </a:fld>
            <a:endParaRPr lang="en-US" altLang="en-US" sz="1200" b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5FE749A-170A-4674-AE21-D4C627622D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AE783C5-42E9-431A-8396-C51FF8F51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6DE751C-D161-484C-A8B7-8E478AF4CE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93F7DF-9A30-4028-86E1-7BCC3B673D16}" type="slidenum">
              <a:rPr lang="en-US" altLang="en-US" sz="1200" b="0"/>
              <a:pPr/>
              <a:t>3</a:t>
            </a:fld>
            <a:endParaRPr lang="en-US" altLang="en-US" sz="12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1F6CBB7-15F7-4F50-9486-BCE122DE99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26F8727-75E6-45A2-900C-CDB8404F2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C22A78-2A6A-4DB7-9353-00EC2A5B95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A8B57A-6EDA-439B-A55D-EDD14F681743}" type="slidenum">
              <a:rPr lang="en-US" altLang="en-US" sz="1200" b="0"/>
              <a:pPr/>
              <a:t>4</a:t>
            </a:fld>
            <a:endParaRPr lang="en-US" altLang="en-US" sz="1200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8755247-49D8-47B7-B2B2-4DA480DB8F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EE89AE2-6E49-4078-B553-21D26ABB3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BA5C8D44-F774-45C8-969E-348EA73B4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0EB16D-9CE3-4168-9BEC-626D7010E546}" type="slidenum">
              <a:rPr lang="en-US" altLang="en-US" sz="1200" b="0"/>
              <a:pPr/>
              <a:t>5</a:t>
            </a:fld>
            <a:endParaRPr lang="en-US" altLang="en-US" sz="12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DAECABC-5858-42C4-B517-C813F66E99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6145002-3A9B-444A-B357-6CD8B4CF4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4F80BAD-8905-4863-B8E1-06BF24CFFB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CDD880-0A8E-46C8-AC6D-61004AE42E35}" type="slidenum">
              <a:rPr lang="en-US" altLang="en-US" sz="1200" b="0"/>
              <a:pPr/>
              <a:t>6</a:t>
            </a:fld>
            <a:endParaRPr lang="en-US" altLang="en-US" sz="12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9A22604-03E7-4A5B-A22F-34EF9E46E7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7557ACA-4104-4D58-9AB5-E0477F03D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11E822C9-7D8A-4993-B588-1E7C62B64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E78B90-6810-44DA-89C7-D7CC30AEC3E6}" type="slidenum">
              <a:rPr lang="en-US" altLang="en-US" sz="1200" b="0"/>
              <a:pPr/>
              <a:t>7</a:t>
            </a:fld>
            <a:endParaRPr lang="en-US" altLang="en-US" sz="1200" b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6207EB8-700F-43A5-9DC5-13E9E24B39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BA5E66A3-7EAB-4FEF-9BCB-74F2CBDEF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CA94BCEE-A85A-41B9-9934-5C6DC19415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B3294-107B-4FED-AC34-2EB5C4AF7E1C}" type="slidenum">
              <a:rPr lang="en-US" altLang="en-US" sz="1200" b="0"/>
              <a:pPr/>
              <a:t>8</a:t>
            </a:fld>
            <a:endParaRPr lang="en-US" altLang="en-US" sz="1200" b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AB66E36-373F-454B-8EFA-42E9BFAC0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65E1AB0-4625-46C8-95A7-94B02D5EB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2BBE66B-D2BF-4739-BF87-0335C682E8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BE6581-CF51-4AC3-8BCE-A101CCCA8BD4}" type="slidenum">
              <a:rPr lang="en-US" altLang="en-US" sz="1200" b="0"/>
              <a:pPr/>
              <a:t>9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CCDD4D1-4CC1-4BF6-A7DD-965B5B9966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DF1FDDC-FCD6-4F3C-AF6D-CF40240FA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58C6A4-82D1-4795-AB2F-6106E595EE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370063-9952-4DCB-8F48-96F3E1DD39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F9CCFF-0152-4FBA-8756-C66325FEB0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9AE6E7C-EBE5-4C09-A082-9621B14E75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29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44F39A-9622-47EF-81F3-5D12BECBFE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3FD3A2-B507-4E3C-85AA-351139149E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DE6777-659A-4EF1-A00F-302D0A3121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72685-9534-42EE-AEBA-DCBE4AB3EE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8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6C84FB-2D32-4049-B225-8AB4F0749C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A0ED15-EF6C-4107-A2BC-9EEEB68C5F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D43583-BA24-474C-A14B-22A9A4D87E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79DAE5-5B9A-4EC9-A2AD-43D5BB3655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648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25F176-ACC2-4398-845E-9BC8C6B507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737E76-B4E4-484D-944D-8AC0636FA2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28B1C5-A8B8-482C-AB09-C5E3791D77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BB327-9C21-46D8-97A3-288459C910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20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D25E1F-8D28-463A-8D48-3A4A45E491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887367-0865-49D3-A18F-B3FF2C55F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B7D5D5-1FE9-4D38-8072-CF2AB7BB7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110C8-64FC-4D77-9348-817B1C0D48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86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0F1F7-DD8A-4A91-8335-207F8F9F29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D61537-E0B1-4229-B748-79E8B2E331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8D04CD-CD08-4D29-A0F0-0FAD5F43E5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4BEFA-E178-4E3B-AA7A-4883F9312E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618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7DFAC2-E69C-421B-9ECE-AB4BC411AF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8ACB02B-CCD1-4223-8FF1-BC842EC72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BCF9081-29D6-4959-9037-9E8ACF152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3149D-E097-4D3B-B756-462324268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18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12D3FCF-8DDC-461C-844A-10D5B83800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A121B3-03B7-4526-B559-FD99FADA86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9CAA82-DF09-4408-8694-5BE9AB3F32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6CC68-42EF-430A-86B3-8B5FF1D4F8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88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4C1BFFD-AFA3-4822-A064-0CF80BF082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43B7103-9775-4F8B-BC53-8F79C737C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1DA96BC-D040-4DF6-B4AC-1BBF1E722D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4F29D-0686-4FA2-A47E-D7145E1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77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0001B5-9E92-49DC-A5D5-F92526D2B6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543063-8E2C-4AB8-AEC6-A2CE2768AE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FD53C-B21B-4F6C-B6DF-E592B2AEF8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CF7296-C97D-4CFF-817C-9F723F86D2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87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D56416-1F26-4EFF-95B0-F6335C44B6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90208-C4E2-4EBD-9150-601EF30EA8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2AEFE-F2AE-402B-B949-91981BE0E1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CD086-8FB1-4C02-9CBD-177F9EC5AA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02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3105C06C-07B2-4BAB-917F-71C98642C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9B2F5A77-EADC-4859-9551-C6A36B107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67620" name="Rectangle 4">
            <a:extLst>
              <a:ext uri="{FF2B5EF4-FFF2-40B4-BE49-F238E27FC236}">
                <a16:creationId xmlns:a16="http://schemas.microsoft.com/office/drawing/2014/main" id="{1B1E6932-FF3E-4AFD-9CE9-9EB661BED28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7621" name="Rectangle 5">
            <a:extLst>
              <a:ext uri="{FF2B5EF4-FFF2-40B4-BE49-F238E27FC236}">
                <a16:creationId xmlns:a16="http://schemas.microsoft.com/office/drawing/2014/main" id="{C29E0E91-694C-453A-A520-C43EAD152A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7622" name="Rectangle 6">
            <a:extLst>
              <a:ext uri="{FF2B5EF4-FFF2-40B4-BE49-F238E27FC236}">
                <a16:creationId xmlns:a16="http://schemas.microsoft.com/office/drawing/2014/main" id="{8921871B-CDA0-499F-A82D-B820EF5ED4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 smtClean="0">
                <a:latin typeface="+mn-lt"/>
              </a:defRPr>
            </a:lvl1pPr>
          </a:lstStyle>
          <a:p>
            <a:pPr>
              <a:defRPr/>
            </a:pPr>
            <a:fld id="{89025F11-9738-421D-9827-8C2BF7992A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0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83BF59CA-628C-4452-93C4-D5AACAFB0E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5181600"/>
            <a:ext cx="9144000" cy="914400"/>
          </a:xfrm>
        </p:spPr>
        <p:txBody>
          <a:bodyPr/>
          <a:lstStyle/>
          <a:p>
            <a:pPr>
              <a:defRPr/>
            </a:pPr>
            <a:r>
              <a:rPr lang="en-US" altLang="en-US" sz="4000" dirty="0" err="1"/>
              <a:t>Sisteme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instruibile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pentru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analiza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imaginilor</a:t>
            </a:r>
            <a:r>
              <a:rPr lang="en-US" altLang="en-US" sz="4000" dirty="0"/>
              <a:t> (SIAI)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7FD716BD-BB09-49FC-936A-268B36FF94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6108700"/>
            <a:ext cx="7543800" cy="749300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Prezentari</a:t>
            </a:r>
            <a:r>
              <a:rPr lang="en-US" altLang="en-US" dirty="0"/>
              <a:t> de curs – sem. </a:t>
            </a:r>
            <a:r>
              <a:rPr lang="en-US" altLang="en-US"/>
              <a:t>II 2020-2021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1" name="Text Box 3">
            <a:extLst>
              <a:ext uri="{FF2B5EF4-FFF2-40B4-BE49-F238E27FC236}">
                <a16:creationId xmlns:a16="http://schemas.microsoft.com/office/drawing/2014/main" id="{40C6CF37-A279-4E15-B6DC-3C389DC2A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08330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896938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– definitie, terminologie (6)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lvl="1" algn="just">
              <a:buFontTx/>
              <a:buAutoNum type="arabicPeriod"/>
              <a:defRPr/>
            </a:pP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Construirea clasificatorului - continuare:</a:t>
            </a:r>
          </a:p>
          <a:p>
            <a:pPr lvl="2" algn="just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2" algn="just">
              <a:defRPr/>
            </a:pPr>
            <a:r>
              <a:rPr kumimoji="1" lang="en-US" altLang="en-US" sz="20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1.2. Definirea functiilor de apartenenta ale claselor / regulilor de decizie ale claselor (clasificatorului):</a:t>
            </a:r>
          </a:p>
          <a:p>
            <a:pPr lvl="2"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Functii de apartenenta: </a:t>
            </a:r>
          </a:p>
          <a:p>
            <a:pPr lvl="2" algn="just"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			</a:t>
            </a:r>
            <a:r>
              <a:rPr kumimoji="1" lang="en-US" altLang="en-US" sz="2000" b="0" i="1">
                <a:sym typeface="Wingdings" panose="05000000000000000000" pitchFamily="2" charset="2"/>
              </a:rPr>
              <a:t>C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j</a:t>
            </a:r>
            <a:r>
              <a:rPr kumimoji="1" lang="en-US" altLang="en-US" sz="2000" b="0">
                <a:sym typeface="Wingdings" panose="05000000000000000000" pitchFamily="2" charset="2"/>
              </a:rPr>
              <a:t>:</a:t>
            </a:r>
            <a:r>
              <a:rPr kumimoji="1" lang="en-US" altLang="en-US" sz="2000" b="0">
                <a:latin typeface="Castellar" panose="020A0402060406010301" pitchFamily="18" charset="0"/>
                <a:sym typeface="Wingdings" panose="05000000000000000000" pitchFamily="2" charset="2"/>
              </a:rPr>
              <a:t>R</a:t>
            </a:r>
            <a:r>
              <a:rPr kumimoji="1" lang="en-US" altLang="en-US" sz="2000" b="0" baseline="30000">
                <a:sym typeface="Wingdings" panose="05000000000000000000" pitchFamily="2" charset="2"/>
              </a:rPr>
              <a:t>F</a:t>
            </a:r>
            <a:r>
              <a:rPr kumimoji="1" lang="en-US" altLang="en-US" sz="2000" b="0">
                <a:cs typeface="Times New Roman" panose="02020603050405020304" pitchFamily="18" charset="0"/>
                <a:sym typeface="Wingdings" panose="05000000000000000000" pitchFamily="2" charset="2"/>
              </a:rPr>
              <a:t>→[0;1], </a:t>
            </a:r>
            <a:r>
              <a:rPr kumimoji="1" lang="en-US" altLang="en-US" sz="2000" b="0" i="1"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  <a:sym typeface="Wingdings" panose="05000000000000000000" pitchFamily="2" charset="2"/>
              </a:rPr>
              <a:t>=1,2,…,K,</a:t>
            </a:r>
          </a:p>
          <a:p>
            <a:pPr lvl="2" algn="just">
              <a:defRPr/>
            </a:pPr>
            <a:r>
              <a:rPr kumimoji="1" lang="en-US" altLang="en-US" sz="2000" b="0"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kumimoji="1" lang="en-US" altLang="en-US" sz="2000" b="0" i="1">
                <a:sym typeface="Wingdings" panose="05000000000000000000" pitchFamily="2" charset="2"/>
              </a:rPr>
              <a:t>C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j</a:t>
            </a:r>
            <a:r>
              <a:rPr kumimoji="1" lang="en-US" altLang="en-US" sz="2000" b="0">
                <a:sym typeface="Wingdings" panose="05000000000000000000" pitchFamily="2" charset="2"/>
              </a:rPr>
              <a:t>(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) = gradul in care 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 apartine clasei </a:t>
            </a:r>
            <a:r>
              <a:rPr kumimoji="1" lang="en-US" altLang="en-US" sz="2000" b="0" i="1">
                <a:sym typeface="Wingdings" panose="05000000000000000000" pitchFamily="2" charset="2"/>
              </a:rPr>
              <a:t>j</a:t>
            </a:r>
            <a:r>
              <a:rPr kumimoji="1" lang="en-US" altLang="en-US" sz="2000" b="0">
                <a:sym typeface="Wingdings" panose="05000000000000000000" pitchFamily="2" charset="2"/>
              </a:rPr>
              <a:t>: 0 – nu apartine deloc (sau: probabilitatea sa ii apartina = 0; sau: posibilitatea sa ii apartina = 0)</a:t>
            </a:r>
          </a:p>
          <a:p>
            <a:pPr lvl="2" algn="just"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	1 – apartine total, cu siguranta (sau: probabilitatea sa ii apartina = 1 – eveniment sigur; sau: posibilitatea sa ii apartina = 1 – este cert)</a:t>
            </a:r>
            <a:endParaRPr kumimoji="1" lang="en-US" altLang="en-US" sz="2000" b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4" algn="just">
              <a:buFontTx/>
              <a:buChar char="•"/>
              <a:defRPr/>
            </a:pPr>
            <a:r>
              <a:rPr kumimoji="1" lang="en-US" altLang="en-US" sz="1800">
                <a:sym typeface="Wingdings" panose="05000000000000000000" pitchFamily="2" charset="2"/>
              </a:rPr>
              <a:t>Obs:</a:t>
            </a:r>
            <a:r>
              <a:rPr kumimoji="1" lang="en-US" altLang="en-US" sz="1800" b="0">
                <a:sym typeface="Wingdings" panose="05000000000000000000" pitchFamily="2" charset="2"/>
              </a:rPr>
              <a:t> In general – este indicata definirea claselor a.i. sa formeze o </a:t>
            </a:r>
            <a:r>
              <a:rPr kumimoji="1" lang="en-US" altLang="en-US" sz="1800" i="1">
                <a:sym typeface="Wingdings" panose="05000000000000000000" pitchFamily="2" charset="2"/>
              </a:rPr>
              <a:t>partitie</a:t>
            </a:r>
            <a:r>
              <a:rPr kumimoji="1" lang="en-US" altLang="en-US" sz="1800" b="0">
                <a:sym typeface="Wingdings" panose="05000000000000000000" pitchFamily="2" charset="2"/>
              </a:rPr>
              <a:t> a spatiului trasaturilor in care se reprezinta datele, </a:t>
            </a:r>
            <a:r>
              <a:rPr kumimoji="1" lang="en-US" altLang="en-US" sz="2000" b="0">
                <a:latin typeface="Castellar" panose="020A0402060406010301" pitchFamily="18" charset="0"/>
                <a:sym typeface="Wingdings" panose="05000000000000000000" pitchFamily="2" charset="2"/>
              </a:rPr>
              <a:t>R</a:t>
            </a:r>
            <a:r>
              <a:rPr kumimoji="1" lang="en-US" altLang="en-US" sz="2000" b="0" baseline="30000">
                <a:sym typeface="Wingdings" panose="05000000000000000000" pitchFamily="2" charset="2"/>
              </a:rPr>
              <a:t>F</a:t>
            </a:r>
            <a:r>
              <a:rPr kumimoji="1" lang="en-US" altLang="en-US" sz="2000" b="0">
                <a:sym typeface="Wingdings" panose="05000000000000000000" pitchFamily="2" charset="2"/>
              </a:rPr>
              <a:t>, adica:</a:t>
            </a:r>
          </a:p>
          <a:p>
            <a:pPr lvl="4" algn="just">
              <a:defRPr/>
            </a:pPr>
            <a:r>
              <a:rPr kumimoji="1" lang="en-US" altLang="en-US" sz="1800" b="0">
                <a:sym typeface="Wingdings" panose="05000000000000000000" pitchFamily="2" charset="2"/>
              </a:rPr>
              <a:t>			</a:t>
            </a:r>
          </a:p>
          <a:p>
            <a:pPr lvl="2" algn="just">
              <a:defRPr/>
            </a:pPr>
            <a:endParaRPr kumimoji="1" lang="en-US" altLang="en-US" sz="180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18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4" algn="just">
              <a:defRPr/>
            </a:pPr>
            <a:r>
              <a:rPr kumimoji="1" lang="en-US" altLang="en-US" sz="1800" i="1">
                <a:sym typeface="Wingdings" panose="05000000000000000000" pitchFamily="2" charset="2"/>
              </a:rPr>
              <a:t>	Partitie</a:t>
            </a:r>
            <a:r>
              <a:rPr kumimoji="1" lang="en-US" altLang="en-US" sz="1800" b="0">
                <a:sym typeface="Wingdings" panose="05000000000000000000" pitchFamily="2" charset="2"/>
              </a:rPr>
              <a:t>  neredundanta + completitudine</a:t>
            </a:r>
            <a:endParaRPr kumimoji="1" lang="en-US" altLang="en-US" sz="1800" i="1"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</p:txBody>
      </p:sp>
      <p:graphicFrame>
        <p:nvGraphicFramePr>
          <p:cNvPr id="22531" name="Object 6">
            <a:extLst>
              <a:ext uri="{FF2B5EF4-FFF2-40B4-BE49-F238E27FC236}">
                <a16:creationId xmlns:a16="http://schemas.microsoft.com/office/drawing/2014/main" id="{C88DC006-31F1-4DCE-9B49-576B53C13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5029200"/>
          <a:ext cx="22860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2355" imgH="476319" progId="Equation.3">
                  <p:embed/>
                </p:oleObj>
              </mc:Choice>
              <mc:Fallback>
                <p:oleObj name="Equation" r:id="rId3" imgW="1352355" imgH="4763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029200"/>
                        <a:ext cx="22860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58" name="Rectangle 10">
            <a:extLst>
              <a:ext uri="{FF2B5EF4-FFF2-40B4-BE49-F238E27FC236}">
                <a16:creationId xmlns:a16="http://schemas.microsoft.com/office/drawing/2014/main" id="{941FD20B-7FB7-4D30-B0B2-9C71557B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600" b="0"/>
              <a:t>Curs 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Text Box 3">
            <a:extLst>
              <a:ext uri="{FF2B5EF4-FFF2-40B4-BE49-F238E27FC236}">
                <a16:creationId xmlns:a16="http://schemas.microsoft.com/office/drawing/2014/main" id="{A8819ED5-6781-4983-81F5-D9F2F28F7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9293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896938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– definitie, terminologie (7)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lvl="1" algn="just">
              <a:buFontTx/>
              <a:buAutoNum type="arabicPeriod"/>
              <a:defRPr/>
            </a:pP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Construirea clasificatorului - continuare:</a:t>
            </a:r>
          </a:p>
          <a:p>
            <a:pPr lvl="2" algn="just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2"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Reguli de decizie:</a:t>
            </a:r>
            <a:r>
              <a:rPr kumimoji="1" lang="en-US" altLang="en-US" sz="2000" b="0">
                <a:sym typeface="Wingdings" panose="05000000000000000000" pitchFamily="2" charset="2"/>
              </a:rPr>
              <a:t> </a:t>
            </a:r>
          </a:p>
          <a:p>
            <a:pPr lvl="2" algn="just"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			</a:t>
            </a:r>
            <a:r>
              <a:rPr kumimoji="1" lang="en-US" altLang="en-US" sz="2000" b="0" i="1">
                <a:sym typeface="Wingdings" panose="05000000000000000000" pitchFamily="2" charset="2"/>
              </a:rPr>
              <a:t>D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j</a:t>
            </a:r>
            <a:r>
              <a:rPr kumimoji="1" lang="en-US" altLang="en-US" sz="2000" b="0">
                <a:sym typeface="Wingdings" panose="05000000000000000000" pitchFamily="2" charset="2"/>
              </a:rPr>
              <a:t>:</a:t>
            </a:r>
            <a:r>
              <a:rPr kumimoji="1" lang="en-US" altLang="en-US" sz="2000" b="0">
                <a:latin typeface="Castellar" panose="020A0402060406010301" pitchFamily="18" charset="0"/>
                <a:sym typeface="Wingdings" panose="05000000000000000000" pitchFamily="2" charset="2"/>
              </a:rPr>
              <a:t>R</a:t>
            </a:r>
            <a:r>
              <a:rPr kumimoji="1" lang="en-US" altLang="en-US" sz="2000" b="0" baseline="30000">
                <a:sym typeface="Wingdings" panose="05000000000000000000" pitchFamily="2" charset="2"/>
              </a:rPr>
              <a:t>F</a:t>
            </a:r>
            <a:r>
              <a:rPr kumimoji="1" lang="en-US" altLang="en-US" sz="2000" b="0">
                <a:cs typeface="Times New Roman" panose="02020603050405020304" pitchFamily="18" charset="0"/>
                <a:sym typeface="Wingdings" panose="05000000000000000000" pitchFamily="2" charset="2"/>
              </a:rPr>
              <a:t>→</a:t>
            </a:r>
            <a:r>
              <a:rPr kumimoji="1" lang="en-US" altLang="en-US" sz="2000" b="0">
                <a:latin typeface="Castellar" panose="020A0402060406010301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kumimoji="1" lang="en-US" altLang="en-US" sz="2000" b="0"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kumimoji="1" lang="en-US" altLang="en-US" sz="2000" b="0" i="1">
                <a:cs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  <a:sym typeface="Wingdings" panose="05000000000000000000" pitchFamily="2" charset="2"/>
              </a:rPr>
              <a:t>=1,2,…,K,</a:t>
            </a:r>
          </a:p>
          <a:p>
            <a:pPr lvl="2" algn="just">
              <a:defRPr/>
            </a:pPr>
            <a:r>
              <a:rPr kumimoji="1" lang="en-US" altLang="en-US" sz="2000" b="0">
                <a:cs typeface="Times New Roman" panose="02020603050405020304" pitchFamily="18" charset="0"/>
                <a:sym typeface="Wingdings" panose="05000000000000000000" pitchFamily="2" charset="2"/>
              </a:rPr>
              <a:t>		</a:t>
            </a:r>
            <a:r>
              <a:rPr kumimoji="1" lang="en-US" altLang="en-US" sz="2000" b="0" i="1">
                <a:sym typeface="Wingdings" panose="05000000000000000000" pitchFamily="2" charset="2"/>
              </a:rPr>
              <a:t>D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j</a:t>
            </a:r>
            <a:r>
              <a:rPr kumimoji="1" lang="en-US" altLang="en-US" sz="2000" b="0">
                <a:sym typeface="Wingdings" panose="05000000000000000000" pitchFamily="2" charset="2"/>
              </a:rPr>
              <a:t>(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) = regula de decizie aplicata datei 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, cu rezultat – valori reale sau valori binare ( valori de adevar)</a:t>
            </a:r>
          </a:p>
          <a:p>
            <a:pPr lvl="2" algn="just"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buFont typeface="Symbol" panose="05050102010706020507" pitchFamily="18" charset="2"/>
              <a:buChar char="Þ"/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Pt. </a:t>
            </a:r>
            <a:r>
              <a:rPr kumimoji="1" lang="en-US" altLang="en-US" sz="2000">
                <a:sym typeface="Wingdings" panose="05000000000000000000" pitchFamily="2" charset="2"/>
              </a:rPr>
              <a:t>valori binare:</a:t>
            </a:r>
            <a:r>
              <a:rPr kumimoji="1" lang="en-US" altLang="en-US" sz="2000" b="0">
                <a:sym typeface="Wingdings" panose="05000000000000000000" pitchFamily="2" charset="2"/>
              </a:rPr>
              <a:t> </a:t>
            </a:r>
            <a:r>
              <a:rPr kumimoji="1" lang="en-US" altLang="en-US" sz="2000" b="0" i="1">
                <a:sym typeface="Wingdings" panose="05000000000000000000" pitchFamily="2" charset="2"/>
              </a:rPr>
              <a:t>D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j</a:t>
            </a:r>
            <a:r>
              <a:rPr kumimoji="1" lang="en-US" altLang="en-US" sz="2000" b="0">
                <a:sym typeface="Wingdings" panose="05000000000000000000" pitchFamily="2" charset="2"/>
              </a:rPr>
              <a:t>(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) = 1 daca 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 apartine clasei </a:t>
            </a:r>
            <a:r>
              <a:rPr kumimoji="1" lang="en-US" altLang="en-US" sz="2000" b="0" i="1">
                <a:sym typeface="Wingdings" panose="05000000000000000000" pitchFamily="2" charset="2"/>
              </a:rPr>
              <a:t>j</a:t>
            </a:r>
            <a:r>
              <a:rPr kumimoji="1" lang="en-US" altLang="en-US" sz="2000" b="0">
                <a:sym typeface="Wingdings" panose="05000000000000000000" pitchFamily="2" charset="2"/>
              </a:rPr>
              <a:t>, </a:t>
            </a:r>
            <a:r>
              <a:rPr kumimoji="1" lang="en-US" altLang="en-US" sz="2000" b="0" i="1">
                <a:sym typeface="Wingdings" panose="05000000000000000000" pitchFamily="2" charset="2"/>
              </a:rPr>
              <a:t>D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j</a:t>
            </a:r>
            <a:r>
              <a:rPr kumimoji="1" lang="en-US" altLang="en-US" sz="2000" b="0">
                <a:sym typeface="Wingdings" panose="05000000000000000000" pitchFamily="2" charset="2"/>
              </a:rPr>
              <a:t>(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) = 0 altfel. (Stabilita de obicei prin compararea unei valori reale </a:t>
            </a:r>
            <a:r>
              <a:rPr kumimoji="1" lang="en-US" altLang="en-US" sz="2000" b="0" i="1">
                <a:sym typeface="Wingdings" panose="05000000000000000000" pitchFamily="2" charset="2"/>
              </a:rPr>
              <a:t>D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j</a:t>
            </a:r>
            <a:r>
              <a:rPr kumimoji="1" lang="en-US" altLang="en-US" sz="2000" b="0">
                <a:sym typeface="Wingdings" panose="05000000000000000000" pitchFamily="2" charset="2"/>
              </a:rPr>
              <a:t>(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) cu un prag, </a:t>
            </a:r>
            <a:r>
              <a:rPr kumimoji="1" lang="en-US" altLang="en-US" sz="2000">
                <a:sym typeface="Wingdings" panose="05000000000000000000" pitchFamily="2" charset="2"/>
              </a:rPr>
              <a:t>sau</a:t>
            </a:r>
            <a:r>
              <a:rPr kumimoji="1" lang="en-US" altLang="en-US" sz="2000" b="0">
                <a:sym typeface="Wingdings" panose="05000000000000000000" pitchFamily="2" charset="2"/>
              </a:rPr>
              <a:t> direct rezultat binar, daca se folosesc </a:t>
            </a:r>
            <a:r>
              <a:rPr kumimoji="1" lang="en-US" altLang="en-US" sz="2000">
                <a:sym typeface="Wingdings" panose="05000000000000000000" pitchFamily="2" charset="2"/>
              </a:rPr>
              <a:t>reguli logice de decizie</a:t>
            </a:r>
            <a:r>
              <a:rPr kumimoji="1" lang="en-US" altLang="en-US" sz="2000" b="0">
                <a:sym typeface="Wingdings" panose="05000000000000000000" pitchFamily="2" charset="2"/>
              </a:rPr>
              <a:t>)</a:t>
            </a:r>
          </a:p>
          <a:p>
            <a:pPr lvl="2" algn="just">
              <a:buFont typeface="Symbol" panose="05050102010706020507" pitchFamily="18" charset="2"/>
              <a:buNone/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buFont typeface="Symbol" panose="05050102010706020507" pitchFamily="18" charset="2"/>
              <a:buChar char="Þ"/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Pt. </a:t>
            </a:r>
            <a:r>
              <a:rPr kumimoji="1" lang="en-US" altLang="en-US" sz="2000">
                <a:sym typeface="Wingdings" panose="05000000000000000000" pitchFamily="2" charset="2"/>
              </a:rPr>
              <a:t>valori reale:</a:t>
            </a:r>
            <a:r>
              <a:rPr kumimoji="1" lang="en-US" altLang="en-US" sz="2000" b="0">
                <a:sym typeface="Wingdings" panose="05000000000000000000" pitchFamily="2" charset="2"/>
              </a:rPr>
              <a:t> </a:t>
            </a:r>
            <a:r>
              <a:rPr kumimoji="1" lang="en-US" altLang="en-US" sz="2000" b="0" i="1">
                <a:sym typeface="Wingdings" panose="05000000000000000000" pitchFamily="2" charset="2"/>
              </a:rPr>
              <a:t>D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j</a:t>
            </a:r>
            <a:r>
              <a:rPr kumimoji="1" lang="en-US" altLang="en-US" sz="2000" b="0">
                <a:sym typeface="Wingdings" panose="05000000000000000000" pitchFamily="2" charset="2"/>
              </a:rPr>
              <a:t>(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) – valoare reala, indicator al “cat de cert este” ca 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>
                <a:sym typeface="Wingdings" panose="05000000000000000000" pitchFamily="2" charset="2"/>
              </a:rPr>
              <a:t> apartine clasei </a:t>
            </a:r>
            <a:r>
              <a:rPr kumimoji="1" lang="en-US" altLang="en-US" sz="2000" b="0" i="1">
                <a:sym typeface="Wingdings" panose="05000000000000000000" pitchFamily="2" charset="2"/>
              </a:rPr>
              <a:t>j</a:t>
            </a:r>
            <a:r>
              <a:rPr kumimoji="1" lang="en-US" altLang="en-US" sz="2000" b="0">
                <a:sym typeface="Wingdings" panose="05000000000000000000" pitchFamily="2" charset="2"/>
              </a:rPr>
              <a:t> (ex.: SVM – valoare reala cu semn; semnul  apartenenta la clasa pt. “+”, neapartenenta pt. “-”; clasificatoare bazate pe distanta – valoare reala cu atat mai mica, cu cat apartenenta la clasa este mai mare = distanta fata de “prototipurile” clasei </a:t>
            </a:r>
            <a:r>
              <a:rPr kumimoji="1" lang="en-US" altLang="en-US" sz="2000" b="0" i="1">
                <a:sym typeface="Wingdings" panose="05000000000000000000" pitchFamily="2" charset="2"/>
              </a:rPr>
              <a:t>j</a:t>
            </a:r>
            <a:r>
              <a:rPr kumimoji="1" lang="en-US" altLang="en-US" sz="2000" b="0">
                <a:sym typeface="Wingdings" panose="05000000000000000000" pitchFamily="2" charset="2"/>
              </a:rPr>
              <a:t>)</a:t>
            </a:r>
            <a:endParaRPr kumimoji="1" lang="en-US" altLang="en-US" sz="1800" i="1">
              <a:sym typeface="Wingdings" panose="05000000000000000000" pitchFamily="2" charset="2"/>
            </a:endParaRPr>
          </a:p>
        </p:txBody>
      </p:sp>
      <p:sp>
        <p:nvSpPr>
          <p:cNvPr id="541705" name="Rectangle 9">
            <a:extLst>
              <a:ext uri="{FF2B5EF4-FFF2-40B4-BE49-F238E27FC236}">
                <a16:creationId xmlns:a16="http://schemas.microsoft.com/office/drawing/2014/main" id="{B2AE117D-5D06-45D2-AF2A-A051FEBE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600" b="0"/>
              <a:t>Curs 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Text Box 3">
            <a:extLst>
              <a:ext uri="{FF2B5EF4-FFF2-40B4-BE49-F238E27FC236}">
                <a16:creationId xmlns:a16="http://schemas.microsoft.com/office/drawing/2014/main" id="{97052673-3E96-4F7B-A303-855A9499C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343058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896938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– definitie, terminologie (8)</a:t>
            </a:r>
          </a:p>
          <a:p>
            <a:pPr algn="ctr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2" algn="just">
              <a:buFontTx/>
              <a:buChar char="•"/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Reguli de decizie cu rezultate de tip valori logice binare: </a:t>
            </a:r>
          </a:p>
          <a:p>
            <a:pPr lvl="2" algn="just"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			</a:t>
            </a:r>
          </a:p>
          <a:p>
            <a:pPr lvl="2" algn="just"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buFont typeface="Symbol" panose="05050102010706020507" pitchFamily="18" charset="2"/>
              <a:buNone/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</p:txBody>
      </p:sp>
      <p:pic>
        <p:nvPicPr>
          <p:cNvPr id="26627" name="Picture 5">
            <a:extLst>
              <a:ext uri="{FF2B5EF4-FFF2-40B4-BE49-F238E27FC236}">
                <a16:creationId xmlns:a16="http://schemas.microsoft.com/office/drawing/2014/main" id="{A486A254-CD8E-4506-A9F6-C64E4B6A9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3962400" cy="2262188"/>
          </a:xfrm>
          <a:prstGeom prst="rect">
            <a:avLst/>
          </a:prstGeom>
          <a:noFill/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  <a:effectLst>
            <a:outerShdw dist="109250" dir="14067739" algn="ctr" rotWithShape="0">
              <a:srgbClr val="FFFF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6628" name="Group 17">
            <a:extLst>
              <a:ext uri="{FF2B5EF4-FFF2-40B4-BE49-F238E27FC236}">
                <a16:creationId xmlns:a16="http://schemas.microsoft.com/office/drawing/2014/main" id="{CB1D541B-880C-40ED-9156-5F7D9D7C009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752600"/>
            <a:ext cx="3190875" cy="2857500"/>
            <a:chOff x="3312" y="1152"/>
            <a:chExt cx="2346" cy="2162"/>
          </a:xfrm>
        </p:grpSpPr>
        <p:pic>
          <p:nvPicPr>
            <p:cNvPr id="26633" name="Picture 9">
              <a:extLst>
                <a:ext uri="{FF2B5EF4-FFF2-40B4-BE49-F238E27FC236}">
                  <a16:creationId xmlns:a16="http://schemas.microsoft.com/office/drawing/2014/main" id="{E719BAF2-94A3-4E2F-9597-22FFCC5689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 contrast="5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1152"/>
              <a:ext cx="2298" cy="1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634" name="Rectangle 10">
              <a:extLst>
                <a:ext uri="{FF2B5EF4-FFF2-40B4-BE49-F238E27FC236}">
                  <a16:creationId xmlns:a16="http://schemas.microsoft.com/office/drawing/2014/main" id="{5EE07398-F305-4EF5-ABA1-7BF6015BA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" y="1920"/>
              <a:ext cx="132" cy="144"/>
            </a:xfrm>
            <a:prstGeom prst="rect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5" name="Rectangle 11">
              <a:extLst>
                <a:ext uri="{FF2B5EF4-FFF2-40B4-BE49-F238E27FC236}">
                  <a16:creationId xmlns:a16="http://schemas.microsoft.com/office/drawing/2014/main" id="{6282E2D8-B193-47A6-BDC3-E81F77E28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2070"/>
              <a:ext cx="132" cy="144"/>
            </a:xfrm>
            <a:prstGeom prst="rect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6" name="Rectangle 12">
              <a:extLst>
                <a:ext uri="{FF2B5EF4-FFF2-40B4-BE49-F238E27FC236}">
                  <a16:creationId xmlns:a16="http://schemas.microsoft.com/office/drawing/2014/main" id="{347602CB-AB50-44BE-930D-7A08B3E6A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652"/>
              <a:ext cx="132" cy="144"/>
            </a:xfrm>
            <a:prstGeom prst="rect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7" name="Line 13">
              <a:extLst>
                <a:ext uri="{FF2B5EF4-FFF2-40B4-BE49-F238E27FC236}">
                  <a16:creationId xmlns:a16="http://schemas.microsoft.com/office/drawing/2014/main" id="{E13CF421-9D87-4BC7-BF45-A89FDC148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064"/>
              <a:ext cx="144" cy="96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8" name="Line 14">
              <a:extLst>
                <a:ext uri="{FF2B5EF4-FFF2-40B4-BE49-F238E27FC236}">
                  <a16:creationId xmlns:a16="http://schemas.microsoft.com/office/drawing/2014/main" id="{E481B9F0-F300-41B9-AA44-65D11B1C9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160"/>
              <a:ext cx="288" cy="864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39" name="Line 15">
              <a:extLst>
                <a:ext uri="{FF2B5EF4-FFF2-40B4-BE49-F238E27FC236}">
                  <a16:creationId xmlns:a16="http://schemas.microsoft.com/office/drawing/2014/main" id="{3C0278BE-5D0D-427F-B36C-2196E2D7E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784"/>
              <a:ext cx="144" cy="24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640" name="Text Box 16">
              <a:extLst>
                <a:ext uri="{FF2B5EF4-FFF2-40B4-BE49-F238E27FC236}">
                  <a16:creationId xmlns:a16="http://schemas.microsoft.com/office/drawing/2014/main" id="{C3D1AFA1-9387-469E-9DDB-8E7F593C0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013"/>
              <a:ext cx="84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>
                  <a:solidFill>
                    <a:srgbClr val="FF3300"/>
                  </a:solidFill>
                </a:rPr>
                <a:t>Nucleoni</a:t>
              </a:r>
            </a:p>
          </p:txBody>
        </p:sp>
      </p:grpSp>
      <p:sp>
        <p:nvSpPr>
          <p:cNvPr id="26629" name="AutoShape 18">
            <a:extLst>
              <a:ext uri="{FF2B5EF4-FFF2-40B4-BE49-F238E27FC236}">
                <a16:creationId xmlns:a16="http://schemas.microsoft.com/office/drawing/2014/main" id="{E5FE502A-3FB6-4591-A8AA-4446CF676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667000"/>
            <a:ext cx="533400" cy="381000"/>
          </a:xfrm>
          <a:prstGeom prst="leftArrow">
            <a:avLst>
              <a:gd name="adj1" fmla="val 50000"/>
              <a:gd name="adj2" fmla="val 35000"/>
            </a:avLst>
          </a:prstGeom>
          <a:solidFill>
            <a:srgbClr val="FF9933"/>
          </a:solidFill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26630" name="Picture 20">
            <a:extLst>
              <a:ext uri="{FF2B5EF4-FFF2-40B4-BE49-F238E27FC236}">
                <a16:creationId xmlns:a16="http://schemas.microsoft.com/office/drawing/2014/main" id="{5BDFA103-1B80-4D0C-8267-04CF27889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45000"/>
            <a:ext cx="312420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631" name="AutoShape 19">
            <a:extLst>
              <a:ext uri="{FF2B5EF4-FFF2-40B4-BE49-F238E27FC236}">
                <a16:creationId xmlns:a16="http://schemas.microsoft.com/office/drawing/2014/main" id="{9CC6F71B-AFE7-4D26-9642-484EBED2DFA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667000" y="3962400"/>
            <a:ext cx="533400" cy="533400"/>
          </a:xfrm>
          <a:prstGeom prst="leftArrow">
            <a:avLst>
              <a:gd name="adj1" fmla="val 50000"/>
              <a:gd name="adj2" fmla="val 25000"/>
            </a:avLst>
          </a:prstGeom>
          <a:solidFill>
            <a:srgbClr val="FF9933"/>
          </a:solidFill>
          <a:ln>
            <a:noFill/>
          </a:ln>
          <a:effectLst>
            <a:outerShdw dist="35921" dir="2700000" algn="ctr" rotWithShape="0">
              <a:srgbClr val="FFFF0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45816" name="Rectangle 24">
            <a:extLst>
              <a:ext uri="{FF2B5EF4-FFF2-40B4-BE49-F238E27FC236}">
                <a16:creationId xmlns:a16="http://schemas.microsoft.com/office/drawing/2014/main" id="{42473457-6A07-4BDB-B5B7-203BC0056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600" b="0"/>
              <a:t>Curs 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3" name="Text Box 3">
            <a:extLst>
              <a:ext uri="{FF2B5EF4-FFF2-40B4-BE49-F238E27FC236}">
                <a16:creationId xmlns:a16="http://schemas.microsoft.com/office/drawing/2014/main" id="{1E1239AB-E6B3-44C6-AC74-449EA6972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343058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896938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– definitie, terminologie (9)</a:t>
            </a:r>
          </a:p>
          <a:p>
            <a:pPr algn="ctr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2" algn="just">
              <a:buFontTx/>
              <a:buChar char="•"/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Reguli de decizie binara bazate pe distanta: </a:t>
            </a:r>
          </a:p>
          <a:p>
            <a:pPr lvl="2" algn="just"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			</a:t>
            </a:r>
          </a:p>
          <a:p>
            <a:pPr lvl="2" algn="just"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buFont typeface="Symbol" panose="05050102010706020507" pitchFamily="18" charset="2"/>
              <a:buNone/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</p:txBody>
      </p:sp>
      <p:grpSp>
        <p:nvGrpSpPr>
          <p:cNvPr id="28675" name="Group 63">
            <a:extLst>
              <a:ext uri="{FF2B5EF4-FFF2-40B4-BE49-F238E27FC236}">
                <a16:creationId xmlns:a16="http://schemas.microsoft.com/office/drawing/2014/main" id="{278831D4-B5FE-47F1-8930-DD37E8ACDD36}"/>
              </a:ext>
            </a:extLst>
          </p:cNvPr>
          <p:cNvGrpSpPr>
            <a:grpSpLocks/>
          </p:cNvGrpSpPr>
          <p:nvPr/>
        </p:nvGrpSpPr>
        <p:grpSpPr bwMode="auto">
          <a:xfrm>
            <a:off x="0" y="2057400"/>
            <a:ext cx="5029200" cy="4603750"/>
            <a:chOff x="0" y="1296"/>
            <a:chExt cx="3168" cy="2900"/>
          </a:xfrm>
        </p:grpSpPr>
        <p:grpSp>
          <p:nvGrpSpPr>
            <p:cNvPr id="28689" name="Group 62">
              <a:extLst>
                <a:ext uri="{FF2B5EF4-FFF2-40B4-BE49-F238E27FC236}">
                  <a16:creationId xmlns:a16="http://schemas.microsoft.com/office/drawing/2014/main" id="{834F609E-8185-4202-AAE2-9692124CB7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96"/>
              <a:ext cx="3168" cy="2900"/>
              <a:chOff x="0" y="1296"/>
              <a:chExt cx="3168" cy="2900"/>
            </a:xfrm>
          </p:grpSpPr>
          <p:grpSp>
            <p:nvGrpSpPr>
              <p:cNvPr id="28693" name="Group 38">
                <a:extLst>
                  <a:ext uri="{FF2B5EF4-FFF2-40B4-BE49-F238E27FC236}">
                    <a16:creationId xmlns:a16="http://schemas.microsoft.com/office/drawing/2014/main" id="{367BAF55-0856-4EFD-908C-7EFB29C999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96"/>
                <a:ext cx="3168" cy="2900"/>
                <a:chOff x="0" y="1296"/>
                <a:chExt cx="3168" cy="2900"/>
              </a:xfrm>
            </p:grpSpPr>
            <p:grpSp>
              <p:nvGrpSpPr>
                <p:cNvPr id="28695" name="Group 32">
                  <a:extLst>
                    <a:ext uri="{FF2B5EF4-FFF2-40B4-BE49-F238E27FC236}">
                      <a16:creationId xmlns:a16="http://schemas.microsoft.com/office/drawing/2014/main" id="{92F6A088-B58B-442F-8EA1-00E2D4B582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4" y="1296"/>
                  <a:ext cx="2704" cy="2478"/>
                  <a:chOff x="144" y="1296"/>
                  <a:chExt cx="2704" cy="2478"/>
                </a:xfrm>
              </p:grpSpPr>
              <p:pic>
                <p:nvPicPr>
                  <p:cNvPr id="28697" name="Picture 19">
                    <a:extLst>
                      <a:ext uri="{FF2B5EF4-FFF2-40B4-BE49-F238E27FC236}">
                        <a16:creationId xmlns:a16="http://schemas.microsoft.com/office/drawing/2014/main" id="{ED0EAC6A-BB64-4C2C-8089-FFB0A9220DA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36" y="1296"/>
                    <a:ext cx="2208" cy="20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8698" name="Text Box 20">
                    <a:extLst>
                      <a:ext uri="{FF2B5EF4-FFF2-40B4-BE49-F238E27FC236}">
                        <a16:creationId xmlns:a16="http://schemas.microsoft.com/office/drawing/2014/main" id="{F9BB54D3-95CB-461B-A98E-CADF8090446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2" y="3386"/>
                    <a:ext cx="97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r>
                      <a:rPr lang="en-US" altLang="en-US">
                        <a:solidFill>
                          <a:srgbClr val="000000"/>
                        </a:solidFill>
                      </a:rPr>
                      <a:t>k-NN, k=3</a:t>
                    </a:r>
                  </a:p>
                </p:txBody>
              </p:sp>
              <p:sp>
                <p:nvSpPr>
                  <p:cNvPr id="28699" name="Line 21">
                    <a:extLst>
                      <a:ext uri="{FF2B5EF4-FFF2-40B4-BE49-F238E27FC236}">
                        <a16:creationId xmlns:a16="http://schemas.microsoft.com/office/drawing/2014/main" id="{A1F56D40-EA9B-45D0-AC88-4E4C917CDE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28" y="2832"/>
                    <a:ext cx="240" cy="624"/>
                  </a:xfrm>
                  <a:prstGeom prst="line">
                    <a:avLst/>
                  </a:prstGeom>
                  <a:noFill/>
                  <a:ln w="12700" cap="sq">
                    <a:solidFill>
                      <a:srgbClr val="FF3300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8700" name="Line 22">
                    <a:extLst>
                      <a:ext uri="{FF2B5EF4-FFF2-40B4-BE49-F238E27FC236}">
                        <a16:creationId xmlns:a16="http://schemas.microsoft.com/office/drawing/2014/main" id="{17997EF6-ED79-447F-893D-85D0CF7AD5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6" y="2448"/>
                    <a:ext cx="576" cy="1008"/>
                  </a:xfrm>
                  <a:prstGeom prst="line">
                    <a:avLst/>
                  </a:prstGeom>
                  <a:noFill/>
                  <a:ln w="12700" cap="sq">
                    <a:solidFill>
                      <a:srgbClr val="FF3300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8701" name="Line 23">
                    <a:extLst>
                      <a:ext uri="{FF2B5EF4-FFF2-40B4-BE49-F238E27FC236}">
                        <a16:creationId xmlns:a16="http://schemas.microsoft.com/office/drawing/2014/main" id="{855B546A-2D3F-4CAE-B445-65D1376530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4" y="1920"/>
                    <a:ext cx="16" cy="1536"/>
                  </a:xfrm>
                  <a:prstGeom prst="line">
                    <a:avLst/>
                  </a:prstGeom>
                  <a:noFill/>
                  <a:ln w="12700" cap="sq">
                    <a:solidFill>
                      <a:srgbClr val="FF3300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8702" name="Line 24">
                    <a:extLst>
                      <a:ext uri="{FF2B5EF4-FFF2-40B4-BE49-F238E27FC236}">
                        <a16:creationId xmlns:a16="http://schemas.microsoft.com/office/drawing/2014/main" id="{35F8B266-455B-4B55-A909-C652078230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2064"/>
                    <a:ext cx="816" cy="1392"/>
                  </a:xfrm>
                  <a:prstGeom prst="line">
                    <a:avLst/>
                  </a:prstGeom>
                  <a:noFill/>
                  <a:ln w="12700" cap="sq">
                    <a:solidFill>
                      <a:srgbClr val="FF3300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8703" name="Text Box 25">
                    <a:extLst>
                      <a:ext uri="{FF2B5EF4-FFF2-40B4-BE49-F238E27FC236}">
                        <a16:creationId xmlns:a16="http://schemas.microsoft.com/office/drawing/2014/main" id="{CDA41CB1-E311-4F07-B483-D958F3ABF3F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" y="3408"/>
                    <a:ext cx="736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tx2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en-US" sz="1600">
                        <a:solidFill>
                          <a:srgbClr val="000000"/>
                        </a:solidFill>
                      </a:rPr>
                      <a:t>Prototipuri</a:t>
                    </a:r>
                  </a:p>
                  <a:p>
                    <a:pPr algn="ctr"/>
                    <a:r>
                      <a:rPr lang="en-US" altLang="en-US" sz="1600">
                        <a:solidFill>
                          <a:srgbClr val="000000"/>
                        </a:solidFill>
                      </a:rPr>
                      <a:t>clasa 1</a:t>
                    </a:r>
                  </a:p>
                </p:txBody>
              </p:sp>
              <p:sp>
                <p:nvSpPr>
                  <p:cNvPr id="28704" name="Text Box 26">
                    <a:extLst>
                      <a:ext uri="{FF2B5EF4-FFF2-40B4-BE49-F238E27FC236}">
                        <a16:creationId xmlns:a16="http://schemas.microsoft.com/office/drawing/2014/main" id="{FE455188-431C-4B9A-9A52-2525358189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2" y="3408"/>
                    <a:ext cx="736" cy="36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r>
                      <a:rPr lang="en-US" altLang="en-US" sz="1600">
                        <a:solidFill>
                          <a:srgbClr val="000000"/>
                        </a:solidFill>
                      </a:rPr>
                      <a:t>Prototipuri</a:t>
                    </a:r>
                  </a:p>
                  <a:p>
                    <a:pPr algn="ctr"/>
                    <a:r>
                      <a:rPr lang="en-US" altLang="en-US" sz="1600">
                        <a:solidFill>
                          <a:srgbClr val="000000"/>
                        </a:solidFill>
                      </a:rPr>
                      <a:t>clasa 2</a:t>
                    </a:r>
                  </a:p>
                </p:txBody>
              </p:sp>
              <p:sp>
                <p:nvSpPr>
                  <p:cNvPr id="28705" name="Line 27">
                    <a:extLst>
                      <a:ext uri="{FF2B5EF4-FFF2-40B4-BE49-F238E27FC236}">
                        <a16:creationId xmlns:a16="http://schemas.microsoft.com/office/drawing/2014/main" id="{E5B8527D-2015-41B7-A8BE-D5DA55B194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776" y="3216"/>
                    <a:ext cx="384" cy="240"/>
                  </a:xfrm>
                  <a:prstGeom prst="line">
                    <a:avLst/>
                  </a:prstGeom>
                  <a:noFill/>
                  <a:ln w="12700" cap="sq">
                    <a:solidFill>
                      <a:srgbClr val="00FF00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8706" name="Line 28">
                    <a:extLst>
                      <a:ext uri="{FF2B5EF4-FFF2-40B4-BE49-F238E27FC236}">
                        <a16:creationId xmlns:a16="http://schemas.microsoft.com/office/drawing/2014/main" id="{62ED1E15-202B-4AEF-9CA1-2A48186DC7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00" y="2688"/>
                    <a:ext cx="48" cy="816"/>
                  </a:xfrm>
                  <a:prstGeom prst="line">
                    <a:avLst/>
                  </a:prstGeom>
                  <a:noFill/>
                  <a:ln w="12700" cap="sq">
                    <a:solidFill>
                      <a:srgbClr val="00FF00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8707" name="Line 29">
                    <a:extLst>
                      <a:ext uri="{FF2B5EF4-FFF2-40B4-BE49-F238E27FC236}">
                        <a16:creationId xmlns:a16="http://schemas.microsoft.com/office/drawing/2014/main" id="{3A05FC3B-B563-4DE7-8803-3A4680BCC1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12" y="1920"/>
                    <a:ext cx="192" cy="1536"/>
                  </a:xfrm>
                  <a:prstGeom prst="line">
                    <a:avLst/>
                  </a:prstGeom>
                  <a:noFill/>
                  <a:ln w="12700" cap="sq">
                    <a:solidFill>
                      <a:srgbClr val="00FF00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8708" name="Line 30">
                    <a:extLst>
                      <a:ext uri="{FF2B5EF4-FFF2-40B4-BE49-F238E27FC236}">
                        <a16:creationId xmlns:a16="http://schemas.microsoft.com/office/drawing/2014/main" id="{8766EF56-76FA-463A-A5D0-412BC40536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488"/>
                    <a:ext cx="768" cy="1968"/>
                  </a:xfrm>
                  <a:prstGeom prst="line">
                    <a:avLst/>
                  </a:prstGeom>
                  <a:noFill/>
                  <a:ln w="12700" cap="sq">
                    <a:solidFill>
                      <a:srgbClr val="00FF00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8709" name="Line 31">
                    <a:extLst>
                      <a:ext uri="{FF2B5EF4-FFF2-40B4-BE49-F238E27FC236}">
                        <a16:creationId xmlns:a16="http://schemas.microsoft.com/office/drawing/2014/main" id="{1F9E6095-301C-4C70-A5AB-9CE6B62713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2" y="1584"/>
                    <a:ext cx="0" cy="1872"/>
                  </a:xfrm>
                  <a:prstGeom prst="line">
                    <a:avLst/>
                  </a:prstGeom>
                  <a:noFill/>
                  <a:ln w="12700" cap="sq">
                    <a:solidFill>
                      <a:srgbClr val="00FF00"/>
                    </a:solidFill>
                    <a:round/>
                    <a:headEnd type="none" w="sm" len="sm"/>
                    <a:tailEnd type="triangl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8696" name="Text Box 37">
                  <a:extLst>
                    <a:ext uri="{FF2B5EF4-FFF2-40B4-BE49-F238E27FC236}">
                      <a16:creationId xmlns:a16="http://schemas.microsoft.com/office/drawing/2014/main" id="{040E0A6B-7864-4C41-813C-E4137F2540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3792"/>
                  <a:ext cx="3168" cy="404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800" b="0">
                      <a:solidFill>
                        <a:srgbClr val="000000"/>
                      </a:solidFill>
                    </a:rPr>
                    <a:t>Regula de decizie: asigneaza </a:t>
                  </a:r>
                  <a:r>
                    <a:rPr lang="en-US" altLang="en-US" sz="1800">
                      <a:solidFill>
                        <a:srgbClr val="000000"/>
                      </a:solidFill>
                    </a:rPr>
                    <a:t>x</a:t>
                  </a:r>
                  <a:r>
                    <a:rPr lang="en-US" altLang="en-US" sz="1800" b="0">
                      <a:solidFill>
                        <a:srgbClr val="000000"/>
                      </a:solidFill>
                    </a:rPr>
                    <a:t> la clasa unde se gasesc cei mai multi din cei mai apropiati 3 vecini</a:t>
                  </a:r>
                  <a:endParaRPr lang="en-US" altLang="en-US" sz="1800">
                    <a:solidFill>
                      <a:srgbClr val="000000"/>
                    </a:solidFill>
                  </a:endParaRPr>
                </a:p>
              </p:txBody>
            </p:sp>
          </p:grpSp>
          <p:pic>
            <p:nvPicPr>
              <p:cNvPr id="28694" name="Picture 42">
                <a:extLst>
                  <a:ext uri="{FF2B5EF4-FFF2-40B4-BE49-F238E27FC236}">
                    <a16:creationId xmlns:a16="http://schemas.microsoft.com/office/drawing/2014/main" id="{CDD5D888-96A5-448F-81C2-C1DE6CC832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" y="2496"/>
                <a:ext cx="1296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690" name="Line 33">
              <a:extLst>
                <a:ext uri="{FF2B5EF4-FFF2-40B4-BE49-F238E27FC236}">
                  <a16:creationId xmlns:a16="http://schemas.microsoft.com/office/drawing/2014/main" id="{92760D84-D474-465A-81BD-9AB45278C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1488"/>
              <a:ext cx="720" cy="288"/>
            </a:xfrm>
            <a:prstGeom prst="line">
              <a:avLst/>
            </a:prstGeom>
            <a:noFill/>
            <a:ln w="12700" cap="sq">
              <a:solidFill>
                <a:srgbClr val="FF00FF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1" name="Line 34">
              <a:extLst>
                <a:ext uri="{FF2B5EF4-FFF2-40B4-BE49-F238E27FC236}">
                  <a16:creationId xmlns:a16="http://schemas.microsoft.com/office/drawing/2014/main" id="{6D57DA1A-637F-4FF7-A097-6CBECB233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40"/>
              <a:ext cx="192" cy="336"/>
            </a:xfrm>
            <a:prstGeom prst="line">
              <a:avLst/>
            </a:prstGeom>
            <a:noFill/>
            <a:ln w="12700" cap="sq">
              <a:solidFill>
                <a:srgbClr val="FF00FF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692" name="Line 36">
              <a:extLst>
                <a:ext uri="{FF2B5EF4-FFF2-40B4-BE49-F238E27FC236}">
                  <a16:creationId xmlns:a16="http://schemas.microsoft.com/office/drawing/2014/main" id="{AB644DC3-5D25-44F5-B70F-BA1CD24F7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776"/>
              <a:ext cx="240" cy="144"/>
            </a:xfrm>
            <a:prstGeom prst="line">
              <a:avLst/>
            </a:prstGeom>
            <a:noFill/>
            <a:ln w="12700" cap="sq">
              <a:solidFill>
                <a:srgbClr val="FF00FF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676" name="Group 61">
            <a:extLst>
              <a:ext uri="{FF2B5EF4-FFF2-40B4-BE49-F238E27FC236}">
                <a16:creationId xmlns:a16="http://schemas.microsoft.com/office/drawing/2014/main" id="{FA0E977D-E3FE-4143-86C6-684F9138900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828800"/>
            <a:ext cx="4267200" cy="4756150"/>
            <a:chOff x="2928" y="1152"/>
            <a:chExt cx="2688" cy="2996"/>
          </a:xfrm>
        </p:grpSpPr>
        <p:grpSp>
          <p:nvGrpSpPr>
            <p:cNvPr id="28678" name="Group 60">
              <a:extLst>
                <a:ext uri="{FF2B5EF4-FFF2-40B4-BE49-F238E27FC236}">
                  <a16:creationId xmlns:a16="http://schemas.microsoft.com/office/drawing/2014/main" id="{9F26E7FB-CBFB-47D6-B0EA-3FED4EC53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872"/>
              <a:ext cx="2011" cy="2276"/>
              <a:chOff x="3408" y="1776"/>
              <a:chExt cx="2011" cy="2276"/>
            </a:xfrm>
          </p:grpSpPr>
          <p:sp>
            <p:nvSpPr>
              <p:cNvPr id="28680" name="Text Box 45">
                <a:extLst>
                  <a:ext uri="{FF2B5EF4-FFF2-40B4-BE49-F238E27FC236}">
                    <a16:creationId xmlns:a16="http://schemas.microsoft.com/office/drawing/2014/main" id="{76E1363C-90CA-4EF8-A894-F92423DE30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360"/>
                <a:ext cx="174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>
                    <a:solidFill>
                      <a:srgbClr val="000000"/>
                    </a:solidFill>
                  </a:rPr>
                  <a:t>K-means, K=2 clase</a:t>
                </a:r>
              </a:p>
            </p:txBody>
          </p:sp>
          <p:grpSp>
            <p:nvGrpSpPr>
              <p:cNvPr id="28681" name="Group 53">
                <a:extLst>
                  <a:ext uri="{FF2B5EF4-FFF2-40B4-BE49-F238E27FC236}">
                    <a16:creationId xmlns:a16="http://schemas.microsoft.com/office/drawing/2014/main" id="{F33FF9B7-E815-4C95-857D-29C406799E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776"/>
                <a:ext cx="1839" cy="1639"/>
                <a:chOff x="2976" y="1344"/>
                <a:chExt cx="2160" cy="1857"/>
              </a:xfrm>
            </p:grpSpPr>
            <p:pic>
              <p:nvPicPr>
                <p:cNvPr id="28683" name="Picture 44">
                  <a:extLst>
                    <a:ext uri="{FF2B5EF4-FFF2-40B4-BE49-F238E27FC236}">
                      <a16:creationId xmlns:a16="http://schemas.microsoft.com/office/drawing/2014/main" id="{2BD312B2-2C39-48E1-A2BC-7FC9171E60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6" y="1344"/>
                  <a:ext cx="2160" cy="18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684" name="Line 46">
                  <a:extLst>
                    <a:ext uri="{FF2B5EF4-FFF2-40B4-BE49-F238E27FC236}">
                      <a16:creationId xmlns:a16="http://schemas.microsoft.com/office/drawing/2014/main" id="{527BDB38-E8CF-4386-A05D-DE28C3FFB5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8" y="1872"/>
                  <a:ext cx="192" cy="768"/>
                </a:xfrm>
                <a:prstGeom prst="line">
                  <a:avLst/>
                </a:prstGeom>
                <a:noFill/>
                <a:ln w="12700" cap="sq">
                  <a:solidFill>
                    <a:srgbClr val="FF0000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85" name="Line 47">
                  <a:extLst>
                    <a:ext uri="{FF2B5EF4-FFF2-40B4-BE49-F238E27FC236}">
                      <a16:creationId xmlns:a16="http://schemas.microsoft.com/office/drawing/2014/main" id="{67B61F7A-FDB8-4B52-85BF-1A2108B3E7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872"/>
                  <a:ext cx="1248" cy="336"/>
                </a:xfrm>
                <a:prstGeom prst="line">
                  <a:avLst/>
                </a:prstGeom>
                <a:noFill/>
                <a:ln w="12700" cap="sq">
                  <a:solidFill>
                    <a:srgbClr val="FF0000"/>
                  </a:solidFill>
                  <a:round/>
                  <a:headEnd type="none" w="sm" len="sm"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686" name="Text Box 48">
                  <a:extLst>
                    <a:ext uri="{FF2B5EF4-FFF2-40B4-BE49-F238E27FC236}">
                      <a16:creationId xmlns:a16="http://schemas.microsoft.com/office/drawing/2014/main" id="{E102C14C-C260-400C-8D8D-A34D39E885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6" y="1632"/>
                  <a:ext cx="869" cy="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 b="0">
                      <a:solidFill>
                        <a:srgbClr val="000000"/>
                      </a:solidFill>
                    </a:rPr>
                    <a:t>Prototipuri</a:t>
                  </a:r>
                </a:p>
              </p:txBody>
            </p:sp>
            <p:sp>
              <p:nvSpPr>
                <p:cNvPr id="28687" name="Oval 50">
                  <a:extLst>
                    <a:ext uri="{FF2B5EF4-FFF2-40B4-BE49-F238E27FC236}">
                      <a16:creationId xmlns:a16="http://schemas.microsoft.com/office/drawing/2014/main" id="{BE1DE730-2E30-40C1-95BA-C7A7E184D2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2640"/>
                  <a:ext cx="72" cy="64"/>
                </a:xfrm>
                <a:prstGeom prst="ellipse">
                  <a:avLst/>
                </a:prstGeom>
                <a:solidFill>
                  <a:srgbClr val="008000"/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8688" name="Text Box 51">
                  <a:extLst>
                    <a:ext uri="{FF2B5EF4-FFF2-40B4-BE49-F238E27FC236}">
                      <a16:creationId xmlns:a16="http://schemas.microsoft.com/office/drawing/2014/main" id="{0F8CD16C-2478-4047-A5B2-4B44CA55B6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2594"/>
                  <a:ext cx="249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/>
                    <a:t>x</a:t>
                  </a:r>
                </a:p>
              </p:txBody>
            </p:sp>
          </p:grpSp>
          <p:sp>
            <p:nvSpPr>
              <p:cNvPr id="28682" name="Text Box 55">
                <a:extLst>
                  <a:ext uri="{FF2B5EF4-FFF2-40B4-BE49-F238E27FC236}">
                    <a16:creationId xmlns:a16="http://schemas.microsoft.com/office/drawing/2014/main" id="{26BA8024-08DC-4D49-9EEC-94B7771E9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3648"/>
                <a:ext cx="2011" cy="40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800" b="0">
                    <a:solidFill>
                      <a:srgbClr val="000000"/>
                    </a:solidFill>
                  </a:rPr>
                  <a:t>Regula de decizie: asigneaza </a:t>
                </a:r>
                <a:r>
                  <a:rPr lang="en-US" altLang="en-US" sz="1800">
                    <a:solidFill>
                      <a:srgbClr val="000000"/>
                    </a:solidFill>
                  </a:rPr>
                  <a:t>x</a:t>
                </a:r>
                <a:r>
                  <a:rPr lang="en-US" altLang="en-US" sz="1800" b="0">
                    <a:solidFill>
                      <a:srgbClr val="000000"/>
                    </a:solidFill>
                  </a:rPr>
                  <a:t> la clasa in ale carei granite cade</a:t>
                </a:r>
              </a:p>
            </p:txBody>
          </p:sp>
        </p:grpSp>
        <p:pic>
          <p:nvPicPr>
            <p:cNvPr id="28679" name="Picture 59">
              <a:extLst>
                <a:ext uri="{FF2B5EF4-FFF2-40B4-BE49-F238E27FC236}">
                  <a16:creationId xmlns:a16="http://schemas.microsoft.com/office/drawing/2014/main" id="{84F71F28-D69B-4D1E-93D7-07AC12DE2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152"/>
              <a:ext cx="2688" cy="9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7907" name="Rectangle 67">
            <a:extLst>
              <a:ext uri="{FF2B5EF4-FFF2-40B4-BE49-F238E27FC236}">
                <a16:creationId xmlns:a16="http://schemas.microsoft.com/office/drawing/2014/main" id="{29AE7C69-116A-450F-BB27-2A0C7AA0F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600" b="0"/>
              <a:t>Curs 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Text Box 3">
            <a:extLst>
              <a:ext uri="{FF2B5EF4-FFF2-40B4-BE49-F238E27FC236}">
                <a16:creationId xmlns:a16="http://schemas.microsoft.com/office/drawing/2014/main" id="{0F71B4D6-EE74-443A-9752-C88EA2CB9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343058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896938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– definitie, terminologie (10)</a:t>
            </a:r>
          </a:p>
          <a:p>
            <a:pPr algn="ctr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2" algn="just">
              <a:buFontTx/>
              <a:buChar char="•"/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Functii de decizie cu valori reale, cu semn: </a:t>
            </a:r>
          </a:p>
          <a:p>
            <a:pPr lvl="2" algn="just"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			</a:t>
            </a:r>
          </a:p>
          <a:p>
            <a:pPr lvl="2" algn="just"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  <a:p>
            <a:pPr lvl="2" algn="just">
              <a:buFont typeface="Symbol" panose="05050102010706020507" pitchFamily="18" charset="2"/>
              <a:buNone/>
              <a:defRPr/>
            </a:pPr>
            <a:endParaRPr kumimoji="1" lang="en-US" altLang="en-US" sz="2000" b="0">
              <a:sym typeface="Wingdings" panose="05000000000000000000" pitchFamily="2" charset="2"/>
            </a:endParaRPr>
          </a:p>
        </p:txBody>
      </p:sp>
      <p:grpSp>
        <p:nvGrpSpPr>
          <p:cNvPr id="30723" name="Group 50">
            <a:extLst>
              <a:ext uri="{FF2B5EF4-FFF2-40B4-BE49-F238E27FC236}">
                <a16:creationId xmlns:a16="http://schemas.microsoft.com/office/drawing/2014/main" id="{A9CE5B16-0A71-44E0-8689-3A37D1D13E4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981200"/>
            <a:ext cx="4648200" cy="4298950"/>
            <a:chOff x="144" y="1248"/>
            <a:chExt cx="2928" cy="2708"/>
          </a:xfrm>
        </p:grpSpPr>
        <p:sp>
          <p:nvSpPr>
            <p:cNvPr id="30730" name="Text Box 40">
              <a:extLst>
                <a:ext uri="{FF2B5EF4-FFF2-40B4-BE49-F238E27FC236}">
                  <a16:creationId xmlns:a16="http://schemas.microsoft.com/office/drawing/2014/main" id="{469F6E7D-F422-43C4-B2EB-89D8DAEE4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52"/>
              <a:ext cx="1941" cy="4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b="0">
                  <a:solidFill>
                    <a:srgbClr val="000000"/>
                  </a:solidFill>
                </a:rPr>
                <a:t>LDA: </a:t>
              </a:r>
              <a:r>
                <a:rPr lang="en-US" altLang="en-US" sz="1800" b="0" i="1">
                  <a:solidFill>
                    <a:srgbClr val="000000"/>
                  </a:solidFill>
                </a:rPr>
                <a:t>D</a:t>
              </a:r>
              <a:r>
                <a:rPr lang="en-US" altLang="en-US" sz="1800" b="0" baseline="-25000">
                  <a:solidFill>
                    <a:srgbClr val="000000"/>
                  </a:solidFill>
                </a:rPr>
                <a:t>j</a:t>
              </a:r>
              <a:r>
                <a:rPr lang="en-US" altLang="en-US" sz="1800" b="0">
                  <a:solidFill>
                    <a:srgbClr val="000000"/>
                  </a:solidFill>
                </a:rPr>
                <a:t>(</a:t>
              </a:r>
              <a:r>
                <a:rPr lang="en-US" altLang="en-US" sz="1800">
                  <a:solidFill>
                    <a:srgbClr val="000000"/>
                  </a:solidFill>
                </a:rPr>
                <a:t>x</a:t>
              </a:r>
              <a:r>
                <a:rPr lang="en-US" altLang="en-US" sz="1800" b="0">
                  <a:solidFill>
                    <a:srgbClr val="000000"/>
                  </a:solidFill>
                </a:rPr>
                <a:t>)=x</a:t>
              </a:r>
              <a:r>
                <a:rPr lang="en-US" altLang="en-US" sz="1800" b="0" baseline="-25000">
                  <a:solidFill>
                    <a:srgbClr val="000000"/>
                  </a:solidFill>
                </a:rPr>
                <a:t>2</a:t>
              </a:r>
              <a:r>
                <a:rPr lang="en-US" altLang="en-US" sz="1800" b="0">
                  <a:solidFill>
                    <a:srgbClr val="000000"/>
                  </a:solidFill>
                </a:rPr>
                <a:t>-ax</a:t>
              </a:r>
              <a:r>
                <a:rPr lang="en-US" altLang="en-US" sz="1800" b="0" baseline="-25000">
                  <a:solidFill>
                    <a:srgbClr val="000000"/>
                  </a:solidFill>
                </a:rPr>
                <a:t>1</a:t>
              </a:r>
              <a:r>
                <a:rPr lang="en-US" altLang="en-US" sz="1800" b="0">
                  <a:solidFill>
                    <a:srgbClr val="000000"/>
                  </a:solidFill>
                </a:rPr>
                <a:t>-b; </a:t>
              </a:r>
              <a:r>
                <a:rPr lang="en-US" altLang="en-US" sz="1800">
                  <a:solidFill>
                    <a:srgbClr val="000000"/>
                  </a:solidFill>
                </a:rPr>
                <a:t>x</a:t>
              </a:r>
              <a:r>
                <a:rPr lang="en-US" altLang="en-US" sz="1800" b="0">
                  <a:solidFill>
                    <a:srgbClr val="000000"/>
                  </a:solidFill>
                </a:rPr>
                <a:t>=[x</a:t>
              </a:r>
              <a:r>
                <a:rPr lang="en-US" altLang="en-US" sz="1800" b="0" baseline="-25000">
                  <a:solidFill>
                    <a:srgbClr val="000000"/>
                  </a:solidFill>
                </a:rPr>
                <a:t>1</a:t>
              </a:r>
              <a:r>
                <a:rPr lang="en-US" altLang="en-US" sz="1800" b="0">
                  <a:solidFill>
                    <a:srgbClr val="000000"/>
                  </a:solidFill>
                </a:rPr>
                <a:t> x</a:t>
              </a:r>
              <a:r>
                <a:rPr lang="en-US" altLang="en-US" sz="1800" b="0" baseline="-25000">
                  <a:solidFill>
                    <a:srgbClr val="000000"/>
                  </a:solidFill>
                </a:rPr>
                <a:t>2</a:t>
              </a:r>
              <a:r>
                <a:rPr lang="en-US" altLang="en-US" sz="1800" b="0">
                  <a:solidFill>
                    <a:srgbClr val="000000"/>
                  </a:solidFill>
                </a:rPr>
                <a:t>]</a:t>
              </a:r>
            </a:p>
            <a:p>
              <a:pPr algn="ctr"/>
              <a:r>
                <a:rPr lang="en-US" altLang="en-US" sz="1800" b="0">
                  <a:solidFill>
                    <a:srgbClr val="000000"/>
                  </a:solidFill>
                </a:rPr>
                <a:t>(F=2); sign(</a:t>
              </a:r>
              <a:r>
                <a:rPr lang="en-US" altLang="en-US" sz="1800" b="0" i="1">
                  <a:solidFill>
                    <a:srgbClr val="000000"/>
                  </a:solidFill>
                </a:rPr>
                <a:t>D</a:t>
              </a:r>
              <a:r>
                <a:rPr lang="en-US" altLang="en-US" sz="1800" b="0" baseline="-25000">
                  <a:solidFill>
                    <a:srgbClr val="000000"/>
                  </a:solidFill>
                </a:rPr>
                <a:t>j</a:t>
              </a:r>
              <a:r>
                <a:rPr lang="en-US" altLang="en-US" sz="1800" b="0">
                  <a:solidFill>
                    <a:srgbClr val="000000"/>
                  </a:solidFill>
                </a:rPr>
                <a:t>(</a:t>
              </a:r>
              <a:r>
                <a:rPr lang="en-US" altLang="en-US" sz="1800">
                  <a:solidFill>
                    <a:srgbClr val="000000"/>
                  </a:solidFill>
                </a:rPr>
                <a:t>x</a:t>
              </a:r>
              <a:r>
                <a:rPr lang="en-US" altLang="en-US" sz="1800" b="0">
                  <a:solidFill>
                    <a:srgbClr val="000000"/>
                  </a:solidFill>
                </a:rPr>
                <a:t>)) =&gt; clasa</a:t>
              </a:r>
            </a:p>
          </p:txBody>
        </p:sp>
        <p:grpSp>
          <p:nvGrpSpPr>
            <p:cNvPr id="30731" name="Group 48">
              <a:extLst>
                <a:ext uri="{FF2B5EF4-FFF2-40B4-BE49-F238E27FC236}">
                  <a16:creationId xmlns:a16="http://schemas.microsoft.com/office/drawing/2014/main" id="{7E471A44-B19E-48D6-A3AB-F71065EF32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2928" cy="2233"/>
              <a:chOff x="144" y="1248"/>
              <a:chExt cx="2928" cy="2233"/>
            </a:xfrm>
          </p:grpSpPr>
          <p:pic>
            <p:nvPicPr>
              <p:cNvPr id="30733" name="Picture 39">
                <a:extLst>
                  <a:ext uri="{FF2B5EF4-FFF2-40B4-BE49-F238E27FC236}">
                    <a16:creationId xmlns:a16="http://schemas.microsoft.com/office/drawing/2014/main" id="{EB1DD1BC-D2EC-40DA-9F80-7D2718828B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" y="1248"/>
                <a:ext cx="2928" cy="2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0734" name="Group 41">
                <a:extLst>
                  <a:ext uri="{FF2B5EF4-FFF2-40B4-BE49-F238E27FC236}">
                    <a16:creationId xmlns:a16="http://schemas.microsoft.com/office/drawing/2014/main" id="{6E594A6E-8ABA-423F-82D2-2FD0A31483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2352"/>
                <a:ext cx="912" cy="1056"/>
                <a:chOff x="1392" y="1248"/>
                <a:chExt cx="1219" cy="1467"/>
              </a:xfrm>
            </p:grpSpPr>
            <p:pic>
              <p:nvPicPr>
                <p:cNvPr id="30736" name="Picture 42">
                  <a:extLst>
                    <a:ext uri="{FF2B5EF4-FFF2-40B4-BE49-F238E27FC236}">
                      <a16:creationId xmlns:a16="http://schemas.microsoft.com/office/drawing/2014/main" id="{6DF97F01-E18C-4959-A3F1-0EEB374E74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92" y="1248"/>
                  <a:ext cx="1219" cy="146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0737" name="Rectangle 43">
                  <a:extLst>
                    <a:ext uri="{FF2B5EF4-FFF2-40B4-BE49-F238E27FC236}">
                      <a16:creationId xmlns:a16="http://schemas.microsoft.com/office/drawing/2014/main" id="{5BB092F4-7AFC-4691-9AEB-FFDA0ADBB1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2136"/>
                  <a:ext cx="192" cy="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38" name="Rectangle 44">
                  <a:extLst>
                    <a:ext uri="{FF2B5EF4-FFF2-40B4-BE49-F238E27FC236}">
                      <a16:creationId xmlns:a16="http://schemas.microsoft.com/office/drawing/2014/main" id="{B590CE18-C59C-4A4B-9DEB-022F68035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2256"/>
                  <a:ext cx="192" cy="4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39" name="Rectangle 45">
                  <a:extLst>
                    <a:ext uri="{FF2B5EF4-FFF2-40B4-BE49-F238E27FC236}">
                      <a16:creationId xmlns:a16="http://schemas.microsoft.com/office/drawing/2014/main" id="{FF38DD2C-378B-4456-81F3-D210B3266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4" y="2280"/>
                  <a:ext cx="192" cy="4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40" name="Rectangle 46">
                  <a:extLst>
                    <a:ext uri="{FF2B5EF4-FFF2-40B4-BE49-F238E27FC236}">
                      <a16:creationId xmlns:a16="http://schemas.microsoft.com/office/drawing/2014/main" id="{F5023AF7-D50D-4358-9B0D-B214B3199D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2016"/>
                  <a:ext cx="192" cy="28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30735" name="Line 47">
                <a:extLst>
                  <a:ext uri="{FF2B5EF4-FFF2-40B4-BE49-F238E27FC236}">
                    <a16:creationId xmlns:a16="http://schemas.microsoft.com/office/drawing/2014/main" id="{BA4F0073-F6CA-4BE7-95BF-72619634D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720" cy="768"/>
              </a:xfrm>
              <a:prstGeom prst="line">
                <a:avLst/>
              </a:prstGeom>
              <a:noFill/>
              <a:ln w="28575" cap="rnd">
                <a:solidFill>
                  <a:srgbClr val="333399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0732" name="Line 49">
              <a:extLst>
                <a:ext uri="{FF2B5EF4-FFF2-40B4-BE49-F238E27FC236}">
                  <a16:creationId xmlns:a16="http://schemas.microsoft.com/office/drawing/2014/main" id="{95836B02-3002-43A7-AE4A-50BAD4030E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584" y="2784"/>
              <a:ext cx="96" cy="816"/>
            </a:xfrm>
            <a:prstGeom prst="line">
              <a:avLst/>
            </a:prstGeom>
            <a:noFill/>
            <a:ln w="28575" cap="sq">
              <a:solidFill>
                <a:srgbClr val="FF66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24" name="Group 57">
            <a:extLst>
              <a:ext uri="{FF2B5EF4-FFF2-40B4-BE49-F238E27FC236}">
                <a16:creationId xmlns:a16="http://schemas.microsoft.com/office/drawing/2014/main" id="{EBFD4880-D059-4F01-96DF-E2DEC0E7C200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981200"/>
            <a:ext cx="3429000" cy="4572000"/>
            <a:chOff x="3456" y="1056"/>
            <a:chExt cx="2160" cy="2880"/>
          </a:xfrm>
        </p:grpSpPr>
        <p:pic>
          <p:nvPicPr>
            <p:cNvPr id="30726" name="Picture 52">
              <a:extLst>
                <a:ext uri="{FF2B5EF4-FFF2-40B4-BE49-F238E27FC236}">
                  <a16:creationId xmlns:a16="http://schemas.microsoft.com/office/drawing/2014/main" id="{C9DA130B-554B-4625-88D9-3D359FFFD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056"/>
              <a:ext cx="2160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7" name="Picture 54">
              <a:extLst>
                <a:ext uri="{FF2B5EF4-FFF2-40B4-BE49-F238E27FC236}">
                  <a16:creationId xmlns:a16="http://schemas.microsoft.com/office/drawing/2014/main" id="{253024AB-1695-47DC-908F-9FBD5E98B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544"/>
              <a:ext cx="2160" cy="1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8" name="Text Box 55">
              <a:extLst>
                <a:ext uri="{FF2B5EF4-FFF2-40B4-BE49-F238E27FC236}">
                  <a16:creationId xmlns:a16="http://schemas.microsoft.com/office/drawing/2014/main" id="{E4481645-CAE3-413A-976E-BE19634A8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160"/>
              <a:ext cx="768" cy="2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</a:rPr>
                <a:t>SVM liniar</a:t>
              </a:r>
            </a:p>
          </p:txBody>
        </p:sp>
        <p:sp>
          <p:nvSpPr>
            <p:cNvPr id="30729" name="Text Box 56">
              <a:extLst>
                <a:ext uri="{FF2B5EF4-FFF2-40B4-BE49-F238E27FC236}">
                  <a16:creationId xmlns:a16="http://schemas.microsoft.com/office/drawing/2014/main" id="{2DF44893-5D92-4E13-A382-EF9E6F929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648"/>
              <a:ext cx="904" cy="2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</a:rPr>
                <a:t>SVM neliniar</a:t>
              </a:r>
            </a:p>
          </p:txBody>
        </p:sp>
      </p:grpSp>
      <p:sp>
        <p:nvSpPr>
          <p:cNvPr id="549949" name="Rectangle 61">
            <a:extLst>
              <a:ext uri="{FF2B5EF4-FFF2-40B4-BE49-F238E27FC236}">
                <a16:creationId xmlns:a16="http://schemas.microsoft.com/office/drawing/2014/main" id="{7563EE87-BDD3-473B-BAAA-1107D5D1A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600" b="0"/>
              <a:t>Curs 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Text Box 3">
            <a:extLst>
              <a:ext uri="{FF2B5EF4-FFF2-40B4-BE49-F238E27FC236}">
                <a16:creationId xmlns:a16="http://schemas.microsoft.com/office/drawing/2014/main" id="{AE16CA22-608C-46DE-BF77-423EF442F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559435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896938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– definitie, terminologie (11)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lvl="1" algn="just">
              <a:buFontTx/>
              <a:buAutoNum type="arabicPeriod"/>
              <a:defRPr/>
            </a:pP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Construirea clasificatorului - continuare:</a:t>
            </a:r>
          </a:p>
          <a:p>
            <a:pPr lvl="2" algn="just">
              <a:defRPr/>
            </a:pPr>
            <a:endParaRPr kumimoji="1" lang="en-US" altLang="en-US" sz="1800" i="1">
              <a:sym typeface="Wingdings" panose="05000000000000000000" pitchFamily="2" charset="2"/>
            </a:endParaRPr>
          </a:p>
          <a:p>
            <a:pPr lvl="2" algn="just">
              <a:defRPr/>
            </a:pPr>
            <a:r>
              <a:rPr kumimoji="1" lang="en-US" altLang="en-US" sz="20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1.3. Integrarea functiilor de apartenenta/regulilor de decizie intr-un sistem de clasificare:</a:t>
            </a:r>
          </a:p>
          <a:p>
            <a:pPr lvl="2" algn="just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2" algn="just">
              <a:defRPr/>
            </a:pPr>
            <a:r>
              <a:rPr kumimoji="1" lang="en-US" altLang="en-US" sz="20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sau:</a:t>
            </a:r>
          </a:p>
          <a:p>
            <a:pPr lvl="2" algn="just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2" algn="just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</p:txBody>
      </p:sp>
      <p:pic>
        <p:nvPicPr>
          <p:cNvPr id="32771" name="Picture 5">
            <a:extLst>
              <a:ext uri="{FF2B5EF4-FFF2-40B4-BE49-F238E27FC236}">
                <a16:creationId xmlns:a16="http://schemas.microsoft.com/office/drawing/2014/main" id="{F5EEA3C1-D251-4119-B749-572F9614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67000"/>
            <a:ext cx="39624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7">
            <a:extLst>
              <a:ext uri="{FF2B5EF4-FFF2-40B4-BE49-F238E27FC236}">
                <a16:creationId xmlns:a16="http://schemas.microsoft.com/office/drawing/2014/main" id="{E840E4E1-6998-4607-92FA-4FA33E95C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962400"/>
            <a:ext cx="5029200" cy="271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3755" name="Rectangle 11">
            <a:extLst>
              <a:ext uri="{FF2B5EF4-FFF2-40B4-BE49-F238E27FC236}">
                <a16:creationId xmlns:a16="http://schemas.microsoft.com/office/drawing/2014/main" id="{A8BE7F03-778A-4E25-96DB-CB2CFE293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600" b="0"/>
              <a:t>Curs 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3" name="Text Box 3">
            <a:extLst>
              <a:ext uri="{FF2B5EF4-FFF2-40B4-BE49-F238E27FC236}">
                <a16:creationId xmlns:a16="http://schemas.microsoft.com/office/drawing/2014/main" id="{15F79427-766B-486A-85F3-B0C7B04BD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16621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896938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– definitie, terminologie (12)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lvl="1" algn="just">
              <a:buFontTx/>
              <a:buAutoNum type="arabicPeriod" startAt="2"/>
              <a:defRPr/>
            </a:pP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Utilizarea clasificatorului pentru clasificarea/recunoasterea/etichetarea obiectelor “necunoscute”</a:t>
            </a:r>
            <a:endParaRPr kumimoji="1" lang="en-US" altLang="en-US" sz="2000" b="0"/>
          </a:p>
        </p:txBody>
      </p:sp>
      <p:grpSp>
        <p:nvGrpSpPr>
          <p:cNvPr id="34819" name="Group 12">
            <a:extLst>
              <a:ext uri="{FF2B5EF4-FFF2-40B4-BE49-F238E27FC236}">
                <a16:creationId xmlns:a16="http://schemas.microsoft.com/office/drawing/2014/main" id="{214C3795-6C75-4653-BD04-CF640DCBD205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057400"/>
            <a:ext cx="7162800" cy="3573463"/>
            <a:chOff x="336" y="1488"/>
            <a:chExt cx="4788" cy="2683"/>
          </a:xfrm>
        </p:grpSpPr>
        <p:pic>
          <p:nvPicPr>
            <p:cNvPr id="34824" name="Picture 6">
              <a:extLst>
                <a:ext uri="{FF2B5EF4-FFF2-40B4-BE49-F238E27FC236}">
                  <a16:creationId xmlns:a16="http://schemas.microsoft.com/office/drawing/2014/main" id="{D2B9425C-7B60-469C-B0FE-23AD9E491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488"/>
              <a:ext cx="2541" cy="1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25" name="Picture 7">
              <a:extLst>
                <a:ext uri="{FF2B5EF4-FFF2-40B4-BE49-F238E27FC236}">
                  <a16:creationId xmlns:a16="http://schemas.microsoft.com/office/drawing/2014/main" id="{A8748AD5-C4C3-4830-8064-767BA9D83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1536"/>
              <a:ext cx="1908" cy="1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826" name="AutoShape 8">
              <a:extLst>
                <a:ext uri="{FF2B5EF4-FFF2-40B4-BE49-F238E27FC236}">
                  <a16:creationId xmlns:a16="http://schemas.microsoft.com/office/drawing/2014/main" id="{E0519E5D-4B54-44DC-BB25-D040B63A9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160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827" name="Text Box 9">
              <a:extLst>
                <a:ext uri="{FF2B5EF4-FFF2-40B4-BE49-F238E27FC236}">
                  <a16:creationId xmlns:a16="http://schemas.microsoft.com/office/drawing/2014/main" id="{3B961430-9133-4348-ADA3-B9EF73B08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986"/>
              <a:ext cx="343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>
                  <a:solidFill>
                    <a:srgbClr val="000000"/>
                  </a:solidFill>
                </a:rPr>
                <a:t>DA</a:t>
              </a:r>
            </a:p>
          </p:txBody>
        </p:sp>
        <p:pic>
          <p:nvPicPr>
            <p:cNvPr id="34828" name="Picture 11">
              <a:extLst>
                <a:ext uri="{FF2B5EF4-FFF2-40B4-BE49-F238E27FC236}">
                  <a16:creationId xmlns:a16="http://schemas.microsoft.com/office/drawing/2014/main" id="{67849A7D-C641-44CF-B016-82D9A460DF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3168"/>
              <a:ext cx="1410" cy="10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4829" name="AutoShape 10">
              <a:extLst>
                <a:ext uri="{FF2B5EF4-FFF2-40B4-BE49-F238E27FC236}">
                  <a16:creationId xmlns:a16="http://schemas.microsoft.com/office/drawing/2014/main" id="{76AAF400-6515-4962-AD47-44BB49D822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84" y="2976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66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graphicFrame>
        <p:nvGraphicFramePr>
          <p:cNvPr id="34820" name="Object 16">
            <a:extLst>
              <a:ext uri="{FF2B5EF4-FFF2-40B4-BE49-F238E27FC236}">
                <a16:creationId xmlns:a16="http://schemas.microsoft.com/office/drawing/2014/main" id="{8D8FA040-9840-423C-8D66-00AB0F10E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038600"/>
          <a:ext cx="3559175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5761905" imgH="4401164" progId="Paint.Picture">
                  <p:embed/>
                </p:oleObj>
              </mc:Choice>
              <mc:Fallback>
                <p:oleObj name="Bitmap Image" r:id="rId6" imgW="5761905" imgH="4401164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38600"/>
                        <a:ext cx="3559175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18">
            <a:extLst>
              <a:ext uri="{FF2B5EF4-FFF2-40B4-BE49-F238E27FC236}">
                <a16:creationId xmlns:a16="http://schemas.microsoft.com/office/drawing/2014/main" id="{E141B025-E64F-4494-A36A-C3E31088E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038600"/>
            <a:ext cx="3648075" cy="130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2" name="Rectangle 19">
            <a:extLst>
              <a:ext uri="{FF2B5EF4-FFF2-40B4-BE49-F238E27FC236}">
                <a16:creationId xmlns:a16="http://schemas.microsoft.com/office/drawing/2014/main" id="{8332920E-0DEF-45B4-8A8D-E57B6C16B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38" y="5283200"/>
            <a:ext cx="1366837" cy="1079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537623" name="Rectangle 23">
            <a:extLst>
              <a:ext uri="{FF2B5EF4-FFF2-40B4-BE49-F238E27FC236}">
                <a16:creationId xmlns:a16="http://schemas.microsoft.com/office/drawing/2014/main" id="{3394D5AF-CADA-4D3D-804F-E7E6E359A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600" b="0"/>
              <a:t>Curs 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4" name="Text Box 4">
            <a:extLst>
              <a:ext uri="{FF2B5EF4-FFF2-40B4-BE49-F238E27FC236}">
                <a16:creationId xmlns:a16="http://schemas.microsoft.com/office/drawing/2014/main" id="{21C80E49-1B06-4C77-9EEF-899797527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497363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kumimoji="1" lang="en-US" altLang="en-US" sz="36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Curs 7 – Recunoasterea obiectelor prin clasificare</a:t>
            </a:r>
            <a:endParaRPr kumimoji="1" lang="en-US" altLang="en-US" sz="20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sz="20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it-IT" altLang="en-US" sz="3600" b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  <a:defRPr/>
            </a:pPr>
            <a:r>
              <a:rPr kumimoji="1" lang="it-IT" altLang="en-US" sz="3600" b="0">
                <a:effectLst>
                  <a:outerShdw blurRad="38100" dist="38100" dir="2700000" algn="tl">
                    <a:srgbClr val="000000"/>
                  </a:outerShdw>
                </a:effectLst>
              </a:rPr>
              <a:t> Clasificatoare pentru recunoasterea vizuala a obiectelor</a:t>
            </a:r>
          </a:p>
          <a:p>
            <a:pPr lvl="2">
              <a:buFontTx/>
              <a:buChar char="-"/>
              <a:defRPr/>
            </a:pPr>
            <a:r>
              <a:rPr kumimoji="1" lang="it-IT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 Definitie</a:t>
            </a:r>
          </a:p>
          <a:p>
            <a:pPr lvl="2">
              <a:buFontTx/>
              <a:buChar char="-"/>
              <a:defRPr/>
            </a:pPr>
            <a:r>
              <a:rPr kumimoji="1" lang="it-IT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 Tipuri principale</a:t>
            </a:r>
          </a:p>
          <a:p>
            <a:pPr lvl="2">
              <a:buFontTx/>
              <a:buChar char="-"/>
              <a:defRPr/>
            </a:pPr>
            <a:r>
              <a:rPr kumimoji="1" lang="it-IT" altLang="en-US" sz="2800" b="0">
                <a:effectLst>
                  <a:outerShdw blurRad="38100" dist="38100" dir="2700000" algn="tl">
                    <a:srgbClr val="000000"/>
                  </a:outerShdw>
                </a:effectLst>
              </a:rPr>
              <a:t> Exemple</a:t>
            </a:r>
            <a:endParaRPr kumimoji="1" lang="en-US" altLang="en-US" sz="2800" b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3769" name="Rectangle 9">
            <a:extLst>
              <a:ext uri="{FF2B5EF4-FFF2-40B4-BE49-F238E27FC236}">
                <a16:creationId xmlns:a16="http://schemas.microsoft.com/office/drawing/2014/main" id="{CBB3F1D0-3279-43B6-AC0E-9FCEDBFB5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600" b="0"/>
              <a:t>Curs 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Text Box 3">
            <a:extLst>
              <a:ext uri="{FF2B5EF4-FFF2-40B4-BE49-F238E27FC236}">
                <a16:creationId xmlns:a16="http://schemas.microsoft.com/office/drawing/2014/main" id="{C7EC541E-DB82-4C6F-9B3C-02523AA88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9443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– definitie, terminologie (1)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Def.: CLASIFICAREA </a:t>
            </a:r>
            <a:r>
              <a:rPr kumimoji="1" lang="en-US" altLang="en-US" sz="2000"/>
              <a:t>= procesul prin care un obiect (o observatie) este asociat unei anumite categorii; asocierea se face pe baza proprietatilor specifice ale obiectului (observatiei).</a:t>
            </a:r>
          </a:p>
          <a:p>
            <a:pPr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Def.: Clasa = </a:t>
            </a:r>
            <a:r>
              <a:rPr kumimoji="1" lang="en-US" altLang="en-US" sz="2000" b="0"/>
              <a:t>Categoria naturala careia i se asociaza obiectul</a:t>
            </a:r>
            <a:endParaRPr kumimoji="1" lang="en-US" altLang="en-US" sz="2000" b="0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Def.: Eticheta = </a:t>
            </a:r>
            <a:r>
              <a:rPr kumimoji="1" lang="en-US" altLang="en-US" sz="2000" b="0"/>
              <a:t>Nume simbolic asociat clasei, pt. identificarea fiecarei clase</a:t>
            </a:r>
          </a:p>
          <a:p>
            <a:pPr algn="just">
              <a:buFontTx/>
              <a:buChar char="•"/>
              <a:defRPr/>
            </a:pPr>
            <a:r>
              <a:rPr kumimoji="1" lang="en-US" altLang="en-US" sz="2000"/>
              <a:t> </a:t>
            </a:r>
            <a:r>
              <a:rPr kumimoji="1" lang="en-US" altLang="en-US" sz="2000" i="1">
                <a:effectLst>
                  <a:outerShdw blurRad="38100" dist="38100" dir="2700000" algn="tl">
                    <a:srgbClr val="000000"/>
                  </a:outerShdw>
                </a:effectLst>
              </a:rPr>
              <a:t>Obs.: 	Definirea claselor</a:t>
            </a:r>
            <a:r>
              <a:rPr kumimoji="1" lang="en-US" altLang="en-US" sz="2000" b="0"/>
              <a:t> este esentiala pt. procesul clasificarii. </a:t>
            </a:r>
          </a:p>
          <a:p>
            <a:pPr algn="just">
              <a:defRPr/>
            </a:pPr>
            <a:r>
              <a:rPr kumimoji="1" lang="en-US" altLang="en-US" sz="2000" i="1"/>
              <a:t>			</a:t>
            </a:r>
            <a:r>
              <a:rPr kumimoji="1" lang="en-US" altLang="en-US" sz="2000" i="1">
                <a:effectLst>
                  <a:outerShdw blurRad="38100" dist="38100" dir="2700000" algn="tl">
                    <a:srgbClr val="000000"/>
                  </a:outerShdw>
                </a:effectLst>
              </a:rPr>
              <a:t>Definirea claselor</a:t>
            </a:r>
            <a:r>
              <a:rPr kumimoji="1" lang="en-US" altLang="en-US" sz="2000" b="0"/>
              <a:t> </a:t>
            </a:r>
            <a:r>
              <a:rPr kumimoji="1" lang="en-US" altLang="en-US" sz="2000" b="0">
                <a:sym typeface="Wingdings" panose="05000000000000000000" pitchFamily="2" charset="2"/>
              </a:rPr>
              <a:t></a:t>
            </a:r>
            <a:r>
              <a:rPr kumimoji="1" lang="en-US" altLang="en-US" sz="2000" b="0"/>
              <a:t> </a:t>
            </a:r>
            <a:r>
              <a:rPr kumimoji="1" lang="en-US" altLang="en-US" sz="2000"/>
              <a:t>stabilirea/definirea categoriilor naturale</a:t>
            </a:r>
            <a:r>
              <a:rPr kumimoji="1" lang="en-US" altLang="en-US" sz="2000" b="0"/>
              <a:t> 		posibile sa apara peste multimea obiectelor de recunoscut/clasificat </a:t>
            </a:r>
          </a:p>
          <a:p>
            <a:pPr algn="just">
              <a:defRPr/>
            </a:pPr>
            <a:endParaRPr kumimoji="1" lang="en-US" altLang="en-US" sz="2000" b="0"/>
          </a:p>
          <a:p>
            <a:pPr algn="just">
              <a:defRPr/>
            </a:pPr>
            <a:r>
              <a:rPr kumimoji="1" lang="en-US" altLang="en-US" sz="2000" b="0">
                <a:solidFill>
                  <a:srgbClr val="FFFF00"/>
                </a:solidFill>
                <a:sym typeface="Wingdings" panose="05000000000000000000" pitchFamily="2" charset="2"/>
              </a:rPr>
              <a:t></a:t>
            </a:r>
            <a:r>
              <a:rPr kumimoji="1" lang="en-US" altLang="en-US" sz="2000" b="0" i="1">
                <a:solidFill>
                  <a:srgbClr val="FFFF00"/>
                </a:solidFill>
                <a:sym typeface="Wingdings 2" panose="05020102010507070707" pitchFamily="18" charset="2"/>
              </a:rPr>
              <a:t> </a:t>
            </a:r>
            <a:r>
              <a:rPr kumimoji="1" lang="en-US" altLang="en-US" sz="2000" b="0" i="1">
                <a:solidFill>
                  <a:srgbClr val="FFFF00"/>
                </a:solidFill>
                <a:sym typeface="Wingdings" panose="05000000000000000000" pitchFamily="2" charset="2"/>
              </a:rPr>
              <a:t>stabilirea atributelor specifice comune in interiorul fiecarei categorii naturale + </a:t>
            </a:r>
            <a:r>
              <a:rPr kumimoji="1" lang="en-US" altLang="en-US" sz="2000" b="0" i="1">
                <a:solidFill>
                  <a:srgbClr val="FFFF00"/>
                </a:solidFill>
                <a:sym typeface="Wingdings 2" panose="05020102010507070707" pitchFamily="18" charset="2"/>
              </a:rPr>
              <a:t> stabilirea atributelor distinctive ale fiecarei categorii fata de oricare alta categorie. Atributele specifice comune si atributele distinctive = reguli de clasificare, definite in </a:t>
            </a:r>
            <a:r>
              <a:rPr kumimoji="1" lang="en-US" altLang="en-US" sz="2000" i="1">
                <a:solidFill>
                  <a:srgbClr val="FFFF00"/>
                </a:solidFill>
                <a:sym typeface="Wingdings 2" panose="05020102010507070707" pitchFamily="18" charset="2"/>
              </a:rPr>
              <a:t>spatiul trasaturilor</a:t>
            </a:r>
            <a:endParaRPr kumimoji="1" lang="en-US" altLang="en-US" sz="2000" b="0">
              <a:solidFill>
                <a:srgbClr val="FFFF00"/>
              </a:solidFill>
              <a:sym typeface="Wingdings 2" panose="05020102010507070707" pitchFamily="18" charset="2"/>
            </a:endParaRPr>
          </a:p>
          <a:p>
            <a:pPr algn="just">
              <a:buFontTx/>
              <a:buChar char="•"/>
              <a:defRPr/>
            </a:pPr>
            <a:endParaRPr kumimoji="1" lang="en-US" altLang="en-US" sz="2000" b="0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endParaRPr kumimoji="1" lang="en-US" altLang="en-US" sz="2000"/>
          </a:p>
          <a:p>
            <a:pPr lvl="1" algn="just">
              <a:defRPr/>
            </a:pPr>
            <a:r>
              <a:rPr kumimoji="1" lang="en-US" altLang="en-US" sz="2000" b="0"/>
              <a:t>	</a:t>
            </a:r>
          </a:p>
        </p:txBody>
      </p:sp>
      <p:sp>
        <p:nvSpPr>
          <p:cNvPr id="500744" name="Rectangle 8">
            <a:extLst>
              <a:ext uri="{FF2B5EF4-FFF2-40B4-BE49-F238E27FC236}">
                <a16:creationId xmlns:a16="http://schemas.microsoft.com/office/drawing/2014/main" id="{FD3C6FAD-AA1E-4F23-BF13-4DDF4CF47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600" b="0"/>
              <a:t>Curs 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180C84-3066-4DCC-A157-3054CC431B0F}"/>
                  </a:ext>
                </a:extLst>
              </p14:cNvPr>
              <p14:cNvContentPartPr/>
              <p14:nvPr/>
            </p14:nvContentPartPr>
            <p14:xfrm>
              <a:off x="292680" y="4523400"/>
              <a:ext cx="8737200" cy="220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180C84-3066-4DCC-A157-3054CC431B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320" y="4514040"/>
                <a:ext cx="8755920" cy="2223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Text Box 3">
            <a:extLst>
              <a:ext uri="{FF2B5EF4-FFF2-40B4-BE49-F238E27FC236}">
                <a16:creationId xmlns:a16="http://schemas.microsoft.com/office/drawing/2014/main" id="{F917F591-145C-44F1-8475-4BFEDA0C6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341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– definitie, terminologie (2)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Notatii matematice specifice: </a:t>
            </a:r>
          </a:p>
          <a:p>
            <a:pPr lvl="1" algn="just">
              <a:buFontTx/>
              <a:buChar char="•"/>
              <a:defRPr/>
            </a:pPr>
            <a:endParaRPr kumimoji="1" lang="en-US" altLang="en-US" sz="2000" b="0"/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0"/>
              <a:t>Obiectele de clasificat = datele = vectori 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[F</a:t>
            </a:r>
            <a:r>
              <a:rPr kumimoji="1" lang="en-US" altLang="en-US" sz="2000" b="0">
                <a:cs typeface="Times New Roman" panose="02020603050405020304" pitchFamily="18" charset="0"/>
              </a:rPr>
              <a:t>×1</a:t>
            </a:r>
            <a:r>
              <a:rPr kumimoji="1" lang="en-US" altLang="en-US" sz="2000" b="0"/>
              <a:t>], </a:t>
            </a:r>
          </a:p>
          <a:p>
            <a:pPr lvl="1" algn="just">
              <a:defRPr/>
            </a:pPr>
            <a:r>
              <a:rPr kumimoji="1" lang="en-US" altLang="en-US" sz="2000"/>
              <a:t>	x</a:t>
            </a:r>
            <a:r>
              <a:rPr kumimoji="1" lang="en-US" altLang="en-US" sz="2000" b="0"/>
              <a:t>=[x</a:t>
            </a:r>
            <a:r>
              <a:rPr kumimoji="1" lang="en-US" altLang="en-US" sz="2000" b="0" baseline="-25000"/>
              <a:t>1</a:t>
            </a:r>
            <a:r>
              <a:rPr kumimoji="1" lang="en-US" altLang="en-US" sz="2000" b="0"/>
              <a:t> x</a:t>
            </a:r>
            <a:r>
              <a:rPr kumimoji="1" lang="en-US" altLang="en-US" sz="2000" b="0" baseline="-25000"/>
              <a:t>2</a:t>
            </a:r>
            <a:r>
              <a:rPr kumimoji="1" lang="en-US" altLang="en-US" sz="2000" b="0"/>
              <a:t> … x</a:t>
            </a:r>
            <a:r>
              <a:rPr kumimoji="1" lang="en-US" altLang="en-US" sz="2000" b="0" baseline="-25000"/>
              <a:t>F</a:t>
            </a:r>
            <a:r>
              <a:rPr kumimoji="1" lang="en-US" altLang="en-US" sz="2000" b="0"/>
              <a:t>]</a:t>
            </a:r>
            <a:r>
              <a:rPr kumimoji="1" lang="en-US" altLang="en-US" sz="2000" b="0" baseline="30000"/>
              <a:t>T</a:t>
            </a:r>
            <a:r>
              <a:rPr kumimoji="1" lang="en-US" altLang="en-US" sz="2000" b="0"/>
              <a:t>, x</a:t>
            </a:r>
            <a:r>
              <a:rPr kumimoji="1" lang="en-US" altLang="en-US" sz="2000" b="0" baseline="-25000"/>
              <a:t>k</a:t>
            </a:r>
            <a:r>
              <a:rPr kumimoji="1" lang="en-US" altLang="en-US" sz="2000" b="0"/>
              <a:t> – valori reale</a:t>
            </a:r>
          </a:p>
          <a:p>
            <a:pPr lvl="1" algn="just">
              <a:defRPr/>
            </a:pPr>
            <a:endParaRPr kumimoji="1" lang="en-US" altLang="en-US" sz="2000" b="0"/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0"/>
              <a:t>Multime a obiectelor de clasificat = multime de date de tipul 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, </a:t>
            </a:r>
          </a:p>
          <a:p>
            <a:pPr lvl="1" algn="just">
              <a:defRPr/>
            </a:pPr>
            <a:r>
              <a:rPr kumimoji="1" lang="en-US" altLang="en-US" sz="2000"/>
              <a:t>		X</a:t>
            </a:r>
            <a:r>
              <a:rPr kumimoji="1" lang="en-US" altLang="en-US" sz="2000" b="0"/>
              <a:t>={</a:t>
            </a:r>
            <a:r>
              <a:rPr kumimoji="1" lang="en-US" altLang="en-US" sz="2000"/>
              <a:t>x</a:t>
            </a:r>
            <a:r>
              <a:rPr kumimoji="1" lang="en-US" altLang="en-US" sz="2000" b="0" baseline="-25000"/>
              <a:t>1</a:t>
            </a:r>
            <a:r>
              <a:rPr kumimoji="1" lang="en-US" altLang="en-US" sz="2000" b="0"/>
              <a:t>,</a:t>
            </a:r>
            <a:r>
              <a:rPr kumimoji="1" lang="en-US" altLang="en-US" sz="2000"/>
              <a:t>x</a:t>
            </a:r>
            <a:r>
              <a:rPr kumimoji="1" lang="en-US" altLang="en-US" sz="2000" b="0" baseline="-25000"/>
              <a:t>2</a:t>
            </a:r>
            <a:r>
              <a:rPr kumimoji="1" lang="en-US" altLang="en-US" sz="2000" b="0"/>
              <a:t>,… ,</a:t>
            </a:r>
            <a:r>
              <a:rPr kumimoji="1" lang="en-US" altLang="en-US" sz="2000"/>
              <a:t>x</a:t>
            </a:r>
            <a:r>
              <a:rPr kumimoji="1" lang="en-US" altLang="en-US" sz="2000" b="0" baseline="-25000"/>
              <a:t>p</a:t>
            </a:r>
            <a:r>
              <a:rPr kumimoji="1" lang="en-US" altLang="en-US" sz="2000" b="0"/>
              <a:t>}, p – nr. natural nenul</a:t>
            </a:r>
          </a:p>
          <a:p>
            <a:pPr lvl="1" algn="just">
              <a:defRPr/>
            </a:pPr>
            <a:endParaRPr kumimoji="1" lang="en-US" altLang="en-US" sz="2000" b="0"/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0"/>
              <a:t>Numarul de clase/categorii ale problemei de clasificare (=in care vrem sa incadram obiectele din orice multime 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): K, K – numar natural, K</a:t>
            </a:r>
            <a:r>
              <a:rPr kumimoji="1" lang="en-US" altLang="en-US" sz="2000" b="0">
                <a:cs typeface="Times New Roman" panose="02020603050405020304" pitchFamily="18" charset="0"/>
              </a:rPr>
              <a:t>≥2 si K≤p.</a:t>
            </a:r>
          </a:p>
          <a:p>
            <a:pPr lvl="1" algn="just">
              <a:buFontTx/>
              <a:buChar char="•"/>
              <a:defRPr/>
            </a:pP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0">
                <a:cs typeface="Times New Roman" panose="02020603050405020304" pitchFamily="18" charset="0"/>
              </a:rPr>
              <a:t>Clasele/categoriile naturale asociate problemei de clasificare a obiectelor = submultimi ale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>
                <a:cs typeface="Times New Roman" panose="02020603050405020304" pitchFamily="18" charset="0"/>
              </a:rPr>
              <a:t> (ale spatiului </a:t>
            </a:r>
            <a:r>
              <a:rPr kumimoji="1" lang="en-US" altLang="en-US" sz="2000" b="0">
                <a:latin typeface="Castellar" panose="020A0402060406010301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en-US" sz="2000" b="0" baseline="30000">
                <a:cs typeface="Times New Roman" panose="02020603050405020304" pitchFamily="18" charset="0"/>
              </a:rPr>
              <a:t>F</a:t>
            </a:r>
            <a:r>
              <a:rPr kumimoji="1" lang="en-US" altLang="en-US" sz="2000" b="0">
                <a:cs typeface="Times New Roman" panose="02020603050405020304" pitchFamily="18" charset="0"/>
              </a:rPr>
              <a:t>) = {</a:t>
            </a:r>
            <a:r>
              <a:rPr kumimoji="1" lang="en-US" altLang="en-US" sz="2000" b="0">
                <a:latin typeface="Monotype Corsiva" panose="03010101010201010101" pitchFamily="66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000" b="0" baseline="-25000">
                <a:cs typeface="Times New Roman" panose="02020603050405020304" pitchFamily="18" charset="0"/>
              </a:rPr>
              <a:t>1</a:t>
            </a:r>
            <a:r>
              <a:rPr kumimoji="1" lang="en-US" altLang="en-US" sz="2000" b="0">
                <a:cs typeface="Times New Roman" panose="02020603050405020304" pitchFamily="18" charset="0"/>
              </a:rPr>
              <a:t>, </a:t>
            </a:r>
            <a:r>
              <a:rPr kumimoji="1" lang="en-US" altLang="en-US" sz="2000" b="0">
                <a:latin typeface="Monotype Corsiva" panose="03010101010201010101" pitchFamily="66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000" b="0" baseline="-25000">
                <a:cs typeface="Times New Roman" panose="02020603050405020304" pitchFamily="18" charset="0"/>
              </a:rPr>
              <a:t>2</a:t>
            </a:r>
            <a:r>
              <a:rPr kumimoji="1" lang="en-US" altLang="en-US" sz="2000" b="0">
                <a:cs typeface="Times New Roman" panose="02020603050405020304" pitchFamily="18" charset="0"/>
              </a:rPr>
              <a:t>, …, </a:t>
            </a:r>
            <a:r>
              <a:rPr kumimoji="1" lang="en-US" altLang="en-US" sz="2000" b="0">
                <a:latin typeface="Monotype Corsiva" panose="03010101010201010101" pitchFamily="66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000" b="0" baseline="-25000">
                <a:cs typeface="Times New Roman" panose="02020603050405020304" pitchFamily="18" charset="0"/>
              </a:rPr>
              <a:t>K</a:t>
            </a:r>
            <a:r>
              <a:rPr kumimoji="1" lang="en-US" altLang="en-US" sz="2000" b="0">
                <a:cs typeface="Times New Roman" panose="02020603050405020304" pitchFamily="18" charset="0"/>
              </a:rPr>
              <a:t>}; </a:t>
            </a:r>
            <a:r>
              <a:rPr kumimoji="1" lang="en-US" altLang="en-US" sz="2000" b="0">
                <a:latin typeface="Monotype Corsiva" panose="03010101010201010101" pitchFamily="66" charset="0"/>
                <a:cs typeface="Times New Roman" panose="02020603050405020304" pitchFamily="18" charset="0"/>
              </a:rPr>
              <a:t>C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      </a:t>
            </a:r>
            <a:r>
              <a:rPr kumimoji="1" lang="en-US" altLang="en-US" sz="2000">
                <a:cs typeface="Times New Roman" panose="02020603050405020304" pitchFamily="18" charset="0"/>
              </a:rPr>
              <a:t>X</a:t>
            </a:r>
            <a:r>
              <a:rPr kumimoji="1" lang="en-US" altLang="en-US" sz="2000" b="0">
                <a:cs typeface="Times New Roman" panose="02020603050405020304" pitchFamily="18" charset="0"/>
              </a:rPr>
              <a:t>,  </a:t>
            </a:r>
            <a:r>
              <a:rPr kumimoji="1" lang="en-US" altLang="en-US" sz="2000" b="0" i="1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=1,2,…,K.</a:t>
            </a:r>
          </a:p>
          <a:p>
            <a:pPr lvl="1" algn="just">
              <a:buFontTx/>
              <a:buChar char="•"/>
              <a:defRPr/>
            </a:pP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0">
                <a:cs typeface="Times New Roman" panose="02020603050405020304" pitchFamily="18" charset="0"/>
              </a:rPr>
              <a:t>Eticheta asociata clasei </a:t>
            </a:r>
            <a:r>
              <a:rPr kumimoji="1" lang="en-US" altLang="en-US" sz="2000" b="0" i="1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: </a:t>
            </a:r>
            <a:r>
              <a:rPr kumimoji="1" lang="en-US" altLang="en-US" sz="2000" b="0" i="1">
                <a:cs typeface="Times New Roman" panose="02020603050405020304" pitchFamily="18" charset="0"/>
              </a:rPr>
              <a:t>y</a:t>
            </a:r>
            <a:r>
              <a:rPr kumimoji="1" lang="en-US" altLang="en-US" sz="2000" b="0" i="1" baseline="-25000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 – numar real sau sir de caractere, </a:t>
            </a:r>
            <a:r>
              <a:rPr kumimoji="1" lang="en-US" altLang="en-US" sz="2000" b="0" i="1">
                <a:cs typeface="Times New Roman" panose="02020603050405020304" pitchFamily="18" charset="0"/>
              </a:rPr>
              <a:t>j</a:t>
            </a:r>
            <a:r>
              <a:rPr kumimoji="1" lang="en-US" altLang="en-US" sz="2000" b="0">
                <a:cs typeface="Times New Roman" panose="02020603050405020304" pitchFamily="18" charset="0"/>
              </a:rPr>
              <a:t>=1,2,…,K.</a:t>
            </a:r>
          </a:p>
          <a:p>
            <a:pPr lvl="1" algn="just">
              <a:buFontTx/>
              <a:buChar char="•"/>
              <a:defRPr/>
            </a:pPr>
            <a:endParaRPr kumimoji="1" lang="en-US" altLang="en-US" sz="2000" b="0"/>
          </a:p>
          <a:p>
            <a:pPr lvl="1" algn="just">
              <a:buFontTx/>
              <a:buChar char="•"/>
              <a:defRPr/>
            </a:pPr>
            <a:endParaRPr kumimoji="1" lang="en-US" altLang="en-US" sz="2000" b="0"/>
          </a:p>
        </p:txBody>
      </p:sp>
      <p:graphicFrame>
        <p:nvGraphicFramePr>
          <p:cNvPr id="10243" name="Object 5">
            <a:extLst>
              <a:ext uri="{FF2B5EF4-FFF2-40B4-BE49-F238E27FC236}">
                <a16:creationId xmlns:a16="http://schemas.microsoft.com/office/drawing/2014/main" id="{10D21D55-B482-48E9-8700-6BF4B302B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181600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54" imgH="120535" progId="Equation.3">
                  <p:embed/>
                </p:oleObj>
              </mc:Choice>
              <mc:Fallback>
                <p:oleObj name="Equation" r:id="rId3" imgW="146054" imgH="1205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81600"/>
                        <a:ext cx="22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9417" name="Rectangle 9">
            <a:extLst>
              <a:ext uri="{FF2B5EF4-FFF2-40B4-BE49-F238E27FC236}">
                <a16:creationId xmlns:a16="http://schemas.microsoft.com/office/drawing/2014/main" id="{E2AB564D-86B0-4305-8225-12055EF8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600" b="0"/>
              <a:t>Curs 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6930F2-9F76-43F1-9705-E1582B0AC247}"/>
                  </a:ext>
                </a:extLst>
              </p14:cNvPr>
              <p14:cNvContentPartPr/>
              <p14:nvPr/>
            </p14:nvContentPartPr>
            <p14:xfrm>
              <a:off x="160200" y="1076040"/>
              <a:ext cx="9081000" cy="569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6930F2-9F76-43F1-9705-E1582B0AC2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840" y="1066680"/>
                <a:ext cx="9099720" cy="571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Text Box 3">
            <a:extLst>
              <a:ext uri="{FF2B5EF4-FFF2-40B4-BE49-F238E27FC236}">
                <a16:creationId xmlns:a16="http://schemas.microsoft.com/office/drawing/2014/main" id="{DAA32D35-E10F-4150-9B52-2BDD31954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341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Problema clasica de clasificare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“Obiecte”:</a:t>
            </a:r>
            <a:r>
              <a:rPr kumimoji="1" lang="en-US" altLang="en-US" sz="2000" b="0">
                <a:solidFill>
                  <a:srgbClr val="FFFF00"/>
                </a:solidFill>
              </a:rPr>
              <a:t> </a:t>
            </a:r>
            <a:r>
              <a:rPr kumimoji="1" lang="en-US" altLang="en-US" sz="2000" b="0"/>
              <a:t>setul de date Iris al lui Fisher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Problema:</a:t>
            </a:r>
            <a:r>
              <a:rPr kumimoji="1" lang="en-US" altLang="en-US" sz="2000" b="0">
                <a:solidFill>
                  <a:srgbClr val="FFFF00"/>
                </a:solidFill>
              </a:rPr>
              <a:t> </a:t>
            </a:r>
            <a:r>
              <a:rPr kumimoji="1" lang="en-US" altLang="en-US" sz="2000" b="0"/>
              <a:t>clasificarea florilor de Iris in una din 3 clase: Versicolor, Setosa, Virginica =&gt; numarul de clase: K=3; clasele C</a:t>
            </a:r>
            <a:r>
              <a:rPr kumimoji="1" lang="en-US" altLang="en-US" sz="2000" b="0" baseline="-25000"/>
              <a:t>1</a:t>
            </a:r>
            <a:r>
              <a:rPr kumimoji="1" lang="en-US" altLang="en-US" sz="2000" b="0"/>
              <a:t>, C</a:t>
            </a:r>
            <a:r>
              <a:rPr kumimoji="1" lang="en-US" altLang="en-US" sz="2000" b="0" baseline="-25000"/>
              <a:t>2</a:t>
            </a:r>
            <a:r>
              <a:rPr kumimoji="1" lang="en-US" altLang="en-US" sz="2000" b="0"/>
              <a:t>, C</a:t>
            </a:r>
            <a:r>
              <a:rPr kumimoji="1" lang="en-US" altLang="en-US" sz="2000" b="0" baseline="-25000"/>
              <a:t>3</a:t>
            </a:r>
            <a:r>
              <a:rPr kumimoji="1" lang="en-US" altLang="en-US" sz="2000" b="0"/>
              <a:t> cu etichetele: </a:t>
            </a:r>
            <a:r>
              <a:rPr kumimoji="1" lang="en-US" altLang="en-US" sz="2000" b="0" i="1"/>
              <a:t>y</a:t>
            </a:r>
            <a:r>
              <a:rPr kumimoji="1" lang="en-US" altLang="en-US" sz="2000" b="0" baseline="-25000"/>
              <a:t>1</a:t>
            </a:r>
            <a:r>
              <a:rPr kumimoji="1" lang="en-US" altLang="en-US" sz="2000" b="0"/>
              <a:t>=“Versicolor”, </a:t>
            </a:r>
            <a:r>
              <a:rPr kumimoji="1" lang="en-US" altLang="en-US" sz="2000" b="0" i="1"/>
              <a:t>y</a:t>
            </a:r>
            <a:r>
              <a:rPr kumimoji="1" lang="en-US" altLang="en-US" sz="2000" b="0" baseline="-25000"/>
              <a:t>2</a:t>
            </a:r>
            <a:r>
              <a:rPr kumimoji="1" lang="en-US" altLang="en-US" sz="2000" b="0"/>
              <a:t>=“Setosa”, </a:t>
            </a:r>
            <a:r>
              <a:rPr kumimoji="1" lang="en-US" altLang="en-US" sz="2000" b="0" i="1"/>
              <a:t>y</a:t>
            </a:r>
            <a:r>
              <a:rPr kumimoji="1" lang="en-US" altLang="en-US" sz="2000" b="0" baseline="-25000"/>
              <a:t>3</a:t>
            </a:r>
            <a:r>
              <a:rPr kumimoji="1" lang="en-US" altLang="en-US" sz="2000" b="0"/>
              <a:t>=“Virginica”.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Trasaturi discriminative masurate:</a:t>
            </a:r>
            <a:r>
              <a:rPr kumimoji="1" lang="en-US" altLang="en-US" sz="2000" b="0">
                <a:solidFill>
                  <a:srgbClr val="FFFF00"/>
                </a:solidFill>
              </a:rPr>
              <a:t> </a:t>
            </a:r>
            <a:r>
              <a:rPr kumimoji="1" lang="en-US" altLang="en-US" sz="2000" b="0"/>
              <a:t>lungimea sepalei (L</a:t>
            </a:r>
            <a:r>
              <a:rPr kumimoji="1" lang="en-US" altLang="en-US" sz="2000" b="0" baseline="-25000"/>
              <a:t>S</a:t>
            </a:r>
            <a:r>
              <a:rPr kumimoji="1" lang="en-US" altLang="en-US" sz="2000" b="0"/>
              <a:t>), latimea sepalei (W</a:t>
            </a:r>
            <a:r>
              <a:rPr kumimoji="1" lang="en-US" altLang="en-US" sz="2000" b="0" baseline="-25000"/>
              <a:t>S</a:t>
            </a:r>
            <a:r>
              <a:rPr kumimoji="1" lang="en-US" altLang="en-US" sz="2000" b="0"/>
              <a:t>), lungimea petalei (L</a:t>
            </a:r>
            <a:r>
              <a:rPr kumimoji="1" lang="en-US" altLang="en-US" sz="2000" b="0" baseline="-25000"/>
              <a:t>P</a:t>
            </a:r>
            <a:r>
              <a:rPr kumimoji="1" lang="en-US" altLang="en-US" sz="2000" b="0"/>
              <a:t>), latimea petalei (W</a:t>
            </a:r>
            <a:r>
              <a:rPr kumimoji="1" lang="en-US" altLang="en-US" sz="2000" b="0" baseline="-25000"/>
              <a:t>P</a:t>
            </a:r>
            <a:r>
              <a:rPr kumimoji="1" lang="en-US" altLang="en-US" sz="2000" b="0"/>
              <a:t>) (in cm) =&gt; spatiul trasaturilor 4-dimensional, F=4 =&gt; 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4</a:t>
            </a:r>
            <a:r>
              <a:rPr kumimoji="1" lang="en-US" altLang="en-US" sz="2000" b="0"/>
              <a:t>; vectorii de trasaturi: </a:t>
            </a:r>
            <a:r>
              <a:rPr kumimoji="1" lang="en-US" altLang="en-US" sz="2000"/>
              <a:t>x</a:t>
            </a:r>
            <a:r>
              <a:rPr kumimoji="1" lang="en-US" altLang="en-US" sz="2000" b="0"/>
              <a:t>=[L</a:t>
            </a:r>
            <a:r>
              <a:rPr kumimoji="1" lang="en-US" altLang="en-US" sz="2000" b="0" baseline="-25000"/>
              <a:t>S</a:t>
            </a:r>
            <a:r>
              <a:rPr kumimoji="1" lang="en-US" altLang="en-US" sz="2000" b="0"/>
              <a:t> W</a:t>
            </a:r>
            <a:r>
              <a:rPr kumimoji="1" lang="en-US" altLang="en-US" sz="2000" b="0" baseline="-25000"/>
              <a:t>S</a:t>
            </a:r>
            <a:r>
              <a:rPr kumimoji="1" lang="en-US" altLang="en-US" sz="2000" b="0"/>
              <a:t> L</a:t>
            </a:r>
            <a:r>
              <a:rPr kumimoji="1" lang="en-US" altLang="en-US" sz="2000" b="0" baseline="-25000"/>
              <a:t>P</a:t>
            </a:r>
            <a:r>
              <a:rPr kumimoji="1" lang="en-US" altLang="en-US" sz="2000" b="0"/>
              <a:t> W</a:t>
            </a:r>
            <a:r>
              <a:rPr kumimoji="1" lang="en-US" altLang="en-US" sz="2000" b="0" baseline="-25000"/>
              <a:t>P</a:t>
            </a:r>
            <a:r>
              <a:rPr kumimoji="1" lang="en-US" altLang="en-US" sz="2000" b="0"/>
              <a:t>]</a:t>
            </a:r>
            <a:r>
              <a:rPr kumimoji="1" lang="en-US" altLang="en-US" sz="2000" b="0" baseline="30000"/>
              <a:t>T</a:t>
            </a:r>
            <a:r>
              <a:rPr kumimoji="1" lang="en-US" altLang="en-US" sz="2000" b="0"/>
              <a:t>. </a:t>
            </a:r>
            <a:endParaRPr kumimoji="1" lang="en-US" altLang="en-US" sz="2000" b="0" baseline="-2500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/>
          </a:p>
          <a:p>
            <a:pPr lvl="1" algn="just"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endParaRPr kumimoji="1" lang="en-US" altLang="en-US" sz="2000"/>
          </a:p>
        </p:txBody>
      </p:sp>
      <p:grpSp>
        <p:nvGrpSpPr>
          <p:cNvPr id="12291" name="Group 34">
            <a:extLst>
              <a:ext uri="{FF2B5EF4-FFF2-40B4-BE49-F238E27FC236}">
                <a16:creationId xmlns:a16="http://schemas.microsoft.com/office/drawing/2014/main" id="{01B72175-676F-4FAE-98E6-CA33C883894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581400"/>
            <a:ext cx="8610600" cy="3003550"/>
            <a:chOff x="192" y="2256"/>
            <a:chExt cx="5424" cy="1892"/>
          </a:xfrm>
        </p:grpSpPr>
        <p:grpSp>
          <p:nvGrpSpPr>
            <p:cNvPr id="12293" name="Group 5">
              <a:extLst>
                <a:ext uri="{FF2B5EF4-FFF2-40B4-BE49-F238E27FC236}">
                  <a16:creationId xmlns:a16="http://schemas.microsoft.com/office/drawing/2014/main" id="{BCDC2366-6652-414C-9B2B-BFC0BB928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256"/>
              <a:ext cx="5424" cy="1892"/>
              <a:chOff x="144" y="2304"/>
              <a:chExt cx="5472" cy="1947"/>
            </a:xfrm>
          </p:grpSpPr>
          <p:pic>
            <p:nvPicPr>
              <p:cNvPr id="12308" name="Picture 6" descr="iris setosa">
                <a:extLst>
                  <a:ext uri="{FF2B5EF4-FFF2-40B4-BE49-F238E27FC236}">
                    <a16:creationId xmlns:a16="http://schemas.microsoft.com/office/drawing/2014/main" id="{7F00EF66-2FE2-4583-9127-F8D0768C3A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6" y="2352"/>
                <a:ext cx="1680" cy="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09" name="Text Box 7">
                <a:extLst>
                  <a:ext uri="{FF2B5EF4-FFF2-40B4-BE49-F238E27FC236}">
                    <a16:creationId xmlns:a16="http://schemas.microsoft.com/office/drawing/2014/main" id="{16855A3C-08CA-41EB-94AD-F0192EB7D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3948"/>
                <a:ext cx="1315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Iris Versicolor</a:t>
                </a:r>
              </a:p>
            </p:txBody>
          </p:sp>
          <p:sp>
            <p:nvSpPr>
              <p:cNvPr id="12310" name="Text Box 8">
                <a:extLst>
                  <a:ext uri="{FF2B5EF4-FFF2-40B4-BE49-F238E27FC236}">
                    <a16:creationId xmlns:a16="http://schemas.microsoft.com/office/drawing/2014/main" id="{AA7AAFCF-81CE-44F3-BA6E-35FB137A27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1" y="3953"/>
                <a:ext cx="98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Iris Setosa</a:t>
                </a:r>
              </a:p>
            </p:txBody>
          </p:sp>
          <p:pic>
            <p:nvPicPr>
              <p:cNvPr id="12311" name="Picture 9" descr="iris virginica">
                <a:extLst>
                  <a:ext uri="{FF2B5EF4-FFF2-40B4-BE49-F238E27FC236}">
                    <a16:creationId xmlns:a16="http://schemas.microsoft.com/office/drawing/2014/main" id="{CCE5E027-2FBD-43C3-AF69-736AFEC411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6" y="2352"/>
                <a:ext cx="1680" cy="1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12" name="Text Box 10">
                <a:extLst>
                  <a:ext uri="{FF2B5EF4-FFF2-40B4-BE49-F238E27FC236}">
                    <a16:creationId xmlns:a16="http://schemas.microsoft.com/office/drawing/2014/main" id="{49DF5EE9-06FB-4373-B7B1-DA3EE8E1B5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5" y="3954"/>
                <a:ext cx="1230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Iris Virginica</a:t>
                </a:r>
              </a:p>
            </p:txBody>
          </p:sp>
          <p:grpSp>
            <p:nvGrpSpPr>
              <p:cNvPr id="12313" name="Group 11">
                <a:extLst>
                  <a:ext uri="{FF2B5EF4-FFF2-40B4-BE49-F238E27FC236}">
                    <a16:creationId xmlns:a16="http://schemas.microsoft.com/office/drawing/2014/main" id="{1B6389E0-26EB-4E28-A612-E8D5AB652B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" y="2304"/>
                <a:ext cx="1680" cy="1726"/>
                <a:chOff x="144" y="2304"/>
                <a:chExt cx="1680" cy="1726"/>
              </a:xfrm>
            </p:grpSpPr>
            <p:pic>
              <p:nvPicPr>
                <p:cNvPr id="12314" name="Picture 12" descr="iris versicolor">
                  <a:extLst>
                    <a:ext uri="{FF2B5EF4-FFF2-40B4-BE49-F238E27FC236}">
                      <a16:creationId xmlns:a16="http://schemas.microsoft.com/office/drawing/2014/main" id="{AB4A019A-8750-4599-BEF0-B5EE2C6A67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" y="2352"/>
                  <a:ext cx="1680" cy="1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315" name="Line 13">
                  <a:extLst>
                    <a:ext uri="{FF2B5EF4-FFF2-40B4-BE49-F238E27FC236}">
                      <a16:creationId xmlns:a16="http://schemas.microsoft.com/office/drawing/2014/main" id="{D6419697-F2E3-41DC-AB7A-1BCC99728A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" y="2496"/>
                  <a:ext cx="576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316" name="Text Box 14">
                  <a:extLst>
                    <a:ext uri="{FF2B5EF4-FFF2-40B4-BE49-F238E27FC236}">
                      <a16:creationId xmlns:a16="http://schemas.microsoft.com/office/drawing/2014/main" id="{6912B0EE-C991-4BFA-8F49-5F22B308E0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" y="2304"/>
                  <a:ext cx="505" cy="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/>
                    <a:t>Petala</a:t>
                  </a:r>
                </a:p>
              </p:txBody>
            </p:sp>
            <p:sp>
              <p:nvSpPr>
                <p:cNvPr id="12317" name="Line 15">
                  <a:extLst>
                    <a:ext uri="{FF2B5EF4-FFF2-40B4-BE49-F238E27FC236}">
                      <a16:creationId xmlns:a16="http://schemas.microsoft.com/office/drawing/2014/main" id="{7EA5B0AB-5F74-4940-B6A2-247D5C2FBB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0" y="3600"/>
                  <a:ext cx="432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arrow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2318" name="Text Box 16">
                  <a:extLst>
                    <a:ext uri="{FF2B5EF4-FFF2-40B4-BE49-F238E27FC236}">
                      <a16:creationId xmlns:a16="http://schemas.microsoft.com/office/drawing/2014/main" id="{CAE08AAE-279D-47B4-9EF0-72A89CA714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" y="3792"/>
                  <a:ext cx="529" cy="2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800"/>
                    <a:t>Sepala</a:t>
                  </a:r>
                </a:p>
              </p:txBody>
            </p:sp>
          </p:grpSp>
        </p:grpSp>
        <p:sp>
          <p:nvSpPr>
            <p:cNvPr id="12294" name="Line 18">
              <a:extLst>
                <a:ext uri="{FF2B5EF4-FFF2-40B4-BE49-F238E27FC236}">
                  <a16:creationId xmlns:a16="http://schemas.microsoft.com/office/drawing/2014/main" id="{E986CA5B-01F1-4EEF-A4AB-EE3393BFA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42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5" name="Line 19">
              <a:extLst>
                <a:ext uri="{FF2B5EF4-FFF2-40B4-BE49-F238E27FC236}">
                  <a16:creationId xmlns:a16="http://schemas.microsoft.com/office/drawing/2014/main" id="{DA3B811F-06A2-457E-9330-F2F29BF46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2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6" name="Line 20">
              <a:extLst>
                <a:ext uri="{FF2B5EF4-FFF2-40B4-BE49-F238E27FC236}">
                  <a16:creationId xmlns:a16="http://schemas.microsoft.com/office/drawing/2014/main" id="{F5780C5D-029A-41BD-9DE0-9F38324B1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3072"/>
              <a:ext cx="0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7" name="Text Box 21">
              <a:extLst>
                <a:ext uri="{FF2B5EF4-FFF2-40B4-BE49-F238E27FC236}">
                  <a16:creationId xmlns:a16="http://schemas.microsoft.com/office/drawing/2014/main" id="{4A204DB1-7E03-4245-91F5-8692B2963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" y="3216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/>
                <a:t>L</a:t>
              </a:r>
              <a:r>
                <a:rPr lang="en-US" altLang="en-US" b="0" baseline="-25000"/>
                <a:t>S</a:t>
              </a:r>
              <a:endParaRPr lang="en-US" altLang="en-US" b="0"/>
            </a:p>
          </p:txBody>
        </p:sp>
        <p:sp>
          <p:nvSpPr>
            <p:cNvPr id="12298" name="Line 23">
              <a:extLst>
                <a:ext uri="{FF2B5EF4-FFF2-40B4-BE49-F238E27FC236}">
                  <a16:creationId xmlns:a16="http://schemas.microsoft.com/office/drawing/2014/main" id="{7EC021A8-4A1C-46C0-9A00-7CDB24028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0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99" name="Line 24">
              <a:extLst>
                <a:ext uri="{FF2B5EF4-FFF2-40B4-BE49-F238E27FC236}">
                  <a16:creationId xmlns:a16="http://schemas.microsoft.com/office/drawing/2014/main" id="{C586CCCF-5C41-4FAB-8D46-193BE5BA6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30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0" name="Line 25">
              <a:extLst>
                <a:ext uri="{FF2B5EF4-FFF2-40B4-BE49-F238E27FC236}">
                  <a16:creationId xmlns:a16="http://schemas.microsoft.com/office/drawing/2014/main" id="{5D965B6A-EC34-4F41-A3C5-1A8DBEE0B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9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1" name="Text Box 26">
              <a:extLst>
                <a:ext uri="{FF2B5EF4-FFF2-40B4-BE49-F238E27FC236}">
                  <a16:creationId xmlns:a16="http://schemas.microsoft.com/office/drawing/2014/main" id="{333C6231-361C-4CEF-917A-10F023A65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2640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/>
                <a:t>W</a:t>
              </a:r>
              <a:r>
                <a:rPr lang="en-US" altLang="en-US" b="0" baseline="-25000"/>
                <a:t>P</a:t>
              </a:r>
              <a:endParaRPr lang="en-US" altLang="en-US" b="0"/>
            </a:p>
          </p:txBody>
        </p:sp>
        <p:sp>
          <p:nvSpPr>
            <p:cNvPr id="12302" name="Line 27">
              <a:extLst>
                <a:ext uri="{FF2B5EF4-FFF2-40B4-BE49-F238E27FC236}">
                  <a16:creationId xmlns:a16="http://schemas.microsoft.com/office/drawing/2014/main" id="{6EB78167-DA97-440B-BB44-A6BC51FDB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25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3" name="Line 28">
              <a:extLst>
                <a:ext uri="{FF2B5EF4-FFF2-40B4-BE49-F238E27FC236}">
                  <a16:creationId xmlns:a16="http://schemas.microsoft.com/office/drawing/2014/main" id="{D95E6A45-0E44-4491-892F-C9AA034A9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4" name="Line 29">
              <a:extLst>
                <a:ext uri="{FF2B5EF4-FFF2-40B4-BE49-F238E27FC236}">
                  <a16:creationId xmlns:a16="http://schemas.microsoft.com/office/drawing/2014/main" id="{02BD41AD-D697-4D10-A38E-E884B5806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512"/>
              <a:ext cx="67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5" name="Text Box 30">
              <a:extLst>
                <a:ext uri="{FF2B5EF4-FFF2-40B4-BE49-F238E27FC236}">
                  <a16:creationId xmlns:a16="http://schemas.microsoft.com/office/drawing/2014/main" id="{73937EFA-8964-4FF0-9961-34CF9FC97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3552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/>
                <a:t>W</a:t>
              </a:r>
              <a:r>
                <a:rPr lang="en-US" altLang="en-US" b="0" baseline="-25000"/>
                <a:t>S</a:t>
              </a:r>
              <a:endParaRPr lang="en-US" altLang="en-US" b="0"/>
            </a:p>
          </p:txBody>
        </p:sp>
        <p:sp>
          <p:nvSpPr>
            <p:cNvPr id="12306" name="Line 32">
              <a:extLst>
                <a:ext uri="{FF2B5EF4-FFF2-40B4-BE49-F238E27FC236}">
                  <a16:creationId xmlns:a16="http://schemas.microsoft.com/office/drawing/2014/main" id="{86F49607-DF4C-4508-943D-5D9116944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448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07" name="Text Box 33">
              <a:extLst>
                <a:ext uri="{FF2B5EF4-FFF2-40B4-BE49-F238E27FC236}">
                  <a16:creationId xmlns:a16="http://schemas.microsoft.com/office/drawing/2014/main" id="{3D6B528D-BB1D-4D5D-B42B-D431253CF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352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0"/>
                <a:t>L</a:t>
              </a:r>
              <a:r>
                <a:rPr lang="en-US" altLang="en-US" b="0" baseline="-25000"/>
                <a:t>P</a:t>
              </a:r>
              <a:endParaRPr lang="en-US" altLang="en-US" b="0"/>
            </a:p>
          </p:txBody>
        </p:sp>
      </p:grpSp>
      <p:sp>
        <p:nvSpPr>
          <p:cNvPr id="570406" name="Rectangle 38">
            <a:extLst>
              <a:ext uri="{FF2B5EF4-FFF2-40B4-BE49-F238E27FC236}">
                <a16:creationId xmlns:a16="http://schemas.microsoft.com/office/drawing/2014/main" id="{449F5A82-48DB-4514-A4EB-4A059F2B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600" b="0"/>
              <a:t>Curs 7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E2D2F4-679C-4686-A3EA-6F3FEE73FB9A}"/>
                  </a:ext>
                </a:extLst>
              </p14:cNvPr>
              <p14:cNvContentPartPr/>
              <p14:nvPr/>
            </p14:nvContentPartPr>
            <p14:xfrm>
              <a:off x="2498760" y="1754640"/>
              <a:ext cx="2922480" cy="60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E2D2F4-679C-4686-A3EA-6F3FEE73F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89400" y="1745280"/>
                <a:ext cx="2941200" cy="7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2">
            <a:extLst>
              <a:ext uri="{FF2B5EF4-FFF2-40B4-BE49-F238E27FC236}">
                <a16:creationId xmlns:a16="http://schemas.microsoft.com/office/drawing/2014/main" id="{059A0BD1-0FA8-48FD-B3AC-C987037990F7}"/>
              </a:ext>
            </a:extLst>
          </p:cNvPr>
          <p:cNvGrpSpPr>
            <a:grpSpLocks/>
          </p:cNvGrpSpPr>
          <p:nvPr/>
        </p:nvGrpSpPr>
        <p:grpSpPr bwMode="auto">
          <a:xfrm>
            <a:off x="273050" y="609600"/>
            <a:ext cx="8807450" cy="2162175"/>
            <a:chOff x="212" y="1117"/>
            <a:chExt cx="5548" cy="1362"/>
          </a:xfrm>
        </p:grpSpPr>
        <p:pic>
          <p:nvPicPr>
            <p:cNvPr id="14357" name="Picture 33">
              <a:extLst>
                <a:ext uri="{FF2B5EF4-FFF2-40B4-BE49-F238E27FC236}">
                  <a16:creationId xmlns:a16="http://schemas.microsoft.com/office/drawing/2014/main" id="{AE9AE821-59AE-48E5-BB88-F0BB456906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" y="1117"/>
              <a:ext cx="5548" cy="1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58" name="Text Box 34">
              <a:extLst>
                <a:ext uri="{FF2B5EF4-FFF2-40B4-BE49-F238E27FC236}">
                  <a16:creationId xmlns:a16="http://schemas.microsoft.com/office/drawing/2014/main" id="{248436AC-3D01-4068-8706-28A2979B2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" y="1462"/>
              <a:ext cx="929" cy="491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i="1">
                  <a:solidFill>
                    <a:srgbClr val="000000"/>
                  </a:solidFill>
                </a:rPr>
                <a:t>Clasificator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00"/>
                  </a:solidFill>
                </a:rPr>
                <a:t>Calcul decizie</a:t>
              </a:r>
              <a:endParaRPr lang="en-US" altLang="en-US" sz="1800" b="0">
                <a:solidFill>
                  <a:srgbClr val="000000"/>
                </a:solidFill>
                <a:latin typeface="Monotype Corsiva" panose="03010101010201010101" pitchFamily="66" charset="0"/>
              </a:endParaRPr>
            </a:p>
          </p:txBody>
        </p:sp>
        <p:sp>
          <p:nvSpPr>
            <p:cNvPr id="14359" name="Text Box 35">
              <a:extLst>
                <a:ext uri="{FF2B5EF4-FFF2-40B4-BE49-F238E27FC236}">
                  <a16:creationId xmlns:a16="http://schemas.microsoft.com/office/drawing/2014/main" id="{D23E5A30-3BA2-4549-BA06-B3D603564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9" y="1797"/>
              <a:ext cx="1111" cy="4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 i="1">
                  <a:solidFill>
                    <a:srgbClr val="000000"/>
                  </a:solidFill>
                </a:rPr>
                <a:t>y</a:t>
              </a:r>
              <a:r>
                <a:rPr lang="en-US" altLang="en-US" sz="1800" b="0">
                  <a:solidFill>
                    <a:srgbClr val="000000"/>
                  </a:solidFill>
                </a:rPr>
                <a:t>=</a:t>
              </a:r>
              <a:r>
                <a:rPr lang="en-US" altLang="en-US" sz="1800" b="0" i="1">
                  <a:solidFill>
                    <a:srgbClr val="000000"/>
                  </a:solidFill>
                </a:rPr>
                <a:t>y</a:t>
              </a:r>
              <a:r>
                <a:rPr lang="en-US" altLang="en-US" sz="1800" b="0" baseline="-25000">
                  <a:solidFill>
                    <a:srgbClr val="000000"/>
                  </a:solidFill>
                </a:rPr>
                <a:t>i</a:t>
              </a:r>
              <a:r>
                <a:rPr lang="en-US" altLang="en-US" sz="1800" b="0">
                  <a:solidFill>
                    <a:srgbClr val="000000"/>
                  </a:solidFill>
                </a:rPr>
                <a:t>, i=1,2 sau 3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en-US" sz="1800" b="0" i="1">
                <a:solidFill>
                  <a:srgbClr val="000000"/>
                </a:solidFill>
              </a:endParaRPr>
            </a:p>
          </p:txBody>
        </p:sp>
      </p:grpSp>
      <p:grpSp>
        <p:nvGrpSpPr>
          <p:cNvPr id="14339" name="Group 51">
            <a:extLst>
              <a:ext uri="{FF2B5EF4-FFF2-40B4-BE49-F238E27FC236}">
                <a16:creationId xmlns:a16="http://schemas.microsoft.com/office/drawing/2014/main" id="{7D7E05CD-4214-47C4-B711-24166D3E55E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505200"/>
            <a:ext cx="6442075" cy="2841625"/>
            <a:chOff x="672" y="2208"/>
            <a:chExt cx="4058" cy="1790"/>
          </a:xfrm>
        </p:grpSpPr>
        <p:pic>
          <p:nvPicPr>
            <p:cNvPr id="14344" name="Picture 37">
              <a:extLst>
                <a:ext uri="{FF2B5EF4-FFF2-40B4-BE49-F238E27FC236}">
                  <a16:creationId xmlns:a16="http://schemas.microsoft.com/office/drawing/2014/main" id="{6C6C79C5-B51E-4E4C-965B-1C63A09B9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208"/>
              <a:ext cx="4058" cy="17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45" name="Text Box 38">
              <a:extLst>
                <a:ext uri="{FF2B5EF4-FFF2-40B4-BE49-F238E27FC236}">
                  <a16:creationId xmlns:a16="http://schemas.microsoft.com/office/drawing/2014/main" id="{9F6BEBFF-1813-45C9-8896-B7CEBCFD6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400"/>
              <a:ext cx="192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L</a:t>
              </a:r>
              <a:r>
                <a:rPr lang="en-US" altLang="en-US" sz="1200" baseline="-25000">
                  <a:solidFill>
                    <a:srgbClr val="000000"/>
                  </a:solidFill>
                </a:rPr>
                <a:t>S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4346" name="Text Box 39">
              <a:extLst>
                <a:ext uri="{FF2B5EF4-FFF2-40B4-BE49-F238E27FC236}">
                  <a16:creationId xmlns:a16="http://schemas.microsoft.com/office/drawing/2014/main" id="{2717D966-F64D-4068-8A18-5B0716CA7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400"/>
              <a:ext cx="192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W</a:t>
              </a:r>
              <a:r>
                <a:rPr lang="en-US" altLang="en-US" sz="1200" baseline="-25000">
                  <a:solidFill>
                    <a:srgbClr val="000000"/>
                  </a:solidFill>
                </a:rPr>
                <a:t>S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4347" name="Text Box 40">
              <a:extLst>
                <a:ext uri="{FF2B5EF4-FFF2-40B4-BE49-F238E27FC236}">
                  <a16:creationId xmlns:a16="http://schemas.microsoft.com/office/drawing/2014/main" id="{35886130-612F-429C-9AE4-E96B31DDF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400"/>
              <a:ext cx="192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L</a:t>
              </a:r>
              <a:r>
                <a:rPr lang="en-US" altLang="en-US" sz="1200" baseline="-25000">
                  <a:solidFill>
                    <a:srgbClr val="000000"/>
                  </a:solidFill>
                </a:rPr>
                <a:t>P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4348" name="Text Box 41">
              <a:extLst>
                <a:ext uri="{FF2B5EF4-FFF2-40B4-BE49-F238E27FC236}">
                  <a16:creationId xmlns:a16="http://schemas.microsoft.com/office/drawing/2014/main" id="{5CFE77EA-CF99-4ED5-8769-C2D8A198D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400"/>
              <a:ext cx="192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W</a:t>
              </a:r>
              <a:r>
                <a:rPr lang="en-US" altLang="en-US" sz="1200" baseline="-25000">
                  <a:solidFill>
                    <a:srgbClr val="000000"/>
                  </a:solidFill>
                </a:rPr>
                <a:t>P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4349" name="Text Box 42">
              <a:extLst>
                <a:ext uri="{FF2B5EF4-FFF2-40B4-BE49-F238E27FC236}">
                  <a16:creationId xmlns:a16="http://schemas.microsoft.com/office/drawing/2014/main" id="{9B1D186D-4315-4E04-9549-477A4C532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400"/>
              <a:ext cx="192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L</a:t>
              </a:r>
              <a:r>
                <a:rPr lang="en-US" altLang="en-US" sz="1200" baseline="-25000">
                  <a:solidFill>
                    <a:srgbClr val="000000"/>
                  </a:solidFill>
                </a:rPr>
                <a:t>S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4350" name="Text Box 43">
              <a:extLst>
                <a:ext uri="{FF2B5EF4-FFF2-40B4-BE49-F238E27FC236}">
                  <a16:creationId xmlns:a16="http://schemas.microsoft.com/office/drawing/2014/main" id="{14465476-9010-4F1A-A4CE-483FB7DEE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00"/>
              <a:ext cx="192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W</a:t>
              </a:r>
              <a:r>
                <a:rPr lang="en-US" altLang="en-US" sz="1200" baseline="-25000">
                  <a:solidFill>
                    <a:srgbClr val="000000"/>
                  </a:solidFill>
                </a:rPr>
                <a:t>S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4351" name="Text Box 44">
              <a:extLst>
                <a:ext uri="{FF2B5EF4-FFF2-40B4-BE49-F238E27FC236}">
                  <a16:creationId xmlns:a16="http://schemas.microsoft.com/office/drawing/2014/main" id="{AD94F538-3D80-4692-9BAB-0F8058F1D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400"/>
              <a:ext cx="192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L</a:t>
              </a:r>
              <a:r>
                <a:rPr lang="en-US" altLang="en-US" sz="1200" baseline="-25000">
                  <a:solidFill>
                    <a:srgbClr val="000000"/>
                  </a:solidFill>
                </a:rPr>
                <a:t>P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4352" name="Text Box 45">
              <a:extLst>
                <a:ext uri="{FF2B5EF4-FFF2-40B4-BE49-F238E27FC236}">
                  <a16:creationId xmlns:a16="http://schemas.microsoft.com/office/drawing/2014/main" id="{5C02BCE6-CF88-4794-AF90-65523B7D0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400"/>
              <a:ext cx="192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W</a:t>
              </a:r>
              <a:r>
                <a:rPr lang="en-US" altLang="en-US" sz="1200" baseline="-25000">
                  <a:solidFill>
                    <a:srgbClr val="000000"/>
                  </a:solidFill>
                </a:rPr>
                <a:t>P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4353" name="Text Box 46">
              <a:extLst>
                <a:ext uri="{FF2B5EF4-FFF2-40B4-BE49-F238E27FC236}">
                  <a16:creationId xmlns:a16="http://schemas.microsoft.com/office/drawing/2014/main" id="{DEE1A79B-D7A4-4D0D-9B08-4CAC9A039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00"/>
              <a:ext cx="192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L</a:t>
              </a:r>
              <a:r>
                <a:rPr lang="en-US" altLang="en-US" sz="1200" baseline="-25000">
                  <a:solidFill>
                    <a:srgbClr val="000000"/>
                  </a:solidFill>
                </a:rPr>
                <a:t>S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4354" name="Text Box 47">
              <a:extLst>
                <a:ext uri="{FF2B5EF4-FFF2-40B4-BE49-F238E27FC236}">
                  <a16:creationId xmlns:a16="http://schemas.microsoft.com/office/drawing/2014/main" id="{70E66F97-C300-4022-B3E3-B4B6E33E1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00"/>
              <a:ext cx="192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W</a:t>
              </a:r>
              <a:r>
                <a:rPr lang="en-US" altLang="en-US" sz="1200" baseline="-25000">
                  <a:solidFill>
                    <a:srgbClr val="000000"/>
                  </a:solidFill>
                </a:rPr>
                <a:t>S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4355" name="Text Box 48">
              <a:extLst>
                <a:ext uri="{FF2B5EF4-FFF2-40B4-BE49-F238E27FC236}">
                  <a16:creationId xmlns:a16="http://schemas.microsoft.com/office/drawing/2014/main" id="{E6946E67-872E-4A93-B561-B4C8AEE6F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400"/>
              <a:ext cx="192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L</a:t>
              </a:r>
              <a:r>
                <a:rPr lang="en-US" altLang="en-US" sz="1200" baseline="-25000">
                  <a:solidFill>
                    <a:srgbClr val="000000"/>
                  </a:solidFill>
                </a:rPr>
                <a:t>P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  <p:sp>
          <p:nvSpPr>
            <p:cNvPr id="14356" name="Text Box 49">
              <a:extLst>
                <a:ext uri="{FF2B5EF4-FFF2-40B4-BE49-F238E27FC236}">
                  <a16:creationId xmlns:a16="http://schemas.microsoft.com/office/drawing/2014/main" id="{47263CD4-E1FE-48B6-89CD-707ED154B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400"/>
              <a:ext cx="192" cy="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</a:rPr>
                <a:t>W</a:t>
              </a:r>
              <a:r>
                <a:rPr lang="en-US" altLang="en-US" sz="1200" baseline="-25000">
                  <a:solidFill>
                    <a:srgbClr val="000000"/>
                  </a:solidFill>
                </a:rPr>
                <a:t>P</a:t>
              </a:r>
              <a:endParaRPr lang="en-US" altLang="en-US" sz="1200">
                <a:solidFill>
                  <a:srgbClr val="000000"/>
                </a:solidFill>
              </a:endParaRPr>
            </a:p>
          </p:txBody>
        </p:sp>
      </p:grpSp>
      <p:sp>
        <p:nvSpPr>
          <p:cNvPr id="14340" name="Rectangle 50">
            <a:extLst>
              <a:ext uri="{FF2B5EF4-FFF2-40B4-BE49-F238E27FC236}">
                <a16:creationId xmlns:a16="http://schemas.microsoft.com/office/drawing/2014/main" id="{DF777377-8221-47CD-91E0-E0C4D9BFF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819400"/>
            <a:ext cx="27432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Tx/>
              <a:buChar char="•"/>
            </a:pPr>
            <a:r>
              <a:rPr kumimoji="1" lang="en-US" altLang="en-US" sz="2000">
                <a:solidFill>
                  <a:srgbClr val="FFFF00"/>
                </a:solidFill>
              </a:rPr>
              <a:t>Exemplu de clasificator:</a:t>
            </a:r>
          </a:p>
          <a:p>
            <a:pPr lvl="1"/>
            <a:r>
              <a:rPr kumimoji="1" lang="en-US" altLang="en-US" sz="2000">
                <a:solidFill>
                  <a:srgbClr val="FFFF00"/>
                </a:solidFill>
              </a:rPr>
              <a:t>w</a:t>
            </a:r>
            <a:r>
              <a:rPr kumimoji="1" lang="en-US" altLang="en-US" sz="2000" b="0">
                <a:solidFill>
                  <a:srgbClr val="FFFF00"/>
                </a:solidFill>
              </a:rPr>
              <a:t>=</a:t>
            </a:r>
          </a:p>
          <a:p>
            <a:pPr lvl="1"/>
            <a:r>
              <a:rPr kumimoji="1" lang="en-US" altLang="en-US" sz="2000" b="0">
                <a:solidFill>
                  <a:srgbClr val="FFFF00"/>
                </a:solidFill>
              </a:rPr>
              <a:t>-0.3381</a:t>
            </a:r>
          </a:p>
          <a:p>
            <a:pPr lvl="1"/>
            <a:r>
              <a:rPr kumimoji="1" lang="en-US" altLang="en-US" sz="2000" b="0">
                <a:solidFill>
                  <a:srgbClr val="FFFF00"/>
                </a:solidFill>
              </a:rPr>
              <a:t>-0.3558</a:t>
            </a:r>
          </a:p>
          <a:p>
            <a:pPr lvl="1"/>
            <a:r>
              <a:rPr kumimoji="1" lang="en-US" altLang="en-US" sz="2000" b="0">
                <a:solidFill>
                  <a:srgbClr val="FFFF00"/>
                </a:solidFill>
              </a:rPr>
              <a:t> 0.7875</a:t>
            </a:r>
          </a:p>
          <a:p>
            <a:pPr lvl="1"/>
            <a:r>
              <a:rPr kumimoji="1" lang="en-US" altLang="en-US" sz="2000" b="0">
                <a:solidFill>
                  <a:srgbClr val="FFFF00"/>
                </a:solidFill>
              </a:rPr>
              <a:t> 0.3727</a:t>
            </a:r>
          </a:p>
          <a:p>
            <a:pPr lvl="1"/>
            <a:endParaRPr kumimoji="1" lang="en-US" altLang="en-US" sz="2000" b="0">
              <a:solidFill>
                <a:srgbClr val="FFFF00"/>
              </a:solidFill>
            </a:endParaRPr>
          </a:p>
          <a:p>
            <a:pPr lvl="1"/>
            <a:r>
              <a:rPr lang="en-US" altLang="en-US" sz="1800" b="0">
                <a:solidFill>
                  <a:srgbClr val="FFFF00"/>
                </a:solidFill>
                <a:latin typeface="Monotype Corsiva" panose="03010101010201010101" pitchFamily="66" charset="0"/>
              </a:rPr>
              <a:t>w</a:t>
            </a:r>
            <a:r>
              <a:rPr lang="en-US" altLang="en-US" sz="1800" b="0" baseline="-25000">
                <a:solidFill>
                  <a:srgbClr val="FFFF00"/>
                </a:solidFill>
                <a:latin typeface="Monotype Corsiva" panose="03010101010201010101" pitchFamily="66" charset="0"/>
              </a:rPr>
              <a:t>0</a:t>
            </a:r>
            <a:r>
              <a:rPr kumimoji="1" lang="en-US" altLang="en-US" sz="2000" b="0">
                <a:solidFill>
                  <a:srgbClr val="FFFF00"/>
                </a:solidFill>
              </a:rPr>
              <a:t>=0.245</a:t>
            </a:r>
          </a:p>
          <a:p>
            <a:pPr lvl="1"/>
            <a:endParaRPr kumimoji="1" lang="en-US" altLang="en-US" sz="2000" b="0">
              <a:solidFill>
                <a:srgbClr val="FFFF00"/>
              </a:solidFill>
            </a:endParaRPr>
          </a:p>
          <a:p>
            <a:pPr lvl="1"/>
            <a:r>
              <a:rPr kumimoji="1" lang="en-US" altLang="en-US" sz="2000" b="0">
                <a:solidFill>
                  <a:srgbClr val="FFFF00"/>
                </a:solidFill>
              </a:rPr>
              <a:t>D(x)=sign (</a:t>
            </a:r>
            <a:r>
              <a:rPr lang="en-US" altLang="en-US" sz="1800">
                <a:solidFill>
                  <a:srgbClr val="FFFF00"/>
                </a:solidFill>
              </a:rPr>
              <a:t>w</a:t>
            </a:r>
            <a:r>
              <a:rPr lang="en-US" altLang="en-US" sz="1800" b="0" baseline="30000">
                <a:solidFill>
                  <a:srgbClr val="FFFF00"/>
                </a:solidFill>
              </a:rPr>
              <a:t>T</a:t>
            </a:r>
            <a:r>
              <a:rPr lang="en-US" altLang="en-US" sz="1800">
                <a:solidFill>
                  <a:srgbClr val="FFFF00"/>
                </a:solidFill>
              </a:rPr>
              <a:t>x</a:t>
            </a:r>
            <a:r>
              <a:rPr lang="en-US" altLang="en-US" sz="1800" b="0">
                <a:solidFill>
                  <a:srgbClr val="FFFF00"/>
                </a:solidFill>
                <a:latin typeface="Monotype Corsiva" panose="03010101010201010101" pitchFamily="66" charset="0"/>
              </a:rPr>
              <a:t>+w</a:t>
            </a:r>
            <a:r>
              <a:rPr lang="en-US" altLang="en-US" sz="1800" b="0" baseline="-25000">
                <a:solidFill>
                  <a:srgbClr val="FFFF00"/>
                </a:solidFill>
                <a:latin typeface="Monotype Corsiva" panose="03010101010201010101" pitchFamily="66" charset="0"/>
              </a:rPr>
              <a:t>0</a:t>
            </a:r>
            <a:r>
              <a:rPr lang="en-US" altLang="en-US" sz="1800" b="0">
                <a:solidFill>
                  <a:srgbClr val="FFFF00"/>
                </a:solidFill>
              </a:rPr>
              <a:t>)</a:t>
            </a:r>
            <a:endParaRPr kumimoji="1" lang="en-US" altLang="en-US" sz="2000" b="0" i="1">
              <a:solidFill>
                <a:srgbClr val="FFFF00"/>
              </a:solidFill>
            </a:endParaRPr>
          </a:p>
          <a:p>
            <a:pPr lvl="1"/>
            <a:endParaRPr kumimoji="1" lang="en-US" altLang="en-US" sz="2000" i="1">
              <a:solidFill>
                <a:srgbClr val="FFFF00"/>
              </a:solidFill>
            </a:endParaRPr>
          </a:p>
        </p:txBody>
      </p:sp>
      <p:grpSp>
        <p:nvGrpSpPr>
          <p:cNvPr id="14341" name="Group 53">
            <a:extLst>
              <a:ext uri="{FF2B5EF4-FFF2-40B4-BE49-F238E27FC236}">
                <a16:creationId xmlns:a16="http://schemas.microsoft.com/office/drawing/2014/main" id="{7811C2A7-6434-4008-9E7D-040ED3836DD3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572470" name="Rectangle 54">
              <a:extLst>
                <a:ext uri="{FF2B5EF4-FFF2-40B4-BE49-F238E27FC236}">
                  <a16:creationId xmlns:a16="http://schemas.microsoft.com/office/drawing/2014/main" id="{E581A4CD-5686-41CD-B0DE-10516DD4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b="0" dirty="0" err="1"/>
                <a:t>Metode</a:t>
              </a:r>
              <a:r>
                <a:rPr lang="en-US" altLang="en-US" sz="1600" b="0" dirty="0"/>
                <a:t> </a:t>
              </a:r>
              <a:r>
                <a:rPr lang="en-US" altLang="en-US" sz="1600" b="0" dirty="0" err="1"/>
                <a:t>si</a:t>
              </a:r>
              <a:r>
                <a:rPr lang="en-US" altLang="en-US" sz="1600" b="0" dirty="0"/>
                <a:t> </a:t>
              </a:r>
              <a:r>
                <a:rPr lang="en-US" altLang="en-US" sz="1600" b="0" dirty="0" err="1"/>
                <a:t>sisteme</a:t>
              </a:r>
              <a:r>
                <a:rPr lang="en-US" altLang="en-US" sz="1600" b="0" dirty="0"/>
                <a:t> de </a:t>
              </a:r>
              <a:r>
                <a:rPr lang="en-US" altLang="en-US" sz="1600" b="0" dirty="0" err="1"/>
                <a:t>analiza</a:t>
              </a:r>
              <a:r>
                <a:rPr lang="en-US" altLang="en-US" sz="1600" b="0" dirty="0"/>
                <a:t> </a:t>
              </a:r>
              <a:r>
                <a:rPr lang="en-US" altLang="en-US" sz="1600" b="0" dirty="0" err="1"/>
                <a:t>si</a:t>
              </a:r>
              <a:r>
                <a:rPr lang="en-US" altLang="en-US" sz="1600" b="0" dirty="0"/>
                <a:t> </a:t>
              </a:r>
              <a:r>
                <a:rPr lang="en-US" altLang="en-US" sz="1600" b="0" dirty="0" err="1"/>
                <a:t>interpretare</a:t>
              </a:r>
              <a:r>
                <a:rPr lang="en-US" altLang="en-US" sz="1600" b="0" dirty="0"/>
                <a:t> a </a:t>
              </a:r>
              <a:r>
                <a:rPr lang="en-US" altLang="en-US" sz="1600" b="0" dirty="0" err="1"/>
                <a:t>imaginilor</a:t>
              </a:r>
              <a:r>
                <a:rPr lang="en-US" altLang="en-US" sz="1600" b="0" dirty="0"/>
                <a:t> (MSAI)</a:t>
              </a:r>
            </a:p>
          </p:txBody>
        </p:sp>
        <p:sp>
          <p:nvSpPr>
            <p:cNvPr id="572471" name="Rectangle 55">
              <a:extLst>
                <a:ext uri="{FF2B5EF4-FFF2-40B4-BE49-F238E27FC236}">
                  <a16:creationId xmlns:a16="http://schemas.microsoft.com/office/drawing/2014/main" id="{FC6C36D0-771F-414D-A4E5-B390B95A0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anose="020B0604030504040204" pitchFamily="34" charset="0"/>
                </a:defRPr>
              </a:lvl9pPr>
            </a:lstStyle>
            <a:p>
              <a:pPr algn="r">
                <a:defRPr/>
              </a:pPr>
              <a:r>
                <a:rPr lang="en-US" altLang="en-US" sz="1600" b="0"/>
                <a:t>Curs 7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7AF0ED-C3EE-4F0B-8344-B4935DCB74F4}"/>
                  </a:ext>
                </a:extLst>
              </p14:cNvPr>
              <p14:cNvContentPartPr/>
              <p14:nvPr/>
            </p14:nvContentPartPr>
            <p14:xfrm>
              <a:off x="4100760" y="908280"/>
              <a:ext cx="3615120" cy="122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7AF0ED-C3EE-4F0B-8344-B4935DCB74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91400" y="898920"/>
                <a:ext cx="3633840" cy="1247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Text Box 3">
            <a:extLst>
              <a:ext uri="{FF2B5EF4-FFF2-40B4-BE49-F238E27FC236}">
                <a16:creationId xmlns:a16="http://schemas.microsoft.com/office/drawing/2014/main" id="{F58534C1-32FD-4F7F-B2E1-D7DA95BE2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22717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– definitie, terminologie (3)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lvl="1" algn="just">
              <a:defRPr/>
            </a:pPr>
            <a:endParaRPr kumimoji="1" lang="en-US" altLang="en-US" sz="2000" b="0"/>
          </a:p>
          <a:p>
            <a:pPr lvl="1" algn="just">
              <a:defRPr/>
            </a:pPr>
            <a:endParaRPr kumimoji="1" lang="en-US" altLang="en-US" sz="2000" b="0">
              <a:cs typeface="Times New Roman" panose="02020603050405020304" pitchFamily="18" charset="0"/>
            </a:endParaRPr>
          </a:p>
          <a:p>
            <a:pPr lvl="1" algn="just">
              <a:buFontTx/>
              <a:buChar char="•"/>
              <a:defRPr/>
            </a:pPr>
            <a:endParaRPr kumimoji="1" lang="en-US" altLang="en-US" sz="2000" b="0"/>
          </a:p>
          <a:p>
            <a:pPr lvl="1" algn="just">
              <a:buFontTx/>
              <a:buChar char="•"/>
              <a:defRPr/>
            </a:pPr>
            <a:endParaRPr kumimoji="1" lang="en-US" altLang="en-US" sz="2000" b="0"/>
          </a:p>
        </p:txBody>
      </p:sp>
      <p:graphicFrame>
        <p:nvGraphicFramePr>
          <p:cNvPr id="16387" name="Object 5">
            <a:extLst>
              <a:ext uri="{FF2B5EF4-FFF2-40B4-BE49-F238E27FC236}">
                <a16:creationId xmlns:a16="http://schemas.microsoft.com/office/drawing/2014/main" id="{22C7615C-C13F-455D-8767-B65FE37B0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181600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54" imgH="120535" progId="Equation.3">
                  <p:embed/>
                </p:oleObj>
              </mc:Choice>
              <mc:Fallback>
                <p:oleObj name="Equation" r:id="rId3" imgW="146054" imgH="1205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81600"/>
                        <a:ext cx="22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8" name="Picture 6">
            <a:extLst>
              <a:ext uri="{FF2B5EF4-FFF2-40B4-BE49-F238E27FC236}">
                <a16:creationId xmlns:a16="http://schemas.microsoft.com/office/drawing/2014/main" id="{4B3A67F3-D400-4664-A225-E8B420CFE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962400" cy="366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7">
            <a:extLst>
              <a:ext uri="{FF2B5EF4-FFF2-40B4-BE49-F238E27FC236}">
                <a16:creationId xmlns:a16="http://schemas.microsoft.com/office/drawing/2014/main" id="{C8C88E90-E711-40FA-8796-D15A57826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388620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9">
            <a:extLst>
              <a:ext uri="{FF2B5EF4-FFF2-40B4-BE49-F238E27FC236}">
                <a16:creationId xmlns:a16="http://schemas.microsoft.com/office/drawing/2014/main" id="{F39CA7F8-4345-4362-BC9B-DEBA9B465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343400"/>
            <a:ext cx="3657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1" name="Group 15">
            <a:extLst>
              <a:ext uri="{FF2B5EF4-FFF2-40B4-BE49-F238E27FC236}">
                <a16:creationId xmlns:a16="http://schemas.microsoft.com/office/drawing/2014/main" id="{0B9D5F90-C525-40D1-AB22-1858C5C819E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29200"/>
            <a:ext cx="3810000" cy="1585913"/>
            <a:chOff x="432" y="3168"/>
            <a:chExt cx="2400" cy="999"/>
          </a:xfrm>
        </p:grpSpPr>
        <p:pic>
          <p:nvPicPr>
            <p:cNvPr id="16393" name="Picture 11">
              <a:extLst>
                <a:ext uri="{FF2B5EF4-FFF2-40B4-BE49-F238E27FC236}">
                  <a16:creationId xmlns:a16="http://schemas.microsoft.com/office/drawing/2014/main" id="{FA4B8194-426D-4739-B0E7-223165EB8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168"/>
              <a:ext cx="2400" cy="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4" name="Oval 12">
              <a:extLst>
                <a:ext uri="{FF2B5EF4-FFF2-40B4-BE49-F238E27FC236}">
                  <a16:creationId xmlns:a16="http://schemas.microsoft.com/office/drawing/2014/main" id="{8C6C3517-D149-49A8-82A1-1BE4336D6F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79408">
              <a:off x="816" y="3408"/>
              <a:ext cx="624" cy="288"/>
            </a:xfrm>
            <a:prstGeom prst="ellipse">
              <a:avLst/>
            </a:prstGeom>
            <a:noFill/>
            <a:ln w="25400" cap="sq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5" name="Oval 13">
              <a:extLst>
                <a:ext uri="{FF2B5EF4-FFF2-40B4-BE49-F238E27FC236}">
                  <a16:creationId xmlns:a16="http://schemas.microsoft.com/office/drawing/2014/main" id="{A48D2390-5D20-4B69-960F-651587006D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89923">
              <a:off x="1200" y="3647"/>
              <a:ext cx="816" cy="226"/>
            </a:xfrm>
            <a:prstGeom prst="ellipse">
              <a:avLst/>
            </a:prstGeom>
            <a:noFill/>
            <a:ln w="254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396" name="Oval 14">
              <a:extLst>
                <a:ext uri="{FF2B5EF4-FFF2-40B4-BE49-F238E27FC236}">
                  <a16:creationId xmlns:a16="http://schemas.microsoft.com/office/drawing/2014/main" id="{89527DFD-E5A4-4B27-8BFC-15C17D7403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67984">
              <a:off x="1438" y="3334"/>
              <a:ext cx="711" cy="284"/>
            </a:xfrm>
            <a:prstGeom prst="ellipse">
              <a:avLst/>
            </a:prstGeom>
            <a:noFill/>
            <a:ln w="25400" cap="sq">
              <a:solidFill>
                <a:srgbClr val="333399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31475" name="Rectangle 19">
            <a:extLst>
              <a:ext uri="{FF2B5EF4-FFF2-40B4-BE49-F238E27FC236}">
                <a16:creationId xmlns:a16="http://schemas.microsoft.com/office/drawing/2014/main" id="{FAF42A95-60B1-47DE-8DB0-366CE3FA8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600" b="0" dirty="0"/>
              <a:t>Curs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7" name="Text Box 3">
            <a:extLst>
              <a:ext uri="{FF2B5EF4-FFF2-40B4-BE49-F238E27FC236}">
                <a16:creationId xmlns:a16="http://schemas.microsoft.com/office/drawing/2014/main" id="{C2453D1A-1335-40D6-A07B-E9CE6243F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341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896938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– definitie, terminologie (4)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Formularea problemei clasificarii: </a:t>
            </a:r>
          </a:p>
          <a:p>
            <a:pPr lvl="1" algn="just">
              <a:defRPr/>
            </a:pPr>
            <a:endParaRPr kumimoji="1" lang="en-US" altLang="en-US" sz="2000" b="0"/>
          </a:p>
          <a:p>
            <a:pPr lvl="1" algn="just">
              <a:defRPr/>
            </a:pPr>
            <a:r>
              <a:rPr kumimoji="1" lang="en-US" altLang="en-US" sz="2000" b="0"/>
              <a:t>Fiind dat un spatiu de F trasaturi, </a:t>
            </a:r>
            <a:r>
              <a:rPr kumimoji="1" lang="en-US" altLang="en-US" sz="2000" b="0">
                <a:latin typeface="Castellar" panose="020A0402060406010301" pitchFamily="18" charset="0"/>
              </a:rPr>
              <a:t>R</a:t>
            </a:r>
            <a:r>
              <a:rPr kumimoji="1" lang="en-US" altLang="en-US" sz="2000" b="0" baseline="30000"/>
              <a:t>F</a:t>
            </a:r>
            <a:r>
              <a:rPr kumimoji="1" lang="en-US" altLang="en-US" sz="2000" b="0"/>
              <a:t>, in care se reprezinta obiectele supuse analizei (</a:t>
            </a:r>
            <a:r>
              <a:rPr kumimoji="1" lang="en-US" altLang="en-US" sz="2000" b="0">
                <a:sym typeface="Wingdings" panose="05000000000000000000" pitchFamily="2" charset="2"/>
              </a:rPr>
              <a:t> clasificarii) si cunoscand o multime a datelor </a:t>
            </a:r>
            <a:r>
              <a:rPr kumimoji="1" lang="en-US" altLang="en-US" sz="2000">
                <a:sym typeface="Wingdings" panose="05000000000000000000" pitchFamily="2" charset="2"/>
              </a:rPr>
              <a:t>X=</a:t>
            </a:r>
            <a:r>
              <a:rPr kumimoji="1" lang="en-US" altLang="en-US" sz="2000" b="0">
                <a:sym typeface="Wingdings" panose="05000000000000000000" pitchFamily="2" charset="2"/>
              </a:rPr>
              <a:t>{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1</a:t>
            </a:r>
            <a:r>
              <a:rPr kumimoji="1" lang="en-US" altLang="en-US" sz="2000" b="0">
                <a:sym typeface="Wingdings" panose="05000000000000000000" pitchFamily="2" charset="2"/>
              </a:rPr>
              <a:t>, 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2</a:t>
            </a:r>
            <a:r>
              <a:rPr kumimoji="1" lang="en-US" altLang="en-US" sz="2000" b="0">
                <a:sym typeface="Wingdings" panose="05000000000000000000" pitchFamily="2" charset="2"/>
              </a:rPr>
              <a:t>, …, </a:t>
            </a:r>
            <a:r>
              <a:rPr kumimoji="1" lang="en-US" altLang="en-US" sz="2000">
                <a:sym typeface="Wingdings" panose="05000000000000000000" pitchFamily="2" charset="2"/>
              </a:rPr>
              <a:t>x</a:t>
            </a:r>
            <a:r>
              <a:rPr kumimoji="1" lang="en-US" altLang="en-US" sz="2000" b="0" baseline="-25000">
                <a:sym typeface="Wingdings" panose="05000000000000000000" pitchFamily="2" charset="2"/>
              </a:rPr>
              <a:t>p</a:t>
            </a:r>
            <a:r>
              <a:rPr kumimoji="1" lang="en-US" altLang="en-US" sz="2000" b="0">
                <a:sym typeface="Wingdings" panose="05000000000000000000" pitchFamily="2" charset="2"/>
              </a:rPr>
              <a:t>}:</a:t>
            </a:r>
          </a:p>
          <a:p>
            <a:pPr lvl="1" algn="just">
              <a:buFontTx/>
              <a:buAutoNum type="arabicPeriod"/>
              <a:defRPr/>
            </a:pP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Construirea clasificatorului:</a:t>
            </a:r>
          </a:p>
          <a:p>
            <a:pPr lvl="2" algn="just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2" algn="just">
              <a:defRPr/>
            </a:pPr>
            <a:r>
              <a:rPr kumimoji="1" lang="en-US" altLang="en-US" sz="20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1.1. Stabilirea numarului de clase al problemei de clasificare, K;</a:t>
            </a:r>
          </a:p>
          <a:p>
            <a:pPr lvl="2" algn="just">
              <a:defRPr/>
            </a:pPr>
            <a:r>
              <a:rPr kumimoji="1" lang="en-US" altLang="en-US" sz="2000" b="0"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	</a:t>
            </a:r>
            <a:r>
              <a:rPr kumimoji="1" lang="en-US" altLang="en-US" sz="2000" b="0">
                <a:sym typeface="Wingdings" panose="05000000000000000000" pitchFamily="2" charset="2"/>
              </a:rPr>
              <a:t>ex.: problema clasificarii florilor de Iris: K=3 - cunoscut</a:t>
            </a:r>
          </a:p>
          <a:p>
            <a:pPr lvl="2" algn="just">
              <a:defRPr/>
            </a:pPr>
            <a:r>
              <a:rPr kumimoji="1" lang="en-US" altLang="en-US" sz="20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1.2. Definirea functiilor de apartenenta ale claselor / regulilor de decizie ale claselor (clasificatorului)</a:t>
            </a:r>
          </a:p>
          <a:p>
            <a:pPr lvl="2" algn="just">
              <a:defRPr/>
            </a:pPr>
            <a:r>
              <a:rPr kumimoji="1" lang="en-US" altLang="en-US" sz="20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	</a:t>
            </a:r>
            <a:r>
              <a:rPr kumimoji="1" lang="en-US" altLang="en-US" sz="2000" b="0">
                <a:sym typeface="Wingdings" panose="05000000000000000000" pitchFamily="2" charset="2"/>
              </a:rPr>
              <a:t>- depinde de abordare: k-NN; k-means; fuzzy c-means; Bayes; etc…</a:t>
            </a: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2" algn="just">
              <a:defRPr/>
            </a:pPr>
            <a:r>
              <a:rPr kumimoji="1" lang="en-US" altLang="en-US" sz="20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1.3. Integrarea functiilor de apartenenta/regulilor de decizie intr-un sistem de clasificare</a:t>
            </a:r>
          </a:p>
          <a:p>
            <a:pPr lvl="2" algn="just">
              <a:defRPr/>
            </a:pPr>
            <a:endParaRPr kumimoji="1" lang="en-US" altLang="en-US" sz="2000" b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sym typeface="Wingdings" panose="05000000000000000000" pitchFamily="2" charset="2"/>
            </a:endParaRPr>
          </a:p>
          <a:p>
            <a:pPr lvl="1" algn="just">
              <a:buFontTx/>
              <a:buAutoNum type="arabicPeriod"/>
              <a:defRPr/>
            </a:pP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Utilizarea clasificatorului pentru clasificarea/recunoasterea/etichetarea obiectelor “necunoscute”</a:t>
            </a:r>
          </a:p>
          <a:p>
            <a:pPr lvl="1" algn="just">
              <a:defRPr/>
            </a:pPr>
            <a:r>
              <a:rPr kumimoji="1" lang="en-US" altLang="en-US" sz="2000" b="0"/>
              <a:t>=&gt; estimarea performantei clasificatorului prin: rata de eroare; FAR; FRR</a:t>
            </a:r>
          </a:p>
        </p:txBody>
      </p:sp>
      <p:sp>
        <p:nvSpPr>
          <p:cNvPr id="533513" name="Rectangle 9">
            <a:extLst>
              <a:ext uri="{FF2B5EF4-FFF2-40B4-BE49-F238E27FC236}">
                <a16:creationId xmlns:a16="http://schemas.microsoft.com/office/drawing/2014/main" id="{8F2E68E2-40BC-462B-ACB3-8C8251EF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600" b="0"/>
              <a:t>Curs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5" name="Text Box 3">
            <a:extLst>
              <a:ext uri="{FF2B5EF4-FFF2-40B4-BE49-F238E27FC236}">
                <a16:creationId xmlns:a16="http://schemas.microsoft.com/office/drawing/2014/main" id="{AC9B0282-0C17-4E67-8AFE-744E65255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8915400" cy="364490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896938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800225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979613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Clasificatoare – definitie, terminologie (5)</a:t>
            </a:r>
          </a:p>
          <a:p>
            <a:pPr algn="ctr">
              <a:defRPr/>
            </a:pPr>
            <a:endParaRPr kumimoji="1" lang="en-US" altLang="en-US">
              <a:solidFill>
                <a:srgbClr val="FFFF00"/>
              </a:solidFill>
            </a:endParaRPr>
          </a:p>
          <a:p>
            <a:pPr lvl="1" algn="just">
              <a:buFontTx/>
              <a:buAutoNum type="arabicPeriod"/>
              <a:defRPr/>
            </a:pP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Construirea clasificatorului:</a:t>
            </a:r>
          </a:p>
          <a:p>
            <a:pPr lvl="1" algn="just">
              <a:defRPr/>
            </a:pPr>
            <a:r>
              <a:rPr kumimoji="1" lang="en-US" altLang="en-US" sz="20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1.1. Stabilirea numarului de clase al problemei de clasificare, K: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2 situatii: </a:t>
            </a:r>
          </a:p>
          <a:p>
            <a:pPr algn="just">
              <a:defRPr/>
            </a:pPr>
            <a:r>
              <a:rPr kumimoji="1" lang="en-US" altLang="en-US" sz="2000" b="0">
                <a:sym typeface="Wingdings" panose="05000000000000000000" pitchFamily="2" charset="2"/>
              </a:rPr>
              <a:t>	</a:t>
            </a:r>
            <a:r>
              <a:rPr kumimoji="1" lang="en-US" altLang="en-US" sz="2000">
                <a:solidFill>
                  <a:srgbClr val="FFFF00"/>
                </a:solidFill>
                <a:sym typeface="Wingdings" panose="05000000000000000000" pitchFamily="2" charset="2"/>
              </a:rPr>
              <a:t>	</a:t>
            </a:r>
            <a:r>
              <a:rPr kumimoji="1" lang="en-US" altLang="en-US" sz="1800">
                <a:solidFill>
                  <a:srgbClr val="FFFF00"/>
                </a:solidFill>
                <a:sym typeface="Wingdings" panose="05000000000000000000" pitchFamily="2" charset="2"/>
              </a:rPr>
              <a:t>a)</a:t>
            </a:r>
            <a:r>
              <a:rPr kumimoji="1" lang="en-US" altLang="en-US" sz="1800" b="0">
                <a:sym typeface="Wingdings" panose="05000000000000000000" pitchFamily="2" charset="2"/>
              </a:rPr>
              <a:t> K – cunoscut a-priori (=numarul de categorii care pot sa apara, pe care vrem sa le identificam) =&gt; K – specificat de catre utilizator</a:t>
            </a:r>
          </a:p>
          <a:p>
            <a:pPr algn="just">
              <a:defRPr/>
            </a:pPr>
            <a:r>
              <a:rPr kumimoji="1" lang="en-US" altLang="en-US" sz="1800" b="0">
                <a:sym typeface="Wingdings" panose="05000000000000000000" pitchFamily="2" charset="2"/>
              </a:rPr>
              <a:t>	</a:t>
            </a:r>
            <a:r>
              <a:rPr kumimoji="1" lang="en-US" altLang="en-US" sz="1800" b="0">
                <a:solidFill>
                  <a:srgbClr val="FFFF00"/>
                </a:solidFill>
                <a:sym typeface="Wingdings" panose="05000000000000000000" pitchFamily="2" charset="2"/>
              </a:rPr>
              <a:t>b)</a:t>
            </a:r>
            <a:r>
              <a:rPr kumimoji="1" lang="en-US" altLang="en-US" sz="1800" b="0">
                <a:sym typeface="Wingdings" panose="05000000000000000000" pitchFamily="2" charset="2"/>
              </a:rPr>
              <a:t> K – necunoscut (categoriile – necunoscute, nedefinite prealabil) =&gt; folosim algoritmi capabili sa grupeze datele dupa criterii de similaritate si/sau disimilaritate in spatiul </a:t>
            </a:r>
            <a:r>
              <a:rPr kumimoji="1" lang="en-US" altLang="en-US" sz="1800" b="0">
                <a:latin typeface="Castellar" panose="020A0402060406010301" pitchFamily="18" charset="0"/>
                <a:sym typeface="Wingdings" panose="05000000000000000000" pitchFamily="2" charset="2"/>
              </a:rPr>
              <a:t>R</a:t>
            </a:r>
            <a:r>
              <a:rPr kumimoji="1" lang="en-US" altLang="en-US" sz="1800" b="0" baseline="30000">
                <a:sym typeface="Wingdings" panose="05000000000000000000" pitchFamily="2" charset="2"/>
              </a:rPr>
              <a:t>F</a:t>
            </a:r>
            <a:r>
              <a:rPr kumimoji="1" lang="en-US" altLang="en-US" sz="1800" b="0">
                <a:sym typeface="Wingdings" panose="05000000000000000000" pitchFamily="2" charset="2"/>
              </a:rPr>
              <a:t>. Ex.: numararea modurilor semnificative din histograma (=maxime locale semnificative intre minime locale) = K.</a:t>
            </a:r>
          </a:p>
        </p:txBody>
      </p:sp>
      <p:sp>
        <p:nvSpPr>
          <p:cNvPr id="535560" name="Text Box 8">
            <a:extLst>
              <a:ext uri="{FF2B5EF4-FFF2-40B4-BE49-F238E27FC236}">
                <a16:creationId xmlns:a16="http://schemas.microsoft.com/office/drawing/2014/main" id="{EAB62EFA-9388-43D4-8755-574CFE516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14800"/>
            <a:ext cx="5029200" cy="25638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lvl="1">
              <a:buFontTx/>
              <a:buChar char="•"/>
              <a:defRPr/>
            </a:pPr>
            <a:r>
              <a:rPr kumimoji="1" lang="en-US" altLang="en-US" sz="1800">
                <a:sym typeface="Wingdings" panose="05000000000000000000" pitchFamily="2" charset="2"/>
              </a:rPr>
              <a:t>Obs:</a:t>
            </a:r>
            <a:r>
              <a:rPr kumimoji="1" lang="en-US" altLang="en-US" sz="1800" b="0">
                <a:sym typeface="Wingdings" panose="05000000000000000000" pitchFamily="2" charset="2"/>
              </a:rPr>
              <a:t> Caz particular: vrem sa identificam o categorie de obiecte fata de </a:t>
            </a:r>
            <a:r>
              <a:rPr kumimoji="1" lang="en-US" altLang="en-US" sz="1800" i="1">
                <a:sym typeface="Wingdings" panose="05000000000000000000" pitchFamily="2" charset="2"/>
              </a:rPr>
              <a:t>orice alta categorie</a:t>
            </a:r>
            <a:r>
              <a:rPr kumimoji="1" lang="en-US" altLang="en-US" sz="1800" b="0">
                <a:sym typeface="Wingdings" panose="05000000000000000000" pitchFamily="2" charset="2"/>
              </a:rPr>
              <a:t> </a:t>
            </a:r>
            <a:r>
              <a:rPr kumimoji="1" lang="en-US" altLang="en-US" sz="1800">
                <a:solidFill>
                  <a:srgbClr val="FFFF00"/>
                </a:solidFill>
                <a:sym typeface="Wingdings" panose="05000000000000000000" pitchFamily="2" charset="2"/>
              </a:rPr>
              <a:t>clasificare binara</a:t>
            </a:r>
            <a:r>
              <a:rPr kumimoji="1" lang="en-US" altLang="en-US" sz="1800" b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kumimoji="1" lang="en-US" altLang="en-US" sz="1800" b="0">
                <a:sym typeface="Wingdings" panose="05000000000000000000" pitchFamily="2" charset="2"/>
              </a:rPr>
              <a:t>=&gt; K=2. Orice problema de clasificare in K clase poate fi descompusa in probleme de clasificare binara, tip “clasa </a:t>
            </a:r>
            <a:r>
              <a:rPr kumimoji="1" lang="en-US" altLang="en-US" sz="1800" b="0" i="1">
                <a:sym typeface="Wingdings" panose="05000000000000000000" pitchFamily="2" charset="2"/>
              </a:rPr>
              <a:t>j</a:t>
            </a:r>
            <a:r>
              <a:rPr kumimoji="1" lang="en-US" altLang="en-US" sz="1800" b="0">
                <a:sym typeface="Wingdings" panose="05000000000000000000" pitchFamily="2" charset="2"/>
              </a:rPr>
              <a:t> versus celelalte K-1 clase”</a:t>
            </a:r>
          </a:p>
          <a:p>
            <a:pPr lvl="2">
              <a:buFontTx/>
              <a:buChar char="•"/>
              <a:defRPr/>
            </a:pPr>
            <a:r>
              <a:rPr kumimoji="1" lang="en-US" altLang="en-US" sz="1800" b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 Ex.: pt. setul de date Iris: Versicolor vs. Not Versicolor; Setosa vs. Not Setosa; Virginica vs. Not Virginica</a:t>
            </a:r>
            <a:endParaRPr lang="en-US" altLang="en-US">
              <a:solidFill>
                <a:srgbClr val="FFFF00"/>
              </a:solidFill>
            </a:endParaRPr>
          </a:p>
        </p:txBody>
      </p:sp>
      <p:grpSp>
        <p:nvGrpSpPr>
          <p:cNvPr id="20484" name="Group 27">
            <a:extLst>
              <a:ext uri="{FF2B5EF4-FFF2-40B4-BE49-F238E27FC236}">
                <a16:creationId xmlns:a16="http://schemas.microsoft.com/office/drawing/2014/main" id="{C55F39A0-B400-4C51-ADCA-A581136166CE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865563"/>
            <a:ext cx="3838575" cy="2782887"/>
            <a:chOff x="3264" y="2435"/>
            <a:chExt cx="2418" cy="1753"/>
          </a:xfrm>
        </p:grpSpPr>
        <p:pic>
          <p:nvPicPr>
            <p:cNvPr id="20486" name="Picture 7">
              <a:extLst>
                <a:ext uri="{FF2B5EF4-FFF2-40B4-BE49-F238E27FC236}">
                  <a16:creationId xmlns:a16="http://schemas.microsoft.com/office/drawing/2014/main" id="{F4EFB11C-DA48-4969-9713-110BEDD64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435"/>
              <a:ext cx="2370" cy="1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87" name="Line 9">
              <a:extLst>
                <a:ext uri="{FF2B5EF4-FFF2-40B4-BE49-F238E27FC236}">
                  <a16:creationId xmlns:a16="http://schemas.microsoft.com/office/drawing/2014/main" id="{CCA94DC4-17D8-4521-8805-CBB965885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640"/>
              <a:ext cx="480" cy="432"/>
            </a:xfrm>
            <a:prstGeom prst="line">
              <a:avLst/>
            </a:prstGeom>
            <a:noFill/>
            <a:ln w="12700" cap="sq">
              <a:solidFill>
                <a:srgbClr val="FF66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88" name="Line 10">
              <a:extLst>
                <a:ext uri="{FF2B5EF4-FFF2-40B4-BE49-F238E27FC236}">
                  <a16:creationId xmlns:a16="http://schemas.microsoft.com/office/drawing/2014/main" id="{F85B7374-6C32-472D-8934-42751A4F3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40"/>
              <a:ext cx="624" cy="384"/>
            </a:xfrm>
            <a:prstGeom prst="line">
              <a:avLst/>
            </a:prstGeom>
            <a:noFill/>
            <a:ln w="12700" cap="sq">
              <a:solidFill>
                <a:srgbClr val="FF66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89" name="Line 11">
              <a:extLst>
                <a:ext uri="{FF2B5EF4-FFF2-40B4-BE49-F238E27FC236}">
                  <a16:creationId xmlns:a16="http://schemas.microsoft.com/office/drawing/2014/main" id="{E06D4F1F-C6D0-4269-9860-A35B66419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40"/>
              <a:ext cx="768" cy="576"/>
            </a:xfrm>
            <a:prstGeom prst="line">
              <a:avLst/>
            </a:prstGeom>
            <a:noFill/>
            <a:ln w="12700" cap="sq">
              <a:solidFill>
                <a:srgbClr val="FF66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0" name="Line 12">
              <a:extLst>
                <a:ext uri="{FF2B5EF4-FFF2-40B4-BE49-F238E27FC236}">
                  <a16:creationId xmlns:a16="http://schemas.microsoft.com/office/drawing/2014/main" id="{0C1B063C-D694-4FC1-A9E1-4C8E5C9D9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640"/>
              <a:ext cx="960" cy="480"/>
            </a:xfrm>
            <a:prstGeom prst="line">
              <a:avLst/>
            </a:prstGeom>
            <a:noFill/>
            <a:ln w="12700" cap="sq">
              <a:solidFill>
                <a:srgbClr val="FF6600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5565" name="Text Box 13">
              <a:extLst>
                <a:ext uri="{FF2B5EF4-FFF2-40B4-BE49-F238E27FC236}">
                  <a16:creationId xmlns:a16="http://schemas.microsoft.com/office/drawing/2014/main" id="{67733066-2CFF-4FD2-AE0C-A09083C90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448"/>
              <a:ext cx="1570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1800" i="1">
                  <a:solidFill>
                    <a:srgbClr val="FF99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 maxime locale =&gt; K=4</a:t>
              </a:r>
            </a:p>
          </p:txBody>
        </p:sp>
      </p:grpSp>
      <p:sp>
        <p:nvSpPr>
          <p:cNvPr id="535583" name="Rectangle 31">
            <a:extLst>
              <a:ext uri="{FF2B5EF4-FFF2-40B4-BE49-F238E27FC236}">
                <a16:creationId xmlns:a16="http://schemas.microsoft.com/office/drawing/2014/main" id="{BEF431CE-65AC-4E8E-8F79-B0F3ADC7E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76200"/>
            <a:ext cx="40386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b"/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</a:defRPr>
            </a:lvl9pPr>
          </a:lstStyle>
          <a:p>
            <a:pPr algn="r">
              <a:defRPr/>
            </a:pPr>
            <a:r>
              <a:rPr lang="en-US" altLang="en-US" sz="1600" b="0"/>
              <a:t>Curs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ntral business district design template">
  <a:themeElements>
    <a:clrScheme name="Central business district design template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Central business district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entral business district design template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3380</TotalTime>
  <Words>1473</Words>
  <Application>Microsoft Office PowerPoint</Application>
  <PresentationFormat>On-screen Show (4:3)</PresentationFormat>
  <Paragraphs>228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Castellar</vt:lpstr>
      <vt:lpstr>Monotype Corsiva</vt:lpstr>
      <vt:lpstr>Symbol</vt:lpstr>
      <vt:lpstr>Tahoma</vt:lpstr>
      <vt:lpstr>Times New Roman</vt:lpstr>
      <vt:lpstr>Wingdings</vt:lpstr>
      <vt:lpstr>Central business district design template</vt:lpstr>
      <vt:lpstr>Equation</vt:lpstr>
      <vt:lpstr>Bitmap Image</vt:lpstr>
      <vt:lpstr>Sisteme instruibile pentru analiza imaginilor (SIAI)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subject/>
  <dc:creator>Mihaela</dc:creator>
  <cp:keywords/>
  <dc:description/>
  <cp:lastModifiedBy>Mihaela Laura Gordan</cp:lastModifiedBy>
  <cp:revision>244</cp:revision>
  <dcterms:created xsi:type="dcterms:W3CDTF">2007-10-02T18:34:09Z</dcterms:created>
  <dcterms:modified xsi:type="dcterms:W3CDTF">2021-04-13T14:35:24Z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TC011408041033</vt:lpwstr>
  </property>
  <property fmtid="{D5CDD505-2E9C-101B-9397-08002B2CF9AE}" pid="3" name="Description0">
    <vt:lpwstr/>
  </property>
</Properties>
</file>