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3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7" r:id="rId5"/>
    <p:sldId id="258" r:id="rId6"/>
    <p:sldId id="260" r:id="rId7"/>
    <p:sldId id="264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1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549FFE-CD40-054E-9308-DAC49AEF39EC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BC8194-4F82-6F4D-AF31-7BA4285FF451}">
      <dgm:prSet phldrT="[Text]"/>
      <dgm:spPr>
        <a:noFill/>
        <a:ln>
          <a:noFill/>
        </a:ln>
      </dgm:spPr>
      <dgm:t>
        <a:bodyPr/>
        <a:lstStyle/>
        <a:p>
          <a:r>
            <a:rPr lang="en-US" dirty="0"/>
            <a:t>1. Tokenize and POS tagging and NER tagging</a:t>
          </a:r>
        </a:p>
      </dgm:t>
    </dgm:pt>
    <dgm:pt modelId="{EEC330D3-F405-004A-9A03-6D3CF37AFADB}" type="parTrans" cxnId="{75F0832D-4433-FF47-BC15-39642B2D6228}">
      <dgm:prSet/>
      <dgm:spPr/>
      <dgm:t>
        <a:bodyPr/>
        <a:lstStyle/>
        <a:p>
          <a:endParaRPr lang="en-US"/>
        </a:p>
      </dgm:t>
    </dgm:pt>
    <dgm:pt modelId="{973127DD-2F1E-4049-8335-5A4AB0AC72DF}" type="sibTrans" cxnId="{75F0832D-4433-FF47-BC15-39642B2D6228}">
      <dgm:prSet/>
      <dgm:spPr/>
      <dgm:t>
        <a:bodyPr/>
        <a:lstStyle/>
        <a:p>
          <a:endParaRPr lang="en-US"/>
        </a:p>
      </dgm:t>
    </dgm:pt>
    <dgm:pt modelId="{326093C6-14BF-5743-B4FE-A5AC1EAB1D6E}">
      <dgm:prSet phldrT="[Text]"/>
      <dgm:spPr>
        <a:noFill/>
        <a:ln>
          <a:noFill/>
        </a:ln>
      </dgm:spPr>
      <dgm:t>
        <a:bodyPr/>
        <a:lstStyle/>
        <a:p>
          <a:r>
            <a:rPr lang="en-US" dirty="0"/>
            <a:t>2. Subject phrase search</a:t>
          </a:r>
        </a:p>
      </dgm:t>
    </dgm:pt>
    <dgm:pt modelId="{517D8BB9-EEDF-3144-BD97-7CA6EAB649C8}" type="parTrans" cxnId="{BC3858B0-3209-1A49-9B3E-A90F3AE0AC57}">
      <dgm:prSet/>
      <dgm:spPr/>
      <dgm:t>
        <a:bodyPr/>
        <a:lstStyle/>
        <a:p>
          <a:endParaRPr lang="en-US"/>
        </a:p>
      </dgm:t>
    </dgm:pt>
    <dgm:pt modelId="{52D4B67A-D50C-8340-A6B9-A4A3A63E9913}" type="sibTrans" cxnId="{BC3858B0-3209-1A49-9B3E-A90F3AE0AC57}">
      <dgm:prSet/>
      <dgm:spPr/>
      <dgm:t>
        <a:bodyPr/>
        <a:lstStyle/>
        <a:p>
          <a:endParaRPr lang="en-US"/>
        </a:p>
      </dgm:t>
    </dgm:pt>
    <dgm:pt modelId="{2151696B-8969-584A-A896-26B9D3C4A033}">
      <dgm:prSet phldrT="[Text]"/>
      <dgm:spPr>
        <a:noFill/>
        <a:ln>
          <a:noFill/>
        </a:ln>
      </dgm:spPr>
      <dgm:t>
        <a:bodyPr/>
        <a:lstStyle/>
        <a:p>
          <a:r>
            <a:rPr lang="en-US" dirty="0"/>
            <a:t>3. Grammar rule</a:t>
          </a:r>
        </a:p>
      </dgm:t>
    </dgm:pt>
    <dgm:pt modelId="{F6B59C92-510A-404A-A175-434E9AD51377}" type="parTrans" cxnId="{14B9B8E6-CE10-9B4D-AEEB-B391C5CD9B45}">
      <dgm:prSet/>
      <dgm:spPr/>
      <dgm:t>
        <a:bodyPr/>
        <a:lstStyle/>
        <a:p>
          <a:endParaRPr lang="en-US"/>
        </a:p>
      </dgm:t>
    </dgm:pt>
    <dgm:pt modelId="{3E41D635-6A22-004B-979A-EC67E3ADA7CE}" type="sibTrans" cxnId="{14B9B8E6-CE10-9B4D-AEEB-B391C5CD9B45}">
      <dgm:prSet/>
      <dgm:spPr/>
      <dgm:t>
        <a:bodyPr/>
        <a:lstStyle/>
        <a:p>
          <a:endParaRPr lang="en-US"/>
        </a:p>
      </dgm:t>
    </dgm:pt>
    <dgm:pt modelId="{2E576B0C-DE97-AC4D-8771-A09F7BAE7442}">
      <dgm:prSet/>
      <dgm:spPr>
        <a:noFill/>
        <a:ln>
          <a:noFill/>
        </a:ln>
      </dgm:spPr>
      <dgm:t>
        <a:bodyPr/>
        <a:lstStyle/>
        <a:p>
          <a:r>
            <a:rPr lang="en-US" dirty="0"/>
            <a:t>4. Question formation</a:t>
          </a:r>
        </a:p>
      </dgm:t>
    </dgm:pt>
    <dgm:pt modelId="{9FD932C2-C829-EF4A-8A08-BD4C70C1EDEB}" type="parTrans" cxnId="{12D5EDFD-A806-CF4E-A507-F03C7BD83254}">
      <dgm:prSet/>
      <dgm:spPr/>
      <dgm:t>
        <a:bodyPr/>
        <a:lstStyle/>
        <a:p>
          <a:endParaRPr lang="en-US"/>
        </a:p>
      </dgm:t>
    </dgm:pt>
    <dgm:pt modelId="{9A73C159-8B91-5749-B97E-ECFD13363961}" type="sibTrans" cxnId="{12D5EDFD-A806-CF4E-A507-F03C7BD83254}">
      <dgm:prSet/>
      <dgm:spPr/>
      <dgm:t>
        <a:bodyPr/>
        <a:lstStyle/>
        <a:p>
          <a:endParaRPr lang="en-US"/>
        </a:p>
      </dgm:t>
    </dgm:pt>
    <dgm:pt modelId="{6C3DB58C-30BB-6440-87B8-9CFBE32B1B0E}" type="pres">
      <dgm:prSet presAssocID="{63549FFE-CD40-054E-9308-DAC49AEF39EC}" presName="Name0" presStyleCnt="0">
        <dgm:presLayoutVars>
          <dgm:chMax val="7"/>
          <dgm:chPref val="7"/>
          <dgm:dir/>
        </dgm:presLayoutVars>
      </dgm:prSet>
      <dgm:spPr/>
    </dgm:pt>
    <dgm:pt modelId="{C5C4F75A-F75F-1E4C-8777-92A922363923}" type="pres">
      <dgm:prSet presAssocID="{63549FFE-CD40-054E-9308-DAC49AEF39EC}" presName="Name1" presStyleCnt="0"/>
      <dgm:spPr/>
    </dgm:pt>
    <dgm:pt modelId="{8D12BBAB-BB6F-2440-B397-7220E8B78AE9}" type="pres">
      <dgm:prSet presAssocID="{63549FFE-CD40-054E-9308-DAC49AEF39EC}" presName="cycle" presStyleCnt="0"/>
      <dgm:spPr/>
    </dgm:pt>
    <dgm:pt modelId="{33BB2DC7-AE77-A746-995C-5881214B4817}" type="pres">
      <dgm:prSet presAssocID="{63549FFE-CD40-054E-9308-DAC49AEF39EC}" presName="srcNode" presStyleLbl="node1" presStyleIdx="0" presStyleCnt="4"/>
      <dgm:spPr/>
    </dgm:pt>
    <dgm:pt modelId="{C12EC7EF-5C23-7D4C-A50C-D8DD241140BF}" type="pres">
      <dgm:prSet presAssocID="{63549FFE-CD40-054E-9308-DAC49AEF39EC}" presName="conn" presStyleLbl="parChTrans1D2" presStyleIdx="0" presStyleCnt="1"/>
      <dgm:spPr/>
    </dgm:pt>
    <dgm:pt modelId="{F74C35E4-B48A-A844-B992-F0115B33D73B}" type="pres">
      <dgm:prSet presAssocID="{63549FFE-CD40-054E-9308-DAC49AEF39EC}" presName="extraNode" presStyleLbl="node1" presStyleIdx="0" presStyleCnt="4"/>
      <dgm:spPr/>
    </dgm:pt>
    <dgm:pt modelId="{CF4E340D-F6D9-5E4E-BFD2-2B565C33D643}" type="pres">
      <dgm:prSet presAssocID="{63549FFE-CD40-054E-9308-DAC49AEF39EC}" presName="dstNode" presStyleLbl="node1" presStyleIdx="0" presStyleCnt="4"/>
      <dgm:spPr/>
    </dgm:pt>
    <dgm:pt modelId="{986F1E0F-A704-B045-8CFF-C1881F1BC9C2}" type="pres">
      <dgm:prSet presAssocID="{47BC8194-4F82-6F4D-AF31-7BA4285FF451}" presName="text_1" presStyleLbl="node1" presStyleIdx="0" presStyleCnt="4">
        <dgm:presLayoutVars>
          <dgm:bulletEnabled val="1"/>
        </dgm:presLayoutVars>
      </dgm:prSet>
      <dgm:spPr/>
    </dgm:pt>
    <dgm:pt modelId="{DAA4DCBA-C9EE-5A4B-8262-24AFDF74E88C}" type="pres">
      <dgm:prSet presAssocID="{47BC8194-4F82-6F4D-AF31-7BA4285FF451}" presName="accent_1" presStyleCnt="0"/>
      <dgm:spPr/>
    </dgm:pt>
    <dgm:pt modelId="{3825BD2A-BA82-9040-872B-CF23324CDAB8}" type="pres">
      <dgm:prSet presAssocID="{47BC8194-4F82-6F4D-AF31-7BA4285FF451}" presName="accentRepeatNode" presStyleLbl="solidFgAcc1" presStyleIdx="0" presStyleCnt="4"/>
      <dgm:spPr/>
    </dgm:pt>
    <dgm:pt modelId="{AEBD8723-1F61-3E4F-8644-4577C6B3BA63}" type="pres">
      <dgm:prSet presAssocID="{326093C6-14BF-5743-B4FE-A5AC1EAB1D6E}" presName="text_2" presStyleLbl="node1" presStyleIdx="1" presStyleCnt="4">
        <dgm:presLayoutVars>
          <dgm:bulletEnabled val="1"/>
        </dgm:presLayoutVars>
      </dgm:prSet>
      <dgm:spPr/>
    </dgm:pt>
    <dgm:pt modelId="{3684EEAF-117B-5B44-8EC7-CFA1546593C7}" type="pres">
      <dgm:prSet presAssocID="{326093C6-14BF-5743-B4FE-A5AC1EAB1D6E}" presName="accent_2" presStyleCnt="0"/>
      <dgm:spPr/>
    </dgm:pt>
    <dgm:pt modelId="{50FEF950-A101-5A43-B12B-4EA8BE646874}" type="pres">
      <dgm:prSet presAssocID="{326093C6-14BF-5743-B4FE-A5AC1EAB1D6E}" presName="accentRepeatNode" presStyleLbl="solidFgAcc1" presStyleIdx="1" presStyleCnt="4"/>
      <dgm:spPr/>
    </dgm:pt>
    <dgm:pt modelId="{FF6FA8BF-4C97-8C40-BED6-647F3E08BC8A}" type="pres">
      <dgm:prSet presAssocID="{2151696B-8969-584A-A896-26B9D3C4A033}" presName="text_3" presStyleLbl="node1" presStyleIdx="2" presStyleCnt="4">
        <dgm:presLayoutVars>
          <dgm:bulletEnabled val="1"/>
        </dgm:presLayoutVars>
      </dgm:prSet>
      <dgm:spPr/>
    </dgm:pt>
    <dgm:pt modelId="{5F431373-57FA-C34E-9508-273DC59DA908}" type="pres">
      <dgm:prSet presAssocID="{2151696B-8969-584A-A896-26B9D3C4A033}" presName="accent_3" presStyleCnt="0"/>
      <dgm:spPr/>
    </dgm:pt>
    <dgm:pt modelId="{714B940A-6524-8D46-86F2-051A2831811E}" type="pres">
      <dgm:prSet presAssocID="{2151696B-8969-584A-A896-26B9D3C4A033}" presName="accentRepeatNode" presStyleLbl="solidFgAcc1" presStyleIdx="2" presStyleCnt="4"/>
      <dgm:spPr/>
    </dgm:pt>
    <dgm:pt modelId="{BDE89278-4050-094E-A637-0DBD6CE29D9D}" type="pres">
      <dgm:prSet presAssocID="{2E576B0C-DE97-AC4D-8771-A09F7BAE7442}" presName="text_4" presStyleLbl="node1" presStyleIdx="3" presStyleCnt="4">
        <dgm:presLayoutVars>
          <dgm:bulletEnabled val="1"/>
        </dgm:presLayoutVars>
      </dgm:prSet>
      <dgm:spPr/>
    </dgm:pt>
    <dgm:pt modelId="{FD5B749D-955B-8647-A1CD-0DD60ED2036E}" type="pres">
      <dgm:prSet presAssocID="{2E576B0C-DE97-AC4D-8771-A09F7BAE7442}" presName="accent_4" presStyleCnt="0"/>
      <dgm:spPr/>
    </dgm:pt>
    <dgm:pt modelId="{DB4DCDA8-C8F1-B745-993E-DB33A2EA7F0A}" type="pres">
      <dgm:prSet presAssocID="{2E576B0C-DE97-AC4D-8771-A09F7BAE7442}" presName="accentRepeatNode" presStyleLbl="solidFgAcc1" presStyleIdx="3" presStyleCnt="4"/>
      <dgm:spPr/>
    </dgm:pt>
  </dgm:ptLst>
  <dgm:cxnLst>
    <dgm:cxn modelId="{03FC5620-2708-6A42-BD44-E98F30C3662F}" type="presOf" srcId="{63549FFE-CD40-054E-9308-DAC49AEF39EC}" destId="{6C3DB58C-30BB-6440-87B8-9CFBE32B1B0E}" srcOrd="0" destOrd="0" presId="urn:microsoft.com/office/officeart/2008/layout/VerticalCurvedList"/>
    <dgm:cxn modelId="{75F0832D-4433-FF47-BC15-39642B2D6228}" srcId="{63549FFE-CD40-054E-9308-DAC49AEF39EC}" destId="{47BC8194-4F82-6F4D-AF31-7BA4285FF451}" srcOrd="0" destOrd="0" parTransId="{EEC330D3-F405-004A-9A03-6D3CF37AFADB}" sibTransId="{973127DD-2F1E-4049-8335-5A4AB0AC72DF}"/>
    <dgm:cxn modelId="{0B2A0871-D190-CE47-B292-F66682474879}" type="presOf" srcId="{47BC8194-4F82-6F4D-AF31-7BA4285FF451}" destId="{986F1E0F-A704-B045-8CFF-C1881F1BC9C2}" srcOrd="0" destOrd="0" presId="urn:microsoft.com/office/officeart/2008/layout/VerticalCurvedList"/>
    <dgm:cxn modelId="{415E1C83-9BAC-FA46-9CBF-78D322A19226}" type="presOf" srcId="{326093C6-14BF-5743-B4FE-A5AC1EAB1D6E}" destId="{AEBD8723-1F61-3E4F-8644-4577C6B3BA63}" srcOrd="0" destOrd="0" presId="urn:microsoft.com/office/officeart/2008/layout/VerticalCurvedList"/>
    <dgm:cxn modelId="{7B19008B-7064-BC4A-93FE-91940CD79B14}" type="presOf" srcId="{2151696B-8969-584A-A896-26B9D3C4A033}" destId="{FF6FA8BF-4C97-8C40-BED6-647F3E08BC8A}" srcOrd="0" destOrd="0" presId="urn:microsoft.com/office/officeart/2008/layout/VerticalCurvedList"/>
    <dgm:cxn modelId="{BC3858B0-3209-1A49-9B3E-A90F3AE0AC57}" srcId="{63549FFE-CD40-054E-9308-DAC49AEF39EC}" destId="{326093C6-14BF-5743-B4FE-A5AC1EAB1D6E}" srcOrd="1" destOrd="0" parTransId="{517D8BB9-EEDF-3144-BD97-7CA6EAB649C8}" sibTransId="{52D4B67A-D50C-8340-A6B9-A4A3A63E9913}"/>
    <dgm:cxn modelId="{27BA81B4-7E11-8741-86CE-3496AF83A6DE}" type="presOf" srcId="{973127DD-2F1E-4049-8335-5A4AB0AC72DF}" destId="{C12EC7EF-5C23-7D4C-A50C-D8DD241140BF}" srcOrd="0" destOrd="0" presId="urn:microsoft.com/office/officeart/2008/layout/VerticalCurvedList"/>
    <dgm:cxn modelId="{14B9B8E6-CE10-9B4D-AEEB-B391C5CD9B45}" srcId="{63549FFE-CD40-054E-9308-DAC49AEF39EC}" destId="{2151696B-8969-584A-A896-26B9D3C4A033}" srcOrd="2" destOrd="0" parTransId="{F6B59C92-510A-404A-A175-434E9AD51377}" sibTransId="{3E41D635-6A22-004B-979A-EC67E3ADA7CE}"/>
    <dgm:cxn modelId="{142803F7-BB1B-034C-B09B-EEAE47FB21FC}" type="presOf" srcId="{2E576B0C-DE97-AC4D-8771-A09F7BAE7442}" destId="{BDE89278-4050-094E-A637-0DBD6CE29D9D}" srcOrd="0" destOrd="0" presId="urn:microsoft.com/office/officeart/2008/layout/VerticalCurvedList"/>
    <dgm:cxn modelId="{12D5EDFD-A806-CF4E-A507-F03C7BD83254}" srcId="{63549FFE-CD40-054E-9308-DAC49AEF39EC}" destId="{2E576B0C-DE97-AC4D-8771-A09F7BAE7442}" srcOrd="3" destOrd="0" parTransId="{9FD932C2-C829-EF4A-8A08-BD4C70C1EDEB}" sibTransId="{9A73C159-8B91-5749-B97E-ECFD13363961}"/>
    <dgm:cxn modelId="{A159CE83-164B-8B40-869A-959866BF6543}" type="presParOf" srcId="{6C3DB58C-30BB-6440-87B8-9CFBE32B1B0E}" destId="{C5C4F75A-F75F-1E4C-8777-92A922363923}" srcOrd="0" destOrd="0" presId="urn:microsoft.com/office/officeart/2008/layout/VerticalCurvedList"/>
    <dgm:cxn modelId="{B0DF58CD-54B7-104D-82DC-2D10301DFBFD}" type="presParOf" srcId="{C5C4F75A-F75F-1E4C-8777-92A922363923}" destId="{8D12BBAB-BB6F-2440-B397-7220E8B78AE9}" srcOrd="0" destOrd="0" presId="urn:microsoft.com/office/officeart/2008/layout/VerticalCurvedList"/>
    <dgm:cxn modelId="{EF7944C5-51C3-7747-92E5-93A4F8363E13}" type="presParOf" srcId="{8D12BBAB-BB6F-2440-B397-7220E8B78AE9}" destId="{33BB2DC7-AE77-A746-995C-5881214B4817}" srcOrd="0" destOrd="0" presId="urn:microsoft.com/office/officeart/2008/layout/VerticalCurvedList"/>
    <dgm:cxn modelId="{DDA8E21B-5179-4E4F-B1F1-400DB0BBB2CC}" type="presParOf" srcId="{8D12BBAB-BB6F-2440-B397-7220E8B78AE9}" destId="{C12EC7EF-5C23-7D4C-A50C-D8DD241140BF}" srcOrd="1" destOrd="0" presId="urn:microsoft.com/office/officeart/2008/layout/VerticalCurvedList"/>
    <dgm:cxn modelId="{29FFBBB0-EA66-F24C-8650-E8330CA279E8}" type="presParOf" srcId="{8D12BBAB-BB6F-2440-B397-7220E8B78AE9}" destId="{F74C35E4-B48A-A844-B992-F0115B33D73B}" srcOrd="2" destOrd="0" presId="urn:microsoft.com/office/officeart/2008/layout/VerticalCurvedList"/>
    <dgm:cxn modelId="{F84A50A9-53FD-0E4F-8EBF-AA1C8DCF7D68}" type="presParOf" srcId="{8D12BBAB-BB6F-2440-B397-7220E8B78AE9}" destId="{CF4E340D-F6D9-5E4E-BFD2-2B565C33D643}" srcOrd="3" destOrd="0" presId="urn:microsoft.com/office/officeart/2008/layout/VerticalCurvedList"/>
    <dgm:cxn modelId="{0A36C06D-2131-8B47-B481-7112622C4D6A}" type="presParOf" srcId="{C5C4F75A-F75F-1E4C-8777-92A922363923}" destId="{986F1E0F-A704-B045-8CFF-C1881F1BC9C2}" srcOrd="1" destOrd="0" presId="urn:microsoft.com/office/officeart/2008/layout/VerticalCurvedList"/>
    <dgm:cxn modelId="{CEB25CF2-DD65-4447-8787-21CD3DF24784}" type="presParOf" srcId="{C5C4F75A-F75F-1E4C-8777-92A922363923}" destId="{DAA4DCBA-C9EE-5A4B-8262-24AFDF74E88C}" srcOrd="2" destOrd="0" presId="urn:microsoft.com/office/officeart/2008/layout/VerticalCurvedList"/>
    <dgm:cxn modelId="{80DFC6F0-CA43-884D-B15A-B50C4938B161}" type="presParOf" srcId="{DAA4DCBA-C9EE-5A4B-8262-24AFDF74E88C}" destId="{3825BD2A-BA82-9040-872B-CF23324CDAB8}" srcOrd="0" destOrd="0" presId="urn:microsoft.com/office/officeart/2008/layout/VerticalCurvedList"/>
    <dgm:cxn modelId="{0BDDDBC7-73B8-3B4B-8300-AEFC957530AC}" type="presParOf" srcId="{C5C4F75A-F75F-1E4C-8777-92A922363923}" destId="{AEBD8723-1F61-3E4F-8644-4577C6B3BA63}" srcOrd="3" destOrd="0" presId="urn:microsoft.com/office/officeart/2008/layout/VerticalCurvedList"/>
    <dgm:cxn modelId="{A7CD6BA8-A5EC-B54B-82E1-CE4AF402F83F}" type="presParOf" srcId="{C5C4F75A-F75F-1E4C-8777-92A922363923}" destId="{3684EEAF-117B-5B44-8EC7-CFA1546593C7}" srcOrd="4" destOrd="0" presId="urn:microsoft.com/office/officeart/2008/layout/VerticalCurvedList"/>
    <dgm:cxn modelId="{6E8C6D47-641D-4B4A-8992-868E51F8C39C}" type="presParOf" srcId="{3684EEAF-117B-5B44-8EC7-CFA1546593C7}" destId="{50FEF950-A101-5A43-B12B-4EA8BE646874}" srcOrd="0" destOrd="0" presId="urn:microsoft.com/office/officeart/2008/layout/VerticalCurvedList"/>
    <dgm:cxn modelId="{B78569F7-C27B-9644-9D09-22FCF70638E0}" type="presParOf" srcId="{C5C4F75A-F75F-1E4C-8777-92A922363923}" destId="{FF6FA8BF-4C97-8C40-BED6-647F3E08BC8A}" srcOrd="5" destOrd="0" presId="urn:microsoft.com/office/officeart/2008/layout/VerticalCurvedList"/>
    <dgm:cxn modelId="{96D78073-C57C-6441-9566-8091B09A5C24}" type="presParOf" srcId="{C5C4F75A-F75F-1E4C-8777-92A922363923}" destId="{5F431373-57FA-C34E-9508-273DC59DA908}" srcOrd="6" destOrd="0" presId="urn:microsoft.com/office/officeart/2008/layout/VerticalCurvedList"/>
    <dgm:cxn modelId="{A873DA4F-BC01-BD4A-B29A-5AAF725DC682}" type="presParOf" srcId="{5F431373-57FA-C34E-9508-273DC59DA908}" destId="{714B940A-6524-8D46-86F2-051A2831811E}" srcOrd="0" destOrd="0" presId="urn:microsoft.com/office/officeart/2008/layout/VerticalCurvedList"/>
    <dgm:cxn modelId="{6705FEB7-7E96-B54F-9722-84B8CF216F72}" type="presParOf" srcId="{C5C4F75A-F75F-1E4C-8777-92A922363923}" destId="{BDE89278-4050-094E-A637-0DBD6CE29D9D}" srcOrd="7" destOrd="0" presId="urn:microsoft.com/office/officeart/2008/layout/VerticalCurvedList"/>
    <dgm:cxn modelId="{B8B2C2F5-D966-E342-A88A-DD9F7A20042D}" type="presParOf" srcId="{C5C4F75A-F75F-1E4C-8777-92A922363923}" destId="{FD5B749D-955B-8647-A1CD-0DD60ED2036E}" srcOrd="8" destOrd="0" presId="urn:microsoft.com/office/officeart/2008/layout/VerticalCurvedList"/>
    <dgm:cxn modelId="{F50E87A5-1DD3-2142-BDE8-927716B4EF20}" type="presParOf" srcId="{FD5B749D-955B-8647-A1CD-0DD60ED2036E}" destId="{DB4DCDA8-C8F1-B745-993E-DB33A2EA7F0A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2C3A1A-40E0-3B4F-9438-29A3CF21352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34AEE73-ECC6-104B-B8F4-A50EBEABE3F4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Angular web-based UI </a:t>
          </a:r>
        </a:p>
      </dgm:t>
    </dgm:pt>
    <dgm:pt modelId="{363BFA2D-AD56-8547-9806-760F567E70FA}" type="parTrans" cxnId="{D1AC9541-492F-D34E-93E5-952B61BFC0EF}">
      <dgm:prSet/>
      <dgm:spPr/>
      <dgm:t>
        <a:bodyPr/>
        <a:lstStyle/>
        <a:p>
          <a:endParaRPr lang="en-US"/>
        </a:p>
      </dgm:t>
    </dgm:pt>
    <dgm:pt modelId="{05BC3BF2-0522-9F44-BBAC-66C448CB0DB3}" type="sibTrans" cxnId="{D1AC9541-492F-D34E-93E5-952B61BFC0EF}">
      <dgm:prSet/>
      <dgm:spPr/>
      <dgm:t>
        <a:bodyPr/>
        <a:lstStyle/>
        <a:p>
          <a:endParaRPr lang="en-US"/>
        </a:p>
      </dgm:t>
    </dgm:pt>
    <dgm:pt modelId="{1AF6BCB4-A947-8A44-B85E-2D8AF6F3B31F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Django backend</a:t>
          </a:r>
        </a:p>
      </dgm:t>
    </dgm:pt>
    <dgm:pt modelId="{3C56C041-06BB-6A45-BA93-DA0DBC80C356}" type="parTrans" cxnId="{24C41CE6-79BF-0147-9D81-C83C4AE5DC4F}">
      <dgm:prSet/>
      <dgm:spPr/>
      <dgm:t>
        <a:bodyPr/>
        <a:lstStyle/>
        <a:p>
          <a:endParaRPr lang="en-US"/>
        </a:p>
      </dgm:t>
    </dgm:pt>
    <dgm:pt modelId="{8D209FB7-C400-8F4A-A805-B726FABCABEA}" type="sibTrans" cxnId="{24C41CE6-79BF-0147-9D81-C83C4AE5DC4F}">
      <dgm:prSet/>
      <dgm:spPr/>
      <dgm:t>
        <a:bodyPr/>
        <a:lstStyle/>
        <a:p>
          <a:endParaRPr lang="en-US"/>
        </a:p>
      </dgm:t>
    </dgm:pt>
    <dgm:pt modelId="{07E99645-03DD-3445-B4F1-0DCC74DD8CDB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QG module, responsible with the question generation</a:t>
          </a:r>
        </a:p>
      </dgm:t>
    </dgm:pt>
    <dgm:pt modelId="{85413040-2F58-244B-B617-ED86FB0A9E26}" type="parTrans" cxnId="{BAA7B5E4-601E-7B41-8AC4-055856C91A13}">
      <dgm:prSet/>
      <dgm:spPr/>
      <dgm:t>
        <a:bodyPr/>
        <a:lstStyle/>
        <a:p>
          <a:endParaRPr lang="en-US"/>
        </a:p>
      </dgm:t>
    </dgm:pt>
    <dgm:pt modelId="{FFE08156-A559-B848-AC55-DBE2C8CFECB6}" type="sibTrans" cxnId="{BAA7B5E4-601E-7B41-8AC4-055856C91A13}">
      <dgm:prSet/>
      <dgm:spPr/>
      <dgm:t>
        <a:bodyPr/>
        <a:lstStyle/>
        <a:p>
          <a:endParaRPr lang="en-US"/>
        </a:p>
      </dgm:t>
    </dgm:pt>
    <dgm:pt modelId="{A1CF5691-A485-4A8A-80E4-2B706AD2C303}" type="pres">
      <dgm:prSet presAssocID="{7E2C3A1A-40E0-3B4F-9438-29A3CF213523}" presName="root" presStyleCnt="0">
        <dgm:presLayoutVars>
          <dgm:dir/>
          <dgm:resizeHandles val="exact"/>
        </dgm:presLayoutVars>
      </dgm:prSet>
      <dgm:spPr/>
    </dgm:pt>
    <dgm:pt modelId="{83824E76-308E-404B-AC8B-2036F910EAFF}" type="pres">
      <dgm:prSet presAssocID="{734AEE73-ECC6-104B-B8F4-A50EBEABE3F4}" presName="compNode" presStyleCnt="0"/>
      <dgm:spPr/>
    </dgm:pt>
    <dgm:pt modelId="{D9DECDE2-294E-46A1-8250-3F865387F2F8}" type="pres">
      <dgm:prSet presAssocID="{734AEE73-ECC6-104B-B8F4-A50EBEABE3F4}" presName="iconBgRect" presStyleLbl="bgShp" presStyleIdx="0" presStyleCnt="3"/>
      <dgm:spPr/>
    </dgm:pt>
    <dgm:pt modelId="{EBAE3E49-3EC5-4F3F-B618-689FD392573F}" type="pres">
      <dgm:prSet presAssocID="{734AEE73-ECC6-104B-B8F4-A50EBEABE3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74A49F9-561C-42D8-B882-FC54069B0AF6}" type="pres">
      <dgm:prSet presAssocID="{734AEE73-ECC6-104B-B8F4-A50EBEABE3F4}" presName="spaceRect" presStyleCnt="0"/>
      <dgm:spPr/>
    </dgm:pt>
    <dgm:pt modelId="{51DA8789-5BF0-415B-8143-8CAF8EE308C1}" type="pres">
      <dgm:prSet presAssocID="{734AEE73-ECC6-104B-B8F4-A50EBEABE3F4}" presName="textRect" presStyleLbl="revTx" presStyleIdx="0" presStyleCnt="3">
        <dgm:presLayoutVars>
          <dgm:chMax val="1"/>
          <dgm:chPref val="1"/>
        </dgm:presLayoutVars>
      </dgm:prSet>
      <dgm:spPr/>
    </dgm:pt>
    <dgm:pt modelId="{65938A04-5452-4618-BBB6-C028F7B46446}" type="pres">
      <dgm:prSet presAssocID="{05BC3BF2-0522-9F44-BBAC-66C448CB0DB3}" presName="sibTrans" presStyleCnt="0"/>
      <dgm:spPr/>
    </dgm:pt>
    <dgm:pt modelId="{FABE9CA1-2C35-456C-ADAF-483C24845453}" type="pres">
      <dgm:prSet presAssocID="{1AF6BCB4-A947-8A44-B85E-2D8AF6F3B31F}" presName="compNode" presStyleCnt="0"/>
      <dgm:spPr/>
    </dgm:pt>
    <dgm:pt modelId="{01F68241-3AF7-4D49-8AD8-B48A91554A11}" type="pres">
      <dgm:prSet presAssocID="{1AF6BCB4-A947-8A44-B85E-2D8AF6F3B31F}" presName="iconBgRect" presStyleLbl="bgShp" presStyleIdx="1" presStyleCnt="3"/>
      <dgm:spPr/>
    </dgm:pt>
    <dgm:pt modelId="{13AB9225-589C-4A53-9CEA-D53EDB5B3C54}" type="pres">
      <dgm:prSet presAssocID="{1AF6BCB4-A947-8A44-B85E-2D8AF6F3B3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AD983F6-17E0-43AA-AF28-3E862BE6D701}" type="pres">
      <dgm:prSet presAssocID="{1AF6BCB4-A947-8A44-B85E-2D8AF6F3B31F}" presName="spaceRect" presStyleCnt="0"/>
      <dgm:spPr/>
    </dgm:pt>
    <dgm:pt modelId="{6DDB165B-AEE1-45E5-BEC4-9AF5989037C6}" type="pres">
      <dgm:prSet presAssocID="{1AF6BCB4-A947-8A44-B85E-2D8AF6F3B31F}" presName="textRect" presStyleLbl="revTx" presStyleIdx="1" presStyleCnt="3">
        <dgm:presLayoutVars>
          <dgm:chMax val="1"/>
          <dgm:chPref val="1"/>
        </dgm:presLayoutVars>
      </dgm:prSet>
      <dgm:spPr/>
    </dgm:pt>
    <dgm:pt modelId="{940949AC-8F74-49D3-BA55-B1E51010718F}" type="pres">
      <dgm:prSet presAssocID="{8D209FB7-C400-8F4A-A805-B726FABCABEA}" presName="sibTrans" presStyleCnt="0"/>
      <dgm:spPr/>
    </dgm:pt>
    <dgm:pt modelId="{633A732D-978F-4DE1-8A71-AD47DB1B2612}" type="pres">
      <dgm:prSet presAssocID="{07E99645-03DD-3445-B4F1-0DCC74DD8CDB}" presName="compNode" presStyleCnt="0"/>
      <dgm:spPr/>
    </dgm:pt>
    <dgm:pt modelId="{6C4E8D80-97E2-407C-963C-6FFF1E52BBF6}" type="pres">
      <dgm:prSet presAssocID="{07E99645-03DD-3445-B4F1-0DCC74DD8CDB}" presName="iconBgRect" presStyleLbl="bgShp" presStyleIdx="2" presStyleCnt="3"/>
      <dgm:spPr/>
    </dgm:pt>
    <dgm:pt modelId="{73FB3AFE-42AE-4FB5-936C-B923F4E88CBB}" type="pres">
      <dgm:prSet presAssocID="{07E99645-03DD-3445-B4F1-0DCC74DD8C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72330DA-AAAF-4693-BB10-3B2F9A7D9A83}" type="pres">
      <dgm:prSet presAssocID="{07E99645-03DD-3445-B4F1-0DCC74DD8CDB}" presName="spaceRect" presStyleCnt="0"/>
      <dgm:spPr/>
    </dgm:pt>
    <dgm:pt modelId="{51993635-1B0C-44CC-8140-1CA0CA0650D5}" type="pres">
      <dgm:prSet presAssocID="{07E99645-03DD-3445-B4F1-0DCC74DD8CD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1AC9541-492F-D34E-93E5-952B61BFC0EF}" srcId="{7E2C3A1A-40E0-3B4F-9438-29A3CF213523}" destId="{734AEE73-ECC6-104B-B8F4-A50EBEABE3F4}" srcOrd="0" destOrd="0" parTransId="{363BFA2D-AD56-8547-9806-760F567E70FA}" sibTransId="{05BC3BF2-0522-9F44-BBAC-66C448CB0DB3}"/>
    <dgm:cxn modelId="{B0C3E254-A8FE-F344-9130-19EBE809F83B}" type="presOf" srcId="{07E99645-03DD-3445-B4F1-0DCC74DD8CDB}" destId="{51993635-1B0C-44CC-8140-1CA0CA0650D5}" srcOrd="0" destOrd="0" presId="urn:microsoft.com/office/officeart/2018/5/layout/IconCircleLabelList"/>
    <dgm:cxn modelId="{CE761D5E-C902-1840-B01A-0B45D273CA26}" type="presOf" srcId="{734AEE73-ECC6-104B-B8F4-A50EBEABE3F4}" destId="{51DA8789-5BF0-415B-8143-8CAF8EE308C1}" srcOrd="0" destOrd="0" presId="urn:microsoft.com/office/officeart/2018/5/layout/IconCircleLabelList"/>
    <dgm:cxn modelId="{7148387A-15FD-B543-B6A1-69EE040EFD24}" type="presOf" srcId="{1AF6BCB4-A947-8A44-B85E-2D8AF6F3B31F}" destId="{6DDB165B-AEE1-45E5-BEC4-9AF5989037C6}" srcOrd="0" destOrd="0" presId="urn:microsoft.com/office/officeart/2018/5/layout/IconCircleLabelList"/>
    <dgm:cxn modelId="{EBB32F99-66E2-5743-AB0B-9BFA964780CD}" type="presOf" srcId="{7E2C3A1A-40E0-3B4F-9438-29A3CF213523}" destId="{A1CF5691-A485-4A8A-80E4-2B706AD2C303}" srcOrd="0" destOrd="0" presId="urn:microsoft.com/office/officeart/2018/5/layout/IconCircleLabelList"/>
    <dgm:cxn modelId="{BAA7B5E4-601E-7B41-8AC4-055856C91A13}" srcId="{7E2C3A1A-40E0-3B4F-9438-29A3CF213523}" destId="{07E99645-03DD-3445-B4F1-0DCC74DD8CDB}" srcOrd="2" destOrd="0" parTransId="{85413040-2F58-244B-B617-ED86FB0A9E26}" sibTransId="{FFE08156-A559-B848-AC55-DBE2C8CFECB6}"/>
    <dgm:cxn modelId="{24C41CE6-79BF-0147-9D81-C83C4AE5DC4F}" srcId="{7E2C3A1A-40E0-3B4F-9438-29A3CF213523}" destId="{1AF6BCB4-A947-8A44-B85E-2D8AF6F3B31F}" srcOrd="1" destOrd="0" parTransId="{3C56C041-06BB-6A45-BA93-DA0DBC80C356}" sibTransId="{8D209FB7-C400-8F4A-A805-B726FABCABEA}"/>
    <dgm:cxn modelId="{E87DD62D-E4B4-5F49-96F2-AA39464FFA87}" type="presParOf" srcId="{A1CF5691-A485-4A8A-80E4-2B706AD2C303}" destId="{83824E76-308E-404B-AC8B-2036F910EAFF}" srcOrd="0" destOrd="0" presId="urn:microsoft.com/office/officeart/2018/5/layout/IconCircleLabelList"/>
    <dgm:cxn modelId="{6961A3C1-1FA6-004E-AF12-11FDF10BA4AD}" type="presParOf" srcId="{83824E76-308E-404B-AC8B-2036F910EAFF}" destId="{D9DECDE2-294E-46A1-8250-3F865387F2F8}" srcOrd="0" destOrd="0" presId="urn:microsoft.com/office/officeart/2018/5/layout/IconCircleLabelList"/>
    <dgm:cxn modelId="{8F48FA3F-2DA3-C942-A808-C9C72DBC2927}" type="presParOf" srcId="{83824E76-308E-404B-AC8B-2036F910EAFF}" destId="{EBAE3E49-3EC5-4F3F-B618-689FD392573F}" srcOrd="1" destOrd="0" presId="urn:microsoft.com/office/officeart/2018/5/layout/IconCircleLabelList"/>
    <dgm:cxn modelId="{D156D442-AE48-8441-86D6-FC18CFF0258C}" type="presParOf" srcId="{83824E76-308E-404B-AC8B-2036F910EAFF}" destId="{474A49F9-561C-42D8-B882-FC54069B0AF6}" srcOrd="2" destOrd="0" presId="urn:microsoft.com/office/officeart/2018/5/layout/IconCircleLabelList"/>
    <dgm:cxn modelId="{0DDE3159-A16B-9B44-A40D-5EE0EECC135D}" type="presParOf" srcId="{83824E76-308E-404B-AC8B-2036F910EAFF}" destId="{51DA8789-5BF0-415B-8143-8CAF8EE308C1}" srcOrd="3" destOrd="0" presId="urn:microsoft.com/office/officeart/2018/5/layout/IconCircleLabelList"/>
    <dgm:cxn modelId="{0C578BD4-08AE-624B-8060-DD5B5DD8F997}" type="presParOf" srcId="{A1CF5691-A485-4A8A-80E4-2B706AD2C303}" destId="{65938A04-5452-4618-BBB6-C028F7B46446}" srcOrd="1" destOrd="0" presId="urn:microsoft.com/office/officeart/2018/5/layout/IconCircleLabelList"/>
    <dgm:cxn modelId="{D612E117-88FB-EA4F-BC39-3370DC9AE689}" type="presParOf" srcId="{A1CF5691-A485-4A8A-80E4-2B706AD2C303}" destId="{FABE9CA1-2C35-456C-ADAF-483C24845453}" srcOrd="2" destOrd="0" presId="urn:microsoft.com/office/officeart/2018/5/layout/IconCircleLabelList"/>
    <dgm:cxn modelId="{E9649E54-FD4C-B04B-B42C-73C5A0C540AD}" type="presParOf" srcId="{FABE9CA1-2C35-456C-ADAF-483C24845453}" destId="{01F68241-3AF7-4D49-8AD8-B48A91554A11}" srcOrd="0" destOrd="0" presId="urn:microsoft.com/office/officeart/2018/5/layout/IconCircleLabelList"/>
    <dgm:cxn modelId="{18835270-872C-B241-B067-487978D0FB3B}" type="presParOf" srcId="{FABE9CA1-2C35-456C-ADAF-483C24845453}" destId="{13AB9225-589C-4A53-9CEA-D53EDB5B3C54}" srcOrd="1" destOrd="0" presId="urn:microsoft.com/office/officeart/2018/5/layout/IconCircleLabelList"/>
    <dgm:cxn modelId="{1C9D97DE-5326-224F-A4BC-B5A8AEFD1F7B}" type="presParOf" srcId="{FABE9CA1-2C35-456C-ADAF-483C24845453}" destId="{3AD983F6-17E0-43AA-AF28-3E862BE6D701}" srcOrd="2" destOrd="0" presId="urn:microsoft.com/office/officeart/2018/5/layout/IconCircleLabelList"/>
    <dgm:cxn modelId="{6F0B9916-1E31-9E4D-B8AE-9681C30CD6D1}" type="presParOf" srcId="{FABE9CA1-2C35-456C-ADAF-483C24845453}" destId="{6DDB165B-AEE1-45E5-BEC4-9AF5989037C6}" srcOrd="3" destOrd="0" presId="urn:microsoft.com/office/officeart/2018/5/layout/IconCircleLabelList"/>
    <dgm:cxn modelId="{845BB9D0-D840-C945-9B85-9BCBDB770358}" type="presParOf" srcId="{A1CF5691-A485-4A8A-80E4-2B706AD2C303}" destId="{940949AC-8F74-49D3-BA55-B1E51010718F}" srcOrd="3" destOrd="0" presId="urn:microsoft.com/office/officeart/2018/5/layout/IconCircleLabelList"/>
    <dgm:cxn modelId="{CA00B006-441C-FC49-8A4B-422DDE92C407}" type="presParOf" srcId="{A1CF5691-A485-4A8A-80E4-2B706AD2C303}" destId="{633A732D-978F-4DE1-8A71-AD47DB1B2612}" srcOrd="4" destOrd="0" presId="urn:microsoft.com/office/officeart/2018/5/layout/IconCircleLabelList"/>
    <dgm:cxn modelId="{EDF822CB-F036-C64C-89C9-B43E1CE96D80}" type="presParOf" srcId="{633A732D-978F-4DE1-8A71-AD47DB1B2612}" destId="{6C4E8D80-97E2-407C-963C-6FFF1E52BBF6}" srcOrd="0" destOrd="0" presId="urn:microsoft.com/office/officeart/2018/5/layout/IconCircleLabelList"/>
    <dgm:cxn modelId="{EB9DC03F-C2CA-144E-8841-91446A4A6847}" type="presParOf" srcId="{633A732D-978F-4DE1-8A71-AD47DB1B2612}" destId="{73FB3AFE-42AE-4FB5-936C-B923F4E88CBB}" srcOrd="1" destOrd="0" presId="urn:microsoft.com/office/officeart/2018/5/layout/IconCircleLabelList"/>
    <dgm:cxn modelId="{17D1D3FB-0A34-564F-8F7F-1E837930A730}" type="presParOf" srcId="{633A732D-978F-4DE1-8A71-AD47DB1B2612}" destId="{F72330DA-AAAF-4693-BB10-3B2F9A7D9A83}" srcOrd="2" destOrd="0" presId="urn:microsoft.com/office/officeart/2018/5/layout/IconCircleLabelList"/>
    <dgm:cxn modelId="{D78DCC10-0FD2-4148-902A-F8712A25EA64}" type="presParOf" srcId="{633A732D-978F-4DE1-8A71-AD47DB1B2612}" destId="{51993635-1B0C-44CC-8140-1CA0CA0650D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617102-E39A-7A47-8F5D-5D85DCD6C347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15052DBA-6830-2047-8AAB-90C3E5FF69E1}">
      <dgm:prSet phldrT="[Text]"/>
      <dgm:spPr/>
      <dgm:t>
        <a:bodyPr/>
        <a:lstStyle/>
        <a:p>
          <a:r>
            <a:rPr lang="en-US" dirty="0"/>
            <a:t>Python 3.7</a:t>
          </a:r>
        </a:p>
      </dgm:t>
    </dgm:pt>
    <dgm:pt modelId="{1C856752-A682-2E4C-9433-809F92EDCC55}" type="parTrans" cxnId="{9FFCC0E2-3D64-5547-9B6B-07CFE914CA12}">
      <dgm:prSet/>
      <dgm:spPr/>
      <dgm:t>
        <a:bodyPr/>
        <a:lstStyle/>
        <a:p>
          <a:endParaRPr lang="en-US"/>
        </a:p>
      </dgm:t>
    </dgm:pt>
    <dgm:pt modelId="{485A1379-B379-9649-8AFA-3ED2C500B4C3}" type="sibTrans" cxnId="{9FFCC0E2-3D64-5547-9B6B-07CFE914CA12}">
      <dgm:prSet/>
      <dgm:spPr/>
      <dgm:t>
        <a:bodyPr/>
        <a:lstStyle/>
        <a:p>
          <a:endParaRPr lang="en-US"/>
        </a:p>
      </dgm:t>
    </dgm:pt>
    <dgm:pt modelId="{581C10FE-33CF-7D4D-8345-8F1016495CFF}">
      <dgm:prSet phldrT="[Text]"/>
      <dgm:spPr/>
      <dgm:t>
        <a:bodyPr/>
        <a:lstStyle/>
        <a:p>
          <a:r>
            <a:rPr lang="en-US" dirty="0" err="1"/>
            <a:t>SpaCy</a:t>
          </a:r>
          <a:endParaRPr lang="en-US" dirty="0"/>
        </a:p>
      </dgm:t>
    </dgm:pt>
    <dgm:pt modelId="{8F971AE9-5B0B-9548-A62C-7412D1626636}" type="parTrans" cxnId="{707F1288-F174-8E4C-AE5A-7380DE99CB73}">
      <dgm:prSet/>
      <dgm:spPr/>
      <dgm:t>
        <a:bodyPr/>
        <a:lstStyle/>
        <a:p>
          <a:endParaRPr lang="en-US"/>
        </a:p>
      </dgm:t>
    </dgm:pt>
    <dgm:pt modelId="{BEAA6E42-02B8-B540-A1C9-DC0011DE0014}" type="sibTrans" cxnId="{707F1288-F174-8E4C-AE5A-7380DE99CB73}">
      <dgm:prSet/>
      <dgm:spPr/>
      <dgm:t>
        <a:bodyPr/>
        <a:lstStyle/>
        <a:p>
          <a:endParaRPr lang="en-US"/>
        </a:p>
      </dgm:t>
    </dgm:pt>
    <dgm:pt modelId="{B9BC1B54-CF7C-474C-B7AC-FECE922FBCB8}">
      <dgm:prSet/>
      <dgm:spPr/>
      <dgm:t>
        <a:bodyPr/>
        <a:lstStyle/>
        <a:p>
          <a:r>
            <a:rPr lang="en-US" dirty="0"/>
            <a:t>NLTK</a:t>
          </a:r>
        </a:p>
      </dgm:t>
    </dgm:pt>
    <dgm:pt modelId="{B1CE4ED7-B69C-C545-AE55-CBCBD1988114}" type="parTrans" cxnId="{8F682C87-BD08-DA49-BB83-0F204F1B9E7E}">
      <dgm:prSet/>
      <dgm:spPr/>
      <dgm:t>
        <a:bodyPr/>
        <a:lstStyle/>
        <a:p>
          <a:endParaRPr lang="en-US"/>
        </a:p>
      </dgm:t>
    </dgm:pt>
    <dgm:pt modelId="{2A779164-12FD-8244-A9F6-881D6F6BACF8}" type="sibTrans" cxnId="{8F682C87-BD08-DA49-BB83-0F204F1B9E7E}">
      <dgm:prSet/>
      <dgm:spPr/>
      <dgm:t>
        <a:bodyPr/>
        <a:lstStyle/>
        <a:p>
          <a:endParaRPr lang="en-US"/>
        </a:p>
      </dgm:t>
    </dgm:pt>
    <dgm:pt modelId="{22E20E7D-32CF-4A4A-85BB-F0B3EC995BFD}">
      <dgm:prSet/>
      <dgm:spPr/>
      <dgm:t>
        <a:bodyPr/>
        <a:lstStyle/>
        <a:p>
          <a:r>
            <a:rPr lang="en-US" dirty="0"/>
            <a:t>Classifiers </a:t>
          </a:r>
        </a:p>
      </dgm:t>
    </dgm:pt>
    <dgm:pt modelId="{FCA7F171-87C9-BD4B-9AFB-61E572F9012A}" type="parTrans" cxnId="{3727615C-CE7B-8045-8EE3-3BB2DFDC4AD2}">
      <dgm:prSet/>
      <dgm:spPr/>
      <dgm:t>
        <a:bodyPr/>
        <a:lstStyle/>
        <a:p>
          <a:endParaRPr lang="en-US"/>
        </a:p>
      </dgm:t>
    </dgm:pt>
    <dgm:pt modelId="{695AD22C-17FD-C441-904B-5BED0CA2A6CA}" type="sibTrans" cxnId="{3727615C-CE7B-8045-8EE3-3BB2DFDC4AD2}">
      <dgm:prSet/>
      <dgm:spPr/>
      <dgm:t>
        <a:bodyPr/>
        <a:lstStyle/>
        <a:p>
          <a:endParaRPr lang="en-US"/>
        </a:p>
      </dgm:t>
    </dgm:pt>
    <dgm:pt modelId="{46B9DF8C-03F7-CD45-8DCC-6D9D2400B45A}">
      <dgm:prSet/>
      <dgm:spPr/>
      <dgm:t>
        <a:bodyPr/>
        <a:lstStyle/>
        <a:p>
          <a:r>
            <a:rPr lang="en-US" dirty="0"/>
            <a:t>Regex Parser</a:t>
          </a:r>
        </a:p>
      </dgm:t>
    </dgm:pt>
    <dgm:pt modelId="{C580B3FF-833C-6544-8657-14026E012910}" type="parTrans" cxnId="{25C2F434-8ED0-5B4B-B507-86A055DCA60F}">
      <dgm:prSet/>
      <dgm:spPr/>
      <dgm:t>
        <a:bodyPr/>
        <a:lstStyle/>
        <a:p>
          <a:endParaRPr lang="en-US"/>
        </a:p>
      </dgm:t>
    </dgm:pt>
    <dgm:pt modelId="{B67935A6-B5AC-5247-A705-EC2638433BC4}" type="sibTrans" cxnId="{25C2F434-8ED0-5B4B-B507-86A055DCA60F}">
      <dgm:prSet/>
      <dgm:spPr/>
      <dgm:t>
        <a:bodyPr/>
        <a:lstStyle/>
        <a:p>
          <a:endParaRPr lang="en-US"/>
        </a:p>
      </dgm:t>
    </dgm:pt>
    <dgm:pt modelId="{2CAA7A00-9C92-0147-BFAA-94E34E4AB47E}">
      <dgm:prSet/>
      <dgm:spPr/>
      <dgm:t>
        <a:bodyPr/>
        <a:lstStyle/>
        <a:p>
          <a:r>
            <a:rPr lang="en-US" dirty="0"/>
            <a:t>POS Tagger</a:t>
          </a:r>
        </a:p>
      </dgm:t>
    </dgm:pt>
    <dgm:pt modelId="{8B3A8C99-BDC0-4445-92A2-FC19B2007DB6}" type="parTrans" cxnId="{D3735EDA-AAB5-B647-91D8-F2B19E0A58BB}">
      <dgm:prSet/>
      <dgm:spPr/>
      <dgm:t>
        <a:bodyPr/>
        <a:lstStyle/>
        <a:p>
          <a:endParaRPr lang="en-US"/>
        </a:p>
      </dgm:t>
    </dgm:pt>
    <dgm:pt modelId="{EA66EB27-8DA3-8649-A931-71253F9F50C6}" type="sibTrans" cxnId="{D3735EDA-AAB5-B647-91D8-F2B19E0A58BB}">
      <dgm:prSet/>
      <dgm:spPr/>
      <dgm:t>
        <a:bodyPr/>
        <a:lstStyle/>
        <a:p>
          <a:endParaRPr lang="en-US"/>
        </a:p>
      </dgm:t>
    </dgm:pt>
    <dgm:pt modelId="{FBC22E43-0B15-904A-A332-46B0B53DDA6E}">
      <dgm:prSet/>
      <dgm:spPr/>
      <dgm:t>
        <a:bodyPr/>
        <a:lstStyle/>
        <a:p>
          <a:r>
            <a:rPr lang="en-US" dirty="0"/>
            <a:t>NER Tagger</a:t>
          </a:r>
        </a:p>
      </dgm:t>
    </dgm:pt>
    <dgm:pt modelId="{CE76AD4A-9223-504C-9339-A88EBD260050}" type="parTrans" cxnId="{31DAF3BA-9371-0249-943B-09BDFA9C0E23}">
      <dgm:prSet/>
      <dgm:spPr/>
      <dgm:t>
        <a:bodyPr/>
        <a:lstStyle/>
        <a:p>
          <a:endParaRPr lang="en-US"/>
        </a:p>
      </dgm:t>
    </dgm:pt>
    <dgm:pt modelId="{DE75F808-D729-2148-91E6-9A50DA94DD29}" type="sibTrans" cxnId="{31DAF3BA-9371-0249-943B-09BDFA9C0E23}">
      <dgm:prSet/>
      <dgm:spPr/>
      <dgm:t>
        <a:bodyPr/>
        <a:lstStyle/>
        <a:p>
          <a:endParaRPr lang="en-US"/>
        </a:p>
      </dgm:t>
    </dgm:pt>
    <dgm:pt modelId="{C49F38AE-671D-504D-9075-5D38EA54F2EC}">
      <dgm:prSet/>
      <dgm:spPr/>
      <dgm:t>
        <a:bodyPr/>
        <a:lstStyle/>
        <a:p>
          <a:r>
            <a:rPr lang="en-US" dirty="0"/>
            <a:t>Tokenizer</a:t>
          </a:r>
        </a:p>
      </dgm:t>
    </dgm:pt>
    <dgm:pt modelId="{303777E4-CCDA-5541-9499-4575779E5D66}" type="parTrans" cxnId="{F94319A6-B48E-584B-902B-431A499D0A04}">
      <dgm:prSet/>
      <dgm:spPr/>
      <dgm:t>
        <a:bodyPr/>
        <a:lstStyle/>
        <a:p>
          <a:endParaRPr lang="en-US"/>
        </a:p>
      </dgm:t>
    </dgm:pt>
    <dgm:pt modelId="{BECB0275-4E92-4D4F-921B-B89652A6BC5C}" type="sibTrans" cxnId="{F94319A6-B48E-584B-902B-431A499D0A04}">
      <dgm:prSet/>
      <dgm:spPr/>
      <dgm:t>
        <a:bodyPr/>
        <a:lstStyle/>
        <a:p>
          <a:endParaRPr lang="en-US"/>
        </a:p>
      </dgm:t>
    </dgm:pt>
    <dgm:pt modelId="{EF3D7578-D3B3-DD42-A4D6-1C2AA8A9EE1E}">
      <dgm:prSet custScaleX="174919" custLinFactNeighborX="39187" custLinFactNeighborY="-3317"/>
      <dgm:spPr/>
      <dgm:t>
        <a:bodyPr/>
        <a:lstStyle/>
        <a:p>
          <a:r>
            <a:rPr lang="en-US"/>
            <a:t>corpus (to train data)</a:t>
          </a:r>
          <a:endParaRPr lang="en-US" dirty="0"/>
        </a:p>
      </dgm:t>
    </dgm:pt>
    <dgm:pt modelId="{107EBAE0-8A2A-2648-98AE-7AE7A695BB77}" type="parTrans" cxnId="{F8CC2CD3-9519-2E4C-89F8-E5CD081BB88E}">
      <dgm:prSet/>
      <dgm:spPr/>
      <dgm:t>
        <a:bodyPr/>
        <a:lstStyle/>
        <a:p>
          <a:endParaRPr lang="en-US"/>
        </a:p>
      </dgm:t>
    </dgm:pt>
    <dgm:pt modelId="{36F86770-42C7-C842-BA5D-E44F46DECB03}" type="sibTrans" cxnId="{F8CC2CD3-9519-2E4C-89F8-E5CD081BB88E}">
      <dgm:prSet/>
      <dgm:spPr/>
      <dgm:t>
        <a:bodyPr/>
        <a:lstStyle/>
        <a:p>
          <a:endParaRPr lang="en-US"/>
        </a:p>
      </dgm:t>
    </dgm:pt>
    <dgm:pt modelId="{50F73F0F-2644-2C45-A23C-DF5EAFC39043}" type="pres">
      <dgm:prSet presAssocID="{B0617102-E39A-7A47-8F5D-5D85DCD6C34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03CCC9E-A22D-2C47-8C96-9E6CCFAE5BBC}" type="pres">
      <dgm:prSet presAssocID="{15052DBA-6830-2047-8AAB-90C3E5FF69E1}" presName="gear1" presStyleLbl="node1" presStyleIdx="0" presStyleCnt="3">
        <dgm:presLayoutVars>
          <dgm:chMax val="1"/>
          <dgm:bulletEnabled val="1"/>
        </dgm:presLayoutVars>
      </dgm:prSet>
      <dgm:spPr/>
    </dgm:pt>
    <dgm:pt modelId="{14ACEE6A-E4D6-174F-9561-89253E5C2E2C}" type="pres">
      <dgm:prSet presAssocID="{15052DBA-6830-2047-8AAB-90C3E5FF69E1}" presName="gear1srcNode" presStyleLbl="node1" presStyleIdx="0" presStyleCnt="3"/>
      <dgm:spPr/>
    </dgm:pt>
    <dgm:pt modelId="{FE9EB5D2-73EA-5648-8BEC-B6798D77AB6F}" type="pres">
      <dgm:prSet presAssocID="{15052DBA-6830-2047-8AAB-90C3E5FF69E1}" presName="gear1dstNode" presStyleLbl="node1" presStyleIdx="0" presStyleCnt="3"/>
      <dgm:spPr/>
    </dgm:pt>
    <dgm:pt modelId="{19542CE1-BCD5-0349-B187-57C387D7A185}" type="pres">
      <dgm:prSet presAssocID="{B9BC1B54-CF7C-474C-B7AC-FECE922FBCB8}" presName="gear2" presStyleLbl="node1" presStyleIdx="1" presStyleCnt="3">
        <dgm:presLayoutVars>
          <dgm:chMax val="1"/>
          <dgm:bulletEnabled val="1"/>
        </dgm:presLayoutVars>
      </dgm:prSet>
      <dgm:spPr/>
    </dgm:pt>
    <dgm:pt modelId="{0C213B1A-BD38-4440-918B-4581DD868887}" type="pres">
      <dgm:prSet presAssocID="{B9BC1B54-CF7C-474C-B7AC-FECE922FBCB8}" presName="gear2srcNode" presStyleLbl="node1" presStyleIdx="1" presStyleCnt="3"/>
      <dgm:spPr/>
    </dgm:pt>
    <dgm:pt modelId="{559AC224-E001-064B-B4D4-5C58415753ED}" type="pres">
      <dgm:prSet presAssocID="{B9BC1B54-CF7C-474C-B7AC-FECE922FBCB8}" presName="gear2dstNode" presStyleLbl="node1" presStyleIdx="1" presStyleCnt="3"/>
      <dgm:spPr/>
    </dgm:pt>
    <dgm:pt modelId="{4EF76434-790C-1C46-AFE4-8A5F86D38B98}" type="pres">
      <dgm:prSet presAssocID="{B9BC1B54-CF7C-474C-B7AC-FECE922FBCB8}" presName="gear2ch" presStyleLbl="fgAcc1" presStyleIdx="0" presStyleCnt="2" custScaleX="158603" custScaleY="101961" custLinFactNeighborX="-22691" custLinFactNeighborY="19519">
        <dgm:presLayoutVars>
          <dgm:chMax val="0"/>
          <dgm:bulletEnabled val="1"/>
        </dgm:presLayoutVars>
      </dgm:prSet>
      <dgm:spPr/>
    </dgm:pt>
    <dgm:pt modelId="{8086B67D-4CFF-704B-9C14-E77253D9C927}" type="pres">
      <dgm:prSet presAssocID="{581C10FE-33CF-7D4D-8345-8F1016495CFF}" presName="gear3" presStyleLbl="node1" presStyleIdx="2" presStyleCnt="3"/>
      <dgm:spPr/>
    </dgm:pt>
    <dgm:pt modelId="{2029BB5D-FFA2-8846-8780-F0ADA4E8EC11}" type="pres">
      <dgm:prSet presAssocID="{581C10FE-33CF-7D4D-8345-8F1016495CF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8AC397E-9CFC-4140-89D1-413E5389BCDE}" type="pres">
      <dgm:prSet presAssocID="{581C10FE-33CF-7D4D-8345-8F1016495CFF}" presName="gear3srcNode" presStyleLbl="node1" presStyleIdx="2" presStyleCnt="3"/>
      <dgm:spPr/>
    </dgm:pt>
    <dgm:pt modelId="{1577263F-E6D6-4049-BA4D-6197417ED2A2}" type="pres">
      <dgm:prSet presAssocID="{581C10FE-33CF-7D4D-8345-8F1016495CFF}" presName="gear3dstNode" presStyleLbl="node1" presStyleIdx="2" presStyleCnt="3"/>
      <dgm:spPr/>
    </dgm:pt>
    <dgm:pt modelId="{E28F7C58-D9D5-B045-AF2F-1F3A95C6A941}" type="pres">
      <dgm:prSet presAssocID="{581C10FE-33CF-7D4D-8345-8F1016495CFF}" presName="gear3ch" presStyleLbl="fgAcc1" presStyleIdx="1" presStyleCnt="2" custScaleX="148663" custScaleY="105300" custLinFactNeighborX="26011" custLinFactNeighborY="-14297">
        <dgm:presLayoutVars>
          <dgm:chMax val="0"/>
          <dgm:bulletEnabled val="1"/>
        </dgm:presLayoutVars>
      </dgm:prSet>
      <dgm:spPr/>
    </dgm:pt>
    <dgm:pt modelId="{1BB75C45-7AEE-574F-BDBF-64621953EFAA}" type="pres">
      <dgm:prSet presAssocID="{485A1379-B379-9649-8AFA-3ED2C500B4C3}" presName="connector1" presStyleLbl="sibTrans2D1" presStyleIdx="0" presStyleCnt="3"/>
      <dgm:spPr/>
    </dgm:pt>
    <dgm:pt modelId="{2466A7FE-1B8D-9842-BD34-A354C964E308}" type="pres">
      <dgm:prSet presAssocID="{2A779164-12FD-8244-A9F6-881D6F6BACF8}" presName="connector2" presStyleLbl="sibTrans2D1" presStyleIdx="1" presStyleCnt="3"/>
      <dgm:spPr/>
    </dgm:pt>
    <dgm:pt modelId="{38913B46-9C7C-374F-9124-DAD947585099}" type="pres">
      <dgm:prSet presAssocID="{BEAA6E42-02B8-B540-A1C9-DC0011DE0014}" presName="connector3" presStyleLbl="sibTrans2D1" presStyleIdx="2" presStyleCnt="3"/>
      <dgm:spPr/>
    </dgm:pt>
  </dgm:ptLst>
  <dgm:cxnLst>
    <dgm:cxn modelId="{9C147101-6AE8-9141-ADC3-C83AFB8007E6}" type="presOf" srcId="{B9BC1B54-CF7C-474C-B7AC-FECE922FBCB8}" destId="{559AC224-E001-064B-B4D4-5C58415753ED}" srcOrd="2" destOrd="0" presId="urn:microsoft.com/office/officeart/2005/8/layout/gear1"/>
    <dgm:cxn modelId="{C6A28F10-AAC4-EA45-A47B-96C17CDD73FF}" type="presOf" srcId="{FBC22E43-0B15-904A-A332-46B0B53DDA6E}" destId="{E28F7C58-D9D5-B045-AF2F-1F3A95C6A941}" srcOrd="0" destOrd="1" presId="urn:microsoft.com/office/officeart/2005/8/layout/gear1"/>
    <dgm:cxn modelId="{0B3BF912-A957-0A4C-B04D-0E9AA5AA585A}" type="presOf" srcId="{2CAA7A00-9C92-0147-BFAA-94E34E4AB47E}" destId="{E28F7C58-D9D5-B045-AF2F-1F3A95C6A941}" srcOrd="0" destOrd="0" presId="urn:microsoft.com/office/officeart/2005/8/layout/gear1"/>
    <dgm:cxn modelId="{B826A415-72C5-4D4F-A551-A625EC840F7C}" type="presOf" srcId="{2A779164-12FD-8244-A9F6-881D6F6BACF8}" destId="{2466A7FE-1B8D-9842-BD34-A354C964E308}" srcOrd="0" destOrd="0" presId="urn:microsoft.com/office/officeart/2005/8/layout/gear1"/>
    <dgm:cxn modelId="{E0650E20-108E-754F-99E1-866A4C64B25A}" type="presOf" srcId="{581C10FE-33CF-7D4D-8345-8F1016495CFF}" destId="{2029BB5D-FFA2-8846-8780-F0ADA4E8EC11}" srcOrd="1" destOrd="0" presId="urn:microsoft.com/office/officeart/2005/8/layout/gear1"/>
    <dgm:cxn modelId="{25C2F434-8ED0-5B4B-B507-86A055DCA60F}" srcId="{B9BC1B54-CF7C-474C-B7AC-FECE922FBCB8}" destId="{46B9DF8C-03F7-CD45-8DCC-6D9D2400B45A}" srcOrd="1" destOrd="0" parTransId="{C580B3FF-833C-6544-8657-14026E012910}" sibTransId="{B67935A6-B5AC-5247-A705-EC2638433BC4}"/>
    <dgm:cxn modelId="{91F97D36-8902-A242-ADF9-77599707F170}" type="presOf" srcId="{22E20E7D-32CF-4A4A-85BB-F0B3EC995BFD}" destId="{4EF76434-790C-1C46-AFE4-8A5F86D38B98}" srcOrd="0" destOrd="0" presId="urn:microsoft.com/office/officeart/2005/8/layout/gear1"/>
    <dgm:cxn modelId="{8F688C36-4F03-A044-82E0-F6B658DE9C0F}" type="presOf" srcId="{581C10FE-33CF-7D4D-8345-8F1016495CFF}" destId="{8086B67D-4CFF-704B-9C14-E77253D9C927}" srcOrd="0" destOrd="0" presId="urn:microsoft.com/office/officeart/2005/8/layout/gear1"/>
    <dgm:cxn modelId="{B7230838-D2E6-A74B-93A9-9F08731BD531}" type="presOf" srcId="{581C10FE-33CF-7D4D-8345-8F1016495CFF}" destId="{1577263F-E6D6-4049-BA4D-6197417ED2A2}" srcOrd="3" destOrd="0" presId="urn:microsoft.com/office/officeart/2005/8/layout/gear1"/>
    <dgm:cxn modelId="{723C4441-5DF7-0548-BE2F-0F99B750017E}" type="presOf" srcId="{B9BC1B54-CF7C-474C-B7AC-FECE922FBCB8}" destId="{0C213B1A-BD38-4440-918B-4581DD868887}" srcOrd="1" destOrd="0" presId="urn:microsoft.com/office/officeart/2005/8/layout/gear1"/>
    <dgm:cxn modelId="{95A97E54-EA35-E84F-98C6-FA9FFC7C7A33}" type="presOf" srcId="{15052DBA-6830-2047-8AAB-90C3E5FF69E1}" destId="{14ACEE6A-E4D6-174F-9561-89253E5C2E2C}" srcOrd="1" destOrd="0" presId="urn:microsoft.com/office/officeart/2005/8/layout/gear1"/>
    <dgm:cxn modelId="{3727615C-CE7B-8045-8EE3-3BB2DFDC4AD2}" srcId="{B9BC1B54-CF7C-474C-B7AC-FECE922FBCB8}" destId="{22E20E7D-32CF-4A4A-85BB-F0B3EC995BFD}" srcOrd="0" destOrd="0" parTransId="{FCA7F171-87C9-BD4B-9AFB-61E572F9012A}" sibTransId="{695AD22C-17FD-C441-904B-5BED0CA2A6CA}"/>
    <dgm:cxn modelId="{3B0E795C-B7B6-4A4C-A048-4C8A13077754}" type="presOf" srcId="{EF3D7578-D3B3-DD42-A4D6-1C2AA8A9EE1E}" destId="{4EF76434-790C-1C46-AFE4-8A5F86D38B98}" srcOrd="0" destOrd="2" presId="urn:microsoft.com/office/officeart/2005/8/layout/gear1"/>
    <dgm:cxn modelId="{976F5F6E-FFF7-BF4E-87AC-06AC77C0B443}" type="presOf" srcId="{15052DBA-6830-2047-8AAB-90C3E5FF69E1}" destId="{703CCC9E-A22D-2C47-8C96-9E6CCFAE5BBC}" srcOrd="0" destOrd="0" presId="urn:microsoft.com/office/officeart/2005/8/layout/gear1"/>
    <dgm:cxn modelId="{9EF1417B-2E51-5F46-9074-6F1BEF8703C3}" type="presOf" srcId="{46B9DF8C-03F7-CD45-8DCC-6D9D2400B45A}" destId="{4EF76434-790C-1C46-AFE4-8A5F86D38B98}" srcOrd="0" destOrd="1" presId="urn:microsoft.com/office/officeart/2005/8/layout/gear1"/>
    <dgm:cxn modelId="{8F682C87-BD08-DA49-BB83-0F204F1B9E7E}" srcId="{B0617102-E39A-7A47-8F5D-5D85DCD6C347}" destId="{B9BC1B54-CF7C-474C-B7AC-FECE922FBCB8}" srcOrd="1" destOrd="0" parTransId="{B1CE4ED7-B69C-C545-AE55-CBCBD1988114}" sibTransId="{2A779164-12FD-8244-A9F6-881D6F6BACF8}"/>
    <dgm:cxn modelId="{707F1288-F174-8E4C-AE5A-7380DE99CB73}" srcId="{B0617102-E39A-7A47-8F5D-5D85DCD6C347}" destId="{581C10FE-33CF-7D4D-8345-8F1016495CFF}" srcOrd="2" destOrd="0" parTransId="{8F971AE9-5B0B-9548-A62C-7412D1626636}" sibTransId="{BEAA6E42-02B8-B540-A1C9-DC0011DE0014}"/>
    <dgm:cxn modelId="{62D9358D-2895-0E49-AA33-C6E34E1FD9AE}" type="presOf" srcId="{C49F38AE-671D-504D-9075-5D38EA54F2EC}" destId="{E28F7C58-D9D5-B045-AF2F-1F3A95C6A941}" srcOrd="0" destOrd="2" presId="urn:microsoft.com/office/officeart/2005/8/layout/gear1"/>
    <dgm:cxn modelId="{F51ADF8E-48C0-884F-ADF0-4ED41167E2B1}" type="presOf" srcId="{B9BC1B54-CF7C-474C-B7AC-FECE922FBCB8}" destId="{19542CE1-BCD5-0349-B187-57C387D7A185}" srcOrd="0" destOrd="0" presId="urn:microsoft.com/office/officeart/2005/8/layout/gear1"/>
    <dgm:cxn modelId="{FB2946A1-F6E8-C74D-9818-E79D832B33F3}" type="presOf" srcId="{BEAA6E42-02B8-B540-A1C9-DC0011DE0014}" destId="{38913B46-9C7C-374F-9124-DAD947585099}" srcOrd="0" destOrd="0" presId="urn:microsoft.com/office/officeart/2005/8/layout/gear1"/>
    <dgm:cxn modelId="{F94319A6-B48E-584B-902B-431A499D0A04}" srcId="{581C10FE-33CF-7D4D-8345-8F1016495CFF}" destId="{C49F38AE-671D-504D-9075-5D38EA54F2EC}" srcOrd="2" destOrd="0" parTransId="{303777E4-CCDA-5541-9499-4575779E5D66}" sibTransId="{BECB0275-4E92-4D4F-921B-B89652A6BC5C}"/>
    <dgm:cxn modelId="{31DAF3BA-9371-0249-943B-09BDFA9C0E23}" srcId="{581C10FE-33CF-7D4D-8345-8F1016495CFF}" destId="{FBC22E43-0B15-904A-A332-46B0B53DDA6E}" srcOrd="1" destOrd="0" parTransId="{CE76AD4A-9223-504C-9339-A88EBD260050}" sibTransId="{DE75F808-D729-2148-91E6-9A50DA94DD29}"/>
    <dgm:cxn modelId="{D61A1FC8-6AC9-3340-AA17-BD199069E48E}" type="presOf" srcId="{15052DBA-6830-2047-8AAB-90C3E5FF69E1}" destId="{FE9EB5D2-73EA-5648-8BEC-B6798D77AB6F}" srcOrd="2" destOrd="0" presId="urn:microsoft.com/office/officeart/2005/8/layout/gear1"/>
    <dgm:cxn modelId="{B27C3DD2-6C79-0F45-918D-56022CDBA97B}" type="presOf" srcId="{B0617102-E39A-7A47-8F5D-5D85DCD6C347}" destId="{50F73F0F-2644-2C45-A23C-DF5EAFC39043}" srcOrd="0" destOrd="0" presId="urn:microsoft.com/office/officeart/2005/8/layout/gear1"/>
    <dgm:cxn modelId="{F8CC2CD3-9519-2E4C-89F8-E5CD081BB88E}" srcId="{B9BC1B54-CF7C-474C-B7AC-FECE922FBCB8}" destId="{EF3D7578-D3B3-DD42-A4D6-1C2AA8A9EE1E}" srcOrd="2" destOrd="0" parTransId="{107EBAE0-8A2A-2648-98AE-7AE7A695BB77}" sibTransId="{36F86770-42C7-C842-BA5D-E44F46DECB03}"/>
    <dgm:cxn modelId="{7C5EDED6-9DE0-584F-A8FE-A3794E75A911}" type="presOf" srcId="{581C10FE-33CF-7D4D-8345-8F1016495CFF}" destId="{B8AC397E-9CFC-4140-89D1-413E5389BCDE}" srcOrd="2" destOrd="0" presId="urn:microsoft.com/office/officeart/2005/8/layout/gear1"/>
    <dgm:cxn modelId="{D3735EDA-AAB5-B647-91D8-F2B19E0A58BB}" srcId="{581C10FE-33CF-7D4D-8345-8F1016495CFF}" destId="{2CAA7A00-9C92-0147-BFAA-94E34E4AB47E}" srcOrd="0" destOrd="0" parTransId="{8B3A8C99-BDC0-4445-92A2-FC19B2007DB6}" sibTransId="{EA66EB27-8DA3-8649-A931-71253F9F50C6}"/>
    <dgm:cxn modelId="{828E10DC-5052-5D45-9D9F-0C062874C8D0}" type="presOf" srcId="{485A1379-B379-9649-8AFA-3ED2C500B4C3}" destId="{1BB75C45-7AEE-574F-BDBF-64621953EFAA}" srcOrd="0" destOrd="0" presId="urn:microsoft.com/office/officeart/2005/8/layout/gear1"/>
    <dgm:cxn modelId="{9FFCC0E2-3D64-5547-9B6B-07CFE914CA12}" srcId="{B0617102-E39A-7A47-8F5D-5D85DCD6C347}" destId="{15052DBA-6830-2047-8AAB-90C3E5FF69E1}" srcOrd="0" destOrd="0" parTransId="{1C856752-A682-2E4C-9433-809F92EDCC55}" sibTransId="{485A1379-B379-9649-8AFA-3ED2C500B4C3}"/>
    <dgm:cxn modelId="{586B4BD7-C55D-EB41-BA74-E92356F21BC4}" type="presParOf" srcId="{50F73F0F-2644-2C45-A23C-DF5EAFC39043}" destId="{703CCC9E-A22D-2C47-8C96-9E6CCFAE5BBC}" srcOrd="0" destOrd="0" presId="urn:microsoft.com/office/officeart/2005/8/layout/gear1"/>
    <dgm:cxn modelId="{5F617EF8-25EA-0C4A-9313-02BB7386B9DB}" type="presParOf" srcId="{50F73F0F-2644-2C45-A23C-DF5EAFC39043}" destId="{14ACEE6A-E4D6-174F-9561-89253E5C2E2C}" srcOrd="1" destOrd="0" presId="urn:microsoft.com/office/officeart/2005/8/layout/gear1"/>
    <dgm:cxn modelId="{84D7474E-C055-804B-A2DC-7DC169BEEB32}" type="presParOf" srcId="{50F73F0F-2644-2C45-A23C-DF5EAFC39043}" destId="{FE9EB5D2-73EA-5648-8BEC-B6798D77AB6F}" srcOrd="2" destOrd="0" presId="urn:microsoft.com/office/officeart/2005/8/layout/gear1"/>
    <dgm:cxn modelId="{9188B0C4-35C1-F047-9C8F-EBBEABB41892}" type="presParOf" srcId="{50F73F0F-2644-2C45-A23C-DF5EAFC39043}" destId="{19542CE1-BCD5-0349-B187-57C387D7A185}" srcOrd="3" destOrd="0" presId="urn:microsoft.com/office/officeart/2005/8/layout/gear1"/>
    <dgm:cxn modelId="{4AE5534F-9B5E-DA45-8179-57253D2BEBD3}" type="presParOf" srcId="{50F73F0F-2644-2C45-A23C-DF5EAFC39043}" destId="{0C213B1A-BD38-4440-918B-4581DD868887}" srcOrd="4" destOrd="0" presId="urn:microsoft.com/office/officeart/2005/8/layout/gear1"/>
    <dgm:cxn modelId="{2B91DE06-9B8E-CA41-B521-AF7DD1FD8A38}" type="presParOf" srcId="{50F73F0F-2644-2C45-A23C-DF5EAFC39043}" destId="{559AC224-E001-064B-B4D4-5C58415753ED}" srcOrd="5" destOrd="0" presId="urn:microsoft.com/office/officeart/2005/8/layout/gear1"/>
    <dgm:cxn modelId="{7162DEA5-9C9C-014B-87A5-154CDD889ABB}" type="presParOf" srcId="{50F73F0F-2644-2C45-A23C-DF5EAFC39043}" destId="{4EF76434-790C-1C46-AFE4-8A5F86D38B98}" srcOrd="6" destOrd="0" presId="urn:microsoft.com/office/officeart/2005/8/layout/gear1"/>
    <dgm:cxn modelId="{73487977-C57A-2643-B62C-09EB51139C9D}" type="presParOf" srcId="{50F73F0F-2644-2C45-A23C-DF5EAFC39043}" destId="{8086B67D-4CFF-704B-9C14-E77253D9C927}" srcOrd="7" destOrd="0" presId="urn:microsoft.com/office/officeart/2005/8/layout/gear1"/>
    <dgm:cxn modelId="{5C9E67ED-AFF9-8047-AF91-DBC8B444A8D8}" type="presParOf" srcId="{50F73F0F-2644-2C45-A23C-DF5EAFC39043}" destId="{2029BB5D-FFA2-8846-8780-F0ADA4E8EC11}" srcOrd="8" destOrd="0" presId="urn:microsoft.com/office/officeart/2005/8/layout/gear1"/>
    <dgm:cxn modelId="{CAA0E9CF-40B7-E14A-83FC-7D5E36EEE78E}" type="presParOf" srcId="{50F73F0F-2644-2C45-A23C-DF5EAFC39043}" destId="{B8AC397E-9CFC-4140-89D1-413E5389BCDE}" srcOrd="9" destOrd="0" presId="urn:microsoft.com/office/officeart/2005/8/layout/gear1"/>
    <dgm:cxn modelId="{C2585097-FE79-4348-B284-FE972ADC81F4}" type="presParOf" srcId="{50F73F0F-2644-2C45-A23C-DF5EAFC39043}" destId="{1577263F-E6D6-4049-BA4D-6197417ED2A2}" srcOrd="10" destOrd="0" presId="urn:microsoft.com/office/officeart/2005/8/layout/gear1"/>
    <dgm:cxn modelId="{CEEF2442-1D5C-E54A-869B-2F23BF6BBAA4}" type="presParOf" srcId="{50F73F0F-2644-2C45-A23C-DF5EAFC39043}" destId="{E28F7C58-D9D5-B045-AF2F-1F3A95C6A941}" srcOrd="11" destOrd="0" presId="urn:microsoft.com/office/officeart/2005/8/layout/gear1"/>
    <dgm:cxn modelId="{11FF0B29-CE48-DA4D-947D-160FE852365A}" type="presParOf" srcId="{50F73F0F-2644-2C45-A23C-DF5EAFC39043}" destId="{1BB75C45-7AEE-574F-BDBF-64621953EFAA}" srcOrd="12" destOrd="0" presId="urn:microsoft.com/office/officeart/2005/8/layout/gear1"/>
    <dgm:cxn modelId="{2D0492BF-8C86-2342-99A7-1A34926EBC79}" type="presParOf" srcId="{50F73F0F-2644-2C45-A23C-DF5EAFC39043}" destId="{2466A7FE-1B8D-9842-BD34-A354C964E308}" srcOrd="13" destOrd="0" presId="urn:microsoft.com/office/officeart/2005/8/layout/gear1"/>
    <dgm:cxn modelId="{3A7E4599-07F4-9A40-90CF-A0C737CB0B8A}" type="presParOf" srcId="{50F73F0F-2644-2C45-A23C-DF5EAFC39043}" destId="{38913B46-9C7C-374F-9124-DAD947585099}" srcOrd="14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3D9722-BFE8-9E44-8128-BB11003AC05F}" type="doc">
      <dgm:prSet loTypeId="urn:microsoft.com/office/officeart/2008/layout/AlternatingPictureBlocks" loCatId="" qsTypeId="urn:microsoft.com/office/officeart/2005/8/quickstyle/simple1" qsCatId="simple" csTypeId="urn:microsoft.com/office/officeart/2005/8/colors/accent1_2" csCatId="accent1" phldr="1"/>
      <dgm:spPr/>
    </dgm:pt>
    <dgm:pt modelId="{E6049353-D5D1-4245-AD7F-A13781224D30}">
      <dgm:prSet phldrT="[Text]"/>
      <dgm:spPr>
        <a:ln>
          <a:noFill/>
        </a:ln>
      </dgm:spPr>
      <dgm:t>
        <a:bodyPr/>
        <a:lstStyle/>
        <a:p>
          <a:r>
            <a:rPr lang="en-US" dirty="0"/>
            <a:t>Python</a:t>
          </a:r>
        </a:p>
      </dgm:t>
    </dgm:pt>
    <dgm:pt modelId="{B77642FB-4F37-5342-9276-7C8CBEEE5CB9}" type="parTrans" cxnId="{E0AC59BC-945A-4E4E-81D5-C397520DE6A2}">
      <dgm:prSet/>
      <dgm:spPr/>
      <dgm:t>
        <a:bodyPr/>
        <a:lstStyle/>
        <a:p>
          <a:endParaRPr lang="en-US"/>
        </a:p>
      </dgm:t>
    </dgm:pt>
    <dgm:pt modelId="{A221DB1C-3ACC-0647-8D1D-A43F33623ABF}" type="sibTrans" cxnId="{E0AC59BC-945A-4E4E-81D5-C397520DE6A2}">
      <dgm:prSet/>
      <dgm:spPr/>
      <dgm:t>
        <a:bodyPr/>
        <a:lstStyle/>
        <a:p>
          <a:endParaRPr lang="en-US"/>
        </a:p>
      </dgm:t>
    </dgm:pt>
    <dgm:pt modelId="{DB1805D8-50CF-D341-90AC-EB81C16BF66D}">
      <dgm:prSet phldrT="[Text]"/>
      <dgm:spPr>
        <a:ln>
          <a:noFill/>
        </a:ln>
      </dgm:spPr>
      <dgm:t>
        <a:bodyPr/>
        <a:lstStyle/>
        <a:p>
          <a:r>
            <a:rPr lang="en-US" dirty="0"/>
            <a:t>Django</a:t>
          </a:r>
        </a:p>
      </dgm:t>
    </dgm:pt>
    <dgm:pt modelId="{2BE8C701-AE64-E249-B763-3E39BE5C2EB8}" type="parTrans" cxnId="{9F4DD6F2-5A14-3447-8CA4-B30177234BD2}">
      <dgm:prSet/>
      <dgm:spPr/>
      <dgm:t>
        <a:bodyPr/>
        <a:lstStyle/>
        <a:p>
          <a:endParaRPr lang="en-US"/>
        </a:p>
      </dgm:t>
    </dgm:pt>
    <dgm:pt modelId="{FE7D2629-0AFD-984D-BC26-92DF42159A90}" type="sibTrans" cxnId="{9F4DD6F2-5A14-3447-8CA4-B30177234BD2}">
      <dgm:prSet/>
      <dgm:spPr/>
      <dgm:t>
        <a:bodyPr/>
        <a:lstStyle/>
        <a:p>
          <a:endParaRPr lang="en-US"/>
        </a:p>
      </dgm:t>
    </dgm:pt>
    <dgm:pt modelId="{60682A75-C290-8C49-B809-F27E6B2ABE2F}">
      <dgm:prSet phldrT="[Text]"/>
      <dgm:spPr>
        <a:ln>
          <a:noFill/>
        </a:ln>
      </dgm:spPr>
      <dgm:t>
        <a:bodyPr/>
        <a:lstStyle/>
        <a:p>
          <a:r>
            <a:rPr lang="en-US" dirty="0"/>
            <a:t>Django Rest</a:t>
          </a:r>
        </a:p>
      </dgm:t>
    </dgm:pt>
    <dgm:pt modelId="{047790AB-AFF4-B846-8646-133118169661}" type="parTrans" cxnId="{7655571D-814D-FF4C-91AF-5A759042D7F1}">
      <dgm:prSet/>
      <dgm:spPr/>
      <dgm:t>
        <a:bodyPr/>
        <a:lstStyle/>
        <a:p>
          <a:endParaRPr lang="en-US"/>
        </a:p>
      </dgm:t>
    </dgm:pt>
    <dgm:pt modelId="{6E5EA412-7EDB-064D-9598-BDB95FC6E61B}" type="sibTrans" cxnId="{7655571D-814D-FF4C-91AF-5A759042D7F1}">
      <dgm:prSet/>
      <dgm:spPr/>
      <dgm:t>
        <a:bodyPr/>
        <a:lstStyle/>
        <a:p>
          <a:endParaRPr lang="en-US"/>
        </a:p>
      </dgm:t>
    </dgm:pt>
    <dgm:pt modelId="{2F694B6F-CADC-1C4C-B0E8-3C0672564C16}">
      <dgm:prSet phldrT="[Text]"/>
      <dgm:spPr>
        <a:ln>
          <a:noFill/>
        </a:ln>
      </dgm:spPr>
      <dgm:t>
        <a:bodyPr/>
        <a:lstStyle/>
        <a:p>
          <a:r>
            <a:rPr lang="en-US" dirty="0"/>
            <a:t>Angular</a:t>
          </a:r>
        </a:p>
      </dgm:t>
    </dgm:pt>
    <dgm:pt modelId="{DE08A07E-5823-0C4C-A1BE-DC82A9069C97}" type="parTrans" cxnId="{F152B778-C17D-8F41-ADAE-5AF1E5C0604A}">
      <dgm:prSet/>
      <dgm:spPr/>
      <dgm:t>
        <a:bodyPr/>
        <a:lstStyle/>
        <a:p>
          <a:endParaRPr lang="en-US"/>
        </a:p>
      </dgm:t>
    </dgm:pt>
    <dgm:pt modelId="{2A97041A-D0EE-194E-98A1-D607B740263C}" type="sibTrans" cxnId="{F152B778-C17D-8F41-ADAE-5AF1E5C0604A}">
      <dgm:prSet/>
      <dgm:spPr/>
      <dgm:t>
        <a:bodyPr/>
        <a:lstStyle/>
        <a:p>
          <a:endParaRPr lang="en-US"/>
        </a:p>
      </dgm:t>
    </dgm:pt>
    <dgm:pt modelId="{C48509A2-F358-6C4A-A973-1BC7E8B69F9C}">
      <dgm:prSet phldrT="[Text]"/>
      <dgm:spPr>
        <a:ln>
          <a:noFill/>
        </a:ln>
      </dgm:spPr>
      <dgm:t>
        <a:bodyPr/>
        <a:lstStyle/>
        <a:p>
          <a:r>
            <a:rPr lang="en-US" dirty="0"/>
            <a:t>TypeScript</a:t>
          </a:r>
        </a:p>
      </dgm:t>
    </dgm:pt>
    <dgm:pt modelId="{D49BC8ED-1C32-7E4E-9BEB-1836E469632B}" type="parTrans" cxnId="{106C0AEC-4ED3-0F46-9E2C-A3263A9A81A4}">
      <dgm:prSet/>
      <dgm:spPr/>
      <dgm:t>
        <a:bodyPr/>
        <a:lstStyle/>
        <a:p>
          <a:endParaRPr lang="en-US"/>
        </a:p>
      </dgm:t>
    </dgm:pt>
    <dgm:pt modelId="{7E259ED0-EDB5-0442-BA28-D3D05A2B550E}" type="sibTrans" cxnId="{106C0AEC-4ED3-0F46-9E2C-A3263A9A81A4}">
      <dgm:prSet/>
      <dgm:spPr/>
      <dgm:t>
        <a:bodyPr/>
        <a:lstStyle/>
        <a:p>
          <a:endParaRPr lang="en-US"/>
        </a:p>
      </dgm:t>
    </dgm:pt>
    <dgm:pt modelId="{2F08474B-DBF2-BB4B-9CFF-C5FE56DCFB5F}" type="pres">
      <dgm:prSet presAssocID="{6F3D9722-BFE8-9E44-8128-BB11003AC05F}" presName="linearFlow" presStyleCnt="0">
        <dgm:presLayoutVars>
          <dgm:dir/>
          <dgm:resizeHandles val="exact"/>
        </dgm:presLayoutVars>
      </dgm:prSet>
      <dgm:spPr/>
    </dgm:pt>
    <dgm:pt modelId="{6A632185-F86B-D84F-9EA1-C5BC62B0685D}" type="pres">
      <dgm:prSet presAssocID="{E6049353-D5D1-4245-AD7F-A13781224D30}" presName="comp" presStyleCnt="0"/>
      <dgm:spPr/>
    </dgm:pt>
    <dgm:pt modelId="{CDA8C2A2-590B-5246-AE5E-04CCEC99AE08}" type="pres">
      <dgm:prSet presAssocID="{E6049353-D5D1-4245-AD7F-A13781224D30}" presName="rect2" presStyleLbl="node1" presStyleIdx="0" presStyleCnt="5">
        <dgm:presLayoutVars>
          <dgm:bulletEnabled val="1"/>
        </dgm:presLayoutVars>
      </dgm:prSet>
      <dgm:spPr/>
    </dgm:pt>
    <dgm:pt modelId="{E76D8D52-5076-4F44-B3F0-C77F4DB51285}" type="pres">
      <dgm:prSet presAssocID="{E6049353-D5D1-4245-AD7F-A13781224D30}" presName="rect1" presStyleLbl="ln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D37E44B4-6AE1-A14B-8804-739A3FFEC479}" type="pres">
      <dgm:prSet presAssocID="{A221DB1C-3ACC-0647-8D1D-A43F33623ABF}" presName="sibTrans" presStyleCnt="0"/>
      <dgm:spPr/>
    </dgm:pt>
    <dgm:pt modelId="{06FDCC44-9E4C-BE42-ADB5-48E8181A6E4A}" type="pres">
      <dgm:prSet presAssocID="{DB1805D8-50CF-D341-90AC-EB81C16BF66D}" presName="comp" presStyleCnt="0"/>
      <dgm:spPr/>
    </dgm:pt>
    <dgm:pt modelId="{10C625D4-8250-D048-AD18-8EA10BCDE77A}" type="pres">
      <dgm:prSet presAssocID="{DB1805D8-50CF-D341-90AC-EB81C16BF66D}" presName="rect2" presStyleLbl="node1" presStyleIdx="1" presStyleCnt="5">
        <dgm:presLayoutVars>
          <dgm:bulletEnabled val="1"/>
        </dgm:presLayoutVars>
      </dgm:prSet>
      <dgm:spPr/>
    </dgm:pt>
    <dgm:pt modelId="{7443FF2E-C89A-E749-89AB-46D6147BD3E7}" type="pres">
      <dgm:prSet presAssocID="{DB1805D8-50CF-D341-90AC-EB81C16BF66D}" presName="rect1" presStyleLbl="ln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</dgm:pt>
    <dgm:pt modelId="{CEB99B58-43D9-2849-8EE2-A58850C64AB3}" type="pres">
      <dgm:prSet presAssocID="{FE7D2629-0AFD-984D-BC26-92DF42159A90}" presName="sibTrans" presStyleCnt="0"/>
      <dgm:spPr/>
    </dgm:pt>
    <dgm:pt modelId="{0B33DEC2-9A70-924F-8388-74D39D789C2E}" type="pres">
      <dgm:prSet presAssocID="{60682A75-C290-8C49-B809-F27E6B2ABE2F}" presName="comp" presStyleCnt="0"/>
      <dgm:spPr/>
    </dgm:pt>
    <dgm:pt modelId="{57E50553-3C6A-C945-A095-5C0AF9ADE88E}" type="pres">
      <dgm:prSet presAssocID="{60682A75-C290-8C49-B809-F27E6B2ABE2F}" presName="rect2" presStyleLbl="node1" presStyleIdx="2" presStyleCnt="5">
        <dgm:presLayoutVars>
          <dgm:bulletEnabled val="1"/>
        </dgm:presLayoutVars>
      </dgm:prSet>
      <dgm:spPr/>
    </dgm:pt>
    <dgm:pt modelId="{1D2FB32C-D999-EE44-BC10-657E13D07593}" type="pres">
      <dgm:prSet presAssocID="{60682A75-C290-8C49-B809-F27E6B2ABE2F}" presName="rect1" presStyleLbl="ln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>
          <a:noFill/>
        </a:ln>
      </dgm:spPr>
    </dgm:pt>
    <dgm:pt modelId="{E1B7DB32-B0C5-BE42-9F96-700AFF2E230D}" type="pres">
      <dgm:prSet presAssocID="{6E5EA412-7EDB-064D-9598-BDB95FC6E61B}" presName="sibTrans" presStyleCnt="0"/>
      <dgm:spPr/>
    </dgm:pt>
    <dgm:pt modelId="{3939E60E-6F79-6E49-B188-91F4EEBE7213}" type="pres">
      <dgm:prSet presAssocID="{C48509A2-F358-6C4A-A973-1BC7E8B69F9C}" presName="comp" presStyleCnt="0"/>
      <dgm:spPr/>
    </dgm:pt>
    <dgm:pt modelId="{6E7ED1A1-0DAF-FE42-B321-A9FC7364CF88}" type="pres">
      <dgm:prSet presAssocID="{C48509A2-F358-6C4A-A973-1BC7E8B69F9C}" presName="rect2" presStyleLbl="node1" presStyleIdx="3" presStyleCnt="5">
        <dgm:presLayoutVars>
          <dgm:bulletEnabled val="1"/>
        </dgm:presLayoutVars>
      </dgm:prSet>
      <dgm:spPr/>
    </dgm:pt>
    <dgm:pt modelId="{0558E823-D0A0-A349-9A62-3B622A835F52}" type="pres">
      <dgm:prSet presAssocID="{C48509A2-F358-6C4A-A973-1BC7E8B69F9C}" presName="rect1" presStyleLbl="ln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19F3838B-D062-BA44-909C-B6F4675CB36B}" type="pres">
      <dgm:prSet presAssocID="{7E259ED0-EDB5-0442-BA28-D3D05A2B550E}" presName="sibTrans" presStyleCnt="0"/>
      <dgm:spPr/>
    </dgm:pt>
    <dgm:pt modelId="{BA04FBC4-01F2-7946-9933-A5ADD8436A81}" type="pres">
      <dgm:prSet presAssocID="{2F694B6F-CADC-1C4C-B0E8-3C0672564C16}" presName="comp" presStyleCnt="0"/>
      <dgm:spPr/>
    </dgm:pt>
    <dgm:pt modelId="{62818060-FE04-EE4D-9440-E62A78DD2A82}" type="pres">
      <dgm:prSet presAssocID="{2F694B6F-CADC-1C4C-B0E8-3C0672564C16}" presName="rect2" presStyleLbl="node1" presStyleIdx="4" presStyleCnt="5">
        <dgm:presLayoutVars>
          <dgm:bulletEnabled val="1"/>
        </dgm:presLayoutVars>
      </dgm:prSet>
      <dgm:spPr/>
    </dgm:pt>
    <dgm:pt modelId="{5ED4E955-B7E1-EB47-9EDB-0A751EC50C5B}" type="pres">
      <dgm:prSet presAssocID="{2F694B6F-CADC-1C4C-B0E8-3C0672564C16}" presName="rect1" presStyleLbl="ln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</dgm:ptLst>
  <dgm:cxnLst>
    <dgm:cxn modelId="{70790816-910A-A74E-BD2E-0CF6E0B5EB82}" type="presOf" srcId="{6F3D9722-BFE8-9E44-8128-BB11003AC05F}" destId="{2F08474B-DBF2-BB4B-9CFF-C5FE56DCFB5F}" srcOrd="0" destOrd="0" presId="urn:microsoft.com/office/officeart/2008/layout/AlternatingPictureBlocks"/>
    <dgm:cxn modelId="{7655571D-814D-FF4C-91AF-5A759042D7F1}" srcId="{6F3D9722-BFE8-9E44-8128-BB11003AC05F}" destId="{60682A75-C290-8C49-B809-F27E6B2ABE2F}" srcOrd="2" destOrd="0" parTransId="{047790AB-AFF4-B846-8646-133118169661}" sibTransId="{6E5EA412-7EDB-064D-9598-BDB95FC6E61B}"/>
    <dgm:cxn modelId="{37BC7C29-B758-1546-B22C-6FE7165906FE}" type="presOf" srcId="{2F694B6F-CADC-1C4C-B0E8-3C0672564C16}" destId="{62818060-FE04-EE4D-9440-E62A78DD2A82}" srcOrd="0" destOrd="0" presId="urn:microsoft.com/office/officeart/2008/layout/AlternatingPictureBlocks"/>
    <dgm:cxn modelId="{36CB0756-79C4-AC49-B229-1F0228F574DF}" type="presOf" srcId="{C48509A2-F358-6C4A-A973-1BC7E8B69F9C}" destId="{6E7ED1A1-0DAF-FE42-B321-A9FC7364CF88}" srcOrd="0" destOrd="0" presId="urn:microsoft.com/office/officeart/2008/layout/AlternatingPictureBlocks"/>
    <dgm:cxn modelId="{F152B778-C17D-8F41-ADAE-5AF1E5C0604A}" srcId="{6F3D9722-BFE8-9E44-8128-BB11003AC05F}" destId="{2F694B6F-CADC-1C4C-B0E8-3C0672564C16}" srcOrd="4" destOrd="0" parTransId="{DE08A07E-5823-0C4C-A1BE-DC82A9069C97}" sibTransId="{2A97041A-D0EE-194E-98A1-D607B740263C}"/>
    <dgm:cxn modelId="{01472192-9EAA-A84F-9281-59C4604AA74E}" type="presOf" srcId="{E6049353-D5D1-4245-AD7F-A13781224D30}" destId="{CDA8C2A2-590B-5246-AE5E-04CCEC99AE08}" srcOrd="0" destOrd="0" presId="urn:microsoft.com/office/officeart/2008/layout/AlternatingPictureBlocks"/>
    <dgm:cxn modelId="{117AB4AE-E341-4A44-BFC0-89C595A81EAF}" type="presOf" srcId="{DB1805D8-50CF-D341-90AC-EB81C16BF66D}" destId="{10C625D4-8250-D048-AD18-8EA10BCDE77A}" srcOrd="0" destOrd="0" presId="urn:microsoft.com/office/officeart/2008/layout/AlternatingPictureBlocks"/>
    <dgm:cxn modelId="{E0AC59BC-945A-4E4E-81D5-C397520DE6A2}" srcId="{6F3D9722-BFE8-9E44-8128-BB11003AC05F}" destId="{E6049353-D5D1-4245-AD7F-A13781224D30}" srcOrd="0" destOrd="0" parTransId="{B77642FB-4F37-5342-9276-7C8CBEEE5CB9}" sibTransId="{A221DB1C-3ACC-0647-8D1D-A43F33623ABF}"/>
    <dgm:cxn modelId="{106C0AEC-4ED3-0F46-9E2C-A3263A9A81A4}" srcId="{6F3D9722-BFE8-9E44-8128-BB11003AC05F}" destId="{C48509A2-F358-6C4A-A973-1BC7E8B69F9C}" srcOrd="3" destOrd="0" parTransId="{D49BC8ED-1C32-7E4E-9BEB-1836E469632B}" sibTransId="{7E259ED0-EDB5-0442-BA28-D3D05A2B550E}"/>
    <dgm:cxn modelId="{1BB087EF-7CB0-724F-B973-4083980C5278}" type="presOf" srcId="{60682A75-C290-8C49-B809-F27E6B2ABE2F}" destId="{57E50553-3C6A-C945-A095-5C0AF9ADE88E}" srcOrd="0" destOrd="0" presId="urn:microsoft.com/office/officeart/2008/layout/AlternatingPictureBlocks"/>
    <dgm:cxn modelId="{9F4DD6F2-5A14-3447-8CA4-B30177234BD2}" srcId="{6F3D9722-BFE8-9E44-8128-BB11003AC05F}" destId="{DB1805D8-50CF-D341-90AC-EB81C16BF66D}" srcOrd="1" destOrd="0" parTransId="{2BE8C701-AE64-E249-B763-3E39BE5C2EB8}" sibTransId="{FE7D2629-0AFD-984D-BC26-92DF42159A90}"/>
    <dgm:cxn modelId="{30FE5E9C-CCDF-134E-9DB6-68B83506BFCB}" type="presParOf" srcId="{2F08474B-DBF2-BB4B-9CFF-C5FE56DCFB5F}" destId="{6A632185-F86B-D84F-9EA1-C5BC62B0685D}" srcOrd="0" destOrd="0" presId="urn:microsoft.com/office/officeart/2008/layout/AlternatingPictureBlocks"/>
    <dgm:cxn modelId="{1F9CB628-F8E3-704C-B124-1B049CA6D89B}" type="presParOf" srcId="{6A632185-F86B-D84F-9EA1-C5BC62B0685D}" destId="{CDA8C2A2-590B-5246-AE5E-04CCEC99AE08}" srcOrd="0" destOrd="0" presId="urn:microsoft.com/office/officeart/2008/layout/AlternatingPictureBlocks"/>
    <dgm:cxn modelId="{E67A2D81-2152-B54B-99B3-47DE4899BF44}" type="presParOf" srcId="{6A632185-F86B-D84F-9EA1-C5BC62B0685D}" destId="{E76D8D52-5076-4F44-B3F0-C77F4DB51285}" srcOrd="1" destOrd="0" presId="urn:microsoft.com/office/officeart/2008/layout/AlternatingPictureBlocks"/>
    <dgm:cxn modelId="{22E9A44F-DA54-214A-AD8F-AF34BE79F40D}" type="presParOf" srcId="{2F08474B-DBF2-BB4B-9CFF-C5FE56DCFB5F}" destId="{D37E44B4-6AE1-A14B-8804-739A3FFEC479}" srcOrd="1" destOrd="0" presId="urn:microsoft.com/office/officeart/2008/layout/AlternatingPictureBlocks"/>
    <dgm:cxn modelId="{50ED07E5-E121-AB4D-8C19-AF3AC87350AE}" type="presParOf" srcId="{2F08474B-DBF2-BB4B-9CFF-C5FE56DCFB5F}" destId="{06FDCC44-9E4C-BE42-ADB5-48E8181A6E4A}" srcOrd="2" destOrd="0" presId="urn:microsoft.com/office/officeart/2008/layout/AlternatingPictureBlocks"/>
    <dgm:cxn modelId="{DE3D4ECA-995D-DF48-90A1-B4F820B82423}" type="presParOf" srcId="{06FDCC44-9E4C-BE42-ADB5-48E8181A6E4A}" destId="{10C625D4-8250-D048-AD18-8EA10BCDE77A}" srcOrd="0" destOrd="0" presId="urn:microsoft.com/office/officeart/2008/layout/AlternatingPictureBlocks"/>
    <dgm:cxn modelId="{3CDEADE1-C604-B64F-A82C-8E375558D59C}" type="presParOf" srcId="{06FDCC44-9E4C-BE42-ADB5-48E8181A6E4A}" destId="{7443FF2E-C89A-E749-89AB-46D6147BD3E7}" srcOrd="1" destOrd="0" presId="urn:microsoft.com/office/officeart/2008/layout/AlternatingPictureBlocks"/>
    <dgm:cxn modelId="{B01493CC-0023-8B42-950D-8F79CFDC290F}" type="presParOf" srcId="{2F08474B-DBF2-BB4B-9CFF-C5FE56DCFB5F}" destId="{CEB99B58-43D9-2849-8EE2-A58850C64AB3}" srcOrd="3" destOrd="0" presId="urn:microsoft.com/office/officeart/2008/layout/AlternatingPictureBlocks"/>
    <dgm:cxn modelId="{4CE3085F-5A89-4749-B0F2-37C20FACC07C}" type="presParOf" srcId="{2F08474B-DBF2-BB4B-9CFF-C5FE56DCFB5F}" destId="{0B33DEC2-9A70-924F-8388-74D39D789C2E}" srcOrd="4" destOrd="0" presId="urn:microsoft.com/office/officeart/2008/layout/AlternatingPictureBlocks"/>
    <dgm:cxn modelId="{690B1D1A-59DD-1A4A-8B47-680A894A859A}" type="presParOf" srcId="{0B33DEC2-9A70-924F-8388-74D39D789C2E}" destId="{57E50553-3C6A-C945-A095-5C0AF9ADE88E}" srcOrd="0" destOrd="0" presId="urn:microsoft.com/office/officeart/2008/layout/AlternatingPictureBlocks"/>
    <dgm:cxn modelId="{C4BE4320-8560-B54D-8768-F395586B1495}" type="presParOf" srcId="{0B33DEC2-9A70-924F-8388-74D39D789C2E}" destId="{1D2FB32C-D999-EE44-BC10-657E13D07593}" srcOrd="1" destOrd="0" presId="urn:microsoft.com/office/officeart/2008/layout/AlternatingPictureBlocks"/>
    <dgm:cxn modelId="{0346D5B4-34D1-1043-9228-21FF731C7CB3}" type="presParOf" srcId="{2F08474B-DBF2-BB4B-9CFF-C5FE56DCFB5F}" destId="{E1B7DB32-B0C5-BE42-9F96-700AFF2E230D}" srcOrd="5" destOrd="0" presId="urn:microsoft.com/office/officeart/2008/layout/AlternatingPictureBlocks"/>
    <dgm:cxn modelId="{3552B590-6354-C94E-880D-59653302157D}" type="presParOf" srcId="{2F08474B-DBF2-BB4B-9CFF-C5FE56DCFB5F}" destId="{3939E60E-6F79-6E49-B188-91F4EEBE7213}" srcOrd="6" destOrd="0" presId="urn:microsoft.com/office/officeart/2008/layout/AlternatingPictureBlocks"/>
    <dgm:cxn modelId="{ADE14944-E6A8-B540-B40B-86E121F43453}" type="presParOf" srcId="{3939E60E-6F79-6E49-B188-91F4EEBE7213}" destId="{6E7ED1A1-0DAF-FE42-B321-A9FC7364CF88}" srcOrd="0" destOrd="0" presId="urn:microsoft.com/office/officeart/2008/layout/AlternatingPictureBlocks"/>
    <dgm:cxn modelId="{A5DE6717-3BBE-1241-8438-3A3AD399D299}" type="presParOf" srcId="{3939E60E-6F79-6E49-B188-91F4EEBE7213}" destId="{0558E823-D0A0-A349-9A62-3B622A835F52}" srcOrd="1" destOrd="0" presId="urn:microsoft.com/office/officeart/2008/layout/AlternatingPictureBlocks"/>
    <dgm:cxn modelId="{35105422-F469-0D41-9862-CB8F9101C0CB}" type="presParOf" srcId="{2F08474B-DBF2-BB4B-9CFF-C5FE56DCFB5F}" destId="{19F3838B-D062-BA44-909C-B6F4675CB36B}" srcOrd="7" destOrd="0" presId="urn:microsoft.com/office/officeart/2008/layout/AlternatingPictureBlocks"/>
    <dgm:cxn modelId="{248CED86-C0D8-C64D-AF0D-BDDD06D3C517}" type="presParOf" srcId="{2F08474B-DBF2-BB4B-9CFF-C5FE56DCFB5F}" destId="{BA04FBC4-01F2-7946-9933-A5ADD8436A81}" srcOrd="8" destOrd="0" presId="urn:microsoft.com/office/officeart/2008/layout/AlternatingPictureBlocks"/>
    <dgm:cxn modelId="{14661A81-8A15-DE4F-A830-1A32491D011B}" type="presParOf" srcId="{BA04FBC4-01F2-7946-9933-A5ADD8436A81}" destId="{62818060-FE04-EE4D-9440-E62A78DD2A82}" srcOrd="0" destOrd="0" presId="urn:microsoft.com/office/officeart/2008/layout/AlternatingPictureBlocks"/>
    <dgm:cxn modelId="{006BBCE0-7366-D444-B5BE-18E8C5549310}" type="presParOf" srcId="{BA04FBC4-01F2-7946-9933-A5ADD8436A81}" destId="{5ED4E955-B7E1-EB47-9EDB-0A751EC50C5B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EC7EF-5C23-7D4C-A50C-D8DD241140BF}">
      <dsp:nvSpPr>
        <dsp:cNvPr id="0" name=""/>
        <dsp:cNvSpPr/>
      </dsp:nvSpPr>
      <dsp:spPr>
        <a:xfrm>
          <a:off x="-4673362" y="-716422"/>
          <a:ext cx="5566694" cy="5566694"/>
        </a:xfrm>
        <a:prstGeom prst="blockArc">
          <a:avLst>
            <a:gd name="adj1" fmla="val 18900000"/>
            <a:gd name="adj2" fmla="val 2700000"/>
            <a:gd name="adj3" fmla="val 388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F1E0F-A704-B045-8CFF-C1881F1BC9C2}">
      <dsp:nvSpPr>
        <dsp:cNvPr id="0" name=""/>
        <dsp:cNvSpPr/>
      </dsp:nvSpPr>
      <dsp:spPr>
        <a:xfrm>
          <a:off x="467882" y="317810"/>
          <a:ext cx="9381827" cy="63595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78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1. Tokenize and POS tagging and NER tagging</a:t>
          </a:r>
        </a:p>
      </dsp:txBody>
      <dsp:txXfrm>
        <a:off x="467882" y="317810"/>
        <a:ext cx="9381827" cy="635951"/>
      </dsp:txXfrm>
    </dsp:sp>
    <dsp:sp modelId="{3825BD2A-BA82-9040-872B-CF23324CDAB8}">
      <dsp:nvSpPr>
        <dsp:cNvPr id="0" name=""/>
        <dsp:cNvSpPr/>
      </dsp:nvSpPr>
      <dsp:spPr>
        <a:xfrm>
          <a:off x="70412" y="238316"/>
          <a:ext cx="794939" cy="7949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D8723-1F61-3E4F-8644-4577C6B3BA63}">
      <dsp:nvSpPr>
        <dsp:cNvPr id="0" name=""/>
        <dsp:cNvSpPr/>
      </dsp:nvSpPr>
      <dsp:spPr>
        <a:xfrm>
          <a:off x="832487" y="1271902"/>
          <a:ext cx="9017222" cy="63595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78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2. Subject phrase search</a:t>
          </a:r>
        </a:p>
      </dsp:txBody>
      <dsp:txXfrm>
        <a:off x="832487" y="1271902"/>
        <a:ext cx="9017222" cy="635951"/>
      </dsp:txXfrm>
    </dsp:sp>
    <dsp:sp modelId="{50FEF950-A101-5A43-B12B-4EA8BE646874}">
      <dsp:nvSpPr>
        <dsp:cNvPr id="0" name=""/>
        <dsp:cNvSpPr/>
      </dsp:nvSpPr>
      <dsp:spPr>
        <a:xfrm>
          <a:off x="435018" y="1192409"/>
          <a:ext cx="794939" cy="7949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FA8BF-4C97-8C40-BED6-647F3E08BC8A}">
      <dsp:nvSpPr>
        <dsp:cNvPr id="0" name=""/>
        <dsp:cNvSpPr/>
      </dsp:nvSpPr>
      <dsp:spPr>
        <a:xfrm>
          <a:off x="832487" y="2225995"/>
          <a:ext cx="9017222" cy="63595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78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3. Grammar rule</a:t>
          </a:r>
        </a:p>
      </dsp:txBody>
      <dsp:txXfrm>
        <a:off x="832487" y="2225995"/>
        <a:ext cx="9017222" cy="635951"/>
      </dsp:txXfrm>
    </dsp:sp>
    <dsp:sp modelId="{714B940A-6524-8D46-86F2-051A2831811E}">
      <dsp:nvSpPr>
        <dsp:cNvPr id="0" name=""/>
        <dsp:cNvSpPr/>
      </dsp:nvSpPr>
      <dsp:spPr>
        <a:xfrm>
          <a:off x="435018" y="2146501"/>
          <a:ext cx="794939" cy="7949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89278-4050-094E-A637-0DBD6CE29D9D}">
      <dsp:nvSpPr>
        <dsp:cNvPr id="0" name=""/>
        <dsp:cNvSpPr/>
      </dsp:nvSpPr>
      <dsp:spPr>
        <a:xfrm>
          <a:off x="467882" y="3180088"/>
          <a:ext cx="9381827" cy="63595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78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4. Question formation</a:t>
          </a:r>
        </a:p>
      </dsp:txBody>
      <dsp:txXfrm>
        <a:off x="467882" y="3180088"/>
        <a:ext cx="9381827" cy="635951"/>
      </dsp:txXfrm>
    </dsp:sp>
    <dsp:sp modelId="{DB4DCDA8-C8F1-B745-993E-DB33A2EA7F0A}">
      <dsp:nvSpPr>
        <dsp:cNvPr id="0" name=""/>
        <dsp:cNvSpPr/>
      </dsp:nvSpPr>
      <dsp:spPr>
        <a:xfrm>
          <a:off x="70412" y="3100594"/>
          <a:ext cx="794939" cy="7949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ECDE2-294E-46A1-8250-3F865387F2F8}">
      <dsp:nvSpPr>
        <dsp:cNvPr id="0" name=""/>
        <dsp:cNvSpPr/>
      </dsp:nvSpPr>
      <dsp:spPr>
        <a:xfrm>
          <a:off x="624000" y="41360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E3E49-3EC5-4F3F-B618-689FD392573F}">
      <dsp:nvSpPr>
        <dsp:cNvPr id="0" name=""/>
        <dsp:cNvSpPr/>
      </dsp:nvSpPr>
      <dsp:spPr>
        <a:xfrm>
          <a:off x="100425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A8789-5BF0-415B-8143-8CAF8EE308C1}">
      <dsp:nvSpPr>
        <dsp:cNvPr id="0" name=""/>
        <dsp:cNvSpPr/>
      </dsp:nvSpPr>
      <dsp:spPr>
        <a:xfrm>
          <a:off x="5362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Angular web-based UI </a:t>
          </a:r>
        </a:p>
      </dsp:txBody>
      <dsp:txXfrm>
        <a:off x="53625" y="2381360"/>
        <a:ext cx="2925000" cy="720000"/>
      </dsp:txXfrm>
    </dsp:sp>
    <dsp:sp modelId="{01F68241-3AF7-4D49-8AD8-B48A91554A11}">
      <dsp:nvSpPr>
        <dsp:cNvPr id="0" name=""/>
        <dsp:cNvSpPr/>
      </dsp:nvSpPr>
      <dsp:spPr>
        <a:xfrm>
          <a:off x="4060875" y="41360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B9225-589C-4A53-9CEA-D53EDB5B3C54}">
      <dsp:nvSpPr>
        <dsp:cNvPr id="0" name=""/>
        <dsp:cNvSpPr/>
      </dsp:nvSpPr>
      <dsp:spPr>
        <a:xfrm>
          <a:off x="4441125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B165B-AEE1-45E5-BEC4-9AF5989037C6}">
      <dsp:nvSpPr>
        <dsp:cNvPr id="0" name=""/>
        <dsp:cNvSpPr/>
      </dsp:nvSpPr>
      <dsp:spPr>
        <a:xfrm>
          <a:off x="3490500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Django backend</a:t>
          </a:r>
        </a:p>
      </dsp:txBody>
      <dsp:txXfrm>
        <a:off x="3490500" y="2381360"/>
        <a:ext cx="2925000" cy="720000"/>
      </dsp:txXfrm>
    </dsp:sp>
    <dsp:sp modelId="{6C4E8D80-97E2-407C-963C-6FFF1E52BBF6}">
      <dsp:nvSpPr>
        <dsp:cNvPr id="0" name=""/>
        <dsp:cNvSpPr/>
      </dsp:nvSpPr>
      <dsp:spPr>
        <a:xfrm>
          <a:off x="7497750" y="41360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B3AFE-42AE-4FB5-936C-B923F4E88CBB}">
      <dsp:nvSpPr>
        <dsp:cNvPr id="0" name=""/>
        <dsp:cNvSpPr/>
      </dsp:nvSpPr>
      <dsp:spPr>
        <a:xfrm>
          <a:off x="787800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93635-1B0C-44CC-8140-1CA0CA0650D5}">
      <dsp:nvSpPr>
        <dsp:cNvPr id="0" name=""/>
        <dsp:cNvSpPr/>
      </dsp:nvSpPr>
      <dsp:spPr>
        <a:xfrm>
          <a:off x="692737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QG module, responsible with the question generation</a:t>
          </a:r>
        </a:p>
      </dsp:txBody>
      <dsp:txXfrm>
        <a:off x="6927375" y="2381360"/>
        <a:ext cx="2925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CCC9E-A22D-2C47-8C96-9E6CCFAE5BBC}">
      <dsp:nvSpPr>
        <dsp:cNvPr id="0" name=""/>
        <dsp:cNvSpPr/>
      </dsp:nvSpPr>
      <dsp:spPr>
        <a:xfrm>
          <a:off x="5029048" y="2509599"/>
          <a:ext cx="3067287" cy="306728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Python 3.7</a:t>
          </a:r>
        </a:p>
      </dsp:txBody>
      <dsp:txXfrm>
        <a:off x="5645709" y="3228096"/>
        <a:ext cx="1833965" cy="1576649"/>
      </dsp:txXfrm>
    </dsp:sp>
    <dsp:sp modelId="{19542CE1-BCD5-0349-B187-57C387D7A185}">
      <dsp:nvSpPr>
        <dsp:cNvPr id="0" name=""/>
        <dsp:cNvSpPr/>
      </dsp:nvSpPr>
      <dsp:spPr>
        <a:xfrm>
          <a:off x="3244444" y="1784603"/>
          <a:ext cx="2230754" cy="223075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NLTK</a:t>
          </a:r>
        </a:p>
      </dsp:txBody>
      <dsp:txXfrm>
        <a:off x="3806043" y="2349596"/>
        <a:ext cx="1107556" cy="1100768"/>
      </dsp:txXfrm>
    </dsp:sp>
    <dsp:sp modelId="{4EF76434-790C-1C46-AFE4-8A5F86D38B98}">
      <dsp:nvSpPr>
        <dsp:cNvPr id="0" name=""/>
        <dsp:cNvSpPr/>
      </dsp:nvSpPr>
      <dsp:spPr>
        <a:xfrm>
          <a:off x="1504601" y="3451707"/>
          <a:ext cx="3095788" cy="1194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Classifiers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Regex Parser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corpus (to train data)</a:t>
          </a:r>
          <a:endParaRPr lang="en-US" sz="2100" kern="1200" dirty="0"/>
        </a:p>
      </dsp:txBody>
      <dsp:txXfrm>
        <a:off x="1539575" y="3486681"/>
        <a:ext cx="3025840" cy="1124164"/>
      </dsp:txXfrm>
    </dsp:sp>
    <dsp:sp modelId="{8086B67D-4CFF-704B-9C14-E77253D9C927}">
      <dsp:nvSpPr>
        <dsp:cNvPr id="0" name=""/>
        <dsp:cNvSpPr/>
      </dsp:nvSpPr>
      <dsp:spPr>
        <a:xfrm rot="20700000">
          <a:off x="4493894" y="245610"/>
          <a:ext cx="2185684" cy="218568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SpaCy</a:t>
          </a:r>
          <a:endParaRPr lang="en-US" sz="2700" kern="1200" dirty="0"/>
        </a:p>
      </dsp:txBody>
      <dsp:txXfrm rot="-20700000">
        <a:off x="4973279" y="724995"/>
        <a:ext cx="1226915" cy="1226915"/>
      </dsp:txXfrm>
    </dsp:sp>
    <dsp:sp modelId="{E28F7C58-D9D5-B045-AF2F-1F3A95C6A941}">
      <dsp:nvSpPr>
        <dsp:cNvPr id="0" name=""/>
        <dsp:cNvSpPr/>
      </dsp:nvSpPr>
      <dsp:spPr>
        <a:xfrm>
          <a:off x="6177207" y="526521"/>
          <a:ext cx="2901768" cy="12332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POS Tagger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NER Tagger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Tokenizer</a:t>
          </a:r>
        </a:p>
      </dsp:txBody>
      <dsp:txXfrm>
        <a:off x="6213327" y="562641"/>
        <a:ext cx="2829528" cy="1160977"/>
      </dsp:txXfrm>
    </dsp:sp>
    <dsp:sp modelId="{1BB75C45-7AEE-574F-BDBF-64621953EFAA}">
      <dsp:nvSpPr>
        <dsp:cNvPr id="0" name=""/>
        <dsp:cNvSpPr/>
      </dsp:nvSpPr>
      <dsp:spPr>
        <a:xfrm>
          <a:off x="4808665" y="2037899"/>
          <a:ext cx="3926128" cy="3926128"/>
        </a:xfrm>
        <a:prstGeom prst="circularArrow">
          <a:avLst>
            <a:gd name="adj1" fmla="val 4687"/>
            <a:gd name="adj2" fmla="val 299029"/>
            <a:gd name="adj3" fmla="val 2541609"/>
            <a:gd name="adj4" fmla="val 1580751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6A7FE-1B8D-9842-BD34-A354C964E308}">
      <dsp:nvSpPr>
        <dsp:cNvPr id="0" name=""/>
        <dsp:cNvSpPr/>
      </dsp:nvSpPr>
      <dsp:spPr>
        <a:xfrm>
          <a:off x="2849381" y="1285088"/>
          <a:ext cx="2852577" cy="285257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13B46-9C7C-374F-9124-DAD947585099}">
      <dsp:nvSpPr>
        <dsp:cNvPr id="0" name=""/>
        <dsp:cNvSpPr/>
      </dsp:nvSpPr>
      <dsp:spPr>
        <a:xfrm>
          <a:off x="3988323" y="-239069"/>
          <a:ext cx="3075653" cy="307565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8C2A2-590B-5246-AE5E-04CCEC99AE08}">
      <dsp:nvSpPr>
        <dsp:cNvPr id="0" name=""/>
        <dsp:cNvSpPr/>
      </dsp:nvSpPr>
      <dsp:spPr>
        <a:xfrm>
          <a:off x="4374118" y="1587"/>
          <a:ext cx="2281475" cy="103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Python</a:t>
          </a:r>
        </a:p>
      </dsp:txBody>
      <dsp:txXfrm>
        <a:off x="4374118" y="1587"/>
        <a:ext cx="2281475" cy="1031875"/>
      </dsp:txXfrm>
    </dsp:sp>
    <dsp:sp modelId="{E76D8D52-5076-4F44-B3F0-C77F4DB51285}">
      <dsp:nvSpPr>
        <dsp:cNvPr id="0" name=""/>
        <dsp:cNvSpPr/>
      </dsp:nvSpPr>
      <dsp:spPr>
        <a:xfrm>
          <a:off x="3250406" y="1587"/>
          <a:ext cx="1021556" cy="103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625D4-8250-D048-AD18-8EA10BCDE77A}">
      <dsp:nvSpPr>
        <dsp:cNvPr id="0" name=""/>
        <dsp:cNvSpPr/>
      </dsp:nvSpPr>
      <dsp:spPr>
        <a:xfrm>
          <a:off x="3250406" y="1203721"/>
          <a:ext cx="2281475" cy="103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Django</a:t>
          </a:r>
        </a:p>
      </dsp:txBody>
      <dsp:txXfrm>
        <a:off x="3250406" y="1203721"/>
        <a:ext cx="2281475" cy="1031875"/>
      </dsp:txXfrm>
    </dsp:sp>
    <dsp:sp modelId="{7443FF2E-C89A-E749-89AB-46D6147BD3E7}">
      <dsp:nvSpPr>
        <dsp:cNvPr id="0" name=""/>
        <dsp:cNvSpPr/>
      </dsp:nvSpPr>
      <dsp:spPr>
        <a:xfrm>
          <a:off x="5634037" y="1203721"/>
          <a:ext cx="1021556" cy="103187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50553-3C6A-C945-A095-5C0AF9ADE88E}">
      <dsp:nvSpPr>
        <dsp:cNvPr id="0" name=""/>
        <dsp:cNvSpPr/>
      </dsp:nvSpPr>
      <dsp:spPr>
        <a:xfrm>
          <a:off x="4374118" y="2405855"/>
          <a:ext cx="2281475" cy="103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Django Rest</a:t>
          </a:r>
        </a:p>
      </dsp:txBody>
      <dsp:txXfrm>
        <a:off x="4374118" y="2405855"/>
        <a:ext cx="2281475" cy="1031875"/>
      </dsp:txXfrm>
    </dsp:sp>
    <dsp:sp modelId="{1D2FB32C-D999-EE44-BC10-657E13D07593}">
      <dsp:nvSpPr>
        <dsp:cNvPr id="0" name=""/>
        <dsp:cNvSpPr/>
      </dsp:nvSpPr>
      <dsp:spPr>
        <a:xfrm>
          <a:off x="3250406" y="2405855"/>
          <a:ext cx="1021556" cy="103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ED1A1-0DAF-FE42-B321-A9FC7364CF88}">
      <dsp:nvSpPr>
        <dsp:cNvPr id="0" name=""/>
        <dsp:cNvSpPr/>
      </dsp:nvSpPr>
      <dsp:spPr>
        <a:xfrm>
          <a:off x="3250406" y="3607990"/>
          <a:ext cx="2281475" cy="103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TypeScript</a:t>
          </a:r>
        </a:p>
      </dsp:txBody>
      <dsp:txXfrm>
        <a:off x="3250406" y="3607990"/>
        <a:ext cx="2281475" cy="1031875"/>
      </dsp:txXfrm>
    </dsp:sp>
    <dsp:sp modelId="{0558E823-D0A0-A349-9A62-3B622A835F52}">
      <dsp:nvSpPr>
        <dsp:cNvPr id="0" name=""/>
        <dsp:cNvSpPr/>
      </dsp:nvSpPr>
      <dsp:spPr>
        <a:xfrm>
          <a:off x="5634037" y="3607990"/>
          <a:ext cx="1021556" cy="103187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18060-FE04-EE4D-9440-E62A78DD2A82}">
      <dsp:nvSpPr>
        <dsp:cNvPr id="0" name=""/>
        <dsp:cNvSpPr/>
      </dsp:nvSpPr>
      <dsp:spPr>
        <a:xfrm>
          <a:off x="4374118" y="4810124"/>
          <a:ext cx="2281475" cy="103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Angular</a:t>
          </a:r>
        </a:p>
      </dsp:txBody>
      <dsp:txXfrm>
        <a:off x="4374118" y="4810124"/>
        <a:ext cx="2281475" cy="1031875"/>
      </dsp:txXfrm>
    </dsp:sp>
    <dsp:sp modelId="{5ED4E955-B7E1-EB47-9EDB-0A751EC50C5B}">
      <dsp:nvSpPr>
        <dsp:cNvPr id="0" name=""/>
        <dsp:cNvSpPr/>
      </dsp:nvSpPr>
      <dsp:spPr>
        <a:xfrm>
          <a:off x="3250406" y="4810124"/>
          <a:ext cx="1021556" cy="103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5C95-1CF4-D04A-A348-1D4EA9784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3992" y="2309648"/>
            <a:ext cx="8791575" cy="2238703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Rest Web </a:t>
            </a:r>
            <a:r>
              <a:rPr lang="en-US" b="1" dirty="0"/>
              <a:t>Application</a:t>
            </a:r>
            <a:r>
              <a:rPr lang="ro-RO" b="1" dirty="0"/>
              <a:t> for </a:t>
            </a:r>
            <a:r>
              <a:rPr lang="en-US" b="1" dirty="0"/>
              <a:t>Generating</a:t>
            </a:r>
            <a:r>
              <a:rPr lang="ro-RO" b="1" dirty="0"/>
              <a:t> </a:t>
            </a:r>
            <a:r>
              <a:rPr lang="en-US" b="1" dirty="0"/>
              <a:t>Questions </a:t>
            </a:r>
            <a:br>
              <a:rPr lang="en-US" b="1" dirty="0"/>
            </a:br>
            <a:r>
              <a:rPr lang="en-US" b="1" dirty="0"/>
              <a:t>Based</a:t>
            </a:r>
            <a:r>
              <a:rPr lang="ro-RO" b="1" dirty="0"/>
              <a:t> on a Text 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F8B9-85E6-CB4E-BB86-ADB316A99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3992" y="5054066"/>
            <a:ext cx="3250160" cy="1011811"/>
          </a:xfrm>
        </p:spPr>
        <p:txBody>
          <a:bodyPr/>
          <a:lstStyle/>
          <a:p>
            <a:r>
              <a:rPr lang="ro-RO" dirty="0" err="1"/>
              <a:t>Supervisor</a:t>
            </a:r>
            <a:endParaRPr lang="ro-RO" dirty="0"/>
          </a:p>
          <a:p>
            <a:r>
              <a:rPr lang="ro-RO" b="1" dirty="0"/>
              <a:t>lect. dr. Guran Adriana </a:t>
            </a:r>
            <a:endParaRPr lang="ro-RO" dirty="0"/>
          </a:p>
          <a:p>
            <a:endParaRPr lang="ro-RO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DFEFBE3-74D9-8B41-8B34-41D5D79CD6FC}"/>
              </a:ext>
            </a:extLst>
          </p:cNvPr>
          <p:cNvSpPr txBox="1">
            <a:spLocks/>
          </p:cNvSpPr>
          <p:nvPr/>
        </p:nvSpPr>
        <p:spPr>
          <a:xfrm>
            <a:off x="10022846" y="5054066"/>
            <a:ext cx="1895886" cy="1011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Author</a:t>
            </a:r>
            <a:endParaRPr lang="ro-RO" dirty="0"/>
          </a:p>
          <a:p>
            <a:r>
              <a:rPr lang="ro-RO" dirty="0"/>
              <a:t>Gal Oscar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B5A7B-7D4A-7B4D-B199-054A07FCC482}"/>
              </a:ext>
            </a:extLst>
          </p:cNvPr>
          <p:cNvSpPr txBox="1"/>
          <p:nvPr/>
        </p:nvSpPr>
        <p:spPr>
          <a:xfrm>
            <a:off x="2585546" y="1940316"/>
            <a:ext cx="17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DIPLOMA THESIS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DE83DD-C23C-F246-90BD-759890BBE566}"/>
              </a:ext>
            </a:extLst>
          </p:cNvPr>
          <p:cNvSpPr txBox="1"/>
          <p:nvPr/>
        </p:nvSpPr>
        <p:spPr>
          <a:xfrm>
            <a:off x="7574861" y="263942"/>
            <a:ext cx="46171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BABEŞ-BOLYAI UNIVERSITY</a:t>
            </a:r>
          </a:p>
          <a:p>
            <a:r>
              <a:rPr lang="en-US" sz="1600" b="1" i="1" dirty="0"/>
              <a:t>FACULTY OF MATHEMATICS AND COMPUTER SCIENCE </a:t>
            </a:r>
            <a:endParaRPr lang="en-US" sz="1600" i="1" dirty="0"/>
          </a:p>
          <a:p>
            <a:r>
              <a:rPr lang="en-US" sz="1600" b="1" i="1" dirty="0"/>
              <a:t>SPECIALIZATION COMPUTER SCIENCE, ENGLISH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87067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711C4B-46BC-A34B-8C87-6C4C3266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956727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EE56-61B5-2341-9CD5-C85961D7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663221" cy="810889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Automatic Question Generator (QG) Algorithm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A09B59-05C7-4B4E-BF48-EA22740CA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510053"/>
              </p:ext>
            </p:extLst>
          </p:nvPr>
        </p:nvGraphicFramePr>
        <p:xfrm>
          <a:off x="1141413" y="2105632"/>
          <a:ext cx="9906000" cy="413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011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4900-9387-E642-AB98-845DA093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1" y="327514"/>
            <a:ext cx="3387725" cy="1129811"/>
          </a:xfrm>
        </p:spPr>
        <p:txBody>
          <a:bodyPr>
            <a:normAutofit/>
          </a:bodyPr>
          <a:lstStyle/>
          <a:p>
            <a:r>
              <a:rPr lang="en-US" sz="4800" dirty="0" err="1">
                <a:latin typeface="+mn-lt"/>
              </a:rPr>
              <a:t>StudHelPer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0A14-C97C-2840-980B-9A24D8523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301" y="2017222"/>
            <a:ext cx="5745163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Advantages</a:t>
            </a:r>
          </a:p>
          <a:p>
            <a:pPr lvl="1"/>
            <a:r>
              <a:rPr lang="en-US" sz="3200" dirty="0"/>
              <a:t>Focus goes on the content</a:t>
            </a:r>
          </a:p>
          <a:p>
            <a:pPr lvl="1"/>
            <a:r>
              <a:rPr lang="en-US" sz="3200" dirty="0"/>
              <a:t>Easy browsing</a:t>
            </a:r>
          </a:p>
          <a:p>
            <a:pPr lvl="1"/>
            <a:r>
              <a:rPr lang="en-US" sz="3200" dirty="0"/>
              <a:t>NEVER lose your data</a:t>
            </a:r>
          </a:p>
          <a:p>
            <a:pPr lvl="1"/>
            <a:r>
              <a:rPr lang="en-US" sz="3200" dirty="0"/>
              <a:t>Lightweight</a:t>
            </a:r>
          </a:p>
          <a:p>
            <a:pPr lvl="1"/>
            <a:r>
              <a:rPr lang="en-US" sz="3200" dirty="0"/>
              <a:t>Already deployed</a:t>
            </a:r>
          </a:p>
          <a:p>
            <a:endParaRPr lang="en-US" sz="3200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4C2DE-8138-D846-AD9B-670C3A2F85CA}"/>
              </a:ext>
            </a:extLst>
          </p:cNvPr>
          <p:cNvSpPr txBox="1"/>
          <p:nvPr/>
        </p:nvSpPr>
        <p:spPr>
          <a:xfrm>
            <a:off x="1384301" y="1299408"/>
            <a:ext cx="5222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Real world example of an implementation of QG</a:t>
            </a:r>
          </a:p>
        </p:txBody>
      </p:sp>
    </p:spTree>
    <p:extLst>
      <p:ext uri="{BB962C8B-B14F-4D97-AF65-F5344CB8AC3E}">
        <p14:creationId xmlns:p14="http://schemas.microsoft.com/office/powerpoint/2010/main" val="333511141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6F2B-BE97-0444-B225-C6AB2304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Project structure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8D81120-E5F1-A64C-B32E-FA1E61320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2830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69774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EB7C17-9874-B94C-BE67-C3A8FB612F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222593"/>
              </p:ext>
            </p:extLst>
          </p:nvPr>
        </p:nvGraphicFramePr>
        <p:xfrm>
          <a:off x="836612" y="640556"/>
          <a:ext cx="10518775" cy="5576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33747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2AE0B36-A26C-E54B-97A4-9264A5FCA5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735285"/>
              </p:ext>
            </p:extLst>
          </p:nvPr>
        </p:nvGraphicFramePr>
        <p:xfrm>
          <a:off x="1143000" y="507206"/>
          <a:ext cx="9906000" cy="5843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1036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5AC7-96FE-6649-85C3-00E5F888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7031"/>
            <a:ext cx="9905998" cy="1024544"/>
          </a:xfrm>
        </p:spPr>
        <p:txBody>
          <a:bodyPr/>
          <a:lstStyle/>
          <a:p>
            <a:r>
              <a:rPr lang="en-US" dirty="0"/>
              <a:t>Example of Question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341F-00EC-0C42-A728-D7619554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938" y="1072544"/>
            <a:ext cx="10988674" cy="3017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i="1" dirty="0"/>
              <a:t>Indirect </a:t>
            </a:r>
            <a:r>
              <a:rPr lang="ro-RO" i="1" dirty="0" err="1"/>
              <a:t>addressing</a:t>
            </a:r>
            <a:r>
              <a:rPr lang="ro-RO" i="1" dirty="0"/>
              <a:t> </a:t>
            </a:r>
            <a:r>
              <a:rPr lang="ro-RO" i="1" dirty="0" err="1"/>
              <a:t>operands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 </a:t>
            </a:r>
            <a:r>
              <a:rPr lang="ro-RO" dirty="0" err="1"/>
              <a:t>registers</a:t>
            </a:r>
            <a:r>
              <a:rPr lang="ro-RO" dirty="0"/>
              <a:t> for </a:t>
            </a:r>
            <a:r>
              <a:rPr lang="ro-RO" dirty="0" err="1"/>
              <a:t>pointing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u="sng" dirty="0" err="1"/>
              <a:t>memory</a:t>
            </a:r>
            <a:r>
              <a:rPr lang="ro-RO" u="sng" dirty="0"/>
              <a:t> </a:t>
            </a:r>
            <a:r>
              <a:rPr lang="ro-RO" u="sng" dirty="0" err="1"/>
              <a:t>addresses</a:t>
            </a:r>
            <a:r>
              <a:rPr lang="ro-RO" dirty="0"/>
              <a:t>. </a:t>
            </a:r>
            <a:r>
              <a:rPr lang="ro-RO" dirty="0" err="1"/>
              <a:t>Because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actual </a:t>
            </a:r>
            <a:r>
              <a:rPr lang="ro-RO" dirty="0" err="1"/>
              <a:t>registers</a:t>
            </a:r>
            <a:r>
              <a:rPr lang="ro-RO" dirty="0"/>
              <a:t> </a:t>
            </a:r>
            <a:r>
              <a:rPr lang="ro-RO" dirty="0" err="1"/>
              <a:t>values</a:t>
            </a:r>
            <a:r>
              <a:rPr lang="ro-RO" dirty="0"/>
              <a:t> are </a:t>
            </a:r>
            <a:r>
              <a:rPr lang="ro-RO" dirty="0" err="1"/>
              <a:t>known</a:t>
            </a:r>
            <a:r>
              <a:rPr lang="ro-RO" dirty="0"/>
              <a:t> </a:t>
            </a:r>
            <a:r>
              <a:rPr lang="ro-RO" dirty="0" err="1"/>
              <a:t>only</a:t>
            </a:r>
            <a:r>
              <a:rPr lang="ro-RO" dirty="0"/>
              <a:t> at </a:t>
            </a:r>
            <a:r>
              <a:rPr lang="ro-RO" dirty="0" err="1"/>
              <a:t>run</a:t>
            </a:r>
            <a:r>
              <a:rPr lang="ro-RO" dirty="0"/>
              <a:t> </a:t>
            </a:r>
            <a:r>
              <a:rPr lang="ro-RO" dirty="0" err="1"/>
              <a:t>time</a:t>
            </a:r>
            <a:r>
              <a:rPr lang="ro-RO" dirty="0"/>
              <a:t>, indirect </a:t>
            </a:r>
            <a:r>
              <a:rPr lang="ro-RO" dirty="0" err="1"/>
              <a:t>addressing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suited</a:t>
            </a:r>
            <a:r>
              <a:rPr lang="ro-RO" dirty="0"/>
              <a:t> for </a:t>
            </a:r>
            <a:r>
              <a:rPr lang="ro-RO" dirty="0" err="1"/>
              <a:t>operating</a:t>
            </a:r>
            <a:r>
              <a:rPr lang="ro-RO" dirty="0"/>
              <a:t> data in a </a:t>
            </a:r>
            <a:r>
              <a:rPr lang="ro-RO" dirty="0" err="1"/>
              <a:t>dynamic</a:t>
            </a:r>
            <a:r>
              <a:rPr lang="ro-RO" dirty="0"/>
              <a:t> </a:t>
            </a:r>
            <a:r>
              <a:rPr lang="ro-RO" dirty="0" err="1"/>
              <a:t>way</a:t>
            </a:r>
            <a:r>
              <a:rPr lang="ro-RO" dirty="0"/>
              <a:t>.</a:t>
            </a:r>
          </a:p>
          <a:p>
            <a:pPr marL="0" indent="0">
              <a:buNone/>
            </a:pPr>
            <a:r>
              <a:rPr lang="ro-RO" dirty="0"/>
              <a:t>The </a:t>
            </a:r>
            <a:r>
              <a:rPr lang="ro-RO" dirty="0" err="1"/>
              <a:t>only</a:t>
            </a:r>
            <a:r>
              <a:rPr lang="ro-RO" dirty="0"/>
              <a:t> </a:t>
            </a:r>
            <a:r>
              <a:rPr lang="ro-RO" dirty="0" err="1"/>
              <a:t>registers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may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in indirect </a:t>
            </a:r>
            <a:r>
              <a:rPr lang="ro-RO" dirty="0" err="1"/>
              <a:t>addressing</a:t>
            </a:r>
            <a:r>
              <a:rPr lang="ro-RO" dirty="0"/>
              <a:t> are: BX, BP (</a:t>
            </a:r>
            <a:r>
              <a:rPr lang="ro-RO" i="1" dirty="0" err="1"/>
              <a:t>base</a:t>
            </a:r>
            <a:r>
              <a:rPr lang="ro-RO" i="1" dirty="0"/>
              <a:t> </a:t>
            </a:r>
            <a:r>
              <a:rPr lang="ro-RO" i="1" dirty="0" err="1"/>
              <a:t>registers</a:t>
            </a:r>
            <a:r>
              <a:rPr lang="ro-RO" dirty="0"/>
              <a:t>), DI </a:t>
            </a:r>
            <a:r>
              <a:rPr lang="ro-RO" dirty="0" err="1"/>
              <a:t>and</a:t>
            </a:r>
            <a:r>
              <a:rPr lang="ro-RO" dirty="0"/>
              <a:t> SI (</a:t>
            </a:r>
            <a:r>
              <a:rPr lang="ro-RO" i="1" dirty="0"/>
              <a:t>index </a:t>
            </a:r>
            <a:r>
              <a:rPr lang="ro-RO" i="1" dirty="0" err="1"/>
              <a:t>registers</a:t>
            </a:r>
            <a:r>
              <a:rPr lang="ro-RO" dirty="0"/>
              <a:t>). </a:t>
            </a:r>
            <a:r>
              <a:rPr lang="ro-RO" dirty="0" err="1"/>
              <a:t>Any</a:t>
            </a:r>
            <a:r>
              <a:rPr lang="ro-RO" dirty="0"/>
              <a:t> </a:t>
            </a:r>
            <a:r>
              <a:rPr lang="ro-RO" dirty="0" err="1"/>
              <a:t>attempt</a:t>
            </a:r>
            <a:r>
              <a:rPr lang="ro-RO" dirty="0"/>
              <a:t> of </a:t>
            </a:r>
            <a:r>
              <a:rPr lang="ro-RO" dirty="0" err="1"/>
              <a:t>using</a:t>
            </a:r>
            <a:r>
              <a:rPr lang="ro-RO" dirty="0"/>
              <a:t> </a:t>
            </a:r>
            <a:r>
              <a:rPr lang="ro-RO" dirty="0" err="1"/>
              <a:t>other</a:t>
            </a:r>
            <a:r>
              <a:rPr lang="ro-RO" dirty="0"/>
              <a:t> </a:t>
            </a:r>
            <a:r>
              <a:rPr lang="ro-RO" dirty="0" err="1"/>
              <a:t>registers</a:t>
            </a:r>
            <a:r>
              <a:rPr lang="ro-RO" dirty="0"/>
              <a:t> in indirect </a:t>
            </a:r>
            <a:r>
              <a:rPr lang="ro-RO" dirty="0" err="1"/>
              <a:t>addressing</a:t>
            </a:r>
            <a:r>
              <a:rPr lang="ro-RO" dirty="0"/>
              <a:t> </a:t>
            </a:r>
            <a:r>
              <a:rPr lang="ro-RO" dirty="0" err="1"/>
              <a:t>will</a:t>
            </a:r>
            <a:r>
              <a:rPr lang="ro-RO" dirty="0"/>
              <a:t> </a:t>
            </a:r>
            <a:r>
              <a:rPr lang="ro-RO" dirty="0" err="1"/>
              <a:t>result</a:t>
            </a:r>
            <a:r>
              <a:rPr lang="ro-RO" dirty="0"/>
              <a:t> in an </a:t>
            </a:r>
            <a:r>
              <a:rPr lang="ro-RO" dirty="0" err="1"/>
              <a:t>syntax</a:t>
            </a:r>
            <a:r>
              <a:rPr lang="ro-RO" dirty="0"/>
              <a:t> </a:t>
            </a:r>
            <a:r>
              <a:rPr lang="ro-RO" dirty="0" err="1"/>
              <a:t>error</a:t>
            </a:r>
            <a:r>
              <a:rPr lang="ro-RO" dirty="0"/>
              <a:t> (</a:t>
            </a:r>
            <a:r>
              <a:rPr lang="ro-RO" i="1" dirty="0" err="1"/>
              <a:t>Illegal</a:t>
            </a:r>
            <a:r>
              <a:rPr lang="ro-RO" i="1" dirty="0"/>
              <a:t> </a:t>
            </a:r>
            <a:r>
              <a:rPr lang="ro-RO" i="1" dirty="0" err="1"/>
              <a:t>addressing</a:t>
            </a:r>
            <a:r>
              <a:rPr lang="ro-RO" i="1" dirty="0"/>
              <a:t> mode</a:t>
            </a:r>
            <a:r>
              <a:rPr lang="ro-RO" dirty="0"/>
              <a:t>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4949B9-BF5E-BA4A-A733-F1914977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97" y="4314825"/>
            <a:ext cx="8971406" cy="203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33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840755-E484-1544-AAC9-30B0566A7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sz="3100" dirty="0"/>
              <a:t>Personal contributions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9CA0-0BD0-2046-A86F-BE3DFD201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dirty="0"/>
              <a:t>Researching language rules to implement for the generation of questions</a:t>
            </a:r>
          </a:p>
          <a:p>
            <a:r>
              <a:rPr lang="en-US" dirty="0"/>
              <a:t>Added rules to create more meaning-full questions</a:t>
            </a:r>
          </a:p>
          <a:p>
            <a:r>
              <a:rPr lang="en-US" dirty="0"/>
              <a:t>Created a web application capable of generating questions based on an input text</a:t>
            </a:r>
          </a:p>
        </p:txBody>
      </p:sp>
    </p:spTree>
    <p:extLst>
      <p:ext uri="{BB962C8B-B14F-4D97-AF65-F5344CB8AC3E}">
        <p14:creationId xmlns:p14="http://schemas.microsoft.com/office/powerpoint/2010/main" val="2399242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2E1549-2643-3247-8CC8-FAE9725B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47B30-EF4C-4A49-B221-57796F53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041" y="1968500"/>
            <a:ext cx="5831944" cy="3387725"/>
          </a:xfrm>
        </p:spPr>
        <p:txBody>
          <a:bodyPr>
            <a:normAutofit/>
          </a:bodyPr>
          <a:lstStyle/>
          <a:p>
            <a:r>
              <a:rPr lang="en-US" dirty="0"/>
              <a:t>More question rules in order to perfect the question generation</a:t>
            </a:r>
          </a:p>
          <a:p>
            <a:r>
              <a:rPr lang="en-US" dirty="0"/>
              <a:t> Adding artificial intelligence in order to obtain more relevant questions</a:t>
            </a:r>
          </a:p>
          <a:p>
            <a:r>
              <a:rPr lang="en-US" dirty="0"/>
              <a:t>Adding into application the possibility to take “exams”</a:t>
            </a:r>
          </a:p>
        </p:txBody>
      </p:sp>
    </p:spTree>
    <p:extLst>
      <p:ext uri="{BB962C8B-B14F-4D97-AF65-F5344CB8AC3E}">
        <p14:creationId xmlns:p14="http://schemas.microsoft.com/office/powerpoint/2010/main" val="3136275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278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Tw Cen MT</vt:lpstr>
      <vt:lpstr>Circuit</vt:lpstr>
      <vt:lpstr>Rest Web Application for Generating Questions  Based on a Text </vt:lpstr>
      <vt:lpstr>Automatic Question Generator (QG) Algorithm</vt:lpstr>
      <vt:lpstr>StudHelPer</vt:lpstr>
      <vt:lpstr>Project structure</vt:lpstr>
      <vt:lpstr>PowerPoint Presentation</vt:lpstr>
      <vt:lpstr>PowerPoint Presentation</vt:lpstr>
      <vt:lpstr>Example of Question Generation</vt:lpstr>
      <vt:lpstr>Personal contributions</vt:lpstr>
      <vt:lpstr>Future Work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Web Application for Generating Questions  Based on a Text </dc:title>
  <dc:creator>Alexandru Olar</dc:creator>
  <cp:lastModifiedBy>Alexandru Olar</cp:lastModifiedBy>
  <cp:revision>6</cp:revision>
  <dcterms:created xsi:type="dcterms:W3CDTF">2019-07-04T13:29:33Z</dcterms:created>
  <dcterms:modified xsi:type="dcterms:W3CDTF">2019-07-05T05:10:14Z</dcterms:modified>
</cp:coreProperties>
</file>