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219"/>
            <a:ext cx="5514286" cy="36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15" y="664299"/>
            <a:ext cx="2911633" cy="5234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Budding yeast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0743" y="3474469"/>
            <a:ext cx="321606" cy="1346088"/>
          </a:xfrm>
          <a:prstGeom prst="rect">
            <a:avLst/>
          </a:prstGeom>
          <a:solidFill>
            <a:srgbClr val="D15A3E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53" y="2301326"/>
            <a:ext cx="3264529" cy="2519231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5752357" y="2311400"/>
            <a:ext cx="3291233" cy="2057400"/>
          </a:xfrm>
          <a:custGeom>
            <a:avLst/>
            <a:gdLst>
              <a:gd name="connsiteX0" fmla="*/ 1473943 w 3291233"/>
              <a:gd name="connsiteY0" fmla="*/ 38100 h 2057400"/>
              <a:gd name="connsiteX1" fmla="*/ 1461243 w 3291233"/>
              <a:gd name="connsiteY1" fmla="*/ 101600 h 2057400"/>
              <a:gd name="connsiteX2" fmla="*/ 1448543 w 3291233"/>
              <a:gd name="connsiteY2" fmla="*/ 139700 h 2057400"/>
              <a:gd name="connsiteX3" fmla="*/ 1435843 w 3291233"/>
              <a:gd name="connsiteY3" fmla="*/ 203200 h 2057400"/>
              <a:gd name="connsiteX4" fmla="*/ 1410443 w 3291233"/>
              <a:gd name="connsiteY4" fmla="*/ 241300 h 2057400"/>
              <a:gd name="connsiteX5" fmla="*/ 1385043 w 3291233"/>
              <a:gd name="connsiteY5" fmla="*/ 381000 h 2057400"/>
              <a:gd name="connsiteX6" fmla="*/ 1359643 w 3291233"/>
              <a:gd name="connsiteY6" fmla="*/ 508000 h 2057400"/>
              <a:gd name="connsiteX7" fmla="*/ 1321543 w 3291233"/>
              <a:gd name="connsiteY7" fmla="*/ 546100 h 2057400"/>
              <a:gd name="connsiteX8" fmla="*/ 1283443 w 3291233"/>
              <a:gd name="connsiteY8" fmla="*/ 660400 h 2057400"/>
              <a:gd name="connsiteX9" fmla="*/ 1270743 w 3291233"/>
              <a:gd name="connsiteY9" fmla="*/ 698500 h 2057400"/>
              <a:gd name="connsiteX10" fmla="*/ 1245343 w 3291233"/>
              <a:gd name="connsiteY10" fmla="*/ 736600 h 2057400"/>
              <a:gd name="connsiteX11" fmla="*/ 1219943 w 3291233"/>
              <a:gd name="connsiteY11" fmla="*/ 812800 h 2057400"/>
              <a:gd name="connsiteX12" fmla="*/ 1181843 w 3291233"/>
              <a:gd name="connsiteY12" fmla="*/ 889000 h 2057400"/>
              <a:gd name="connsiteX13" fmla="*/ 1143743 w 3291233"/>
              <a:gd name="connsiteY13" fmla="*/ 914400 h 2057400"/>
              <a:gd name="connsiteX14" fmla="*/ 1105643 w 3291233"/>
              <a:gd name="connsiteY14" fmla="*/ 952500 h 2057400"/>
              <a:gd name="connsiteX15" fmla="*/ 1067543 w 3291233"/>
              <a:gd name="connsiteY15" fmla="*/ 977900 h 2057400"/>
              <a:gd name="connsiteX16" fmla="*/ 991343 w 3291233"/>
              <a:gd name="connsiteY16" fmla="*/ 1066800 h 2057400"/>
              <a:gd name="connsiteX17" fmla="*/ 953243 w 3291233"/>
              <a:gd name="connsiteY17" fmla="*/ 1079500 h 2057400"/>
              <a:gd name="connsiteX18" fmla="*/ 927843 w 3291233"/>
              <a:gd name="connsiteY18" fmla="*/ 1117600 h 2057400"/>
              <a:gd name="connsiteX19" fmla="*/ 877043 w 3291233"/>
              <a:gd name="connsiteY19" fmla="*/ 1130300 h 2057400"/>
              <a:gd name="connsiteX20" fmla="*/ 838943 w 3291233"/>
              <a:gd name="connsiteY20" fmla="*/ 1143000 h 2057400"/>
              <a:gd name="connsiteX21" fmla="*/ 788143 w 3291233"/>
              <a:gd name="connsiteY21" fmla="*/ 1155700 h 2057400"/>
              <a:gd name="connsiteX22" fmla="*/ 699243 w 3291233"/>
              <a:gd name="connsiteY22" fmla="*/ 1181100 h 2057400"/>
              <a:gd name="connsiteX23" fmla="*/ 623043 w 3291233"/>
              <a:gd name="connsiteY23" fmla="*/ 1231900 h 2057400"/>
              <a:gd name="connsiteX24" fmla="*/ 584943 w 3291233"/>
              <a:gd name="connsiteY24" fmla="*/ 1257300 h 2057400"/>
              <a:gd name="connsiteX25" fmla="*/ 521443 w 3291233"/>
              <a:gd name="connsiteY25" fmla="*/ 1270000 h 2057400"/>
              <a:gd name="connsiteX26" fmla="*/ 356343 w 3291233"/>
              <a:gd name="connsiteY26" fmla="*/ 1320800 h 2057400"/>
              <a:gd name="connsiteX27" fmla="*/ 280143 w 3291233"/>
              <a:gd name="connsiteY27" fmla="*/ 1346200 h 2057400"/>
              <a:gd name="connsiteX28" fmla="*/ 242043 w 3291233"/>
              <a:gd name="connsiteY28" fmla="*/ 1358900 h 2057400"/>
              <a:gd name="connsiteX29" fmla="*/ 153143 w 3291233"/>
              <a:gd name="connsiteY29" fmla="*/ 1397000 h 2057400"/>
              <a:gd name="connsiteX30" fmla="*/ 64243 w 3291233"/>
              <a:gd name="connsiteY30" fmla="*/ 1435100 h 2057400"/>
              <a:gd name="connsiteX31" fmla="*/ 38843 w 3291233"/>
              <a:gd name="connsiteY31" fmla="*/ 1473200 h 2057400"/>
              <a:gd name="connsiteX32" fmla="*/ 743 w 3291233"/>
              <a:gd name="connsiteY32" fmla="*/ 1485900 h 2057400"/>
              <a:gd name="connsiteX33" fmla="*/ 64243 w 3291233"/>
              <a:gd name="connsiteY33" fmla="*/ 1612900 h 2057400"/>
              <a:gd name="connsiteX34" fmla="*/ 102343 w 3291233"/>
              <a:gd name="connsiteY34" fmla="*/ 1625600 h 2057400"/>
              <a:gd name="connsiteX35" fmla="*/ 165843 w 3291233"/>
              <a:gd name="connsiteY35" fmla="*/ 1676400 h 2057400"/>
              <a:gd name="connsiteX36" fmla="*/ 229343 w 3291233"/>
              <a:gd name="connsiteY36" fmla="*/ 1714500 h 2057400"/>
              <a:gd name="connsiteX37" fmla="*/ 305543 w 3291233"/>
              <a:gd name="connsiteY37" fmla="*/ 1739900 h 2057400"/>
              <a:gd name="connsiteX38" fmla="*/ 369043 w 3291233"/>
              <a:gd name="connsiteY38" fmla="*/ 1765300 h 2057400"/>
              <a:gd name="connsiteX39" fmla="*/ 496043 w 3291233"/>
              <a:gd name="connsiteY39" fmla="*/ 1790700 h 2057400"/>
              <a:gd name="connsiteX40" fmla="*/ 711943 w 3291233"/>
              <a:gd name="connsiteY40" fmla="*/ 1828800 h 2057400"/>
              <a:gd name="connsiteX41" fmla="*/ 851643 w 3291233"/>
              <a:gd name="connsiteY41" fmla="*/ 1854200 h 2057400"/>
              <a:gd name="connsiteX42" fmla="*/ 915143 w 3291233"/>
              <a:gd name="connsiteY42" fmla="*/ 1866900 h 2057400"/>
              <a:gd name="connsiteX43" fmla="*/ 1245343 w 3291233"/>
              <a:gd name="connsiteY43" fmla="*/ 1879600 h 2057400"/>
              <a:gd name="connsiteX44" fmla="*/ 1359643 w 3291233"/>
              <a:gd name="connsiteY44" fmla="*/ 1905000 h 2057400"/>
              <a:gd name="connsiteX45" fmla="*/ 1435843 w 3291233"/>
              <a:gd name="connsiteY45" fmla="*/ 1917700 h 2057400"/>
              <a:gd name="connsiteX46" fmla="*/ 1512043 w 3291233"/>
              <a:gd name="connsiteY46" fmla="*/ 1943100 h 2057400"/>
              <a:gd name="connsiteX47" fmla="*/ 1600943 w 3291233"/>
              <a:gd name="connsiteY47" fmla="*/ 2019300 h 2057400"/>
              <a:gd name="connsiteX48" fmla="*/ 1664443 w 3291233"/>
              <a:gd name="connsiteY48" fmla="*/ 2032000 h 2057400"/>
              <a:gd name="connsiteX49" fmla="*/ 1740643 w 3291233"/>
              <a:gd name="connsiteY49" fmla="*/ 2057400 h 2057400"/>
              <a:gd name="connsiteX50" fmla="*/ 1943843 w 3291233"/>
              <a:gd name="connsiteY50" fmla="*/ 2044700 h 2057400"/>
              <a:gd name="connsiteX51" fmla="*/ 1994643 w 3291233"/>
              <a:gd name="connsiteY51" fmla="*/ 2032000 h 2057400"/>
              <a:gd name="connsiteX52" fmla="*/ 2020043 w 3291233"/>
              <a:gd name="connsiteY52" fmla="*/ 1981200 h 2057400"/>
              <a:gd name="connsiteX53" fmla="*/ 2096243 w 3291233"/>
              <a:gd name="connsiteY53" fmla="*/ 1879600 h 2057400"/>
              <a:gd name="connsiteX54" fmla="*/ 2121643 w 3291233"/>
              <a:gd name="connsiteY54" fmla="*/ 1803400 h 2057400"/>
              <a:gd name="connsiteX55" fmla="*/ 2134343 w 3291233"/>
              <a:gd name="connsiteY55" fmla="*/ 1765300 h 2057400"/>
              <a:gd name="connsiteX56" fmla="*/ 2147043 w 3291233"/>
              <a:gd name="connsiteY56" fmla="*/ 1727200 h 2057400"/>
              <a:gd name="connsiteX57" fmla="*/ 2172443 w 3291233"/>
              <a:gd name="connsiteY57" fmla="*/ 1612900 h 2057400"/>
              <a:gd name="connsiteX58" fmla="*/ 2185143 w 3291233"/>
              <a:gd name="connsiteY58" fmla="*/ 1574800 h 2057400"/>
              <a:gd name="connsiteX59" fmla="*/ 2210543 w 3291233"/>
              <a:gd name="connsiteY59" fmla="*/ 1460500 h 2057400"/>
              <a:gd name="connsiteX60" fmla="*/ 2223243 w 3291233"/>
              <a:gd name="connsiteY60" fmla="*/ 1422400 h 2057400"/>
              <a:gd name="connsiteX61" fmla="*/ 2261343 w 3291233"/>
              <a:gd name="connsiteY61" fmla="*/ 1409700 h 2057400"/>
              <a:gd name="connsiteX62" fmla="*/ 2274043 w 3291233"/>
              <a:gd name="connsiteY62" fmla="*/ 1371600 h 2057400"/>
              <a:gd name="connsiteX63" fmla="*/ 2312143 w 3291233"/>
              <a:gd name="connsiteY63" fmla="*/ 1358900 h 2057400"/>
              <a:gd name="connsiteX64" fmla="*/ 2388343 w 3291233"/>
              <a:gd name="connsiteY64" fmla="*/ 1346200 h 2057400"/>
              <a:gd name="connsiteX65" fmla="*/ 2426443 w 3291233"/>
              <a:gd name="connsiteY65" fmla="*/ 1333500 h 2057400"/>
              <a:gd name="connsiteX66" fmla="*/ 2629643 w 3291233"/>
              <a:gd name="connsiteY66" fmla="*/ 1295400 h 2057400"/>
              <a:gd name="connsiteX67" fmla="*/ 2858243 w 3291233"/>
              <a:gd name="connsiteY67" fmla="*/ 1282700 h 2057400"/>
              <a:gd name="connsiteX68" fmla="*/ 2959843 w 3291233"/>
              <a:gd name="connsiteY68" fmla="*/ 1257300 h 2057400"/>
              <a:gd name="connsiteX69" fmla="*/ 3099543 w 3291233"/>
              <a:gd name="connsiteY69" fmla="*/ 1181100 h 2057400"/>
              <a:gd name="connsiteX70" fmla="*/ 3163043 w 3291233"/>
              <a:gd name="connsiteY70" fmla="*/ 1117600 h 2057400"/>
              <a:gd name="connsiteX71" fmla="*/ 3239243 w 3291233"/>
              <a:gd name="connsiteY71" fmla="*/ 990600 h 2057400"/>
              <a:gd name="connsiteX72" fmla="*/ 3277343 w 3291233"/>
              <a:gd name="connsiteY72" fmla="*/ 914400 h 2057400"/>
              <a:gd name="connsiteX73" fmla="*/ 3290043 w 3291233"/>
              <a:gd name="connsiteY73" fmla="*/ 838200 h 2057400"/>
              <a:gd name="connsiteX74" fmla="*/ 3277343 w 3291233"/>
              <a:gd name="connsiteY74" fmla="*/ 647700 h 2057400"/>
              <a:gd name="connsiteX75" fmla="*/ 3124943 w 3291233"/>
              <a:gd name="connsiteY75" fmla="*/ 609600 h 2057400"/>
              <a:gd name="connsiteX76" fmla="*/ 2743943 w 3291233"/>
              <a:gd name="connsiteY76" fmla="*/ 622300 h 2057400"/>
              <a:gd name="connsiteX77" fmla="*/ 2680443 w 3291233"/>
              <a:gd name="connsiteY77" fmla="*/ 635000 h 2057400"/>
              <a:gd name="connsiteX78" fmla="*/ 2604243 w 3291233"/>
              <a:gd name="connsiteY78" fmla="*/ 647700 h 2057400"/>
              <a:gd name="connsiteX79" fmla="*/ 2159743 w 3291233"/>
              <a:gd name="connsiteY79" fmla="*/ 635000 h 2057400"/>
              <a:gd name="connsiteX80" fmla="*/ 2108943 w 3291233"/>
              <a:gd name="connsiteY80" fmla="*/ 609600 h 2057400"/>
              <a:gd name="connsiteX81" fmla="*/ 2070843 w 3291233"/>
              <a:gd name="connsiteY81" fmla="*/ 596900 h 2057400"/>
              <a:gd name="connsiteX82" fmla="*/ 2020043 w 3291233"/>
              <a:gd name="connsiteY82" fmla="*/ 533400 h 2057400"/>
              <a:gd name="connsiteX83" fmla="*/ 2007343 w 3291233"/>
              <a:gd name="connsiteY83" fmla="*/ 495300 h 2057400"/>
              <a:gd name="connsiteX84" fmla="*/ 1981943 w 3291233"/>
              <a:gd name="connsiteY84" fmla="*/ 457200 h 2057400"/>
              <a:gd name="connsiteX85" fmla="*/ 1969243 w 3291233"/>
              <a:gd name="connsiteY85" fmla="*/ 393700 h 2057400"/>
              <a:gd name="connsiteX86" fmla="*/ 1956543 w 3291233"/>
              <a:gd name="connsiteY86" fmla="*/ 266700 h 2057400"/>
              <a:gd name="connsiteX87" fmla="*/ 1931143 w 3291233"/>
              <a:gd name="connsiteY87" fmla="*/ 190500 h 2057400"/>
              <a:gd name="connsiteX88" fmla="*/ 1918443 w 3291233"/>
              <a:gd name="connsiteY88" fmla="*/ 139700 h 2057400"/>
              <a:gd name="connsiteX89" fmla="*/ 1842243 w 3291233"/>
              <a:gd name="connsiteY89" fmla="*/ 88900 h 2057400"/>
              <a:gd name="connsiteX90" fmla="*/ 1791443 w 3291233"/>
              <a:gd name="connsiteY90" fmla="*/ 25400 h 2057400"/>
              <a:gd name="connsiteX91" fmla="*/ 1715243 w 3291233"/>
              <a:gd name="connsiteY91" fmla="*/ 0 h 2057400"/>
              <a:gd name="connsiteX92" fmla="*/ 1575543 w 3291233"/>
              <a:gd name="connsiteY92" fmla="*/ 12700 h 2057400"/>
              <a:gd name="connsiteX93" fmla="*/ 1537443 w 3291233"/>
              <a:gd name="connsiteY93" fmla="*/ 25400 h 2057400"/>
              <a:gd name="connsiteX94" fmla="*/ 1486643 w 3291233"/>
              <a:gd name="connsiteY94" fmla="*/ 38100 h 2057400"/>
              <a:gd name="connsiteX95" fmla="*/ 1473943 w 3291233"/>
              <a:gd name="connsiteY95" fmla="*/ 381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291233" h="2057400">
                <a:moveTo>
                  <a:pt x="1473943" y="38100"/>
                </a:moveTo>
                <a:cubicBezTo>
                  <a:pt x="1469710" y="59267"/>
                  <a:pt x="1466478" y="80659"/>
                  <a:pt x="1461243" y="101600"/>
                </a:cubicBezTo>
                <a:cubicBezTo>
                  <a:pt x="1457996" y="114587"/>
                  <a:pt x="1451790" y="126713"/>
                  <a:pt x="1448543" y="139700"/>
                </a:cubicBezTo>
                <a:cubicBezTo>
                  <a:pt x="1443308" y="160641"/>
                  <a:pt x="1443422" y="182989"/>
                  <a:pt x="1435843" y="203200"/>
                </a:cubicBezTo>
                <a:cubicBezTo>
                  <a:pt x="1430484" y="217492"/>
                  <a:pt x="1418910" y="228600"/>
                  <a:pt x="1410443" y="241300"/>
                </a:cubicBezTo>
                <a:cubicBezTo>
                  <a:pt x="1383407" y="349443"/>
                  <a:pt x="1412346" y="226282"/>
                  <a:pt x="1385043" y="381000"/>
                </a:cubicBezTo>
                <a:cubicBezTo>
                  <a:pt x="1377540" y="423515"/>
                  <a:pt x="1390170" y="477473"/>
                  <a:pt x="1359643" y="508000"/>
                </a:cubicBezTo>
                <a:lnTo>
                  <a:pt x="1321543" y="546100"/>
                </a:lnTo>
                <a:lnTo>
                  <a:pt x="1283443" y="660400"/>
                </a:lnTo>
                <a:cubicBezTo>
                  <a:pt x="1279210" y="673100"/>
                  <a:pt x="1278169" y="687361"/>
                  <a:pt x="1270743" y="698500"/>
                </a:cubicBezTo>
                <a:cubicBezTo>
                  <a:pt x="1262276" y="711200"/>
                  <a:pt x="1251542" y="722652"/>
                  <a:pt x="1245343" y="736600"/>
                </a:cubicBezTo>
                <a:cubicBezTo>
                  <a:pt x="1234469" y="761066"/>
                  <a:pt x="1228410" y="787400"/>
                  <a:pt x="1219943" y="812800"/>
                </a:cubicBezTo>
                <a:cubicBezTo>
                  <a:pt x="1209614" y="843788"/>
                  <a:pt x="1206462" y="864381"/>
                  <a:pt x="1181843" y="889000"/>
                </a:cubicBezTo>
                <a:cubicBezTo>
                  <a:pt x="1171050" y="899793"/>
                  <a:pt x="1155469" y="904629"/>
                  <a:pt x="1143743" y="914400"/>
                </a:cubicBezTo>
                <a:cubicBezTo>
                  <a:pt x="1129945" y="925898"/>
                  <a:pt x="1119441" y="941002"/>
                  <a:pt x="1105643" y="952500"/>
                </a:cubicBezTo>
                <a:cubicBezTo>
                  <a:pt x="1093917" y="962271"/>
                  <a:pt x="1078336" y="967107"/>
                  <a:pt x="1067543" y="977900"/>
                </a:cubicBezTo>
                <a:cubicBezTo>
                  <a:pt x="1032331" y="1013112"/>
                  <a:pt x="1032816" y="1039151"/>
                  <a:pt x="991343" y="1066800"/>
                </a:cubicBezTo>
                <a:cubicBezTo>
                  <a:pt x="980204" y="1074226"/>
                  <a:pt x="965943" y="1075267"/>
                  <a:pt x="953243" y="1079500"/>
                </a:cubicBezTo>
                <a:cubicBezTo>
                  <a:pt x="944776" y="1092200"/>
                  <a:pt x="940543" y="1109133"/>
                  <a:pt x="927843" y="1117600"/>
                </a:cubicBezTo>
                <a:cubicBezTo>
                  <a:pt x="913320" y="1127282"/>
                  <a:pt x="893826" y="1125505"/>
                  <a:pt x="877043" y="1130300"/>
                </a:cubicBezTo>
                <a:cubicBezTo>
                  <a:pt x="864171" y="1133978"/>
                  <a:pt x="851815" y="1139322"/>
                  <a:pt x="838943" y="1143000"/>
                </a:cubicBezTo>
                <a:cubicBezTo>
                  <a:pt x="822160" y="1147795"/>
                  <a:pt x="804926" y="1150905"/>
                  <a:pt x="788143" y="1155700"/>
                </a:cubicBezTo>
                <a:cubicBezTo>
                  <a:pt x="660606" y="1192139"/>
                  <a:pt x="858052" y="1141398"/>
                  <a:pt x="699243" y="1181100"/>
                </a:cubicBezTo>
                <a:lnTo>
                  <a:pt x="623043" y="1231900"/>
                </a:lnTo>
                <a:cubicBezTo>
                  <a:pt x="610343" y="1240367"/>
                  <a:pt x="599910" y="1254307"/>
                  <a:pt x="584943" y="1257300"/>
                </a:cubicBezTo>
                <a:lnTo>
                  <a:pt x="521443" y="1270000"/>
                </a:lnTo>
                <a:cubicBezTo>
                  <a:pt x="427345" y="1332732"/>
                  <a:pt x="555097" y="1254549"/>
                  <a:pt x="356343" y="1320800"/>
                </a:cubicBezTo>
                <a:lnTo>
                  <a:pt x="280143" y="1346200"/>
                </a:lnTo>
                <a:cubicBezTo>
                  <a:pt x="267443" y="1350433"/>
                  <a:pt x="254017" y="1352913"/>
                  <a:pt x="242043" y="1358900"/>
                </a:cubicBezTo>
                <a:cubicBezTo>
                  <a:pt x="73561" y="1443141"/>
                  <a:pt x="283951" y="1340939"/>
                  <a:pt x="153143" y="1397000"/>
                </a:cubicBezTo>
                <a:cubicBezTo>
                  <a:pt x="43289" y="1444080"/>
                  <a:pt x="153594" y="1405316"/>
                  <a:pt x="64243" y="1435100"/>
                </a:cubicBezTo>
                <a:cubicBezTo>
                  <a:pt x="55776" y="1447800"/>
                  <a:pt x="50762" y="1463665"/>
                  <a:pt x="38843" y="1473200"/>
                </a:cubicBezTo>
                <a:cubicBezTo>
                  <a:pt x="28390" y="1481563"/>
                  <a:pt x="2403" y="1472616"/>
                  <a:pt x="743" y="1485900"/>
                </a:cubicBezTo>
                <a:cubicBezTo>
                  <a:pt x="-5221" y="1533613"/>
                  <a:pt x="25504" y="1587074"/>
                  <a:pt x="64243" y="1612900"/>
                </a:cubicBezTo>
                <a:cubicBezTo>
                  <a:pt x="75382" y="1620326"/>
                  <a:pt x="89643" y="1621367"/>
                  <a:pt x="102343" y="1625600"/>
                </a:cubicBezTo>
                <a:cubicBezTo>
                  <a:pt x="124285" y="1691426"/>
                  <a:pt x="97202" y="1645893"/>
                  <a:pt x="165843" y="1676400"/>
                </a:cubicBezTo>
                <a:cubicBezTo>
                  <a:pt x="188400" y="1686425"/>
                  <a:pt x="206871" y="1704286"/>
                  <a:pt x="229343" y="1714500"/>
                </a:cubicBezTo>
                <a:cubicBezTo>
                  <a:pt x="253717" y="1725579"/>
                  <a:pt x="280684" y="1729956"/>
                  <a:pt x="305543" y="1739900"/>
                </a:cubicBezTo>
                <a:cubicBezTo>
                  <a:pt x="326710" y="1748367"/>
                  <a:pt x="347697" y="1757295"/>
                  <a:pt x="369043" y="1765300"/>
                </a:cubicBezTo>
                <a:cubicBezTo>
                  <a:pt x="427462" y="1787207"/>
                  <a:pt x="411955" y="1776685"/>
                  <a:pt x="496043" y="1790700"/>
                </a:cubicBezTo>
                <a:cubicBezTo>
                  <a:pt x="568127" y="1802714"/>
                  <a:pt x="641046" y="1811076"/>
                  <a:pt x="711943" y="1828800"/>
                </a:cubicBezTo>
                <a:cubicBezTo>
                  <a:pt x="809473" y="1853182"/>
                  <a:pt x="715127" y="1831447"/>
                  <a:pt x="851643" y="1854200"/>
                </a:cubicBezTo>
                <a:cubicBezTo>
                  <a:pt x="872935" y="1857749"/>
                  <a:pt x="893602" y="1865510"/>
                  <a:pt x="915143" y="1866900"/>
                </a:cubicBezTo>
                <a:cubicBezTo>
                  <a:pt x="1025063" y="1873992"/>
                  <a:pt x="1135276" y="1875367"/>
                  <a:pt x="1245343" y="1879600"/>
                </a:cubicBezTo>
                <a:cubicBezTo>
                  <a:pt x="1283443" y="1888067"/>
                  <a:pt x="1321372" y="1897346"/>
                  <a:pt x="1359643" y="1905000"/>
                </a:cubicBezTo>
                <a:cubicBezTo>
                  <a:pt x="1384893" y="1910050"/>
                  <a:pt x="1410861" y="1911455"/>
                  <a:pt x="1435843" y="1917700"/>
                </a:cubicBezTo>
                <a:cubicBezTo>
                  <a:pt x="1461818" y="1924194"/>
                  <a:pt x="1512043" y="1943100"/>
                  <a:pt x="1512043" y="1943100"/>
                </a:cubicBezTo>
                <a:cubicBezTo>
                  <a:pt x="1531152" y="1962209"/>
                  <a:pt x="1569996" y="2007695"/>
                  <a:pt x="1600943" y="2019300"/>
                </a:cubicBezTo>
                <a:cubicBezTo>
                  <a:pt x="1621154" y="2026879"/>
                  <a:pt x="1643618" y="2026320"/>
                  <a:pt x="1664443" y="2032000"/>
                </a:cubicBezTo>
                <a:cubicBezTo>
                  <a:pt x="1690274" y="2039045"/>
                  <a:pt x="1740643" y="2057400"/>
                  <a:pt x="1740643" y="2057400"/>
                </a:cubicBezTo>
                <a:cubicBezTo>
                  <a:pt x="1808376" y="2053167"/>
                  <a:pt x="1876314" y="2051453"/>
                  <a:pt x="1943843" y="2044700"/>
                </a:cubicBezTo>
                <a:cubicBezTo>
                  <a:pt x="1961211" y="2042963"/>
                  <a:pt x="1981234" y="2043174"/>
                  <a:pt x="1994643" y="2032000"/>
                </a:cubicBezTo>
                <a:cubicBezTo>
                  <a:pt x="2009187" y="2019880"/>
                  <a:pt x="2009039" y="1996606"/>
                  <a:pt x="2020043" y="1981200"/>
                </a:cubicBezTo>
                <a:cubicBezTo>
                  <a:pt x="2080411" y="1896685"/>
                  <a:pt x="2042287" y="1998304"/>
                  <a:pt x="2096243" y="1879600"/>
                </a:cubicBezTo>
                <a:cubicBezTo>
                  <a:pt x="2107322" y="1855226"/>
                  <a:pt x="2113176" y="1828800"/>
                  <a:pt x="2121643" y="1803400"/>
                </a:cubicBezTo>
                <a:lnTo>
                  <a:pt x="2134343" y="1765300"/>
                </a:lnTo>
                <a:cubicBezTo>
                  <a:pt x="2138576" y="1752600"/>
                  <a:pt x="2144139" y="1740268"/>
                  <a:pt x="2147043" y="1727200"/>
                </a:cubicBezTo>
                <a:cubicBezTo>
                  <a:pt x="2155510" y="1689100"/>
                  <a:pt x="2162977" y="1650764"/>
                  <a:pt x="2172443" y="1612900"/>
                </a:cubicBezTo>
                <a:cubicBezTo>
                  <a:pt x="2175690" y="1599913"/>
                  <a:pt x="2181465" y="1587672"/>
                  <a:pt x="2185143" y="1574800"/>
                </a:cubicBezTo>
                <a:cubicBezTo>
                  <a:pt x="2211218" y="1483539"/>
                  <a:pt x="2184354" y="1565255"/>
                  <a:pt x="2210543" y="1460500"/>
                </a:cubicBezTo>
                <a:cubicBezTo>
                  <a:pt x="2213790" y="1447513"/>
                  <a:pt x="2213777" y="1431866"/>
                  <a:pt x="2223243" y="1422400"/>
                </a:cubicBezTo>
                <a:cubicBezTo>
                  <a:pt x="2232709" y="1412934"/>
                  <a:pt x="2248643" y="1413933"/>
                  <a:pt x="2261343" y="1409700"/>
                </a:cubicBezTo>
                <a:cubicBezTo>
                  <a:pt x="2265576" y="1397000"/>
                  <a:pt x="2264577" y="1381066"/>
                  <a:pt x="2274043" y="1371600"/>
                </a:cubicBezTo>
                <a:cubicBezTo>
                  <a:pt x="2283509" y="1362134"/>
                  <a:pt x="2299075" y="1361804"/>
                  <a:pt x="2312143" y="1358900"/>
                </a:cubicBezTo>
                <a:cubicBezTo>
                  <a:pt x="2337280" y="1353314"/>
                  <a:pt x="2363206" y="1351786"/>
                  <a:pt x="2388343" y="1346200"/>
                </a:cubicBezTo>
                <a:cubicBezTo>
                  <a:pt x="2401411" y="1343296"/>
                  <a:pt x="2413399" y="1336510"/>
                  <a:pt x="2426443" y="1333500"/>
                </a:cubicBezTo>
                <a:cubicBezTo>
                  <a:pt x="2434358" y="1331674"/>
                  <a:pt x="2596950" y="1298124"/>
                  <a:pt x="2629643" y="1295400"/>
                </a:cubicBezTo>
                <a:cubicBezTo>
                  <a:pt x="2705697" y="1289062"/>
                  <a:pt x="2782043" y="1286933"/>
                  <a:pt x="2858243" y="1282700"/>
                </a:cubicBezTo>
                <a:cubicBezTo>
                  <a:pt x="2892110" y="1274233"/>
                  <a:pt x="2930797" y="1276664"/>
                  <a:pt x="2959843" y="1257300"/>
                </a:cubicBezTo>
                <a:cubicBezTo>
                  <a:pt x="3055011" y="1193854"/>
                  <a:pt x="3007699" y="1217837"/>
                  <a:pt x="3099543" y="1181100"/>
                </a:cubicBezTo>
                <a:cubicBezTo>
                  <a:pt x="3201143" y="1028700"/>
                  <a:pt x="3044510" y="1253067"/>
                  <a:pt x="3163043" y="1117600"/>
                </a:cubicBezTo>
                <a:cubicBezTo>
                  <a:pt x="3214213" y="1059119"/>
                  <a:pt x="3206474" y="1047946"/>
                  <a:pt x="3239243" y="990600"/>
                </a:cubicBezTo>
                <a:cubicBezTo>
                  <a:pt x="3264153" y="947008"/>
                  <a:pt x="3266759" y="962028"/>
                  <a:pt x="3277343" y="914400"/>
                </a:cubicBezTo>
                <a:cubicBezTo>
                  <a:pt x="3282929" y="889263"/>
                  <a:pt x="3285810" y="863600"/>
                  <a:pt x="3290043" y="838200"/>
                </a:cubicBezTo>
                <a:cubicBezTo>
                  <a:pt x="3285810" y="774700"/>
                  <a:pt x="3301574" y="706547"/>
                  <a:pt x="3277343" y="647700"/>
                </a:cubicBezTo>
                <a:cubicBezTo>
                  <a:pt x="3269928" y="629693"/>
                  <a:pt x="3137902" y="611760"/>
                  <a:pt x="3124943" y="609600"/>
                </a:cubicBezTo>
                <a:cubicBezTo>
                  <a:pt x="2997943" y="613833"/>
                  <a:pt x="2870807" y="615051"/>
                  <a:pt x="2743943" y="622300"/>
                </a:cubicBezTo>
                <a:cubicBezTo>
                  <a:pt x="2722392" y="623531"/>
                  <a:pt x="2701681" y="631139"/>
                  <a:pt x="2680443" y="635000"/>
                </a:cubicBezTo>
                <a:cubicBezTo>
                  <a:pt x="2655108" y="639606"/>
                  <a:pt x="2629643" y="643467"/>
                  <a:pt x="2604243" y="647700"/>
                </a:cubicBezTo>
                <a:cubicBezTo>
                  <a:pt x="2456076" y="643467"/>
                  <a:pt x="2307534" y="646369"/>
                  <a:pt x="2159743" y="635000"/>
                </a:cubicBezTo>
                <a:cubicBezTo>
                  <a:pt x="2140867" y="633548"/>
                  <a:pt x="2126344" y="617058"/>
                  <a:pt x="2108943" y="609600"/>
                </a:cubicBezTo>
                <a:cubicBezTo>
                  <a:pt x="2096638" y="604327"/>
                  <a:pt x="2083543" y="601133"/>
                  <a:pt x="2070843" y="596900"/>
                </a:cubicBezTo>
                <a:cubicBezTo>
                  <a:pt x="2038921" y="501135"/>
                  <a:pt x="2085695" y="615464"/>
                  <a:pt x="2020043" y="533400"/>
                </a:cubicBezTo>
                <a:cubicBezTo>
                  <a:pt x="2011680" y="522947"/>
                  <a:pt x="2013330" y="507274"/>
                  <a:pt x="2007343" y="495300"/>
                </a:cubicBezTo>
                <a:cubicBezTo>
                  <a:pt x="2000517" y="481648"/>
                  <a:pt x="1990410" y="469900"/>
                  <a:pt x="1981943" y="457200"/>
                </a:cubicBezTo>
                <a:cubicBezTo>
                  <a:pt x="1977710" y="436033"/>
                  <a:pt x="1972096" y="415096"/>
                  <a:pt x="1969243" y="393700"/>
                </a:cubicBezTo>
                <a:cubicBezTo>
                  <a:pt x="1963620" y="351529"/>
                  <a:pt x="1964383" y="308516"/>
                  <a:pt x="1956543" y="266700"/>
                </a:cubicBezTo>
                <a:cubicBezTo>
                  <a:pt x="1951609" y="240385"/>
                  <a:pt x="1938836" y="216145"/>
                  <a:pt x="1931143" y="190500"/>
                </a:cubicBezTo>
                <a:cubicBezTo>
                  <a:pt x="1926127" y="173782"/>
                  <a:pt x="1927103" y="154855"/>
                  <a:pt x="1918443" y="139700"/>
                </a:cubicBezTo>
                <a:cubicBezTo>
                  <a:pt x="1896059" y="100528"/>
                  <a:pt x="1878612" y="101023"/>
                  <a:pt x="1842243" y="88900"/>
                </a:cubicBezTo>
                <a:cubicBezTo>
                  <a:pt x="1828471" y="47585"/>
                  <a:pt x="1836400" y="45381"/>
                  <a:pt x="1791443" y="25400"/>
                </a:cubicBezTo>
                <a:cubicBezTo>
                  <a:pt x="1766977" y="14526"/>
                  <a:pt x="1715243" y="0"/>
                  <a:pt x="1715243" y="0"/>
                </a:cubicBezTo>
                <a:cubicBezTo>
                  <a:pt x="1668676" y="4233"/>
                  <a:pt x="1621832" y="6087"/>
                  <a:pt x="1575543" y="12700"/>
                </a:cubicBezTo>
                <a:cubicBezTo>
                  <a:pt x="1562291" y="14593"/>
                  <a:pt x="1550315" y="21722"/>
                  <a:pt x="1537443" y="25400"/>
                </a:cubicBezTo>
                <a:cubicBezTo>
                  <a:pt x="1520660" y="30195"/>
                  <a:pt x="1503576" y="33867"/>
                  <a:pt x="1486643" y="38100"/>
                </a:cubicBezTo>
                <a:lnTo>
                  <a:pt x="1473943" y="38100"/>
                </a:lnTo>
                <a:close/>
              </a:path>
            </a:pathLst>
          </a:custGeom>
          <a:solidFill>
            <a:srgbClr val="D15A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350000" y="3657600"/>
            <a:ext cx="2794000" cy="1295400"/>
          </a:xfrm>
          <a:custGeom>
            <a:avLst/>
            <a:gdLst>
              <a:gd name="connsiteX0" fmla="*/ 546100 w 2794000"/>
              <a:gd name="connsiteY0" fmla="*/ 635000 h 1295400"/>
              <a:gd name="connsiteX1" fmla="*/ 266700 w 2794000"/>
              <a:gd name="connsiteY1" fmla="*/ 647700 h 1295400"/>
              <a:gd name="connsiteX2" fmla="*/ 215900 w 2794000"/>
              <a:gd name="connsiteY2" fmla="*/ 660400 h 1295400"/>
              <a:gd name="connsiteX3" fmla="*/ 139700 w 2794000"/>
              <a:gd name="connsiteY3" fmla="*/ 685800 h 1295400"/>
              <a:gd name="connsiteX4" fmla="*/ 127000 w 2794000"/>
              <a:gd name="connsiteY4" fmla="*/ 723900 h 1295400"/>
              <a:gd name="connsiteX5" fmla="*/ 50800 w 2794000"/>
              <a:gd name="connsiteY5" fmla="*/ 762000 h 1295400"/>
              <a:gd name="connsiteX6" fmla="*/ 38100 w 2794000"/>
              <a:gd name="connsiteY6" fmla="*/ 800100 h 1295400"/>
              <a:gd name="connsiteX7" fmla="*/ 12700 w 2794000"/>
              <a:gd name="connsiteY7" fmla="*/ 838200 h 1295400"/>
              <a:gd name="connsiteX8" fmla="*/ 0 w 2794000"/>
              <a:gd name="connsiteY8" fmla="*/ 889000 h 1295400"/>
              <a:gd name="connsiteX9" fmla="*/ 12700 w 2794000"/>
              <a:gd name="connsiteY9" fmla="*/ 1016000 h 1295400"/>
              <a:gd name="connsiteX10" fmla="*/ 25400 w 2794000"/>
              <a:gd name="connsiteY10" fmla="*/ 1054100 h 1295400"/>
              <a:gd name="connsiteX11" fmla="*/ 139700 w 2794000"/>
              <a:gd name="connsiteY11" fmla="*/ 1117600 h 1295400"/>
              <a:gd name="connsiteX12" fmla="*/ 203200 w 2794000"/>
              <a:gd name="connsiteY12" fmla="*/ 1155700 h 1295400"/>
              <a:gd name="connsiteX13" fmla="*/ 241300 w 2794000"/>
              <a:gd name="connsiteY13" fmla="*/ 1181100 h 1295400"/>
              <a:gd name="connsiteX14" fmla="*/ 279400 w 2794000"/>
              <a:gd name="connsiteY14" fmla="*/ 1193800 h 1295400"/>
              <a:gd name="connsiteX15" fmla="*/ 368300 w 2794000"/>
              <a:gd name="connsiteY15" fmla="*/ 1231900 h 1295400"/>
              <a:gd name="connsiteX16" fmla="*/ 431800 w 2794000"/>
              <a:gd name="connsiteY16" fmla="*/ 1244600 h 1295400"/>
              <a:gd name="connsiteX17" fmla="*/ 508000 w 2794000"/>
              <a:gd name="connsiteY17" fmla="*/ 1270000 h 1295400"/>
              <a:gd name="connsiteX18" fmla="*/ 673100 w 2794000"/>
              <a:gd name="connsiteY18" fmla="*/ 1295400 h 1295400"/>
              <a:gd name="connsiteX19" fmla="*/ 774700 w 2794000"/>
              <a:gd name="connsiteY19" fmla="*/ 1282700 h 1295400"/>
              <a:gd name="connsiteX20" fmla="*/ 812800 w 2794000"/>
              <a:gd name="connsiteY20" fmla="*/ 1270000 h 1295400"/>
              <a:gd name="connsiteX21" fmla="*/ 838200 w 2794000"/>
              <a:gd name="connsiteY21" fmla="*/ 1219200 h 1295400"/>
              <a:gd name="connsiteX22" fmla="*/ 889000 w 2794000"/>
              <a:gd name="connsiteY22" fmla="*/ 1181100 h 1295400"/>
              <a:gd name="connsiteX23" fmla="*/ 939800 w 2794000"/>
              <a:gd name="connsiteY23" fmla="*/ 1092200 h 1295400"/>
              <a:gd name="connsiteX24" fmla="*/ 977900 w 2794000"/>
              <a:gd name="connsiteY24" fmla="*/ 1079500 h 1295400"/>
              <a:gd name="connsiteX25" fmla="*/ 1066800 w 2794000"/>
              <a:gd name="connsiteY25" fmla="*/ 977900 h 1295400"/>
              <a:gd name="connsiteX26" fmla="*/ 1155700 w 2794000"/>
              <a:gd name="connsiteY26" fmla="*/ 914400 h 1295400"/>
              <a:gd name="connsiteX27" fmla="*/ 1168400 w 2794000"/>
              <a:gd name="connsiteY27" fmla="*/ 876300 h 1295400"/>
              <a:gd name="connsiteX28" fmla="*/ 1219200 w 2794000"/>
              <a:gd name="connsiteY28" fmla="*/ 863600 h 1295400"/>
              <a:gd name="connsiteX29" fmla="*/ 1346200 w 2794000"/>
              <a:gd name="connsiteY29" fmla="*/ 800100 h 1295400"/>
              <a:gd name="connsiteX30" fmla="*/ 1435100 w 2794000"/>
              <a:gd name="connsiteY30" fmla="*/ 749300 h 1295400"/>
              <a:gd name="connsiteX31" fmla="*/ 1600200 w 2794000"/>
              <a:gd name="connsiteY31" fmla="*/ 698500 h 1295400"/>
              <a:gd name="connsiteX32" fmla="*/ 1638300 w 2794000"/>
              <a:gd name="connsiteY32" fmla="*/ 685800 h 1295400"/>
              <a:gd name="connsiteX33" fmla="*/ 1689100 w 2794000"/>
              <a:gd name="connsiteY33" fmla="*/ 660400 h 1295400"/>
              <a:gd name="connsiteX34" fmla="*/ 1765300 w 2794000"/>
              <a:gd name="connsiteY34" fmla="*/ 635000 h 1295400"/>
              <a:gd name="connsiteX35" fmla="*/ 1854200 w 2794000"/>
              <a:gd name="connsiteY35" fmla="*/ 584200 h 1295400"/>
              <a:gd name="connsiteX36" fmla="*/ 1930400 w 2794000"/>
              <a:gd name="connsiteY36" fmla="*/ 571500 h 1295400"/>
              <a:gd name="connsiteX37" fmla="*/ 1993900 w 2794000"/>
              <a:gd name="connsiteY37" fmla="*/ 558800 h 1295400"/>
              <a:gd name="connsiteX38" fmla="*/ 2032000 w 2794000"/>
              <a:gd name="connsiteY38" fmla="*/ 546100 h 1295400"/>
              <a:gd name="connsiteX39" fmla="*/ 2489200 w 2794000"/>
              <a:gd name="connsiteY39" fmla="*/ 508000 h 1295400"/>
              <a:gd name="connsiteX40" fmla="*/ 2578100 w 2794000"/>
              <a:gd name="connsiteY40" fmla="*/ 482600 h 1295400"/>
              <a:gd name="connsiteX41" fmla="*/ 2628900 w 2794000"/>
              <a:gd name="connsiteY41" fmla="*/ 457200 h 1295400"/>
              <a:gd name="connsiteX42" fmla="*/ 2705100 w 2794000"/>
              <a:gd name="connsiteY42" fmla="*/ 419100 h 1295400"/>
              <a:gd name="connsiteX43" fmla="*/ 2730500 w 2794000"/>
              <a:gd name="connsiteY43" fmla="*/ 368300 h 1295400"/>
              <a:gd name="connsiteX44" fmla="*/ 2781300 w 2794000"/>
              <a:gd name="connsiteY44" fmla="*/ 279400 h 1295400"/>
              <a:gd name="connsiteX45" fmla="*/ 2794000 w 2794000"/>
              <a:gd name="connsiteY45" fmla="*/ 241300 h 1295400"/>
              <a:gd name="connsiteX46" fmla="*/ 2743200 w 2794000"/>
              <a:gd name="connsiteY46" fmla="*/ 88900 h 1295400"/>
              <a:gd name="connsiteX47" fmla="*/ 2603500 w 2794000"/>
              <a:gd name="connsiteY47" fmla="*/ 50800 h 1295400"/>
              <a:gd name="connsiteX48" fmla="*/ 2565400 w 2794000"/>
              <a:gd name="connsiteY48" fmla="*/ 38100 h 1295400"/>
              <a:gd name="connsiteX49" fmla="*/ 2514600 w 2794000"/>
              <a:gd name="connsiteY49" fmla="*/ 12700 h 1295400"/>
              <a:gd name="connsiteX50" fmla="*/ 2425700 w 2794000"/>
              <a:gd name="connsiteY50" fmla="*/ 0 h 1295400"/>
              <a:gd name="connsiteX51" fmla="*/ 2044700 w 2794000"/>
              <a:gd name="connsiteY51" fmla="*/ 25400 h 1295400"/>
              <a:gd name="connsiteX52" fmla="*/ 1968500 w 2794000"/>
              <a:gd name="connsiteY52" fmla="*/ 50800 h 1295400"/>
              <a:gd name="connsiteX53" fmla="*/ 1866900 w 2794000"/>
              <a:gd name="connsiteY53" fmla="*/ 76200 h 1295400"/>
              <a:gd name="connsiteX54" fmla="*/ 1803400 w 2794000"/>
              <a:gd name="connsiteY54" fmla="*/ 101600 h 1295400"/>
              <a:gd name="connsiteX55" fmla="*/ 1739900 w 2794000"/>
              <a:gd name="connsiteY55" fmla="*/ 114300 h 1295400"/>
              <a:gd name="connsiteX56" fmla="*/ 1651000 w 2794000"/>
              <a:gd name="connsiteY56" fmla="*/ 139700 h 1295400"/>
              <a:gd name="connsiteX57" fmla="*/ 1587500 w 2794000"/>
              <a:gd name="connsiteY57" fmla="*/ 152400 h 1295400"/>
              <a:gd name="connsiteX58" fmla="*/ 1524000 w 2794000"/>
              <a:gd name="connsiteY58" fmla="*/ 177800 h 1295400"/>
              <a:gd name="connsiteX59" fmla="*/ 1282700 w 2794000"/>
              <a:gd name="connsiteY59" fmla="*/ 215900 h 1295400"/>
              <a:gd name="connsiteX60" fmla="*/ 1244600 w 2794000"/>
              <a:gd name="connsiteY60" fmla="*/ 228600 h 1295400"/>
              <a:gd name="connsiteX61" fmla="*/ 1193800 w 2794000"/>
              <a:gd name="connsiteY61" fmla="*/ 241300 h 1295400"/>
              <a:gd name="connsiteX62" fmla="*/ 1155700 w 2794000"/>
              <a:gd name="connsiteY62" fmla="*/ 266700 h 1295400"/>
              <a:gd name="connsiteX63" fmla="*/ 1117600 w 2794000"/>
              <a:gd name="connsiteY63" fmla="*/ 279400 h 1295400"/>
              <a:gd name="connsiteX64" fmla="*/ 1054100 w 2794000"/>
              <a:gd name="connsiteY64" fmla="*/ 304800 h 1295400"/>
              <a:gd name="connsiteX65" fmla="*/ 977900 w 2794000"/>
              <a:gd name="connsiteY65" fmla="*/ 355600 h 1295400"/>
              <a:gd name="connsiteX66" fmla="*/ 939800 w 2794000"/>
              <a:gd name="connsiteY66" fmla="*/ 381000 h 1295400"/>
              <a:gd name="connsiteX67" fmla="*/ 889000 w 2794000"/>
              <a:gd name="connsiteY67" fmla="*/ 406400 h 1295400"/>
              <a:gd name="connsiteX68" fmla="*/ 850900 w 2794000"/>
              <a:gd name="connsiteY68" fmla="*/ 431800 h 1295400"/>
              <a:gd name="connsiteX69" fmla="*/ 800100 w 2794000"/>
              <a:gd name="connsiteY69" fmla="*/ 457200 h 1295400"/>
              <a:gd name="connsiteX70" fmla="*/ 723900 w 2794000"/>
              <a:gd name="connsiteY70" fmla="*/ 508000 h 1295400"/>
              <a:gd name="connsiteX71" fmla="*/ 685800 w 2794000"/>
              <a:gd name="connsiteY71" fmla="*/ 546100 h 1295400"/>
              <a:gd name="connsiteX72" fmla="*/ 647700 w 2794000"/>
              <a:gd name="connsiteY72" fmla="*/ 558800 h 1295400"/>
              <a:gd name="connsiteX73" fmla="*/ 558800 w 2794000"/>
              <a:gd name="connsiteY73" fmla="*/ 622300 h 1295400"/>
              <a:gd name="connsiteX74" fmla="*/ 546100 w 2794000"/>
              <a:gd name="connsiteY74" fmla="*/ 6350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794000" h="1295400">
                <a:moveTo>
                  <a:pt x="546100" y="635000"/>
                </a:moveTo>
                <a:cubicBezTo>
                  <a:pt x="452967" y="639233"/>
                  <a:pt x="359655" y="640550"/>
                  <a:pt x="266700" y="647700"/>
                </a:cubicBezTo>
                <a:cubicBezTo>
                  <a:pt x="249297" y="649039"/>
                  <a:pt x="232618" y="655384"/>
                  <a:pt x="215900" y="660400"/>
                </a:cubicBezTo>
                <a:cubicBezTo>
                  <a:pt x="190255" y="668093"/>
                  <a:pt x="139700" y="685800"/>
                  <a:pt x="139700" y="685800"/>
                </a:cubicBezTo>
                <a:cubicBezTo>
                  <a:pt x="135467" y="698500"/>
                  <a:pt x="135363" y="713447"/>
                  <a:pt x="127000" y="723900"/>
                </a:cubicBezTo>
                <a:cubicBezTo>
                  <a:pt x="109095" y="746281"/>
                  <a:pt x="75899" y="753634"/>
                  <a:pt x="50800" y="762000"/>
                </a:cubicBezTo>
                <a:cubicBezTo>
                  <a:pt x="46567" y="774700"/>
                  <a:pt x="44087" y="788126"/>
                  <a:pt x="38100" y="800100"/>
                </a:cubicBezTo>
                <a:cubicBezTo>
                  <a:pt x="31274" y="813752"/>
                  <a:pt x="18713" y="824171"/>
                  <a:pt x="12700" y="838200"/>
                </a:cubicBezTo>
                <a:cubicBezTo>
                  <a:pt x="5824" y="854243"/>
                  <a:pt x="4233" y="872067"/>
                  <a:pt x="0" y="889000"/>
                </a:cubicBezTo>
                <a:cubicBezTo>
                  <a:pt x="4233" y="931333"/>
                  <a:pt x="6231" y="973950"/>
                  <a:pt x="12700" y="1016000"/>
                </a:cubicBezTo>
                <a:cubicBezTo>
                  <a:pt x="14736" y="1029231"/>
                  <a:pt x="17974" y="1042961"/>
                  <a:pt x="25400" y="1054100"/>
                </a:cubicBezTo>
                <a:cubicBezTo>
                  <a:pt x="69280" y="1119920"/>
                  <a:pt x="66067" y="1073420"/>
                  <a:pt x="139700" y="1117600"/>
                </a:cubicBezTo>
                <a:cubicBezTo>
                  <a:pt x="160867" y="1130300"/>
                  <a:pt x="182268" y="1142617"/>
                  <a:pt x="203200" y="1155700"/>
                </a:cubicBezTo>
                <a:cubicBezTo>
                  <a:pt x="216143" y="1163790"/>
                  <a:pt x="227648" y="1174274"/>
                  <a:pt x="241300" y="1181100"/>
                </a:cubicBezTo>
                <a:cubicBezTo>
                  <a:pt x="253274" y="1187087"/>
                  <a:pt x="266971" y="1188828"/>
                  <a:pt x="279400" y="1193800"/>
                </a:cubicBezTo>
                <a:cubicBezTo>
                  <a:pt x="309334" y="1205774"/>
                  <a:pt x="337714" y="1221705"/>
                  <a:pt x="368300" y="1231900"/>
                </a:cubicBezTo>
                <a:cubicBezTo>
                  <a:pt x="388778" y="1238726"/>
                  <a:pt x="410975" y="1238920"/>
                  <a:pt x="431800" y="1244600"/>
                </a:cubicBezTo>
                <a:cubicBezTo>
                  <a:pt x="457631" y="1251645"/>
                  <a:pt x="482169" y="1262955"/>
                  <a:pt x="508000" y="1270000"/>
                </a:cubicBezTo>
                <a:cubicBezTo>
                  <a:pt x="557230" y="1283426"/>
                  <a:pt x="625561" y="1289458"/>
                  <a:pt x="673100" y="1295400"/>
                </a:cubicBezTo>
                <a:cubicBezTo>
                  <a:pt x="706967" y="1291167"/>
                  <a:pt x="741120" y="1288805"/>
                  <a:pt x="774700" y="1282700"/>
                </a:cubicBezTo>
                <a:cubicBezTo>
                  <a:pt x="787871" y="1280305"/>
                  <a:pt x="803334" y="1279466"/>
                  <a:pt x="812800" y="1270000"/>
                </a:cubicBezTo>
                <a:cubicBezTo>
                  <a:pt x="826187" y="1256613"/>
                  <a:pt x="825879" y="1233574"/>
                  <a:pt x="838200" y="1219200"/>
                </a:cubicBezTo>
                <a:cubicBezTo>
                  <a:pt x="851975" y="1203129"/>
                  <a:pt x="872067" y="1193800"/>
                  <a:pt x="889000" y="1181100"/>
                </a:cubicBezTo>
                <a:cubicBezTo>
                  <a:pt x="895250" y="1168600"/>
                  <a:pt x="924841" y="1104167"/>
                  <a:pt x="939800" y="1092200"/>
                </a:cubicBezTo>
                <a:cubicBezTo>
                  <a:pt x="950253" y="1083837"/>
                  <a:pt x="965200" y="1083733"/>
                  <a:pt x="977900" y="1079500"/>
                </a:cubicBezTo>
                <a:cubicBezTo>
                  <a:pt x="1037167" y="990600"/>
                  <a:pt x="1003300" y="1020233"/>
                  <a:pt x="1066800" y="977900"/>
                </a:cubicBezTo>
                <a:cubicBezTo>
                  <a:pt x="1138648" y="870128"/>
                  <a:pt x="1027542" y="1021199"/>
                  <a:pt x="1155700" y="914400"/>
                </a:cubicBezTo>
                <a:cubicBezTo>
                  <a:pt x="1165984" y="905830"/>
                  <a:pt x="1157947" y="884663"/>
                  <a:pt x="1168400" y="876300"/>
                </a:cubicBezTo>
                <a:cubicBezTo>
                  <a:pt x="1182030" y="865396"/>
                  <a:pt x="1202267" y="867833"/>
                  <a:pt x="1219200" y="863600"/>
                </a:cubicBezTo>
                <a:cubicBezTo>
                  <a:pt x="1370198" y="762934"/>
                  <a:pt x="1231321" y="843180"/>
                  <a:pt x="1346200" y="800100"/>
                </a:cubicBezTo>
                <a:cubicBezTo>
                  <a:pt x="1508385" y="739281"/>
                  <a:pt x="1302453" y="808254"/>
                  <a:pt x="1435100" y="749300"/>
                </a:cubicBezTo>
                <a:cubicBezTo>
                  <a:pt x="1469282" y="734108"/>
                  <a:pt x="1567578" y="708287"/>
                  <a:pt x="1600200" y="698500"/>
                </a:cubicBezTo>
                <a:cubicBezTo>
                  <a:pt x="1613022" y="694653"/>
                  <a:pt x="1625995" y="691073"/>
                  <a:pt x="1638300" y="685800"/>
                </a:cubicBezTo>
                <a:cubicBezTo>
                  <a:pt x="1655701" y="678342"/>
                  <a:pt x="1671522" y="667431"/>
                  <a:pt x="1689100" y="660400"/>
                </a:cubicBezTo>
                <a:cubicBezTo>
                  <a:pt x="1713959" y="650456"/>
                  <a:pt x="1743023" y="649852"/>
                  <a:pt x="1765300" y="635000"/>
                </a:cubicBezTo>
                <a:cubicBezTo>
                  <a:pt x="1790809" y="617994"/>
                  <a:pt x="1824904" y="592989"/>
                  <a:pt x="1854200" y="584200"/>
                </a:cubicBezTo>
                <a:cubicBezTo>
                  <a:pt x="1878864" y="576801"/>
                  <a:pt x="1905065" y="576106"/>
                  <a:pt x="1930400" y="571500"/>
                </a:cubicBezTo>
                <a:cubicBezTo>
                  <a:pt x="1951638" y="567639"/>
                  <a:pt x="1972959" y="564035"/>
                  <a:pt x="1993900" y="558800"/>
                </a:cubicBezTo>
                <a:cubicBezTo>
                  <a:pt x="2006887" y="555553"/>
                  <a:pt x="2018817" y="548426"/>
                  <a:pt x="2032000" y="546100"/>
                </a:cubicBezTo>
                <a:cubicBezTo>
                  <a:pt x="2232798" y="510665"/>
                  <a:pt x="2257902" y="518514"/>
                  <a:pt x="2489200" y="508000"/>
                </a:cubicBezTo>
                <a:cubicBezTo>
                  <a:pt x="2514979" y="501555"/>
                  <a:pt x="2552593" y="493532"/>
                  <a:pt x="2578100" y="482600"/>
                </a:cubicBezTo>
                <a:cubicBezTo>
                  <a:pt x="2595501" y="475142"/>
                  <a:pt x="2611499" y="464658"/>
                  <a:pt x="2628900" y="457200"/>
                </a:cubicBezTo>
                <a:cubicBezTo>
                  <a:pt x="2702512" y="425652"/>
                  <a:pt x="2631881" y="467913"/>
                  <a:pt x="2705100" y="419100"/>
                </a:cubicBezTo>
                <a:cubicBezTo>
                  <a:pt x="2713567" y="402167"/>
                  <a:pt x="2721107" y="384738"/>
                  <a:pt x="2730500" y="368300"/>
                </a:cubicBezTo>
                <a:cubicBezTo>
                  <a:pt x="2766941" y="304527"/>
                  <a:pt x="2748404" y="356157"/>
                  <a:pt x="2781300" y="279400"/>
                </a:cubicBezTo>
                <a:cubicBezTo>
                  <a:pt x="2786573" y="267095"/>
                  <a:pt x="2789767" y="254000"/>
                  <a:pt x="2794000" y="241300"/>
                </a:cubicBezTo>
                <a:cubicBezTo>
                  <a:pt x="2792455" y="234348"/>
                  <a:pt x="2779626" y="111666"/>
                  <a:pt x="2743200" y="88900"/>
                </a:cubicBezTo>
                <a:cubicBezTo>
                  <a:pt x="2706872" y="66195"/>
                  <a:pt x="2644598" y="61074"/>
                  <a:pt x="2603500" y="50800"/>
                </a:cubicBezTo>
                <a:cubicBezTo>
                  <a:pt x="2590513" y="47553"/>
                  <a:pt x="2577705" y="43373"/>
                  <a:pt x="2565400" y="38100"/>
                </a:cubicBezTo>
                <a:cubicBezTo>
                  <a:pt x="2547999" y="30642"/>
                  <a:pt x="2532865" y="17681"/>
                  <a:pt x="2514600" y="12700"/>
                </a:cubicBezTo>
                <a:cubicBezTo>
                  <a:pt x="2485721" y="4824"/>
                  <a:pt x="2455333" y="4233"/>
                  <a:pt x="2425700" y="0"/>
                </a:cubicBezTo>
                <a:cubicBezTo>
                  <a:pt x="2298700" y="8467"/>
                  <a:pt x="2171203" y="11344"/>
                  <a:pt x="2044700" y="25400"/>
                </a:cubicBezTo>
                <a:cubicBezTo>
                  <a:pt x="2018090" y="28357"/>
                  <a:pt x="1994475" y="44306"/>
                  <a:pt x="1968500" y="50800"/>
                </a:cubicBezTo>
                <a:cubicBezTo>
                  <a:pt x="1934633" y="59267"/>
                  <a:pt x="1899312" y="63235"/>
                  <a:pt x="1866900" y="76200"/>
                </a:cubicBezTo>
                <a:cubicBezTo>
                  <a:pt x="1845733" y="84667"/>
                  <a:pt x="1825236" y="95049"/>
                  <a:pt x="1803400" y="101600"/>
                </a:cubicBezTo>
                <a:cubicBezTo>
                  <a:pt x="1782725" y="107803"/>
                  <a:pt x="1760841" y="109065"/>
                  <a:pt x="1739900" y="114300"/>
                </a:cubicBezTo>
                <a:cubicBezTo>
                  <a:pt x="1570188" y="156728"/>
                  <a:pt x="1864799" y="92189"/>
                  <a:pt x="1651000" y="139700"/>
                </a:cubicBezTo>
                <a:cubicBezTo>
                  <a:pt x="1629928" y="144383"/>
                  <a:pt x="1608175" y="146197"/>
                  <a:pt x="1587500" y="152400"/>
                </a:cubicBezTo>
                <a:cubicBezTo>
                  <a:pt x="1565664" y="158951"/>
                  <a:pt x="1546027" y="171926"/>
                  <a:pt x="1524000" y="177800"/>
                </a:cubicBezTo>
                <a:cubicBezTo>
                  <a:pt x="1429949" y="202880"/>
                  <a:pt x="1377273" y="205392"/>
                  <a:pt x="1282700" y="215900"/>
                </a:cubicBezTo>
                <a:cubicBezTo>
                  <a:pt x="1270000" y="220133"/>
                  <a:pt x="1257472" y="224922"/>
                  <a:pt x="1244600" y="228600"/>
                </a:cubicBezTo>
                <a:cubicBezTo>
                  <a:pt x="1227817" y="233395"/>
                  <a:pt x="1209843" y="234424"/>
                  <a:pt x="1193800" y="241300"/>
                </a:cubicBezTo>
                <a:cubicBezTo>
                  <a:pt x="1179771" y="247313"/>
                  <a:pt x="1169352" y="259874"/>
                  <a:pt x="1155700" y="266700"/>
                </a:cubicBezTo>
                <a:cubicBezTo>
                  <a:pt x="1143726" y="272687"/>
                  <a:pt x="1130135" y="274700"/>
                  <a:pt x="1117600" y="279400"/>
                </a:cubicBezTo>
                <a:cubicBezTo>
                  <a:pt x="1096254" y="287405"/>
                  <a:pt x="1075267" y="296333"/>
                  <a:pt x="1054100" y="304800"/>
                </a:cubicBezTo>
                <a:cubicBezTo>
                  <a:pt x="1009456" y="371766"/>
                  <a:pt x="1054442" y="322796"/>
                  <a:pt x="977900" y="355600"/>
                </a:cubicBezTo>
                <a:cubicBezTo>
                  <a:pt x="963871" y="361613"/>
                  <a:pt x="953052" y="373427"/>
                  <a:pt x="939800" y="381000"/>
                </a:cubicBezTo>
                <a:cubicBezTo>
                  <a:pt x="923362" y="390393"/>
                  <a:pt x="905438" y="397007"/>
                  <a:pt x="889000" y="406400"/>
                </a:cubicBezTo>
                <a:cubicBezTo>
                  <a:pt x="875748" y="413973"/>
                  <a:pt x="864152" y="424227"/>
                  <a:pt x="850900" y="431800"/>
                </a:cubicBezTo>
                <a:cubicBezTo>
                  <a:pt x="834462" y="441193"/>
                  <a:pt x="816334" y="447460"/>
                  <a:pt x="800100" y="457200"/>
                </a:cubicBezTo>
                <a:cubicBezTo>
                  <a:pt x="773923" y="472906"/>
                  <a:pt x="745486" y="486414"/>
                  <a:pt x="723900" y="508000"/>
                </a:cubicBezTo>
                <a:cubicBezTo>
                  <a:pt x="711200" y="520700"/>
                  <a:pt x="700744" y="536137"/>
                  <a:pt x="685800" y="546100"/>
                </a:cubicBezTo>
                <a:cubicBezTo>
                  <a:pt x="674661" y="553526"/>
                  <a:pt x="660400" y="554567"/>
                  <a:pt x="647700" y="558800"/>
                </a:cubicBezTo>
                <a:cubicBezTo>
                  <a:pt x="620183" y="641350"/>
                  <a:pt x="660400" y="554567"/>
                  <a:pt x="558800" y="622300"/>
                </a:cubicBezTo>
                <a:lnTo>
                  <a:pt x="546100" y="63500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10743" y="1879600"/>
            <a:ext cx="321606" cy="57150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6" y="188640"/>
            <a:ext cx="4291633" cy="3600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Fission yeast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703578"/>
            <a:ext cx="5100489" cy="30926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9831" y="2104114"/>
            <a:ext cx="321606" cy="1310640"/>
          </a:xfrm>
          <a:prstGeom prst="rect">
            <a:avLst/>
          </a:prstGeom>
          <a:solidFill>
            <a:srgbClr val="D15A3E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9" y="1849744"/>
            <a:ext cx="3171454" cy="2826848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5930900" y="1724455"/>
            <a:ext cx="2273300" cy="3101545"/>
          </a:xfrm>
          <a:custGeom>
            <a:avLst/>
            <a:gdLst>
              <a:gd name="connsiteX0" fmla="*/ 76200 w 2273300"/>
              <a:gd name="connsiteY0" fmla="*/ 574245 h 3101545"/>
              <a:gd name="connsiteX1" fmla="*/ 152400 w 2273300"/>
              <a:gd name="connsiteY1" fmla="*/ 459945 h 3101545"/>
              <a:gd name="connsiteX2" fmla="*/ 165100 w 2273300"/>
              <a:gd name="connsiteY2" fmla="*/ 421845 h 3101545"/>
              <a:gd name="connsiteX3" fmla="*/ 241300 w 2273300"/>
              <a:gd name="connsiteY3" fmla="*/ 345645 h 3101545"/>
              <a:gd name="connsiteX4" fmla="*/ 304800 w 2273300"/>
              <a:gd name="connsiteY4" fmla="*/ 282145 h 3101545"/>
              <a:gd name="connsiteX5" fmla="*/ 330200 w 2273300"/>
              <a:gd name="connsiteY5" fmla="*/ 244045 h 3101545"/>
              <a:gd name="connsiteX6" fmla="*/ 419100 w 2273300"/>
              <a:gd name="connsiteY6" fmla="*/ 205945 h 3101545"/>
              <a:gd name="connsiteX7" fmla="*/ 482600 w 2273300"/>
              <a:gd name="connsiteY7" fmla="*/ 167845 h 3101545"/>
              <a:gd name="connsiteX8" fmla="*/ 520700 w 2273300"/>
              <a:gd name="connsiteY8" fmla="*/ 142445 h 3101545"/>
              <a:gd name="connsiteX9" fmla="*/ 558800 w 2273300"/>
              <a:gd name="connsiteY9" fmla="*/ 129745 h 3101545"/>
              <a:gd name="connsiteX10" fmla="*/ 698500 w 2273300"/>
              <a:gd name="connsiteY10" fmla="*/ 78945 h 3101545"/>
              <a:gd name="connsiteX11" fmla="*/ 774700 w 2273300"/>
              <a:gd name="connsiteY11" fmla="*/ 53545 h 3101545"/>
              <a:gd name="connsiteX12" fmla="*/ 901700 w 2273300"/>
              <a:gd name="connsiteY12" fmla="*/ 40845 h 3101545"/>
              <a:gd name="connsiteX13" fmla="*/ 965200 w 2273300"/>
              <a:gd name="connsiteY13" fmla="*/ 15445 h 3101545"/>
              <a:gd name="connsiteX14" fmla="*/ 1346200 w 2273300"/>
              <a:gd name="connsiteY14" fmla="*/ 28145 h 3101545"/>
              <a:gd name="connsiteX15" fmla="*/ 1397000 w 2273300"/>
              <a:gd name="connsiteY15" fmla="*/ 40845 h 3101545"/>
              <a:gd name="connsiteX16" fmla="*/ 1473200 w 2273300"/>
              <a:gd name="connsiteY16" fmla="*/ 53545 h 3101545"/>
              <a:gd name="connsiteX17" fmla="*/ 1511300 w 2273300"/>
              <a:gd name="connsiteY17" fmla="*/ 66245 h 3101545"/>
              <a:gd name="connsiteX18" fmla="*/ 1600200 w 2273300"/>
              <a:gd name="connsiteY18" fmla="*/ 91645 h 3101545"/>
              <a:gd name="connsiteX19" fmla="*/ 1689100 w 2273300"/>
              <a:gd name="connsiteY19" fmla="*/ 142445 h 3101545"/>
              <a:gd name="connsiteX20" fmla="*/ 1739900 w 2273300"/>
              <a:gd name="connsiteY20" fmla="*/ 155145 h 3101545"/>
              <a:gd name="connsiteX21" fmla="*/ 1778000 w 2273300"/>
              <a:gd name="connsiteY21" fmla="*/ 193245 h 3101545"/>
              <a:gd name="connsiteX22" fmla="*/ 1866900 w 2273300"/>
              <a:gd name="connsiteY22" fmla="*/ 231345 h 3101545"/>
              <a:gd name="connsiteX23" fmla="*/ 1968500 w 2273300"/>
              <a:gd name="connsiteY23" fmla="*/ 294845 h 3101545"/>
              <a:gd name="connsiteX24" fmla="*/ 2006600 w 2273300"/>
              <a:gd name="connsiteY24" fmla="*/ 307545 h 3101545"/>
              <a:gd name="connsiteX25" fmla="*/ 2032000 w 2273300"/>
              <a:gd name="connsiteY25" fmla="*/ 345645 h 3101545"/>
              <a:gd name="connsiteX26" fmla="*/ 2108200 w 2273300"/>
              <a:gd name="connsiteY26" fmla="*/ 371045 h 3101545"/>
              <a:gd name="connsiteX27" fmla="*/ 2159000 w 2273300"/>
              <a:gd name="connsiteY27" fmla="*/ 396445 h 3101545"/>
              <a:gd name="connsiteX28" fmla="*/ 2235200 w 2273300"/>
              <a:gd name="connsiteY28" fmla="*/ 523445 h 3101545"/>
              <a:gd name="connsiteX29" fmla="*/ 2273300 w 2273300"/>
              <a:gd name="connsiteY29" fmla="*/ 599645 h 3101545"/>
              <a:gd name="connsiteX30" fmla="*/ 2247900 w 2273300"/>
              <a:gd name="connsiteY30" fmla="*/ 955245 h 3101545"/>
              <a:gd name="connsiteX31" fmla="*/ 2235200 w 2273300"/>
              <a:gd name="connsiteY31" fmla="*/ 1006045 h 3101545"/>
              <a:gd name="connsiteX32" fmla="*/ 2209800 w 2273300"/>
              <a:gd name="connsiteY32" fmla="*/ 1044145 h 3101545"/>
              <a:gd name="connsiteX33" fmla="*/ 2159000 w 2273300"/>
              <a:gd name="connsiteY33" fmla="*/ 1158445 h 3101545"/>
              <a:gd name="connsiteX34" fmla="*/ 2133600 w 2273300"/>
              <a:gd name="connsiteY34" fmla="*/ 1234645 h 3101545"/>
              <a:gd name="connsiteX35" fmla="*/ 2120900 w 2273300"/>
              <a:gd name="connsiteY35" fmla="*/ 1272745 h 3101545"/>
              <a:gd name="connsiteX36" fmla="*/ 2095500 w 2273300"/>
              <a:gd name="connsiteY36" fmla="*/ 1310845 h 3101545"/>
              <a:gd name="connsiteX37" fmla="*/ 2070100 w 2273300"/>
              <a:gd name="connsiteY37" fmla="*/ 1425145 h 3101545"/>
              <a:gd name="connsiteX38" fmla="*/ 2032000 w 2273300"/>
              <a:gd name="connsiteY38" fmla="*/ 1501345 h 3101545"/>
              <a:gd name="connsiteX39" fmla="*/ 2006600 w 2273300"/>
              <a:gd name="connsiteY39" fmla="*/ 1641045 h 3101545"/>
              <a:gd name="connsiteX40" fmla="*/ 1981200 w 2273300"/>
              <a:gd name="connsiteY40" fmla="*/ 1742645 h 3101545"/>
              <a:gd name="connsiteX41" fmla="*/ 1968500 w 2273300"/>
              <a:gd name="connsiteY41" fmla="*/ 1793445 h 3101545"/>
              <a:gd name="connsiteX42" fmla="*/ 1917700 w 2273300"/>
              <a:gd name="connsiteY42" fmla="*/ 1882345 h 3101545"/>
              <a:gd name="connsiteX43" fmla="*/ 1879600 w 2273300"/>
              <a:gd name="connsiteY43" fmla="*/ 2009345 h 3101545"/>
              <a:gd name="connsiteX44" fmla="*/ 1854200 w 2273300"/>
              <a:gd name="connsiteY44" fmla="*/ 2047445 h 3101545"/>
              <a:gd name="connsiteX45" fmla="*/ 1841500 w 2273300"/>
              <a:gd name="connsiteY45" fmla="*/ 2085545 h 3101545"/>
              <a:gd name="connsiteX46" fmla="*/ 1816100 w 2273300"/>
              <a:gd name="connsiteY46" fmla="*/ 2212545 h 3101545"/>
              <a:gd name="connsiteX47" fmla="*/ 1803400 w 2273300"/>
              <a:gd name="connsiteY47" fmla="*/ 2580845 h 3101545"/>
              <a:gd name="connsiteX48" fmla="*/ 1790700 w 2273300"/>
              <a:gd name="connsiteY48" fmla="*/ 2644345 h 3101545"/>
              <a:gd name="connsiteX49" fmla="*/ 1765300 w 2273300"/>
              <a:gd name="connsiteY49" fmla="*/ 2695145 h 3101545"/>
              <a:gd name="connsiteX50" fmla="*/ 1727200 w 2273300"/>
              <a:gd name="connsiteY50" fmla="*/ 2847545 h 3101545"/>
              <a:gd name="connsiteX51" fmla="*/ 1663700 w 2273300"/>
              <a:gd name="connsiteY51" fmla="*/ 2974545 h 3101545"/>
              <a:gd name="connsiteX52" fmla="*/ 1625600 w 2273300"/>
              <a:gd name="connsiteY52" fmla="*/ 3012645 h 3101545"/>
              <a:gd name="connsiteX53" fmla="*/ 1574800 w 2273300"/>
              <a:gd name="connsiteY53" fmla="*/ 3025345 h 3101545"/>
              <a:gd name="connsiteX54" fmla="*/ 1511300 w 2273300"/>
              <a:gd name="connsiteY54" fmla="*/ 3050745 h 3101545"/>
              <a:gd name="connsiteX55" fmla="*/ 1473200 w 2273300"/>
              <a:gd name="connsiteY55" fmla="*/ 3076145 h 3101545"/>
              <a:gd name="connsiteX56" fmla="*/ 1397000 w 2273300"/>
              <a:gd name="connsiteY56" fmla="*/ 3101545 h 3101545"/>
              <a:gd name="connsiteX57" fmla="*/ 1270000 w 2273300"/>
              <a:gd name="connsiteY57" fmla="*/ 3088845 h 3101545"/>
              <a:gd name="connsiteX58" fmla="*/ 1181100 w 2273300"/>
              <a:gd name="connsiteY58" fmla="*/ 3038045 h 3101545"/>
              <a:gd name="connsiteX59" fmla="*/ 1130300 w 2273300"/>
              <a:gd name="connsiteY59" fmla="*/ 3025345 h 3101545"/>
              <a:gd name="connsiteX60" fmla="*/ 1104900 w 2273300"/>
              <a:gd name="connsiteY60" fmla="*/ 2987245 h 3101545"/>
              <a:gd name="connsiteX61" fmla="*/ 977900 w 2273300"/>
              <a:gd name="connsiteY61" fmla="*/ 2872945 h 3101545"/>
              <a:gd name="connsiteX62" fmla="*/ 952500 w 2273300"/>
              <a:gd name="connsiteY62" fmla="*/ 2822145 h 3101545"/>
              <a:gd name="connsiteX63" fmla="*/ 914400 w 2273300"/>
              <a:gd name="connsiteY63" fmla="*/ 2784045 h 3101545"/>
              <a:gd name="connsiteX64" fmla="*/ 889000 w 2273300"/>
              <a:gd name="connsiteY64" fmla="*/ 2745945 h 3101545"/>
              <a:gd name="connsiteX65" fmla="*/ 876300 w 2273300"/>
              <a:gd name="connsiteY65" fmla="*/ 2695145 h 3101545"/>
              <a:gd name="connsiteX66" fmla="*/ 850900 w 2273300"/>
              <a:gd name="connsiteY66" fmla="*/ 2657045 h 3101545"/>
              <a:gd name="connsiteX67" fmla="*/ 825500 w 2273300"/>
              <a:gd name="connsiteY67" fmla="*/ 2593545 h 3101545"/>
              <a:gd name="connsiteX68" fmla="*/ 800100 w 2273300"/>
              <a:gd name="connsiteY68" fmla="*/ 2517345 h 3101545"/>
              <a:gd name="connsiteX69" fmla="*/ 787400 w 2273300"/>
              <a:gd name="connsiteY69" fmla="*/ 2479245 h 3101545"/>
              <a:gd name="connsiteX70" fmla="*/ 762000 w 2273300"/>
              <a:gd name="connsiteY70" fmla="*/ 2390345 h 3101545"/>
              <a:gd name="connsiteX71" fmla="*/ 711200 w 2273300"/>
              <a:gd name="connsiteY71" fmla="*/ 2301445 h 3101545"/>
              <a:gd name="connsiteX72" fmla="*/ 685800 w 2273300"/>
              <a:gd name="connsiteY72" fmla="*/ 2250645 h 3101545"/>
              <a:gd name="connsiteX73" fmla="*/ 660400 w 2273300"/>
              <a:gd name="connsiteY73" fmla="*/ 2212545 h 3101545"/>
              <a:gd name="connsiteX74" fmla="*/ 635000 w 2273300"/>
              <a:gd name="connsiteY74" fmla="*/ 2161745 h 3101545"/>
              <a:gd name="connsiteX75" fmla="*/ 596900 w 2273300"/>
              <a:gd name="connsiteY75" fmla="*/ 2123645 h 3101545"/>
              <a:gd name="connsiteX76" fmla="*/ 571500 w 2273300"/>
              <a:gd name="connsiteY76" fmla="*/ 2085545 h 3101545"/>
              <a:gd name="connsiteX77" fmla="*/ 533400 w 2273300"/>
              <a:gd name="connsiteY77" fmla="*/ 1996645 h 3101545"/>
              <a:gd name="connsiteX78" fmla="*/ 482600 w 2273300"/>
              <a:gd name="connsiteY78" fmla="*/ 1958545 h 3101545"/>
              <a:gd name="connsiteX79" fmla="*/ 444500 w 2273300"/>
              <a:gd name="connsiteY79" fmla="*/ 1869645 h 3101545"/>
              <a:gd name="connsiteX80" fmla="*/ 393700 w 2273300"/>
              <a:gd name="connsiteY80" fmla="*/ 1793445 h 3101545"/>
              <a:gd name="connsiteX81" fmla="*/ 355600 w 2273300"/>
              <a:gd name="connsiteY81" fmla="*/ 1679145 h 3101545"/>
              <a:gd name="connsiteX82" fmla="*/ 342900 w 2273300"/>
              <a:gd name="connsiteY82" fmla="*/ 1641045 h 3101545"/>
              <a:gd name="connsiteX83" fmla="*/ 304800 w 2273300"/>
              <a:gd name="connsiteY83" fmla="*/ 1628345 h 3101545"/>
              <a:gd name="connsiteX84" fmla="*/ 279400 w 2273300"/>
              <a:gd name="connsiteY84" fmla="*/ 1552145 h 3101545"/>
              <a:gd name="connsiteX85" fmla="*/ 190500 w 2273300"/>
              <a:gd name="connsiteY85" fmla="*/ 1463245 h 3101545"/>
              <a:gd name="connsiteX86" fmla="*/ 139700 w 2273300"/>
              <a:gd name="connsiteY86" fmla="*/ 1399745 h 3101545"/>
              <a:gd name="connsiteX87" fmla="*/ 88900 w 2273300"/>
              <a:gd name="connsiteY87" fmla="*/ 1323545 h 3101545"/>
              <a:gd name="connsiteX88" fmla="*/ 76200 w 2273300"/>
              <a:gd name="connsiteY88" fmla="*/ 1285445 h 3101545"/>
              <a:gd name="connsiteX89" fmla="*/ 38100 w 2273300"/>
              <a:gd name="connsiteY89" fmla="*/ 1247345 h 3101545"/>
              <a:gd name="connsiteX90" fmla="*/ 0 w 2273300"/>
              <a:gd name="connsiteY90" fmla="*/ 1069545 h 3101545"/>
              <a:gd name="connsiteX91" fmla="*/ 12700 w 2273300"/>
              <a:gd name="connsiteY91" fmla="*/ 752045 h 3101545"/>
              <a:gd name="connsiteX92" fmla="*/ 38100 w 2273300"/>
              <a:gd name="connsiteY92" fmla="*/ 675845 h 3101545"/>
              <a:gd name="connsiteX93" fmla="*/ 76200 w 2273300"/>
              <a:gd name="connsiteY93" fmla="*/ 650445 h 3101545"/>
              <a:gd name="connsiteX94" fmla="*/ 76200 w 2273300"/>
              <a:gd name="connsiteY94" fmla="*/ 574245 h 310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273300" h="3101545">
                <a:moveTo>
                  <a:pt x="76200" y="574245"/>
                </a:moveTo>
                <a:cubicBezTo>
                  <a:pt x="88900" y="542495"/>
                  <a:pt x="61145" y="587701"/>
                  <a:pt x="152400" y="459945"/>
                </a:cubicBezTo>
                <a:cubicBezTo>
                  <a:pt x="160181" y="449052"/>
                  <a:pt x="156881" y="432412"/>
                  <a:pt x="165100" y="421845"/>
                </a:cubicBezTo>
                <a:cubicBezTo>
                  <a:pt x="187153" y="393491"/>
                  <a:pt x="217435" y="372493"/>
                  <a:pt x="241300" y="345645"/>
                </a:cubicBezTo>
                <a:cubicBezTo>
                  <a:pt x="302876" y="276372"/>
                  <a:pt x="226291" y="334484"/>
                  <a:pt x="304800" y="282145"/>
                </a:cubicBezTo>
                <a:cubicBezTo>
                  <a:pt x="313267" y="269445"/>
                  <a:pt x="319407" y="254838"/>
                  <a:pt x="330200" y="244045"/>
                </a:cubicBezTo>
                <a:cubicBezTo>
                  <a:pt x="359435" y="214810"/>
                  <a:pt x="380237" y="215661"/>
                  <a:pt x="419100" y="205945"/>
                </a:cubicBezTo>
                <a:cubicBezTo>
                  <a:pt x="440267" y="193245"/>
                  <a:pt x="461668" y="180928"/>
                  <a:pt x="482600" y="167845"/>
                </a:cubicBezTo>
                <a:cubicBezTo>
                  <a:pt x="495543" y="159755"/>
                  <a:pt x="507048" y="149271"/>
                  <a:pt x="520700" y="142445"/>
                </a:cubicBezTo>
                <a:cubicBezTo>
                  <a:pt x="532674" y="136458"/>
                  <a:pt x="546100" y="133978"/>
                  <a:pt x="558800" y="129745"/>
                </a:cubicBezTo>
                <a:cubicBezTo>
                  <a:pt x="628175" y="60370"/>
                  <a:pt x="565508" y="107443"/>
                  <a:pt x="698500" y="78945"/>
                </a:cubicBezTo>
                <a:cubicBezTo>
                  <a:pt x="724680" y="73335"/>
                  <a:pt x="748059" y="56209"/>
                  <a:pt x="774700" y="53545"/>
                </a:cubicBezTo>
                <a:lnTo>
                  <a:pt x="901700" y="40845"/>
                </a:lnTo>
                <a:cubicBezTo>
                  <a:pt x="922867" y="32378"/>
                  <a:pt x="943364" y="21996"/>
                  <a:pt x="965200" y="15445"/>
                </a:cubicBezTo>
                <a:cubicBezTo>
                  <a:pt x="1088702" y="-21606"/>
                  <a:pt x="1224130" y="18379"/>
                  <a:pt x="1346200" y="28145"/>
                </a:cubicBezTo>
                <a:cubicBezTo>
                  <a:pt x="1363133" y="32378"/>
                  <a:pt x="1379884" y="37422"/>
                  <a:pt x="1397000" y="40845"/>
                </a:cubicBezTo>
                <a:cubicBezTo>
                  <a:pt x="1422250" y="45895"/>
                  <a:pt x="1448063" y="47959"/>
                  <a:pt x="1473200" y="53545"/>
                </a:cubicBezTo>
                <a:cubicBezTo>
                  <a:pt x="1486268" y="56449"/>
                  <a:pt x="1498428" y="62567"/>
                  <a:pt x="1511300" y="66245"/>
                </a:cubicBezTo>
                <a:cubicBezTo>
                  <a:pt x="1530289" y="71670"/>
                  <a:pt x="1579900" y="81495"/>
                  <a:pt x="1600200" y="91645"/>
                </a:cubicBezTo>
                <a:cubicBezTo>
                  <a:pt x="1673893" y="128491"/>
                  <a:pt x="1600039" y="109047"/>
                  <a:pt x="1689100" y="142445"/>
                </a:cubicBezTo>
                <a:cubicBezTo>
                  <a:pt x="1705443" y="148574"/>
                  <a:pt x="1722967" y="150912"/>
                  <a:pt x="1739900" y="155145"/>
                </a:cubicBezTo>
                <a:cubicBezTo>
                  <a:pt x="1752600" y="167845"/>
                  <a:pt x="1763385" y="182806"/>
                  <a:pt x="1778000" y="193245"/>
                </a:cubicBezTo>
                <a:cubicBezTo>
                  <a:pt x="1805463" y="212862"/>
                  <a:pt x="1835808" y="220981"/>
                  <a:pt x="1866900" y="231345"/>
                </a:cubicBezTo>
                <a:cubicBezTo>
                  <a:pt x="1907152" y="291722"/>
                  <a:pt x="1877820" y="264618"/>
                  <a:pt x="1968500" y="294845"/>
                </a:cubicBezTo>
                <a:lnTo>
                  <a:pt x="2006600" y="307545"/>
                </a:lnTo>
                <a:cubicBezTo>
                  <a:pt x="2015067" y="320245"/>
                  <a:pt x="2019057" y="337555"/>
                  <a:pt x="2032000" y="345645"/>
                </a:cubicBezTo>
                <a:cubicBezTo>
                  <a:pt x="2054704" y="359835"/>
                  <a:pt x="2084253" y="359071"/>
                  <a:pt x="2108200" y="371045"/>
                </a:cubicBezTo>
                <a:lnTo>
                  <a:pt x="2159000" y="396445"/>
                </a:lnTo>
                <a:cubicBezTo>
                  <a:pt x="2283271" y="582852"/>
                  <a:pt x="2157096" y="386763"/>
                  <a:pt x="2235200" y="523445"/>
                </a:cubicBezTo>
                <a:cubicBezTo>
                  <a:pt x="2274591" y="592379"/>
                  <a:pt x="2250015" y="529791"/>
                  <a:pt x="2273300" y="599645"/>
                </a:cubicBezTo>
                <a:cubicBezTo>
                  <a:pt x="2264833" y="718178"/>
                  <a:pt x="2258992" y="836928"/>
                  <a:pt x="2247900" y="955245"/>
                </a:cubicBezTo>
                <a:cubicBezTo>
                  <a:pt x="2246271" y="972623"/>
                  <a:pt x="2242076" y="990002"/>
                  <a:pt x="2235200" y="1006045"/>
                </a:cubicBezTo>
                <a:cubicBezTo>
                  <a:pt x="2229187" y="1020074"/>
                  <a:pt x="2218267" y="1031445"/>
                  <a:pt x="2209800" y="1044145"/>
                </a:cubicBezTo>
                <a:cubicBezTo>
                  <a:pt x="2181249" y="1158348"/>
                  <a:pt x="2220030" y="1024179"/>
                  <a:pt x="2159000" y="1158445"/>
                </a:cubicBezTo>
                <a:cubicBezTo>
                  <a:pt x="2147921" y="1182819"/>
                  <a:pt x="2142067" y="1209245"/>
                  <a:pt x="2133600" y="1234645"/>
                </a:cubicBezTo>
                <a:cubicBezTo>
                  <a:pt x="2129367" y="1247345"/>
                  <a:pt x="2128326" y="1261606"/>
                  <a:pt x="2120900" y="1272745"/>
                </a:cubicBezTo>
                <a:cubicBezTo>
                  <a:pt x="2112433" y="1285445"/>
                  <a:pt x="2102326" y="1297193"/>
                  <a:pt x="2095500" y="1310845"/>
                </a:cubicBezTo>
                <a:cubicBezTo>
                  <a:pt x="2078346" y="1345152"/>
                  <a:pt x="2077904" y="1390025"/>
                  <a:pt x="2070100" y="1425145"/>
                </a:cubicBezTo>
                <a:cubicBezTo>
                  <a:pt x="2061337" y="1464580"/>
                  <a:pt x="2054834" y="1467094"/>
                  <a:pt x="2032000" y="1501345"/>
                </a:cubicBezTo>
                <a:cubicBezTo>
                  <a:pt x="2024221" y="1548018"/>
                  <a:pt x="2017250" y="1594895"/>
                  <a:pt x="2006600" y="1641045"/>
                </a:cubicBezTo>
                <a:cubicBezTo>
                  <a:pt x="1998750" y="1675060"/>
                  <a:pt x="1989667" y="1708778"/>
                  <a:pt x="1981200" y="1742645"/>
                </a:cubicBezTo>
                <a:cubicBezTo>
                  <a:pt x="1976967" y="1759578"/>
                  <a:pt x="1976306" y="1777833"/>
                  <a:pt x="1968500" y="1793445"/>
                </a:cubicBezTo>
                <a:cubicBezTo>
                  <a:pt x="1936274" y="1857897"/>
                  <a:pt x="1953602" y="1828493"/>
                  <a:pt x="1917700" y="1882345"/>
                </a:cubicBezTo>
                <a:cubicBezTo>
                  <a:pt x="1910601" y="1910742"/>
                  <a:pt x="1891968" y="1990793"/>
                  <a:pt x="1879600" y="2009345"/>
                </a:cubicBezTo>
                <a:cubicBezTo>
                  <a:pt x="1871133" y="2022045"/>
                  <a:pt x="1861026" y="2033793"/>
                  <a:pt x="1854200" y="2047445"/>
                </a:cubicBezTo>
                <a:cubicBezTo>
                  <a:pt x="1848213" y="2059419"/>
                  <a:pt x="1845178" y="2072673"/>
                  <a:pt x="1841500" y="2085545"/>
                </a:cubicBezTo>
                <a:cubicBezTo>
                  <a:pt x="1826344" y="2138592"/>
                  <a:pt x="1826080" y="2152668"/>
                  <a:pt x="1816100" y="2212545"/>
                </a:cubicBezTo>
                <a:cubicBezTo>
                  <a:pt x="1811867" y="2335312"/>
                  <a:pt x="1810613" y="2458217"/>
                  <a:pt x="1803400" y="2580845"/>
                </a:cubicBezTo>
                <a:cubicBezTo>
                  <a:pt x="1802132" y="2602394"/>
                  <a:pt x="1797526" y="2623867"/>
                  <a:pt x="1790700" y="2644345"/>
                </a:cubicBezTo>
                <a:cubicBezTo>
                  <a:pt x="1784713" y="2662306"/>
                  <a:pt x="1773767" y="2678212"/>
                  <a:pt x="1765300" y="2695145"/>
                </a:cubicBezTo>
                <a:cubicBezTo>
                  <a:pt x="1732068" y="2894536"/>
                  <a:pt x="1777514" y="2646287"/>
                  <a:pt x="1727200" y="2847545"/>
                </a:cubicBezTo>
                <a:cubicBezTo>
                  <a:pt x="1712860" y="2904906"/>
                  <a:pt x="1714102" y="2924143"/>
                  <a:pt x="1663700" y="2974545"/>
                </a:cubicBezTo>
                <a:cubicBezTo>
                  <a:pt x="1651000" y="2987245"/>
                  <a:pt x="1641194" y="3003734"/>
                  <a:pt x="1625600" y="3012645"/>
                </a:cubicBezTo>
                <a:cubicBezTo>
                  <a:pt x="1610445" y="3021305"/>
                  <a:pt x="1591359" y="3019825"/>
                  <a:pt x="1574800" y="3025345"/>
                </a:cubicBezTo>
                <a:cubicBezTo>
                  <a:pt x="1553173" y="3032554"/>
                  <a:pt x="1531690" y="3040550"/>
                  <a:pt x="1511300" y="3050745"/>
                </a:cubicBezTo>
                <a:cubicBezTo>
                  <a:pt x="1497648" y="3057571"/>
                  <a:pt x="1487148" y="3069946"/>
                  <a:pt x="1473200" y="3076145"/>
                </a:cubicBezTo>
                <a:cubicBezTo>
                  <a:pt x="1448734" y="3087019"/>
                  <a:pt x="1397000" y="3101545"/>
                  <a:pt x="1397000" y="3101545"/>
                </a:cubicBezTo>
                <a:cubicBezTo>
                  <a:pt x="1354667" y="3097312"/>
                  <a:pt x="1311600" y="3097759"/>
                  <a:pt x="1270000" y="3088845"/>
                </a:cubicBezTo>
                <a:cubicBezTo>
                  <a:pt x="1217267" y="3077545"/>
                  <a:pt x="1225505" y="3057076"/>
                  <a:pt x="1181100" y="3038045"/>
                </a:cubicBezTo>
                <a:cubicBezTo>
                  <a:pt x="1165057" y="3031169"/>
                  <a:pt x="1147233" y="3029578"/>
                  <a:pt x="1130300" y="3025345"/>
                </a:cubicBezTo>
                <a:cubicBezTo>
                  <a:pt x="1121833" y="3012645"/>
                  <a:pt x="1115693" y="2998038"/>
                  <a:pt x="1104900" y="2987245"/>
                </a:cubicBezTo>
                <a:cubicBezTo>
                  <a:pt x="1043917" y="2926262"/>
                  <a:pt x="1044682" y="3006510"/>
                  <a:pt x="977900" y="2872945"/>
                </a:cubicBezTo>
                <a:cubicBezTo>
                  <a:pt x="969433" y="2856012"/>
                  <a:pt x="963504" y="2837551"/>
                  <a:pt x="952500" y="2822145"/>
                </a:cubicBezTo>
                <a:cubicBezTo>
                  <a:pt x="942061" y="2807530"/>
                  <a:pt x="925898" y="2797843"/>
                  <a:pt x="914400" y="2784045"/>
                </a:cubicBezTo>
                <a:cubicBezTo>
                  <a:pt x="904629" y="2772319"/>
                  <a:pt x="897467" y="2758645"/>
                  <a:pt x="889000" y="2745945"/>
                </a:cubicBezTo>
                <a:cubicBezTo>
                  <a:pt x="884767" y="2729012"/>
                  <a:pt x="883176" y="2711188"/>
                  <a:pt x="876300" y="2695145"/>
                </a:cubicBezTo>
                <a:cubicBezTo>
                  <a:pt x="870287" y="2681116"/>
                  <a:pt x="857726" y="2670697"/>
                  <a:pt x="850900" y="2657045"/>
                </a:cubicBezTo>
                <a:cubicBezTo>
                  <a:pt x="840705" y="2636655"/>
                  <a:pt x="833291" y="2614970"/>
                  <a:pt x="825500" y="2593545"/>
                </a:cubicBezTo>
                <a:cubicBezTo>
                  <a:pt x="816350" y="2568383"/>
                  <a:pt x="808567" y="2542745"/>
                  <a:pt x="800100" y="2517345"/>
                </a:cubicBezTo>
                <a:cubicBezTo>
                  <a:pt x="795867" y="2504645"/>
                  <a:pt x="790647" y="2492232"/>
                  <a:pt x="787400" y="2479245"/>
                </a:cubicBezTo>
                <a:cubicBezTo>
                  <a:pt x="780955" y="2453466"/>
                  <a:pt x="772932" y="2415852"/>
                  <a:pt x="762000" y="2390345"/>
                </a:cubicBezTo>
                <a:cubicBezTo>
                  <a:pt x="729104" y="2313588"/>
                  <a:pt x="747641" y="2365218"/>
                  <a:pt x="711200" y="2301445"/>
                </a:cubicBezTo>
                <a:cubicBezTo>
                  <a:pt x="701807" y="2285007"/>
                  <a:pt x="695193" y="2267083"/>
                  <a:pt x="685800" y="2250645"/>
                </a:cubicBezTo>
                <a:cubicBezTo>
                  <a:pt x="678227" y="2237393"/>
                  <a:pt x="667973" y="2225797"/>
                  <a:pt x="660400" y="2212545"/>
                </a:cubicBezTo>
                <a:cubicBezTo>
                  <a:pt x="651007" y="2196107"/>
                  <a:pt x="646004" y="2177151"/>
                  <a:pt x="635000" y="2161745"/>
                </a:cubicBezTo>
                <a:cubicBezTo>
                  <a:pt x="624561" y="2147130"/>
                  <a:pt x="608398" y="2137443"/>
                  <a:pt x="596900" y="2123645"/>
                </a:cubicBezTo>
                <a:cubicBezTo>
                  <a:pt x="587129" y="2111919"/>
                  <a:pt x="578326" y="2099197"/>
                  <a:pt x="571500" y="2085545"/>
                </a:cubicBezTo>
                <a:cubicBezTo>
                  <a:pt x="552583" y="2047711"/>
                  <a:pt x="565113" y="2033643"/>
                  <a:pt x="533400" y="1996645"/>
                </a:cubicBezTo>
                <a:cubicBezTo>
                  <a:pt x="519625" y="1980574"/>
                  <a:pt x="499533" y="1971245"/>
                  <a:pt x="482600" y="1958545"/>
                </a:cubicBezTo>
                <a:cubicBezTo>
                  <a:pt x="446139" y="1812702"/>
                  <a:pt x="497123" y="1992432"/>
                  <a:pt x="444500" y="1869645"/>
                </a:cubicBezTo>
                <a:cubicBezTo>
                  <a:pt x="411696" y="1793103"/>
                  <a:pt x="460666" y="1838089"/>
                  <a:pt x="393700" y="1793445"/>
                </a:cubicBezTo>
                <a:lnTo>
                  <a:pt x="355600" y="1679145"/>
                </a:lnTo>
                <a:cubicBezTo>
                  <a:pt x="351367" y="1666445"/>
                  <a:pt x="355600" y="1645278"/>
                  <a:pt x="342900" y="1641045"/>
                </a:cubicBezTo>
                <a:lnTo>
                  <a:pt x="304800" y="1628345"/>
                </a:lnTo>
                <a:cubicBezTo>
                  <a:pt x="296333" y="1602945"/>
                  <a:pt x="300819" y="1568209"/>
                  <a:pt x="279400" y="1552145"/>
                </a:cubicBezTo>
                <a:cubicBezTo>
                  <a:pt x="211667" y="1501345"/>
                  <a:pt x="241300" y="1530978"/>
                  <a:pt x="190500" y="1463245"/>
                </a:cubicBezTo>
                <a:cubicBezTo>
                  <a:pt x="161900" y="1377445"/>
                  <a:pt x="201564" y="1470447"/>
                  <a:pt x="139700" y="1399745"/>
                </a:cubicBezTo>
                <a:cubicBezTo>
                  <a:pt x="119598" y="1376771"/>
                  <a:pt x="98553" y="1352505"/>
                  <a:pt x="88900" y="1323545"/>
                </a:cubicBezTo>
                <a:cubicBezTo>
                  <a:pt x="84667" y="1310845"/>
                  <a:pt x="83626" y="1296584"/>
                  <a:pt x="76200" y="1285445"/>
                </a:cubicBezTo>
                <a:cubicBezTo>
                  <a:pt x="66237" y="1270501"/>
                  <a:pt x="50800" y="1260045"/>
                  <a:pt x="38100" y="1247345"/>
                </a:cubicBezTo>
                <a:cubicBezTo>
                  <a:pt x="1907" y="1138766"/>
                  <a:pt x="16021" y="1197712"/>
                  <a:pt x="0" y="1069545"/>
                </a:cubicBezTo>
                <a:cubicBezTo>
                  <a:pt x="4233" y="963712"/>
                  <a:pt x="2498" y="857470"/>
                  <a:pt x="12700" y="752045"/>
                </a:cubicBezTo>
                <a:cubicBezTo>
                  <a:pt x="15279" y="725396"/>
                  <a:pt x="15823" y="690697"/>
                  <a:pt x="38100" y="675845"/>
                </a:cubicBezTo>
                <a:lnTo>
                  <a:pt x="76200" y="650445"/>
                </a:lnTo>
                <a:cubicBezTo>
                  <a:pt x="105616" y="562197"/>
                  <a:pt x="63500" y="605995"/>
                  <a:pt x="76200" y="574245"/>
                </a:cubicBezTo>
                <a:close/>
              </a:path>
            </a:pathLst>
          </a:custGeom>
          <a:solidFill>
            <a:srgbClr val="D15A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17507" y="517853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相关性系数</a:t>
            </a:r>
            <a:endParaRPr lang="zh-CN" altLang="en-US" dirty="0"/>
          </a:p>
        </p:txBody>
      </p:sp>
      <p:pic>
        <p:nvPicPr>
          <p:cNvPr id="1026" name="Picture 2" descr="C:\Users\galow\Desktop\network\QQ截图201309021913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96255"/>
            <a:ext cx="3596133" cy="29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5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8079" y="2070727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随机构造较好的网络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678324" y="4137250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计算出其动力学网络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076056" y="4183612"/>
            <a:ext cx="2016224" cy="139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找出主链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265161" y="2111795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计算出最小网络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96218" y="1501844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</a:t>
            </a:r>
            <a:endParaRPr lang="zh-CN" altLang="en-US" sz="2800" dirty="0"/>
          </a:p>
        </p:txBody>
      </p:sp>
      <p:sp>
        <p:nvSpPr>
          <p:cNvPr id="9" name="下箭头 8"/>
          <p:cNvSpPr/>
          <p:nvPr/>
        </p:nvSpPr>
        <p:spPr>
          <a:xfrm rot="2296450">
            <a:off x="3707904" y="351088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6200000">
            <a:off x="4395903" y="4567329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2871775">
            <a:off x="7081442" y="3510886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18431" y="188640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计算出补充连接</a:t>
            </a:r>
            <a:endParaRPr lang="zh-CN" altLang="en-US" sz="2800" dirty="0"/>
          </a:p>
        </p:txBody>
      </p:sp>
      <p:sp>
        <p:nvSpPr>
          <p:cNvPr id="13" name="右大括号 12"/>
          <p:cNvSpPr/>
          <p:nvPr/>
        </p:nvSpPr>
        <p:spPr>
          <a:xfrm rot="16200000">
            <a:off x="5659365" y="1115724"/>
            <a:ext cx="569386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9452628">
            <a:off x="1724107" y="3187435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933453" y="764704"/>
            <a:ext cx="298497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900732">
            <a:off x="2425421" y="580037"/>
            <a:ext cx="156966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比较二者关系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9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857" y="62735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已有的实际网络（如</a:t>
            </a:r>
            <a:r>
              <a:rPr lang="en-US" altLang="zh-CN" sz="2800" dirty="0" smtClean="0"/>
              <a:t>budding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fission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11329" y="2344542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对应已有的主链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17023" y="3297149"/>
            <a:ext cx="2016224" cy="139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计算出满足条件的网络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132296" y="1382539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计算出最小网络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616035" y="5319241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计算出动力学网络</a:t>
            </a:r>
            <a:endParaRPr lang="zh-CN" altLang="en-US" sz="2800" dirty="0"/>
          </a:p>
        </p:txBody>
      </p:sp>
      <p:sp>
        <p:nvSpPr>
          <p:cNvPr id="9" name="下箭头 8"/>
          <p:cNvSpPr/>
          <p:nvPr/>
        </p:nvSpPr>
        <p:spPr>
          <a:xfrm rot="219823">
            <a:off x="1208646" y="167621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496945">
            <a:off x="3271194" y="3680866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4424170">
            <a:off x="3415388" y="2126148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09278" y="2344542"/>
            <a:ext cx="2051255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计算出补充连接</a:t>
            </a:r>
            <a:endParaRPr lang="zh-CN" altLang="en-US" sz="2800" dirty="0"/>
          </a:p>
        </p:txBody>
      </p:sp>
      <p:sp>
        <p:nvSpPr>
          <p:cNvPr id="13" name="右大括号 12"/>
          <p:cNvSpPr/>
          <p:nvPr/>
        </p:nvSpPr>
        <p:spPr>
          <a:xfrm>
            <a:off x="6312890" y="2344542"/>
            <a:ext cx="569386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7957435">
            <a:off x="3266913" y="106935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6909278" y="3994047"/>
            <a:ext cx="1025627" cy="116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593210">
            <a:off x="6958606" y="4530012"/>
            <a:ext cx="156966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比较二者关系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 rot="1689229">
            <a:off x="4233841" y="4718027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40152" y="5319241"/>
            <a:ext cx="2448272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计算出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</a:t>
            </a:r>
            <a:endParaRPr lang="zh-CN" altLang="en-US" sz="2800" dirty="0"/>
          </a:p>
        </p:txBody>
      </p:sp>
      <p:sp>
        <p:nvSpPr>
          <p:cNvPr id="19" name="下箭头 18"/>
          <p:cNvSpPr/>
          <p:nvPr/>
        </p:nvSpPr>
        <p:spPr>
          <a:xfrm rot="16200000">
            <a:off x="5261759" y="5726140"/>
            <a:ext cx="418692" cy="626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76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Budding yeast</vt:lpstr>
      <vt:lpstr>Fission yeast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galow</dc:creator>
  <cp:lastModifiedBy>galow</cp:lastModifiedBy>
  <cp:revision>12</cp:revision>
  <dcterms:created xsi:type="dcterms:W3CDTF">2013-08-23T15:12:11Z</dcterms:created>
  <dcterms:modified xsi:type="dcterms:W3CDTF">2013-09-02T11:21:55Z</dcterms:modified>
</cp:coreProperties>
</file>