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4" r:id="rId6"/>
    <p:sldId id="265" r:id="rId7"/>
    <p:sldId id="266" r:id="rId8"/>
    <p:sldId id="259" r:id="rId9"/>
    <p:sldId id="256" r:id="rId10"/>
    <p:sldId id="2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2307" y="2132856"/>
            <a:ext cx="5479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迷你简大黑" pitchFamily="65" charset="-122"/>
                <a:ea typeface="迷你简大黑" pitchFamily="65" charset="-122"/>
              </a:rPr>
              <a:t>生物网络分析（</a:t>
            </a:r>
            <a:r>
              <a:rPr lang="en-US" altLang="zh-CN" sz="4800" b="1" dirty="0" smtClean="0">
                <a:latin typeface="迷你简大黑" pitchFamily="65" charset="-122"/>
                <a:ea typeface="迷你简大黑" pitchFamily="65" charset="-122"/>
              </a:rPr>
              <a:t>1</a:t>
            </a:r>
            <a:r>
              <a:rPr lang="zh-CN" altLang="en-US" sz="4800" b="1" dirty="0" smtClean="0">
                <a:latin typeface="迷你简大黑" pitchFamily="65" charset="-122"/>
                <a:ea typeface="迷你简大黑" pitchFamily="65" charset="-122"/>
              </a:rPr>
              <a:t>）</a:t>
            </a:r>
            <a:endParaRPr lang="zh-CN" altLang="en-US" sz="4800" b="1" dirty="0">
              <a:latin typeface="迷你简大黑" pitchFamily="65" charset="-122"/>
              <a:ea typeface="迷你简大黑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323528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马永贝</a:t>
            </a:r>
            <a:endParaRPr lang="en-US" altLang="zh-CN" dirty="0" smtClean="0"/>
          </a:p>
          <a:p>
            <a:r>
              <a:rPr lang="en-US" altLang="zh-CN" dirty="0" smtClean="0"/>
              <a:t>2013.09.09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857" y="62735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已有的实际网络（如</a:t>
            </a:r>
            <a:r>
              <a:rPr lang="en-US" altLang="zh-CN" sz="2800" dirty="0" smtClean="0"/>
              <a:t>budding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fission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11329" y="2344542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对应已有的主链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17023" y="3297149"/>
            <a:ext cx="2016224" cy="139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计算出满足条件的网络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132296" y="1382539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计算出最小网络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616035" y="5319241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计算出动力学网络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 rot="219823">
            <a:off x="1208646" y="167621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496945">
            <a:off x="3271194" y="3680866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4424170">
            <a:off x="3415388" y="2126148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09278" y="2344542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计算出补充连接</a:t>
            </a:r>
            <a:endParaRPr lang="zh-CN" altLang="en-US" sz="2800" dirty="0"/>
          </a:p>
        </p:txBody>
      </p:sp>
      <p:sp>
        <p:nvSpPr>
          <p:cNvPr id="13" name="右大括号 12"/>
          <p:cNvSpPr/>
          <p:nvPr/>
        </p:nvSpPr>
        <p:spPr>
          <a:xfrm>
            <a:off x="6312890" y="2344542"/>
            <a:ext cx="569386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7957435">
            <a:off x="3266913" y="106935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6909278" y="3994047"/>
            <a:ext cx="1025627" cy="116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593210">
            <a:off x="6958606" y="4530012"/>
            <a:ext cx="15696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比较二者关系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689229">
            <a:off x="4233841" y="471802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40152" y="5319241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sp>
        <p:nvSpPr>
          <p:cNvPr id="19" name="下箭头 18"/>
          <p:cNvSpPr/>
          <p:nvPr/>
        </p:nvSpPr>
        <p:spPr>
          <a:xfrm rot="16200000">
            <a:off x="5261759" y="5726140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alow\Desktop\QQ截图20130908122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12" y="1042987"/>
            <a:ext cx="3819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alow\Desktop\QQ截图201309081226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6" y="876299"/>
            <a:ext cx="3733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alow\Desktop\QQ截图20130908123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6" y="3834071"/>
            <a:ext cx="36766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8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alow\Desktop\QQ截图20130908122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12" y="1042987"/>
            <a:ext cx="3819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alow\Desktop\QQ截图201309081230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1" y="476672"/>
            <a:ext cx="36576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galow\Desktop\QQ截图20130908123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" y="3573016"/>
            <a:ext cx="34861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72773" y="6045081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checkpoint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29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galow\Desktop\QQ截图20130908122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12" y="1042987"/>
            <a:ext cx="3819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galow\Desktop\QQ截图201309081743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2756"/>
            <a:ext cx="2209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alow\Desktop\QQ截图201309081743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85534"/>
            <a:ext cx="22193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galow\Desktop\QQ截图201309081748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78" y="3925044"/>
            <a:ext cx="2295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2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galow\Desktop\QQ截图201309081231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" y="3573016"/>
            <a:ext cx="34861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72773" y="6045081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checkpoint</a:t>
            </a:r>
            <a:endParaRPr lang="zh-CN" altLang="en-US" sz="28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9184" r="4691" b="2807"/>
          <a:stretch/>
        </p:blipFill>
        <p:spPr>
          <a:xfrm>
            <a:off x="211015" y="337625"/>
            <a:ext cx="5078437" cy="3235392"/>
          </a:xfrm>
          <a:prstGeom prst="rect">
            <a:avLst/>
          </a:prstGeom>
        </p:spPr>
      </p:pic>
      <p:pic>
        <p:nvPicPr>
          <p:cNvPr id="1027" name="Picture 3" descr="C:\Users\galow\Desktop\QQ截图201309081225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12" y="1042987"/>
            <a:ext cx="3819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/>
          <p:nvPr/>
        </p:nvSpPr>
        <p:spPr>
          <a:xfrm>
            <a:off x="3410743" y="2066356"/>
            <a:ext cx="321606" cy="1346088"/>
          </a:xfrm>
          <a:prstGeom prst="rect">
            <a:avLst/>
          </a:prstGeom>
          <a:solidFill>
            <a:srgbClr val="D15A3E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410743" y="471487"/>
            <a:ext cx="321606" cy="57150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0505" y="3756075"/>
            <a:ext cx="3560955" cy="2058937"/>
          </a:xfrm>
          <a:custGeom>
            <a:avLst/>
            <a:gdLst>
              <a:gd name="connsiteX0" fmla="*/ 1491175 w 3560955"/>
              <a:gd name="connsiteY0" fmla="*/ 126609 h 2405575"/>
              <a:gd name="connsiteX1" fmla="*/ 1434904 w 3560955"/>
              <a:gd name="connsiteY1" fmla="*/ 407963 h 2405575"/>
              <a:gd name="connsiteX2" fmla="*/ 1392701 w 3560955"/>
              <a:gd name="connsiteY2" fmla="*/ 506437 h 2405575"/>
              <a:gd name="connsiteX3" fmla="*/ 1378633 w 3560955"/>
              <a:gd name="connsiteY3" fmla="*/ 548640 h 2405575"/>
              <a:gd name="connsiteX4" fmla="*/ 1294227 w 3560955"/>
              <a:gd name="connsiteY4" fmla="*/ 590843 h 2405575"/>
              <a:gd name="connsiteX5" fmla="*/ 1252024 w 3560955"/>
              <a:gd name="connsiteY5" fmla="*/ 633046 h 2405575"/>
              <a:gd name="connsiteX6" fmla="*/ 1195753 w 3560955"/>
              <a:gd name="connsiteY6" fmla="*/ 647114 h 2405575"/>
              <a:gd name="connsiteX7" fmla="*/ 1181686 w 3560955"/>
              <a:gd name="connsiteY7" fmla="*/ 689317 h 2405575"/>
              <a:gd name="connsiteX8" fmla="*/ 1111347 w 3560955"/>
              <a:gd name="connsiteY8" fmla="*/ 703384 h 2405575"/>
              <a:gd name="connsiteX9" fmla="*/ 1069144 w 3560955"/>
              <a:gd name="connsiteY9" fmla="*/ 731520 h 2405575"/>
              <a:gd name="connsiteX10" fmla="*/ 1012873 w 3560955"/>
              <a:gd name="connsiteY10" fmla="*/ 773723 h 2405575"/>
              <a:gd name="connsiteX11" fmla="*/ 956603 w 3560955"/>
              <a:gd name="connsiteY11" fmla="*/ 787791 h 2405575"/>
              <a:gd name="connsiteX12" fmla="*/ 914400 w 3560955"/>
              <a:gd name="connsiteY12" fmla="*/ 801858 h 2405575"/>
              <a:gd name="connsiteX13" fmla="*/ 815926 w 3560955"/>
              <a:gd name="connsiteY13" fmla="*/ 886264 h 2405575"/>
              <a:gd name="connsiteX14" fmla="*/ 717452 w 3560955"/>
              <a:gd name="connsiteY14" fmla="*/ 928468 h 2405575"/>
              <a:gd name="connsiteX15" fmla="*/ 647113 w 3560955"/>
              <a:gd name="connsiteY15" fmla="*/ 984738 h 2405575"/>
              <a:gd name="connsiteX16" fmla="*/ 590843 w 3560955"/>
              <a:gd name="connsiteY16" fmla="*/ 1012874 h 2405575"/>
              <a:gd name="connsiteX17" fmla="*/ 548640 w 3560955"/>
              <a:gd name="connsiteY17" fmla="*/ 1055077 h 2405575"/>
              <a:gd name="connsiteX18" fmla="*/ 492369 w 3560955"/>
              <a:gd name="connsiteY18" fmla="*/ 1069144 h 2405575"/>
              <a:gd name="connsiteX19" fmla="*/ 450166 w 3560955"/>
              <a:gd name="connsiteY19" fmla="*/ 1083212 h 2405575"/>
              <a:gd name="connsiteX20" fmla="*/ 351692 w 3560955"/>
              <a:gd name="connsiteY20" fmla="*/ 1125415 h 2405575"/>
              <a:gd name="connsiteX21" fmla="*/ 267286 w 3560955"/>
              <a:gd name="connsiteY21" fmla="*/ 1181686 h 2405575"/>
              <a:gd name="connsiteX22" fmla="*/ 154744 w 3560955"/>
              <a:gd name="connsiteY22" fmla="*/ 1266092 h 2405575"/>
              <a:gd name="connsiteX23" fmla="*/ 70338 w 3560955"/>
              <a:gd name="connsiteY23" fmla="*/ 1308295 h 2405575"/>
              <a:gd name="connsiteX24" fmla="*/ 14067 w 3560955"/>
              <a:gd name="connsiteY24" fmla="*/ 1378634 h 2405575"/>
              <a:gd name="connsiteX25" fmla="*/ 0 w 3560955"/>
              <a:gd name="connsiteY25" fmla="*/ 1434904 h 2405575"/>
              <a:gd name="connsiteX26" fmla="*/ 28135 w 3560955"/>
              <a:gd name="connsiteY26" fmla="*/ 1786597 h 2405575"/>
              <a:gd name="connsiteX27" fmla="*/ 42203 w 3560955"/>
              <a:gd name="connsiteY27" fmla="*/ 1842868 h 2405575"/>
              <a:gd name="connsiteX28" fmla="*/ 84406 w 3560955"/>
              <a:gd name="connsiteY28" fmla="*/ 1885071 h 2405575"/>
              <a:gd name="connsiteX29" fmla="*/ 154744 w 3560955"/>
              <a:gd name="connsiteY29" fmla="*/ 1969477 h 2405575"/>
              <a:gd name="connsiteX30" fmla="*/ 211015 w 3560955"/>
              <a:gd name="connsiteY30" fmla="*/ 2039815 h 2405575"/>
              <a:gd name="connsiteX31" fmla="*/ 239150 w 3560955"/>
              <a:gd name="connsiteY31" fmla="*/ 2067951 h 2405575"/>
              <a:gd name="connsiteX32" fmla="*/ 267286 w 3560955"/>
              <a:gd name="connsiteY32" fmla="*/ 2110154 h 2405575"/>
              <a:gd name="connsiteX33" fmla="*/ 309489 w 3560955"/>
              <a:gd name="connsiteY33" fmla="*/ 2124221 h 2405575"/>
              <a:gd name="connsiteX34" fmla="*/ 436098 w 3560955"/>
              <a:gd name="connsiteY34" fmla="*/ 2180492 h 2405575"/>
              <a:gd name="connsiteX35" fmla="*/ 478301 w 3560955"/>
              <a:gd name="connsiteY35" fmla="*/ 2208628 h 2405575"/>
              <a:gd name="connsiteX36" fmla="*/ 562707 w 3560955"/>
              <a:gd name="connsiteY36" fmla="*/ 2236763 h 2405575"/>
              <a:gd name="connsiteX37" fmla="*/ 604910 w 3560955"/>
              <a:gd name="connsiteY37" fmla="*/ 2250831 h 2405575"/>
              <a:gd name="connsiteX38" fmla="*/ 661181 w 3560955"/>
              <a:gd name="connsiteY38" fmla="*/ 2278966 h 2405575"/>
              <a:gd name="connsiteX39" fmla="*/ 717452 w 3560955"/>
              <a:gd name="connsiteY39" fmla="*/ 2293034 h 2405575"/>
              <a:gd name="connsiteX40" fmla="*/ 759655 w 3560955"/>
              <a:gd name="connsiteY40" fmla="*/ 2307101 h 2405575"/>
              <a:gd name="connsiteX41" fmla="*/ 914400 w 3560955"/>
              <a:gd name="connsiteY41" fmla="*/ 2349304 h 2405575"/>
              <a:gd name="connsiteX42" fmla="*/ 956603 w 3560955"/>
              <a:gd name="connsiteY42" fmla="*/ 2363372 h 2405575"/>
              <a:gd name="connsiteX43" fmla="*/ 1139483 w 3560955"/>
              <a:gd name="connsiteY43" fmla="*/ 2405575 h 2405575"/>
              <a:gd name="connsiteX44" fmla="*/ 1561513 w 3560955"/>
              <a:gd name="connsiteY44" fmla="*/ 2377440 h 2405575"/>
              <a:gd name="connsiteX45" fmla="*/ 1603717 w 3560955"/>
              <a:gd name="connsiteY45" fmla="*/ 2349304 h 2405575"/>
              <a:gd name="connsiteX46" fmla="*/ 1645920 w 3560955"/>
              <a:gd name="connsiteY46" fmla="*/ 2335237 h 2405575"/>
              <a:gd name="connsiteX47" fmla="*/ 1758461 w 3560955"/>
              <a:gd name="connsiteY47" fmla="*/ 2236763 h 2405575"/>
              <a:gd name="connsiteX48" fmla="*/ 1828800 w 3560955"/>
              <a:gd name="connsiteY48" fmla="*/ 2138289 h 2405575"/>
              <a:gd name="connsiteX49" fmla="*/ 1842867 w 3560955"/>
              <a:gd name="connsiteY49" fmla="*/ 2096086 h 2405575"/>
              <a:gd name="connsiteX50" fmla="*/ 1871003 w 3560955"/>
              <a:gd name="connsiteY50" fmla="*/ 2025748 h 2405575"/>
              <a:gd name="connsiteX51" fmla="*/ 1955409 w 3560955"/>
              <a:gd name="connsiteY51" fmla="*/ 1899138 h 2405575"/>
              <a:gd name="connsiteX52" fmla="*/ 1969477 w 3560955"/>
              <a:gd name="connsiteY52" fmla="*/ 1842868 h 2405575"/>
              <a:gd name="connsiteX53" fmla="*/ 1997612 w 3560955"/>
              <a:gd name="connsiteY53" fmla="*/ 1758461 h 2405575"/>
              <a:gd name="connsiteX54" fmla="*/ 2011680 w 3560955"/>
              <a:gd name="connsiteY54" fmla="*/ 1702191 h 2405575"/>
              <a:gd name="connsiteX55" fmla="*/ 2039815 w 3560955"/>
              <a:gd name="connsiteY55" fmla="*/ 1645920 h 2405575"/>
              <a:gd name="connsiteX56" fmla="*/ 2067950 w 3560955"/>
              <a:gd name="connsiteY56" fmla="*/ 1364566 h 2405575"/>
              <a:gd name="connsiteX57" fmla="*/ 2096086 w 3560955"/>
              <a:gd name="connsiteY57" fmla="*/ 1266092 h 2405575"/>
              <a:gd name="connsiteX58" fmla="*/ 2138289 w 3560955"/>
              <a:gd name="connsiteY58" fmla="*/ 1223889 h 2405575"/>
              <a:gd name="connsiteX59" fmla="*/ 2180492 w 3560955"/>
              <a:gd name="connsiteY59" fmla="*/ 1139483 h 2405575"/>
              <a:gd name="connsiteX60" fmla="*/ 2250830 w 3560955"/>
              <a:gd name="connsiteY60" fmla="*/ 1069144 h 2405575"/>
              <a:gd name="connsiteX61" fmla="*/ 2335237 w 3560955"/>
              <a:gd name="connsiteY61" fmla="*/ 1041009 h 2405575"/>
              <a:gd name="connsiteX62" fmla="*/ 2588455 w 3560955"/>
              <a:gd name="connsiteY62" fmla="*/ 1012874 h 2405575"/>
              <a:gd name="connsiteX63" fmla="*/ 2926080 w 3560955"/>
              <a:gd name="connsiteY63" fmla="*/ 970671 h 2405575"/>
              <a:gd name="connsiteX64" fmla="*/ 3010486 w 3560955"/>
              <a:gd name="connsiteY64" fmla="*/ 956603 h 2405575"/>
              <a:gd name="connsiteX65" fmla="*/ 3066757 w 3560955"/>
              <a:gd name="connsiteY65" fmla="*/ 942535 h 2405575"/>
              <a:gd name="connsiteX66" fmla="*/ 3137095 w 3560955"/>
              <a:gd name="connsiteY66" fmla="*/ 928468 h 2405575"/>
              <a:gd name="connsiteX67" fmla="*/ 3249637 w 3560955"/>
              <a:gd name="connsiteY67" fmla="*/ 900332 h 2405575"/>
              <a:gd name="connsiteX68" fmla="*/ 3376246 w 3560955"/>
              <a:gd name="connsiteY68" fmla="*/ 872197 h 2405575"/>
              <a:gd name="connsiteX69" fmla="*/ 3418449 w 3560955"/>
              <a:gd name="connsiteY69" fmla="*/ 815926 h 2405575"/>
              <a:gd name="connsiteX70" fmla="*/ 3460652 w 3560955"/>
              <a:gd name="connsiteY70" fmla="*/ 801858 h 2405575"/>
              <a:gd name="connsiteX71" fmla="*/ 3502855 w 3560955"/>
              <a:gd name="connsiteY71" fmla="*/ 773723 h 2405575"/>
              <a:gd name="connsiteX72" fmla="*/ 3559126 w 3560955"/>
              <a:gd name="connsiteY72" fmla="*/ 675249 h 2405575"/>
              <a:gd name="connsiteX73" fmla="*/ 3545058 w 3560955"/>
              <a:gd name="connsiteY73" fmla="*/ 562708 h 2405575"/>
              <a:gd name="connsiteX74" fmla="*/ 3488787 w 3560955"/>
              <a:gd name="connsiteY74" fmla="*/ 548640 h 2405575"/>
              <a:gd name="connsiteX75" fmla="*/ 3390313 w 3560955"/>
              <a:gd name="connsiteY75" fmla="*/ 520504 h 2405575"/>
              <a:gd name="connsiteX76" fmla="*/ 3137095 w 3560955"/>
              <a:gd name="connsiteY76" fmla="*/ 478301 h 2405575"/>
              <a:gd name="connsiteX77" fmla="*/ 2869809 w 3560955"/>
              <a:gd name="connsiteY77" fmla="*/ 492369 h 2405575"/>
              <a:gd name="connsiteX78" fmla="*/ 2827606 w 3560955"/>
              <a:gd name="connsiteY78" fmla="*/ 520504 h 2405575"/>
              <a:gd name="connsiteX79" fmla="*/ 2743200 w 3560955"/>
              <a:gd name="connsiteY79" fmla="*/ 548640 h 2405575"/>
              <a:gd name="connsiteX80" fmla="*/ 2700997 w 3560955"/>
              <a:gd name="connsiteY80" fmla="*/ 562708 h 2405575"/>
              <a:gd name="connsiteX81" fmla="*/ 2672861 w 3560955"/>
              <a:gd name="connsiteY81" fmla="*/ 590843 h 2405575"/>
              <a:gd name="connsiteX82" fmla="*/ 2602523 w 3560955"/>
              <a:gd name="connsiteY82" fmla="*/ 604911 h 2405575"/>
              <a:gd name="connsiteX83" fmla="*/ 2560320 w 3560955"/>
              <a:gd name="connsiteY83" fmla="*/ 618978 h 2405575"/>
              <a:gd name="connsiteX84" fmla="*/ 2236763 w 3560955"/>
              <a:gd name="connsiteY84" fmla="*/ 604911 h 2405575"/>
              <a:gd name="connsiteX85" fmla="*/ 2166424 w 3560955"/>
              <a:gd name="connsiteY85" fmla="*/ 576775 h 2405575"/>
              <a:gd name="connsiteX86" fmla="*/ 2067950 w 3560955"/>
              <a:gd name="connsiteY86" fmla="*/ 548640 h 2405575"/>
              <a:gd name="connsiteX87" fmla="*/ 1983544 w 3560955"/>
              <a:gd name="connsiteY87" fmla="*/ 492369 h 2405575"/>
              <a:gd name="connsiteX88" fmla="*/ 1941341 w 3560955"/>
              <a:gd name="connsiteY88" fmla="*/ 478301 h 2405575"/>
              <a:gd name="connsiteX89" fmla="*/ 1842867 w 3560955"/>
              <a:gd name="connsiteY89" fmla="*/ 365760 h 2405575"/>
              <a:gd name="connsiteX90" fmla="*/ 1772529 w 3560955"/>
              <a:gd name="connsiteY90" fmla="*/ 211015 h 2405575"/>
              <a:gd name="connsiteX91" fmla="*/ 1744393 w 3560955"/>
              <a:gd name="connsiteY91" fmla="*/ 182880 h 2405575"/>
              <a:gd name="connsiteX92" fmla="*/ 1716258 w 3560955"/>
              <a:gd name="connsiteY92" fmla="*/ 98474 h 2405575"/>
              <a:gd name="connsiteX93" fmla="*/ 1674055 w 3560955"/>
              <a:gd name="connsiteY93" fmla="*/ 14068 h 2405575"/>
              <a:gd name="connsiteX94" fmla="*/ 1603717 w 3560955"/>
              <a:gd name="connsiteY94" fmla="*/ 0 h 2405575"/>
              <a:gd name="connsiteX95" fmla="*/ 1547446 w 3560955"/>
              <a:gd name="connsiteY95" fmla="*/ 28135 h 2405575"/>
              <a:gd name="connsiteX96" fmla="*/ 1505243 w 3560955"/>
              <a:gd name="connsiteY96" fmla="*/ 42203 h 2405575"/>
              <a:gd name="connsiteX97" fmla="*/ 1491175 w 3560955"/>
              <a:gd name="connsiteY97" fmla="*/ 182880 h 24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560955" h="2405575">
                <a:moveTo>
                  <a:pt x="1491175" y="126609"/>
                </a:moveTo>
                <a:cubicBezTo>
                  <a:pt x="1467680" y="314568"/>
                  <a:pt x="1489702" y="175070"/>
                  <a:pt x="1434904" y="407963"/>
                </a:cubicBezTo>
                <a:cubicBezTo>
                  <a:pt x="1414389" y="495154"/>
                  <a:pt x="1439878" y="459260"/>
                  <a:pt x="1392701" y="506437"/>
                </a:cubicBezTo>
                <a:cubicBezTo>
                  <a:pt x="1388012" y="520505"/>
                  <a:pt x="1387896" y="537061"/>
                  <a:pt x="1378633" y="548640"/>
                </a:cubicBezTo>
                <a:cubicBezTo>
                  <a:pt x="1358800" y="573431"/>
                  <a:pt x="1322028" y="581576"/>
                  <a:pt x="1294227" y="590843"/>
                </a:cubicBezTo>
                <a:cubicBezTo>
                  <a:pt x="1280159" y="604911"/>
                  <a:pt x="1269297" y="623175"/>
                  <a:pt x="1252024" y="633046"/>
                </a:cubicBezTo>
                <a:cubicBezTo>
                  <a:pt x="1235237" y="642639"/>
                  <a:pt x="1210850" y="635036"/>
                  <a:pt x="1195753" y="647114"/>
                </a:cubicBezTo>
                <a:cubicBezTo>
                  <a:pt x="1184174" y="656377"/>
                  <a:pt x="1194024" y="681092"/>
                  <a:pt x="1181686" y="689317"/>
                </a:cubicBezTo>
                <a:cubicBezTo>
                  <a:pt x="1161791" y="702580"/>
                  <a:pt x="1134793" y="698695"/>
                  <a:pt x="1111347" y="703384"/>
                </a:cubicBezTo>
                <a:cubicBezTo>
                  <a:pt x="1097279" y="712763"/>
                  <a:pt x="1082902" y="721693"/>
                  <a:pt x="1069144" y="731520"/>
                </a:cubicBezTo>
                <a:cubicBezTo>
                  <a:pt x="1050065" y="745148"/>
                  <a:pt x="1033844" y="763237"/>
                  <a:pt x="1012873" y="773723"/>
                </a:cubicBezTo>
                <a:cubicBezTo>
                  <a:pt x="995580" y="782369"/>
                  <a:pt x="975193" y="782480"/>
                  <a:pt x="956603" y="787791"/>
                </a:cubicBezTo>
                <a:cubicBezTo>
                  <a:pt x="942345" y="791865"/>
                  <a:pt x="928468" y="797169"/>
                  <a:pt x="914400" y="801858"/>
                </a:cubicBezTo>
                <a:cubicBezTo>
                  <a:pt x="879291" y="836967"/>
                  <a:pt x="864344" y="853985"/>
                  <a:pt x="815926" y="886264"/>
                </a:cubicBezTo>
                <a:cubicBezTo>
                  <a:pt x="728106" y="944811"/>
                  <a:pt x="792480" y="890954"/>
                  <a:pt x="717452" y="928468"/>
                </a:cubicBezTo>
                <a:cubicBezTo>
                  <a:pt x="615250" y="979569"/>
                  <a:pt x="725614" y="932403"/>
                  <a:pt x="647113" y="984738"/>
                </a:cubicBezTo>
                <a:cubicBezTo>
                  <a:pt x="629664" y="996371"/>
                  <a:pt x="607907" y="1000685"/>
                  <a:pt x="590843" y="1012874"/>
                </a:cubicBezTo>
                <a:cubicBezTo>
                  <a:pt x="574654" y="1024438"/>
                  <a:pt x="565913" y="1045207"/>
                  <a:pt x="548640" y="1055077"/>
                </a:cubicBezTo>
                <a:cubicBezTo>
                  <a:pt x="531853" y="1064669"/>
                  <a:pt x="510959" y="1063833"/>
                  <a:pt x="492369" y="1069144"/>
                </a:cubicBezTo>
                <a:cubicBezTo>
                  <a:pt x="478111" y="1073218"/>
                  <a:pt x="463796" y="1077371"/>
                  <a:pt x="450166" y="1083212"/>
                </a:cubicBezTo>
                <a:cubicBezTo>
                  <a:pt x="328495" y="1135358"/>
                  <a:pt x="450656" y="1092429"/>
                  <a:pt x="351692" y="1125415"/>
                </a:cubicBezTo>
                <a:cubicBezTo>
                  <a:pt x="287187" y="1189922"/>
                  <a:pt x="369480" y="1113558"/>
                  <a:pt x="267286" y="1181686"/>
                </a:cubicBezTo>
                <a:cubicBezTo>
                  <a:pt x="200629" y="1226123"/>
                  <a:pt x="287433" y="1221861"/>
                  <a:pt x="154744" y="1266092"/>
                </a:cubicBezTo>
                <a:cubicBezTo>
                  <a:pt x="96501" y="1285507"/>
                  <a:pt x="124879" y="1271935"/>
                  <a:pt x="70338" y="1308295"/>
                </a:cubicBezTo>
                <a:cubicBezTo>
                  <a:pt x="24346" y="1446266"/>
                  <a:pt x="98911" y="1251367"/>
                  <a:pt x="14067" y="1378634"/>
                </a:cubicBezTo>
                <a:cubicBezTo>
                  <a:pt x="3343" y="1394721"/>
                  <a:pt x="4689" y="1416147"/>
                  <a:pt x="0" y="1434904"/>
                </a:cubicBezTo>
                <a:cubicBezTo>
                  <a:pt x="9378" y="1552135"/>
                  <a:pt x="16034" y="1669616"/>
                  <a:pt x="28135" y="1786597"/>
                </a:cubicBezTo>
                <a:cubicBezTo>
                  <a:pt x="30124" y="1805829"/>
                  <a:pt x="32610" y="1826081"/>
                  <a:pt x="42203" y="1842868"/>
                </a:cubicBezTo>
                <a:cubicBezTo>
                  <a:pt x="52074" y="1860141"/>
                  <a:pt x="71459" y="1869966"/>
                  <a:pt x="84406" y="1885071"/>
                </a:cubicBezTo>
                <a:cubicBezTo>
                  <a:pt x="184739" y="2002125"/>
                  <a:pt x="81649" y="1896379"/>
                  <a:pt x="154744" y="1969477"/>
                </a:cubicBezTo>
                <a:cubicBezTo>
                  <a:pt x="177058" y="2036418"/>
                  <a:pt x="153168" y="1993537"/>
                  <a:pt x="211015" y="2039815"/>
                </a:cubicBezTo>
                <a:cubicBezTo>
                  <a:pt x="221372" y="2048101"/>
                  <a:pt x="230865" y="2057594"/>
                  <a:pt x="239150" y="2067951"/>
                </a:cubicBezTo>
                <a:cubicBezTo>
                  <a:pt x="249712" y="2081153"/>
                  <a:pt x="254083" y="2099592"/>
                  <a:pt x="267286" y="2110154"/>
                </a:cubicBezTo>
                <a:cubicBezTo>
                  <a:pt x="278865" y="2119417"/>
                  <a:pt x="295421" y="2119532"/>
                  <a:pt x="309489" y="2124221"/>
                </a:cubicBezTo>
                <a:cubicBezTo>
                  <a:pt x="405000" y="2187896"/>
                  <a:pt x="285429" y="2113528"/>
                  <a:pt x="436098" y="2180492"/>
                </a:cubicBezTo>
                <a:cubicBezTo>
                  <a:pt x="451548" y="2187359"/>
                  <a:pt x="462851" y="2201761"/>
                  <a:pt x="478301" y="2208628"/>
                </a:cubicBezTo>
                <a:cubicBezTo>
                  <a:pt x="505402" y="2220673"/>
                  <a:pt x="534572" y="2227385"/>
                  <a:pt x="562707" y="2236763"/>
                </a:cubicBezTo>
                <a:cubicBezTo>
                  <a:pt x="576775" y="2241452"/>
                  <a:pt x="591647" y="2244200"/>
                  <a:pt x="604910" y="2250831"/>
                </a:cubicBezTo>
                <a:cubicBezTo>
                  <a:pt x="623667" y="2260209"/>
                  <a:pt x="641545" y="2271603"/>
                  <a:pt x="661181" y="2278966"/>
                </a:cubicBezTo>
                <a:cubicBezTo>
                  <a:pt x="679284" y="2285755"/>
                  <a:pt x="698862" y="2287723"/>
                  <a:pt x="717452" y="2293034"/>
                </a:cubicBezTo>
                <a:cubicBezTo>
                  <a:pt x="731710" y="2297108"/>
                  <a:pt x="745771" y="2301894"/>
                  <a:pt x="759655" y="2307101"/>
                </a:cubicBezTo>
                <a:cubicBezTo>
                  <a:pt x="868099" y="2347768"/>
                  <a:pt x="791956" y="2328898"/>
                  <a:pt x="914400" y="2349304"/>
                </a:cubicBezTo>
                <a:cubicBezTo>
                  <a:pt x="928468" y="2353993"/>
                  <a:pt x="942297" y="2359470"/>
                  <a:pt x="956603" y="2363372"/>
                </a:cubicBezTo>
                <a:cubicBezTo>
                  <a:pt x="1049933" y="2388826"/>
                  <a:pt x="1057450" y="2389169"/>
                  <a:pt x="1139483" y="2405575"/>
                </a:cubicBezTo>
                <a:cubicBezTo>
                  <a:pt x="1280160" y="2396197"/>
                  <a:pt x="1421549" y="2394405"/>
                  <a:pt x="1561513" y="2377440"/>
                </a:cubicBezTo>
                <a:cubicBezTo>
                  <a:pt x="1578298" y="2375405"/>
                  <a:pt x="1588594" y="2356865"/>
                  <a:pt x="1603717" y="2349304"/>
                </a:cubicBezTo>
                <a:cubicBezTo>
                  <a:pt x="1616980" y="2342673"/>
                  <a:pt x="1631852" y="2339926"/>
                  <a:pt x="1645920" y="2335237"/>
                </a:cubicBezTo>
                <a:cubicBezTo>
                  <a:pt x="1728213" y="2252943"/>
                  <a:pt x="1688669" y="2283291"/>
                  <a:pt x="1758461" y="2236763"/>
                </a:cubicBezTo>
                <a:cubicBezTo>
                  <a:pt x="1855620" y="2042448"/>
                  <a:pt x="1714728" y="2309398"/>
                  <a:pt x="1828800" y="2138289"/>
                </a:cubicBezTo>
                <a:cubicBezTo>
                  <a:pt x="1837025" y="2125951"/>
                  <a:pt x="1837660" y="2109970"/>
                  <a:pt x="1842867" y="2096086"/>
                </a:cubicBezTo>
                <a:cubicBezTo>
                  <a:pt x="1851734" y="2072442"/>
                  <a:pt x="1858474" y="2047673"/>
                  <a:pt x="1871003" y="2025748"/>
                </a:cubicBezTo>
                <a:cubicBezTo>
                  <a:pt x="1896168" y="1981709"/>
                  <a:pt x="1955409" y="1899138"/>
                  <a:pt x="1955409" y="1899138"/>
                </a:cubicBezTo>
                <a:cubicBezTo>
                  <a:pt x="1960098" y="1880381"/>
                  <a:pt x="1963921" y="1861387"/>
                  <a:pt x="1969477" y="1842868"/>
                </a:cubicBezTo>
                <a:cubicBezTo>
                  <a:pt x="1977999" y="1814461"/>
                  <a:pt x="1990419" y="1787233"/>
                  <a:pt x="1997612" y="1758461"/>
                </a:cubicBezTo>
                <a:cubicBezTo>
                  <a:pt x="2002301" y="1739704"/>
                  <a:pt x="2004891" y="1720294"/>
                  <a:pt x="2011680" y="1702191"/>
                </a:cubicBezTo>
                <a:cubicBezTo>
                  <a:pt x="2019043" y="1682555"/>
                  <a:pt x="2030437" y="1664677"/>
                  <a:pt x="2039815" y="1645920"/>
                </a:cubicBezTo>
                <a:cubicBezTo>
                  <a:pt x="2074200" y="1473999"/>
                  <a:pt x="2033154" y="1695128"/>
                  <a:pt x="2067950" y="1364566"/>
                </a:cubicBezTo>
                <a:cubicBezTo>
                  <a:pt x="2068536" y="1358996"/>
                  <a:pt x="2089002" y="1276718"/>
                  <a:pt x="2096086" y="1266092"/>
                </a:cubicBezTo>
                <a:cubicBezTo>
                  <a:pt x="2107122" y="1249539"/>
                  <a:pt x="2124221" y="1237957"/>
                  <a:pt x="2138289" y="1223889"/>
                </a:cubicBezTo>
                <a:cubicBezTo>
                  <a:pt x="2151571" y="1184045"/>
                  <a:pt x="2151124" y="1173046"/>
                  <a:pt x="2180492" y="1139483"/>
                </a:cubicBezTo>
                <a:cubicBezTo>
                  <a:pt x="2202326" y="1114529"/>
                  <a:pt x="2222856" y="1086946"/>
                  <a:pt x="2250830" y="1069144"/>
                </a:cubicBezTo>
                <a:cubicBezTo>
                  <a:pt x="2275851" y="1053222"/>
                  <a:pt x="2305727" y="1043960"/>
                  <a:pt x="2335237" y="1041009"/>
                </a:cubicBezTo>
                <a:cubicBezTo>
                  <a:pt x="2389397" y="1035593"/>
                  <a:pt x="2528736" y="1022827"/>
                  <a:pt x="2588455" y="1012874"/>
                </a:cubicBezTo>
                <a:cubicBezTo>
                  <a:pt x="2865504" y="966699"/>
                  <a:pt x="2582567" y="995206"/>
                  <a:pt x="2926080" y="970671"/>
                </a:cubicBezTo>
                <a:cubicBezTo>
                  <a:pt x="2954215" y="965982"/>
                  <a:pt x="2982516" y="962197"/>
                  <a:pt x="3010486" y="956603"/>
                </a:cubicBezTo>
                <a:cubicBezTo>
                  <a:pt x="3029445" y="952811"/>
                  <a:pt x="3047883" y="946729"/>
                  <a:pt x="3066757" y="942535"/>
                </a:cubicBezTo>
                <a:cubicBezTo>
                  <a:pt x="3090098" y="937348"/>
                  <a:pt x="3113797" y="933844"/>
                  <a:pt x="3137095" y="928468"/>
                </a:cubicBezTo>
                <a:cubicBezTo>
                  <a:pt x="3174773" y="919773"/>
                  <a:pt x="3211959" y="909027"/>
                  <a:pt x="3249637" y="900332"/>
                </a:cubicBezTo>
                <a:cubicBezTo>
                  <a:pt x="3481942" y="846722"/>
                  <a:pt x="3181140" y="920971"/>
                  <a:pt x="3376246" y="872197"/>
                </a:cubicBezTo>
                <a:cubicBezTo>
                  <a:pt x="3390314" y="853440"/>
                  <a:pt x="3400437" y="830936"/>
                  <a:pt x="3418449" y="815926"/>
                </a:cubicBezTo>
                <a:cubicBezTo>
                  <a:pt x="3429841" y="806433"/>
                  <a:pt x="3447389" y="808490"/>
                  <a:pt x="3460652" y="801858"/>
                </a:cubicBezTo>
                <a:cubicBezTo>
                  <a:pt x="3475774" y="794297"/>
                  <a:pt x="3488787" y="783101"/>
                  <a:pt x="3502855" y="773723"/>
                </a:cubicBezTo>
                <a:cubicBezTo>
                  <a:pt x="3515213" y="755185"/>
                  <a:pt x="3557426" y="695645"/>
                  <a:pt x="3559126" y="675249"/>
                </a:cubicBezTo>
                <a:cubicBezTo>
                  <a:pt x="3562266" y="637574"/>
                  <a:pt x="3563418" y="595756"/>
                  <a:pt x="3545058" y="562708"/>
                </a:cubicBezTo>
                <a:cubicBezTo>
                  <a:pt x="3535668" y="545807"/>
                  <a:pt x="3507377" y="553952"/>
                  <a:pt x="3488787" y="548640"/>
                </a:cubicBezTo>
                <a:cubicBezTo>
                  <a:pt x="3406549" y="525143"/>
                  <a:pt x="3489255" y="542491"/>
                  <a:pt x="3390313" y="520504"/>
                </a:cubicBezTo>
                <a:cubicBezTo>
                  <a:pt x="3302026" y="500885"/>
                  <a:pt x="3233898" y="493194"/>
                  <a:pt x="3137095" y="478301"/>
                </a:cubicBezTo>
                <a:cubicBezTo>
                  <a:pt x="3048000" y="482990"/>
                  <a:pt x="2958210" y="480314"/>
                  <a:pt x="2869809" y="492369"/>
                </a:cubicBezTo>
                <a:cubicBezTo>
                  <a:pt x="2853057" y="494653"/>
                  <a:pt x="2843056" y="513637"/>
                  <a:pt x="2827606" y="520504"/>
                </a:cubicBezTo>
                <a:cubicBezTo>
                  <a:pt x="2800505" y="532549"/>
                  <a:pt x="2771335" y="539261"/>
                  <a:pt x="2743200" y="548640"/>
                </a:cubicBezTo>
                <a:lnTo>
                  <a:pt x="2700997" y="562708"/>
                </a:lnTo>
                <a:cubicBezTo>
                  <a:pt x="2691618" y="572086"/>
                  <a:pt x="2685052" y="585618"/>
                  <a:pt x="2672861" y="590843"/>
                </a:cubicBezTo>
                <a:cubicBezTo>
                  <a:pt x="2650884" y="600262"/>
                  <a:pt x="2625719" y="599112"/>
                  <a:pt x="2602523" y="604911"/>
                </a:cubicBezTo>
                <a:cubicBezTo>
                  <a:pt x="2588137" y="608507"/>
                  <a:pt x="2574388" y="614289"/>
                  <a:pt x="2560320" y="618978"/>
                </a:cubicBezTo>
                <a:cubicBezTo>
                  <a:pt x="2452468" y="614289"/>
                  <a:pt x="2344103" y="616412"/>
                  <a:pt x="2236763" y="604911"/>
                </a:cubicBezTo>
                <a:cubicBezTo>
                  <a:pt x="2211654" y="602221"/>
                  <a:pt x="2190381" y="584760"/>
                  <a:pt x="2166424" y="576775"/>
                </a:cubicBezTo>
                <a:cubicBezTo>
                  <a:pt x="2112877" y="558926"/>
                  <a:pt x="2115372" y="568965"/>
                  <a:pt x="2067950" y="548640"/>
                </a:cubicBezTo>
                <a:cubicBezTo>
                  <a:pt x="1869696" y="463671"/>
                  <a:pt x="2108806" y="567525"/>
                  <a:pt x="1983544" y="492369"/>
                </a:cubicBezTo>
                <a:cubicBezTo>
                  <a:pt x="1970828" y="484740"/>
                  <a:pt x="1955409" y="482990"/>
                  <a:pt x="1941341" y="478301"/>
                </a:cubicBezTo>
                <a:cubicBezTo>
                  <a:pt x="1875692" y="379827"/>
                  <a:pt x="1913205" y="412652"/>
                  <a:pt x="1842867" y="365760"/>
                </a:cubicBezTo>
                <a:cubicBezTo>
                  <a:pt x="1826656" y="317126"/>
                  <a:pt x="1803982" y="242467"/>
                  <a:pt x="1772529" y="211015"/>
                </a:cubicBezTo>
                <a:lnTo>
                  <a:pt x="1744393" y="182880"/>
                </a:lnTo>
                <a:lnTo>
                  <a:pt x="1716258" y="98474"/>
                </a:lnTo>
                <a:cubicBezTo>
                  <a:pt x="1709037" y="76812"/>
                  <a:pt x="1696512" y="26901"/>
                  <a:pt x="1674055" y="14068"/>
                </a:cubicBezTo>
                <a:cubicBezTo>
                  <a:pt x="1653295" y="2205"/>
                  <a:pt x="1627163" y="4689"/>
                  <a:pt x="1603717" y="0"/>
                </a:cubicBezTo>
                <a:cubicBezTo>
                  <a:pt x="1584960" y="9378"/>
                  <a:pt x="1566721" y="19874"/>
                  <a:pt x="1547446" y="28135"/>
                </a:cubicBezTo>
                <a:cubicBezTo>
                  <a:pt x="1533816" y="33976"/>
                  <a:pt x="1515728" y="31718"/>
                  <a:pt x="1505243" y="42203"/>
                </a:cubicBezTo>
                <a:cubicBezTo>
                  <a:pt x="1480795" y="66651"/>
                  <a:pt x="1491175" y="177811"/>
                  <a:pt x="1491175" y="182880"/>
                </a:cubicBezTo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41009" y="5008098"/>
            <a:ext cx="3004415" cy="1241920"/>
          </a:xfrm>
          <a:custGeom>
            <a:avLst/>
            <a:gdLst>
              <a:gd name="connsiteX0" fmla="*/ 675249 w 3004415"/>
              <a:gd name="connsiteY0" fmla="*/ 633047 h 1241920"/>
              <a:gd name="connsiteX1" fmla="*/ 295422 w 3004415"/>
              <a:gd name="connsiteY1" fmla="*/ 661182 h 1241920"/>
              <a:gd name="connsiteX2" fmla="*/ 182880 w 3004415"/>
              <a:gd name="connsiteY2" fmla="*/ 675250 h 1241920"/>
              <a:gd name="connsiteX3" fmla="*/ 140677 w 3004415"/>
              <a:gd name="connsiteY3" fmla="*/ 703385 h 1241920"/>
              <a:gd name="connsiteX4" fmla="*/ 98474 w 3004415"/>
              <a:gd name="connsiteY4" fmla="*/ 717453 h 1241920"/>
              <a:gd name="connsiteX5" fmla="*/ 42203 w 3004415"/>
              <a:gd name="connsiteY5" fmla="*/ 787791 h 1241920"/>
              <a:gd name="connsiteX6" fmla="*/ 28136 w 3004415"/>
              <a:gd name="connsiteY6" fmla="*/ 829994 h 1241920"/>
              <a:gd name="connsiteX7" fmla="*/ 0 w 3004415"/>
              <a:gd name="connsiteY7" fmla="*/ 858130 h 1241920"/>
              <a:gd name="connsiteX8" fmla="*/ 14068 w 3004415"/>
              <a:gd name="connsiteY8" fmla="*/ 1012874 h 1241920"/>
              <a:gd name="connsiteX9" fmla="*/ 28136 w 3004415"/>
              <a:gd name="connsiteY9" fmla="*/ 1069145 h 1241920"/>
              <a:gd name="connsiteX10" fmla="*/ 56271 w 3004415"/>
              <a:gd name="connsiteY10" fmla="*/ 1111348 h 1241920"/>
              <a:gd name="connsiteX11" fmla="*/ 126609 w 3004415"/>
              <a:gd name="connsiteY11" fmla="*/ 1167619 h 1241920"/>
              <a:gd name="connsiteX12" fmla="*/ 225083 w 3004415"/>
              <a:gd name="connsiteY12" fmla="*/ 1195754 h 1241920"/>
              <a:gd name="connsiteX13" fmla="*/ 281354 w 3004415"/>
              <a:gd name="connsiteY13" fmla="*/ 1237957 h 1241920"/>
              <a:gd name="connsiteX14" fmla="*/ 773723 w 3004415"/>
              <a:gd name="connsiteY14" fmla="*/ 1209822 h 1241920"/>
              <a:gd name="connsiteX15" fmla="*/ 815926 w 3004415"/>
              <a:gd name="connsiteY15" fmla="*/ 1195754 h 1241920"/>
              <a:gd name="connsiteX16" fmla="*/ 886265 w 3004415"/>
              <a:gd name="connsiteY16" fmla="*/ 1181687 h 1241920"/>
              <a:gd name="connsiteX17" fmla="*/ 1012874 w 3004415"/>
              <a:gd name="connsiteY17" fmla="*/ 1139484 h 1241920"/>
              <a:gd name="connsiteX18" fmla="*/ 1097280 w 3004415"/>
              <a:gd name="connsiteY18" fmla="*/ 1069145 h 1241920"/>
              <a:gd name="connsiteX19" fmla="*/ 1195754 w 3004415"/>
              <a:gd name="connsiteY19" fmla="*/ 1012874 h 1241920"/>
              <a:gd name="connsiteX20" fmla="*/ 1294228 w 3004415"/>
              <a:gd name="connsiteY20" fmla="*/ 942536 h 1241920"/>
              <a:gd name="connsiteX21" fmla="*/ 1336431 w 3004415"/>
              <a:gd name="connsiteY21" fmla="*/ 914400 h 1241920"/>
              <a:gd name="connsiteX22" fmla="*/ 1392702 w 3004415"/>
              <a:gd name="connsiteY22" fmla="*/ 900333 h 1241920"/>
              <a:gd name="connsiteX23" fmla="*/ 1448973 w 3004415"/>
              <a:gd name="connsiteY23" fmla="*/ 829994 h 1241920"/>
              <a:gd name="connsiteX24" fmla="*/ 1519311 w 3004415"/>
              <a:gd name="connsiteY24" fmla="*/ 815927 h 1241920"/>
              <a:gd name="connsiteX25" fmla="*/ 1575582 w 3004415"/>
              <a:gd name="connsiteY25" fmla="*/ 787791 h 1241920"/>
              <a:gd name="connsiteX26" fmla="*/ 1617785 w 3004415"/>
              <a:gd name="connsiteY26" fmla="*/ 759656 h 1241920"/>
              <a:gd name="connsiteX27" fmla="*/ 1674056 w 3004415"/>
              <a:gd name="connsiteY27" fmla="*/ 745588 h 1241920"/>
              <a:gd name="connsiteX28" fmla="*/ 1828800 w 3004415"/>
              <a:gd name="connsiteY28" fmla="*/ 703385 h 1241920"/>
              <a:gd name="connsiteX29" fmla="*/ 1997613 w 3004415"/>
              <a:gd name="connsiteY29" fmla="*/ 661182 h 1241920"/>
              <a:gd name="connsiteX30" fmla="*/ 2124222 w 3004415"/>
              <a:gd name="connsiteY30" fmla="*/ 618979 h 1241920"/>
              <a:gd name="connsiteX31" fmla="*/ 2166425 w 3004415"/>
              <a:gd name="connsiteY31" fmla="*/ 604911 h 1241920"/>
              <a:gd name="connsiteX32" fmla="*/ 2208628 w 3004415"/>
              <a:gd name="connsiteY32" fmla="*/ 576776 h 1241920"/>
              <a:gd name="connsiteX33" fmla="*/ 2264899 w 3004415"/>
              <a:gd name="connsiteY33" fmla="*/ 562708 h 1241920"/>
              <a:gd name="connsiteX34" fmla="*/ 2391508 w 3004415"/>
              <a:gd name="connsiteY34" fmla="*/ 534573 h 1241920"/>
              <a:gd name="connsiteX35" fmla="*/ 2532185 w 3004415"/>
              <a:gd name="connsiteY35" fmla="*/ 506437 h 1241920"/>
              <a:gd name="connsiteX36" fmla="*/ 2644726 w 3004415"/>
              <a:gd name="connsiteY36" fmla="*/ 478302 h 1241920"/>
              <a:gd name="connsiteX37" fmla="*/ 2686929 w 3004415"/>
              <a:gd name="connsiteY37" fmla="*/ 464234 h 1241920"/>
              <a:gd name="connsiteX38" fmla="*/ 2757268 w 3004415"/>
              <a:gd name="connsiteY38" fmla="*/ 450167 h 1241920"/>
              <a:gd name="connsiteX39" fmla="*/ 2813539 w 3004415"/>
              <a:gd name="connsiteY39" fmla="*/ 436099 h 1241920"/>
              <a:gd name="connsiteX40" fmla="*/ 2883877 w 3004415"/>
              <a:gd name="connsiteY40" fmla="*/ 379828 h 1241920"/>
              <a:gd name="connsiteX41" fmla="*/ 2912013 w 3004415"/>
              <a:gd name="connsiteY41" fmla="*/ 337625 h 1241920"/>
              <a:gd name="connsiteX42" fmla="*/ 2940148 w 3004415"/>
              <a:gd name="connsiteY42" fmla="*/ 281354 h 1241920"/>
              <a:gd name="connsiteX43" fmla="*/ 2982351 w 3004415"/>
              <a:gd name="connsiteY43" fmla="*/ 253219 h 1241920"/>
              <a:gd name="connsiteX44" fmla="*/ 2982351 w 3004415"/>
              <a:gd name="connsiteY44" fmla="*/ 84407 h 1241920"/>
              <a:gd name="connsiteX45" fmla="*/ 2926080 w 3004415"/>
              <a:gd name="connsiteY45" fmla="*/ 70339 h 1241920"/>
              <a:gd name="connsiteX46" fmla="*/ 2841674 w 3004415"/>
              <a:gd name="connsiteY46" fmla="*/ 42204 h 1241920"/>
              <a:gd name="connsiteX47" fmla="*/ 2799471 w 3004415"/>
              <a:gd name="connsiteY47" fmla="*/ 28136 h 1241920"/>
              <a:gd name="connsiteX48" fmla="*/ 2658794 w 3004415"/>
              <a:gd name="connsiteY48" fmla="*/ 0 h 1241920"/>
              <a:gd name="connsiteX49" fmla="*/ 2321169 w 3004415"/>
              <a:gd name="connsiteY49" fmla="*/ 28136 h 1241920"/>
              <a:gd name="connsiteX50" fmla="*/ 2278966 w 3004415"/>
              <a:gd name="connsiteY50" fmla="*/ 42204 h 1241920"/>
              <a:gd name="connsiteX51" fmla="*/ 2152357 w 3004415"/>
              <a:gd name="connsiteY51" fmla="*/ 70339 h 1241920"/>
              <a:gd name="connsiteX52" fmla="*/ 2067951 w 3004415"/>
              <a:gd name="connsiteY52" fmla="*/ 126610 h 1241920"/>
              <a:gd name="connsiteX53" fmla="*/ 2025748 w 3004415"/>
              <a:gd name="connsiteY53" fmla="*/ 154745 h 1241920"/>
              <a:gd name="connsiteX54" fmla="*/ 1969477 w 3004415"/>
              <a:gd name="connsiteY54" fmla="*/ 196948 h 1241920"/>
              <a:gd name="connsiteX55" fmla="*/ 1913206 w 3004415"/>
              <a:gd name="connsiteY55" fmla="*/ 267287 h 1241920"/>
              <a:gd name="connsiteX56" fmla="*/ 1786597 w 3004415"/>
              <a:gd name="connsiteY56" fmla="*/ 295422 h 1241920"/>
              <a:gd name="connsiteX57" fmla="*/ 1730326 w 3004415"/>
              <a:gd name="connsiteY57" fmla="*/ 337625 h 1241920"/>
              <a:gd name="connsiteX58" fmla="*/ 1617785 w 3004415"/>
              <a:gd name="connsiteY58" fmla="*/ 365760 h 1241920"/>
              <a:gd name="connsiteX59" fmla="*/ 1575582 w 3004415"/>
              <a:gd name="connsiteY59" fmla="*/ 407964 h 1241920"/>
              <a:gd name="connsiteX60" fmla="*/ 1505243 w 3004415"/>
              <a:gd name="connsiteY60" fmla="*/ 422031 h 1241920"/>
              <a:gd name="connsiteX61" fmla="*/ 1448973 w 3004415"/>
              <a:gd name="connsiteY61" fmla="*/ 436099 h 1241920"/>
              <a:gd name="connsiteX62" fmla="*/ 1364566 w 3004415"/>
              <a:gd name="connsiteY62" fmla="*/ 478302 h 1241920"/>
              <a:gd name="connsiteX63" fmla="*/ 1139483 w 3004415"/>
              <a:gd name="connsiteY63" fmla="*/ 506437 h 1241920"/>
              <a:gd name="connsiteX64" fmla="*/ 1069145 w 3004415"/>
              <a:gd name="connsiteY64" fmla="*/ 520505 h 1241920"/>
              <a:gd name="connsiteX65" fmla="*/ 872197 w 3004415"/>
              <a:gd name="connsiteY65" fmla="*/ 548640 h 1241920"/>
              <a:gd name="connsiteX66" fmla="*/ 745588 w 3004415"/>
              <a:gd name="connsiteY66" fmla="*/ 590844 h 1241920"/>
              <a:gd name="connsiteX67" fmla="*/ 703385 w 3004415"/>
              <a:gd name="connsiteY67" fmla="*/ 604911 h 1241920"/>
              <a:gd name="connsiteX68" fmla="*/ 675249 w 3004415"/>
              <a:gd name="connsiteY68" fmla="*/ 633047 h 124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004415" h="1241920">
                <a:moveTo>
                  <a:pt x="675249" y="633047"/>
                </a:moveTo>
                <a:lnTo>
                  <a:pt x="295422" y="661182"/>
                </a:lnTo>
                <a:cubicBezTo>
                  <a:pt x="257754" y="664411"/>
                  <a:pt x="219354" y="665303"/>
                  <a:pt x="182880" y="675250"/>
                </a:cubicBezTo>
                <a:cubicBezTo>
                  <a:pt x="166569" y="679699"/>
                  <a:pt x="155799" y="695824"/>
                  <a:pt x="140677" y="703385"/>
                </a:cubicBezTo>
                <a:cubicBezTo>
                  <a:pt x="127414" y="710017"/>
                  <a:pt x="112542" y="712764"/>
                  <a:pt x="98474" y="717453"/>
                </a:cubicBezTo>
                <a:cubicBezTo>
                  <a:pt x="63113" y="823534"/>
                  <a:pt x="114926" y="696887"/>
                  <a:pt x="42203" y="787791"/>
                </a:cubicBezTo>
                <a:cubicBezTo>
                  <a:pt x="32940" y="799370"/>
                  <a:pt x="35765" y="817279"/>
                  <a:pt x="28136" y="829994"/>
                </a:cubicBezTo>
                <a:cubicBezTo>
                  <a:pt x="21312" y="841367"/>
                  <a:pt x="9379" y="848751"/>
                  <a:pt x="0" y="858130"/>
                </a:cubicBezTo>
                <a:cubicBezTo>
                  <a:pt x="4689" y="909711"/>
                  <a:pt x="7223" y="961534"/>
                  <a:pt x="14068" y="1012874"/>
                </a:cubicBezTo>
                <a:cubicBezTo>
                  <a:pt x="16623" y="1032039"/>
                  <a:pt x="20520" y="1051374"/>
                  <a:pt x="28136" y="1069145"/>
                </a:cubicBezTo>
                <a:cubicBezTo>
                  <a:pt x="34796" y="1084685"/>
                  <a:pt x="45709" y="1098146"/>
                  <a:pt x="56271" y="1111348"/>
                </a:cubicBezTo>
                <a:cubicBezTo>
                  <a:pt x="73718" y="1133158"/>
                  <a:pt x="102234" y="1155432"/>
                  <a:pt x="126609" y="1167619"/>
                </a:cubicBezTo>
                <a:cubicBezTo>
                  <a:pt x="146793" y="1177711"/>
                  <a:pt x="207050" y="1191246"/>
                  <a:pt x="225083" y="1195754"/>
                </a:cubicBezTo>
                <a:cubicBezTo>
                  <a:pt x="243840" y="1209822"/>
                  <a:pt x="257956" y="1236447"/>
                  <a:pt x="281354" y="1237957"/>
                </a:cubicBezTo>
                <a:cubicBezTo>
                  <a:pt x="475191" y="1250463"/>
                  <a:pt x="602237" y="1231258"/>
                  <a:pt x="773723" y="1209822"/>
                </a:cubicBezTo>
                <a:cubicBezTo>
                  <a:pt x="787791" y="1205133"/>
                  <a:pt x="801540" y="1199350"/>
                  <a:pt x="815926" y="1195754"/>
                </a:cubicBezTo>
                <a:cubicBezTo>
                  <a:pt x="839123" y="1189955"/>
                  <a:pt x="862924" y="1186874"/>
                  <a:pt x="886265" y="1181687"/>
                </a:cubicBezTo>
                <a:cubicBezTo>
                  <a:pt x="934618" y="1170942"/>
                  <a:pt x="966922" y="1162460"/>
                  <a:pt x="1012874" y="1139484"/>
                </a:cubicBezTo>
                <a:cubicBezTo>
                  <a:pt x="1062619" y="1114611"/>
                  <a:pt x="1053725" y="1106478"/>
                  <a:pt x="1097280" y="1069145"/>
                </a:cubicBezTo>
                <a:cubicBezTo>
                  <a:pt x="1192524" y="987508"/>
                  <a:pt x="1114162" y="1053670"/>
                  <a:pt x="1195754" y="1012874"/>
                </a:cubicBezTo>
                <a:cubicBezTo>
                  <a:pt x="1217857" y="1001822"/>
                  <a:pt x="1279359" y="953157"/>
                  <a:pt x="1294228" y="942536"/>
                </a:cubicBezTo>
                <a:cubicBezTo>
                  <a:pt x="1307986" y="932709"/>
                  <a:pt x="1320891" y="921060"/>
                  <a:pt x="1336431" y="914400"/>
                </a:cubicBezTo>
                <a:cubicBezTo>
                  <a:pt x="1354202" y="906784"/>
                  <a:pt x="1373945" y="905022"/>
                  <a:pt x="1392702" y="900333"/>
                </a:cubicBezTo>
                <a:cubicBezTo>
                  <a:pt x="1400939" y="887978"/>
                  <a:pt x="1430263" y="838012"/>
                  <a:pt x="1448973" y="829994"/>
                </a:cubicBezTo>
                <a:cubicBezTo>
                  <a:pt x="1470950" y="820575"/>
                  <a:pt x="1495865" y="820616"/>
                  <a:pt x="1519311" y="815927"/>
                </a:cubicBezTo>
                <a:cubicBezTo>
                  <a:pt x="1538068" y="806548"/>
                  <a:pt x="1557374" y="798196"/>
                  <a:pt x="1575582" y="787791"/>
                </a:cubicBezTo>
                <a:cubicBezTo>
                  <a:pt x="1590262" y="779403"/>
                  <a:pt x="1602245" y="766316"/>
                  <a:pt x="1617785" y="759656"/>
                </a:cubicBezTo>
                <a:cubicBezTo>
                  <a:pt x="1635556" y="752040"/>
                  <a:pt x="1655466" y="750900"/>
                  <a:pt x="1674056" y="745588"/>
                </a:cubicBezTo>
                <a:cubicBezTo>
                  <a:pt x="1768380" y="718638"/>
                  <a:pt x="1661619" y="736822"/>
                  <a:pt x="1828800" y="703385"/>
                </a:cubicBezTo>
                <a:cubicBezTo>
                  <a:pt x="1915251" y="686095"/>
                  <a:pt x="1900939" y="690928"/>
                  <a:pt x="1997613" y="661182"/>
                </a:cubicBezTo>
                <a:cubicBezTo>
                  <a:pt x="1997658" y="661168"/>
                  <a:pt x="2103098" y="626020"/>
                  <a:pt x="2124222" y="618979"/>
                </a:cubicBezTo>
                <a:cubicBezTo>
                  <a:pt x="2138290" y="614290"/>
                  <a:pt x="2154087" y="613136"/>
                  <a:pt x="2166425" y="604911"/>
                </a:cubicBezTo>
                <a:cubicBezTo>
                  <a:pt x="2180493" y="595533"/>
                  <a:pt x="2193088" y="583436"/>
                  <a:pt x="2208628" y="576776"/>
                </a:cubicBezTo>
                <a:cubicBezTo>
                  <a:pt x="2226399" y="569160"/>
                  <a:pt x="2246309" y="568020"/>
                  <a:pt x="2264899" y="562708"/>
                </a:cubicBezTo>
                <a:cubicBezTo>
                  <a:pt x="2361865" y="535003"/>
                  <a:pt x="2239187" y="559959"/>
                  <a:pt x="2391508" y="534573"/>
                </a:cubicBezTo>
                <a:cubicBezTo>
                  <a:pt x="2486852" y="502791"/>
                  <a:pt x="2370542" y="538766"/>
                  <a:pt x="2532185" y="506437"/>
                </a:cubicBezTo>
                <a:cubicBezTo>
                  <a:pt x="2570102" y="498854"/>
                  <a:pt x="2607420" y="488476"/>
                  <a:pt x="2644726" y="478302"/>
                </a:cubicBezTo>
                <a:cubicBezTo>
                  <a:pt x="2659032" y="474400"/>
                  <a:pt x="2672543" y="467830"/>
                  <a:pt x="2686929" y="464234"/>
                </a:cubicBezTo>
                <a:cubicBezTo>
                  <a:pt x="2710126" y="458435"/>
                  <a:pt x="2733927" y="455354"/>
                  <a:pt x="2757268" y="450167"/>
                </a:cubicBezTo>
                <a:cubicBezTo>
                  <a:pt x="2776142" y="445973"/>
                  <a:pt x="2794782" y="440788"/>
                  <a:pt x="2813539" y="436099"/>
                </a:cubicBezTo>
                <a:cubicBezTo>
                  <a:pt x="2844879" y="415206"/>
                  <a:pt x="2860966" y="408467"/>
                  <a:pt x="2883877" y="379828"/>
                </a:cubicBezTo>
                <a:cubicBezTo>
                  <a:pt x="2894439" y="366626"/>
                  <a:pt x="2903625" y="352305"/>
                  <a:pt x="2912013" y="337625"/>
                </a:cubicBezTo>
                <a:cubicBezTo>
                  <a:pt x="2922417" y="319417"/>
                  <a:pt x="2926723" y="297464"/>
                  <a:pt x="2940148" y="281354"/>
                </a:cubicBezTo>
                <a:cubicBezTo>
                  <a:pt x="2950972" y="268366"/>
                  <a:pt x="2968283" y="262597"/>
                  <a:pt x="2982351" y="253219"/>
                </a:cubicBezTo>
                <a:cubicBezTo>
                  <a:pt x="3002169" y="193767"/>
                  <a:pt x="3020044" y="159793"/>
                  <a:pt x="2982351" y="84407"/>
                </a:cubicBezTo>
                <a:cubicBezTo>
                  <a:pt x="2973704" y="67114"/>
                  <a:pt x="2944599" y="75895"/>
                  <a:pt x="2926080" y="70339"/>
                </a:cubicBezTo>
                <a:cubicBezTo>
                  <a:pt x="2897674" y="61817"/>
                  <a:pt x="2869809" y="51582"/>
                  <a:pt x="2841674" y="42204"/>
                </a:cubicBezTo>
                <a:cubicBezTo>
                  <a:pt x="2827606" y="37515"/>
                  <a:pt x="2814012" y="31044"/>
                  <a:pt x="2799471" y="28136"/>
                </a:cubicBezTo>
                <a:lnTo>
                  <a:pt x="2658794" y="0"/>
                </a:lnTo>
                <a:cubicBezTo>
                  <a:pt x="2546252" y="9379"/>
                  <a:pt x="2433410" y="15665"/>
                  <a:pt x="2321169" y="28136"/>
                </a:cubicBezTo>
                <a:cubicBezTo>
                  <a:pt x="2306431" y="29774"/>
                  <a:pt x="2293224" y="38130"/>
                  <a:pt x="2278966" y="42204"/>
                </a:cubicBezTo>
                <a:cubicBezTo>
                  <a:pt x="2232619" y="55446"/>
                  <a:pt x="2200694" y="60671"/>
                  <a:pt x="2152357" y="70339"/>
                </a:cubicBezTo>
                <a:lnTo>
                  <a:pt x="2067951" y="126610"/>
                </a:lnTo>
                <a:cubicBezTo>
                  <a:pt x="2053883" y="135988"/>
                  <a:pt x="2039274" y="144601"/>
                  <a:pt x="2025748" y="154745"/>
                </a:cubicBezTo>
                <a:lnTo>
                  <a:pt x="1969477" y="196948"/>
                </a:lnTo>
                <a:cubicBezTo>
                  <a:pt x="1959537" y="211858"/>
                  <a:pt x="1933252" y="257264"/>
                  <a:pt x="1913206" y="267287"/>
                </a:cubicBezTo>
                <a:cubicBezTo>
                  <a:pt x="1899965" y="273908"/>
                  <a:pt x="1793992" y="293943"/>
                  <a:pt x="1786597" y="295422"/>
                </a:cubicBezTo>
                <a:cubicBezTo>
                  <a:pt x="1767840" y="309490"/>
                  <a:pt x="1751969" y="328607"/>
                  <a:pt x="1730326" y="337625"/>
                </a:cubicBezTo>
                <a:cubicBezTo>
                  <a:pt x="1694632" y="352497"/>
                  <a:pt x="1617785" y="365760"/>
                  <a:pt x="1617785" y="365760"/>
                </a:cubicBezTo>
                <a:cubicBezTo>
                  <a:pt x="1603717" y="379828"/>
                  <a:pt x="1593377" y="399067"/>
                  <a:pt x="1575582" y="407964"/>
                </a:cubicBezTo>
                <a:cubicBezTo>
                  <a:pt x="1554196" y="418657"/>
                  <a:pt x="1528584" y="416844"/>
                  <a:pt x="1505243" y="422031"/>
                </a:cubicBezTo>
                <a:cubicBezTo>
                  <a:pt x="1486369" y="426225"/>
                  <a:pt x="1467563" y="430787"/>
                  <a:pt x="1448973" y="436099"/>
                </a:cubicBezTo>
                <a:cubicBezTo>
                  <a:pt x="1265518" y="488516"/>
                  <a:pt x="1561866" y="404314"/>
                  <a:pt x="1364566" y="478302"/>
                </a:cubicBezTo>
                <a:cubicBezTo>
                  <a:pt x="1318050" y="495746"/>
                  <a:pt x="1156420" y="504897"/>
                  <a:pt x="1139483" y="506437"/>
                </a:cubicBezTo>
                <a:cubicBezTo>
                  <a:pt x="1116037" y="511126"/>
                  <a:pt x="1092815" y="517123"/>
                  <a:pt x="1069145" y="520505"/>
                </a:cubicBezTo>
                <a:cubicBezTo>
                  <a:pt x="1004689" y="529713"/>
                  <a:pt x="935795" y="530469"/>
                  <a:pt x="872197" y="548640"/>
                </a:cubicBezTo>
                <a:cubicBezTo>
                  <a:pt x="829423" y="560861"/>
                  <a:pt x="787791" y="576776"/>
                  <a:pt x="745588" y="590844"/>
                </a:cubicBezTo>
                <a:lnTo>
                  <a:pt x="703385" y="604911"/>
                </a:lnTo>
                <a:lnTo>
                  <a:pt x="675249" y="63304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6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98" y="375097"/>
            <a:ext cx="5100489" cy="3092677"/>
          </a:xfrm>
          <a:prstGeom prst="rect">
            <a:avLst/>
          </a:prstGeom>
        </p:spPr>
      </p:pic>
      <p:pic>
        <p:nvPicPr>
          <p:cNvPr id="1033" name="Picture 9" descr="C:\Users\galow\Desktop\QQ截图20130908123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" y="3573016"/>
            <a:ext cx="34861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10203" r="3204" b="2546"/>
          <a:stretch/>
        </p:blipFill>
        <p:spPr>
          <a:xfrm>
            <a:off x="-2382" y="375097"/>
            <a:ext cx="5078438" cy="3207518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3182390" y="2053533"/>
            <a:ext cx="321606" cy="1346088"/>
          </a:xfrm>
          <a:prstGeom prst="rect">
            <a:avLst/>
          </a:prstGeom>
          <a:solidFill>
            <a:srgbClr val="D15A3E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182390" y="458664"/>
            <a:ext cx="321606" cy="57150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0505" y="3756075"/>
            <a:ext cx="3560955" cy="2058937"/>
          </a:xfrm>
          <a:custGeom>
            <a:avLst/>
            <a:gdLst>
              <a:gd name="connsiteX0" fmla="*/ 1491175 w 3560955"/>
              <a:gd name="connsiteY0" fmla="*/ 126609 h 2405575"/>
              <a:gd name="connsiteX1" fmla="*/ 1434904 w 3560955"/>
              <a:gd name="connsiteY1" fmla="*/ 407963 h 2405575"/>
              <a:gd name="connsiteX2" fmla="*/ 1392701 w 3560955"/>
              <a:gd name="connsiteY2" fmla="*/ 506437 h 2405575"/>
              <a:gd name="connsiteX3" fmla="*/ 1378633 w 3560955"/>
              <a:gd name="connsiteY3" fmla="*/ 548640 h 2405575"/>
              <a:gd name="connsiteX4" fmla="*/ 1294227 w 3560955"/>
              <a:gd name="connsiteY4" fmla="*/ 590843 h 2405575"/>
              <a:gd name="connsiteX5" fmla="*/ 1252024 w 3560955"/>
              <a:gd name="connsiteY5" fmla="*/ 633046 h 2405575"/>
              <a:gd name="connsiteX6" fmla="*/ 1195753 w 3560955"/>
              <a:gd name="connsiteY6" fmla="*/ 647114 h 2405575"/>
              <a:gd name="connsiteX7" fmla="*/ 1181686 w 3560955"/>
              <a:gd name="connsiteY7" fmla="*/ 689317 h 2405575"/>
              <a:gd name="connsiteX8" fmla="*/ 1111347 w 3560955"/>
              <a:gd name="connsiteY8" fmla="*/ 703384 h 2405575"/>
              <a:gd name="connsiteX9" fmla="*/ 1069144 w 3560955"/>
              <a:gd name="connsiteY9" fmla="*/ 731520 h 2405575"/>
              <a:gd name="connsiteX10" fmla="*/ 1012873 w 3560955"/>
              <a:gd name="connsiteY10" fmla="*/ 773723 h 2405575"/>
              <a:gd name="connsiteX11" fmla="*/ 956603 w 3560955"/>
              <a:gd name="connsiteY11" fmla="*/ 787791 h 2405575"/>
              <a:gd name="connsiteX12" fmla="*/ 914400 w 3560955"/>
              <a:gd name="connsiteY12" fmla="*/ 801858 h 2405575"/>
              <a:gd name="connsiteX13" fmla="*/ 815926 w 3560955"/>
              <a:gd name="connsiteY13" fmla="*/ 886264 h 2405575"/>
              <a:gd name="connsiteX14" fmla="*/ 717452 w 3560955"/>
              <a:gd name="connsiteY14" fmla="*/ 928468 h 2405575"/>
              <a:gd name="connsiteX15" fmla="*/ 647113 w 3560955"/>
              <a:gd name="connsiteY15" fmla="*/ 984738 h 2405575"/>
              <a:gd name="connsiteX16" fmla="*/ 590843 w 3560955"/>
              <a:gd name="connsiteY16" fmla="*/ 1012874 h 2405575"/>
              <a:gd name="connsiteX17" fmla="*/ 548640 w 3560955"/>
              <a:gd name="connsiteY17" fmla="*/ 1055077 h 2405575"/>
              <a:gd name="connsiteX18" fmla="*/ 492369 w 3560955"/>
              <a:gd name="connsiteY18" fmla="*/ 1069144 h 2405575"/>
              <a:gd name="connsiteX19" fmla="*/ 450166 w 3560955"/>
              <a:gd name="connsiteY19" fmla="*/ 1083212 h 2405575"/>
              <a:gd name="connsiteX20" fmla="*/ 351692 w 3560955"/>
              <a:gd name="connsiteY20" fmla="*/ 1125415 h 2405575"/>
              <a:gd name="connsiteX21" fmla="*/ 267286 w 3560955"/>
              <a:gd name="connsiteY21" fmla="*/ 1181686 h 2405575"/>
              <a:gd name="connsiteX22" fmla="*/ 154744 w 3560955"/>
              <a:gd name="connsiteY22" fmla="*/ 1266092 h 2405575"/>
              <a:gd name="connsiteX23" fmla="*/ 70338 w 3560955"/>
              <a:gd name="connsiteY23" fmla="*/ 1308295 h 2405575"/>
              <a:gd name="connsiteX24" fmla="*/ 14067 w 3560955"/>
              <a:gd name="connsiteY24" fmla="*/ 1378634 h 2405575"/>
              <a:gd name="connsiteX25" fmla="*/ 0 w 3560955"/>
              <a:gd name="connsiteY25" fmla="*/ 1434904 h 2405575"/>
              <a:gd name="connsiteX26" fmla="*/ 28135 w 3560955"/>
              <a:gd name="connsiteY26" fmla="*/ 1786597 h 2405575"/>
              <a:gd name="connsiteX27" fmla="*/ 42203 w 3560955"/>
              <a:gd name="connsiteY27" fmla="*/ 1842868 h 2405575"/>
              <a:gd name="connsiteX28" fmla="*/ 84406 w 3560955"/>
              <a:gd name="connsiteY28" fmla="*/ 1885071 h 2405575"/>
              <a:gd name="connsiteX29" fmla="*/ 154744 w 3560955"/>
              <a:gd name="connsiteY29" fmla="*/ 1969477 h 2405575"/>
              <a:gd name="connsiteX30" fmla="*/ 211015 w 3560955"/>
              <a:gd name="connsiteY30" fmla="*/ 2039815 h 2405575"/>
              <a:gd name="connsiteX31" fmla="*/ 239150 w 3560955"/>
              <a:gd name="connsiteY31" fmla="*/ 2067951 h 2405575"/>
              <a:gd name="connsiteX32" fmla="*/ 267286 w 3560955"/>
              <a:gd name="connsiteY32" fmla="*/ 2110154 h 2405575"/>
              <a:gd name="connsiteX33" fmla="*/ 309489 w 3560955"/>
              <a:gd name="connsiteY33" fmla="*/ 2124221 h 2405575"/>
              <a:gd name="connsiteX34" fmla="*/ 436098 w 3560955"/>
              <a:gd name="connsiteY34" fmla="*/ 2180492 h 2405575"/>
              <a:gd name="connsiteX35" fmla="*/ 478301 w 3560955"/>
              <a:gd name="connsiteY35" fmla="*/ 2208628 h 2405575"/>
              <a:gd name="connsiteX36" fmla="*/ 562707 w 3560955"/>
              <a:gd name="connsiteY36" fmla="*/ 2236763 h 2405575"/>
              <a:gd name="connsiteX37" fmla="*/ 604910 w 3560955"/>
              <a:gd name="connsiteY37" fmla="*/ 2250831 h 2405575"/>
              <a:gd name="connsiteX38" fmla="*/ 661181 w 3560955"/>
              <a:gd name="connsiteY38" fmla="*/ 2278966 h 2405575"/>
              <a:gd name="connsiteX39" fmla="*/ 717452 w 3560955"/>
              <a:gd name="connsiteY39" fmla="*/ 2293034 h 2405575"/>
              <a:gd name="connsiteX40" fmla="*/ 759655 w 3560955"/>
              <a:gd name="connsiteY40" fmla="*/ 2307101 h 2405575"/>
              <a:gd name="connsiteX41" fmla="*/ 914400 w 3560955"/>
              <a:gd name="connsiteY41" fmla="*/ 2349304 h 2405575"/>
              <a:gd name="connsiteX42" fmla="*/ 956603 w 3560955"/>
              <a:gd name="connsiteY42" fmla="*/ 2363372 h 2405575"/>
              <a:gd name="connsiteX43" fmla="*/ 1139483 w 3560955"/>
              <a:gd name="connsiteY43" fmla="*/ 2405575 h 2405575"/>
              <a:gd name="connsiteX44" fmla="*/ 1561513 w 3560955"/>
              <a:gd name="connsiteY44" fmla="*/ 2377440 h 2405575"/>
              <a:gd name="connsiteX45" fmla="*/ 1603717 w 3560955"/>
              <a:gd name="connsiteY45" fmla="*/ 2349304 h 2405575"/>
              <a:gd name="connsiteX46" fmla="*/ 1645920 w 3560955"/>
              <a:gd name="connsiteY46" fmla="*/ 2335237 h 2405575"/>
              <a:gd name="connsiteX47" fmla="*/ 1758461 w 3560955"/>
              <a:gd name="connsiteY47" fmla="*/ 2236763 h 2405575"/>
              <a:gd name="connsiteX48" fmla="*/ 1828800 w 3560955"/>
              <a:gd name="connsiteY48" fmla="*/ 2138289 h 2405575"/>
              <a:gd name="connsiteX49" fmla="*/ 1842867 w 3560955"/>
              <a:gd name="connsiteY49" fmla="*/ 2096086 h 2405575"/>
              <a:gd name="connsiteX50" fmla="*/ 1871003 w 3560955"/>
              <a:gd name="connsiteY50" fmla="*/ 2025748 h 2405575"/>
              <a:gd name="connsiteX51" fmla="*/ 1955409 w 3560955"/>
              <a:gd name="connsiteY51" fmla="*/ 1899138 h 2405575"/>
              <a:gd name="connsiteX52" fmla="*/ 1969477 w 3560955"/>
              <a:gd name="connsiteY52" fmla="*/ 1842868 h 2405575"/>
              <a:gd name="connsiteX53" fmla="*/ 1997612 w 3560955"/>
              <a:gd name="connsiteY53" fmla="*/ 1758461 h 2405575"/>
              <a:gd name="connsiteX54" fmla="*/ 2011680 w 3560955"/>
              <a:gd name="connsiteY54" fmla="*/ 1702191 h 2405575"/>
              <a:gd name="connsiteX55" fmla="*/ 2039815 w 3560955"/>
              <a:gd name="connsiteY55" fmla="*/ 1645920 h 2405575"/>
              <a:gd name="connsiteX56" fmla="*/ 2067950 w 3560955"/>
              <a:gd name="connsiteY56" fmla="*/ 1364566 h 2405575"/>
              <a:gd name="connsiteX57" fmla="*/ 2096086 w 3560955"/>
              <a:gd name="connsiteY57" fmla="*/ 1266092 h 2405575"/>
              <a:gd name="connsiteX58" fmla="*/ 2138289 w 3560955"/>
              <a:gd name="connsiteY58" fmla="*/ 1223889 h 2405575"/>
              <a:gd name="connsiteX59" fmla="*/ 2180492 w 3560955"/>
              <a:gd name="connsiteY59" fmla="*/ 1139483 h 2405575"/>
              <a:gd name="connsiteX60" fmla="*/ 2250830 w 3560955"/>
              <a:gd name="connsiteY60" fmla="*/ 1069144 h 2405575"/>
              <a:gd name="connsiteX61" fmla="*/ 2335237 w 3560955"/>
              <a:gd name="connsiteY61" fmla="*/ 1041009 h 2405575"/>
              <a:gd name="connsiteX62" fmla="*/ 2588455 w 3560955"/>
              <a:gd name="connsiteY62" fmla="*/ 1012874 h 2405575"/>
              <a:gd name="connsiteX63" fmla="*/ 2926080 w 3560955"/>
              <a:gd name="connsiteY63" fmla="*/ 970671 h 2405575"/>
              <a:gd name="connsiteX64" fmla="*/ 3010486 w 3560955"/>
              <a:gd name="connsiteY64" fmla="*/ 956603 h 2405575"/>
              <a:gd name="connsiteX65" fmla="*/ 3066757 w 3560955"/>
              <a:gd name="connsiteY65" fmla="*/ 942535 h 2405575"/>
              <a:gd name="connsiteX66" fmla="*/ 3137095 w 3560955"/>
              <a:gd name="connsiteY66" fmla="*/ 928468 h 2405575"/>
              <a:gd name="connsiteX67" fmla="*/ 3249637 w 3560955"/>
              <a:gd name="connsiteY67" fmla="*/ 900332 h 2405575"/>
              <a:gd name="connsiteX68" fmla="*/ 3376246 w 3560955"/>
              <a:gd name="connsiteY68" fmla="*/ 872197 h 2405575"/>
              <a:gd name="connsiteX69" fmla="*/ 3418449 w 3560955"/>
              <a:gd name="connsiteY69" fmla="*/ 815926 h 2405575"/>
              <a:gd name="connsiteX70" fmla="*/ 3460652 w 3560955"/>
              <a:gd name="connsiteY70" fmla="*/ 801858 h 2405575"/>
              <a:gd name="connsiteX71" fmla="*/ 3502855 w 3560955"/>
              <a:gd name="connsiteY71" fmla="*/ 773723 h 2405575"/>
              <a:gd name="connsiteX72" fmla="*/ 3559126 w 3560955"/>
              <a:gd name="connsiteY72" fmla="*/ 675249 h 2405575"/>
              <a:gd name="connsiteX73" fmla="*/ 3545058 w 3560955"/>
              <a:gd name="connsiteY73" fmla="*/ 562708 h 2405575"/>
              <a:gd name="connsiteX74" fmla="*/ 3488787 w 3560955"/>
              <a:gd name="connsiteY74" fmla="*/ 548640 h 2405575"/>
              <a:gd name="connsiteX75" fmla="*/ 3390313 w 3560955"/>
              <a:gd name="connsiteY75" fmla="*/ 520504 h 2405575"/>
              <a:gd name="connsiteX76" fmla="*/ 3137095 w 3560955"/>
              <a:gd name="connsiteY76" fmla="*/ 478301 h 2405575"/>
              <a:gd name="connsiteX77" fmla="*/ 2869809 w 3560955"/>
              <a:gd name="connsiteY77" fmla="*/ 492369 h 2405575"/>
              <a:gd name="connsiteX78" fmla="*/ 2827606 w 3560955"/>
              <a:gd name="connsiteY78" fmla="*/ 520504 h 2405575"/>
              <a:gd name="connsiteX79" fmla="*/ 2743200 w 3560955"/>
              <a:gd name="connsiteY79" fmla="*/ 548640 h 2405575"/>
              <a:gd name="connsiteX80" fmla="*/ 2700997 w 3560955"/>
              <a:gd name="connsiteY80" fmla="*/ 562708 h 2405575"/>
              <a:gd name="connsiteX81" fmla="*/ 2672861 w 3560955"/>
              <a:gd name="connsiteY81" fmla="*/ 590843 h 2405575"/>
              <a:gd name="connsiteX82" fmla="*/ 2602523 w 3560955"/>
              <a:gd name="connsiteY82" fmla="*/ 604911 h 2405575"/>
              <a:gd name="connsiteX83" fmla="*/ 2560320 w 3560955"/>
              <a:gd name="connsiteY83" fmla="*/ 618978 h 2405575"/>
              <a:gd name="connsiteX84" fmla="*/ 2236763 w 3560955"/>
              <a:gd name="connsiteY84" fmla="*/ 604911 h 2405575"/>
              <a:gd name="connsiteX85" fmla="*/ 2166424 w 3560955"/>
              <a:gd name="connsiteY85" fmla="*/ 576775 h 2405575"/>
              <a:gd name="connsiteX86" fmla="*/ 2067950 w 3560955"/>
              <a:gd name="connsiteY86" fmla="*/ 548640 h 2405575"/>
              <a:gd name="connsiteX87" fmla="*/ 1983544 w 3560955"/>
              <a:gd name="connsiteY87" fmla="*/ 492369 h 2405575"/>
              <a:gd name="connsiteX88" fmla="*/ 1941341 w 3560955"/>
              <a:gd name="connsiteY88" fmla="*/ 478301 h 2405575"/>
              <a:gd name="connsiteX89" fmla="*/ 1842867 w 3560955"/>
              <a:gd name="connsiteY89" fmla="*/ 365760 h 2405575"/>
              <a:gd name="connsiteX90" fmla="*/ 1772529 w 3560955"/>
              <a:gd name="connsiteY90" fmla="*/ 211015 h 2405575"/>
              <a:gd name="connsiteX91" fmla="*/ 1744393 w 3560955"/>
              <a:gd name="connsiteY91" fmla="*/ 182880 h 2405575"/>
              <a:gd name="connsiteX92" fmla="*/ 1716258 w 3560955"/>
              <a:gd name="connsiteY92" fmla="*/ 98474 h 2405575"/>
              <a:gd name="connsiteX93" fmla="*/ 1674055 w 3560955"/>
              <a:gd name="connsiteY93" fmla="*/ 14068 h 2405575"/>
              <a:gd name="connsiteX94" fmla="*/ 1603717 w 3560955"/>
              <a:gd name="connsiteY94" fmla="*/ 0 h 2405575"/>
              <a:gd name="connsiteX95" fmla="*/ 1547446 w 3560955"/>
              <a:gd name="connsiteY95" fmla="*/ 28135 h 2405575"/>
              <a:gd name="connsiteX96" fmla="*/ 1505243 w 3560955"/>
              <a:gd name="connsiteY96" fmla="*/ 42203 h 2405575"/>
              <a:gd name="connsiteX97" fmla="*/ 1491175 w 3560955"/>
              <a:gd name="connsiteY97" fmla="*/ 182880 h 24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560955" h="2405575">
                <a:moveTo>
                  <a:pt x="1491175" y="126609"/>
                </a:moveTo>
                <a:cubicBezTo>
                  <a:pt x="1467680" y="314568"/>
                  <a:pt x="1489702" y="175070"/>
                  <a:pt x="1434904" y="407963"/>
                </a:cubicBezTo>
                <a:cubicBezTo>
                  <a:pt x="1414389" y="495154"/>
                  <a:pt x="1439878" y="459260"/>
                  <a:pt x="1392701" y="506437"/>
                </a:cubicBezTo>
                <a:cubicBezTo>
                  <a:pt x="1388012" y="520505"/>
                  <a:pt x="1387896" y="537061"/>
                  <a:pt x="1378633" y="548640"/>
                </a:cubicBezTo>
                <a:cubicBezTo>
                  <a:pt x="1358800" y="573431"/>
                  <a:pt x="1322028" y="581576"/>
                  <a:pt x="1294227" y="590843"/>
                </a:cubicBezTo>
                <a:cubicBezTo>
                  <a:pt x="1280159" y="604911"/>
                  <a:pt x="1269297" y="623175"/>
                  <a:pt x="1252024" y="633046"/>
                </a:cubicBezTo>
                <a:cubicBezTo>
                  <a:pt x="1235237" y="642639"/>
                  <a:pt x="1210850" y="635036"/>
                  <a:pt x="1195753" y="647114"/>
                </a:cubicBezTo>
                <a:cubicBezTo>
                  <a:pt x="1184174" y="656377"/>
                  <a:pt x="1194024" y="681092"/>
                  <a:pt x="1181686" y="689317"/>
                </a:cubicBezTo>
                <a:cubicBezTo>
                  <a:pt x="1161791" y="702580"/>
                  <a:pt x="1134793" y="698695"/>
                  <a:pt x="1111347" y="703384"/>
                </a:cubicBezTo>
                <a:cubicBezTo>
                  <a:pt x="1097279" y="712763"/>
                  <a:pt x="1082902" y="721693"/>
                  <a:pt x="1069144" y="731520"/>
                </a:cubicBezTo>
                <a:cubicBezTo>
                  <a:pt x="1050065" y="745148"/>
                  <a:pt x="1033844" y="763237"/>
                  <a:pt x="1012873" y="773723"/>
                </a:cubicBezTo>
                <a:cubicBezTo>
                  <a:pt x="995580" y="782369"/>
                  <a:pt x="975193" y="782480"/>
                  <a:pt x="956603" y="787791"/>
                </a:cubicBezTo>
                <a:cubicBezTo>
                  <a:pt x="942345" y="791865"/>
                  <a:pt x="928468" y="797169"/>
                  <a:pt x="914400" y="801858"/>
                </a:cubicBezTo>
                <a:cubicBezTo>
                  <a:pt x="879291" y="836967"/>
                  <a:pt x="864344" y="853985"/>
                  <a:pt x="815926" y="886264"/>
                </a:cubicBezTo>
                <a:cubicBezTo>
                  <a:pt x="728106" y="944811"/>
                  <a:pt x="792480" y="890954"/>
                  <a:pt x="717452" y="928468"/>
                </a:cubicBezTo>
                <a:cubicBezTo>
                  <a:pt x="615250" y="979569"/>
                  <a:pt x="725614" y="932403"/>
                  <a:pt x="647113" y="984738"/>
                </a:cubicBezTo>
                <a:cubicBezTo>
                  <a:pt x="629664" y="996371"/>
                  <a:pt x="607907" y="1000685"/>
                  <a:pt x="590843" y="1012874"/>
                </a:cubicBezTo>
                <a:cubicBezTo>
                  <a:pt x="574654" y="1024438"/>
                  <a:pt x="565913" y="1045207"/>
                  <a:pt x="548640" y="1055077"/>
                </a:cubicBezTo>
                <a:cubicBezTo>
                  <a:pt x="531853" y="1064669"/>
                  <a:pt x="510959" y="1063833"/>
                  <a:pt x="492369" y="1069144"/>
                </a:cubicBezTo>
                <a:cubicBezTo>
                  <a:pt x="478111" y="1073218"/>
                  <a:pt x="463796" y="1077371"/>
                  <a:pt x="450166" y="1083212"/>
                </a:cubicBezTo>
                <a:cubicBezTo>
                  <a:pt x="328495" y="1135358"/>
                  <a:pt x="450656" y="1092429"/>
                  <a:pt x="351692" y="1125415"/>
                </a:cubicBezTo>
                <a:cubicBezTo>
                  <a:pt x="287187" y="1189922"/>
                  <a:pt x="369480" y="1113558"/>
                  <a:pt x="267286" y="1181686"/>
                </a:cubicBezTo>
                <a:cubicBezTo>
                  <a:pt x="200629" y="1226123"/>
                  <a:pt x="287433" y="1221861"/>
                  <a:pt x="154744" y="1266092"/>
                </a:cubicBezTo>
                <a:cubicBezTo>
                  <a:pt x="96501" y="1285507"/>
                  <a:pt x="124879" y="1271935"/>
                  <a:pt x="70338" y="1308295"/>
                </a:cubicBezTo>
                <a:cubicBezTo>
                  <a:pt x="24346" y="1446266"/>
                  <a:pt x="98911" y="1251367"/>
                  <a:pt x="14067" y="1378634"/>
                </a:cubicBezTo>
                <a:cubicBezTo>
                  <a:pt x="3343" y="1394721"/>
                  <a:pt x="4689" y="1416147"/>
                  <a:pt x="0" y="1434904"/>
                </a:cubicBezTo>
                <a:cubicBezTo>
                  <a:pt x="9378" y="1552135"/>
                  <a:pt x="16034" y="1669616"/>
                  <a:pt x="28135" y="1786597"/>
                </a:cubicBezTo>
                <a:cubicBezTo>
                  <a:pt x="30124" y="1805829"/>
                  <a:pt x="32610" y="1826081"/>
                  <a:pt x="42203" y="1842868"/>
                </a:cubicBezTo>
                <a:cubicBezTo>
                  <a:pt x="52074" y="1860141"/>
                  <a:pt x="71459" y="1869966"/>
                  <a:pt x="84406" y="1885071"/>
                </a:cubicBezTo>
                <a:cubicBezTo>
                  <a:pt x="184739" y="2002125"/>
                  <a:pt x="81649" y="1896379"/>
                  <a:pt x="154744" y="1969477"/>
                </a:cubicBezTo>
                <a:cubicBezTo>
                  <a:pt x="177058" y="2036418"/>
                  <a:pt x="153168" y="1993537"/>
                  <a:pt x="211015" y="2039815"/>
                </a:cubicBezTo>
                <a:cubicBezTo>
                  <a:pt x="221372" y="2048101"/>
                  <a:pt x="230865" y="2057594"/>
                  <a:pt x="239150" y="2067951"/>
                </a:cubicBezTo>
                <a:cubicBezTo>
                  <a:pt x="249712" y="2081153"/>
                  <a:pt x="254083" y="2099592"/>
                  <a:pt x="267286" y="2110154"/>
                </a:cubicBezTo>
                <a:cubicBezTo>
                  <a:pt x="278865" y="2119417"/>
                  <a:pt x="295421" y="2119532"/>
                  <a:pt x="309489" y="2124221"/>
                </a:cubicBezTo>
                <a:cubicBezTo>
                  <a:pt x="405000" y="2187896"/>
                  <a:pt x="285429" y="2113528"/>
                  <a:pt x="436098" y="2180492"/>
                </a:cubicBezTo>
                <a:cubicBezTo>
                  <a:pt x="451548" y="2187359"/>
                  <a:pt x="462851" y="2201761"/>
                  <a:pt x="478301" y="2208628"/>
                </a:cubicBezTo>
                <a:cubicBezTo>
                  <a:pt x="505402" y="2220673"/>
                  <a:pt x="534572" y="2227385"/>
                  <a:pt x="562707" y="2236763"/>
                </a:cubicBezTo>
                <a:cubicBezTo>
                  <a:pt x="576775" y="2241452"/>
                  <a:pt x="591647" y="2244200"/>
                  <a:pt x="604910" y="2250831"/>
                </a:cubicBezTo>
                <a:cubicBezTo>
                  <a:pt x="623667" y="2260209"/>
                  <a:pt x="641545" y="2271603"/>
                  <a:pt x="661181" y="2278966"/>
                </a:cubicBezTo>
                <a:cubicBezTo>
                  <a:pt x="679284" y="2285755"/>
                  <a:pt x="698862" y="2287723"/>
                  <a:pt x="717452" y="2293034"/>
                </a:cubicBezTo>
                <a:cubicBezTo>
                  <a:pt x="731710" y="2297108"/>
                  <a:pt x="745771" y="2301894"/>
                  <a:pt x="759655" y="2307101"/>
                </a:cubicBezTo>
                <a:cubicBezTo>
                  <a:pt x="868099" y="2347768"/>
                  <a:pt x="791956" y="2328898"/>
                  <a:pt x="914400" y="2349304"/>
                </a:cubicBezTo>
                <a:cubicBezTo>
                  <a:pt x="928468" y="2353993"/>
                  <a:pt x="942297" y="2359470"/>
                  <a:pt x="956603" y="2363372"/>
                </a:cubicBezTo>
                <a:cubicBezTo>
                  <a:pt x="1049933" y="2388826"/>
                  <a:pt x="1057450" y="2389169"/>
                  <a:pt x="1139483" y="2405575"/>
                </a:cubicBezTo>
                <a:cubicBezTo>
                  <a:pt x="1280160" y="2396197"/>
                  <a:pt x="1421549" y="2394405"/>
                  <a:pt x="1561513" y="2377440"/>
                </a:cubicBezTo>
                <a:cubicBezTo>
                  <a:pt x="1578298" y="2375405"/>
                  <a:pt x="1588594" y="2356865"/>
                  <a:pt x="1603717" y="2349304"/>
                </a:cubicBezTo>
                <a:cubicBezTo>
                  <a:pt x="1616980" y="2342673"/>
                  <a:pt x="1631852" y="2339926"/>
                  <a:pt x="1645920" y="2335237"/>
                </a:cubicBezTo>
                <a:cubicBezTo>
                  <a:pt x="1728213" y="2252943"/>
                  <a:pt x="1688669" y="2283291"/>
                  <a:pt x="1758461" y="2236763"/>
                </a:cubicBezTo>
                <a:cubicBezTo>
                  <a:pt x="1855620" y="2042448"/>
                  <a:pt x="1714728" y="2309398"/>
                  <a:pt x="1828800" y="2138289"/>
                </a:cubicBezTo>
                <a:cubicBezTo>
                  <a:pt x="1837025" y="2125951"/>
                  <a:pt x="1837660" y="2109970"/>
                  <a:pt x="1842867" y="2096086"/>
                </a:cubicBezTo>
                <a:cubicBezTo>
                  <a:pt x="1851734" y="2072442"/>
                  <a:pt x="1858474" y="2047673"/>
                  <a:pt x="1871003" y="2025748"/>
                </a:cubicBezTo>
                <a:cubicBezTo>
                  <a:pt x="1896168" y="1981709"/>
                  <a:pt x="1955409" y="1899138"/>
                  <a:pt x="1955409" y="1899138"/>
                </a:cubicBezTo>
                <a:cubicBezTo>
                  <a:pt x="1960098" y="1880381"/>
                  <a:pt x="1963921" y="1861387"/>
                  <a:pt x="1969477" y="1842868"/>
                </a:cubicBezTo>
                <a:cubicBezTo>
                  <a:pt x="1977999" y="1814461"/>
                  <a:pt x="1990419" y="1787233"/>
                  <a:pt x="1997612" y="1758461"/>
                </a:cubicBezTo>
                <a:cubicBezTo>
                  <a:pt x="2002301" y="1739704"/>
                  <a:pt x="2004891" y="1720294"/>
                  <a:pt x="2011680" y="1702191"/>
                </a:cubicBezTo>
                <a:cubicBezTo>
                  <a:pt x="2019043" y="1682555"/>
                  <a:pt x="2030437" y="1664677"/>
                  <a:pt x="2039815" y="1645920"/>
                </a:cubicBezTo>
                <a:cubicBezTo>
                  <a:pt x="2074200" y="1473999"/>
                  <a:pt x="2033154" y="1695128"/>
                  <a:pt x="2067950" y="1364566"/>
                </a:cubicBezTo>
                <a:cubicBezTo>
                  <a:pt x="2068536" y="1358996"/>
                  <a:pt x="2089002" y="1276718"/>
                  <a:pt x="2096086" y="1266092"/>
                </a:cubicBezTo>
                <a:cubicBezTo>
                  <a:pt x="2107122" y="1249539"/>
                  <a:pt x="2124221" y="1237957"/>
                  <a:pt x="2138289" y="1223889"/>
                </a:cubicBezTo>
                <a:cubicBezTo>
                  <a:pt x="2151571" y="1184045"/>
                  <a:pt x="2151124" y="1173046"/>
                  <a:pt x="2180492" y="1139483"/>
                </a:cubicBezTo>
                <a:cubicBezTo>
                  <a:pt x="2202326" y="1114529"/>
                  <a:pt x="2222856" y="1086946"/>
                  <a:pt x="2250830" y="1069144"/>
                </a:cubicBezTo>
                <a:cubicBezTo>
                  <a:pt x="2275851" y="1053222"/>
                  <a:pt x="2305727" y="1043960"/>
                  <a:pt x="2335237" y="1041009"/>
                </a:cubicBezTo>
                <a:cubicBezTo>
                  <a:pt x="2389397" y="1035593"/>
                  <a:pt x="2528736" y="1022827"/>
                  <a:pt x="2588455" y="1012874"/>
                </a:cubicBezTo>
                <a:cubicBezTo>
                  <a:pt x="2865504" y="966699"/>
                  <a:pt x="2582567" y="995206"/>
                  <a:pt x="2926080" y="970671"/>
                </a:cubicBezTo>
                <a:cubicBezTo>
                  <a:pt x="2954215" y="965982"/>
                  <a:pt x="2982516" y="962197"/>
                  <a:pt x="3010486" y="956603"/>
                </a:cubicBezTo>
                <a:cubicBezTo>
                  <a:pt x="3029445" y="952811"/>
                  <a:pt x="3047883" y="946729"/>
                  <a:pt x="3066757" y="942535"/>
                </a:cubicBezTo>
                <a:cubicBezTo>
                  <a:pt x="3090098" y="937348"/>
                  <a:pt x="3113797" y="933844"/>
                  <a:pt x="3137095" y="928468"/>
                </a:cubicBezTo>
                <a:cubicBezTo>
                  <a:pt x="3174773" y="919773"/>
                  <a:pt x="3211959" y="909027"/>
                  <a:pt x="3249637" y="900332"/>
                </a:cubicBezTo>
                <a:cubicBezTo>
                  <a:pt x="3481942" y="846722"/>
                  <a:pt x="3181140" y="920971"/>
                  <a:pt x="3376246" y="872197"/>
                </a:cubicBezTo>
                <a:cubicBezTo>
                  <a:pt x="3390314" y="853440"/>
                  <a:pt x="3400437" y="830936"/>
                  <a:pt x="3418449" y="815926"/>
                </a:cubicBezTo>
                <a:cubicBezTo>
                  <a:pt x="3429841" y="806433"/>
                  <a:pt x="3447389" y="808490"/>
                  <a:pt x="3460652" y="801858"/>
                </a:cubicBezTo>
                <a:cubicBezTo>
                  <a:pt x="3475774" y="794297"/>
                  <a:pt x="3488787" y="783101"/>
                  <a:pt x="3502855" y="773723"/>
                </a:cubicBezTo>
                <a:cubicBezTo>
                  <a:pt x="3515213" y="755185"/>
                  <a:pt x="3557426" y="695645"/>
                  <a:pt x="3559126" y="675249"/>
                </a:cubicBezTo>
                <a:cubicBezTo>
                  <a:pt x="3562266" y="637574"/>
                  <a:pt x="3563418" y="595756"/>
                  <a:pt x="3545058" y="562708"/>
                </a:cubicBezTo>
                <a:cubicBezTo>
                  <a:pt x="3535668" y="545807"/>
                  <a:pt x="3507377" y="553952"/>
                  <a:pt x="3488787" y="548640"/>
                </a:cubicBezTo>
                <a:cubicBezTo>
                  <a:pt x="3406549" y="525143"/>
                  <a:pt x="3489255" y="542491"/>
                  <a:pt x="3390313" y="520504"/>
                </a:cubicBezTo>
                <a:cubicBezTo>
                  <a:pt x="3302026" y="500885"/>
                  <a:pt x="3233898" y="493194"/>
                  <a:pt x="3137095" y="478301"/>
                </a:cubicBezTo>
                <a:cubicBezTo>
                  <a:pt x="3048000" y="482990"/>
                  <a:pt x="2958210" y="480314"/>
                  <a:pt x="2869809" y="492369"/>
                </a:cubicBezTo>
                <a:cubicBezTo>
                  <a:pt x="2853057" y="494653"/>
                  <a:pt x="2843056" y="513637"/>
                  <a:pt x="2827606" y="520504"/>
                </a:cubicBezTo>
                <a:cubicBezTo>
                  <a:pt x="2800505" y="532549"/>
                  <a:pt x="2771335" y="539261"/>
                  <a:pt x="2743200" y="548640"/>
                </a:cubicBezTo>
                <a:lnTo>
                  <a:pt x="2700997" y="562708"/>
                </a:lnTo>
                <a:cubicBezTo>
                  <a:pt x="2691618" y="572086"/>
                  <a:pt x="2685052" y="585618"/>
                  <a:pt x="2672861" y="590843"/>
                </a:cubicBezTo>
                <a:cubicBezTo>
                  <a:pt x="2650884" y="600262"/>
                  <a:pt x="2625719" y="599112"/>
                  <a:pt x="2602523" y="604911"/>
                </a:cubicBezTo>
                <a:cubicBezTo>
                  <a:pt x="2588137" y="608507"/>
                  <a:pt x="2574388" y="614289"/>
                  <a:pt x="2560320" y="618978"/>
                </a:cubicBezTo>
                <a:cubicBezTo>
                  <a:pt x="2452468" y="614289"/>
                  <a:pt x="2344103" y="616412"/>
                  <a:pt x="2236763" y="604911"/>
                </a:cubicBezTo>
                <a:cubicBezTo>
                  <a:pt x="2211654" y="602221"/>
                  <a:pt x="2190381" y="584760"/>
                  <a:pt x="2166424" y="576775"/>
                </a:cubicBezTo>
                <a:cubicBezTo>
                  <a:pt x="2112877" y="558926"/>
                  <a:pt x="2115372" y="568965"/>
                  <a:pt x="2067950" y="548640"/>
                </a:cubicBezTo>
                <a:cubicBezTo>
                  <a:pt x="1869696" y="463671"/>
                  <a:pt x="2108806" y="567525"/>
                  <a:pt x="1983544" y="492369"/>
                </a:cubicBezTo>
                <a:cubicBezTo>
                  <a:pt x="1970828" y="484740"/>
                  <a:pt x="1955409" y="482990"/>
                  <a:pt x="1941341" y="478301"/>
                </a:cubicBezTo>
                <a:cubicBezTo>
                  <a:pt x="1875692" y="379827"/>
                  <a:pt x="1913205" y="412652"/>
                  <a:pt x="1842867" y="365760"/>
                </a:cubicBezTo>
                <a:cubicBezTo>
                  <a:pt x="1826656" y="317126"/>
                  <a:pt x="1803982" y="242467"/>
                  <a:pt x="1772529" y="211015"/>
                </a:cubicBezTo>
                <a:lnTo>
                  <a:pt x="1744393" y="182880"/>
                </a:lnTo>
                <a:lnTo>
                  <a:pt x="1716258" y="98474"/>
                </a:lnTo>
                <a:cubicBezTo>
                  <a:pt x="1709037" y="76812"/>
                  <a:pt x="1696512" y="26901"/>
                  <a:pt x="1674055" y="14068"/>
                </a:cubicBezTo>
                <a:cubicBezTo>
                  <a:pt x="1653295" y="2205"/>
                  <a:pt x="1627163" y="4689"/>
                  <a:pt x="1603717" y="0"/>
                </a:cubicBezTo>
                <a:cubicBezTo>
                  <a:pt x="1584960" y="9378"/>
                  <a:pt x="1566721" y="19874"/>
                  <a:pt x="1547446" y="28135"/>
                </a:cubicBezTo>
                <a:cubicBezTo>
                  <a:pt x="1533816" y="33976"/>
                  <a:pt x="1515728" y="31718"/>
                  <a:pt x="1505243" y="42203"/>
                </a:cubicBezTo>
                <a:cubicBezTo>
                  <a:pt x="1480795" y="66651"/>
                  <a:pt x="1491175" y="177811"/>
                  <a:pt x="1491175" y="182880"/>
                </a:cubicBezTo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41009" y="5008098"/>
            <a:ext cx="3004415" cy="1241920"/>
          </a:xfrm>
          <a:custGeom>
            <a:avLst/>
            <a:gdLst>
              <a:gd name="connsiteX0" fmla="*/ 675249 w 3004415"/>
              <a:gd name="connsiteY0" fmla="*/ 633047 h 1241920"/>
              <a:gd name="connsiteX1" fmla="*/ 295422 w 3004415"/>
              <a:gd name="connsiteY1" fmla="*/ 661182 h 1241920"/>
              <a:gd name="connsiteX2" fmla="*/ 182880 w 3004415"/>
              <a:gd name="connsiteY2" fmla="*/ 675250 h 1241920"/>
              <a:gd name="connsiteX3" fmla="*/ 140677 w 3004415"/>
              <a:gd name="connsiteY3" fmla="*/ 703385 h 1241920"/>
              <a:gd name="connsiteX4" fmla="*/ 98474 w 3004415"/>
              <a:gd name="connsiteY4" fmla="*/ 717453 h 1241920"/>
              <a:gd name="connsiteX5" fmla="*/ 42203 w 3004415"/>
              <a:gd name="connsiteY5" fmla="*/ 787791 h 1241920"/>
              <a:gd name="connsiteX6" fmla="*/ 28136 w 3004415"/>
              <a:gd name="connsiteY6" fmla="*/ 829994 h 1241920"/>
              <a:gd name="connsiteX7" fmla="*/ 0 w 3004415"/>
              <a:gd name="connsiteY7" fmla="*/ 858130 h 1241920"/>
              <a:gd name="connsiteX8" fmla="*/ 14068 w 3004415"/>
              <a:gd name="connsiteY8" fmla="*/ 1012874 h 1241920"/>
              <a:gd name="connsiteX9" fmla="*/ 28136 w 3004415"/>
              <a:gd name="connsiteY9" fmla="*/ 1069145 h 1241920"/>
              <a:gd name="connsiteX10" fmla="*/ 56271 w 3004415"/>
              <a:gd name="connsiteY10" fmla="*/ 1111348 h 1241920"/>
              <a:gd name="connsiteX11" fmla="*/ 126609 w 3004415"/>
              <a:gd name="connsiteY11" fmla="*/ 1167619 h 1241920"/>
              <a:gd name="connsiteX12" fmla="*/ 225083 w 3004415"/>
              <a:gd name="connsiteY12" fmla="*/ 1195754 h 1241920"/>
              <a:gd name="connsiteX13" fmla="*/ 281354 w 3004415"/>
              <a:gd name="connsiteY13" fmla="*/ 1237957 h 1241920"/>
              <a:gd name="connsiteX14" fmla="*/ 773723 w 3004415"/>
              <a:gd name="connsiteY14" fmla="*/ 1209822 h 1241920"/>
              <a:gd name="connsiteX15" fmla="*/ 815926 w 3004415"/>
              <a:gd name="connsiteY15" fmla="*/ 1195754 h 1241920"/>
              <a:gd name="connsiteX16" fmla="*/ 886265 w 3004415"/>
              <a:gd name="connsiteY16" fmla="*/ 1181687 h 1241920"/>
              <a:gd name="connsiteX17" fmla="*/ 1012874 w 3004415"/>
              <a:gd name="connsiteY17" fmla="*/ 1139484 h 1241920"/>
              <a:gd name="connsiteX18" fmla="*/ 1097280 w 3004415"/>
              <a:gd name="connsiteY18" fmla="*/ 1069145 h 1241920"/>
              <a:gd name="connsiteX19" fmla="*/ 1195754 w 3004415"/>
              <a:gd name="connsiteY19" fmla="*/ 1012874 h 1241920"/>
              <a:gd name="connsiteX20" fmla="*/ 1294228 w 3004415"/>
              <a:gd name="connsiteY20" fmla="*/ 942536 h 1241920"/>
              <a:gd name="connsiteX21" fmla="*/ 1336431 w 3004415"/>
              <a:gd name="connsiteY21" fmla="*/ 914400 h 1241920"/>
              <a:gd name="connsiteX22" fmla="*/ 1392702 w 3004415"/>
              <a:gd name="connsiteY22" fmla="*/ 900333 h 1241920"/>
              <a:gd name="connsiteX23" fmla="*/ 1448973 w 3004415"/>
              <a:gd name="connsiteY23" fmla="*/ 829994 h 1241920"/>
              <a:gd name="connsiteX24" fmla="*/ 1519311 w 3004415"/>
              <a:gd name="connsiteY24" fmla="*/ 815927 h 1241920"/>
              <a:gd name="connsiteX25" fmla="*/ 1575582 w 3004415"/>
              <a:gd name="connsiteY25" fmla="*/ 787791 h 1241920"/>
              <a:gd name="connsiteX26" fmla="*/ 1617785 w 3004415"/>
              <a:gd name="connsiteY26" fmla="*/ 759656 h 1241920"/>
              <a:gd name="connsiteX27" fmla="*/ 1674056 w 3004415"/>
              <a:gd name="connsiteY27" fmla="*/ 745588 h 1241920"/>
              <a:gd name="connsiteX28" fmla="*/ 1828800 w 3004415"/>
              <a:gd name="connsiteY28" fmla="*/ 703385 h 1241920"/>
              <a:gd name="connsiteX29" fmla="*/ 1997613 w 3004415"/>
              <a:gd name="connsiteY29" fmla="*/ 661182 h 1241920"/>
              <a:gd name="connsiteX30" fmla="*/ 2124222 w 3004415"/>
              <a:gd name="connsiteY30" fmla="*/ 618979 h 1241920"/>
              <a:gd name="connsiteX31" fmla="*/ 2166425 w 3004415"/>
              <a:gd name="connsiteY31" fmla="*/ 604911 h 1241920"/>
              <a:gd name="connsiteX32" fmla="*/ 2208628 w 3004415"/>
              <a:gd name="connsiteY32" fmla="*/ 576776 h 1241920"/>
              <a:gd name="connsiteX33" fmla="*/ 2264899 w 3004415"/>
              <a:gd name="connsiteY33" fmla="*/ 562708 h 1241920"/>
              <a:gd name="connsiteX34" fmla="*/ 2391508 w 3004415"/>
              <a:gd name="connsiteY34" fmla="*/ 534573 h 1241920"/>
              <a:gd name="connsiteX35" fmla="*/ 2532185 w 3004415"/>
              <a:gd name="connsiteY35" fmla="*/ 506437 h 1241920"/>
              <a:gd name="connsiteX36" fmla="*/ 2644726 w 3004415"/>
              <a:gd name="connsiteY36" fmla="*/ 478302 h 1241920"/>
              <a:gd name="connsiteX37" fmla="*/ 2686929 w 3004415"/>
              <a:gd name="connsiteY37" fmla="*/ 464234 h 1241920"/>
              <a:gd name="connsiteX38" fmla="*/ 2757268 w 3004415"/>
              <a:gd name="connsiteY38" fmla="*/ 450167 h 1241920"/>
              <a:gd name="connsiteX39" fmla="*/ 2813539 w 3004415"/>
              <a:gd name="connsiteY39" fmla="*/ 436099 h 1241920"/>
              <a:gd name="connsiteX40" fmla="*/ 2883877 w 3004415"/>
              <a:gd name="connsiteY40" fmla="*/ 379828 h 1241920"/>
              <a:gd name="connsiteX41" fmla="*/ 2912013 w 3004415"/>
              <a:gd name="connsiteY41" fmla="*/ 337625 h 1241920"/>
              <a:gd name="connsiteX42" fmla="*/ 2940148 w 3004415"/>
              <a:gd name="connsiteY42" fmla="*/ 281354 h 1241920"/>
              <a:gd name="connsiteX43" fmla="*/ 2982351 w 3004415"/>
              <a:gd name="connsiteY43" fmla="*/ 253219 h 1241920"/>
              <a:gd name="connsiteX44" fmla="*/ 2982351 w 3004415"/>
              <a:gd name="connsiteY44" fmla="*/ 84407 h 1241920"/>
              <a:gd name="connsiteX45" fmla="*/ 2926080 w 3004415"/>
              <a:gd name="connsiteY45" fmla="*/ 70339 h 1241920"/>
              <a:gd name="connsiteX46" fmla="*/ 2841674 w 3004415"/>
              <a:gd name="connsiteY46" fmla="*/ 42204 h 1241920"/>
              <a:gd name="connsiteX47" fmla="*/ 2799471 w 3004415"/>
              <a:gd name="connsiteY47" fmla="*/ 28136 h 1241920"/>
              <a:gd name="connsiteX48" fmla="*/ 2658794 w 3004415"/>
              <a:gd name="connsiteY48" fmla="*/ 0 h 1241920"/>
              <a:gd name="connsiteX49" fmla="*/ 2321169 w 3004415"/>
              <a:gd name="connsiteY49" fmla="*/ 28136 h 1241920"/>
              <a:gd name="connsiteX50" fmla="*/ 2278966 w 3004415"/>
              <a:gd name="connsiteY50" fmla="*/ 42204 h 1241920"/>
              <a:gd name="connsiteX51" fmla="*/ 2152357 w 3004415"/>
              <a:gd name="connsiteY51" fmla="*/ 70339 h 1241920"/>
              <a:gd name="connsiteX52" fmla="*/ 2067951 w 3004415"/>
              <a:gd name="connsiteY52" fmla="*/ 126610 h 1241920"/>
              <a:gd name="connsiteX53" fmla="*/ 2025748 w 3004415"/>
              <a:gd name="connsiteY53" fmla="*/ 154745 h 1241920"/>
              <a:gd name="connsiteX54" fmla="*/ 1969477 w 3004415"/>
              <a:gd name="connsiteY54" fmla="*/ 196948 h 1241920"/>
              <a:gd name="connsiteX55" fmla="*/ 1913206 w 3004415"/>
              <a:gd name="connsiteY55" fmla="*/ 267287 h 1241920"/>
              <a:gd name="connsiteX56" fmla="*/ 1786597 w 3004415"/>
              <a:gd name="connsiteY56" fmla="*/ 295422 h 1241920"/>
              <a:gd name="connsiteX57" fmla="*/ 1730326 w 3004415"/>
              <a:gd name="connsiteY57" fmla="*/ 337625 h 1241920"/>
              <a:gd name="connsiteX58" fmla="*/ 1617785 w 3004415"/>
              <a:gd name="connsiteY58" fmla="*/ 365760 h 1241920"/>
              <a:gd name="connsiteX59" fmla="*/ 1575582 w 3004415"/>
              <a:gd name="connsiteY59" fmla="*/ 407964 h 1241920"/>
              <a:gd name="connsiteX60" fmla="*/ 1505243 w 3004415"/>
              <a:gd name="connsiteY60" fmla="*/ 422031 h 1241920"/>
              <a:gd name="connsiteX61" fmla="*/ 1448973 w 3004415"/>
              <a:gd name="connsiteY61" fmla="*/ 436099 h 1241920"/>
              <a:gd name="connsiteX62" fmla="*/ 1364566 w 3004415"/>
              <a:gd name="connsiteY62" fmla="*/ 478302 h 1241920"/>
              <a:gd name="connsiteX63" fmla="*/ 1139483 w 3004415"/>
              <a:gd name="connsiteY63" fmla="*/ 506437 h 1241920"/>
              <a:gd name="connsiteX64" fmla="*/ 1069145 w 3004415"/>
              <a:gd name="connsiteY64" fmla="*/ 520505 h 1241920"/>
              <a:gd name="connsiteX65" fmla="*/ 872197 w 3004415"/>
              <a:gd name="connsiteY65" fmla="*/ 548640 h 1241920"/>
              <a:gd name="connsiteX66" fmla="*/ 745588 w 3004415"/>
              <a:gd name="connsiteY66" fmla="*/ 590844 h 1241920"/>
              <a:gd name="connsiteX67" fmla="*/ 703385 w 3004415"/>
              <a:gd name="connsiteY67" fmla="*/ 604911 h 1241920"/>
              <a:gd name="connsiteX68" fmla="*/ 675249 w 3004415"/>
              <a:gd name="connsiteY68" fmla="*/ 633047 h 124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004415" h="1241920">
                <a:moveTo>
                  <a:pt x="675249" y="633047"/>
                </a:moveTo>
                <a:lnTo>
                  <a:pt x="295422" y="661182"/>
                </a:lnTo>
                <a:cubicBezTo>
                  <a:pt x="257754" y="664411"/>
                  <a:pt x="219354" y="665303"/>
                  <a:pt x="182880" y="675250"/>
                </a:cubicBezTo>
                <a:cubicBezTo>
                  <a:pt x="166569" y="679699"/>
                  <a:pt x="155799" y="695824"/>
                  <a:pt x="140677" y="703385"/>
                </a:cubicBezTo>
                <a:cubicBezTo>
                  <a:pt x="127414" y="710017"/>
                  <a:pt x="112542" y="712764"/>
                  <a:pt x="98474" y="717453"/>
                </a:cubicBezTo>
                <a:cubicBezTo>
                  <a:pt x="63113" y="823534"/>
                  <a:pt x="114926" y="696887"/>
                  <a:pt x="42203" y="787791"/>
                </a:cubicBezTo>
                <a:cubicBezTo>
                  <a:pt x="32940" y="799370"/>
                  <a:pt x="35765" y="817279"/>
                  <a:pt x="28136" y="829994"/>
                </a:cubicBezTo>
                <a:cubicBezTo>
                  <a:pt x="21312" y="841367"/>
                  <a:pt x="9379" y="848751"/>
                  <a:pt x="0" y="858130"/>
                </a:cubicBezTo>
                <a:cubicBezTo>
                  <a:pt x="4689" y="909711"/>
                  <a:pt x="7223" y="961534"/>
                  <a:pt x="14068" y="1012874"/>
                </a:cubicBezTo>
                <a:cubicBezTo>
                  <a:pt x="16623" y="1032039"/>
                  <a:pt x="20520" y="1051374"/>
                  <a:pt x="28136" y="1069145"/>
                </a:cubicBezTo>
                <a:cubicBezTo>
                  <a:pt x="34796" y="1084685"/>
                  <a:pt x="45709" y="1098146"/>
                  <a:pt x="56271" y="1111348"/>
                </a:cubicBezTo>
                <a:cubicBezTo>
                  <a:pt x="73718" y="1133158"/>
                  <a:pt x="102234" y="1155432"/>
                  <a:pt x="126609" y="1167619"/>
                </a:cubicBezTo>
                <a:cubicBezTo>
                  <a:pt x="146793" y="1177711"/>
                  <a:pt x="207050" y="1191246"/>
                  <a:pt x="225083" y="1195754"/>
                </a:cubicBezTo>
                <a:cubicBezTo>
                  <a:pt x="243840" y="1209822"/>
                  <a:pt x="257956" y="1236447"/>
                  <a:pt x="281354" y="1237957"/>
                </a:cubicBezTo>
                <a:cubicBezTo>
                  <a:pt x="475191" y="1250463"/>
                  <a:pt x="602237" y="1231258"/>
                  <a:pt x="773723" y="1209822"/>
                </a:cubicBezTo>
                <a:cubicBezTo>
                  <a:pt x="787791" y="1205133"/>
                  <a:pt x="801540" y="1199350"/>
                  <a:pt x="815926" y="1195754"/>
                </a:cubicBezTo>
                <a:cubicBezTo>
                  <a:pt x="839123" y="1189955"/>
                  <a:pt x="862924" y="1186874"/>
                  <a:pt x="886265" y="1181687"/>
                </a:cubicBezTo>
                <a:cubicBezTo>
                  <a:pt x="934618" y="1170942"/>
                  <a:pt x="966922" y="1162460"/>
                  <a:pt x="1012874" y="1139484"/>
                </a:cubicBezTo>
                <a:cubicBezTo>
                  <a:pt x="1062619" y="1114611"/>
                  <a:pt x="1053725" y="1106478"/>
                  <a:pt x="1097280" y="1069145"/>
                </a:cubicBezTo>
                <a:cubicBezTo>
                  <a:pt x="1192524" y="987508"/>
                  <a:pt x="1114162" y="1053670"/>
                  <a:pt x="1195754" y="1012874"/>
                </a:cubicBezTo>
                <a:cubicBezTo>
                  <a:pt x="1217857" y="1001822"/>
                  <a:pt x="1279359" y="953157"/>
                  <a:pt x="1294228" y="942536"/>
                </a:cubicBezTo>
                <a:cubicBezTo>
                  <a:pt x="1307986" y="932709"/>
                  <a:pt x="1320891" y="921060"/>
                  <a:pt x="1336431" y="914400"/>
                </a:cubicBezTo>
                <a:cubicBezTo>
                  <a:pt x="1354202" y="906784"/>
                  <a:pt x="1373945" y="905022"/>
                  <a:pt x="1392702" y="900333"/>
                </a:cubicBezTo>
                <a:cubicBezTo>
                  <a:pt x="1400939" y="887978"/>
                  <a:pt x="1430263" y="838012"/>
                  <a:pt x="1448973" y="829994"/>
                </a:cubicBezTo>
                <a:cubicBezTo>
                  <a:pt x="1470950" y="820575"/>
                  <a:pt x="1495865" y="820616"/>
                  <a:pt x="1519311" y="815927"/>
                </a:cubicBezTo>
                <a:cubicBezTo>
                  <a:pt x="1538068" y="806548"/>
                  <a:pt x="1557374" y="798196"/>
                  <a:pt x="1575582" y="787791"/>
                </a:cubicBezTo>
                <a:cubicBezTo>
                  <a:pt x="1590262" y="779403"/>
                  <a:pt x="1602245" y="766316"/>
                  <a:pt x="1617785" y="759656"/>
                </a:cubicBezTo>
                <a:cubicBezTo>
                  <a:pt x="1635556" y="752040"/>
                  <a:pt x="1655466" y="750900"/>
                  <a:pt x="1674056" y="745588"/>
                </a:cubicBezTo>
                <a:cubicBezTo>
                  <a:pt x="1768380" y="718638"/>
                  <a:pt x="1661619" y="736822"/>
                  <a:pt x="1828800" y="703385"/>
                </a:cubicBezTo>
                <a:cubicBezTo>
                  <a:pt x="1915251" y="686095"/>
                  <a:pt x="1900939" y="690928"/>
                  <a:pt x="1997613" y="661182"/>
                </a:cubicBezTo>
                <a:cubicBezTo>
                  <a:pt x="1997658" y="661168"/>
                  <a:pt x="2103098" y="626020"/>
                  <a:pt x="2124222" y="618979"/>
                </a:cubicBezTo>
                <a:cubicBezTo>
                  <a:pt x="2138290" y="614290"/>
                  <a:pt x="2154087" y="613136"/>
                  <a:pt x="2166425" y="604911"/>
                </a:cubicBezTo>
                <a:cubicBezTo>
                  <a:pt x="2180493" y="595533"/>
                  <a:pt x="2193088" y="583436"/>
                  <a:pt x="2208628" y="576776"/>
                </a:cubicBezTo>
                <a:cubicBezTo>
                  <a:pt x="2226399" y="569160"/>
                  <a:pt x="2246309" y="568020"/>
                  <a:pt x="2264899" y="562708"/>
                </a:cubicBezTo>
                <a:cubicBezTo>
                  <a:pt x="2361865" y="535003"/>
                  <a:pt x="2239187" y="559959"/>
                  <a:pt x="2391508" y="534573"/>
                </a:cubicBezTo>
                <a:cubicBezTo>
                  <a:pt x="2486852" y="502791"/>
                  <a:pt x="2370542" y="538766"/>
                  <a:pt x="2532185" y="506437"/>
                </a:cubicBezTo>
                <a:cubicBezTo>
                  <a:pt x="2570102" y="498854"/>
                  <a:pt x="2607420" y="488476"/>
                  <a:pt x="2644726" y="478302"/>
                </a:cubicBezTo>
                <a:cubicBezTo>
                  <a:pt x="2659032" y="474400"/>
                  <a:pt x="2672543" y="467830"/>
                  <a:pt x="2686929" y="464234"/>
                </a:cubicBezTo>
                <a:cubicBezTo>
                  <a:pt x="2710126" y="458435"/>
                  <a:pt x="2733927" y="455354"/>
                  <a:pt x="2757268" y="450167"/>
                </a:cubicBezTo>
                <a:cubicBezTo>
                  <a:pt x="2776142" y="445973"/>
                  <a:pt x="2794782" y="440788"/>
                  <a:pt x="2813539" y="436099"/>
                </a:cubicBezTo>
                <a:cubicBezTo>
                  <a:pt x="2844879" y="415206"/>
                  <a:pt x="2860966" y="408467"/>
                  <a:pt x="2883877" y="379828"/>
                </a:cubicBezTo>
                <a:cubicBezTo>
                  <a:pt x="2894439" y="366626"/>
                  <a:pt x="2903625" y="352305"/>
                  <a:pt x="2912013" y="337625"/>
                </a:cubicBezTo>
                <a:cubicBezTo>
                  <a:pt x="2922417" y="319417"/>
                  <a:pt x="2926723" y="297464"/>
                  <a:pt x="2940148" y="281354"/>
                </a:cubicBezTo>
                <a:cubicBezTo>
                  <a:pt x="2950972" y="268366"/>
                  <a:pt x="2968283" y="262597"/>
                  <a:pt x="2982351" y="253219"/>
                </a:cubicBezTo>
                <a:cubicBezTo>
                  <a:pt x="3002169" y="193767"/>
                  <a:pt x="3020044" y="159793"/>
                  <a:pt x="2982351" y="84407"/>
                </a:cubicBezTo>
                <a:cubicBezTo>
                  <a:pt x="2973704" y="67114"/>
                  <a:pt x="2944599" y="75895"/>
                  <a:pt x="2926080" y="70339"/>
                </a:cubicBezTo>
                <a:cubicBezTo>
                  <a:pt x="2897674" y="61817"/>
                  <a:pt x="2869809" y="51582"/>
                  <a:pt x="2841674" y="42204"/>
                </a:cubicBezTo>
                <a:cubicBezTo>
                  <a:pt x="2827606" y="37515"/>
                  <a:pt x="2814012" y="31044"/>
                  <a:pt x="2799471" y="28136"/>
                </a:cubicBezTo>
                <a:lnTo>
                  <a:pt x="2658794" y="0"/>
                </a:lnTo>
                <a:cubicBezTo>
                  <a:pt x="2546252" y="9379"/>
                  <a:pt x="2433410" y="15665"/>
                  <a:pt x="2321169" y="28136"/>
                </a:cubicBezTo>
                <a:cubicBezTo>
                  <a:pt x="2306431" y="29774"/>
                  <a:pt x="2293224" y="38130"/>
                  <a:pt x="2278966" y="42204"/>
                </a:cubicBezTo>
                <a:cubicBezTo>
                  <a:pt x="2232619" y="55446"/>
                  <a:pt x="2200694" y="60671"/>
                  <a:pt x="2152357" y="70339"/>
                </a:cubicBezTo>
                <a:lnTo>
                  <a:pt x="2067951" y="126610"/>
                </a:lnTo>
                <a:cubicBezTo>
                  <a:pt x="2053883" y="135988"/>
                  <a:pt x="2039274" y="144601"/>
                  <a:pt x="2025748" y="154745"/>
                </a:cubicBezTo>
                <a:lnTo>
                  <a:pt x="1969477" y="196948"/>
                </a:lnTo>
                <a:cubicBezTo>
                  <a:pt x="1959537" y="211858"/>
                  <a:pt x="1933252" y="257264"/>
                  <a:pt x="1913206" y="267287"/>
                </a:cubicBezTo>
                <a:cubicBezTo>
                  <a:pt x="1899965" y="273908"/>
                  <a:pt x="1793992" y="293943"/>
                  <a:pt x="1786597" y="295422"/>
                </a:cubicBezTo>
                <a:cubicBezTo>
                  <a:pt x="1767840" y="309490"/>
                  <a:pt x="1751969" y="328607"/>
                  <a:pt x="1730326" y="337625"/>
                </a:cubicBezTo>
                <a:cubicBezTo>
                  <a:pt x="1694632" y="352497"/>
                  <a:pt x="1617785" y="365760"/>
                  <a:pt x="1617785" y="365760"/>
                </a:cubicBezTo>
                <a:cubicBezTo>
                  <a:pt x="1603717" y="379828"/>
                  <a:pt x="1593377" y="399067"/>
                  <a:pt x="1575582" y="407964"/>
                </a:cubicBezTo>
                <a:cubicBezTo>
                  <a:pt x="1554196" y="418657"/>
                  <a:pt x="1528584" y="416844"/>
                  <a:pt x="1505243" y="422031"/>
                </a:cubicBezTo>
                <a:cubicBezTo>
                  <a:pt x="1486369" y="426225"/>
                  <a:pt x="1467563" y="430787"/>
                  <a:pt x="1448973" y="436099"/>
                </a:cubicBezTo>
                <a:cubicBezTo>
                  <a:pt x="1265518" y="488516"/>
                  <a:pt x="1561866" y="404314"/>
                  <a:pt x="1364566" y="478302"/>
                </a:cubicBezTo>
                <a:cubicBezTo>
                  <a:pt x="1318050" y="495746"/>
                  <a:pt x="1156420" y="504897"/>
                  <a:pt x="1139483" y="506437"/>
                </a:cubicBezTo>
                <a:cubicBezTo>
                  <a:pt x="1116037" y="511126"/>
                  <a:pt x="1092815" y="517123"/>
                  <a:pt x="1069145" y="520505"/>
                </a:cubicBezTo>
                <a:cubicBezTo>
                  <a:pt x="1004689" y="529713"/>
                  <a:pt x="935795" y="530469"/>
                  <a:pt x="872197" y="548640"/>
                </a:cubicBezTo>
                <a:cubicBezTo>
                  <a:pt x="829423" y="560861"/>
                  <a:pt x="787791" y="576776"/>
                  <a:pt x="745588" y="590844"/>
                </a:cubicBezTo>
                <a:lnTo>
                  <a:pt x="703385" y="604911"/>
                </a:lnTo>
                <a:lnTo>
                  <a:pt x="675249" y="63304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4"/>
          <p:cNvSpPr/>
          <p:nvPr/>
        </p:nvSpPr>
        <p:spPr>
          <a:xfrm>
            <a:off x="8460432" y="1838095"/>
            <a:ext cx="321606" cy="1310640"/>
          </a:xfrm>
          <a:prstGeom prst="rect">
            <a:avLst/>
          </a:prstGeom>
          <a:solidFill>
            <a:srgbClr val="D15A3E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84" y="3582614"/>
            <a:ext cx="3171454" cy="2826848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5692715" y="3457325"/>
            <a:ext cx="2273300" cy="3101545"/>
          </a:xfrm>
          <a:custGeom>
            <a:avLst/>
            <a:gdLst>
              <a:gd name="connsiteX0" fmla="*/ 76200 w 2273300"/>
              <a:gd name="connsiteY0" fmla="*/ 574245 h 3101545"/>
              <a:gd name="connsiteX1" fmla="*/ 152400 w 2273300"/>
              <a:gd name="connsiteY1" fmla="*/ 459945 h 3101545"/>
              <a:gd name="connsiteX2" fmla="*/ 165100 w 2273300"/>
              <a:gd name="connsiteY2" fmla="*/ 421845 h 3101545"/>
              <a:gd name="connsiteX3" fmla="*/ 241300 w 2273300"/>
              <a:gd name="connsiteY3" fmla="*/ 345645 h 3101545"/>
              <a:gd name="connsiteX4" fmla="*/ 304800 w 2273300"/>
              <a:gd name="connsiteY4" fmla="*/ 282145 h 3101545"/>
              <a:gd name="connsiteX5" fmla="*/ 330200 w 2273300"/>
              <a:gd name="connsiteY5" fmla="*/ 244045 h 3101545"/>
              <a:gd name="connsiteX6" fmla="*/ 419100 w 2273300"/>
              <a:gd name="connsiteY6" fmla="*/ 205945 h 3101545"/>
              <a:gd name="connsiteX7" fmla="*/ 482600 w 2273300"/>
              <a:gd name="connsiteY7" fmla="*/ 167845 h 3101545"/>
              <a:gd name="connsiteX8" fmla="*/ 520700 w 2273300"/>
              <a:gd name="connsiteY8" fmla="*/ 142445 h 3101545"/>
              <a:gd name="connsiteX9" fmla="*/ 558800 w 2273300"/>
              <a:gd name="connsiteY9" fmla="*/ 129745 h 3101545"/>
              <a:gd name="connsiteX10" fmla="*/ 698500 w 2273300"/>
              <a:gd name="connsiteY10" fmla="*/ 78945 h 3101545"/>
              <a:gd name="connsiteX11" fmla="*/ 774700 w 2273300"/>
              <a:gd name="connsiteY11" fmla="*/ 53545 h 3101545"/>
              <a:gd name="connsiteX12" fmla="*/ 901700 w 2273300"/>
              <a:gd name="connsiteY12" fmla="*/ 40845 h 3101545"/>
              <a:gd name="connsiteX13" fmla="*/ 965200 w 2273300"/>
              <a:gd name="connsiteY13" fmla="*/ 15445 h 3101545"/>
              <a:gd name="connsiteX14" fmla="*/ 1346200 w 2273300"/>
              <a:gd name="connsiteY14" fmla="*/ 28145 h 3101545"/>
              <a:gd name="connsiteX15" fmla="*/ 1397000 w 2273300"/>
              <a:gd name="connsiteY15" fmla="*/ 40845 h 3101545"/>
              <a:gd name="connsiteX16" fmla="*/ 1473200 w 2273300"/>
              <a:gd name="connsiteY16" fmla="*/ 53545 h 3101545"/>
              <a:gd name="connsiteX17" fmla="*/ 1511300 w 2273300"/>
              <a:gd name="connsiteY17" fmla="*/ 66245 h 3101545"/>
              <a:gd name="connsiteX18" fmla="*/ 1600200 w 2273300"/>
              <a:gd name="connsiteY18" fmla="*/ 91645 h 3101545"/>
              <a:gd name="connsiteX19" fmla="*/ 1689100 w 2273300"/>
              <a:gd name="connsiteY19" fmla="*/ 142445 h 3101545"/>
              <a:gd name="connsiteX20" fmla="*/ 1739900 w 2273300"/>
              <a:gd name="connsiteY20" fmla="*/ 155145 h 3101545"/>
              <a:gd name="connsiteX21" fmla="*/ 1778000 w 2273300"/>
              <a:gd name="connsiteY21" fmla="*/ 193245 h 3101545"/>
              <a:gd name="connsiteX22" fmla="*/ 1866900 w 2273300"/>
              <a:gd name="connsiteY22" fmla="*/ 231345 h 3101545"/>
              <a:gd name="connsiteX23" fmla="*/ 1968500 w 2273300"/>
              <a:gd name="connsiteY23" fmla="*/ 294845 h 3101545"/>
              <a:gd name="connsiteX24" fmla="*/ 2006600 w 2273300"/>
              <a:gd name="connsiteY24" fmla="*/ 307545 h 3101545"/>
              <a:gd name="connsiteX25" fmla="*/ 2032000 w 2273300"/>
              <a:gd name="connsiteY25" fmla="*/ 345645 h 3101545"/>
              <a:gd name="connsiteX26" fmla="*/ 2108200 w 2273300"/>
              <a:gd name="connsiteY26" fmla="*/ 371045 h 3101545"/>
              <a:gd name="connsiteX27" fmla="*/ 2159000 w 2273300"/>
              <a:gd name="connsiteY27" fmla="*/ 396445 h 3101545"/>
              <a:gd name="connsiteX28" fmla="*/ 2235200 w 2273300"/>
              <a:gd name="connsiteY28" fmla="*/ 523445 h 3101545"/>
              <a:gd name="connsiteX29" fmla="*/ 2273300 w 2273300"/>
              <a:gd name="connsiteY29" fmla="*/ 599645 h 3101545"/>
              <a:gd name="connsiteX30" fmla="*/ 2247900 w 2273300"/>
              <a:gd name="connsiteY30" fmla="*/ 955245 h 3101545"/>
              <a:gd name="connsiteX31" fmla="*/ 2235200 w 2273300"/>
              <a:gd name="connsiteY31" fmla="*/ 1006045 h 3101545"/>
              <a:gd name="connsiteX32" fmla="*/ 2209800 w 2273300"/>
              <a:gd name="connsiteY32" fmla="*/ 1044145 h 3101545"/>
              <a:gd name="connsiteX33" fmla="*/ 2159000 w 2273300"/>
              <a:gd name="connsiteY33" fmla="*/ 1158445 h 3101545"/>
              <a:gd name="connsiteX34" fmla="*/ 2133600 w 2273300"/>
              <a:gd name="connsiteY34" fmla="*/ 1234645 h 3101545"/>
              <a:gd name="connsiteX35" fmla="*/ 2120900 w 2273300"/>
              <a:gd name="connsiteY35" fmla="*/ 1272745 h 3101545"/>
              <a:gd name="connsiteX36" fmla="*/ 2095500 w 2273300"/>
              <a:gd name="connsiteY36" fmla="*/ 1310845 h 3101545"/>
              <a:gd name="connsiteX37" fmla="*/ 2070100 w 2273300"/>
              <a:gd name="connsiteY37" fmla="*/ 1425145 h 3101545"/>
              <a:gd name="connsiteX38" fmla="*/ 2032000 w 2273300"/>
              <a:gd name="connsiteY38" fmla="*/ 1501345 h 3101545"/>
              <a:gd name="connsiteX39" fmla="*/ 2006600 w 2273300"/>
              <a:gd name="connsiteY39" fmla="*/ 1641045 h 3101545"/>
              <a:gd name="connsiteX40" fmla="*/ 1981200 w 2273300"/>
              <a:gd name="connsiteY40" fmla="*/ 1742645 h 3101545"/>
              <a:gd name="connsiteX41" fmla="*/ 1968500 w 2273300"/>
              <a:gd name="connsiteY41" fmla="*/ 1793445 h 3101545"/>
              <a:gd name="connsiteX42" fmla="*/ 1917700 w 2273300"/>
              <a:gd name="connsiteY42" fmla="*/ 1882345 h 3101545"/>
              <a:gd name="connsiteX43" fmla="*/ 1879600 w 2273300"/>
              <a:gd name="connsiteY43" fmla="*/ 2009345 h 3101545"/>
              <a:gd name="connsiteX44" fmla="*/ 1854200 w 2273300"/>
              <a:gd name="connsiteY44" fmla="*/ 2047445 h 3101545"/>
              <a:gd name="connsiteX45" fmla="*/ 1841500 w 2273300"/>
              <a:gd name="connsiteY45" fmla="*/ 2085545 h 3101545"/>
              <a:gd name="connsiteX46" fmla="*/ 1816100 w 2273300"/>
              <a:gd name="connsiteY46" fmla="*/ 2212545 h 3101545"/>
              <a:gd name="connsiteX47" fmla="*/ 1803400 w 2273300"/>
              <a:gd name="connsiteY47" fmla="*/ 2580845 h 3101545"/>
              <a:gd name="connsiteX48" fmla="*/ 1790700 w 2273300"/>
              <a:gd name="connsiteY48" fmla="*/ 2644345 h 3101545"/>
              <a:gd name="connsiteX49" fmla="*/ 1765300 w 2273300"/>
              <a:gd name="connsiteY49" fmla="*/ 2695145 h 3101545"/>
              <a:gd name="connsiteX50" fmla="*/ 1727200 w 2273300"/>
              <a:gd name="connsiteY50" fmla="*/ 2847545 h 3101545"/>
              <a:gd name="connsiteX51" fmla="*/ 1663700 w 2273300"/>
              <a:gd name="connsiteY51" fmla="*/ 2974545 h 3101545"/>
              <a:gd name="connsiteX52" fmla="*/ 1625600 w 2273300"/>
              <a:gd name="connsiteY52" fmla="*/ 3012645 h 3101545"/>
              <a:gd name="connsiteX53" fmla="*/ 1574800 w 2273300"/>
              <a:gd name="connsiteY53" fmla="*/ 3025345 h 3101545"/>
              <a:gd name="connsiteX54" fmla="*/ 1511300 w 2273300"/>
              <a:gd name="connsiteY54" fmla="*/ 3050745 h 3101545"/>
              <a:gd name="connsiteX55" fmla="*/ 1473200 w 2273300"/>
              <a:gd name="connsiteY55" fmla="*/ 3076145 h 3101545"/>
              <a:gd name="connsiteX56" fmla="*/ 1397000 w 2273300"/>
              <a:gd name="connsiteY56" fmla="*/ 3101545 h 3101545"/>
              <a:gd name="connsiteX57" fmla="*/ 1270000 w 2273300"/>
              <a:gd name="connsiteY57" fmla="*/ 3088845 h 3101545"/>
              <a:gd name="connsiteX58" fmla="*/ 1181100 w 2273300"/>
              <a:gd name="connsiteY58" fmla="*/ 3038045 h 3101545"/>
              <a:gd name="connsiteX59" fmla="*/ 1130300 w 2273300"/>
              <a:gd name="connsiteY59" fmla="*/ 3025345 h 3101545"/>
              <a:gd name="connsiteX60" fmla="*/ 1104900 w 2273300"/>
              <a:gd name="connsiteY60" fmla="*/ 2987245 h 3101545"/>
              <a:gd name="connsiteX61" fmla="*/ 977900 w 2273300"/>
              <a:gd name="connsiteY61" fmla="*/ 2872945 h 3101545"/>
              <a:gd name="connsiteX62" fmla="*/ 952500 w 2273300"/>
              <a:gd name="connsiteY62" fmla="*/ 2822145 h 3101545"/>
              <a:gd name="connsiteX63" fmla="*/ 914400 w 2273300"/>
              <a:gd name="connsiteY63" fmla="*/ 2784045 h 3101545"/>
              <a:gd name="connsiteX64" fmla="*/ 889000 w 2273300"/>
              <a:gd name="connsiteY64" fmla="*/ 2745945 h 3101545"/>
              <a:gd name="connsiteX65" fmla="*/ 876300 w 2273300"/>
              <a:gd name="connsiteY65" fmla="*/ 2695145 h 3101545"/>
              <a:gd name="connsiteX66" fmla="*/ 850900 w 2273300"/>
              <a:gd name="connsiteY66" fmla="*/ 2657045 h 3101545"/>
              <a:gd name="connsiteX67" fmla="*/ 825500 w 2273300"/>
              <a:gd name="connsiteY67" fmla="*/ 2593545 h 3101545"/>
              <a:gd name="connsiteX68" fmla="*/ 800100 w 2273300"/>
              <a:gd name="connsiteY68" fmla="*/ 2517345 h 3101545"/>
              <a:gd name="connsiteX69" fmla="*/ 787400 w 2273300"/>
              <a:gd name="connsiteY69" fmla="*/ 2479245 h 3101545"/>
              <a:gd name="connsiteX70" fmla="*/ 762000 w 2273300"/>
              <a:gd name="connsiteY70" fmla="*/ 2390345 h 3101545"/>
              <a:gd name="connsiteX71" fmla="*/ 711200 w 2273300"/>
              <a:gd name="connsiteY71" fmla="*/ 2301445 h 3101545"/>
              <a:gd name="connsiteX72" fmla="*/ 685800 w 2273300"/>
              <a:gd name="connsiteY72" fmla="*/ 2250645 h 3101545"/>
              <a:gd name="connsiteX73" fmla="*/ 660400 w 2273300"/>
              <a:gd name="connsiteY73" fmla="*/ 2212545 h 3101545"/>
              <a:gd name="connsiteX74" fmla="*/ 635000 w 2273300"/>
              <a:gd name="connsiteY74" fmla="*/ 2161745 h 3101545"/>
              <a:gd name="connsiteX75" fmla="*/ 596900 w 2273300"/>
              <a:gd name="connsiteY75" fmla="*/ 2123645 h 3101545"/>
              <a:gd name="connsiteX76" fmla="*/ 571500 w 2273300"/>
              <a:gd name="connsiteY76" fmla="*/ 2085545 h 3101545"/>
              <a:gd name="connsiteX77" fmla="*/ 533400 w 2273300"/>
              <a:gd name="connsiteY77" fmla="*/ 1996645 h 3101545"/>
              <a:gd name="connsiteX78" fmla="*/ 482600 w 2273300"/>
              <a:gd name="connsiteY78" fmla="*/ 1958545 h 3101545"/>
              <a:gd name="connsiteX79" fmla="*/ 444500 w 2273300"/>
              <a:gd name="connsiteY79" fmla="*/ 1869645 h 3101545"/>
              <a:gd name="connsiteX80" fmla="*/ 393700 w 2273300"/>
              <a:gd name="connsiteY80" fmla="*/ 1793445 h 3101545"/>
              <a:gd name="connsiteX81" fmla="*/ 355600 w 2273300"/>
              <a:gd name="connsiteY81" fmla="*/ 1679145 h 3101545"/>
              <a:gd name="connsiteX82" fmla="*/ 342900 w 2273300"/>
              <a:gd name="connsiteY82" fmla="*/ 1641045 h 3101545"/>
              <a:gd name="connsiteX83" fmla="*/ 304800 w 2273300"/>
              <a:gd name="connsiteY83" fmla="*/ 1628345 h 3101545"/>
              <a:gd name="connsiteX84" fmla="*/ 279400 w 2273300"/>
              <a:gd name="connsiteY84" fmla="*/ 1552145 h 3101545"/>
              <a:gd name="connsiteX85" fmla="*/ 190500 w 2273300"/>
              <a:gd name="connsiteY85" fmla="*/ 1463245 h 3101545"/>
              <a:gd name="connsiteX86" fmla="*/ 139700 w 2273300"/>
              <a:gd name="connsiteY86" fmla="*/ 1399745 h 3101545"/>
              <a:gd name="connsiteX87" fmla="*/ 88900 w 2273300"/>
              <a:gd name="connsiteY87" fmla="*/ 1323545 h 3101545"/>
              <a:gd name="connsiteX88" fmla="*/ 76200 w 2273300"/>
              <a:gd name="connsiteY88" fmla="*/ 1285445 h 3101545"/>
              <a:gd name="connsiteX89" fmla="*/ 38100 w 2273300"/>
              <a:gd name="connsiteY89" fmla="*/ 1247345 h 3101545"/>
              <a:gd name="connsiteX90" fmla="*/ 0 w 2273300"/>
              <a:gd name="connsiteY90" fmla="*/ 1069545 h 3101545"/>
              <a:gd name="connsiteX91" fmla="*/ 12700 w 2273300"/>
              <a:gd name="connsiteY91" fmla="*/ 752045 h 3101545"/>
              <a:gd name="connsiteX92" fmla="*/ 38100 w 2273300"/>
              <a:gd name="connsiteY92" fmla="*/ 675845 h 3101545"/>
              <a:gd name="connsiteX93" fmla="*/ 76200 w 2273300"/>
              <a:gd name="connsiteY93" fmla="*/ 650445 h 3101545"/>
              <a:gd name="connsiteX94" fmla="*/ 76200 w 2273300"/>
              <a:gd name="connsiteY94" fmla="*/ 574245 h 310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73300" h="3101545">
                <a:moveTo>
                  <a:pt x="76200" y="574245"/>
                </a:moveTo>
                <a:cubicBezTo>
                  <a:pt x="88900" y="542495"/>
                  <a:pt x="61145" y="587701"/>
                  <a:pt x="152400" y="459945"/>
                </a:cubicBezTo>
                <a:cubicBezTo>
                  <a:pt x="160181" y="449052"/>
                  <a:pt x="156881" y="432412"/>
                  <a:pt x="165100" y="421845"/>
                </a:cubicBezTo>
                <a:cubicBezTo>
                  <a:pt x="187153" y="393491"/>
                  <a:pt x="217435" y="372493"/>
                  <a:pt x="241300" y="345645"/>
                </a:cubicBezTo>
                <a:cubicBezTo>
                  <a:pt x="302876" y="276372"/>
                  <a:pt x="226291" y="334484"/>
                  <a:pt x="304800" y="282145"/>
                </a:cubicBezTo>
                <a:cubicBezTo>
                  <a:pt x="313267" y="269445"/>
                  <a:pt x="319407" y="254838"/>
                  <a:pt x="330200" y="244045"/>
                </a:cubicBezTo>
                <a:cubicBezTo>
                  <a:pt x="359435" y="214810"/>
                  <a:pt x="380237" y="215661"/>
                  <a:pt x="419100" y="205945"/>
                </a:cubicBezTo>
                <a:cubicBezTo>
                  <a:pt x="440267" y="193245"/>
                  <a:pt x="461668" y="180928"/>
                  <a:pt x="482600" y="167845"/>
                </a:cubicBezTo>
                <a:cubicBezTo>
                  <a:pt x="495543" y="159755"/>
                  <a:pt x="507048" y="149271"/>
                  <a:pt x="520700" y="142445"/>
                </a:cubicBezTo>
                <a:cubicBezTo>
                  <a:pt x="532674" y="136458"/>
                  <a:pt x="546100" y="133978"/>
                  <a:pt x="558800" y="129745"/>
                </a:cubicBezTo>
                <a:cubicBezTo>
                  <a:pt x="628175" y="60370"/>
                  <a:pt x="565508" y="107443"/>
                  <a:pt x="698500" y="78945"/>
                </a:cubicBezTo>
                <a:cubicBezTo>
                  <a:pt x="724680" y="73335"/>
                  <a:pt x="748059" y="56209"/>
                  <a:pt x="774700" y="53545"/>
                </a:cubicBezTo>
                <a:lnTo>
                  <a:pt x="901700" y="40845"/>
                </a:lnTo>
                <a:cubicBezTo>
                  <a:pt x="922867" y="32378"/>
                  <a:pt x="943364" y="21996"/>
                  <a:pt x="965200" y="15445"/>
                </a:cubicBezTo>
                <a:cubicBezTo>
                  <a:pt x="1088702" y="-21606"/>
                  <a:pt x="1224130" y="18379"/>
                  <a:pt x="1346200" y="28145"/>
                </a:cubicBezTo>
                <a:cubicBezTo>
                  <a:pt x="1363133" y="32378"/>
                  <a:pt x="1379884" y="37422"/>
                  <a:pt x="1397000" y="40845"/>
                </a:cubicBezTo>
                <a:cubicBezTo>
                  <a:pt x="1422250" y="45895"/>
                  <a:pt x="1448063" y="47959"/>
                  <a:pt x="1473200" y="53545"/>
                </a:cubicBezTo>
                <a:cubicBezTo>
                  <a:pt x="1486268" y="56449"/>
                  <a:pt x="1498428" y="62567"/>
                  <a:pt x="1511300" y="66245"/>
                </a:cubicBezTo>
                <a:cubicBezTo>
                  <a:pt x="1530289" y="71670"/>
                  <a:pt x="1579900" y="81495"/>
                  <a:pt x="1600200" y="91645"/>
                </a:cubicBezTo>
                <a:cubicBezTo>
                  <a:pt x="1673893" y="128491"/>
                  <a:pt x="1600039" y="109047"/>
                  <a:pt x="1689100" y="142445"/>
                </a:cubicBezTo>
                <a:cubicBezTo>
                  <a:pt x="1705443" y="148574"/>
                  <a:pt x="1722967" y="150912"/>
                  <a:pt x="1739900" y="155145"/>
                </a:cubicBezTo>
                <a:cubicBezTo>
                  <a:pt x="1752600" y="167845"/>
                  <a:pt x="1763385" y="182806"/>
                  <a:pt x="1778000" y="193245"/>
                </a:cubicBezTo>
                <a:cubicBezTo>
                  <a:pt x="1805463" y="212862"/>
                  <a:pt x="1835808" y="220981"/>
                  <a:pt x="1866900" y="231345"/>
                </a:cubicBezTo>
                <a:cubicBezTo>
                  <a:pt x="1907152" y="291722"/>
                  <a:pt x="1877820" y="264618"/>
                  <a:pt x="1968500" y="294845"/>
                </a:cubicBezTo>
                <a:lnTo>
                  <a:pt x="2006600" y="307545"/>
                </a:lnTo>
                <a:cubicBezTo>
                  <a:pt x="2015067" y="320245"/>
                  <a:pt x="2019057" y="337555"/>
                  <a:pt x="2032000" y="345645"/>
                </a:cubicBezTo>
                <a:cubicBezTo>
                  <a:pt x="2054704" y="359835"/>
                  <a:pt x="2084253" y="359071"/>
                  <a:pt x="2108200" y="371045"/>
                </a:cubicBezTo>
                <a:lnTo>
                  <a:pt x="2159000" y="396445"/>
                </a:lnTo>
                <a:cubicBezTo>
                  <a:pt x="2283271" y="582852"/>
                  <a:pt x="2157096" y="386763"/>
                  <a:pt x="2235200" y="523445"/>
                </a:cubicBezTo>
                <a:cubicBezTo>
                  <a:pt x="2274591" y="592379"/>
                  <a:pt x="2250015" y="529791"/>
                  <a:pt x="2273300" y="599645"/>
                </a:cubicBezTo>
                <a:cubicBezTo>
                  <a:pt x="2264833" y="718178"/>
                  <a:pt x="2258992" y="836928"/>
                  <a:pt x="2247900" y="955245"/>
                </a:cubicBezTo>
                <a:cubicBezTo>
                  <a:pt x="2246271" y="972623"/>
                  <a:pt x="2242076" y="990002"/>
                  <a:pt x="2235200" y="1006045"/>
                </a:cubicBezTo>
                <a:cubicBezTo>
                  <a:pt x="2229187" y="1020074"/>
                  <a:pt x="2218267" y="1031445"/>
                  <a:pt x="2209800" y="1044145"/>
                </a:cubicBezTo>
                <a:cubicBezTo>
                  <a:pt x="2181249" y="1158348"/>
                  <a:pt x="2220030" y="1024179"/>
                  <a:pt x="2159000" y="1158445"/>
                </a:cubicBezTo>
                <a:cubicBezTo>
                  <a:pt x="2147921" y="1182819"/>
                  <a:pt x="2142067" y="1209245"/>
                  <a:pt x="2133600" y="1234645"/>
                </a:cubicBezTo>
                <a:cubicBezTo>
                  <a:pt x="2129367" y="1247345"/>
                  <a:pt x="2128326" y="1261606"/>
                  <a:pt x="2120900" y="1272745"/>
                </a:cubicBezTo>
                <a:cubicBezTo>
                  <a:pt x="2112433" y="1285445"/>
                  <a:pt x="2102326" y="1297193"/>
                  <a:pt x="2095500" y="1310845"/>
                </a:cubicBezTo>
                <a:cubicBezTo>
                  <a:pt x="2078346" y="1345152"/>
                  <a:pt x="2077904" y="1390025"/>
                  <a:pt x="2070100" y="1425145"/>
                </a:cubicBezTo>
                <a:cubicBezTo>
                  <a:pt x="2061337" y="1464580"/>
                  <a:pt x="2054834" y="1467094"/>
                  <a:pt x="2032000" y="1501345"/>
                </a:cubicBezTo>
                <a:cubicBezTo>
                  <a:pt x="2024221" y="1548018"/>
                  <a:pt x="2017250" y="1594895"/>
                  <a:pt x="2006600" y="1641045"/>
                </a:cubicBezTo>
                <a:cubicBezTo>
                  <a:pt x="1998750" y="1675060"/>
                  <a:pt x="1989667" y="1708778"/>
                  <a:pt x="1981200" y="1742645"/>
                </a:cubicBezTo>
                <a:cubicBezTo>
                  <a:pt x="1976967" y="1759578"/>
                  <a:pt x="1976306" y="1777833"/>
                  <a:pt x="1968500" y="1793445"/>
                </a:cubicBezTo>
                <a:cubicBezTo>
                  <a:pt x="1936274" y="1857897"/>
                  <a:pt x="1953602" y="1828493"/>
                  <a:pt x="1917700" y="1882345"/>
                </a:cubicBezTo>
                <a:cubicBezTo>
                  <a:pt x="1910601" y="1910742"/>
                  <a:pt x="1891968" y="1990793"/>
                  <a:pt x="1879600" y="2009345"/>
                </a:cubicBezTo>
                <a:cubicBezTo>
                  <a:pt x="1871133" y="2022045"/>
                  <a:pt x="1861026" y="2033793"/>
                  <a:pt x="1854200" y="2047445"/>
                </a:cubicBezTo>
                <a:cubicBezTo>
                  <a:pt x="1848213" y="2059419"/>
                  <a:pt x="1845178" y="2072673"/>
                  <a:pt x="1841500" y="2085545"/>
                </a:cubicBezTo>
                <a:cubicBezTo>
                  <a:pt x="1826344" y="2138592"/>
                  <a:pt x="1826080" y="2152668"/>
                  <a:pt x="1816100" y="2212545"/>
                </a:cubicBezTo>
                <a:cubicBezTo>
                  <a:pt x="1811867" y="2335312"/>
                  <a:pt x="1810613" y="2458217"/>
                  <a:pt x="1803400" y="2580845"/>
                </a:cubicBezTo>
                <a:cubicBezTo>
                  <a:pt x="1802132" y="2602394"/>
                  <a:pt x="1797526" y="2623867"/>
                  <a:pt x="1790700" y="2644345"/>
                </a:cubicBezTo>
                <a:cubicBezTo>
                  <a:pt x="1784713" y="2662306"/>
                  <a:pt x="1773767" y="2678212"/>
                  <a:pt x="1765300" y="2695145"/>
                </a:cubicBezTo>
                <a:cubicBezTo>
                  <a:pt x="1732068" y="2894536"/>
                  <a:pt x="1777514" y="2646287"/>
                  <a:pt x="1727200" y="2847545"/>
                </a:cubicBezTo>
                <a:cubicBezTo>
                  <a:pt x="1712860" y="2904906"/>
                  <a:pt x="1714102" y="2924143"/>
                  <a:pt x="1663700" y="2974545"/>
                </a:cubicBezTo>
                <a:cubicBezTo>
                  <a:pt x="1651000" y="2987245"/>
                  <a:pt x="1641194" y="3003734"/>
                  <a:pt x="1625600" y="3012645"/>
                </a:cubicBezTo>
                <a:cubicBezTo>
                  <a:pt x="1610445" y="3021305"/>
                  <a:pt x="1591359" y="3019825"/>
                  <a:pt x="1574800" y="3025345"/>
                </a:cubicBezTo>
                <a:cubicBezTo>
                  <a:pt x="1553173" y="3032554"/>
                  <a:pt x="1531690" y="3040550"/>
                  <a:pt x="1511300" y="3050745"/>
                </a:cubicBezTo>
                <a:cubicBezTo>
                  <a:pt x="1497648" y="3057571"/>
                  <a:pt x="1487148" y="3069946"/>
                  <a:pt x="1473200" y="3076145"/>
                </a:cubicBezTo>
                <a:cubicBezTo>
                  <a:pt x="1448734" y="3087019"/>
                  <a:pt x="1397000" y="3101545"/>
                  <a:pt x="1397000" y="3101545"/>
                </a:cubicBezTo>
                <a:cubicBezTo>
                  <a:pt x="1354667" y="3097312"/>
                  <a:pt x="1311600" y="3097759"/>
                  <a:pt x="1270000" y="3088845"/>
                </a:cubicBezTo>
                <a:cubicBezTo>
                  <a:pt x="1217267" y="3077545"/>
                  <a:pt x="1225505" y="3057076"/>
                  <a:pt x="1181100" y="3038045"/>
                </a:cubicBezTo>
                <a:cubicBezTo>
                  <a:pt x="1165057" y="3031169"/>
                  <a:pt x="1147233" y="3029578"/>
                  <a:pt x="1130300" y="3025345"/>
                </a:cubicBezTo>
                <a:cubicBezTo>
                  <a:pt x="1121833" y="3012645"/>
                  <a:pt x="1115693" y="2998038"/>
                  <a:pt x="1104900" y="2987245"/>
                </a:cubicBezTo>
                <a:cubicBezTo>
                  <a:pt x="1043917" y="2926262"/>
                  <a:pt x="1044682" y="3006510"/>
                  <a:pt x="977900" y="2872945"/>
                </a:cubicBezTo>
                <a:cubicBezTo>
                  <a:pt x="969433" y="2856012"/>
                  <a:pt x="963504" y="2837551"/>
                  <a:pt x="952500" y="2822145"/>
                </a:cubicBezTo>
                <a:cubicBezTo>
                  <a:pt x="942061" y="2807530"/>
                  <a:pt x="925898" y="2797843"/>
                  <a:pt x="914400" y="2784045"/>
                </a:cubicBezTo>
                <a:cubicBezTo>
                  <a:pt x="904629" y="2772319"/>
                  <a:pt x="897467" y="2758645"/>
                  <a:pt x="889000" y="2745945"/>
                </a:cubicBezTo>
                <a:cubicBezTo>
                  <a:pt x="884767" y="2729012"/>
                  <a:pt x="883176" y="2711188"/>
                  <a:pt x="876300" y="2695145"/>
                </a:cubicBezTo>
                <a:cubicBezTo>
                  <a:pt x="870287" y="2681116"/>
                  <a:pt x="857726" y="2670697"/>
                  <a:pt x="850900" y="2657045"/>
                </a:cubicBezTo>
                <a:cubicBezTo>
                  <a:pt x="840705" y="2636655"/>
                  <a:pt x="833291" y="2614970"/>
                  <a:pt x="825500" y="2593545"/>
                </a:cubicBezTo>
                <a:cubicBezTo>
                  <a:pt x="816350" y="2568383"/>
                  <a:pt x="808567" y="2542745"/>
                  <a:pt x="800100" y="2517345"/>
                </a:cubicBezTo>
                <a:cubicBezTo>
                  <a:pt x="795867" y="2504645"/>
                  <a:pt x="790647" y="2492232"/>
                  <a:pt x="787400" y="2479245"/>
                </a:cubicBezTo>
                <a:cubicBezTo>
                  <a:pt x="780955" y="2453466"/>
                  <a:pt x="772932" y="2415852"/>
                  <a:pt x="762000" y="2390345"/>
                </a:cubicBezTo>
                <a:cubicBezTo>
                  <a:pt x="729104" y="2313588"/>
                  <a:pt x="747641" y="2365218"/>
                  <a:pt x="711200" y="2301445"/>
                </a:cubicBezTo>
                <a:cubicBezTo>
                  <a:pt x="701807" y="2285007"/>
                  <a:pt x="695193" y="2267083"/>
                  <a:pt x="685800" y="2250645"/>
                </a:cubicBezTo>
                <a:cubicBezTo>
                  <a:pt x="678227" y="2237393"/>
                  <a:pt x="667973" y="2225797"/>
                  <a:pt x="660400" y="2212545"/>
                </a:cubicBezTo>
                <a:cubicBezTo>
                  <a:pt x="651007" y="2196107"/>
                  <a:pt x="646004" y="2177151"/>
                  <a:pt x="635000" y="2161745"/>
                </a:cubicBezTo>
                <a:cubicBezTo>
                  <a:pt x="624561" y="2147130"/>
                  <a:pt x="608398" y="2137443"/>
                  <a:pt x="596900" y="2123645"/>
                </a:cubicBezTo>
                <a:cubicBezTo>
                  <a:pt x="587129" y="2111919"/>
                  <a:pt x="578326" y="2099197"/>
                  <a:pt x="571500" y="2085545"/>
                </a:cubicBezTo>
                <a:cubicBezTo>
                  <a:pt x="552583" y="2047711"/>
                  <a:pt x="565113" y="2033643"/>
                  <a:pt x="533400" y="1996645"/>
                </a:cubicBezTo>
                <a:cubicBezTo>
                  <a:pt x="519625" y="1980574"/>
                  <a:pt x="499533" y="1971245"/>
                  <a:pt x="482600" y="1958545"/>
                </a:cubicBezTo>
                <a:cubicBezTo>
                  <a:pt x="446139" y="1812702"/>
                  <a:pt x="497123" y="1992432"/>
                  <a:pt x="444500" y="1869645"/>
                </a:cubicBezTo>
                <a:cubicBezTo>
                  <a:pt x="411696" y="1793103"/>
                  <a:pt x="460666" y="1838089"/>
                  <a:pt x="393700" y="1793445"/>
                </a:cubicBezTo>
                <a:lnTo>
                  <a:pt x="355600" y="1679145"/>
                </a:lnTo>
                <a:cubicBezTo>
                  <a:pt x="351367" y="1666445"/>
                  <a:pt x="355600" y="1645278"/>
                  <a:pt x="342900" y="1641045"/>
                </a:cubicBezTo>
                <a:lnTo>
                  <a:pt x="304800" y="1628345"/>
                </a:lnTo>
                <a:cubicBezTo>
                  <a:pt x="296333" y="1602945"/>
                  <a:pt x="300819" y="1568209"/>
                  <a:pt x="279400" y="1552145"/>
                </a:cubicBezTo>
                <a:cubicBezTo>
                  <a:pt x="211667" y="1501345"/>
                  <a:pt x="241300" y="1530978"/>
                  <a:pt x="190500" y="1463245"/>
                </a:cubicBezTo>
                <a:cubicBezTo>
                  <a:pt x="161900" y="1377445"/>
                  <a:pt x="201564" y="1470447"/>
                  <a:pt x="139700" y="1399745"/>
                </a:cubicBezTo>
                <a:cubicBezTo>
                  <a:pt x="119598" y="1376771"/>
                  <a:pt x="98553" y="1352505"/>
                  <a:pt x="88900" y="1323545"/>
                </a:cubicBezTo>
                <a:cubicBezTo>
                  <a:pt x="84667" y="1310845"/>
                  <a:pt x="83626" y="1296584"/>
                  <a:pt x="76200" y="1285445"/>
                </a:cubicBezTo>
                <a:cubicBezTo>
                  <a:pt x="66237" y="1270501"/>
                  <a:pt x="50800" y="1260045"/>
                  <a:pt x="38100" y="1247345"/>
                </a:cubicBezTo>
                <a:cubicBezTo>
                  <a:pt x="1907" y="1138766"/>
                  <a:pt x="16021" y="1197712"/>
                  <a:pt x="0" y="1069545"/>
                </a:cubicBezTo>
                <a:cubicBezTo>
                  <a:pt x="4233" y="963712"/>
                  <a:pt x="2498" y="857470"/>
                  <a:pt x="12700" y="752045"/>
                </a:cubicBezTo>
                <a:cubicBezTo>
                  <a:pt x="15279" y="725396"/>
                  <a:pt x="15823" y="690697"/>
                  <a:pt x="38100" y="675845"/>
                </a:cubicBezTo>
                <a:lnTo>
                  <a:pt x="76200" y="650445"/>
                </a:lnTo>
                <a:cubicBezTo>
                  <a:pt x="105616" y="562197"/>
                  <a:pt x="63500" y="605995"/>
                  <a:pt x="76200" y="574245"/>
                </a:cubicBez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0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galow\Desktop\QQ截图201309081231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" y="3573016"/>
            <a:ext cx="34861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520505" y="3756075"/>
            <a:ext cx="3560955" cy="2058937"/>
          </a:xfrm>
          <a:custGeom>
            <a:avLst/>
            <a:gdLst>
              <a:gd name="connsiteX0" fmla="*/ 1491175 w 3560955"/>
              <a:gd name="connsiteY0" fmla="*/ 126609 h 2405575"/>
              <a:gd name="connsiteX1" fmla="*/ 1434904 w 3560955"/>
              <a:gd name="connsiteY1" fmla="*/ 407963 h 2405575"/>
              <a:gd name="connsiteX2" fmla="*/ 1392701 w 3560955"/>
              <a:gd name="connsiteY2" fmla="*/ 506437 h 2405575"/>
              <a:gd name="connsiteX3" fmla="*/ 1378633 w 3560955"/>
              <a:gd name="connsiteY3" fmla="*/ 548640 h 2405575"/>
              <a:gd name="connsiteX4" fmla="*/ 1294227 w 3560955"/>
              <a:gd name="connsiteY4" fmla="*/ 590843 h 2405575"/>
              <a:gd name="connsiteX5" fmla="*/ 1252024 w 3560955"/>
              <a:gd name="connsiteY5" fmla="*/ 633046 h 2405575"/>
              <a:gd name="connsiteX6" fmla="*/ 1195753 w 3560955"/>
              <a:gd name="connsiteY6" fmla="*/ 647114 h 2405575"/>
              <a:gd name="connsiteX7" fmla="*/ 1181686 w 3560955"/>
              <a:gd name="connsiteY7" fmla="*/ 689317 h 2405575"/>
              <a:gd name="connsiteX8" fmla="*/ 1111347 w 3560955"/>
              <a:gd name="connsiteY8" fmla="*/ 703384 h 2405575"/>
              <a:gd name="connsiteX9" fmla="*/ 1069144 w 3560955"/>
              <a:gd name="connsiteY9" fmla="*/ 731520 h 2405575"/>
              <a:gd name="connsiteX10" fmla="*/ 1012873 w 3560955"/>
              <a:gd name="connsiteY10" fmla="*/ 773723 h 2405575"/>
              <a:gd name="connsiteX11" fmla="*/ 956603 w 3560955"/>
              <a:gd name="connsiteY11" fmla="*/ 787791 h 2405575"/>
              <a:gd name="connsiteX12" fmla="*/ 914400 w 3560955"/>
              <a:gd name="connsiteY12" fmla="*/ 801858 h 2405575"/>
              <a:gd name="connsiteX13" fmla="*/ 815926 w 3560955"/>
              <a:gd name="connsiteY13" fmla="*/ 886264 h 2405575"/>
              <a:gd name="connsiteX14" fmla="*/ 717452 w 3560955"/>
              <a:gd name="connsiteY14" fmla="*/ 928468 h 2405575"/>
              <a:gd name="connsiteX15" fmla="*/ 647113 w 3560955"/>
              <a:gd name="connsiteY15" fmla="*/ 984738 h 2405575"/>
              <a:gd name="connsiteX16" fmla="*/ 590843 w 3560955"/>
              <a:gd name="connsiteY16" fmla="*/ 1012874 h 2405575"/>
              <a:gd name="connsiteX17" fmla="*/ 548640 w 3560955"/>
              <a:gd name="connsiteY17" fmla="*/ 1055077 h 2405575"/>
              <a:gd name="connsiteX18" fmla="*/ 492369 w 3560955"/>
              <a:gd name="connsiteY18" fmla="*/ 1069144 h 2405575"/>
              <a:gd name="connsiteX19" fmla="*/ 450166 w 3560955"/>
              <a:gd name="connsiteY19" fmla="*/ 1083212 h 2405575"/>
              <a:gd name="connsiteX20" fmla="*/ 351692 w 3560955"/>
              <a:gd name="connsiteY20" fmla="*/ 1125415 h 2405575"/>
              <a:gd name="connsiteX21" fmla="*/ 267286 w 3560955"/>
              <a:gd name="connsiteY21" fmla="*/ 1181686 h 2405575"/>
              <a:gd name="connsiteX22" fmla="*/ 154744 w 3560955"/>
              <a:gd name="connsiteY22" fmla="*/ 1266092 h 2405575"/>
              <a:gd name="connsiteX23" fmla="*/ 70338 w 3560955"/>
              <a:gd name="connsiteY23" fmla="*/ 1308295 h 2405575"/>
              <a:gd name="connsiteX24" fmla="*/ 14067 w 3560955"/>
              <a:gd name="connsiteY24" fmla="*/ 1378634 h 2405575"/>
              <a:gd name="connsiteX25" fmla="*/ 0 w 3560955"/>
              <a:gd name="connsiteY25" fmla="*/ 1434904 h 2405575"/>
              <a:gd name="connsiteX26" fmla="*/ 28135 w 3560955"/>
              <a:gd name="connsiteY26" fmla="*/ 1786597 h 2405575"/>
              <a:gd name="connsiteX27" fmla="*/ 42203 w 3560955"/>
              <a:gd name="connsiteY27" fmla="*/ 1842868 h 2405575"/>
              <a:gd name="connsiteX28" fmla="*/ 84406 w 3560955"/>
              <a:gd name="connsiteY28" fmla="*/ 1885071 h 2405575"/>
              <a:gd name="connsiteX29" fmla="*/ 154744 w 3560955"/>
              <a:gd name="connsiteY29" fmla="*/ 1969477 h 2405575"/>
              <a:gd name="connsiteX30" fmla="*/ 211015 w 3560955"/>
              <a:gd name="connsiteY30" fmla="*/ 2039815 h 2405575"/>
              <a:gd name="connsiteX31" fmla="*/ 239150 w 3560955"/>
              <a:gd name="connsiteY31" fmla="*/ 2067951 h 2405575"/>
              <a:gd name="connsiteX32" fmla="*/ 267286 w 3560955"/>
              <a:gd name="connsiteY32" fmla="*/ 2110154 h 2405575"/>
              <a:gd name="connsiteX33" fmla="*/ 309489 w 3560955"/>
              <a:gd name="connsiteY33" fmla="*/ 2124221 h 2405575"/>
              <a:gd name="connsiteX34" fmla="*/ 436098 w 3560955"/>
              <a:gd name="connsiteY34" fmla="*/ 2180492 h 2405575"/>
              <a:gd name="connsiteX35" fmla="*/ 478301 w 3560955"/>
              <a:gd name="connsiteY35" fmla="*/ 2208628 h 2405575"/>
              <a:gd name="connsiteX36" fmla="*/ 562707 w 3560955"/>
              <a:gd name="connsiteY36" fmla="*/ 2236763 h 2405575"/>
              <a:gd name="connsiteX37" fmla="*/ 604910 w 3560955"/>
              <a:gd name="connsiteY37" fmla="*/ 2250831 h 2405575"/>
              <a:gd name="connsiteX38" fmla="*/ 661181 w 3560955"/>
              <a:gd name="connsiteY38" fmla="*/ 2278966 h 2405575"/>
              <a:gd name="connsiteX39" fmla="*/ 717452 w 3560955"/>
              <a:gd name="connsiteY39" fmla="*/ 2293034 h 2405575"/>
              <a:gd name="connsiteX40" fmla="*/ 759655 w 3560955"/>
              <a:gd name="connsiteY40" fmla="*/ 2307101 h 2405575"/>
              <a:gd name="connsiteX41" fmla="*/ 914400 w 3560955"/>
              <a:gd name="connsiteY41" fmla="*/ 2349304 h 2405575"/>
              <a:gd name="connsiteX42" fmla="*/ 956603 w 3560955"/>
              <a:gd name="connsiteY42" fmla="*/ 2363372 h 2405575"/>
              <a:gd name="connsiteX43" fmla="*/ 1139483 w 3560955"/>
              <a:gd name="connsiteY43" fmla="*/ 2405575 h 2405575"/>
              <a:gd name="connsiteX44" fmla="*/ 1561513 w 3560955"/>
              <a:gd name="connsiteY44" fmla="*/ 2377440 h 2405575"/>
              <a:gd name="connsiteX45" fmla="*/ 1603717 w 3560955"/>
              <a:gd name="connsiteY45" fmla="*/ 2349304 h 2405575"/>
              <a:gd name="connsiteX46" fmla="*/ 1645920 w 3560955"/>
              <a:gd name="connsiteY46" fmla="*/ 2335237 h 2405575"/>
              <a:gd name="connsiteX47" fmla="*/ 1758461 w 3560955"/>
              <a:gd name="connsiteY47" fmla="*/ 2236763 h 2405575"/>
              <a:gd name="connsiteX48" fmla="*/ 1828800 w 3560955"/>
              <a:gd name="connsiteY48" fmla="*/ 2138289 h 2405575"/>
              <a:gd name="connsiteX49" fmla="*/ 1842867 w 3560955"/>
              <a:gd name="connsiteY49" fmla="*/ 2096086 h 2405575"/>
              <a:gd name="connsiteX50" fmla="*/ 1871003 w 3560955"/>
              <a:gd name="connsiteY50" fmla="*/ 2025748 h 2405575"/>
              <a:gd name="connsiteX51" fmla="*/ 1955409 w 3560955"/>
              <a:gd name="connsiteY51" fmla="*/ 1899138 h 2405575"/>
              <a:gd name="connsiteX52" fmla="*/ 1969477 w 3560955"/>
              <a:gd name="connsiteY52" fmla="*/ 1842868 h 2405575"/>
              <a:gd name="connsiteX53" fmla="*/ 1997612 w 3560955"/>
              <a:gd name="connsiteY53" fmla="*/ 1758461 h 2405575"/>
              <a:gd name="connsiteX54" fmla="*/ 2011680 w 3560955"/>
              <a:gd name="connsiteY54" fmla="*/ 1702191 h 2405575"/>
              <a:gd name="connsiteX55" fmla="*/ 2039815 w 3560955"/>
              <a:gd name="connsiteY55" fmla="*/ 1645920 h 2405575"/>
              <a:gd name="connsiteX56" fmla="*/ 2067950 w 3560955"/>
              <a:gd name="connsiteY56" fmla="*/ 1364566 h 2405575"/>
              <a:gd name="connsiteX57" fmla="*/ 2096086 w 3560955"/>
              <a:gd name="connsiteY57" fmla="*/ 1266092 h 2405575"/>
              <a:gd name="connsiteX58" fmla="*/ 2138289 w 3560955"/>
              <a:gd name="connsiteY58" fmla="*/ 1223889 h 2405575"/>
              <a:gd name="connsiteX59" fmla="*/ 2180492 w 3560955"/>
              <a:gd name="connsiteY59" fmla="*/ 1139483 h 2405575"/>
              <a:gd name="connsiteX60" fmla="*/ 2250830 w 3560955"/>
              <a:gd name="connsiteY60" fmla="*/ 1069144 h 2405575"/>
              <a:gd name="connsiteX61" fmla="*/ 2335237 w 3560955"/>
              <a:gd name="connsiteY61" fmla="*/ 1041009 h 2405575"/>
              <a:gd name="connsiteX62" fmla="*/ 2588455 w 3560955"/>
              <a:gd name="connsiteY62" fmla="*/ 1012874 h 2405575"/>
              <a:gd name="connsiteX63" fmla="*/ 2926080 w 3560955"/>
              <a:gd name="connsiteY63" fmla="*/ 970671 h 2405575"/>
              <a:gd name="connsiteX64" fmla="*/ 3010486 w 3560955"/>
              <a:gd name="connsiteY64" fmla="*/ 956603 h 2405575"/>
              <a:gd name="connsiteX65" fmla="*/ 3066757 w 3560955"/>
              <a:gd name="connsiteY65" fmla="*/ 942535 h 2405575"/>
              <a:gd name="connsiteX66" fmla="*/ 3137095 w 3560955"/>
              <a:gd name="connsiteY66" fmla="*/ 928468 h 2405575"/>
              <a:gd name="connsiteX67" fmla="*/ 3249637 w 3560955"/>
              <a:gd name="connsiteY67" fmla="*/ 900332 h 2405575"/>
              <a:gd name="connsiteX68" fmla="*/ 3376246 w 3560955"/>
              <a:gd name="connsiteY68" fmla="*/ 872197 h 2405575"/>
              <a:gd name="connsiteX69" fmla="*/ 3418449 w 3560955"/>
              <a:gd name="connsiteY69" fmla="*/ 815926 h 2405575"/>
              <a:gd name="connsiteX70" fmla="*/ 3460652 w 3560955"/>
              <a:gd name="connsiteY70" fmla="*/ 801858 h 2405575"/>
              <a:gd name="connsiteX71" fmla="*/ 3502855 w 3560955"/>
              <a:gd name="connsiteY71" fmla="*/ 773723 h 2405575"/>
              <a:gd name="connsiteX72" fmla="*/ 3559126 w 3560955"/>
              <a:gd name="connsiteY72" fmla="*/ 675249 h 2405575"/>
              <a:gd name="connsiteX73" fmla="*/ 3545058 w 3560955"/>
              <a:gd name="connsiteY73" fmla="*/ 562708 h 2405575"/>
              <a:gd name="connsiteX74" fmla="*/ 3488787 w 3560955"/>
              <a:gd name="connsiteY74" fmla="*/ 548640 h 2405575"/>
              <a:gd name="connsiteX75" fmla="*/ 3390313 w 3560955"/>
              <a:gd name="connsiteY75" fmla="*/ 520504 h 2405575"/>
              <a:gd name="connsiteX76" fmla="*/ 3137095 w 3560955"/>
              <a:gd name="connsiteY76" fmla="*/ 478301 h 2405575"/>
              <a:gd name="connsiteX77" fmla="*/ 2869809 w 3560955"/>
              <a:gd name="connsiteY77" fmla="*/ 492369 h 2405575"/>
              <a:gd name="connsiteX78" fmla="*/ 2827606 w 3560955"/>
              <a:gd name="connsiteY78" fmla="*/ 520504 h 2405575"/>
              <a:gd name="connsiteX79" fmla="*/ 2743200 w 3560955"/>
              <a:gd name="connsiteY79" fmla="*/ 548640 h 2405575"/>
              <a:gd name="connsiteX80" fmla="*/ 2700997 w 3560955"/>
              <a:gd name="connsiteY80" fmla="*/ 562708 h 2405575"/>
              <a:gd name="connsiteX81" fmla="*/ 2672861 w 3560955"/>
              <a:gd name="connsiteY81" fmla="*/ 590843 h 2405575"/>
              <a:gd name="connsiteX82" fmla="*/ 2602523 w 3560955"/>
              <a:gd name="connsiteY82" fmla="*/ 604911 h 2405575"/>
              <a:gd name="connsiteX83" fmla="*/ 2560320 w 3560955"/>
              <a:gd name="connsiteY83" fmla="*/ 618978 h 2405575"/>
              <a:gd name="connsiteX84" fmla="*/ 2236763 w 3560955"/>
              <a:gd name="connsiteY84" fmla="*/ 604911 h 2405575"/>
              <a:gd name="connsiteX85" fmla="*/ 2166424 w 3560955"/>
              <a:gd name="connsiteY85" fmla="*/ 576775 h 2405575"/>
              <a:gd name="connsiteX86" fmla="*/ 2067950 w 3560955"/>
              <a:gd name="connsiteY86" fmla="*/ 548640 h 2405575"/>
              <a:gd name="connsiteX87" fmla="*/ 1983544 w 3560955"/>
              <a:gd name="connsiteY87" fmla="*/ 492369 h 2405575"/>
              <a:gd name="connsiteX88" fmla="*/ 1941341 w 3560955"/>
              <a:gd name="connsiteY88" fmla="*/ 478301 h 2405575"/>
              <a:gd name="connsiteX89" fmla="*/ 1842867 w 3560955"/>
              <a:gd name="connsiteY89" fmla="*/ 365760 h 2405575"/>
              <a:gd name="connsiteX90" fmla="*/ 1772529 w 3560955"/>
              <a:gd name="connsiteY90" fmla="*/ 211015 h 2405575"/>
              <a:gd name="connsiteX91" fmla="*/ 1744393 w 3560955"/>
              <a:gd name="connsiteY91" fmla="*/ 182880 h 2405575"/>
              <a:gd name="connsiteX92" fmla="*/ 1716258 w 3560955"/>
              <a:gd name="connsiteY92" fmla="*/ 98474 h 2405575"/>
              <a:gd name="connsiteX93" fmla="*/ 1674055 w 3560955"/>
              <a:gd name="connsiteY93" fmla="*/ 14068 h 2405575"/>
              <a:gd name="connsiteX94" fmla="*/ 1603717 w 3560955"/>
              <a:gd name="connsiteY94" fmla="*/ 0 h 2405575"/>
              <a:gd name="connsiteX95" fmla="*/ 1547446 w 3560955"/>
              <a:gd name="connsiteY95" fmla="*/ 28135 h 2405575"/>
              <a:gd name="connsiteX96" fmla="*/ 1505243 w 3560955"/>
              <a:gd name="connsiteY96" fmla="*/ 42203 h 2405575"/>
              <a:gd name="connsiteX97" fmla="*/ 1491175 w 3560955"/>
              <a:gd name="connsiteY97" fmla="*/ 182880 h 24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560955" h="2405575">
                <a:moveTo>
                  <a:pt x="1491175" y="126609"/>
                </a:moveTo>
                <a:cubicBezTo>
                  <a:pt x="1467680" y="314568"/>
                  <a:pt x="1489702" y="175070"/>
                  <a:pt x="1434904" y="407963"/>
                </a:cubicBezTo>
                <a:cubicBezTo>
                  <a:pt x="1414389" y="495154"/>
                  <a:pt x="1439878" y="459260"/>
                  <a:pt x="1392701" y="506437"/>
                </a:cubicBezTo>
                <a:cubicBezTo>
                  <a:pt x="1388012" y="520505"/>
                  <a:pt x="1387896" y="537061"/>
                  <a:pt x="1378633" y="548640"/>
                </a:cubicBezTo>
                <a:cubicBezTo>
                  <a:pt x="1358800" y="573431"/>
                  <a:pt x="1322028" y="581576"/>
                  <a:pt x="1294227" y="590843"/>
                </a:cubicBezTo>
                <a:cubicBezTo>
                  <a:pt x="1280159" y="604911"/>
                  <a:pt x="1269297" y="623175"/>
                  <a:pt x="1252024" y="633046"/>
                </a:cubicBezTo>
                <a:cubicBezTo>
                  <a:pt x="1235237" y="642639"/>
                  <a:pt x="1210850" y="635036"/>
                  <a:pt x="1195753" y="647114"/>
                </a:cubicBezTo>
                <a:cubicBezTo>
                  <a:pt x="1184174" y="656377"/>
                  <a:pt x="1194024" y="681092"/>
                  <a:pt x="1181686" y="689317"/>
                </a:cubicBezTo>
                <a:cubicBezTo>
                  <a:pt x="1161791" y="702580"/>
                  <a:pt x="1134793" y="698695"/>
                  <a:pt x="1111347" y="703384"/>
                </a:cubicBezTo>
                <a:cubicBezTo>
                  <a:pt x="1097279" y="712763"/>
                  <a:pt x="1082902" y="721693"/>
                  <a:pt x="1069144" y="731520"/>
                </a:cubicBezTo>
                <a:cubicBezTo>
                  <a:pt x="1050065" y="745148"/>
                  <a:pt x="1033844" y="763237"/>
                  <a:pt x="1012873" y="773723"/>
                </a:cubicBezTo>
                <a:cubicBezTo>
                  <a:pt x="995580" y="782369"/>
                  <a:pt x="975193" y="782480"/>
                  <a:pt x="956603" y="787791"/>
                </a:cubicBezTo>
                <a:cubicBezTo>
                  <a:pt x="942345" y="791865"/>
                  <a:pt x="928468" y="797169"/>
                  <a:pt x="914400" y="801858"/>
                </a:cubicBezTo>
                <a:cubicBezTo>
                  <a:pt x="879291" y="836967"/>
                  <a:pt x="864344" y="853985"/>
                  <a:pt x="815926" y="886264"/>
                </a:cubicBezTo>
                <a:cubicBezTo>
                  <a:pt x="728106" y="944811"/>
                  <a:pt x="792480" y="890954"/>
                  <a:pt x="717452" y="928468"/>
                </a:cubicBezTo>
                <a:cubicBezTo>
                  <a:pt x="615250" y="979569"/>
                  <a:pt x="725614" y="932403"/>
                  <a:pt x="647113" y="984738"/>
                </a:cubicBezTo>
                <a:cubicBezTo>
                  <a:pt x="629664" y="996371"/>
                  <a:pt x="607907" y="1000685"/>
                  <a:pt x="590843" y="1012874"/>
                </a:cubicBezTo>
                <a:cubicBezTo>
                  <a:pt x="574654" y="1024438"/>
                  <a:pt x="565913" y="1045207"/>
                  <a:pt x="548640" y="1055077"/>
                </a:cubicBezTo>
                <a:cubicBezTo>
                  <a:pt x="531853" y="1064669"/>
                  <a:pt x="510959" y="1063833"/>
                  <a:pt x="492369" y="1069144"/>
                </a:cubicBezTo>
                <a:cubicBezTo>
                  <a:pt x="478111" y="1073218"/>
                  <a:pt x="463796" y="1077371"/>
                  <a:pt x="450166" y="1083212"/>
                </a:cubicBezTo>
                <a:cubicBezTo>
                  <a:pt x="328495" y="1135358"/>
                  <a:pt x="450656" y="1092429"/>
                  <a:pt x="351692" y="1125415"/>
                </a:cubicBezTo>
                <a:cubicBezTo>
                  <a:pt x="287187" y="1189922"/>
                  <a:pt x="369480" y="1113558"/>
                  <a:pt x="267286" y="1181686"/>
                </a:cubicBezTo>
                <a:cubicBezTo>
                  <a:pt x="200629" y="1226123"/>
                  <a:pt x="287433" y="1221861"/>
                  <a:pt x="154744" y="1266092"/>
                </a:cubicBezTo>
                <a:cubicBezTo>
                  <a:pt x="96501" y="1285507"/>
                  <a:pt x="124879" y="1271935"/>
                  <a:pt x="70338" y="1308295"/>
                </a:cubicBezTo>
                <a:cubicBezTo>
                  <a:pt x="24346" y="1446266"/>
                  <a:pt x="98911" y="1251367"/>
                  <a:pt x="14067" y="1378634"/>
                </a:cubicBezTo>
                <a:cubicBezTo>
                  <a:pt x="3343" y="1394721"/>
                  <a:pt x="4689" y="1416147"/>
                  <a:pt x="0" y="1434904"/>
                </a:cubicBezTo>
                <a:cubicBezTo>
                  <a:pt x="9378" y="1552135"/>
                  <a:pt x="16034" y="1669616"/>
                  <a:pt x="28135" y="1786597"/>
                </a:cubicBezTo>
                <a:cubicBezTo>
                  <a:pt x="30124" y="1805829"/>
                  <a:pt x="32610" y="1826081"/>
                  <a:pt x="42203" y="1842868"/>
                </a:cubicBezTo>
                <a:cubicBezTo>
                  <a:pt x="52074" y="1860141"/>
                  <a:pt x="71459" y="1869966"/>
                  <a:pt x="84406" y="1885071"/>
                </a:cubicBezTo>
                <a:cubicBezTo>
                  <a:pt x="184739" y="2002125"/>
                  <a:pt x="81649" y="1896379"/>
                  <a:pt x="154744" y="1969477"/>
                </a:cubicBezTo>
                <a:cubicBezTo>
                  <a:pt x="177058" y="2036418"/>
                  <a:pt x="153168" y="1993537"/>
                  <a:pt x="211015" y="2039815"/>
                </a:cubicBezTo>
                <a:cubicBezTo>
                  <a:pt x="221372" y="2048101"/>
                  <a:pt x="230865" y="2057594"/>
                  <a:pt x="239150" y="2067951"/>
                </a:cubicBezTo>
                <a:cubicBezTo>
                  <a:pt x="249712" y="2081153"/>
                  <a:pt x="254083" y="2099592"/>
                  <a:pt x="267286" y="2110154"/>
                </a:cubicBezTo>
                <a:cubicBezTo>
                  <a:pt x="278865" y="2119417"/>
                  <a:pt x="295421" y="2119532"/>
                  <a:pt x="309489" y="2124221"/>
                </a:cubicBezTo>
                <a:cubicBezTo>
                  <a:pt x="405000" y="2187896"/>
                  <a:pt x="285429" y="2113528"/>
                  <a:pt x="436098" y="2180492"/>
                </a:cubicBezTo>
                <a:cubicBezTo>
                  <a:pt x="451548" y="2187359"/>
                  <a:pt x="462851" y="2201761"/>
                  <a:pt x="478301" y="2208628"/>
                </a:cubicBezTo>
                <a:cubicBezTo>
                  <a:pt x="505402" y="2220673"/>
                  <a:pt x="534572" y="2227385"/>
                  <a:pt x="562707" y="2236763"/>
                </a:cubicBezTo>
                <a:cubicBezTo>
                  <a:pt x="576775" y="2241452"/>
                  <a:pt x="591647" y="2244200"/>
                  <a:pt x="604910" y="2250831"/>
                </a:cubicBezTo>
                <a:cubicBezTo>
                  <a:pt x="623667" y="2260209"/>
                  <a:pt x="641545" y="2271603"/>
                  <a:pt x="661181" y="2278966"/>
                </a:cubicBezTo>
                <a:cubicBezTo>
                  <a:pt x="679284" y="2285755"/>
                  <a:pt x="698862" y="2287723"/>
                  <a:pt x="717452" y="2293034"/>
                </a:cubicBezTo>
                <a:cubicBezTo>
                  <a:pt x="731710" y="2297108"/>
                  <a:pt x="745771" y="2301894"/>
                  <a:pt x="759655" y="2307101"/>
                </a:cubicBezTo>
                <a:cubicBezTo>
                  <a:pt x="868099" y="2347768"/>
                  <a:pt x="791956" y="2328898"/>
                  <a:pt x="914400" y="2349304"/>
                </a:cubicBezTo>
                <a:cubicBezTo>
                  <a:pt x="928468" y="2353993"/>
                  <a:pt x="942297" y="2359470"/>
                  <a:pt x="956603" y="2363372"/>
                </a:cubicBezTo>
                <a:cubicBezTo>
                  <a:pt x="1049933" y="2388826"/>
                  <a:pt x="1057450" y="2389169"/>
                  <a:pt x="1139483" y="2405575"/>
                </a:cubicBezTo>
                <a:cubicBezTo>
                  <a:pt x="1280160" y="2396197"/>
                  <a:pt x="1421549" y="2394405"/>
                  <a:pt x="1561513" y="2377440"/>
                </a:cubicBezTo>
                <a:cubicBezTo>
                  <a:pt x="1578298" y="2375405"/>
                  <a:pt x="1588594" y="2356865"/>
                  <a:pt x="1603717" y="2349304"/>
                </a:cubicBezTo>
                <a:cubicBezTo>
                  <a:pt x="1616980" y="2342673"/>
                  <a:pt x="1631852" y="2339926"/>
                  <a:pt x="1645920" y="2335237"/>
                </a:cubicBezTo>
                <a:cubicBezTo>
                  <a:pt x="1728213" y="2252943"/>
                  <a:pt x="1688669" y="2283291"/>
                  <a:pt x="1758461" y="2236763"/>
                </a:cubicBezTo>
                <a:cubicBezTo>
                  <a:pt x="1855620" y="2042448"/>
                  <a:pt x="1714728" y="2309398"/>
                  <a:pt x="1828800" y="2138289"/>
                </a:cubicBezTo>
                <a:cubicBezTo>
                  <a:pt x="1837025" y="2125951"/>
                  <a:pt x="1837660" y="2109970"/>
                  <a:pt x="1842867" y="2096086"/>
                </a:cubicBezTo>
                <a:cubicBezTo>
                  <a:pt x="1851734" y="2072442"/>
                  <a:pt x="1858474" y="2047673"/>
                  <a:pt x="1871003" y="2025748"/>
                </a:cubicBezTo>
                <a:cubicBezTo>
                  <a:pt x="1896168" y="1981709"/>
                  <a:pt x="1955409" y="1899138"/>
                  <a:pt x="1955409" y="1899138"/>
                </a:cubicBezTo>
                <a:cubicBezTo>
                  <a:pt x="1960098" y="1880381"/>
                  <a:pt x="1963921" y="1861387"/>
                  <a:pt x="1969477" y="1842868"/>
                </a:cubicBezTo>
                <a:cubicBezTo>
                  <a:pt x="1977999" y="1814461"/>
                  <a:pt x="1990419" y="1787233"/>
                  <a:pt x="1997612" y="1758461"/>
                </a:cubicBezTo>
                <a:cubicBezTo>
                  <a:pt x="2002301" y="1739704"/>
                  <a:pt x="2004891" y="1720294"/>
                  <a:pt x="2011680" y="1702191"/>
                </a:cubicBezTo>
                <a:cubicBezTo>
                  <a:pt x="2019043" y="1682555"/>
                  <a:pt x="2030437" y="1664677"/>
                  <a:pt x="2039815" y="1645920"/>
                </a:cubicBezTo>
                <a:cubicBezTo>
                  <a:pt x="2074200" y="1473999"/>
                  <a:pt x="2033154" y="1695128"/>
                  <a:pt x="2067950" y="1364566"/>
                </a:cubicBezTo>
                <a:cubicBezTo>
                  <a:pt x="2068536" y="1358996"/>
                  <a:pt x="2089002" y="1276718"/>
                  <a:pt x="2096086" y="1266092"/>
                </a:cubicBezTo>
                <a:cubicBezTo>
                  <a:pt x="2107122" y="1249539"/>
                  <a:pt x="2124221" y="1237957"/>
                  <a:pt x="2138289" y="1223889"/>
                </a:cubicBezTo>
                <a:cubicBezTo>
                  <a:pt x="2151571" y="1184045"/>
                  <a:pt x="2151124" y="1173046"/>
                  <a:pt x="2180492" y="1139483"/>
                </a:cubicBezTo>
                <a:cubicBezTo>
                  <a:pt x="2202326" y="1114529"/>
                  <a:pt x="2222856" y="1086946"/>
                  <a:pt x="2250830" y="1069144"/>
                </a:cubicBezTo>
                <a:cubicBezTo>
                  <a:pt x="2275851" y="1053222"/>
                  <a:pt x="2305727" y="1043960"/>
                  <a:pt x="2335237" y="1041009"/>
                </a:cubicBezTo>
                <a:cubicBezTo>
                  <a:pt x="2389397" y="1035593"/>
                  <a:pt x="2528736" y="1022827"/>
                  <a:pt x="2588455" y="1012874"/>
                </a:cubicBezTo>
                <a:cubicBezTo>
                  <a:pt x="2865504" y="966699"/>
                  <a:pt x="2582567" y="995206"/>
                  <a:pt x="2926080" y="970671"/>
                </a:cubicBezTo>
                <a:cubicBezTo>
                  <a:pt x="2954215" y="965982"/>
                  <a:pt x="2982516" y="962197"/>
                  <a:pt x="3010486" y="956603"/>
                </a:cubicBezTo>
                <a:cubicBezTo>
                  <a:pt x="3029445" y="952811"/>
                  <a:pt x="3047883" y="946729"/>
                  <a:pt x="3066757" y="942535"/>
                </a:cubicBezTo>
                <a:cubicBezTo>
                  <a:pt x="3090098" y="937348"/>
                  <a:pt x="3113797" y="933844"/>
                  <a:pt x="3137095" y="928468"/>
                </a:cubicBezTo>
                <a:cubicBezTo>
                  <a:pt x="3174773" y="919773"/>
                  <a:pt x="3211959" y="909027"/>
                  <a:pt x="3249637" y="900332"/>
                </a:cubicBezTo>
                <a:cubicBezTo>
                  <a:pt x="3481942" y="846722"/>
                  <a:pt x="3181140" y="920971"/>
                  <a:pt x="3376246" y="872197"/>
                </a:cubicBezTo>
                <a:cubicBezTo>
                  <a:pt x="3390314" y="853440"/>
                  <a:pt x="3400437" y="830936"/>
                  <a:pt x="3418449" y="815926"/>
                </a:cubicBezTo>
                <a:cubicBezTo>
                  <a:pt x="3429841" y="806433"/>
                  <a:pt x="3447389" y="808490"/>
                  <a:pt x="3460652" y="801858"/>
                </a:cubicBezTo>
                <a:cubicBezTo>
                  <a:pt x="3475774" y="794297"/>
                  <a:pt x="3488787" y="783101"/>
                  <a:pt x="3502855" y="773723"/>
                </a:cubicBezTo>
                <a:cubicBezTo>
                  <a:pt x="3515213" y="755185"/>
                  <a:pt x="3557426" y="695645"/>
                  <a:pt x="3559126" y="675249"/>
                </a:cubicBezTo>
                <a:cubicBezTo>
                  <a:pt x="3562266" y="637574"/>
                  <a:pt x="3563418" y="595756"/>
                  <a:pt x="3545058" y="562708"/>
                </a:cubicBezTo>
                <a:cubicBezTo>
                  <a:pt x="3535668" y="545807"/>
                  <a:pt x="3507377" y="553952"/>
                  <a:pt x="3488787" y="548640"/>
                </a:cubicBezTo>
                <a:cubicBezTo>
                  <a:pt x="3406549" y="525143"/>
                  <a:pt x="3489255" y="542491"/>
                  <a:pt x="3390313" y="520504"/>
                </a:cubicBezTo>
                <a:cubicBezTo>
                  <a:pt x="3302026" y="500885"/>
                  <a:pt x="3233898" y="493194"/>
                  <a:pt x="3137095" y="478301"/>
                </a:cubicBezTo>
                <a:cubicBezTo>
                  <a:pt x="3048000" y="482990"/>
                  <a:pt x="2958210" y="480314"/>
                  <a:pt x="2869809" y="492369"/>
                </a:cubicBezTo>
                <a:cubicBezTo>
                  <a:pt x="2853057" y="494653"/>
                  <a:pt x="2843056" y="513637"/>
                  <a:pt x="2827606" y="520504"/>
                </a:cubicBezTo>
                <a:cubicBezTo>
                  <a:pt x="2800505" y="532549"/>
                  <a:pt x="2771335" y="539261"/>
                  <a:pt x="2743200" y="548640"/>
                </a:cubicBezTo>
                <a:lnTo>
                  <a:pt x="2700997" y="562708"/>
                </a:lnTo>
                <a:cubicBezTo>
                  <a:pt x="2691618" y="572086"/>
                  <a:pt x="2685052" y="585618"/>
                  <a:pt x="2672861" y="590843"/>
                </a:cubicBezTo>
                <a:cubicBezTo>
                  <a:pt x="2650884" y="600262"/>
                  <a:pt x="2625719" y="599112"/>
                  <a:pt x="2602523" y="604911"/>
                </a:cubicBezTo>
                <a:cubicBezTo>
                  <a:pt x="2588137" y="608507"/>
                  <a:pt x="2574388" y="614289"/>
                  <a:pt x="2560320" y="618978"/>
                </a:cubicBezTo>
                <a:cubicBezTo>
                  <a:pt x="2452468" y="614289"/>
                  <a:pt x="2344103" y="616412"/>
                  <a:pt x="2236763" y="604911"/>
                </a:cubicBezTo>
                <a:cubicBezTo>
                  <a:pt x="2211654" y="602221"/>
                  <a:pt x="2190381" y="584760"/>
                  <a:pt x="2166424" y="576775"/>
                </a:cubicBezTo>
                <a:cubicBezTo>
                  <a:pt x="2112877" y="558926"/>
                  <a:pt x="2115372" y="568965"/>
                  <a:pt x="2067950" y="548640"/>
                </a:cubicBezTo>
                <a:cubicBezTo>
                  <a:pt x="1869696" y="463671"/>
                  <a:pt x="2108806" y="567525"/>
                  <a:pt x="1983544" y="492369"/>
                </a:cubicBezTo>
                <a:cubicBezTo>
                  <a:pt x="1970828" y="484740"/>
                  <a:pt x="1955409" y="482990"/>
                  <a:pt x="1941341" y="478301"/>
                </a:cubicBezTo>
                <a:cubicBezTo>
                  <a:pt x="1875692" y="379827"/>
                  <a:pt x="1913205" y="412652"/>
                  <a:pt x="1842867" y="365760"/>
                </a:cubicBezTo>
                <a:cubicBezTo>
                  <a:pt x="1826656" y="317126"/>
                  <a:pt x="1803982" y="242467"/>
                  <a:pt x="1772529" y="211015"/>
                </a:cubicBezTo>
                <a:lnTo>
                  <a:pt x="1744393" y="182880"/>
                </a:lnTo>
                <a:lnTo>
                  <a:pt x="1716258" y="98474"/>
                </a:lnTo>
                <a:cubicBezTo>
                  <a:pt x="1709037" y="76812"/>
                  <a:pt x="1696512" y="26901"/>
                  <a:pt x="1674055" y="14068"/>
                </a:cubicBezTo>
                <a:cubicBezTo>
                  <a:pt x="1653295" y="2205"/>
                  <a:pt x="1627163" y="4689"/>
                  <a:pt x="1603717" y="0"/>
                </a:cubicBezTo>
                <a:cubicBezTo>
                  <a:pt x="1584960" y="9378"/>
                  <a:pt x="1566721" y="19874"/>
                  <a:pt x="1547446" y="28135"/>
                </a:cubicBezTo>
                <a:cubicBezTo>
                  <a:pt x="1533816" y="33976"/>
                  <a:pt x="1515728" y="31718"/>
                  <a:pt x="1505243" y="42203"/>
                </a:cubicBezTo>
                <a:cubicBezTo>
                  <a:pt x="1480795" y="66651"/>
                  <a:pt x="1491175" y="177811"/>
                  <a:pt x="1491175" y="182880"/>
                </a:cubicBezTo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41009" y="5008098"/>
            <a:ext cx="3004415" cy="1241920"/>
          </a:xfrm>
          <a:custGeom>
            <a:avLst/>
            <a:gdLst>
              <a:gd name="connsiteX0" fmla="*/ 675249 w 3004415"/>
              <a:gd name="connsiteY0" fmla="*/ 633047 h 1241920"/>
              <a:gd name="connsiteX1" fmla="*/ 295422 w 3004415"/>
              <a:gd name="connsiteY1" fmla="*/ 661182 h 1241920"/>
              <a:gd name="connsiteX2" fmla="*/ 182880 w 3004415"/>
              <a:gd name="connsiteY2" fmla="*/ 675250 h 1241920"/>
              <a:gd name="connsiteX3" fmla="*/ 140677 w 3004415"/>
              <a:gd name="connsiteY3" fmla="*/ 703385 h 1241920"/>
              <a:gd name="connsiteX4" fmla="*/ 98474 w 3004415"/>
              <a:gd name="connsiteY4" fmla="*/ 717453 h 1241920"/>
              <a:gd name="connsiteX5" fmla="*/ 42203 w 3004415"/>
              <a:gd name="connsiteY5" fmla="*/ 787791 h 1241920"/>
              <a:gd name="connsiteX6" fmla="*/ 28136 w 3004415"/>
              <a:gd name="connsiteY6" fmla="*/ 829994 h 1241920"/>
              <a:gd name="connsiteX7" fmla="*/ 0 w 3004415"/>
              <a:gd name="connsiteY7" fmla="*/ 858130 h 1241920"/>
              <a:gd name="connsiteX8" fmla="*/ 14068 w 3004415"/>
              <a:gd name="connsiteY8" fmla="*/ 1012874 h 1241920"/>
              <a:gd name="connsiteX9" fmla="*/ 28136 w 3004415"/>
              <a:gd name="connsiteY9" fmla="*/ 1069145 h 1241920"/>
              <a:gd name="connsiteX10" fmla="*/ 56271 w 3004415"/>
              <a:gd name="connsiteY10" fmla="*/ 1111348 h 1241920"/>
              <a:gd name="connsiteX11" fmla="*/ 126609 w 3004415"/>
              <a:gd name="connsiteY11" fmla="*/ 1167619 h 1241920"/>
              <a:gd name="connsiteX12" fmla="*/ 225083 w 3004415"/>
              <a:gd name="connsiteY12" fmla="*/ 1195754 h 1241920"/>
              <a:gd name="connsiteX13" fmla="*/ 281354 w 3004415"/>
              <a:gd name="connsiteY13" fmla="*/ 1237957 h 1241920"/>
              <a:gd name="connsiteX14" fmla="*/ 773723 w 3004415"/>
              <a:gd name="connsiteY14" fmla="*/ 1209822 h 1241920"/>
              <a:gd name="connsiteX15" fmla="*/ 815926 w 3004415"/>
              <a:gd name="connsiteY15" fmla="*/ 1195754 h 1241920"/>
              <a:gd name="connsiteX16" fmla="*/ 886265 w 3004415"/>
              <a:gd name="connsiteY16" fmla="*/ 1181687 h 1241920"/>
              <a:gd name="connsiteX17" fmla="*/ 1012874 w 3004415"/>
              <a:gd name="connsiteY17" fmla="*/ 1139484 h 1241920"/>
              <a:gd name="connsiteX18" fmla="*/ 1097280 w 3004415"/>
              <a:gd name="connsiteY18" fmla="*/ 1069145 h 1241920"/>
              <a:gd name="connsiteX19" fmla="*/ 1195754 w 3004415"/>
              <a:gd name="connsiteY19" fmla="*/ 1012874 h 1241920"/>
              <a:gd name="connsiteX20" fmla="*/ 1294228 w 3004415"/>
              <a:gd name="connsiteY20" fmla="*/ 942536 h 1241920"/>
              <a:gd name="connsiteX21" fmla="*/ 1336431 w 3004415"/>
              <a:gd name="connsiteY21" fmla="*/ 914400 h 1241920"/>
              <a:gd name="connsiteX22" fmla="*/ 1392702 w 3004415"/>
              <a:gd name="connsiteY22" fmla="*/ 900333 h 1241920"/>
              <a:gd name="connsiteX23" fmla="*/ 1448973 w 3004415"/>
              <a:gd name="connsiteY23" fmla="*/ 829994 h 1241920"/>
              <a:gd name="connsiteX24" fmla="*/ 1519311 w 3004415"/>
              <a:gd name="connsiteY24" fmla="*/ 815927 h 1241920"/>
              <a:gd name="connsiteX25" fmla="*/ 1575582 w 3004415"/>
              <a:gd name="connsiteY25" fmla="*/ 787791 h 1241920"/>
              <a:gd name="connsiteX26" fmla="*/ 1617785 w 3004415"/>
              <a:gd name="connsiteY26" fmla="*/ 759656 h 1241920"/>
              <a:gd name="connsiteX27" fmla="*/ 1674056 w 3004415"/>
              <a:gd name="connsiteY27" fmla="*/ 745588 h 1241920"/>
              <a:gd name="connsiteX28" fmla="*/ 1828800 w 3004415"/>
              <a:gd name="connsiteY28" fmla="*/ 703385 h 1241920"/>
              <a:gd name="connsiteX29" fmla="*/ 1997613 w 3004415"/>
              <a:gd name="connsiteY29" fmla="*/ 661182 h 1241920"/>
              <a:gd name="connsiteX30" fmla="*/ 2124222 w 3004415"/>
              <a:gd name="connsiteY30" fmla="*/ 618979 h 1241920"/>
              <a:gd name="connsiteX31" fmla="*/ 2166425 w 3004415"/>
              <a:gd name="connsiteY31" fmla="*/ 604911 h 1241920"/>
              <a:gd name="connsiteX32" fmla="*/ 2208628 w 3004415"/>
              <a:gd name="connsiteY32" fmla="*/ 576776 h 1241920"/>
              <a:gd name="connsiteX33" fmla="*/ 2264899 w 3004415"/>
              <a:gd name="connsiteY33" fmla="*/ 562708 h 1241920"/>
              <a:gd name="connsiteX34" fmla="*/ 2391508 w 3004415"/>
              <a:gd name="connsiteY34" fmla="*/ 534573 h 1241920"/>
              <a:gd name="connsiteX35" fmla="*/ 2532185 w 3004415"/>
              <a:gd name="connsiteY35" fmla="*/ 506437 h 1241920"/>
              <a:gd name="connsiteX36" fmla="*/ 2644726 w 3004415"/>
              <a:gd name="connsiteY36" fmla="*/ 478302 h 1241920"/>
              <a:gd name="connsiteX37" fmla="*/ 2686929 w 3004415"/>
              <a:gd name="connsiteY37" fmla="*/ 464234 h 1241920"/>
              <a:gd name="connsiteX38" fmla="*/ 2757268 w 3004415"/>
              <a:gd name="connsiteY38" fmla="*/ 450167 h 1241920"/>
              <a:gd name="connsiteX39" fmla="*/ 2813539 w 3004415"/>
              <a:gd name="connsiteY39" fmla="*/ 436099 h 1241920"/>
              <a:gd name="connsiteX40" fmla="*/ 2883877 w 3004415"/>
              <a:gd name="connsiteY40" fmla="*/ 379828 h 1241920"/>
              <a:gd name="connsiteX41" fmla="*/ 2912013 w 3004415"/>
              <a:gd name="connsiteY41" fmla="*/ 337625 h 1241920"/>
              <a:gd name="connsiteX42" fmla="*/ 2940148 w 3004415"/>
              <a:gd name="connsiteY42" fmla="*/ 281354 h 1241920"/>
              <a:gd name="connsiteX43" fmla="*/ 2982351 w 3004415"/>
              <a:gd name="connsiteY43" fmla="*/ 253219 h 1241920"/>
              <a:gd name="connsiteX44" fmla="*/ 2982351 w 3004415"/>
              <a:gd name="connsiteY44" fmla="*/ 84407 h 1241920"/>
              <a:gd name="connsiteX45" fmla="*/ 2926080 w 3004415"/>
              <a:gd name="connsiteY45" fmla="*/ 70339 h 1241920"/>
              <a:gd name="connsiteX46" fmla="*/ 2841674 w 3004415"/>
              <a:gd name="connsiteY46" fmla="*/ 42204 h 1241920"/>
              <a:gd name="connsiteX47" fmla="*/ 2799471 w 3004415"/>
              <a:gd name="connsiteY47" fmla="*/ 28136 h 1241920"/>
              <a:gd name="connsiteX48" fmla="*/ 2658794 w 3004415"/>
              <a:gd name="connsiteY48" fmla="*/ 0 h 1241920"/>
              <a:gd name="connsiteX49" fmla="*/ 2321169 w 3004415"/>
              <a:gd name="connsiteY49" fmla="*/ 28136 h 1241920"/>
              <a:gd name="connsiteX50" fmla="*/ 2278966 w 3004415"/>
              <a:gd name="connsiteY50" fmla="*/ 42204 h 1241920"/>
              <a:gd name="connsiteX51" fmla="*/ 2152357 w 3004415"/>
              <a:gd name="connsiteY51" fmla="*/ 70339 h 1241920"/>
              <a:gd name="connsiteX52" fmla="*/ 2067951 w 3004415"/>
              <a:gd name="connsiteY52" fmla="*/ 126610 h 1241920"/>
              <a:gd name="connsiteX53" fmla="*/ 2025748 w 3004415"/>
              <a:gd name="connsiteY53" fmla="*/ 154745 h 1241920"/>
              <a:gd name="connsiteX54" fmla="*/ 1969477 w 3004415"/>
              <a:gd name="connsiteY54" fmla="*/ 196948 h 1241920"/>
              <a:gd name="connsiteX55" fmla="*/ 1913206 w 3004415"/>
              <a:gd name="connsiteY55" fmla="*/ 267287 h 1241920"/>
              <a:gd name="connsiteX56" fmla="*/ 1786597 w 3004415"/>
              <a:gd name="connsiteY56" fmla="*/ 295422 h 1241920"/>
              <a:gd name="connsiteX57" fmla="*/ 1730326 w 3004415"/>
              <a:gd name="connsiteY57" fmla="*/ 337625 h 1241920"/>
              <a:gd name="connsiteX58" fmla="*/ 1617785 w 3004415"/>
              <a:gd name="connsiteY58" fmla="*/ 365760 h 1241920"/>
              <a:gd name="connsiteX59" fmla="*/ 1575582 w 3004415"/>
              <a:gd name="connsiteY59" fmla="*/ 407964 h 1241920"/>
              <a:gd name="connsiteX60" fmla="*/ 1505243 w 3004415"/>
              <a:gd name="connsiteY60" fmla="*/ 422031 h 1241920"/>
              <a:gd name="connsiteX61" fmla="*/ 1448973 w 3004415"/>
              <a:gd name="connsiteY61" fmla="*/ 436099 h 1241920"/>
              <a:gd name="connsiteX62" fmla="*/ 1364566 w 3004415"/>
              <a:gd name="connsiteY62" fmla="*/ 478302 h 1241920"/>
              <a:gd name="connsiteX63" fmla="*/ 1139483 w 3004415"/>
              <a:gd name="connsiteY63" fmla="*/ 506437 h 1241920"/>
              <a:gd name="connsiteX64" fmla="*/ 1069145 w 3004415"/>
              <a:gd name="connsiteY64" fmla="*/ 520505 h 1241920"/>
              <a:gd name="connsiteX65" fmla="*/ 872197 w 3004415"/>
              <a:gd name="connsiteY65" fmla="*/ 548640 h 1241920"/>
              <a:gd name="connsiteX66" fmla="*/ 745588 w 3004415"/>
              <a:gd name="connsiteY66" fmla="*/ 590844 h 1241920"/>
              <a:gd name="connsiteX67" fmla="*/ 703385 w 3004415"/>
              <a:gd name="connsiteY67" fmla="*/ 604911 h 1241920"/>
              <a:gd name="connsiteX68" fmla="*/ 675249 w 3004415"/>
              <a:gd name="connsiteY68" fmla="*/ 633047 h 124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004415" h="1241920">
                <a:moveTo>
                  <a:pt x="675249" y="633047"/>
                </a:moveTo>
                <a:lnTo>
                  <a:pt x="295422" y="661182"/>
                </a:lnTo>
                <a:cubicBezTo>
                  <a:pt x="257754" y="664411"/>
                  <a:pt x="219354" y="665303"/>
                  <a:pt x="182880" y="675250"/>
                </a:cubicBezTo>
                <a:cubicBezTo>
                  <a:pt x="166569" y="679699"/>
                  <a:pt x="155799" y="695824"/>
                  <a:pt x="140677" y="703385"/>
                </a:cubicBezTo>
                <a:cubicBezTo>
                  <a:pt x="127414" y="710017"/>
                  <a:pt x="112542" y="712764"/>
                  <a:pt x="98474" y="717453"/>
                </a:cubicBezTo>
                <a:cubicBezTo>
                  <a:pt x="63113" y="823534"/>
                  <a:pt x="114926" y="696887"/>
                  <a:pt x="42203" y="787791"/>
                </a:cubicBezTo>
                <a:cubicBezTo>
                  <a:pt x="32940" y="799370"/>
                  <a:pt x="35765" y="817279"/>
                  <a:pt x="28136" y="829994"/>
                </a:cubicBezTo>
                <a:cubicBezTo>
                  <a:pt x="21312" y="841367"/>
                  <a:pt x="9379" y="848751"/>
                  <a:pt x="0" y="858130"/>
                </a:cubicBezTo>
                <a:cubicBezTo>
                  <a:pt x="4689" y="909711"/>
                  <a:pt x="7223" y="961534"/>
                  <a:pt x="14068" y="1012874"/>
                </a:cubicBezTo>
                <a:cubicBezTo>
                  <a:pt x="16623" y="1032039"/>
                  <a:pt x="20520" y="1051374"/>
                  <a:pt x="28136" y="1069145"/>
                </a:cubicBezTo>
                <a:cubicBezTo>
                  <a:pt x="34796" y="1084685"/>
                  <a:pt x="45709" y="1098146"/>
                  <a:pt x="56271" y="1111348"/>
                </a:cubicBezTo>
                <a:cubicBezTo>
                  <a:pt x="73718" y="1133158"/>
                  <a:pt x="102234" y="1155432"/>
                  <a:pt x="126609" y="1167619"/>
                </a:cubicBezTo>
                <a:cubicBezTo>
                  <a:pt x="146793" y="1177711"/>
                  <a:pt x="207050" y="1191246"/>
                  <a:pt x="225083" y="1195754"/>
                </a:cubicBezTo>
                <a:cubicBezTo>
                  <a:pt x="243840" y="1209822"/>
                  <a:pt x="257956" y="1236447"/>
                  <a:pt x="281354" y="1237957"/>
                </a:cubicBezTo>
                <a:cubicBezTo>
                  <a:pt x="475191" y="1250463"/>
                  <a:pt x="602237" y="1231258"/>
                  <a:pt x="773723" y="1209822"/>
                </a:cubicBezTo>
                <a:cubicBezTo>
                  <a:pt x="787791" y="1205133"/>
                  <a:pt x="801540" y="1199350"/>
                  <a:pt x="815926" y="1195754"/>
                </a:cubicBezTo>
                <a:cubicBezTo>
                  <a:pt x="839123" y="1189955"/>
                  <a:pt x="862924" y="1186874"/>
                  <a:pt x="886265" y="1181687"/>
                </a:cubicBezTo>
                <a:cubicBezTo>
                  <a:pt x="934618" y="1170942"/>
                  <a:pt x="966922" y="1162460"/>
                  <a:pt x="1012874" y="1139484"/>
                </a:cubicBezTo>
                <a:cubicBezTo>
                  <a:pt x="1062619" y="1114611"/>
                  <a:pt x="1053725" y="1106478"/>
                  <a:pt x="1097280" y="1069145"/>
                </a:cubicBezTo>
                <a:cubicBezTo>
                  <a:pt x="1192524" y="987508"/>
                  <a:pt x="1114162" y="1053670"/>
                  <a:pt x="1195754" y="1012874"/>
                </a:cubicBezTo>
                <a:cubicBezTo>
                  <a:pt x="1217857" y="1001822"/>
                  <a:pt x="1279359" y="953157"/>
                  <a:pt x="1294228" y="942536"/>
                </a:cubicBezTo>
                <a:cubicBezTo>
                  <a:pt x="1307986" y="932709"/>
                  <a:pt x="1320891" y="921060"/>
                  <a:pt x="1336431" y="914400"/>
                </a:cubicBezTo>
                <a:cubicBezTo>
                  <a:pt x="1354202" y="906784"/>
                  <a:pt x="1373945" y="905022"/>
                  <a:pt x="1392702" y="900333"/>
                </a:cubicBezTo>
                <a:cubicBezTo>
                  <a:pt x="1400939" y="887978"/>
                  <a:pt x="1430263" y="838012"/>
                  <a:pt x="1448973" y="829994"/>
                </a:cubicBezTo>
                <a:cubicBezTo>
                  <a:pt x="1470950" y="820575"/>
                  <a:pt x="1495865" y="820616"/>
                  <a:pt x="1519311" y="815927"/>
                </a:cubicBezTo>
                <a:cubicBezTo>
                  <a:pt x="1538068" y="806548"/>
                  <a:pt x="1557374" y="798196"/>
                  <a:pt x="1575582" y="787791"/>
                </a:cubicBezTo>
                <a:cubicBezTo>
                  <a:pt x="1590262" y="779403"/>
                  <a:pt x="1602245" y="766316"/>
                  <a:pt x="1617785" y="759656"/>
                </a:cubicBezTo>
                <a:cubicBezTo>
                  <a:pt x="1635556" y="752040"/>
                  <a:pt x="1655466" y="750900"/>
                  <a:pt x="1674056" y="745588"/>
                </a:cubicBezTo>
                <a:cubicBezTo>
                  <a:pt x="1768380" y="718638"/>
                  <a:pt x="1661619" y="736822"/>
                  <a:pt x="1828800" y="703385"/>
                </a:cubicBezTo>
                <a:cubicBezTo>
                  <a:pt x="1915251" y="686095"/>
                  <a:pt x="1900939" y="690928"/>
                  <a:pt x="1997613" y="661182"/>
                </a:cubicBezTo>
                <a:cubicBezTo>
                  <a:pt x="1997658" y="661168"/>
                  <a:pt x="2103098" y="626020"/>
                  <a:pt x="2124222" y="618979"/>
                </a:cubicBezTo>
                <a:cubicBezTo>
                  <a:pt x="2138290" y="614290"/>
                  <a:pt x="2154087" y="613136"/>
                  <a:pt x="2166425" y="604911"/>
                </a:cubicBezTo>
                <a:cubicBezTo>
                  <a:pt x="2180493" y="595533"/>
                  <a:pt x="2193088" y="583436"/>
                  <a:pt x="2208628" y="576776"/>
                </a:cubicBezTo>
                <a:cubicBezTo>
                  <a:pt x="2226399" y="569160"/>
                  <a:pt x="2246309" y="568020"/>
                  <a:pt x="2264899" y="562708"/>
                </a:cubicBezTo>
                <a:cubicBezTo>
                  <a:pt x="2361865" y="535003"/>
                  <a:pt x="2239187" y="559959"/>
                  <a:pt x="2391508" y="534573"/>
                </a:cubicBezTo>
                <a:cubicBezTo>
                  <a:pt x="2486852" y="502791"/>
                  <a:pt x="2370542" y="538766"/>
                  <a:pt x="2532185" y="506437"/>
                </a:cubicBezTo>
                <a:cubicBezTo>
                  <a:pt x="2570102" y="498854"/>
                  <a:pt x="2607420" y="488476"/>
                  <a:pt x="2644726" y="478302"/>
                </a:cubicBezTo>
                <a:cubicBezTo>
                  <a:pt x="2659032" y="474400"/>
                  <a:pt x="2672543" y="467830"/>
                  <a:pt x="2686929" y="464234"/>
                </a:cubicBezTo>
                <a:cubicBezTo>
                  <a:pt x="2710126" y="458435"/>
                  <a:pt x="2733927" y="455354"/>
                  <a:pt x="2757268" y="450167"/>
                </a:cubicBezTo>
                <a:cubicBezTo>
                  <a:pt x="2776142" y="445973"/>
                  <a:pt x="2794782" y="440788"/>
                  <a:pt x="2813539" y="436099"/>
                </a:cubicBezTo>
                <a:cubicBezTo>
                  <a:pt x="2844879" y="415206"/>
                  <a:pt x="2860966" y="408467"/>
                  <a:pt x="2883877" y="379828"/>
                </a:cubicBezTo>
                <a:cubicBezTo>
                  <a:pt x="2894439" y="366626"/>
                  <a:pt x="2903625" y="352305"/>
                  <a:pt x="2912013" y="337625"/>
                </a:cubicBezTo>
                <a:cubicBezTo>
                  <a:pt x="2922417" y="319417"/>
                  <a:pt x="2926723" y="297464"/>
                  <a:pt x="2940148" y="281354"/>
                </a:cubicBezTo>
                <a:cubicBezTo>
                  <a:pt x="2950972" y="268366"/>
                  <a:pt x="2968283" y="262597"/>
                  <a:pt x="2982351" y="253219"/>
                </a:cubicBezTo>
                <a:cubicBezTo>
                  <a:pt x="3002169" y="193767"/>
                  <a:pt x="3020044" y="159793"/>
                  <a:pt x="2982351" y="84407"/>
                </a:cubicBezTo>
                <a:cubicBezTo>
                  <a:pt x="2973704" y="67114"/>
                  <a:pt x="2944599" y="75895"/>
                  <a:pt x="2926080" y="70339"/>
                </a:cubicBezTo>
                <a:cubicBezTo>
                  <a:pt x="2897674" y="61817"/>
                  <a:pt x="2869809" y="51582"/>
                  <a:pt x="2841674" y="42204"/>
                </a:cubicBezTo>
                <a:cubicBezTo>
                  <a:pt x="2827606" y="37515"/>
                  <a:pt x="2814012" y="31044"/>
                  <a:pt x="2799471" y="28136"/>
                </a:cubicBezTo>
                <a:lnTo>
                  <a:pt x="2658794" y="0"/>
                </a:lnTo>
                <a:cubicBezTo>
                  <a:pt x="2546252" y="9379"/>
                  <a:pt x="2433410" y="15665"/>
                  <a:pt x="2321169" y="28136"/>
                </a:cubicBezTo>
                <a:cubicBezTo>
                  <a:pt x="2306431" y="29774"/>
                  <a:pt x="2293224" y="38130"/>
                  <a:pt x="2278966" y="42204"/>
                </a:cubicBezTo>
                <a:cubicBezTo>
                  <a:pt x="2232619" y="55446"/>
                  <a:pt x="2200694" y="60671"/>
                  <a:pt x="2152357" y="70339"/>
                </a:cubicBezTo>
                <a:lnTo>
                  <a:pt x="2067951" y="126610"/>
                </a:lnTo>
                <a:cubicBezTo>
                  <a:pt x="2053883" y="135988"/>
                  <a:pt x="2039274" y="144601"/>
                  <a:pt x="2025748" y="154745"/>
                </a:cubicBezTo>
                <a:lnTo>
                  <a:pt x="1969477" y="196948"/>
                </a:lnTo>
                <a:cubicBezTo>
                  <a:pt x="1959537" y="211858"/>
                  <a:pt x="1933252" y="257264"/>
                  <a:pt x="1913206" y="267287"/>
                </a:cubicBezTo>
                <a:cubicBezTo>
                  <a:pt x="1899965" y="273908"/>
                  <a:pt x="1793992" y="293943"/>
                  <a:pt x="1786597" y="295422"/>
                </a:cubicBezTo>
                <a:cubicBezTo>
                  <a:pt x="1767840" y="309490"/>
                  <a:pt x="1751969" y="328607"/>
                  <a:pt x="1730326" y="337625"/>
                </a:cubicBezTo>
                <a:cubicBezTo>
                  <a:pt x="1694632" y="352497"/>
                  <a:pt x="1617785" y="365760"/>
                  <a:pt x="1617785" y="365760"/>
                </a:cubicBezTo>
                <a:cubicBezTo>
                  <a:pt x="1603717" y="379828"/>
                  <a:pt x="1593377" y="399067"/>
                  <a:pt x="1575582" y="407964"/>
                </a:cubicBezTo>
                <a:cubicBezTo>
                  <a:pt x="1554196" y="418657"/>
                  <a:pt x="1528584" y="416844"/>
                  <a:pt x="1505243" y="422031"/>
                </a:cubicBezTo>
                <a:cubicBezTo>
                  <a:pt x="1486369" y="426225"/>
                  <a:pt x="1467563" y="430787"/>
                  <a:pt x="1448973" y="436099"/>
                </a:cubicBezTo>
                <a:cubicBezTo>
                  <a:pt x="1265518" y="488516"/>
                  <a:pt x="1561866" y="404314"/>
                  <a:pt x="1364566" y="478302"/>
                </a:cubicBezTo>
                <a:cubicBezTo>
                  <a:pt x="1318050" y="495746"/>
                  <a:pt x="1156420" y="504897"/>
                  <a:pt x="1139483" y="506437"/>
                </a:cubicBezTo>
                <a:cubicBezTo>
                  <a:pt x="1116037" y="511126"/>
                  <a:pt x="1092815" y="517123"/>
                  <a:pt x="1069145" y="520505"/>
                </a:cubicBezTo>
                <a:cubicBezTo>
                  <a:pt x="1004689" y="529713"/>
                  <a:pt x="935795" y="530469"/>
                  <a:pt x="872197" y="548640"/>
                </a:cubicBezTo>
                <a:cubicBezTo>
                  <a:pt x="829423" y="560861"/>
                  <a:pt x="787791" y="576776"/>
                  <a:pt x="745588" y="590844"/>
                </a:cubicBezTo>
                <a:lnTo>
                  <a:pt x="703385" y="604911"/>
                </a:lnTo>
                <a:lnTo>
                  <a:pt x="675249" y="63304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84" y="3582614"/>
            <a:ext cx="3171454" cy="2826848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5692715" y="3457325"/>
            <a:ext cx="2273300" cy="3101545"/>
          </a:xfrm>
          <a:custGeom>
            <a:avLst/>
            <a:gdLst>
              <a:gd name="connsiteX0" fmla="*/ 76200 w 2273300"/>
              <a:gd name="connsiteY0" fmla="*/ 574245 h 3101545"/>
              <a:gd name="connsiteX1" fmla="*/ 152400 w 2273300"/>
              <a:gd name="connsiteY1" fmla="*/ 459945 h 3101545"/>
              <a:gd name="connsiteX2" fmla="*/ 165100 w 2273300"/>
              <a:gd name="connsiteY2" fmla="*/ 421845 h 3101545"/>
              <a:gd name="connsiteX3" fmla="*/ 241300 w 2273300"/>
              <a:gd name="connsiteY3" fmla="*/ 345645 h 3101545"/>
              <a:gd name="connsiteX4" fmla="*/ 304800 w 2273300"/>
              <a:gd name="connsiteY4" fmla="*/ 282145 h 3101545"/>
              <a:gd name="connsiteX5" fmla="*/ 330200 w 2273300"/>
              <a:gd name="connsiteY5" fmla="*/ 244045 h 3101545"/>
              <a:gd name="connsiteX6" fmla="*/ 419100 w 2273300"/>
              <a:gd name="connsiteY6" fmla="*/ 205945 h 3101545"/>
              <a:gd name="connsiteX7" fmla="*/ 482600 w 2273300"/>
              <a:gd name="connsiteY7" fmla="*/ 167845 h 3101545"/>
              <a:gd name="connsiteX8" fmla="*/ 520700 w 2273300"/>
              <a:gd name="connsiteY8" fmla="*/ 142445 h 3101545"/>
              <a:gd name="connsiteX9" fmla="*/ 558800 w 2273300"/>
              <a:gd name="connsiteY9" fmla="*/ 129745 h 3101545"/>
              <a:gd name="connsiteX10" fmla="*/ 698500 w 2273300"/>
              <a:gd name="connsiteY10" fmla="*/ 78945 h 3101545"/>
              <a:gd name="connsiteX11" fmla="*/ 774700 w 2273300"/>
              <a:gd name="connsiteY11" fmla="*/ 53545 h 3101545"/>
              <a:gd name="connsiteX12" fmla="*/ 901700 w 2273300"/>
              <a:gd name="connsiteY12" fmla="*/ 40845 h 3101545"/>
              <a:gd name="connsiteX13" fmla="*/ 965200 w 2273300"/>
              <a:gd name="connsiteY13" fmla="*/ 15445 h 3101545"/>
              <a:gd name="connsiteX14" fmla="*/ 1346200 w 2273300"/>
              <a:gd name="connsiteY14" fmla="*/ 28145 h 3101545"/>
              <a:gd name="connsiteX15" fmla="*/ 1397000 w 2273300"/>
              <a:gd name="connsiteY15" fmla="*/ 40845 h 3101545"/>
              <a:gd name="connsiteX16" fmla="*/ 1473200 w 2273300"/>
              <a:gd name="connsiteY16" fmla="*/ 53545 h 3101545"/>
              <a:gd name="connsiteX17" fmla="*/ 1511300 w 2273300"/>
              <a:gd name="connsiteY17" fmla="*/ 66245 h 3101545"/>
              <a:gd name="connsiteX18" fmla="*/ 1600200 w 2273300"/>
              <a:gd name="connsiteY18" fmla="*/ 91645 h 3101545"/>
              <a:gd name="connsiteX19" fmla="*/ 1689100 w 2273300"/>
              <a:gd name="connsiteY19" fmla="*/ 142445 h 3101545"/>
              <a:gd name="connsiteX20" fmla="*/ 1739900 w 2273300"/>
              <a:gd name="connsiteY20" fmla="*/ 155145 h 3101545"/>
              <a:gd name="connsiteX21" fmla="*/ 1778000 w 2273300"/>
              <a:gd name="connsiteY21" fmla="*/ 193245 h 3101545"/>
              <a:gd name="connsiteX22" fmla="*/ 1866900 w 2273300"/>
              <a:gd name="connsiteY22" fmla="*/ 231345 h 3101545"/>
              <a:gd name="connsiteX23" fmla="*/ 1968500 w 2273300"/>
              <a:gd name="connsiteY23" fmla="*/ 294845 h 3101545"/>
              <a:gd name="connsiteX24" fmla="*/ 2006600 w 2273300"/>
              <a:gd name="connsiteY24" fmla="*/ 307545 h 3101545"/>
              <a:gd name="connsiteX25" fmla="*/ 2032000 w 2273300"/>
              <a:gd name="connsiteY25" fmla="*/ 345645 h 3101545"/>
              <a:gd name="connsiteX26" fmla="*/ 2108200 w 2273300"/>
              <a:gd name="connsiteY26" fmla="*/ 371045 h 3101545"/>
              <a:gd name="connsiteX27" fmla="*/ 2159000 w 2273300"/>
              <a:gd name="connsiteY27" fmla="*/ 396445 h 3101545"/>
              <a:gd name="connsiteX28" fmla="*/ 2235200 w 2273300"/>
              <a:gd name="connsiteY28" fmla="*/ 523445 h 3101545"/>
              <a:gd name="connsiteX29" fmla="*/ 2273300 w 2273300"/>
              <a:gd name="connsiteY29" fmla="*/ 599645 h 3101545"/>
              <a:gd name="connsiteX30" fmla="*/ 2247900 w 2273300"/>
              <a:gd name="connsiteY30" fmla="*/ 955245 h 3101545"/>
              <a:gd name="connsiteX31" fmla="*/ 2235200 w 2273300"/>
              <a:gd name="connsiteY31" fmla="*/ 1006045 h 3101545"/>
              <a:gd name="connsiteX32" fmla="*/ 2209800 w 2273300"/>
              <a:gd name="connsiteY32" fmla="*/ 1044145 h 3101545"/>
              <a:gd name="connsiteX33" fmla="*/ 2159000 w 2273300"/>
              <a:gd name="connsiteY33" fmla="*/ 1158445 h 3101545"/>
              <a:gd name="connsiteX34" fmla="*/ 2133600 w 2273300"/>
              <a:gd name="connsiteY34" fmla="*/ 1234645 h 3101545"/>
              <a:gd name="connsiteX35" fmla="*/ 2120900 w 2273300"/>
              <a:gd name="connsiteY35" fmla="*/ 1272745 h 3101545"/>
              <a:gd name="connsiteX36" fmla="*/ 2095500 w 2273300"/>
              <a:gd name="connsiteY36" fmla="*/ 1310845 h 3101545"/>
              <a:gd name="connsiteX37" fmla="*/ 2070100 w 2273300"/>
              <a:gd name="connsiteY37" fmla="*/ 1425145 h 3101545"/>
              <a:gd name="connsiteX38" fmla="*/ 2032000 w 2273300"/>
              <a:gd name="connsiteY38" fmla="*/ 1501345 h 3101545"/>
              <a:gd name="connsiteX39" fmla="*/ 2006600 w 2273300"/>
              <a:gd name="connsiteY39" fmla="*/ 1641045 h 3101545"/>
              <a:gd name="connsiteX40" fmla="*/ 1981200 w 2273300"/>
              <a:gd name="connsiteY40" fmla="*/ 1742645 h 3101545"/>
              <a:gd name="connsiteX41" fmla="*/ 1968500 w 2273300"/>
              <a:gd name="connsiteY41" fmla="*/ 1793445 h 3101545"/>
              <a:gd name="connsiteX42" fmla="*/ 1917700 w 2273300"/>
              <a:gd name="connsiteY42" fmla="*/ 1882345 h 3101545"/>
              <a:gd name="connsiteX43" fmla="*/ 1879600 w 2273300"/>
              <a:gd name="connsiteY43" fmla="*/ 2009345 h 3101545"/>
              <a:gd name="connsiteX44" fmla="*/ 1854200 w 2273300"/>
              <a:gd name="connsiteY44" fmla="*/ 2047445 h 3101545"/>
              <a:gd name="connsiteX45" fmla="*/ 1841500 w 2273300"/>
              <a:gd name="connsiteY45" fmla="*/ 2085545 h 3101545"/>
              <a:gd name="connsiteX46" fmla="*/ 1816100 w 2273300"/>
              <a:gd name="connsiteY46" fmla="*/ 2212545 h 3101545"/>
              <a:gd name="connsiteX47" fmla="*/ 1803400 w 2273300"/>
              <a:gd name="connsiteY47" fmla="*/ 2580845 h 3101545"/>
              <a:gd name="connsiteX48" fmla="*/ 1790700 w 2273300"/>
              <a:gd name="connsiteY48" fmla="*/ 2644345 h 3101545"/>
              <a:gd name="connsiteX49" fmla="*/ 1765300 w 2273300"/>
              <a:gd name="connsiteY49" fmla="*/ 2695145 h 3101545"/>
              <a:gd name="connsiteX50" fmla="*/ 1727200 w 2273300"/>
              <a:gd name="connsiteY50" fmla="*/ 2847545 h 3101545"/>
              <a:gd name="connsiteX51" fmla="*/ 1663700 w 2273300"/>
              <a:gd name="connsiteY51" fmla="*/ 2974545 h 3101545"/>
              <a:gd name="connsiteX52" fmla="*/ 1625600 w 2273300"/>
              <a:gd name="connsiteY52" fmla="*/ 3012645 h 3101545"/>
              <a:gd name="connsiteX53" fmla="*/ 1574800 w 2273300"/>
              <a:gd name="connsiteY53" fmla="*/ 3025345 h 3101545"/>
              <a:gd name="connsiteX54" fmla="*/ 1511300 w 2273300"/>
              <a:gd name="connsiteY54" fmla="*/ 3050745 h 3101545"/>
              <a:gd name="connsiteX55" fmla="*/ 1473200 w 2273300"/>
              <a:gd name="connsiteY55" fmla="*/ 3076145 h 3101545"/>
              <a:gd name="connsiteX56" fmla="*/ 1397000 w 2273300"/>
              <a:gd name="connsiteY56" fmla="*/ 3101545 h 3101545"/>
              <a:gd name="connsiteX57" fmla="*/ 1270000 w 2273300"/>
              <a:gd name="connsiteY57" fmla="*/ 3088845 h 3101545"/>
              <a:gd name="connsiteX58" fmla="*/ 1181100 w 2273300"/>
              <a:gd name="connsiteY58" fmla="*/ 3038045 h 3101545"/>
              <a:gd name="connsiteX59" fmla="*/ 1130300 w 2273300"/>
              <a:gd name="connsiteY59" fmla="*/ 3025345 h 3101545"/>
              <a:gd name="connsiteX60" fmla="*/ 1104900 w 2273300"/>
              <a:gd name="connsiteY60" fmla="*/ 2987245 h 3101545"/>
              <a:gd name="connsiteX61" fmla="*/ 977900 w 2273300"/>
              <a:gd name="connsiteY61" fmla="*/ 2872945 h 3101545"/>
              <a:gd name="connsiteX62" fmla="*/ 952500 w 2273300"/>
              <a:gd name="connsiteY62" fmla="*/ 2822145 h 3101545"/>
              <a:gd name="connsiteX63" fmla="*/ 914400 w 2273300"/>
              <a:gd name="connsiteY63" fmla="*/ 2784045 h 3101545"/>
              <a:gd name="connsiteX64" fmla="*/ 889000 w 2273300"/>
              <a:gd name="connsiteY64" fmla="*/ 2745945 h 3101545"/>
              <a:gd name="connsiteX65" fmla="*/ 876300 w 2273300"/>
              <a:gd name="connsiteY65" fmla="*/ 2695145 h 3101545"/>
              <a:gd name="connsiteX66" fmla="*/ 850900 w 2273300"/>
              <a:gd name="connsiteY66" fmla="*/ 2657045 h 3101545"/>
              <a:gd name="connsiteX67" fmla="*/ 825500 w 2273300"/>
              <a:gd name="connsiteY67" fmla="*/ 2593545 h 3101545"/>
              <a:gd name="connsiteX68" fmla="*/ 800100 w 2273300"/>
              <a:gd name="connsiteY68" fmla="*/ 2517345 h 3101545"/>
              <a:gd name="connsiteX69" fmla="*/ 787400 w 2273300"/>
              <a:gd name="connsiteY69" fmla="*/ 2479245 h 3101545"/>
              <a:gd name="connsiteX70" fmla="*/ 762000 w 2273300"/>
              <a:gd name="connsiteY70" fmla="*/ 2390345 h 3101545"/>
              <a:gd name="connsiteX71" fmla="*/ 711200 w 2273300"/>
              <a:gd name="connsiteY71" fmla="*/ 2301445 h 3101545"/>
              <a:gd name="connsiteX72" fmla="*/ 685800 w 2273300"/>
              <a:gd name="connsiteY72" fmla="*/ 2250645 h 3101545"/>
              <a:gd name="connsiteX73" fmla="*/ 660400 w 2273300"/>
              <a:gd name="connsiteY73" fmla="*/ 2212545 h 3101545"/>
              <a:gd name="connsiteX74" fmla="*/ 635000 w 2273300"/>
              <a:gd name="connsiteY74" fmla="*/ 2161745 h 3101545"/>
              <a:gd name="connsiteX75" fmla="*/ 596900 w 2273300"/>
              <a:gd name="connsiteY75" fmla="*/ 2123645 h 3101545"/>
              <a:gd name="connsiteX76" fmla="*/ 571500 w 2273300"/>
              <a:gd name="connsiteY76" fmla="*/ 2085545 h 3101545"/>
              <a:gd name="connsiteX77" fmla="*/ 533400 w 2273300"/>
              <a:gd name="connsiteY77" fmla="*/ 1996645 h 3101545"/>
              <a:gd name="connsiteX78" fmla="*/ 482600 w 2273300"/>
              <a:gd name="connsiteY78" fmla="*/ 1958545 h 3101545"/>
              <a:gd name="connsiteX79" fmla="*/ 444500 w 2273300"/>
              <a:gd name="connsiteY79" fmla="*/ 1869645 h 3101545"/>
              <a:gd name="connsiteX80" fmla="*/ 393700 w 2273300"/>
              <a:gd name="connsiteY80" fmla="*/ 1793445 h 3101545"/>
              <a:gd name="connsiteX81" fmla="*/ 355600 w 2273300"/>
              <a:gd name="connsiteY81" fmla="*/ 1679145 h 3101545"/>
              <a:gd name="connsiteX82" fmla="*/ 342900 w 2273300"/>
              <a:gd name="connsiteY82" fmla="*/ 1641045 h 3101545"/>
              <a:gd name="connsiteX83" fmla="*/ 304800 w 2273300"/>
              <a:gd name="connsiteY83" fmla="*/ 1628345 h 3101545"/>
              <a:gd name="connsiteX84" fmla="*/ 279400 w 2273300"/>
              <a:gd name="connsiteY84" fmla="*/ 1552145 h 3101545"/>
              <a:gd name="connsiteX85" fmla="*/ 190500 w 2273300"/>
              <a:gd name="connsiteY85" fmla="*/ 1463245 h 3101545"/>
              <a:gd name="connsiteX86" fmla="*/ 139700 w 2273300"/>
              <a:gd name="connsiteY86" fmla="*/ 1399745 h 3101545"/>
              <a:gd name="connsiteX87" fmla="*/ 88900 w 2273300"/>
              <a:gd name="connsiteY87" fmla="*/ 1323545 h 3101545"/>
              <a:gd name="connsiteX88" fmla="*/ 76200 w 2273300"/>
              <a:gd name="connsiteY88" fmla="*/ 1285445 h 3101545"/>
              <a:gd name="connsiteX89" fmla="*/ 38100 w 2273300"/>
              <a:gd name="connsiteY89" fmla="*/ 1247345 h 3101545"/>
              <a:gd name="connsiteX90" fmla="*/ 0 w 2273300"/>
              <a:gd name="connsiteY90" fmla="*/ 1069545 h 3101545"/>
              <a:gd name="connsiteX91" fmla="*/ 12700 w 2273300"/>
              <a:gd name="connsiteY91" fmla="*/ 752045 h 3101545"/>
              <a:gd name="connsiteX92" fmla="*/ 38100 w 2273300"/>
              <a:gd name="connsiteY92" fmla="*/ 675845 h 3101545"/>
              <a:gd name="connsiteX93" fmla="*/ 76200 w 2273300"/>
              <a:gd name="connsiteY93" fmla="*/ 650445 h 3101545"/>
              <a:gd name="connsiteX94" fmla="*/ 76200 w 2273300"/>
              <a:gd name="connsiteY94" fmla="*/ 574245 h 310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73300" h="3101545">
                <a:moveTo>
                  <a:pt x="76200" y="574245"/>
                </a:moveTo>
                <a:cubicBezTo>
                  <a:pt x="88900" y="542495"/>
                  <a:pt x="61145" y="587701"/>
                  <a:pt x="152400" y="459945"/>
                </a:cubicBezTo>
                <a:cubicBezTo>
                  <a:pt x="160181" y="449052"/>
                  <a:pt x="156881" y="432412"/>
                  <a:pt x="165100" y="421845"/>
                </a:cubicBezTo>
                <a:cubicBezTo>
                  <a:pt x="187153" y="393491"/>
                  <a:pt x="217435" y="372493"/>
                  <a:pt x="241300" y="345645"/>
                </a:cubicBezTo>
                <a:cubicBezTo>
                  <a:pt x="302876" y="276372"/>
                  <a:pt x="226291" y="334484"/>
                  <a:pt x="304800" y="282145"/>
                </a:cubicBezTo>
                <a:cubicBezTo>
                  <a:pt x="313267" y="269445"/>
                  <a:pt x="319407" y="254838"/>
                  <a:pt x="330200" y="244045"/>
                </a:cubicBezTo>
                <a:cubicBezTo>
                  <a:pt x="359435" y="214810"/>
                  <a:pt x="380237" y="215661"/>
                  <a:pt x="419100" y="205945"/>
                </a:cubicBezTo>
                <a:cubicBezTo>
                  <a:pt x="440267" y="193245"/>
                  <a:pt x="461668" y="180928"/>
                  <a:pt x="482600" y="167845"/>
                </a:cubicBezTo>
                <a:cubicBezTo>
                  <a:pt x="495543" y="159755"/>
                  <a:pt x="507048" y="149271"/>
                  <a:pt x="520700" y="142445"/>
                </a:cubicBezTo>
                <a:cubicBezTo>
                  <a:pt x="532674" y="136458"/>
                  <a:pt x="546100" y="133978"/>
                  <a:pt x="558800" y="129745"/>
                </a:cubicBezTo>
                <a:cubicBezTo>
                  <a:pt x="628175" y="60370"/>
                  <a:pt x="565508" y="107443"/>
                  <a:pt x="698500" y="78945"/>
                </a:cubicBezTo>
                <a:cubicBezTo>
                  <a:pt x="724680" y="73335"/>
                  <a:pt x="748059" y="56209"/>
                  <a:pt x="774700" y="53545"/>
                </a:cubicBezTo>
                <a:lnTo>
                  <a:pt x="901700" y="40845"/>
                </a:lnTo>
                <a:cubicBezTo>
                  <a:pt x="922867" y="32378"/>
                  <a:pt x="943364" y="21996"/>
                  <a:pt x="965200" y="15445"/>
                </a:cubicBezTo>
                <a:cubicBezTo>
                  <a:pt x="1088702" y="-21606"/>
                  <a:pt x="1224130" y="18379"/>
                  <a:pt x="1346200" y="28145"/>
                </a:cubicBezTo>
                <a:cubicBezTo>
                  <a:pt x="1363133" y="32378"/>
                  <a:pt x="1379884" y="37422"/>
                  <a:pt x="1397000" y="40845"/>
                </a:cubicBezTo>
                <a:cubicBezTo>
                  <a:pt x="1422250" y="45895"/>
                  <a:pt x="1448063" y="47959"/>
                  <a:pt x="1473200" y="53545"/>
                </a:cubicBezTo>
                <a:cubicBezTo>
                  <a:pt x="1486268" y="56449"/>
                  <a:pt x="1498428" y="62567"/>
                  <a:pt x="1511300" y="66245"/>
                </a:cubicBezTo>
                <a:cubicBezTo>
                  <a:pt x="1530289" y="71670"/>
                  <a:pt x="1579900" y="81495"/>
                  <a:pt x="1600200" y="91645"/>
                </a:cubicBezTo>
                <a:cubicBezTo>
                  <a:pt x="1673893" y="128491"/>
                  <a:pt x="1600039" y="109047"/>
                  <a:pt x="1689100" y="142445"/>
                </a:cubicBezTo>
                <a:cubicBezTo>
                  <a:pt x="1705443" y="148574"/>
                  <a:pt x="1722967" y="150912"/>
                  <a:pt x="1739900" y="155145"/>
                </a:cubicBezTo>
                <a:cubicBezTo>
                  <a:pt x="1752600" y="167845"/>
                  <a:pt x="1763385" y="182806"/>
                  <a:pt x="1778000" y="193245"/>
                </a:cubicBezTo>
                <a:cubicBezTo>
                  <a:pt x="1805463" y="212862"/>
                  <a:pt x="1835808" y="220981"/>
                  <a:pt x="1866900" y="231345"/>
                </a:cubicBezTo>
                <a:cubicBezTo>
                  <a:pt x="1907152" y="291722"/>
                  <a:pt x="1877820" y="264618"/>
                  <a:pt x="1968500" y="294845"/>
                </a:cubicBezTo>
                <a:lnTo>
                  <a:pt x="2006600" y="307545"/>
                </a:lnTo>
                <a:cubicBezTo>
                  <a:pt x="2015067" y="320245"/>
                  <a:pt x="2019057" y="337555"/>
                  <a:pt x="2032000" y="345645"/>
                </a:cubicBezTo>
                <a:cubicBezTo>
                  <a:pt x="2054704" y="359835"/>
                  <a:pt x="2084253" y="359071"/>
                  <a:pt x="2108200" y="371045"/>
                </a:cubicBezTo>
                <a:lnTo>
                  <a:pt x="2159000" y="396445"/>
                </a:lnTo>
                <a:cubicBezTo>
                  <a:pt x="2283271" y="582852"/>
                  <a:pt x="2157096" y="386763"/>
                  <a:pt x="2235200" y="523445"/>
                </a:cubicBezTo>
                <a:cubicBezTo>
                  <a:pt x="2274591" y="592379"/>
                  <a:pt x="2250015" y="529791"/>
                  <a:pt x="2273300" y="599645"/>
                </a:cubicBezTo>
                <a:cubicBezTo>
                  <a:pt x="2264833" y="718178"/>
                  <a:pt x="2258992" y="836928"/>
                  <a:pt x="2247900" y="955245"/>
                </a:cubicBezTo>
                <a:cubicBezTo>
                  <a:pt x="2246271" y="972623"/>
                  <a:pt x="2242076" y="990002"/>
                  <a:pt x="2235200" y="1006045"/>
                </a:cubicBezTo>
                <a:cubicBezTo>
                  <a:pt x="2229187" y="1020074"/>
                  <a:pt x="2218267" y="1031445"/>
                  <a:pt x="2209800" y="1044145"/>
                </a:cubicBezTo>
                <a:cubicBezTo>
                  <a:pt x="2181249" y="1158348"/>
                  <a:pt x="2220030" y="1024179"/>
                  <a:pt x="2159000" y="1158445"/>
                </a:cubicBezTo>
                <a:cubicBezTo>
                  <a:pt x="2147921" y="1182819"/>
                  <a:pt x="2142067" y="1209245"/>
                  <a:pt x="2133600" y="1234645"/>
                </a:cubicBezTo>
                <a:cubicBezTo>
                  <a:pt x="2129367" y="1247345"/>
                  <a:pt x="2128326" y="1261606"/>
                  <a:pt x="2120900" y="1272745"/>
                </a:cubicBezTo>
                <a:cubicBezTo>
                  <a:pt x="2112433" y="1285445"/>
                  <a:pt x="2102326" y="1297193"/>
                  <a:pt x="2095500" y="1310845"/>
                </a:cubicBezTo>
                <a:cubicBezTo>
                  <a:pt x="2078346" y="1345152"/>
                  <a:pt x="2077904" y="1390025"/>
                  <a:pt x="2070100" y="1425145"/>
                </a:cubicBezTo>
                <a:cubicBezTo>
                  <a:pt x="2061337" y="1464580"/>
                  <a:pt x="2054834" y="1467094"/>
                  <a:pt x="2032000" y="1501345"/>
                </a:cubicBezTo>
                <a:cubicBezTo>
                  <a:pt x="2024221" y="1548018"/>
                  <a:pt x="2017250" y="1594895"/>
                  <a:pt x="2006600" y="1641045"/>
                </a:cubicBezTo>
                <a:cubicBezTo>
                  <a:pt x="1998750" y="1675060"/>
                  <a:pt x="1989667" y="1708778"/>
                  <a:pt x="1981200" y="1742645"/>
                </a:cubicBezTo>
                <a:cubicBezTo>
                  <a:pt x="1976967" y="1759578"/>
                  <a:pt x="1976306" y="1777833"/>
                  <a:pt x="1968500" y="1793445"/>
                </a:cubicBezTo>
                <a:cubicBezTo>
                  <a:pt x="1936274" y="1857897"/>
                  <a:pt x="1953602" y="1828493"/>
                  <a:pt x="1917700" y="1882345"/>
                </a:cubicBezTo>
                <a:cubicBezTo>
                  <a:pt x="1910601" y="1910742"/>
                  <a:pt x="1891968" y="1990793"/>
                  <a:pt x="1879600" y="2009345"/>
                </a:cubicBezTo>
                <a:cubicBezTo>
                  <a:pt x="1871133" y="2022045"/>
                  <a:pt x="1861026" y="2033793"/>
                  <a:pt x="1854200" y="2047445"/>
                </a:cubicBezTo>
                <a:cubicBezTo>
                  <a:pt x="1848213" y="2059419"/>
                  <a:pt x="1845178" y="2072673"/>
                  <a:pt x="1841500" y="2085545"/>
                </a:cubicBezTo>
                <a:cubicBezTo>
                  <a:pt x="1826344" y="2138592"/>
                  <a:pt x="1826080" y="2152668"/>
                  <a:pt x="1816100" y="2212545"/>
                </a:cubicBezTo>
                <a:cubicBezTo>
                  <a:pt x="1811867" y="2335312"/>
                  <a:pt x="1810613" y="2458217"/>
                  <a:pt x="1803400" y="2580845"/>
                </a:cubicBezTo>
                <a:cubicBezTo>
                  <a:pt x="1802132" y="2602394"/>
                  <a:pt x="1797526" y="2623867"/>
                  <a:pt x="1790700" y="2644345"/>
                </a:cubicBezTo>
                <a:cubicBezTo>
                  <a:pt x="1784713" y="2662306"/>
                  <a:pt x="1773767" y="2678212"/>
                  <a:pt x="1765300" y="2695145"/>
                </a:cubicBezTo>
                <a:cubicBezTo>
                  <a:pt x="1732068" y="2894536"/>
                  <a:pt x="1777514" y="2646287"/>
                  <a:pt x="1727200" y="2847545"/>
                </a:cubicBezTo>
                <a:cubicBezTo>
                  <a:pt x="1712860" y="2904906"/>
                  <a:pt x="1714102" y="2924143"/>
                  <a:pt x="1663700" y="2974545"/>
                </a:cubicBezTo>
                <a:cubicBezTo>
                  <a:pt x="1651000" y="2987245"/>
                  <a:pt x="1641194" y="3003734"/>
                  <a:pt x="1625600" y="3012645"/>
                </a:cubicBezTo>
                <a:cubicBezTo>
                  <a:pt x="1610445" y="3021305"/>
                  <a:pt x="1591359" y="3019825"/>
                  <a:pt x="1574800" y="3025345"/>
                </a:cubicBezTo>
                <a:cubicBezTo>
                  <a:pt x="1553173" y="3032554"/>
                  <a:pt x="1531690" y="3040550"/>
                  <a:pt x="1511300" y="3050745"/>
                </a:cubicBezTo>
                <a:cubicBezTo>
                  <a:pt x="1497648" y="3057571"/>
                  <a:pt x="1487148" y="3069946"/>
                  <a:pt x="1473200" y="3076145"/>
                </a:cubicBezTo>
                <a:cubicBezTo>
                  <a:pt x="1448734" y="3087019"/>
                  <a:pt x="1397000" y="3101545"/>
                  <a:pt x="1397000" y="3101545"/>
                </a:cubicBezTo>
                <a:cubicBezTo>
                  <a:pt x="1354667" y="3097312"/>
                  <a:pt x="1311600" y="3097759"/>
                  <a:pt x="1270000" y="3088845"/>
                </a:cubicBezTo>
                <a:cubicBezTo>
                  <a:pt x="1217267" y="3077545"/>
                  <a:pt x="1225505" y="3057076"/>
                  <a:pt x="1181100" y="3038045"/>
                </a:cubicBezTo>
                <a:cubicBezTo>
                  <a:pt x="1165057" y="3031169"/>
                  <a:pt x="1147233" y="3029578"/>
                  <a:pt x="1130300" y="3025345"/>
                </a:cubicBezTo>
                <a:cubicBezTo>
                  <a:pt x="1121833" y="3012645"/>
                  <a:pt x="1115693" y="2998038"/>
                  <a:pt x="1104900" y="2987245"/>
                </a:cubicBezTo>
                <a:cubicBezTo>
                  <a:pt x="1043917" y="2926262"/>
                  <a:pt x="1044682" y="3006510"/>
                  <a:pt x="977900" y="2872945"/>
                </a:cubicBezTo>
                <a:cubicBezTo>
                  <a:pt x="969433" y="2856012"/>
                  <a:pt x="963504" y="2837551"/>
                  <a:pt x="952500" y="2822145"/>
                </a:cubicBezTo>
                <a:cubicBezTo>
                  <a:pt x="942061" y="2807530"/>
                  <a:pt x="925898" y="2797843"/>
                  <a:pt x="914400" y="2784045"/>
                </a:cubicBezTo>
                <a:cubicBezTo>
                  <a:pt x="904629" y="2772319"/>
                  <a:pt x="897467" y="2758645"/>
                  <a:pt x="889000" y="2745945"/>
                </a:cubicBezTo>
                <a:cubicBezTo>
                  <a:pt x="884767" y="2729012"/>
                  <a:pt x="883176" y="2711188"/>
                  <a:pt x="876300" y="2695145"/>
                </a:cubicBezTo>
                <a:cubicBezTo>
                  <a:pt x="870287" y="2681116"/>
                  <a:pt x="857726" y="2670697"/>
                  <a:pt x="850900" y="2657045"/>
                </a:cubicBezTo>
                <a:cubicBezTo>
                  <a:pt x="840705" y="2636655"/>
                  <a:pt x="833291" y="2614970"/>
                  <a:pt x="825500" y="2593545"/>
                </a:cubicBezTo>
                <a:cubicBezTo>
                  <a:pt x="816350" y="2568383"/>
                  <a:pt x="808567" y="2542745"/>
                  <a:pt x="800100" y="2517345"/>
                </a:cubicBezTo>
                <a:cubicBezTo>
                  <a:pt x="795867" y="2504645"/>
                  <a:pt x="790647" y="2492232"/>
                  <a:pt x="787400" y="2479245"/>
                </a:cubicBezTo>
                <a:cubicBezTo>
                  <a:pt x="780955" y="2453466"/>
                  <a:pt x="772932" y="2415852"/>
                  <a:pt x="762000" y="2390345"/>
                </a:cubicBezTo>
                <a:cubicBezTo>
                  <a:pt x="729104" y="2313588"/>
                  <a:pt x="747641" y="2365218"/>
                  <a:pt x="711200" y="2301445"/>
                </a:cubicBezTo>
                <a:cubicBezTo>
                  <a:pt x="701807" y="2285007"/>
                  <a:pt x="695193" y="2267083"/>
                  <a:pt x="685800" y="2250645"/>
                </a:cubicBezTo>
                <a:cubicBezTo>
                  <a:pt x="678227" y="2237393"/>
                  <a:pt x="667973" y="2225797"/>
                  <a:pt x="660400" y="2212545"/>
                </a:cubicBezTo>
                <a:cubicBezTo>
                  <a:pt x="651007" y="2196107"/>
                  <a:pt x="646004" y="2177151"/>
                  <a:pt x="635000" y="2161745"/>
                </a:cubicBezTo>
                <a:cubicBezTo>
                  <a:pt x="624561" y="2147130"/>
                  <a:pt x="608398" y="2137443"/>
                  <a:pt x="596900" y="2123645"/>
                </a:cubicBezTo>
                <a:cubicBezTo>
                  <a:pt x="587129" y="2111919"/>
                  <a:pt x="578326" y="2099197"/>
                  <a:pt x="571500" y="2085545"/>
                </a:cubicBezTo>
                <a:cubicBezTo>
                  <a:pt x="552583" y="2047711"/>
                  <a:pt x="565113" y="2033643"/>
                  <a:pt x="533400" y="1996645"/>
                </a:cubicBezTo>
                <a:cubicBezTo>
                  <a:pt x="519625" y="1980574"/>
                  <a:pt x="499533" y="1971245"/>
                  <a:pt x="482600" y="1958545"/>
                </a:cubicBezTo>
                <a:cubicBezTo>
                  <a:pt x="446139" y="1812702"/>
                  <a:pt x="497123" y="1992432"/>
                  <a:pt x="444500" y="1869645"/>
                </a:cubicBezTo>
                <a:cubicBezTo>
                  <a:pt x="411696" y="1793103"/>
                  <a:pt x="460666" y="1838089"/>
                  <a:pt x="393700" y="1793445"/>
                </a:cubicBezTo>
                <a:lnTo>
                  <a:pt x="355600" y="1679145"/>
                </a:lnTo>
                <a:cubicBezTo>
                  <a:pt x="351367" y="1666445"/>
                  <a:pt x="355600" y="1645278"/>
                  <a:pt x="342900" y="1641045"/>
                </a:cubicBezTo>
                <a:lnTo>
                  <a:pt x="304800" y="1628345"/>
                </a:lnTo>
                <a:cubicBezTo>
                  <a:pt x="296333" y="1602945"/>
                  <a:pt x="300819" y="1568209"/>
                  <a:pt x="279400" y="1552145"/>
                </a:cubicBezTo>
                <a:cubicBezTo>
                  <a:pt x="211667" y="1501345"/>
                  <a:pt x="241300" y="1530978"/>
                  <a:pt x="190500" y="1463245"/>
                </a:cubicBezTo>
                <a:cubicBezTo>
                  <a:pt x="161900" y="1377445"/>
                  <a:pt x="201564" y="1470447"/>
                  <a:pt x="139700" y="1399745"/>
                </a:cubicBezTo>
                <a:cubicBezTo>
                  <a:pt x="119598" y="1376771"/>
                  <a:pt x="98553" y="1352505"/>
                  <a:pt x="88900" y="1323545"/>
                </a:cubicBezTo>
                <a:cubicBezTo>
                  <a:pt x="84667" y="1310845"/>
                  <a:pt x="83626" y="1296584"/>
                  <a:pt x="76200" y="1285445"/>
                </a:cubicBezTo>
                <a:cubicBezTo>
                  <a:pt x="66237" y="1270501"/>
                  <a:pt x="50800" y="1260045"/>
                  <a:pt x="38100" y="1247345"/>
                </a:cubicBezTo>
                <a:cubicBezTo>
                  <a:pt x="1907" y="1138766"/>
                  <a:pt x="16021" y="1197712"/>
                  <a:pt x="0" y="1069545"/>
                </a:cubicBezTo>
                <a:cubicBezTo>
                  <a:pt x="4233" y="963712"/>
                  <a:pt x="2498" y="857470"/>
                  <a:pt x="12700" y="752045"/>
                </a:cubicBezTo>
                <a:cubicBezTo>
                  <a:pt x="15279" y="725396"/>
                  <a:pt x="15823" y="690697"/>
                  <a:pt x="38100" y="675845"/>
                </a:cubicBezTo>
                <a:lnTo>
                  <a:pt x="76200" y="650445"/>
                </a:lnTo>
                <a:cubicBezTo>
                  <a:pt x="105616" y="562197"/>
                  <a:pt x="63500" y="605995"/>
                  <a:pt x="76200" y="574245"/>
                </a:cubicBez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galow\Desktop\QQ截图201309081427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97" y="375097"/>
            <a:ext cx="3024336" cy="293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alow\Desktop\QQ截图2013090814285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4" y="284643"/>
            <a:ext cx="2724419" cy="30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1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8079" y="2070727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随机构造较好的网络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678324" y="4137250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计算出其动力学网络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076056" y="4183612"/>
            <a:ext cx="2016224" cy="139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找出主链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265161" y="2111795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计算出最小网络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96218" y="1501844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 rot="2296450">
            <a:off x="3707904" y="351088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200000">
            <a:off x="4395903" y="4567329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2871775">
            <a:off x="7081442" y="3510886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18431" y="188640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计算出补充连接</a:t>
            </a:r>
            <a:endParaRPr lang="zh-CN" altLang="en-US" sz="2800" dirty="0"/>
          </a:p>
        </p:txBody>
      </p:sp>
      <p:sp>
        <p:nvSpPr>
          <p:cNvPr id="13" name="右大括号 12"/>
          <p:cNvSpPr/>
          <p:nvPr/>
        </p:nvSpPr>
        <p:spPr>
          <a:xfrm rot="16200000">
            <a:off x="5659365" y="1115724"/>
            <a:ext cx="569386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9452628">
            <a:off x="1724107" y="3187435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933453" y="764704"/>
            <a:ext cx="298497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900732">
            <a:off x="2425421" y="580037"/>
            <a:ext cx="15696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比较二者关系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81</Words>
  <Application>Microsoft Office PowerPoint</Application>
  <PresentationFormat>全屏显示(4:3)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galow</dc:creator>
  <cp:lastModifiedBy>galow</cp:lastModifiedBy>
  <cp:revision>32</cp:revision>
  <dcterms:created xsi:type="dcterms:W3CDTF">2013-08-23T15:12:11Z</dcterms:created>
  <dcterms:modified xsi:type="dcterms:W3CDTF">2013-09-08T11:15:07Z</dcterms:modified>
</cp:coreProperties>
</file>