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0" r:id="rId2"/>
  </p:sldIdLst>
  <p:sldSz cx="35999738" cy="25199975"/>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9F6"/>
    <a:srgbClr val="F4D8F4"/>
    <a:srgbClr val="FFFCF3"/>
    <a:srgbClr val="FFFFCC"/>
    <a:srgbClr val="FFCCFF"/>
    <a:srgbClr val="FF66CC"/>
    <a:srgbClr val="C0C0C0"/>
    <a:srgbClr val="EFF5FB"/>
    <a:srgbClr val="FF99FF"/>
    <a:srgbClr val="EBF3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FA8184-307F-4B34-8BB7-66E3E6791D9D}" v="8" dt="2025-05-24T18:05:29.74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סגנון בהיר 1 - הדגשה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סגנון ביניים 3 - הדגשה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06799F8-075E-4A3A-A7F6-7FBC6576F1A4}" styleName="סגנון ערכת נושא 2 - הדגשה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סגנון ערכת נושא 1 - הדגשה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סגנון בהיר 2 - הדגשה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סגנון בהיר 3 - הדגשה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סגנון כהה 1 - הדגשה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סגנון כהה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סגנון בהיר 1 - הדגשה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סגנון ביניים 3 - הדגשה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סגנון כהה 2 - הדגשה 1/הדגשה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סגנון כהה 2 - הדגשה 3/הדגשה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סגנון ביניים 2 - הדגשה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סגנון בהיר 2 - הדגשה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סגנון בהיר 1 - הדגשה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סגנון בהיר 3 - הדגשה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סגנון ביניים 1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סגנון ביניים 4 - הדגשה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B9631B5-78F2-41C9-869B-9F39066F8104}" styleName="סגנון ביניים 3 - הדגשה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84E427A-3D55-4303-BF80-6455036E1DE7}" styleName="סגנון ערכת נושא 1 - הדגשה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0488" y="-99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l Schwartz" userId="4b7aca0e-40c4-4c84-90d3-521aa9981c02" providerId="ADAL" clId="{F2FA8184-307F-4B34-8BB7-66E3E6791D9D}"/>
    <pc:docChg chg="modSld">
      <pc:chgData name="Gal Schwartz" userId="4b7aca0e-40c4-4c84-90d3-521aa9981c02" providerId="ADAL" clId="{F2FA8184-307F-4B34-8BB7-66E3E6791D9D}" dt="2025-05-24T18:05:29.741" v="7" actId="20577"/>
      <pc:docMkLst>
        <pc:docMk/>
      </pc:docMkLst>
      <pc:sldChg chg="modSp mod">
        <pc:chgData name="Gal Schwartz" userId="4b7aca0e-40c4-4c84-90d3-521aa9981c02" providerId="ADAL" clId="{F2FA8184-307F-4B34-8BB7-66E3E6791D9D}" dt="2025-05-24T18:05:29.741" v="7" actId="20577"/>
        <pc:sldMkLst>
          <pc:docMk/>
          <pc:sldMk cId="3806253030" sldId="260"/>
        </pc:sldMkLst>
        <pc:spChg chg="mod">
          <ac:chgData name="Gal Schwartz" userId="4b7aca0e-40c4-4c84-90d3-521aa9981c02" providerId="ADAL" clId="{F2FA8184-307F-4B34-8BB7-66E3E6791D9D}" dt="2025-05-24T18:03:17.139" v="1" actId="13926"/>
          <ac:spMkLst>
            <pc:docMk/>
            <pc:sldMk cId="3806253030" sldId="260"/>
            <ac:spMk id="14" creationId="{56C44677-15AE-CFF1-030C-CF676EA47DE2}"/>
          </ac:spMkLst>
        </pc:spChg>
        <pc:graphicFrameChg chg="modGraphic">
          <ac:chgData name="Gal Schwartz" userId="4b7aca0e-40c4-4c84-90d3-521aa9981c02" providerId="ADAL" clId="{F2FA8184-307F-4B34-8BB7-66E3E6791D9D}" dt="2025-05-24T18:05:29.741" v="7" actId="20577"/>
          <ac:graphicFrameMkLst>
            <pc:docMk/>
            <pc:sldMk cId="3806253030" sldId="260"/>
            <ac:graphicFrameMk id="2" creationId="{65656CC4-7EEE-8F72-2336-8D8ADFB482B9}"/>
          </ac:graphicFrameMkLst>
        </pc:graphicFrameChg>
        <pc:graphicFrameChg chg="modGraphic">
          <ac:chgData name="Gal Schwartz" userId="4b7aca0e-40c4-4c84-90d3-521aa9981c02" providerId="ADAL" clId="{F2FA8184-307F-4B34-8BB7-66E3E6791D9D}" dt="2025-05-24T18:03:59.867" v="3" actId="6549"/>
          <ac:graphicFrameMkLst>
            <pc:docMk/>
            <pc:sldMk cId="3806253030" sldId="260"/>
            <ac:graphicFrameMk id="8" creationId="{5CC92373-0650-FE37-5F76-FAAE781BD458}"/>
          </ac:graphicFrameMkLst>
        </pc:graphicFrameChg>
      </pc:sldChg>
    </pc:docChg>
  </pc:docChgLst>
  <pc:docChgLst>
    <pc:chgData name="Hadar Levy" userId="7576e750-8b9c-484b-98b5-1c0eb606ad8c" providerId="ADAL" clId="{B11EECBB-50D0-474C-93BC-67467D23B773}"/>
    <pc:docChg chg="modSld">
      <pc:chgData name="Hadar Levy" userId="7576e750-8b9c-484b-98b5-1c0eb606ad8c" providerId="ADAL" clId="{B11EECBB-50D0-474C-93BC-67467D23B773}" dt="2025-05-24T17:33:48.492" v="1" actId="1076"/>
      <pc:docMkLst>
        <pc:docMk/>
      </pc:docMkLst>
      <pc:sldChg chg="modSp mod">
        <pc:chgData name="Hadar Levy" userId="7576e750-8b9c-484b-98b5-1c0eb606ad8c" providerId="ADAL" clId="{B11EECBB-50D0-474C-93BC-67467D23B773}" dt="2025-05-24T17:33:48.492" v="1" actId="1076"/>
        <pc:sldMkLst>
          <pc:docMk/>
          <pc:sldMk cId="3806253030" sldId="260"/>
        </pc:sldMkLst>
        <pc:picChg chg="mod">
          <ac:chgData name="Hadar Levy" userId="7576e750-8b9c-484b-98b5-1c0eb606ad8c" providerId="ADAL" clId="{B11EECBB-50D0-474C-93BC-67467D23B773}" dt="2025-05-24T17:33:48.492" v="1" actId="1076"/>
          <ac:picMkLst>
            <pc:docMk/>
            <pc:sldMk cId="3806253030" sldId="260"/>
            <ac:picMk id="11" creationId="{657A0EF3-EA8A-01C8-1623-06B30E9E0E2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9981" y="4124164"/>
            <a:ext cx="30599777" cy="8773325"/>
          </a:xfrm>
        </p:spPr>
        <p:txBody>
          <a:bodyPr anchor="b"/>
          <a:lstStyle>
            <a:lvl1pPr algn="ctr">
              <a:defRPr sz="22047"/>
            </a:lvl1pPr>
          </a:lstStyle>
          <a:p>
            <a:r>
              <a:rPr lang="en-US"/>
              <a:t>Click to edit Master title style</a:t>
            </a:r>
          </a:p>
        </p:txBody>
      </p:sp>
      <p:sp>
        <p:nvSpPr>
          <p:cNvPr id="3" name="Subtitle 2"/>
          <p:cNvSpPr>
            <a:spLocks noGrp="1"/>
          </p:cNvSpPr>
          <p:nvPr>
            <p:ph type="subTitle" idx="1"/>
          </p:nvPr>
        </p:nvSpPr>
        <p:spPr>
          <a:xfrm>
            <a:off x="4499967" y="13235822"/>
            <a:ext cx="26999804" cy="6084159"/>
          </a:xfrm>
        </p:spPr>
        <p:txBody>
          <a:bodyPr/>
          <a:lstStyle>
            <a:lvl1pPr marL="0" indent="0" algn="ctr">
              <a:buNone/>
              <a:defRPr sz="8819"/>
            </a:lvl1pPr>
            <a:lvl2pPr marL="1679981" indent="0" algn="ctr">
              <a:buNone/>
              <a:defRPr sz="7349"/>
            </a:lvl2pPr>
            <a:lvl3pPr marL="3359963" indent="0" algn="ctr">
              <a:buNone/>
              <a:defRPr sz="6614"/>
            </a:lvl3pPr>
            <a:lvl4pPr marL="5039944" indent="0" algn="ctr">
              <a:buNone/>
              <a:defRPr sz="5879"/>
            </a:lvl4pPr>
            <a:lvl5pPr marL="6719926" indent="0" algn="ctr">
              <a:buNone/>
              <a:defRPr sz="5879"/>
            </a:lvl5pPr>
            <a:lvl6pPr marL="8399907" indent="0" algn="ctr">
              <a:buNone/>
              <a:defRPr sz="5879"/>
            </a:lvl6pPr>
            <a:lvl7pPr marL="10079888" indent="0" algn="ctr">
              <a:buNone/>
              <a:defRPr sz="5879"/>
            </a:lvl7pPr>
            <a:lvl8pPr marL="11759870" indent="0" algn="ctr">
              <a:buNone/>
              <a:defRPr sz="5879"/>
            </a:lvl8pPr>
            <a:lvl9pPr marL="13439851" indent="0" algn="ctr">
              <a:buNone/>
              <a:defRPr sz="5879"/>
            </a:lvl9pPr>
          </a:lstStyle>
          <a:p>
            <a:r>
              <a:rPr lang="en-US"/>
              <a:t>Click to edit Master subtitle style</a:t>
            </a:r>
          </a:p>
        </p:txBody>
      </p:sp>
      <p:sp>
        <p:nvSpPr>
          <p:cNvPr id="4" name="Date Placeholder 3"/>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62136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476235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762314" y="1341665"/>
            <a:ext cx="7762444" cy="213558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74984" y="1341665"/>
            <a:ext cx="22837334" cy="213558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7886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50864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6234" y="6282501"/>
            <a:ext cx="31049774" cy="10482488"/>
          </a:xfrm>
        </p:spPr>
        <p:txBody>
          <a:bodyPr anchor="b"/>
          <a:lstStyle>
            <a:lvl1pPr>
              <a:defRPr sz="22047"/>
            </a:lvl1pPr>
          </a:lstStyle>
          <a:p>
            <a:r>
              <a:rPr lang="en-US"/>
              <a:t>Click to edit Master title style</a:t>
            </a:r>
          </a:p>
        </p:txBody>
      </p:sp>
      <p:sp>
        <p:nvSpPr>
          <p:cNvPr id="3" name="Text Placeholder 2"/>
          <p:cNvSpPr>
            <a:spLocks noGrp="1"/>
          </p:cNvSpPr>
          <p:nvPr>
            <p:ph type="body" idx="1"/>
          </p:nvPr>
        </p:nvSpPr>
        <p:spPr>
          <a:xfrm>
            <a:off x="2456234" y="16864157"/>
            <a:ext cx="31049774" cy="5512493"/>
          </a:xfrm>
        </p:spPr>
        <p:txBody>
          <a:bodyPr/>
          <a:lstStyle>
            <a:lvl1pPr marL="0" indent="0">
              <a:buNone/>
              <a:defRPr sz="8819">
                <a:solidFill>
                  <a:schemeClr val="tx1"/>
                </a:solidFill>
              </a:defRPr>
            </a:lvl1pPr>
            <a:lvl2pPr marL="1679981" indent="0">
              <a:buNone/>
              <a:defRPr sz="7349">
                <a:solidFill>
                  <a:schemeClr val="tx1">
                    <a:tint val="75000"/>
                  </a:schemeClr>
                </a:solidFill>
              </a:defRPr>
            </a:lvl2pPr>
            <a:lvl3pPr marL="3359963" indent="0">
              <a:buNone/>
              <a:defRPr sz="6614">
                <a:solidFill>
                  <a:schemeClr val="tx1">
                    <a:tint val="75000"/>
                  </a:schemeClr>
                </a:solidFill>
              </a:defRPr>
            </a:lvl3pPr>
            <a:lvl4pPr marL="5039944" indent="0">
              <a:buNone/>
              <a:defRPr sz="5879">
                <a:solidFill>
                  <a:schemeClr val="tx1">
                    <a:tint val="75000"/>
                  </a:schemeClr>
                </a:solidFill>
              </a:defRPr>
            </a:lvl4pPr>
            <a:lvl5pPr marL="6719926" indent="0">
              <a:buNone/>
              <a:defRPr sz="5879">
                <a:solidFill>
                  <a:schemeClr val="tx1">
                    <a:tint val="75000"/>
                  </a:schemeClr>
                </a:solidFill>
              </a:defRPr>
            </a:lvl5pPr>
            <a:lvl6pPr marL="8399907" indent="0">
              <a:buNone/>
              <a:defRPr sz="5879">
                <a:solidFill>
                  <a:schemeClr val="tx1">
                    <a:tint val="75000"/>
                  </a:schemeClr>
                </a:solidFill>
              </a:defRPr>
            </a:lvl6pPr>
            <a:lvl7pPr marL="10079888" indent="0">
              <a:buNone/>
              <a:defRPr sz="5879">
                <a:solidFill>
                  <a:schemeClr val="tx1">
                    <a:tint val="75000"/>
                  </a:schemeClr>
                </a:solidFill>
              </a:defRPr>
            </a:lvl7pPr>
            <a:lvl8pPr marL="11759870" indent="0">
              <a:buNone/>
              <a:defRPr sz="5879">
                <a:solidFill>
                  <a:schemeClr val="tx1">
                    <a:tint val="75000"/>
                  </a:schemeClr>
                </a:solidFill>
              </a:defRPr>
            </a:lvl8pPr>
            <a:lvl9pPr marL="13439851" indent="0">
              <a:buNone/>
              <a:defRPr sz="587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66656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74982"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224867" y="6708326"/>
            <a:ext cx="15299889" cy="159891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28186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341671"/>
            <a:ext cx="31049774" cy="4870830"/>
          </a:xfrm>
        </p:spPr>
        <p:txBody>
          <a:bodyPr/>
          <a:lstStyle/>
          <a:p>
            <a:r>
              <a:rPr lang="en-US"/>
              <a:t>Click to edit Master title style</a:t>
            </a:r>
          </a:p>
        </p:txBody>
      </p:sp>
      <p:sp>
        <p:nvSpPr>
          <p:cNvPr id="3" name="Text Placeholder 2"/>
          <p:cNvSpPr>
            <a:spLocks noGrp="1"/>
          </p:cNvSpPr>
          <p:nvPr>
            <p:ph type="body" idx="1"/>
          </p:nvPr>
        </p:nvSpPr>
        <p:spPr>
          <a:xfrm>
            <a:off x="2479675" y="6177496"/>
            <a:ext cx="15229574"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4" name="Content Placeholder 3"/>
          <p:cNvSpPr>
            <a:spLocks noGrp="1"/>
          </p:cNvSpPr>
          <p:nvPr>
            <p:ph sz="half" idx="2"/>
          </p:nvPr>
        </p:nvSpPr>
        <p:spPr>
          <a:xfrm>
            <a:off x="2479675" y="9204991"/>
            <a:ext cx="15229574"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224869" y="6177496"/>
            <a:ext cx="15304578" cy="3027495"/>
          </a:xfrm>
        </p:spPr>
        <p:txBody>
          <a:bodyPr anchor="b"/>
          <a:lstStyle>
            <a:lvl1pPr marL="0" indent="0">
              <a:buNone/>
              <a:defRPr sz="8819" b="1"/>
            </a:lvl1pPr>
            <a:lvl2pPr marL="1679981" indent="0">
              <a:buNone/>
              <a:defRPr sz="7349" b="1"/>
            </a:lvl2pPr>
            <a:lvl3pPr marL="3359963" indent="0">
              <a:buNone/>
              <a:defRPr sz="6614" b="1"/>
            </a:lvl3pPr>
            <a:lvl4pPr marL="5039944" indent="0">
              <a:buNone/>
              <a:defRPr sz="5879" b="1"/>
            </a:lvl4pPr>
            <a:lvl5pPr marL="6719926" indent="0">
              <a:buNone/>
              <a:defRPr sz="5879" b="1"/>
            </a:lvl5pPr>
            <a:lvl6pPr marL="8399907" indent="0">
              <a:buNone/>
              <a:defRPr sz="5879" b="1"/>
            </a:lvl6pPr>
            <a:lvl7pPr marL="10079888" indent="0">
              <a:buNone/>
              <a:defRPr sz="5879" b="1"/>
            </a:lvl7pPr>
            <a:lvl8pPr marL="11759870" indent="0">
              <a:buNone/>
              <a:defRPr sz="5879" b="1"/>
            </a:lvl8pPr>
            <a:lvl9pPr marL="13439851" indent="0">
              <a:buNone/>
              <a:defRPr sz="5879" b="1"/>
            </a:lvl9pPr>
          </a:lstStyle>
          <a:p>
            <a:pPr lvl="0"/>
            <a:r>
              <a:rPr lang="en-US"/>
              <a:t>Edit Master text styles</a:t>
            </a:r>
          </a:p>
        </p:txBody>
      </p:sp>
      <p:sp>
        <p:nvSpPr>
          <p:cNvPr id="6" name="Content Placeholder 5"/>
          <p:cNvSpPr>
            <a:spLocks noGrp="1"/>
          </p:cNvSpPr>
          <p:nvPr>
            <p:ph sz="quarter" idx="4"/>
          </p:nvPr>
        </p:nvSpPr>
        <p:spPr>
          <a:xfrm>
            <a:off x="18224869" y="9204991"/>
            <a:ext cx="15304578" cy="135391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3355677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90775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41356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p>
        </p:txBody>
      </p:sp>
      <p:sp>
        <p:nvSpPr>
          <p:cNvPr id="3" name="Content Placeholder 2"/>
          <p:cNvSpPr>
            <a:spLocks noGrp="1"/>
          </p:cNvSpPr>
          <p:nvPr>
            <p:ph idx="1"/>
          </p:nvPr>
        </p:nvSpPr>
        <p:spPr>
          <a:xfrm>
            <a:off x="15304578" y="3628335"/>
            <a:ext cx="18224867" cy="17908316"/>
          </a:xfrm>
        </p:spPr>
        <p:txBody>
          <a:bodyPr/>
          <a:lstStyle>
            <a:lvl1pPr>
              <a:defRPr sz="11758"/>
            </a:lvl1pPr>
            <a:lvl2pPr>
              <a:defRPr sz="10289"/>
            </a:lvl2pPr>
            <a:lvl3pPr>
              <a:defRPr sz="8819"/>
            </a:lvl3pPr>
            <a:lvl4pPr>
              <a:defRPr sz="7349"/>
            </a:lvl4pPr>
            <a:lvl5pPr>
              <a:defRPr sz="7349"/>
            </a:lvl5pPr>
            <a:lvl6pPr>
              <a:defRPr sz="7349"/>
            </a:lvl6pPr>
            <a:lvl7pPr>
              <a:defRPr sz="7349"/>
            </a:lvl7pPr>
            <a:lvl8pPr>
              <a:defRPr sz="7349"/>
            </a:lvl8pPr>
            <a:lvl9pPr>
              <a:defRPr sz="734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1189040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9671" y="1679998"/>
            <a:ext cx="11610853" cy="5879994"/>
          </a:xfrm>
        </p:spPr>
        <p:txBody>
          <a:bodyPr anchor="b"/>
          <a:lstStyle>
            <a:lvl1pPr>
              <a:defRPr sz="11758"/>
            </a:lvl1pPr>
          </a:lstStyle>
          <a:p>
            <a:r>
              <a:rPr lang="en-US"/>
              <a:t>Click to edit Master title style</a:t>
            </a:r>
          </a:p>
        </p:txBody>
      </p:sp>
      <p:sp>
        <p:nvSpPr>
          <p:cNvPr id="3" name="Picture Placeholder 2"/>
          <p:cNvSpPr>
            <a:spLocks noGrp="1" noChangeAspect="1"/>
          </p:cNvSpPr>
          <p:nvPr>
            <p:ph type="pic" idx="1"/>
          </p:nvPr>
        </p:nvSpPr>
        <p:spPr>
          <a:xfrm>
            <a:off x="15304578" y="3628335"/>
            <a:ext cx="18224867" cy="17908316"/>
          </a:xfrm>
        </p:spPr>
        <p:txBody>
          <a:bodyPr anchor="t"/>
          <a:lstStyle>
            <a:lvl1pPr marL="0" indent="0">
              <a:buNone/>
              <a:defRPr sz="11758"/>
            </a:lvl1pPr>
            <a:lvl2pPr marL="1679981" indent="0">
              <a:buNone/>
              <a:defRPr sz="10289"/>
            </a:lvl2pPr>
            <a:lvl3pPr marL="3359963" indent="0">
              <a:buNone/>
              <a:defRPr sz="8819"/>
            </a:lvl3pPr>
            <a:lvl4pPr marL="5039944" indent="0">
              <a:buNone/>
              <a:defRPr sz="7349"/>
            </a:lvl4pPr>
            <a:lvl5pPr marL="6719926" indent="0">
              <a:buNone/>
              <a:defRPr sz="7349"/>
            </a:lvl5pPr>
            <a:lvl6pPr marL="8399907" indent="0">
              <a:buNone/>
              <a:defRPr sz="7349"/>
            </a:lvl6pPr>
            <a:lvl7pPr marL="10079888" indent="0">
              <a:buNone/>
              <a:defRPr sz="7349"/>
            </a:lvl7pPr>
            <a:lvl8pPr marL="11759870" indent="0">
              <a:buNone/>
              <a:defRPr sz="7349"/>
            </a:lvl8pPr>
            <a:lvl9pPr marL="13439851" indent="0">
              <a:buNone/>
              <a:defRPr sz="7349"/>
            </a:lvl9pPr>
          </a:lstStyle>
          <a:p>
            <a:r>
              <a:rPr lang="en-US"/>
              <a:t>Click icon to add picture</a:t>
            </a:r>
          </a:p>
        </p:txBody>
      </p:sp>
      <p:sp>
        <p:nvSpPr>
          <p:cNvPr id="4" name="Text Placeholder 3"/>
          <p:cNvSpPr>
            <a:spLocks noGrp="1"/>
          </p:cNvSpPr>
          <p:nvPr>
            <p:ph type="body" sz="half" idx="2"/>
          </p:nvPr>
        </p:nvSpPr>
        <p:spPr>
          <a:xfrm>
            <a:off x="2479671" y="7559993"/>
            <a:ext cx="11610853" cy="14005821"/>
          </a:xfrm>
        </p:spPr>
        <p:txBody>
          <a:bodyPr/>
          <a:lstStyle>
            <a:lvl1pPr marL="0" indent="0">
              <a:buNone/>
              <a:defRPr sz="5879"/>
            </a:lvl1pPr>
            <a:lvl2pPr marL="1679981" indent="0">
              <a:buNone/>
              <a:defRPr sz="5144"/>
            </a:lvl2pPr>
            <a:lvl3pPr marL="3359963" indent="0">
              <a:buNone/>
              <a:defRPr sz="4409"/>
            </a:lvl3pPr>
            <a:lvl4pPr marL="5039944" indent="0">
              <a:buNone/>
              <a:defRPr sz="3674"/>
            </a:lvl4pPr>
            <a:lvl5pPr marL="6719926" indent="0">
              <a:buNone/>
              <a:defRPr sz="3674"/>
            </a:lvl5pPr>
            <a:lvl6pPr marL="8399907" indent="0">
              <a:buNone/>
              <a:defRPr sz="3674"/>
            </a:lvl6pPr>
            <a:lvl7pPr marL="10079888" indent="0">
              <a:buNone/>
              <a:defRPr sz="3674"/>
            </a:lvl7pPr>
            <a:lvl8pPr marL="11759870" indent="0">
              <a:buNone/>
              <a:defRPr sz="3674"/>
            </a:lvl8pPr>
            <a:lvl9pPr marL="13439851" indent="0">
              <a:buNone/>
              <a:defRPr sz="3674"/>
            </a:lvl9pPr>
          </a:lstStyle>
          <a:p>
            <a:pPr lvl="0"/>
            <a:r>
              <a:rPr lang="en-US"/>
              <a:t>Edit Master text styles</a:t>
            </a:r>
          </a:p>
        </p:txBody>
      </p:sp>
      <p:sp>
        <p:nvSpPr>
          <p:cNvPr id="5" name="Date Placeholder 4"/>
          <p:cNvSpPr>
            <a:spLocks noGrp="1"/>
          </p:cNvSpPr>
          <p:nvPr>
            <p:ph type="dt" sz="half" idx="10"/>
          </p:nvPr>
        </p:nvSpPr>
        <p:spPr/>
        <p:txBody>
          <a:bodyPr/>
          <a:lstStyle/>
          <a:p>
            <a:fld id="{EBC92114-2DE2-4DBD-88F5-EC34E326FC88}" type="datetimeFigureOut">
              <a:rPr lang="he-IL" smtClean="0"/>
              <a:t>כ"ז/אייר/תשפ"ה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7DD434CA-3CA3-4A85-ABB2-6FF697A4952A}" type="slidenum">
              <a:rPr lang="he-IL" smtClean="0"/>
              <a:t>‹#›</a:t>
            </a:fld>
            <a:endParaRPr lang="he-IL"/>
          </a:p>
        </p:txBody>
      </p:sp>
    </p:spTree>
    <p:extLst>
      <p:ext uri="{BB962C8B-B14F-4D97-AF65-F5344CB8AC3E}">
        <p14:creationId xmlns:p14="http://schemas.microsoft.com/office/powerpoint/2010/main" val="25515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74982" y="1341671"/>
            <a:ext cx="31049774" cy="487083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474982" y="6708326"/>
            <a:ext cx="31049774" cy="15989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74982" y="23356649"/>
            <a:ext cx="8099941" cy="1341665"/>
          </a:xfrm>
          <a:prstGeom prst="rect">
            <a:avLst/>
          </a:prstGeom>
        </p:spPr>
        <p:txBody>
          <a:bodyPr vert="horz" lIns="91440" tIns="45720" rIns="91440" bIns="45720" rtlCol="0" anchor="ctr"/>
          <a:lstStyle>
            <a:lvl1pPr algn="l">
              <a:defRPr sz="4409">
                <a:solidFill>
                  <a:schemeClr val="tx1">
                    <a:tint val="75000"/>
                  </a:schemeClr>
                </a:solidFill>
              </a:defRPr>
            </a:lvl1pPr>
          </a:lstStyle>
          <a:p>
            <a:fld id="{EBC92114-2DE2-4DBD-88F5-EC34E326FC88}" type="datetimeFigureOut">
              <a:rPr lang="he-IL" smtClean="0"/>
              <a:t>כ"ז/אייר/תשפ"ה</a:t>
            </a:fld>
            <a:endParaRPr lang="he-IL"/>
          </a:p>
        </p:txBody>
      </p:sp>
      <p:sp>
        <p:nvSpPr>
          <p:cNvPr id="5" name="Footer Placeholder 4"/>
          <p:cNvSpPr>
            <a:spLocks noGrp="1"/>
          </p:cNvSpPr>
          <p:nvPr>
            <p:ph type="ftr" sz="quarter" idx="3"/>
          </p:nvPr>
        </p:nvSpPr>
        <p:spPr>
          <a:xfrm>
            <a:off x="11924913" y="23356649"/>
            <a:ext cx="12149912" cy="1341665"/>
          </a:xfrm>
          <a:prstGeom prst="rect">
            <a:avLst/>
          </a:prstGeom>
        </p:spPr>
        <p:txBody>
          <a:bodyPr vert="horz" lIns="91440" tIns="45720" rIns="91440" bIns="45720" rtlCol="0" anchor="ctr"/>
          <a:lstStyle>
            <a:lvl1pPr algn="ctr">
              <a:defRPr sz="4409">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5424815" y="23356649"/>
            <a:ext cx="8099941" cy="1341665"/>
          </a:xfrm>
          <a:prstGeom prst="rect">
            <a:avLst/>
          </a:prstGeom>
        </p:spPr>
        <p:txBody>
          <a:bodyPr vert="horz" lIns="91440" tIns="45720" rIns="91440" bIns="45720" rtlCol="0" anchor="ctr"/>
          <a:lstStyle>
            <a:lvl1pPr algn="r">
              <a:defRPr sz="4409">
                <a:solidFill>
                  <a:schemeClr val="tx1">
                    <a:tint val="75000"/>
                  </a:schemeClr>
                </a:solidFill>
              </a:defRPr>
            </a:lvl1pPr>
          </a:lstStyle>
          <a:p>
            <a:fld id="{7DD434CA-3CA3-4A85-ABB2-6FF697A4952A}" type="slidenum">
              <a:rPr lang="he-IL" smtClean="0"/>
              <a:t>‹#›</a:t>
            </a:fld>
            <a:endParaRPr lang="he-IL"/>
          </a:p>
        </p:txBody>
      </p:sp>
    </p:spTree>
    <p:extLst>
      <p:ext uri="{BB962C8B-B14F-4D97-AF65-F5344CB8AC3E}">
        <p14:creationId xmlns:p14="http://schemas.microsoft.com/office/powerpoint/2010/main" val="3860065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59963" rtl="0" eaLnBrk="1" latinLnBrk="0" hangingPunct="1">
        <a:lnSpc>
          <a:spcPct val="90000"/>
        </a:lnSpc>
        <a:spcBef>
          <a:spcPct val="0"/>
        </a:spcBef>
        <a:buNone/>
        <a:defRPr sz="16168" kern="1200">
          <a:solidFill>
            <a:schemeClr val="tx1"/>
          </a:solidFill>
          <a:latin typeface="+mj-lt"/>
          <a:ea typeface="+mj-ea"/>
          <a:cs typeface="+mj-cs"/>
        </a:defRPr>
      </a:lvl1pPr>
    </p:titleStyle>
    <p:bodyStyle>
      <a:lvl1pPr marL="839991" indent="-839991" algn="l" defTabSz="3359963" rtl="0" eaLnBrk="1" latinLnBrk="0" hangingPunct="1">
        <a:lnSpc>
          <a:spcPct val="90000"/>
        </a:lnSpc>
        <a:spcBef>
          <a:spcPts val="3674"/>
        </a:spcBef>
        <a:buFont typeface="Arial" panose="020B0604020202020204" pitchFamily="34" charset="0"/>
        <a:buChar char="•"/>
        <a:defRPr sz="10289" kern="1200">
          <a:solidFill>
            <a:schemeClr val="tx1"/>
          </a:solidFill>
          <a:latin typeface="+mn-lt"/>
          <a:ea typeface="+mn-ea"/>
          <a:cs typeface="+mn-cs"/>
        </a:defRPr>
      </a:lvl1pPr>
      <a:lvl2pPr marL="2519972" indent="-839991" algn="l" defTabSz="3359963" rtl="0" eaLnBrk="1" latinLnBrk="0" hangingPunct="1">
        <a:lnSpc>
          <a:spcPct val="90000"/>
        </a:lnSpc>
        <a:spcBef>
          <a:spcPts val="1837"/>
        </a:spcBef>
        <a:buFont typeface="Arial" panose="020B0604020202020204" pitchFamily="34" charset="0"/>
        <a:buChar char="•"/>
        <a:defRPr sz="8819" kern="1200">
          <a:solidFill>
            <a:schemeClr val="tx1"/>
          </a:solidFill>
          <a:latin typeface="+mn-lt"/>
          <a:ea typeface="+mn-ea"/>
          <a:cs typeface="+mn-cs"/>
        </a:defRPr>
      </a:lvl2pPr>
      <a:lvl3pPr marL="4199954" indent="-839991" algn="l" defTabSz="3359963" rtl="0" eaLnBrk="1" latinLnBrk="0" hangingPunct="1">
        <a:lnSpc>
          <a:spcPct val="90000"/>
        </a:lnSpc>
        <a:spcBef>
          <a:spcPts val="1837"/>
        </a:spcBef>
        <a:buFont typeface="Arial" panose="020B0604020202020204" pitchFamily="34" charset="0"/>
        <a:buChar char="•"/>
        <a:defRPr sz="7349" kern="1200">
          <a:solidFill>
            <a:schemeClr val="tx1"/>
          </a:solidFill>
          <a:latin typeface="+mn-lt"/>
          <a:ea typeface="+mn-ea"/>
          <a:cs typeface="+mn-cs"/>
        </a:defRPr>
      </a:lvl3pPr>
      <a:lvl4pPr marL="5879935"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4pPr>
      <a:lvl5pPr marL="7559916"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5pPr>
      <a:lvl6pPr marL="9239898"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6pPr>
      <a:lvl7pPr marL="10919879"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7pPr>
      <a:lvl8pPr marL="12599861"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8pPr>
      <a:lvl9pPr marL="14279842" indent="-839991" algn="l" defTabSz="3359963" rtl="0" eaLnBrk="1" latinLnBrk="0" hangingPunct="1">
        <a:lnSpc>
          <a:spcPct val="90000"/>
        </a:lnSpc>
        <a:spcBef>
          <a:spcPts val="1837"/>
        </a:spcBef>
        <a:buFont typeface="Arial" panose="020B0604020202020204" pitchFamily="34" charset="0"/>
        <a:buChar char="•"/>
        <a:defRPr sz="6614" kern="1200">
          <a:solidFill>
            <a:schemeClr val="tx1"/>
          </a:solidFill>
          <a:latin typeface="+mn-lt"/>
          <a:ea typeface="+mn-ea"/>
          <a:cs typeface="+mn-cs"/>
        </a:defRPr>
      </a:lvl9pPr>
    </p:bodyStyle>
    <p:otherStyle>
      <a:defPPr>
        <a:defRPr lang="en-US"/>
      </a:defPPr>
      <a:lvl1pPr marL="0" algn="l" defTabSz="3359963" rtl="0" eaLnBrk="1" latinLnBrk="0" hangingPunct="1">
        <a:defRPr sz="6614" kern="1200">
          <a:solidFill>
            <a:schemeClr val="tx1"/>
          </a:solidFill>
          <a:latin typeface="+mn-lt"/>
          <a:ea typeface="+mn-ea"/>
          <a:cs typeface="+mn-cs"/>
        </a:defRPr>
      </a:lvl1pPr>
      <a:lvl2pPr marL="1679981" algn="l" defTabSz="3359963" rtl="0" eaLnBrk="1" latinLnBrk="0" hangingPunct="1">
        <a:defRPr sz="6614" kern="1200">
          <a:solidFill>
            <a:schemeClr val="tx1"/>
          </a:solidFill>
          <a:latin typeface="+mn-lt"/>
          <a:ea typeface="+mn-ea"/>
          <a:cs typeface="+mn-cs"/>
        </a:defRPr>
      </a:lvl2pPr>
      <a:lvl3pPr marL="3359963" algn="l" defTabSz="3359963" rtl="0" eaLnBrk="1" latinLnBrk="0" hangingPunct="1">
        <a:defRPr sz="6614" kern="1200">
          <a:solidFill>
            <a:schemeClr val="tx1"/>
          </a:solidFill>
          <a:latin typeface="+mn-lt"/>
          <a:ea typeface="+mn-ea"/>
          <a:cs typeface="+mn-cs"/>
        </a:defRPr>
      </a:lvl3pPr>
      <a:lvl4pPr marL="5039944" algn="l" defTabSz="3359963" rtl="0" eaLnBrk="1" latinLnBrk="0" hangingPunct="1">
        <a:defRPr sz="6614" kern="1200">
          <a:solidFill>
            <a:schemeClr val="tx1"/>
          </a:solidFill>
          <a:latin typeface="+mn-lt"/>
          <a:ea typeface="+mn-ea"/>
          <a:cs typeface="+mn-cs"/>
        </a:defRPr>
      </a:lvl4pPr>
      <a:lvl5pPr marL="6719926" algn="l" defTabSz="3359963" rtl="0" eaLnBrk="1" latinLnBrk="0" hangingPunct="1">
        <a:defRPr sz="6614" kern="1200">
          <a:solidFill>
            <a:schemeClr val="tx1"/>
          </a:solidFill>
          <a:latin typeface="+mn-lt"/>
          <a:ea typeface="+mn-ea"/>
          <a:cs typeface="+mn-cs"/>
        </a:defRPr>
      </a:lvl5pPr>
      <a:lvl6pPr marL="8399907" algn="l" defTabSz="3359963" rtl="0" eaLnBrk="1" latinLnBrk="0" hangingPunct="1">
        <a:defRPr sz="6614" kern="1200">
          <a:solidFill>
            <a:schemeClr val="tx1"/>
          </a:solidFill>
          <a:latin typeface="+mn-lt"/>
          <a:ea typeface="+mn-ea"/>
          <a:cs typeface="+mn-cs"/>
        </a:defRPr>
      </a:lvl6pPr>
      <a:lvl7pPr marL="10079888" algn="l" defTabSz="3359963" rtl="0" eaLnBrk="1" latinLnBrk="0" hangingPunct="1">
        <a:defRPr sz="6614" kern="1200">
          <a:solidFill>
            <a:schemeClr val="tx1"/>
          </a:solidFill>
          <a:latin typeface="+mn-lt"/>
          <a:ea typeface="+mn-ea"/>
          <a:cs typeface="+mn-cs"/>
        </a:defRPr>
      </a:lvl7pPr>
      <a:lvl8pPr marL="11759870" algn="l" defTabSz="3359963" rtl="0" eaLnBrk="1" latinLnBrk="0" hangingPunct="1">
        <a:defRPr sz="6614" kern="1200">
          <a:solidFill>
            <a:schemeClr val="tx1"/>
          </a:solidFill>
          <a:latin typeface="+mn-lt"/>
          <a:ea typeface="+mn-ea"/>
          <a:cs typeface="+mn-cs"/>
        </a:defRPr>
      </a:lvl8pPr>
      <a:lvl9pPr marL="13439851" algn="l" defTabSz="3359963" rtl="0" eaLnBrk="1" latinLnBrk="0" hangingPunct="1">
        <a:defRPr sz="661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8000">
              <a:schemeClr val="accent1">
                <a:lumMod val="20000"/>
                <a:lumOff val="80000"/>
              </a:schemeClr>
            </a:gs>
            <a:gs pos="81000">
              <a:schemeClr val="accent4">
                <a:lumMod val="20000"/>
                <a:lumOff val="80000"/>
                <a:alpha val="30000"/>
              </a:schemeClr>
            </a:gs>
          </a:gsLst>
          <a:lin ang="5400000" scaled="1"/>
        </a:gradFill>
        <a:effectLst/>
      </p:bgPr>
    </p:bg>
    <p:spTree>
      <p:nvGrpSpPr>
        <p:cNvPr id="1" name="">
          <a:extLst>
            <a:ext uri="{FF2B5EF4-FFF2-40B4-BE49-F238E27FC236}">
              <a16:creationId xmlns:a16="http://schemas.microsoft.com/office/drawing/2014/main" id="{CD678E59-66ED-7780-BE97-3D00D4CE805B}"/>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5CC92373-0650-FE37-5F76-FAAE781BD458}"/>
              </a:ext>
            </a:extLst>
          </p:cNvPr>
          <p:cNvGraphicFramePr>
            <a:graphicFrameLocks noGrp="1"/>
          </p:cNvGraphicFramePr>
          <p:nvPr>
            <p:extLst>
              <p:ext uri="{D42A27DB-BD31-4B8C-83A1-F6EECF244321}">
                <p14:modId xmlns:p14="http://schemas.microsoft.com/office/powerpoint/2010/main" val="3868033810"/>
              </p:ext>
            </p:extLst>
          </p:nvPr>
        </p:nvGraphicFramePr>
        <p:xfrm>
          <a:off x="87026" y="4809803"/>
          <a:ext cx="35912712" cy="21937377"/>
        </p:xfrm>
        <a:graphic>
          <a:graphicData uri="http://schemas.openxmlformats.org/drawingml/2006/table">
            <a:tbl>
              <a:tblPr>
                <a:tableStyleId>{2D5ABB26-0587-4C30-8999-92F81FD0307C}</a:tableStyleId>
              </a:tblPr>
              <a:tblGrid>
                <a:gridCol w="11989194">
                  <a:extLst>
                    <a:ext uri="{9D8B030D-6E8A-4147-A177-3AD203B41FA5}">
                      <a16:colId xmlns:a16="http://schemas.microsoft.com/office/drawing/2014/main" val="20000"/>
                    </a:ext>
                  </a:extLst>
                </a:gridCol>
                <a:gridCol w="11977395">
                  <a:extLst>
                    <a:ext uri="{9D8B030D-6E8A-4147-A177-3AD203B41FA5}">
                      <a16:colId xmlns:a16="http://schemas.microsoft.com/office/drawing/2014/main" val="20001"/>
                    </a:ext>
                  </a:extLst>
                </a:gridCol>
                <a:gridCol w="11946123">
                  <a:extLst>
                    <a:ext uri="{9D8B030D-6E8A-4147-A177-3AD203B41FA5}">
                      <a16:colId xmlns:a16="http://schemas.microsoft.com/office/drawing/2014/main" val="4117049268"/>
                    </a:ext>
                  </a:extLst>
                </a:gridCol>
              </a:tblGrid>
              <a:tr h="21937377">
                <a:tc>
                  <a:txBody>
                    <a:bodyPr/>
                    <a:lstStyle/>
                    <a:p>
                      <a:pPr marL="0" marR="0" lvl="0" indent="0" algn="just" defTabSz="2519995" rtl="0" eaLnBrk="1" fontAlgn="auto" latinLnBrk="0" hangingPunct="1">
                        <a:lnSpc>
                          <a:spcPct val="100000"/>
                        </a:lnSpc>
                        <a:spcBef>
                          <a:spcPts val="0"/>
                        </a:spcBef>
                        <a:spcAft>
                          <a:spcPts val="0"/>
                        </a:spcAft>
                        <a:buClrTx/>
                        <a:buSzTx/>
                        <a:buFontTx/>
                        <a:buNone/>
                        <a:tabLst/>
                        <a:defRPr/>
                      </a:pPr>
                      <a:r>
                        <a:rPr lang="en-US" sz="5400" b="1" dirty="0">
                          <a:effectLst/>
                          <a:latin typeface="+mn-lt"/>
                          <a:cs typeface="Open Sans Hebrew" panose="00000500000000000000" pitchFamily="2" charset="-79"/>
                        </a:rPr>
                        <a:t>Introduction</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0" dirty="0"/>
                        <a:t>Solar energy is a leading renewable source, but its variability creates uncertainty in power generation. Traditional grids, designed for stable energy sources, struggle to adapt to this challenge. To enable reliable smart grid operations high-resolution, real-time forecasting is critical [1].</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0" dirty="0"/>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0" dirty="0"/>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0" dirty="0">
                        <a:highlight>
                          <a:srgbClr val="FFFF00"/>
                        </a:highlight>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0" dirty="0">
                        <a:highlight>
                          <a:srgbClr val="FFFF00"/>
                        </a:highlight>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0" dirty="0">
                        <a:highlight>
                          <a:srgbClr val="FFFF00"/>
                        </a:highlight>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0"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0" dirty="0"/>
                        <a:t>This project aims to improve the accuracy of short-term solar irradiance (GHI) forecasting using internal sensor data - without relying on external weather sources. We developed a deep learning model based on Graph Attention Networks (GAT) and LSTM to predict solar irradiance for four future time horizons (15, 30, 45, 60 minutes), with a spatial resolution of 4×4 km across Israel. </a:t>
                      </a:r>
                      <a:endParaRPr lang="en-US" sz="3200" b="0" dirty="0">
                        <a:highlight>
                          <a:srgbClr val="FFFF00"/>
                        </a:highlight>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2400" b="1" kern="1200" dirty="0">
                        <a:solidFill>
                          <a:schemeClr val="tx1"/>
                        </a:solidFill>
                        <a:effectLst/>
                        <a:highlight>
                          <a:srgbClr val="FFFF00"/>
                        </a:highligh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Implementation</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1" dirty="0"/>
                        <a:t>Block level diagram:</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u="sng"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1" u="sng" baseline="0" dirty="0">
                          <a:effectLst/>
                          <a:latin typeface="+mn-lt"/>
                          <a:cs typeface="Open Sans Hebrew" panose="00000500000000000000" pitchFamily="2" charset="-79"/>
                        </a:rPr>
                        <a:t>Data Processing</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0" u="none" baseline="0" dirty="0">
                          <a:effectLst/>
                          <a:latin typeface="+mn-lt"/>
                          <a:cs typeface="Open Sans Hebrew" panose="00000500000000000000" pitchFamily="2" charset="-79"/>
                        </a:rPr>
                        <a:t>The dataset contains multiple graphs that each one is </a:t>
                      </a:r>
                      <a:r>
                        <a:rPr lang="en-US" sz="3200" dirty="0"/>
                        <a:t>a</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dirty="0"/>
                        <a:t>Snapshot in time of GHI values. </a:t>
                      </a:r>
                      <a:endParaRPr lang="en-US" sz="3200" b="0" u="none" baseline="0" dirty="0">
                        <a:effectLst/>
                        <a:latin typeface="+mn-lt"/>
                        <a:cs typeface="Open Sans Hebrew" panose="00000500000000000000" pitchFamily="2" charset="-79"/>
                      </a:endParaRPr>
                    </a:p>
                    <a:p>
                      <a:pPr marL="514350" marR="0" lvl="0" indent="-514350" algn="just" defTabSz="2519995" rtl="0" eaLnBrk="1" fontAlgn="auto" latinLnBrk="0" hangingPunct="1">
                        <a:lnSpc>
                          <a:spcPct val="100000"/>
                        </a:lnSpc>
                        <a:spcBef>
                          <a:spcPts val="0"/>
                        </a:spcBef>
                        <a:spcAft>
                          <a:spcPts val="0"/>
                        </a:spcAft>
                        <a:buClrTx/>
                        <a:buSzTx/>
                        <a:buFont typeface="+mj-lt"/>
                        <a:buAutoNum type="arabicPeriod"/>
                        <a:tabLst/>
                        <a:defRPr/>
                      </a:pPr>
                      <a:r>
                        <a:rPr lang="en-US" sz="3200" b="1" dirty="0"/>
                        <a:t>Nodes: </a:t>
                      </a:r>
                      <a:r>
                        <a:rPr lang="en-US" sz="3200" dirty="0"/>
                        <a:t>each Panel (PV) is a node in the graph.</a:t>
                      </a:r>
                      <a:endParaRPr lang="en-US" sz="3200" b="0" dirty="0"/>
                    </a:p>
                    <a:p>
                      <a:pPr marL="514350" marR="0" lvl="0" indent="-514350" algn="just" defTabSz="2519995" rtl="0" eaLnBrk="1" fontAlgn="auto" latinLnBrk="0" hangingPunct="1">
                        <a:lnSpc>
                          <a:spcPct val="100000"/>
                        </a:lnSpc>
                        <a:spcBef>
                          <a:spcPts val="0"/>
                        </a:spcBef>
                        <a:spcAft>
                          <a:spcPts val="0"/>
                        </a:spcAft>
                        <a:buClrTx/>
                        <a:buSzTx/>
                        <a:buFont typeface="+mj-lt"/>
                        <a:buAutoNum type="arabicPeriod"/>
                        <a:tabLst/>
                        <a:defRPr/>
                      </a:pPr>
                      <a:r>
                        <a:rPr lang="en-US" sz="3200" b="1" dirty="0"/>
                        <a:t>Edges: </a:t>
                      </a:r>
                      <a:r>
                        <a:rPr lang="en-US" sz="3200" b="0" dirty="0"/>
                        <a:t>defined by Euclidean distance between PV locations.</a:t>
                      </a:r>
                    </a:p>
                    <a:p>
                      <a:pPr marL="0" marR="0" lvl="0" indent="0" algn="just" defTabSz="2519995" rtl="0" eaLnBrk="1" fontAlgn="auto" latinLnBrk="0" hangingPunct="1">
                        <a:lnSpc>
                          <a:spcPct val="100000"/>
                        </a:lnSpc>
                        <a:spcBef>
                          <a:spcPts val="0"/>
                        </a:spcBef>
                        <a:spcAft>
                          <a:spcPts val="0"/>
                        </a:spcAft>
                        <a:buClrTx/>
                        <a:buSzTx/>
                        <a:buFont typeface="+mj-lt"/>
                        <a:buNone/>
                        <a:tabLst/>
                        <a:defRPr/>
                      </a:pPr>
                      <a:r>
                        <a:rPr lang="en-US" sz="3200" b="0" dirty="0"/>
                        <a:t>     </a:t>
                      </a:r>
                      <a:r>
                        <a:rPr lang="en-US" sz="3200" b="1" dirty="0"/>
                        <a:t>*</a:t>
                      </a:r>
                      <a:r>
                        <a:rPr lang="en-US" sz="3200" b="0" dirty="0"/>
                        <a:t>K-Nearest Neighbors (KNN) algorithm was applied to retain</a:t>
                      </a:r>
                    </a:p>
                    <a:p>
                      <a:pPr marL="0" marR="0" lvl="0" indent="0" algn="just" defTabSz="3359963" rtl="0" eaLnBrk="1" fontAlgn="auto" latinLnBrk="0" hangingPunct="1">
                        <a:lnSpc>
                          <a:spcPct val="100000"/>
                        </a:lnSpc>
                        <a:spcBef>
                          <a:spcPts val="0"/>
                        </a:spcBef>
                        <a:spcAft>
                          <a:spcPts val="0"/>
                        </a:spcAft>
                        <a:buClrTx/>
                        <a:buSzTx/>
                        <a:buFontTx/>
                        <a:buNone/>
                        <a:tabLst/>
                        <a:defRPr/>
                      </a:pPr>
                      <a:r>
                        <a:rPr lang="en-US" sz="3200" b="0" dirty="0"/>
                        <a:t>        edges only between the 30% closest neighboring nodes.</a:t>
                      </a:r>
                    </a:p>
                    <a:p>
                      <a:pPr marL="0" marR="0" lvl="0" indent="0" algn="just" defTabSz="3359963" rtl="0" eaLnBrk="1" fontAlgn="auto" latinLnBrk="0" hangingPunct="1">
                        <a:lnSpc>
                          <a:spcPct val="100000"/>
                        </a:lnSpc>
                        <a:spcBef>
                          <a:spcPts val="0"/>
                        </a:spcBef>
                        <a:spcAft>
                          <a:spcPts val="0"/>
                        </a:spcAft>
                        <a:buClrTx/>
                        <a:buSzTx/>
                        <a:buFontTx/>
                        <a:buNone/>
                        <a:tabLst/>
                        <a:defRPr/>
                      </a:pPr>
                      <a:r>
                        <a:rPr lang="en-US" sz="3200" b="1" baseline="0" dirty="0">
                          <a:effectLst/>
                          <a:latin typeface="+mn-lt"/>
                          <a:cs typeface="Open Sans Hebrew" panose="00000500000000000000" pitchFamily="2" charset="-79"/>
                        </a:rPr>
                        <a:t>3. Nodes Features:</a:t>
                      </a:r>
                    </a:p>
                    <a:p>
                      <a:pPr marL="0" marR="0" lvl="0" indent="0" algn="just" defTabSz="3359963" rtl="0" eaLnBrk="1" fontAlgn="auto" latinLnBrk="0" hangingPunct="1">
                        <a:lnSpc>
                          <a:spcPct val="100000"/>
                        </a:lnSpc>
                        <a:spcBef>
                          <a:spcPts val="0"/>
                        </a:spcBef>
                        <a:spcAft>
                          <a:spcPts val="0"/>
                        </a:spcAft>
                        <a:buClrTx/>
                        <a:buSzTx/>
                        <a:buFontTx/>
                        <a:buNone/>
                        <a:tabLst/>
                        <a:defRPr/>
                      </a:pPr>
                      <a:endParaRPr lang="en-US" sz="3200" b="1" baseline="0" dirty="0">
                        <a:effectLst/>
                        <a:latin typeface="+mn-lt"/>
                        <a:cs typeface="Open Sans Hebrew" panose="00000500000000000000" pitchFamily="2" charset="-79"/>
                      </a:endParaRPr>
                    </a:p>
                    <a:p>
                      <a:pPr marL="0" marR="0" lvl="0" indent="0" algn="just" defTabSz="3359963" rtl="0" eaLnBrk="1" fontAlgn="auto" latinLnBrk="0" hangingPunct="1">
                        <a:lnSpc>
                          <a:spcPct val="100000"/>
                        </a:lnSpc>
                        <a:spcBef>
                          <a:spcPts val="0"/>
                        </a:spcBef>
                        <a:spcAft>
                          <a:spcPts val="0"/>
                        </a:spcAft>
                        <a:buClrTx/>
                        <a:buSzTx/>
                        <a:buFontTx/>
                        <a:buNone/>
                        <a:tabLst/>
                        <a:defRPr/>
                      </a:pPr>
                      <a:endParaRPr lang="en-US" sz="3200" b="1" baseline="0" dirty="0">
                        <a:effectLst/>
                        <a:latin typeface="+mn-lt"/>
                        <a:cs typeface="Open Sans Hebrew" panose="00000500000000000000" pitchFamily="2" charset="-79"/>
                      </a:endParaRPr>
                    </a:p>
                    <a:p>
                      <a:pPr marL="0" marR="0" lvl="0" indent="0" algn="just" defTabSz="3359963" rtl="0" eaLnBrk="1" fontAlgn="auto" latinLnBrk="0" hangingPunct="1">
                        <a:lnSpc>
                          <a:spcPct val="100000"/>
                        </a:lnSpc>
                        <a:spcBef>
                          <a:spcPts val="0"/>
                        </a:spcBef>
                        <a:spcAft>
                          <a:spcPts val="0"/>
                        </a:spcAft>
                        <a:buClrTx/>
                        <a:buSzTx/>
                        <a:buFontTx/>
                        <a:buNone/>
                        <a:tabLst/>
                        <a:defRPr/>
                      </a:pPr>
                      <a:endParaRPr lang="en-US" sz="3200" b="1" baseline="0" dirty="0">
                        <a:effectLst/>
                        <a:latin typeface="+mn-lt"/>
                        <a:cs typeface="Open Sans Hebrew" panose="00000500000000000000" pitchFamily="2" charset="-79"/>
                      </a:endParaRPr>
                    </a:p>
                    <a:p>
                      <a:pPr marL="0" marR="0" lvl="0" indent="0" algn="just" defTabSz="3359963" rtl="0" eaLnBrk="1" fontAlgn="auto" latinLnBrk="0" hangingPunct="1">
                        <a:lnSpc>
                          <a:spcPct val="100000"/>
                        </a:lnSpc>
                        <a:spcBef>
                          <a:spcPts val="0"/>
                        </a:spcBef>
                        <a:spcAft>
                          <a:spcPts val="0"/>
                        </a:spcAft>
                        <a:buClrTx/>
                        <a:buSzTx/>
                        <a:buFontTx/>
                        <a:buNone/>
                        <a:tabLst/>
                        <a:defRPr/>
                      </a:pPr>
                      <a:endParaRPr lang="en-US" sz="3200" b="1" baseline="0" dirty="0">
                        <a:effectLst/>
                        <a:latin typeface="+mn-lt"/>
                        <a:cs typeface="Open Sans Hebrew" panose="00000500000000000000" pitchFamily="2" charset="-79"/>
                      </a:endParaRPr>
                    </a:p>
                    <a:p>
                      <a:pPr marL="0" marR="0" lvl="0" indent="0" algn="just" defTabSz="3359963" rtl="0" eaLnBrk="1" fontAlgn="auto" latinLnBrk="0" hangingPunct="1">
                        <a:lnSpc>
                          <a:spcPct val="100000"/>
                        </a:lnSpc>
                        <a:spcBef>
                          <a:spcPts val="0"/>
                        </a:spcBef>
                        <a:spcAft>
                          <a:spcPts val="0"/>
                        </a:spcAft>
                        <a:buClrTx/>
                        <a:buSzTx/>
                        <a:buFontTx/>
                        <a:buNone/>
                        <a:tabLst/>
                        <a:defRPr/>
                      </a:pPr>
                      <a:endParaRPr lang="en-US" sz="3200" b="1"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3359963" rtl="0" eaLnBrk="1" fontAlgn="auto" latinLnBrk="0" hangingPunct="1">
                        <a:lnSpc>
                          <a:spcPct val="100000"/>
                        </a:lnSpc>
                        <a:spcBef>
                          <a:spcPts val="0"/>
                        </a:spcBef>
                        <a:spcAft>
                          <a:spcPts val="0"/>
                        </a:spcAft>
                        <a:buClrTx/>
                        <a:buSzTx/>
                        <a:buFontTx/>
                        <a:buNone/>
                        <a:tabLst/>
                        <a:defRPr/>
                      </a:pPr>
                      <a:endParaRPr lang="en-US" sz="5400" u="none" dirty="0"/>
                    </a:p>
                    <a:p>
                      <a:pPr marL="0" marR="0" lvl="0" indent="0" algn="just" defTabSz="3359963" rtl="0" eaLnBrk="1" fontAlgn="auto" latinLnBrk="0" hangingPunct="1">
                        <a:lnSpc>
                          <a:spcPct val="100000"/>
                        </a:lnSpc>
                        <a:spcBef>
                          <a:spcPts val="0"/>
                        </a:spcBef>
                        <a:spcAft>
                          <a:spcPts val="0"/>
                        </a:spcAft>
                        <a:buClrTx/>
                        <a:buSzTx/>
                        <a:buFontTx/>
                        <a:buNone/>
                        <a:tabLst/>
                        <a:defRPr/>
                      </a:pPr>
                      <a:r>
                        <a:rPr lang="en-US" sz="3200" u="none" dirty="0"/>
                        <a:t>   Features were selected via Correlation Analysis:</a:t>
                      </a:r>
                      <a:endParaRPr lang="en-US" sz="3200" u="none" baseline="0" dirty="0">
                        <a:effectLst/>
                        <a:latin typeface="+mn-lt"/>
                        <a:cs typeface="Open Sans Hebrew" panose="00000500000000000000" pitchFamily="2" charset="-79"/>
                      </a:endParaRPr>
                    </a:p>
                    <a:p>
                      <a:pPr marL="0" marR="0" lvl="0" indent="0" algn="just" defTabSz="3359963" rtl="0" eaLnBrk="1" fontAlgn="auto" latinLnBrk="0" hangingPunct="1">
                        <a:lnSpc>
                          <a:spcPct val="100000"/>
                        </a:lnSpc>
                        <a:spcBef>
                          <a:spcPts val="0"/>
                        </a:spcBef>
                        <a:spcAft>
                          <a:spcPts val="0"/>
                        </a:spcAft>
                        <a:buClrTx/>
                        <a:buSzTx/>
                        <a:buFontTx/>
                        <a:buNone/>
                        <a:tabLst/>
                        <a:defRPr/>
                      </a:pPr>
                      <a:r>
                        <a:rPr lang="en-US" sz="3200" b="1" u="none" baseline="0" dirty="0">
                          <a:effectLst/>
                          <a:latin typeface="+mn-lt"/>
                          <a:cs typeface="Open Sans Hebrew" panose="00000500000000000000" pitchFamily="2" charset="-79"/>
                        </a:rPr>
                        <a:t>     - Auto Correlation: </a:t>
                      </a:r>
                      <a:r>
                        <a:rPr lang="en-US" sz="3200" dirty="0"/>
                        <a:t>Strong correlations were found within the</a:t>
                      </a: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dirty="0"/>
                        <a:t>       past 4 hours, as well as at 24, 48, and 72-hour intervals</a:t>
                      </a:r>
                      <a:r>
                        <a:rPr lang="en-US" sz="3200" baseline="0" dirty="0">
                          <a:effectLst/>
                          <a:latin typeface="+mn-lt"/>
                          <a:cs typeface="Open Sans Hebrew" panose="00000500000000000000" pitchFamily="2" charset="-79"/>
                        </a:rPr>
                        <a:t>    </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1" baseline="0" dirty="0">
                          <a:effectLst/>
                          <a:latin typeface="+mn-lt"/>
                          <a:cs typeface="Open Sans Hebrew" panose="00000500000000000000" pitchFamily="2" charset="-79"/>
                        </a:rPr>
                        <a:t>         </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1" baseline="0" dirty="0">
                          <a:effectLst/>
                          <a:latin typeface="+mn-lt"/>
                          <a:cs typeface="Open Sans Hebrew" panose="00000500000000000000" pitchFamily="2" charset="-79"/>
                        </a:rPr>
                        <a:t>  </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1" baseline="0" dirty="0">
                          <a:effectLst/>
                          <a:latin typeface="+mn-lt"/>
                          <a:cs typeface="Open Sans Hebrew" panose="00000500000000000000" pitchFamily="2" charset="-79"/>
                        </a:rPr>
                        <a:t>     - Person Correlation: </a:t>
                      </a:r>
                      <a:r>
                        <a:rPr lang="en-US" sz="3200" dirty="0"/>
                        <a:t>Nearby nodes exhibit high correlation.</a:t>
                      </a:r>
                      <a:endParaRPr lang="en-US" sz="3200"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u="sng"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u="sng"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u="sng"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u="sng"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u="sng"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u="sng"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u="sng"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3200" b="1" u="sng"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1" u="sng" baseline="0" dirty="0">
                          <a:effectLst/>
                          <a:latin typeface="+mn-lt"/>
                          <a:cs typeface="Open Sans Hebrew" panose="00000500000000000000" pitchFamily="2" charset="-79"/>
                        </a:rPr>
                        <a:t> </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b="1" u="none" baseline="0" dirty="0">
                          <a:effectLst/>
                          <a:latin typeface="+mn-lt"/>
                          <a:cs typeface="Open Sans Hebrew" panose="00000500000000000000" pitchFamily="2" charset="-79"/>
                        </a:rPr>
                        <a:t>   </a:t>
                      </a:r>
                      <a:r>
                        <a:rPr lang="en-US" sz="3200" b="1" u="sng" baseline="0" dirty="0">
                          <a:effectLst/>
                          <a:latin typeface="+mn-lt"/>
                          <a:cs typeface="Open Sans Hebrew" panose="00000500000000000000" pitchFamily="2" charset="-79"/>
                        </a:rPr>
                        <a:t>Model’s Implementation</a:t>
                      </a: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aseline="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1" baseline="0" dirty="0">
                          <a:effectLst/>
                          <a:latin typeface="+mn-lt"/>
                          <a:cs typeface="Open Sans Hebrew" panose="00000500000000000000" pitchFamily="2" charset="-79"/>
                        </a:rPr>
                        <a:t>    1. Model's </a:t>
                      </a:r>
                      <a:r>
                        <a:rPr lang="en-US" sz="3200" b="1" kern="1200" baseline="0" dirty="0">
                          <a:solidFill>
                            <a:schemeClr val="tx1"/>
                          </a:solidFill>
                          <a:effectLst/>
                          <a:latin typeface="+mn-lt"/>
                          <a:ea typeface="+mn-ea"/>
                          <a:cs typeface="Open Sans Hebrew" panose="00000500000000000000" pitchFamily="2" charset="-79"/>
                        </a:rPr>
                        <a:t>Architecture</a:t>
                      </a:r>
                      <a:r>
                        <a:rPr lang="en-US" sz="3200" b="1" baseline="0" dirty="0">
                          <a:effectLst/>
                          <a:latin typeface="+mn-lt"/>
                          <a:cs typeface="Open Sans Hebrew" panose="00000500000000000000" pitchFamily="2" charset="-79"/>
                        </a:rPr>
                        <a:t>:</a:t>
                      </a:r>
                    </a:p>
                    <a:p>
                      <a:pPr marL="514350" marR="0" lvl="0" indent="-514350" algn="just" defTabSz="2519995" rtl="0" eaLnBrk="1" fontAlgn="auto" latinLnBrk="0" hangingPunct="1">
                        <a:lnSpc>
                          <a:spcPct val="100000"/>
                        </a:lnSpc>
                        <a:spcBef>
                          <a:spcPts val="0"/>
                        </a:spcBef>
                        <a:spcAft>
                          <a:spcPts val="0"/>
                        </a:spcAft>
                        <a:buClrTx/>
                        <a:buSzTx/>
                        <a:buFont typeface="Arial" panose="020B0604020202020204" pitchFamily="34" charset="0"/>
                        <a:buAutoNum type="arabicPeriod" startAt="2"/>
                        <a:tabLst/>
                        <a:defRPr/>
                      </a:pPr>
                      <a:endParaRPr lang="he-IL" sz="3200" b="1" dirty="0"/>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3200" b="1" kern="1200" baseline="0" dirty="0">
                          <a:solidFill>
                            <a:schemeClr val="tx1"/>
                          </a:solidFill>
                          <a:effectLst/>
                          <a:latin typeface="+mn-lt"/>
                          <a:ea typeface="+mn-ea"/>
                          <a:cs typeface="Open Sans Hebrew" panose="00000500000000000000" pitchFamily="2" charset="-79"/>
                        </a:rPr>
                        <a:t>    2. Metrices:</a:t>
                      </a:r>
                      <a:endParaRPr lang="en-US" sz="3200" b="0" kern="1200" baseline="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8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800" b="1" i="1" kern="1200" dirty="0">
                        <a:solidFill>
                          <a:schemeClr val="tx1"/>
                        </a:solidFill>
                        <a:effectLst/>
                        <a:latin typeface="ADLaM Display" panose="020F0502020204030204" pitchFamily="2" charset="0"/>
                        <a:ea typeface="ADLaM Display" panose="020F0502020204030204" pitchFamily="2" charset="0"/>
                        <a:cs typeface="ADLaM Display" panose="020F0502020204030204" pitchFamily="2" charset="0"/>
                      </a:endParaRP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aseline="0" dirty="0">
                        <a:effectLst/>
                        <a:latin typeface="+mn-lt"/>
                        <a:cs typeface="Open Sans Hebrew" panose="00000500000000000000" pitchFamily="2" charset="-79"/>
                      </a:endParaRP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Results</a:t>
                      </a: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kern="1200" dirty="0">
                          <a:solidFill>
                            <a:schemeClr val="tx1"/>
                          </a:solidFill>
                          <a:latin typeface="+mn-lt"/>
                          <a:ea typeface="+mn-ea"/>
                          <a:cs typeface="+mn-cs"/>
                        </a:rPr>
                        <a:t>Forecasted vs. Actual GHI throughout a single day:</a:t>
                      </a: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en-US" sz="3200" kern="1200" dirty="0">
                        <a:solidFill>
                          <a:schemeClr val="tx1"/>
                        </a:solidFill>
                        <a:latin typeface="+mn-lt"/>
                        <a:ea typeface="+mn-ea"/>
                        <a:cs typeface="+mn-cs"/>
                      </a:endParaRPr>
                    </a:p>
                    <a:p>
                      <a:pPr marL="0" marR="0" lvl="0" indent="0" algn="l" defTabSz="2519995" rtl="0" eaLnBrk="1" fontAlgn="auto" latinLnBrk="0" hangingPunct="1">
                        <a:lnSpc>
                          <a:spcPct val="100000"/>
                        </a:lnSpc>
                        <a:spcBef>
                          <a:spcPts val="0"/>
                        </a:spcBef>
                        <a:spcAft>
                          <a:spcPts val="0"/>
                        </a:spcAft>
                        <a:buClrTx/>
                        <a:buSzTx/>
                        <a:buFontTx/>
                        <a:buNone/>
                        <a:tabLst/>
                        <a:defRPr/>
                      </a:pPr>
                      <a:r>
                        <a:rPr lang="en-US" sz="3200" kern="1200" dirty="0">
                          <a:solidFill>
                            <a:schemeClr val="tx1"/>
                          </a:solidFill>
                          <a:latin typeface="+mn-lt"/>
                          <a:ea typeface="+mn-ea"/>
                          <a:cs typeface="+mn-cs"/>
                        </a:rPr>
                        <a:t>The following table compares our LSTM-GAT model with state-of-the-art baselines [2]:</a:t>
                      </a: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l" defTabSz="2519995" rtl="0" eaLnBrk="1" fontAlgn="auto" latinLnBrk="0" hangingPunct="1">
                        <a:lnSpc>
                          <a:spcPct val="100000"/>
                        </a:lnSpc>
                        <a:spcBef>
                          <a:spcPts val="0"/>
                        </a:spcBef>
                        <a:spcAft>
                          <a:spcPts val="0"/>
                        </a:spcAft>
                        <a:buClrTx/>
                        <a:buSzTx/>
                        <a:buFontTx/>
                        <a:buNone/>
                        <a:tabLst/>
                        <a:defRPr/>
                      </a:pPr>
                      <a:br>
                        <a:rPr lang="en-US" sz="3200" dirty="0"/>
                      </a:br>
                      <a:endParaRPr lang="en-US" sz="3200" dirty="0"/>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3200" kern="1200">
                          <a:solidFill>
                            <a:schemeClr val="tx1"/>
                          </a:solidFill>
                          <a:latin typeface="+mn-lt"/>
                          <a:ea typeface="+mn-ea"/>
                          <a:cs typeface="+mn-cs"/>
                        </a:rPr>
                        <a:t>NRMSE convergence over </a:t>
                      </a:r>
                      <a:r>
                        <a:rPr lang="en-US" sz="3200" kern="1200" dirty="0">
                          <a:solidFill>
                            <a:schemeClr val="tx1"/>
                          </a:solidFill>
                          <a:latin typeface="+mn-lt"/>
                          <a:ea typeface="+mn-ea"/>
                          <a:cs typeface="+mn-cs"/>
                        </a:rPr>
                        <a:t>e</a:t>
                      </a:r>
                      <a:r>
                        <a:rPr lang="en-US" sz="3200" kern="1200">
                          <a:solidFill>
                            <a:schemeClr val="tx1"/>
                          </a:solidFill>
                          <a:latin typeface="+mn-lt"/>
                          <a:ea typeface="+mn-ea"/>
                          <a:cs typeface="+mn-cs"/>
                        </a:rPr>
                        <a:t>pochs</a:t>
                      </a:r>
                      <a:r>
                        <a:rPr lang="en-US" sz="3200" kern="1200" dirty="0">
                          <a:solidFill>
                            <a:schemeClr val="tx1"/>
                          </a:solidFill>
                          <a:latin typeface="+mn-lt"/>
                          <a:ea typeface="+mn-ea"/>
                          <a:cs typeface="+mn-cs"/>
                        </a:rPr>
                        <a:t>:</a:t>
                      </a:r>
                    </a:p>
                    <a:p>
                      <a:pPr marL="0" marR="0" lvl="0" indent="0" algn="just"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he-IL"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endParaRPr lang="en-US" sz="54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Conclusions</a:t>
                      </a:r>
                      <a:endParaRPr lang="en-US" sz="3200" b="0" dirty="0"/>
                    </a:p>
                    <a:p>
                      <a:pPr marL="457200" marR="0" lvl="0" indent="-457200" algn="just"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The model improved short-term GHI forecasting using only internal data, without relying on external weather sources</a:t>
                      </a:r>
                    </a:p>
                    <a:p>
                      <a:pPr marL="457200" marR="0" lvl="0" indent="-457200" algn="just"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Achieved lower NRMSE than previous models—for example, 6.04% at 30 minutes compared to 6.25–7.8%.</a:t>
                      </a:r>
                    </a:p>
                    <a:p>
                      <a:pPr marL="457200" marR="0" lvl="0" indent="-457200" algn="just" defTabSz="251999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t>Showed stable training, generalized well to unseen graphs.</a:t>
                      </a:r>
                    </a:p>
                    <a:p>
                      <a:pPr marL="0" marR="0" lvl="0" indent="0" algn="just" defTabSz="251999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3200" b="1" kern="1200" dirty="0">
                        <a:solidFill>
                          <a:schemeClr val="tx1"/>
                        </a:solidFill>
                        <a:effectLst/>
                        <a:latin typeface="+mn-lt"/>
                        <a:ea typeface="+mn-ea"/>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5400" b="1" kern="1200" dirty="0">
                          <a:solidFill>
                            <a:schemeClr val="tx1"/>
                          </a:solidFill>
                          <a:effectLst/>
                          <a:latin typeface="+mn-lt"/>
                          <a:ea typeface="+mn-ea"/>
                          <a:cs typeface="Open Sans Hebrew" panose="00000500000000000000" pitchFamily="2" charset="-79"/>
                        </a:rPr>
                        <a:t>Bibliography</a:t>
                      </a: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2200" dirty="0">
                          <a:effectLst/>
                          <a:latin typeface="+mn-lt"/>
                          <a:cs typeface="Open Sans Hebrew" panose="00000500000000000000" pitchFamily="2" charset="-79"/>
                        </a:rPr>
                        <a:t>[1]</a:t>
                      </a:r>
                      <a:r>
                        <a:rPr lang="en-US" sz="2200" b="1" dirty="0"/>
                        <a:t> </a:t>
                      </a:r>
                      <a:r>
                        <a:rPr lang="en-US" sz="2200" b="0" dirty="0"/>
                        <a:t>Ajith, M., &amp; others. (2023, May 29). </a:t>
                      </a:r>
                      <a:r>
                        <a:rPr lang="en-US" sz="2200" b="0" i="1" dirty="0"/>
                        <a:t>Deep learning algorithms for very short term solar irradiance forecasting: A survey</a:t>
                      </a:r>
                      <a:r>
                        <a:rPr lang="en-US" sz="2200" b="0" dirty="0"/>
                        <a:t>. </a:t>
                      </a:r>
                      <a:r>
                        <a:rPr lang="en-US" sz="2200" b="0" i="1" dirty="0"/>
                        <a:t>Renewable and Sustainable Energy Reviews</a:t>
                      </a:r>
                      <a:r>
                        <a:rPr lang="en-US" sz="2200" b="0" dirty="0"/>
                        <a:t>. Elsevier. </a:t>
                      </a:r>
                      <a:endParaRPr lang="en-US" sz="2200" b="0" dirty="0">
                        <a:effectLst/>
                        <a:latin typeface="+mn-lt"/>
                        <a:cs typeface="Open Sans Hebrew" panose="00000500000000000000" pitchFamily="2" charset="-79"/>
                      </a:endParaRPr>
                    </a:p>
                    <a:p>
                      <a:pPr marL="0" marR="0" lvl="0" indent="0" algn="just" defTabSz="2519995" rtl="0" eaLnBrk="1" fontAlgn="auto" latinLnBrk="0" hangingPunct="1">
                        <a:lnSpc>
                          <a:spcPct val="100000"/>
                        </a:lnSpc>
                        <a:spcBef>
                          <a:spcPts val="0"/>
                        </a:spcBef>
                        <a:spcAft>
                          <a:spcPts val="0"/>
                        </a:spcAft>
                        <a:buClrTx/>
                        <a:buSzTx/>
                        <a:buFontTx/>
                        <a:buNone/>
                        <a:tabLst/>
                        <a:defRPr/>
                      </a:pPr>
                      <a:r>
                        <a:rPr lang="en-US" sz="2200" dirty="0">
                          <a:effectLst/>
                          <a:latin typeface="+mn-lt"/>
                          <a:cs typeface="Open Sans Hebrew" panose="00000500000000000000" pitchFamily="2" charset="-79"/>
                        </a:rPr>
                        <a:t>[2] </a:t>
                      </a:r>
                      <a:r>
                        <a:rPr lang="en-US" sz="2200" dirty="0" err="1">
                          <a:effectLst/>
                        </a:rPr>
                        <a:t>Simeunović</a:t>
                      </a:r>
                      <a:r>
                        <a:rPr lang="en-US" sz="2200" dirty="0">
                          <a:effectLst/>
                        </a:rPr>
                        <a:t>, J., </a:t>
                      </a:r>
                      <a:r>
                        <a:rPr lang="en-US" sz="2200" dirty="0" err="1">
                          <a:effectLst/>
                        </a:rPr>
                        <a:t>Schubnel</a:t>
                      </a:r>
                      <a:r>
                        <a:rPr lang="en-US" sz="2200" dirty="0">
                          <a:effectLst/>
                        </a:rPr>
                        <a:t>, B., </a:t>
                      </a:r>
                      <a:r>
                        <a:rPr lang="en-US" sz="2200" dirty="0" err="1">
                          <a:effectLst/>
                        </a:rPr>
                        <a:t>Alet</a:t>
                      </a:r>
                      <a:r>
                        <a:rPr lang="en-US" sz="2200" dirty="0">
                          <a:effectLst/>
                        </a:rPr>
                        <a:t>, P.-J., Carrillo, R. E., &amp; Frossard, P. (2022). Interpretable temporal-spatial graph attention network for multi-site PV Power Forecasting. </a:t>
                      </a:r>
                      <a:r>
                        <a:rPr lang="en-US" sz="2200" i="1" dirty="0">
                          <a:effectLst/>
                        </a:rPr>
                        <a:t>Applied Energy</a:t>
                      </a:r>
                      <a:r>
                        <a:rPr lang="en-US" sz="2200" dirty="0">
                          <a:effectLst/>
                        </a:rPr>
                        <a:t>, </a:t>
                      </a:r>
                      <a:r>
                        <a:rPr lang="en-US" sz="2200" i="1" dirty="0">
                          <a:effectLst/>
                        </a:rPr>
                        <a:t>327</a:t>
                      </a:r>
                      <a:r>
                        <a:rPr lang="en-US" sz="2200" dirty="0">
                          <a:effectLst/>
                        </a:rPr>
                        <a:t>, 120127.</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4" name="TextBox 13">
            <a:extLst>
              <a:ext uri="{FF2B5EF4-FFF2-40B4-BE49-F238E27FC236}">
                <a16:creationId xmlns:a16="http://schemas.microsoft.com/office/drawing/2014/main" id="{56C44677-15AE-CFF1-030C-CF676EA47DE2}"/>
              </a:ext>
            </a:extLst>
          </p:cNvPr>
          <p:cNvSpPr txBox="1"/>
          <p:nvPr/>
        </p:nvSpPr>
        <p:spPr>
          <a:xfrm>
            <a:off x="10267328" y="776420"/>
            <a:ext cx="16737952" cy="4524315"/>
          </a:xfrm>
          <a:prstGeom prst="rect">
            <a:avLst/>
          </a:prstGeom>
          <a:noFill/>
        </p:spPr>
        <p:txBody>
          <a:bodyPr wrap="square" rtlCol="1">
            <a:spAutoFit/>
          </a:bodyPr>
          <a:lstStyle/>
          <a:p>
            <a:pPr algn="ctr"/>
            <a:r>
              <a:rPr lang="en-US" sz="5400" b="1"/>
              <a:t>Improving Solar Power Forecasting</a:t>
            </a:r>
          </a:p>
          <a:p>
            <a:pPr algn="ctr"/>
            <a:r>
              <a:rPr lang="en-US" sz="5400" b="1"/>
              <a:t> Using Graph Neural Networks</a:t>
            </a:r>
          </a:p>
          <a:p>
            <a:pPr algn="ctr"/>
            <a:r>
              <a:rPr lang="en-US" sz="4400" b="1">
                <a:cs typeface="Open Sans Hebrew" panose="00000500000000000000" pitchFamily="2" charset="-79"/>
              </a:rPr>
              <a:t>Project Number</a:t>
            </a:r>
            <a:r>
              <a:rPr lang="he-IL" sz="4400">
                <a:cs typeface="Open Sans Hebrew" panose="00000500000000000000" pitchFamily="2" charset="-79"/>
              </a:rPr>
              <a:t>:</a:t>
            </a:r>
            <a:r>
              <a:rPr lang="en-US" sz="4400">
                <a:cs typeface="Open Sans Hebrew" panose="00000500000000000000" pitchFamily="2" charset="-79"/>
              </a:rPr>
              <a:t> 3022</a:t>
            </a:r>
          </a:p>
          <a:p>
            <a:pPr algn="ctr"/>
            <a:r>
              <a:rPr lang="en-US" sz="4400" b="1">
                <a:cs typeface="Open Sans Hebrew" panose="00000500000000000000" pitchFamily="2" charset="-79"/>
              </a:rPr>
              <a:t>Names</a:t>
            </a:r>
            <a:r>
              <a:rPr lang="en-US" sz="4400">
                <a:cs typeface="Open Sans Hebrew" panose="00000500000000000000" pitchFamily="2" charset="-79"/>
              </a:rPr>
              <a:t>: </a:t>
            </a:r>
            <a:r>
              <a:rPr lang="en-US" sz="4800">
                <a:cs typeface="Open Sans Hebrew" panose="00000500000000000000" pitchFamily="2" charset="-79"/>
              </a:rPr>
              <a:t>Hadar Levy and Gal Schwartz</a:t>
            </a:r>
            <a:endParaRPr lang="he-IL" sz="4400">
              <a:cs typeface="Open Sans Hebrew" panose="00000500000000000000" pitchFamily="2" charset="-79"/>
            </a:endParaRPr>
          </a:p>
          <a:p>
            <a:pPr algn="ctr" fontAlgn="base">
              <a:buNone/>
            </a:pPr>
            <a:r>
              <a:rPr lang="en-US" sz="4400" b="1">
                <a:cs typeface="Open Sans Hebrew" panose="00000500000000000000" pitchFamily="2" charset="-79"/>
              </a:rPr>
              <a:t>Advisors</a:t>
            </a:r>
            <a:r>
              <a:rPr lang="he-IL" sz="4400">
                <a:cs typeface="Open Sans Hebrew" panose="00000500000000000000" pitchFamily="2" charset="-79"/>
              </a:rPr>
              <a:t>:</a:t>
            </a:r>
            <a:r>
              <a:rPr lang="en-US" sz="4400">
                <a:cs typeface="Open Sans Hebrew" panose="00000500000000000000" pitchFamily="2" charset="-79"/>
              </a:rPr>
              <a:t> </a:t>
            </a:r>
            <a:r>
              <a:rPr lang="en-US" sz="4400" b="0" i="0">
                <a:solidFill>
                  <a:srgbClr val="333333"/>
                </a:solidFill>
                <a:effectLst/>
                <a:latin typeface="wfont_66c0df_5922b14a2a0a43dd8f6ab0daee4b548f"/>
              </a:rPr>
              <a:t>Khen Cohen and </a:t>
            </a:r>
            <a:r>
              <a:rPr lang="en-US" sz="4400" b="0" i="0">
                <a:solidFill>
                  <a:srgbClr val="281A39"/>
                </a:solidFill>
                <a:effectLst/>
                <a:latin typeface="avenir-lt-w01_85-heavy1475544"/>
              </a:rPr>
              <a:t>Dr. Jonatan </a:t>
            </a:r>
            <a:r>
              <a:rPr lang="en-US" sz="4400" b="0" i="0" err="1">
                <a:solidFill>
                  <a:srgbClr val="281A39"/>
                </a:solidFill>
                <a:effectLst/>
                <a:latin typeface="avenir-lt-w01_85-heavy1475544"/>
              </a:rPr>
              <a:t>Ostrometzky</a:t>
            </a:r>
            <a:endParaRPr lang="en-US" sz="4400" b="0" i="0">
              <a:solidFill>
                <a:srgbClr val="281A39"/>
              </a:solidFill>
              <a:effectLst/>
              <a:latin typeface="avenir-lt-w01_85-heavy1475544"/>
            </a:endParaRPr>
          </a:p>
          <a:p>
            <a:pPr algn="ctr"/>
            <a:endParaRPr lang="he-IL" sz="4400">
              <a:cs typeface="Open Sans Hebrew" panose="00000500000000000000" pitchFamily="2" charset="-79"/>
            </a:endParaRPr>
          </a:p>
        </p:txBody>
      </p:sp>
      <p:pic>
        <p:nvPicPr>
          <p:cNvPr id="3" name="Picture 2">
            <a:extLst>
              <a:ext uri="{FF2B5EF4-FFF2-40B4-BE49-F238E27FC236}">
                <a16:creationId xmlns:a16="http://schemas.microsoft.com/office/drawing/2014/main" id="{18D4D19D-4C22-FBBF-9430-05E6CF9264E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7139" y="852247"/>
            <a:ext cx="12489813" cy="2846562"/>
          </a:xfrm>
          <a:prstGeom prst="rect">
            <a:avLst/>
          </a:prstGeom>
          <a:noFill/>
        </p:spPr>
      </p:pic>
      <p:graphicFrame>
        <p:nvGraphicFramePr>
          <p:cNvPr id="2" name="טבלה 1">
            <a:extLst>
              <a:ext uri="{FF2B5EF4-FFF2-40B4-BE49-F238E27FC236}">
                <a16:creationId xmlns:a16="http://schemas.microsoft.com/office/drawing/2014/main" id="{65656CC4-7EEE-8F72-2336-8D8ADFB482B9}"/>
              </a:ext>
            </a:extLst>
          </p:cNvPr>
          <p:cNvGraphicFramePr>
            <a:graphicFrameLocks noGrp="1"/>
          </p:cNvGraphicFramePr>
          <p:nvPr>
            <p:extLst>
              <p:ext uri="{D42A27DB-BD31-4B8C-83A1-F6EECF244321}">
                <p14:modId xmlns:p14="http://schemas.microsoft.com/office/powerpoint/2010/main" val="3533953313"/>
              </p:ext>
            </p:extLst>
          </p:nvPr>
        </p:nvGraphicFramePr>
        <p:xfrm>
          <a:off x="24736332" y="11981192"/>
          <a:ext cx="10320486" cy="2895600"/>
        </p:xfrm>
        <a:graphic>
          <a:graphicData uri="http://schemas.openxmlformats.org/drawingml/2006/table">
            <a:tbl>
              <a:tblPr rtl="1" firstRow="1" bandRow="1">
                <a:tableStyleId>{2D5ABB26-0587-4C30-8999-92F81FD0307C}</a:tableStyleId>
              </a:tblPr>
              <a:tblGrid>
                <a:gridCol w="1845805">
                  <a:extLst>
                    <a:ext uri="{9D8B030D-6E8A-4147-A177-3AD203B41FA5}">
                      <a16:colId xmlns:a16="http://schemas.microsoft.com/office/drawing/2014/main" val="193974772"/>
                    </a:ext>
                  </a:extLst>
                </a:gridCol>
                <a:gridCol w="2343949">
                  <a:extLst>
                    <a:ext uri="{9D8B030D-6E8A-4147-A177-3AD203B41FA5}">
                      <a16:colId xmlns:a16="http://schemas.microsoft.com/office/drawing/2014/main" val="989053122"/>
                    </a:ext>
                  </a:extLst>
                </a:gridCol>
                <a:gridCol w="1918169">
                  <a:extLst>
                    <a:ext uri="{9D8B030D-6E8A-4147-A177-3AD203B41FA5}">
                      <a16:colId xmlns:a16="http://schemas.microsoft.com/office/drawing/2014/main" val="3954494777"/>
                    </a:ext>
                  </a:extLst>
                </a:gridCol>
                <a:gridCol w="2094648">
                  <a:extLst>
                    <a:ext uri="{9D8B030D-6E8A-4147-A177-3AD203B41FA5}">
                      <a16:colId xmlns:a16="http://schemas.microsoft.com/office/drawing/2014/main" val="2750726858"/>
                    </a:ext>
                  </a:extLst>
                </a:gridCol>
                <a:gridCol w="2117915">
                  <a:extLst>
                    <a:ext uri="{9D8B030D-6E8A-4147-A177-3AD203B41FA5}">
                      <a16:colId xmlns:a16="http://schemas.microsoft.com/office/drawing/2014/main" val="2354005"/>
                    </a:ext>
                  </a:extLst>
                </a:gridCol>
              </a:tblGrid>
              <a:tr h="379495">
                <a:tc>
                  <a:txBody>
                    <a:bodyPr/>
                    <a:lstStyle/>
                    <a:p>
                      <a:pPr algn="ctr" rtl="1"/>
                      <a:r>
                        <a:rPr lang="en-US" sz="3200">
                          <a:solidFill>
                            <a:schemeClr val="tx1"/>
                          </a:solidFill>
                        </a:rPr>
                        <a:t>SimVPv2</a:t>
                      </a:r>
                      <a:endParaRPr lang="he-IL" sz="3200">
                        <a:solidFill>
                          <a:schemeClr val="tx1"/>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sz="3200">
                          <a:solidFill>
                            <a:schemeClr val="tx1"/>
                          </a:solidFill>
                        </a:rPr>
                        <a:t>PredRNN++</a:t>
                      </a:r>
                      <a:endParaRPr lang="he-IL" sz="3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sz="3200">
                          <a:solidFill>
                            <a:schemeClr val="tx1"/>
                          </a:solidFill>
                        </a:rPr>
                        <a:t>TSM-GAT</a:t>
                      </a:r>
                      <a:endParaRPr lang="he-IL" sz="32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sz="3200" b="1">
                          <a:solidFill>
                            <a:schemeClr val="tx1"/>
                          </a:solidFill>
                        </a:rPr>
                        <a:t>LSTM-GAT</a:t>
                      </a:r>
                      <a:endParaRPr lang="he-IL" sz="3200" b="1">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1"/>
                      <a:r>
                        <a:rPr lang="en-US" sz="3200">
                          <a:solidFill>
                            <a:schemeClr val="tx1"/>
                          </a:solidFill>
                        </a:rPr>
                        <a:t>H [min]</a:t>
                      </a:r>
                      <a:endParaRPr lang="he-IL" sz="3200">
                        <a:solidFill>
                          <a:schemeClr val="tx1"/>
                        </a:solidFill>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597615"/>
                  </a:ext>
                </a:extLst>
              </a:tr>
              <a:tr h="379495">
                <a:tc>
                  <a:txBody>
                    <a:bodyPr/>
                    <a:lstStyle/>
                    <a:p>
                      <a:pPr algn="ctr" rtl="1"/>
                      <a:r>
                        <a:rPr lang="en-US" sz="3200"/>
                        <a:t>6.6</a:t>
                      </a:r>
                      <a:endParaRPr lang="he-IL" sz="32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a:solidFill>
                            <a:schemeClr val="tx1">
                              <a:lumMod val="75000"/>
                              <a:lumOff val="25000"/>
                            </a:schemeClr>
                          </a:solidFill>
                        </a:rPr>
                        <a:t>5.3</a:t>
                      </a:r>
                      <a:endParaRPr lang="he-IL" sz="320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a:t>4.75</a:t>
                      </a:r>
                      <a:endParaRPr lang="he-IL"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b="1"/>
                        <a:t>5.58</a:t>
                      </a:r>
                      <a:endParaRPr lang="he-IL" sz="3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a:t>15</a:t>
                      </a:r>
                      <a:endParaRPr lang="he-IL" sz="320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5749834"/>
                  </a:ext>
                </a:extLst>
              </a:tr>
              <a:tr h="379495">
                <a:tc>
                  <a:txBody>
                    <a:bodyPr/>
                    <a:lstStyle/>
                    <a:p>
                      <a:pPr algn="ctr" rtl="1"/>
                      <a:r>
                        <a:rPr lang="en-US" sz="3200"/>
                        <a:t>7.8</a:t>
                      </a:r>
                      <a:endParaRPr lang="he-IL" sz="32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a:t>7.2</a:t>
                      </a:r>
                      <a:endParaRPr lang="he-IL"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a:t>6.25</a:t>
                      </a:r>
                      <a:endParaRPr lang="he-IL"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b="1"/>
                        <a:t>6.04</a:t>
                      </a:r>
                      <a:endParaRPr lang="he-IL" sz="3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a:t>30</a:t>
                      </a:r>
                      <a:endParaRPr lang="he-IL" sz="320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8977719"/>
                  </a:ext>
                </a:extLst>
              </a:tr>
              <a:tr h="379495">
                <a:tc>
                  <a:txBody>
                    <a:bodyPr/>
                    <a:lstStyle/>
                    <a:p>
                      <a:pPr algn="ctr" rtl="1"/>
                      <a:r>
                        <a:rPr lang="en-US" sz="3200"/>
                        <a:t>8.6</a:t>
                      </a:r>
                      <a:endParaRPr lang="he-IL" sz="32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a:t>8.3</a:t>
                      </a:r>
                      <a:endParaRPr lang="he-IL"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a:t>6.25</a:t>
                      </a:r>
                      <a:endParaRPr lang="he-IL"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b="1"/>
                        <a:t>6.53</a:t>
                      </a:r>
                      <a:endParaRPr lang="he-IL" sz="3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3200"/>
                        <a:t>45</a:t>
                      </a:r>
                      <a:endParaRPr lang="he-IL" sz="320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3051530"/>
                  </a:ext>
                </a:extLst>
              </a:tr>
              <a:tr h="379495">
                <a:tc>
                  <a:txBody>
                    <a:bodyPr/>
                    <a:lstStyle/>
                    <a:p>
                      <a:pPr algn="ctr" rtl="1"/>
                      <a:r>
                        <a:rPr lang="en-US" sz="3200"/>
                        <a:t>9.2</a:t>
                      </a:r>
                      <a:endParaRPr lang="he-IL" sz="320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sz="3200"/>
                        <a:t>9.1</a:t>
                      </a:r>
                      <a:endParaRPr lang="he-IL"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sz="3200"/>
                        <a:t>8</a:t>
                      </a:r>
                      <a:endParaRPr lang="he-IL" sz="3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sz="3200" b="1"/>
                        <a:t>6.85</a:t>
                      </a:r>
                      <a:endParaRPr lang="he-IL" sz="3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rtl="1"/>
                      <a:r>
                        <a:rPr lang="en-US" sz="3200"/>
                        <a:t>60</a:t>
                      </a:r>
                      <a:endParaRPr lang="he-IL" sz="320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5318828"/>
                  </a:ext>
                </a:extLst>
              </a:tr>
            </a:tbl>
          </a:graphicData>
        </a:graphic>
      </p:graphicFrame>
      <p:pic>
        <p:nvPicPr>
          <p:cNvPr id="5" name="תמונה 4">
            <a:extLst>
              <a:ext uri="{FF2B5EF4-FFF2-40B4-BE49-F238E27FC236}">
                <a16:creationId xmlns:a16="http://schemas.microsoft.com/office/drawing/2014/main" id="{64F16AF0-F7DC-076A-DA51-9449C92B629D}"/>
              </a:ext>
            </a:extLst>
          </p:cNvPr>
          <p:cNvPicPr>
            <a:picLocks noChangeAspect="1"/>
          </p:cNvPicPr>
          <p:nvPr/>
        </p:nvPicPr>
        <p:blipFill>
          <a:blip r:embed="rId3" cstate="print">
            <a:extLst>
              <a:ext uri="{28A0092B-C50C-407E-A947-70E740481C1C}">
                <a14:useLocalDpi xmlns:a14="http://schemas.microsoft.com/office/drawing/2010/main" val="0"/>
              </a:ext>
            </a:extLst>
          </a:blip>
          <a:srcRect l="1237" t="7696"/>
          <a:stretch/>
        </p:blipFill>
        <p:spPr>
          <a:xfrm>
            <a:off x="14615170" y="11863387"/>
            <a:ext cx="5673662" cy="5302606"/>
          </a:xfrm>
          <a:prstGeom prst="rect">
            <a:avLst/>
          </a:prstGeom>
          <a:ln>
            <a:noFill/>
          </a:ln>
        </p:spPr>
      </p:pic>
      <p:pic>
        <p:nvPicPr>
          <p:cNvPr id="4" name="תמונה 3">
            <a:extLst>
              <a:ext uri="{FF2B5EF4-FFF2-40B4-BE49-F238E27FC236}">
                <a16:creationId xmlns:a16="http://schemas.microsoft.com/office/drawing/2014/main" id="{BEF710C8-D5E7-7B06-CE01-BC7B57754C2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0321" y="16031168"/>
            <a:ext cx="8139295" cy="3301382"/>
          </a:xfrm>
          <a:prstGeom prst="rect">
            <a:avLst/>
          </a:prstGeom>
          <a:noFill/>
          <a:ln>
            <a:noFill/>
          </a:ln>
        </p:spPr>
      </p:pic>
      <p:pic>
        <p:nvPicPr>
          <p:cNvPr id="7" name="תמונה 6">
            <a:extLst>
              <a:ext uri="{FF2B5EF4-FFF2-40B4-BE49-F238E27FC236}">
                <a16:creationId xmlns:a16="http://schemas.microsoft.com/office/drawing/2014/main" id="{E59CD621-B407-F380-6EA8-8EBD9BF713E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665451" y="19078550"/>
            <a:ext cx="12229413" cy="2716502"/>
          </a:xfrm>
          <a:prstGeom prst="rect">
            <a:avLst/>
          </a:prstGeom>
          <a:noFill/>
          <a:ln>
            <a:noFill/>
          </a:ln>
        </p:spPr>
      </p:pic>
      <p:pic>
        <p:nvPicPr>
          <p:cNvPr id="26" name="Picture 2">
            <a:extLst>
              <a:ext uri="{FF2B5EF4-FFF2-40B4-BE49-F238E27FC236}">
                <a16:creationId xmlns:a16="http://schemas.microsoft.com/office/drawing/2014/main" id="{5FDE62BB-DF72-A3A8-BE60-2FF790158E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1569" y="23594533"/>
            <a:ext cx="6620263" cy="1569412"/>
          </a:xfrm>
          <a:prstGeom prst="rect">
            <a:avLst/>
          </a:prstGeom>
          <a:noFill/>
          <a:extLst>
            <a:ext uri="{909E8E84-426E-40DD-AFC4-6F175D3DCCD1}">
              <a14:hiddenFill xmlns:a14="http://schemas.microsoft.com/office/drawing/2010/main">
                <a:solidFill>
                  <a:srgbClr val="FFFFFF"/>
                </a:solidFill>
              </a14:hiddenFill>
            </a:ext>
          </a:extLst>
        </p:spPr>
      </p:pic>
      <p:pic>
        <p:nvPicPr>
          <p:cNvPr id="28" name="תמונה 27">
            <a:extLst>
              <a:ext uri="{FF2B5EF4-FFF2-40B4-BE49-F238E27FC236}">
                <a16:creationId xmlns:a16="http://schemas.microsoft.com/office/drawing/2014/main" id="{0A6E87B4-409D-26AD-A066-E4AEC214255D}"/>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4509789" y="7945069"/>
            <a:ext cx="3259783" cy="2913431"/>
          </a:xfrm>
          <a:prstGeom prst="rect">
            <a:avLst/>
          </a:prstGeom>
        </p:spPr>
      </p:pic>
      <p:pic>
        <p:nvPicPr>
          <p:cNvPr id="11" name="תמונה 10">
            <a:extLst>
              <a:ext uri="{FF2B5EF4-FFF2-40B4-BE49-F238E27FC236}">
                <a16:creationId xmlns:a16="http://schemas.microsoft.com/office/drawing/2014/main" id="{657A0EF3-EA8A-01C8-1623-06B30E9E0E2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955498" y="6351828"/>
            <a:ext cx="9156539" cy="4578270"/>
          </a:xfrm>
          <a:prstGeom prst="rect">
            <a:avLst/>
          </a:prstGeom>
          <a:noFill/>
          <a:ln>
            <a:noFill/>
          </a:ln>
        </p:spPr>
      </p:pic>
      <p:pic>
        <p:nvPicPr>
          <p:cNvPr id="1036" name="Picture 12">
            <a:extLst>
              <a:ext uri="{FF2B5EF4-FFF2-40B4-BE49-F238E27FC236}">
                <a16:creationId xmlns:a16="http://schemas.microsoft.com/office/drawing/2014/main" id="{6FCDE3DA-5943-6912-3D7B-9E436C98BE1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2917223" y="7317084"/>
            <a:ext cx="9156539" cy="3815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210D395-5FB0-A86B-6FAC-61C02852F49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950124" y="15727691"/>
            <a:ext cx="4757451" cy="356808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02B7A3CC-41DF-BFAE-EC82-2BA2506E3CC2}"/>
                  </a:ext>
                </a:extLst>
              </p:cNvPr>
              <p:cNvSpPr txBox="1"/>
              <p:nvPr/>
            </p:nvSpPr>
            <p:spPr>
              <a:xfrm>
                <a:off x="12062495" y="22037804"/>
                <a:ext cx="10779012" cy="3074431"/>
              </a:xfrm>
              <a:prstGeom prst="rect">
                <a:avLst/>
              </a:prstGeom>
              <a:noFill/>
            </p:spPr>
            <p:txBody>
              <a:bodyPr wrap="square">
                <a:spAutoFit/>
              </a:bodyPr>
              <a:lstStyle/>
              <a:p>
                <a:pPr lvl="0" algn="just" defTabSz="2519995">
                  <a:defRPr/>
                </a:pPr>
                <a14:m>
                  <m:oMathPara xmlns:m="http://schemas.openxmlformats.org/officeDocument/2006/math">
                    <m:oMathParaPr>
                      <m:jc m:val="center"/>
                    </m:oMathParaPr>
                    <m:oMath xmlns:m="http://schemas.openxmlformats.org/officeDocument/2006/math">
                      <m:r>
                        <a:rPr lang="en-US" sz="3200" b="1" i="1" kern="1200" smtClean="0">
                          <a:solidFill>
                            <a:schemeClr val="tx1"/>
                          </a:solidFill>
                          <a:effectLst/>
                          <a:latin typeface="Cambria Math" panose="02040503050406030204" pitchFamily="18" charset="0"/>
                        </a:rPr>
                        <m:t>𝑵𝑹𝑴𝑺𝑬</m:t>
                      </m:r>
                      <m:d>
                        <m:dPr>
                          <m:ctrlPr>
                            <a:rPr lang="en-US" sz="3200" b="1" i="1" kern="1200" smtClean="0">
                              <a:solidFill>
                                <a:schemeClr val="tx1"/>
                              </a:solidFill>
                              <a:effectLst/>
                              <a:latin typeface="Cambria Math" panose="02040503050406030204" pitchFamily="18" charset="0"/>
                            </a:rPr>
                          </m:ctrlPr>
                        </m:dPr>
                        <m:e>
                          <m:r>
                            <a:rPr lang="en-US" sz="3200" b="1" i="1" kern="1200" smtClean="0">
                              <a:solidFill>
                                <a:schemeClr val="tx1"/>
                              </a:solidFill>
                              <a:effectLst/>
                              <a:latin typeface="Cambria Math" panose="02040503050406030204" pitchFamily="18" charset="0"/>
                            </a:rPr>
                            <m:t>𝒗</m:t>
                          </m:r>
                          <m:r>
                            <a:rPr lang="en-US" sz="3200" b="1" i="1" kern="1200" smtClean="0">
                              <a:solidFill>
                                <a:schemeClr val="tx1"/>
                              </a:solidFill>
                              <a:effectLst/>
                              <a:latin typeface="Cambria Math" panose="02040503050406030204" pitchFamily="18" charset="0"/>
                            </a:rPr>
                            <m:t>,</m:t>
                          </m:r>
                          <m:r>
                            <a:rPr lang="en-US" sz="3200" b="1" i="1" kern="1200" smtClean="0">
                              <a:solidFill>
                                <a:schemeClr val="tx1"/>
                              </a:solidFill>
                              <a:effectLst/>
                              <a:latin typeface="Cambria Math" panose="02040503050406030204" pitchFamily="18" charset="0"/>
                            </a:rPr>
                            <m:t>𝒉</m:t>
                          </m:r>
                        </m:e>
                      </m:d>
                      <m:r>
                        <a:rPr lang="en-US" sz="3200" b="1" i="1" kern="1200" smtClean="0">
                          <a:solidFill>
                            <a:schemeClr val="tx1"/>
                          </a:solidFill>
                          <a:effectLst/>
                          <a:latin typeface="Cambria Math" panose="02040503050406030204" pitchFamily="18" charset="0"/>
                        </a:rPr>
                        <m:t>=</m:t>
                      </m:r>
                      <m:rad>
                        <m:radPr>
                          <m:degHide m:val="on"/>
                          <m:ctrlPr>
                            <a:rPr lang="en-US" sz="3200" b="1" i="1" kern="1200" smtClean="0">
                              <a:solidFill>
                                <a:schemeClr val="tx1"/>
                              </a:solidFill>
                              <a:effectLst/>
                              <a:latin typeface="Cambria Math" panose="02040503050406030204" pitchFamily="18" charset="0"/>
                            </a:rPr>
                          </m:ctrlPr>
                        </m:radPr>
                        <m:deg/>
                        <m:e>
                          <m:f>
                            <m:fPr>
                              <m:ctrlPr>
                                <a:rPr lang="en-US" sz="3200" b="1" i="1" kern="1200" smtClean="0">
                                  <a:solidFill>
                                    <a:schemeClr val="tx1"/>
                                  </a:solidFill>
                                  <a:effectLst/>
                                  <a:latin typeface="Cambria Math" panose="02040503050406030204" pitchFamily="18" charset="0"/>
                                </a:rPr>
                              </m:ctrlPr>
                            </m:fPr>
                            <m:num>
                              <m:r>
                                <a:rPr lang="en-US" sz="3200" b="1" i="1" kern="1200" smtClean="0">
                                  <a:solidFill>
                                    <a:schemeClr val="tx1"/>
                                  </a:solidFill>
                                  <a:effectLst/>
                                  <a:latin typeface="Cambria Math" panose="02040503050406030204" pitchFamily="18" charset="0"/>
                                </a:rPr>
                                <m:t>𝟏</m:t>
                              </m:r>
                            </m:num>
                            <m:den>
                              <m:r>
                                <a:rPr lang="en-US" sz="3200" b="1" i="1" kern="1200" smtClean="0">
                                  <a:solidFill>
                                    <a:schemeClr val="tx1"/>
                                  </a:solidFill>
                                  <a:effectLst/>
                                  <a:latin typeface="Cambria Math" panose="02040503050406030204" pitchFamily="18" charset="0"/>
                                </a:rPr>
                                <m:t>𝑻</m:t>
                              </m:r>
                            </m:den>
                          </m:f>
                          <m:nary>
                            <m:naryPr>
                              <m:chr m:val="∑"/>
                              <m:supHide m:val="on"/>
                              <m:ctrlPr>
                                <a:rPr lang="en-US" sz="3200" b="1" i="1" kern="1200" smtClean="0">
                                  <a:solidFill>
                                    <a:schemeClr val="tx1"/>
                                  </a:solidFill>
                                  <a:effectLst/>
                                  <a:latin typeface="Cambria Math" panose="02040503050406030204" pitchFamily="18" charset="0"/>
                                </a:rPr>
                              </m:ctrlPr>
                            </m:naryPr>
                            <m:sub>
                              <m:r>
                                <m:rPr>
                                  <m:brk m:alnAt="7"/>
                                </m:rPr>
                                <a:rPr lang="en-US" sz="3200" b="1" i="1" kern="1200" smtClean="0">
                                  <a:solidFill>
                                    <a:schemeClr val="tx1"/>
                                  </a:solidFill>
                                  <a:effectLst/>
                                  <a:latin typeface="Cambria Math" panose="02040503050406030204" pitchFamily="18" charset="0"/>
                                  <a:ea typeface="Cambria Math" panose="02040503050406030204" pitchFamily="18" charset="0"/>
                                </a:rPr>
                                <m:t>𝝉</m:t>
                              </m:r>
                              <m:r>
                                <a:rPr lang="en-US" sz="3200" b="1" i="1" kern="1200" smtClean="0">
                                  <a:solidFill>
                                    <a:schemeClr val="tx1"/>
                                  </a:solidFill>
                                  <a:effectLst/>
                                  <a:latin typeface="Cambria Math" panose="02040503050406030204" pitchFamily="18" charset="0"/>
                                  <a:ea typeface="Cambria Math" panose="02040503050406030204" pitchFamily="18" charset="0"/>
                                </a:rPr>
                                <m:t>∈</m:t>
                              </m:r>
                              <m:r>
                                <a:rPr lang="en-US" sz="3200" b="1" i="1" kern="1200" smtClean="0">
                                  <a:solidFill>
                                    <a:schemeClr val="tx1"/>
                                  </a:solidFill>
                                  <a:effectLst/>
                                  <a:latin typeface="Cambria Math" panose="02040503050406030204" pitchFamily="18" charset="0"/>
                                  <a:ea typeface="Cambria Math" panose="02040503050406030204" pitchFamily="18" charset="0"/>
                                </a:rPr>
                                <m:t>𝑺</m:t>
                              </m:r>
                            </m:sub>
                            <m:sup/>
                            <m:e>
                              <m:sSup>
                                <m:sSupPr>
                                  <m:ctrlPr>
                                    <a:rPr lang="en-US" sz="3200" b="1" i="1" kern="1200" smtClean="0">
                                      <a:solidFill>
                                        <a:schemeClr val="tx1"/>
                                      </a:solidFill>
                                      <a:effectLst/>
                                      <a:latin typeface="Cambria Math" panose="02040503050406030204" pitchFamily="18" charset="0"/>
                                      <a:ea typeface="Cambria Math" panose="02040503050406030204" pitchFamily="18" charset="0"/>
                                    </a:rPr>
                                  </m:ctrlPr>
                                </m:sSupPr>
                                <m:e>
                                  <m:d>
                                    <m:dPr>
                                      <m:ctrlPr>
                                        <a:rPr lang="en-US" sz="3200" b="1" i="1" smtClean="0">
                                          <a:latin typeface="Cambria Math" panose="02040503050406030204" pitchFamily="18" charset="0"/>
                                        </a:rPr>
                                      </m:ctrlPr>
                                    </m:dPr>
                                    <m:e>
                                      <m:f>
                                        <m:fPr>
                                          <m:ctrlPr>
                                            <a:rPr lang="en-US" sz="3200" b="1" i="1">
                                              <a:latin typeface="Cambria Math" panose="02040503050406030204" pitchFamily="18" charset="0"/>
                                            </a:rPr>
                                          </m:ctrlPr>
                                        </m:fPr>
                                        <m:num>
                                          <m:sSub>
                                            <m:sSubPr>
                                              <m:ctrlPr>
                                                <a:rPr lang="en-US" sz="3200" b="1" i="1">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𝒑</m:t>
                                                  </m:r>
                                                </m:e>
                                              </m:acc>
                                            </m:e>
                                            <m:sub>
                                              <m:r>
                                                <a:rPr lang="en-US" sz="3200" b="1" i="1">
                                                  <a:latin typeface="Cambria Math" panose="02040503050406030204" pitchFamily="18" charset="0"/>
                                                </a:rPr>
                                                <m:t>𝒗</m:t>
                                              </m:r>
                                            </m:sub>
                                          </m:sSub>
                                          <m:d>
                                            <m:dPr>
                                              <m:ctrlPr>
                                                <a:rPr lang="en-US" sz="3200" b="1" i="1">
                                                  <a:latin typeface="Cambria Math" panose="02040503050406030204" pitchFamily="18" charset="0"/>
                                                </a:rPr>
                                              </m:ctrlPr>
                                            </m:dPr>
                                            <m:e>
                                              <m:r>
                                                <a:rPr lang="el-GR" sz="3200" b="1" i="1">
                                                  <a:latin typeface="Cambria Math" panose="02040503050406030204" pitchFamily="18" charset="0"/>
                                                </a:rPr>
                                                <m:t>𝝉</m:t>
                                              </m:r>
                                              <m:r>
                                                <a:rPr lang="el-GR" sz="3200" b="1" i="1">
                                                  <a:latin typeface="Cambria Math" panose="02040503050406030204" pitchFamily="18" charset="0"/>
                                                </a:rPr>
                                                <m:t> +</m:t>
                                              </m:r>
                                              <m:r>
                                                <a:rPr lang="en-US" sz="3200" b="1" i="1" smtClean="0">
                                                  <a:latin typeface="Cambria Math" panose="02040503050406030204" pitchFamily="18" charset="0"/>
                                                </a:rPr>
                                                <m:t>𝒉</m:t>
                                              </m:r>
                                            </m:e>
                                          </m:d>
                                          <m:r>
                                            <a:rPr lang="en-US" sz="3200" b="1" i="1">
                                              <a:latin typeface="Cambria Math" panose="02040503050406030204" pitchFamily="18" charset="0"/>
                                            </a:rPr>
                                            <m:t>− </m:t>
                                          </m:r>
                                          <m:sSub>
                                            <m:sSubPr>
                                              <m:ctrlPr>
                                                <a:rPr lang="en-US" sz="3200" b="1" i="1">
                                                  <a:latin typeface="Cambria Math" panose="02040503050406030204" pitchFamily="18" charset="0"/>
                                                </a:rPr>
                                              </m:ctrlPr>
                                            </m:sSubPr>
                                            <m:e>
                                              <m:r>
                                                <a:rPr lang="en-US" sz="3200" b="1" i="1">
                                                  <a:latin typeface="Cambria Math" panose="02040503050406030204" pitchFamily="18" charset="0"/>
                                                </a:rPr>
                                                <m:t>𝒑</m:t>
                                              </m:r>
                                            </m:e>
                                            <m:sub>
                                              <m:r>
                                                <a:rPr lang="en-US" sz="3200" b="1" i="1">
                                                  <a:latin typeface="Cambria Math" panose="02040503050406030204" pitchFamily="18" charset="0"/>
                                                </a:rPr>
                                                <m:t>𝒗</m:t>
                                              </m:r>
                                            </m:sub>
                                          </m:sSub>
                                          <m:d>
                                            <m:dPr>
                                              <m:ctrlPr>
                                                <a:rPr lang="en-US" sz="3200" b="1" i="1">
                                                  <a:latin typeface="Cambria Math" panose="02040503050406030204" pitchFamily="18" charset="0"/>
                                                </a:rPr>
                                              </m:ctrlPr>
                                            </m:dPr>
                                            <m:e>
                                              <m:r>
                                                <a:rPr lang="el-GR" sz="3200" b="1" i="1">
                                                  <a:latin typeface="Cambria Math" panose="02040503050406030204" pitchFamily="18" charset="0"/>
                                                </a:rPr>
                                                <m:t>𝝉</m:t>
                                              </m:r>
                                              <m:r>
                                                <a:rPr lang="el-GR" sz="3200" b="1" i="1">
                                                  <a:latin typeface="Cambria Math" panose="02040503050406030204" pitchFamily="18" charset="0"/>
                                                </a:rPr>
                                                <m:t> +</m:t>
                                              </m:r>
                                              <m:r>
                                                <a:rPr lang="en-US" sz="3200" b="1" i="1" smtClean="0">
                                                  <a:latin typeface="Cambria Math" panose="02040503050406030204" pitchFamily="18" charset="0"/>
                                                </a:rPr>
                                                <m:t>𝒉</m:t>
                                              </m:r>
                                            </m:e>
                                          </m:d>
                                        </m:num>
                                        <m:den>
                                          <m:sSubSup>
                                            <m:sSubSupPr>
                                              <m:ctrlPr>
                                                <a:rPr lang="en-US" sz="3200" b="1" i="1">
                                                  <a:latin typeface="Cambria Math" panose="02040503050406030204" pitchFamily="18" charset="0"/>
                                                </a:rPr>
                                              </m:ctrlPr>
                                            </m:sSubSupPr>
                                            <m:e>
                                              <m:r>
                                                <a:rPr lang="en-US" sz="3200" b="1" i="1">
                                                  <a:latin typeface="Cambria Math" panose="02040503050406030204" pitchFamily="18" charset="0"/>
                                                </a:rPr>
                                                <m:t>𝒑</m:t>
                                              </m:r>
                                            </m:e>
                                            <m:sub>
                                              <m:r>
                                                <a:rPr lang="en-US" sz="3200" b="1" i="1">
                                                  <a:latin typeface="Cambria Math" panose="02040503050406030204" pitchFamily="18" charset="0"/>
                                                </a:rPr>
                                                <m:t>𝒗</m:t>
                                              </m:r>
                                            </m:sub>
                                            <m:sup>
                                              <m:r>
                                                <a:rPr lang="en-US" sz="3200" b="1" i="1">
                                                  <a:latin typeface="Cambria Math" panose="02040503050406030204" pitchFamily="18" charset="0"/>
                                                </a:rPr>
                                                <m:t>𝒎𝒂𝒙</m:t>
                                              </m:r>
                                            </m:sup>
                                          </m:sSubSup>
                                        </m:den>
                                      </m:f>
                                    </m:e>
                                  </m:d>
                                </m:e>
                                <m:sup>
                                  <m:r>
                                    <a:rPr lang="en-US" sz="3200" b="1" i="1" kern="1200" smtClean="0">
                                      <a:solidFill>
                                        <a:schemeClr val="tx1"/>
                                      </a:solidFill>
                                      <a:effectLst/>
                                      <a:latin typeface="Cambria Math" panose="02040503050406030204" pitchFamily="18" charset="0"/>
                                      <a:ea typeface="Cambria Math" panose="02040503050406030204" pitchFamily="18" charset="0"/>
                                    </a:rPr>
                                    <m:t>𝟐</m:t>
                                  </m:r>
                                </m:sup>
                              </m:sSup>
                            </m:e>
                          </m:nary>
                          <m:r>
                            <a:rPr lang="el-GR" sz="3200" b="1" i="1" kern="1200" smtClean="0">
                              <a:solidFill>
                                <a:schemeClr val="tx1"/>
                              </a:solidFill>
                              <a:effectLst/>
                              <a:latin typeface="Cambria Math" panose="02040503050406030204" pitchFamily="18" charset="0"/>
                            </a:rPr>
                            <m:t> </m:t>
                          </m:r>
                        </m:e>
                      </m:rad>
                    </m:oMath>
                  </m:oMathPara>
                </a14:m>
                <a:endParaRPr lang="en-US" sz="3200" b="1" i="1" kern="1200" dirty="0">
                  <a:solidFill>
                    <a:schemeClr val="tx1"/>
                  </a:solidFill>
                  <a:effectLst/>
                  <a:latin typeface="Cambria Math" panose="02040503050406030204" pitchFamily="18" charset="0"/>
                </a:endParaRPr>
              </a:p>
              <a:p>
                <a:pPr lvl="0" algn="just" defTabSz="2519995">
                  <a:defRPr/>
                </a:pPr>
                <a14:m>
                  <m:oMathPara xmlns:m="http://schemas.openxmlformats.org/officeDocument/2006/math">
                    <m:oMathParaPr>
                      <m:jc m:val="center"/>
                    </m:oMathParaPr>
                    <m:oMath xmlns:m="http://schemas.openxmlformats.org/officeDocument/2006/math">
                      <m:r>
                        <a:rPr lang="en-US" sz="3200" b="1" i="1" kern="1200" smtClean="0">
                          <a:solidFill>
                            <a:schemeClr val="tx1"/>
                          </a:solidFill>
                          <a:effectLst/>
                          <a:latin typeface="Cambria Math" panose="02040503050406030204" pitchFamily="18" charset="0"/>
                        </a:rPr>
                        <m:t>𝑵𝑴𝑨𝑬</m:t>
                      </m:r>
                      <m:d>
                        <m:dPr>
                          <m:ctrlPr>
                            <a:rPr lang="en-US" sz="3200" b="1" i="1" kern="1200" smtClean="0">
                              <a:solidFill>
                                <a:schemeClr val="tx1"/>
                              </a:solidFill>
                              <a:effectLst/>
                              <a:latin typeface="Cambria Math" panose="02040503050406030204" pitchFamily="18" charset="0"/>
                            </a:rPr>
                          </m:ctrlPr>
                        </m:dPr>
                        <m:e>
                          <m:r>
                            <a:rPr lang="en-US" sz="3200" b="1" i="1" kern="1200" smtClean="0">
                              <a:solidFill>
                                <a:schemeClr val="tx1"/>
                              </a:solidFill>
                              <a:effectLst/>
                              <a:latin typeface="Cambria Math" panose="02040503050406030204" pitchFamily="18" charset="0"/>
                            </a:rPr>
                            <m:t>𝒗</m:t>
                          </m:r>
                          <m:r>
                            <a:rPr lang="en-US" sz="3200" b="1" i="1" kern="1200" smtClean="0">
                              <a:solidFill>
                                <a:schemeClr val="tx1"/>
                              </a:solidFill>
                              <a:effectLst/>
                              <a:latin typeface="Cambria Math" panose="02040503050406030204" pitchFamily="18" charset="0"/>
                            </a:rPr>
                            <m:t>, </m:t>
                          </m:r>
                          <m:r>
                            <a:rPr lang="en-US" sz="3200" b="1" i="1" kern="1200" smtClean="0">
                              <a:solidFill>
                                <a:schemeClr val="tx1"/>
                              </a:solidFill>
                              <a:effectLst/>
                              <a:latin typeface="Cambria Math" panose="02040503050406030204" pitchFamily="18" charset="0"/>
                            </a:rPr>
                            <m:t>𝒉</m:t>
                          </m:r>
                        </m:e>
                      </m:d>
                      <m:r>
                        <a:rPr lang="en-US" sz="3200" b="1" i="1" kern="1200" smtClean="0">
                          <a:solidFill>
                            <a:schemeClr val="tx1"/>
                          </a:solidFill>
                          <a:effectLst/>
                          <a:latin typeface="Cambria Math" panose="02040503050406030204" pitchFamily="18" charset="0"/>
                        </a:rPr>
                        <m:t>=</m:t>
                      </m:r>
                      <m:f>
                        <m:fPr>
                          <m:ctrlPr>
                            <a:rPr lang="en-US" sz="3200" b="1" i="1" kern="1200" smtClean="0">
                              <a:solidFill>
                                <a:schemeClr val="tx1"/>
                              </a:solidFill>
                              <a:effectLst/>
                              <a:latin typeface="Cambria Math" panose="02040503050406030204" pitchFamily="18" charset="0"/>
                            </a:rPr>
                          </m:ctrlPr>
                        </m:fPr>
                        <m:num>
                          <m:nary>
                            <m:naryPr>
                              <m:chr m:val="∑"/>
                              <m:limLoc m:val="subSup"/>
                              <m:supHide m:val="on"/>
                              <m:ctrlPr>
                                <a:rPr lang="en-US" sz="3200" b="1" i="1" kern="1200" smtClean="0">
                                  <a:solidFill>
                                    <a:schemeClr val="tx1"/>
                                  </a:solidFill>
                                  <a:effectLst/>
                                  <a:latin typeface="Cambria Math" panose="02040503050406030204" pitchFamily="18" charset="0"/>
                                </a:rPr>
                              </m:ctrlPr>
                            </m:naryPr>
                            <m:sub>
                              <m:r>
                                <m:rPr>
                                  <m:brk m:alnAt="7"/>
                                </m:rPr>
                                <a:rPr lang="en-US" sz="3200" b="1" i="1">
                                  <a:latin typeface="Cambria Math" panose="02040503050406030204" pitchFamily="18" charset="0"/>
                                  <a:ea typeface="Cambria Math" panose="02040503050406030204" pitchFamily="18" charset="0"/>
                                </a:rPr>
                                <m:t>𝝉</m:t>
                              </m:r>
                              <m:r>
                                <a:rPr lang="en-US" sz="3200" b="1" i="1">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𝑺</m:t>
                              </m:r>
                            </m:sub>
                            <m:sup/>
                            <m:e>
                              <m:r>
                                <a:rPr lang="en-US" sz="3200" b="1" i="1">
                                  <a:latin typeface="Cambria Math" panose="02040503050406030204" pitchFamily="18" charset="0"/>
                                </a:rPr>
                                <m:t>|</m:t>
                              </m:r>
                              <m:sSub>
                                <m:sSubPr>
                                  <m:ctrlPr>
                                    <a:rPr lang="en-US" sz="3200" b="1" i="1">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𝒑</m:t>
                                      </m:r>
                                    </m:e>
                                  </m:acc>
                                </m:e>
                                <m:sub>
                                  <m:r>
                                    <a:rPr lang="en-US" sz="3200" b="1" i="1">
                                      <a:latin typeface="Cambria Math" panose="02040503050406030204" pitchFamily="18" charset="0"/>
                                    </a:rPr>
                                    <m:t>𝒗</m:t>
                                  </m:r>
                                </m:sub>
                              </m:sSub>
                              <m:d>
                                <m:dPr>
                                  <m:ctrlPr>
                                    <a:rPr lang="en-US" sz="3200" b="1" i="1">
                                      <a:latin typeface="Cambria Math" panose="02040503050406030204" pitchFamily="18" charset="0"/>
                                    </a:rPr>
                                  </m:ctrlPr>
                                </m:dPr>
                                <m:e>
                                  <m:r>
                                    <a:rPr lang="el-GR" sz="3200" b="1" i="1">
                                      <a:latin typeface="Cambria Math" panose="02040503050406030204" pitchFamily="18" charset="0"/>
                                    </a:rPr>
                                    <m:t>𝝉</m:t>
                                  </m:r>
                                  <m:r>
                                    <a:rPr lang="el-GR" sz="3200" b="1" i="1">
                                      <a:latin typeface="Cambria Math" panose="02040503050406030204" pitchFamily="18" charset="0"/>
                                    </a:rPr>
                                    <m:t> +</m:t>
                                  </m:r>
                                  <m:r>
                                    <a:rPr lang="en-US" sz="3200" b="1" i="1" smtClean="0">
                                      <a:latin typeface="Cambria Math" panose="02040503050406030204" pitchFamily="18" charset="0"/>
                                    </a:rPr>
                                    <m:t>𝒉</m:t>
                                  </m:r>
                                </m:e>
                              </m:d>
                              <m:r>
                                <a:rPr lang="en-US" sz="3200" b="1" i="1">
                                  <a:latin typeface="Cambria Math" panose="02040503050406030204" pitchFamily="18" charset="0"/>
                                </a:rPr>
                                <m:t>− </m:t>
                              </m:r>
                              <m:sSub>
                                <m:sSubPr>
                                  <m:ctrlPr>
                                    <a:rPr lang="en-US" sz="3200" b="1" i="1">
                                      <a:latin typeface="Cambria Math" panose="02040503050406030204" pitchFamily="18" charset="0"/>
                                    </a:rPr>
                                  </m:ctrlPr>
                                </m:sSubPr>
                                <m:e>
                                  <m:r>
                                    <a:rPr lang="en-US" sz="3200" b="1" i="1">
                                      <a:latin typeface="Cambria Math" panose="02040503050406030204" pitchFamily="18" charset="0"/>
                                    </a:rPr>
                                    <m:t>𝒑</m:t>
                                  </m:r>
                                </m:e>
                                <m:sub>
                                  <m:r>
                                    <a:rPr lang="en-US" sz="3200" b="1" i="1">
                                      <a:latin typeface="Cambria Math" panose="02040503050406030204" pitchFamily="18" charset="0"/>
                                    </a:rPr>
                                    <m:t>𝒗</m:t>
                                  </m:r>
                                </m:sub>
                              </m:sSub>
                              <m:d>
                                <m:dPr>
                                  <m:ctrlPr>
                                    <a:rPr lang="en-US" sz="3200" b="1" i="1">
                                      <a:latin typeface="Cambria Math" panose="02040503050406030204" pitchFamily="18" charset="0"/>
                                    </a:rPr>
                                  </m:ctrlPr>
                                </m:dPr>
                                <m:e>
                                  <m:r>
                                    <a:rPr lang="el-GR" sz="3200" b="1" i="1">
                                      <a:latin typeface="Cambria Math" panose="02040503050406030204" pitchFamily="18" charset="0"/>
                                    </a:rPr>
                                    <m:t>𝝉</m:t>
                                  </m:r>
                                  <m:r>
                                    <a:rPr lang="el-GR" sz="3200" b="1" i="1">
                                      <a:latin typeface="Cambria Math" panose="02040503050406030204" pitchFamily="18" charset="0"/>
                                    </a:rPr>
                                    <m:t> +</m:t>
                                  </m:r>
                                  <m:r>
                                    <a:rPr lang="en-US" sz="3200" b="1" i="1" smtClean="0">
                                      <a:latin typeface="Cambria Math" panose="02040503050406030204" pitchFamily="18" charset="0"/>
                                    </a:rPr>
                                    <m:t>𝒉</m:t>
                                  </m:r>
                                </m:e>
                              </m:d>
                              <m:r>
                                <a:rPr lang="en-US" sz="3200" b="1" i="1">
                                  <a:latin typeface="Cambria Math" panose="02040503050406030204" pitchFamily="18" charset="0"/>
                                </a:rPr>
                                <m:t>|</m:t>
                              </m:r>
                            </m:e>
                          </m:nary>
                        </m:num>
                        <m:den>
                          <m:nary>
                            <m:naryPr>
                              <m:chr m:val="∑"/>
                              <m:limLoc m:val="subSup"/>
                              <m:supHide m:val="on"/>
                              <m:ctrlPr>
                                <a:rPr lang="en-US" sz="3200" b="1" i="1" kern="1200" smtClean="0">
                                  <a:solidFill>
                                    <a:schemeClr val="tx1"/>
                                  </a:solidFill>
                                  <a:effectLst/>
                                  <a:latin typeface="Cambria Math" panose="02040503050406030204" pitchFamily="18" charset="0"/>
                                </a:rPr>
                              </m:ctrlPr>
                            </m:naryPr>
                            <m:sub>
                              <m:r>
                                <m:rPr>
                                  <m:brk m:alnAt="7"/>
                                </m:rPr>
                                <a:rPr lang="en-US" sz="3200" b="1" i="1">
                                  <a:latin typeface="Cambria Math" panose="02040503050406030204" pitchFamily="18" charset="0"/>
                                  <a:ea typeface="Cambria Math" panose="02040503050406030204" pitchFamily="18" charset="0"/>
                                </a:rPr>
                                <m:t>𝝉</m:t>
                              </m:r>
                              <m:r>
                                <a:rPr lang="en-US" sz="3200" b="1" i="1">
                                  <a:latin typeface="Cambria Math" panose="02040503050406030204" pitchFamily="18" charset="0"/>
                                  <a:ea typeface="Cambria Math" panose="02040503050406030204" pitchFamily="18" charset="0"/>
                                </a:rPr>
                                <m:t>∈</m:t>
                              </m:r>
                              <m:r>
                                <a:rPr lang="en-US" sz="3200" b="1" i="1">
                                  <a:latin typeface="Cambria Math" panose="02040503050406030204" pitchFamily="18" charset="0"/>
                                  <a:ea typeface="Cambria Math" panose="02040503050406030204" pitchFamily="18" charset="0"/>
                                </a:rPr>
                                <m:t>𝑺</m:t>
                              </m:r>
                            </m:sub>
                            <m:sup/>
                            <m:e>
                              <m:sSub>
                                <m:sSubPr>
                                  <m:ctrlPr>
                                    <a:rPr lang="en-US" sz="3200" b="1" i="1">
                                      <a:latin typeface="Cambria Math" panose="02040503050406030204" pitchFamily="18" charset="0"/>
                                    </a:rPr>
                                  </m:ctrlPr>
                                </m:sSubPr>
                                <m:e>
                                  <m:r>
                                    <a:rPr lang="en-US" sz="3200" b="1" i="1">
                                      <a:latin typeface="Cambria Math" panose="02040503050406030204" pitchFamily="18" charset="0"/>
                                    </a:rPr>
                                    <m:t>𝒑</m:t>
                                  </m:r>
                                </m:e>
                                <m:sub>
                                  <m:r>
                                    <a:rPr lang="en-US" sz="3200" b="1" i="1">
                                      <a:latin typeface="Cambria Math" panose="02040503050406030204" pitchFamily="18" charset="0"/>
                                    </a:rPr>
                                    <m:t>𝒗</m:t>
                                  </m:r>
                                </m:sub>
                              </m:sSub>
                              <m:d>
                                <m:dPr>
                                  <m:ctrlPr>
                                    <a:rPr lang="en-US" sz="3200" b="1" i="1">
                                      <a:latin typeface="Cambria Math" panose="02040503050406030204" pitchFamily="18" charset="0"/>
                                    </a:rPr>
                                  </m:ctrlPr>
                                </m:dPr>
                                <m:e>
                                  <m:r>
                                    <a:rPr lang="el-GR" sz="3200" b="1" i="1">
                                      <a:latin typeface="Cambria Math" panose="02040503050406030204" pitchFamily="18" charset="0"/>
                                    </a:rPr>
                                    <m:t>𝝉</m:t>
                                  </m:r>
                                  <m:r>
                                    <a:rPr lang="el-GR" sz="3200" b="1" i="1">
                                      <a:latin typeface="Cambria Math" panose="02040503050406030204" pitchFamily="18" charset="0"/>
                                    </a:rPr>
                                    <m:t> +</m:t>
                                  </m:r>
                                  <m:r>
                                    <a:rPr lang="en-US" sz="3200" b="1" i="1" smtClean="0">
                                      <a:latin typeface="Cambria Math" panose="02040503050406030204" pitchFamily="18" charset="0"/>
                                    </a:rPr>
                                    <m:t>𝒉</m:t>
                                  </m:r>
                                </m:e>
                              </m:d>
                            </m:e>
                          </m:nary>
                        </m:den>
                      </m:f>
                    </m:oMath>
                  </m:oMathPara>
                </a14:m>
                <a:endParaRPr lang="he-IL" sz="3200" dirty="0"/>
              </a:p>
            </p:txBody>
          </p:sp>
        </mc:Choice>
        <mc:Fallback xmlns="">
          <p:sp>
            <p:nvSpPr>
              <p:cNvPr id="6" name="תיבת טקסט 5">
                <a:extLst>
                  <a:ext uri="{FF2B5EF4-FFF2-40B4-BE49-F238E27FC236}">
                    <a16:creationId xmlns:a16="http://schemas.microsoft.com/office/drawing/2014/main" id="{02B7A3CC-41DF-BFAE-EC82-2BA2506E3CC2}"/>
                  </a:ext>
                </a:extLst>
              </p:cNvPr>
              <p:cNvSpPr txBox="1">
                <a:spLocks noRot="1" noChangeAspect="1" noMove="1" noResize="1" noEditPoints="1" noAdjustHandles="1" noChangeArrowheads="1" noChangeShapeType="1" noTextEdit="1"/>
              </p:cNvSpPr>
              <p:nvPr/>
            </p:nvSpPr>
            <p:spPr>
              <a:xfrm>
                <a:off x="12062495" y="22037804"/>
                <a:ext cx="10779012" cy="3074431"/>
              </a:xfrm>
              <a:prstGeom prst="rect">
                <a:avLst/>
              </a:prstGeom>
              <a:blipFill>
                <a:blip r:embed="rId11"/>
                <a:stretch>
                  <a:fillRect/>
                </a:stretch>
              </a:blipFill>
            </p:spPr>
            <p:txBody>
              <a:bodyPr/>
              <a:lstStyle/>
              <a:p>
                <a:r>
                  <a:rPr lang="he-IL">
                    <a:noFill/>
                  </a:rPr>
                  <a:t> </a:t>
                </a:r>
              </a:p>
            </p:txBody>
          </p:sp>
        </mc:Fallback>
      </mc:AlternateContent>
    </p:spTree>
    <p:extLst>
      <p:ext uri="{BB962C8B-B14F-4D97-AF65-F5344CB8AC3E}">
        <p14:creationId xmlns:p14="http://schemas.microsoft.com/office/powerpoint/2010/main" val="38062530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491</Words>
  <Application>Microsoft Office PowerPoint</Application>
  <PresentationFormat>מותאם אישית</PresentationFormat>
  <Paragraphs>122</Paragraphs>
  <Slides>1</Slides>
  <Notes>0</Notes>
  <HiddenSlides>0</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1</vt:i4>
      </vt:variant>
    </vt:vector>
  </HeadingPairs>
  <TitlesOfParts>
    <vt:vector size="10" baseType="lpstr">
      <vt:lpstr>ADLaM Display</vt:lpstr>
      <vt:lpstr>Arial</vt:lpstr>
      <vt:lpstr>avenir-lt-w01_85-heavy1475544</vt:lpstr>
      <vt:lpstr>Calibri</vt:lpstr>
      <vt:lpstr>Calibri Light</vt:lpstr>
      <vt:lpstr>Cambria Math</vt:lpstr>
      <vt:lpstr>Open Sans Hebrew</vt:lpstr>
      <vt:lpstr>wfont_66c0df_5922b14a2a0a43dd8f6ab0daee4b548f</vt:lpstr>
      <vt:lpstr>Office Theme</vt:lpstr>
      <vt:lpstr>מצגת של PowerPoint‏</vt:lpstr>
    </vt:vector>
  </TitlesOfParts>
  <Company>tau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Galit Botzer</dc:creator>
  <cp:lastModifiedBy>Gal Schwartz</cp:lastModifiedBy>
  <cp:revision>9</cp:revision>
  <cp:lastPrinted>2019-12-23T14:46:09Z</cp:lastPrinted>
  <dcterms:created xsi:type="dcterms:W3CDTF">2019-12-02T06:50:52Z</dcterms:created>
  <dcterms:modified xsi:type="dcterms:W3CDTF">2025-05-25T07:00:51Z</dcterms:modified>
</cp:coreProperties>
</file>