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5" r:id="rId3"/>
    <p:sldId id="264" r:id="rId4"/>
    <p:sldId id="263" r:id="rId5"/>
    <p:sldId id="257" r:id="rId6"/>
    <p:sldId id="261"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90ACA-247D-468F-A143-24B69ED5FA28}" v="1" dt="2024-10-31T15:02:12.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61" autoAdjust="0"/>
  </p:normalViewPr>
  <p:slideViewPr>
    <p:cSldViewPr snapToGrid="0">
      <p:cViewPr>
        <p:scale>
          <a:sx n="76" d="100"/>
          <a:sy n="76" d="100"/>
        </p:scale>
        <p:origin x="272" y="36"/>
      </p:cViewPr>
      <p:guideLst/>
    </p:cSldViewPr>
  </p:slideViewPr>
  <p:notesTextViewPr>
    <p:cViewPr>
      <p:scale>
        <a:sx n="1" d="1"/>
        <a:sy n="1" d="1"/>
      </p:scale>
      <p:origin x="0" y="-17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ith Al Saifi" userId="5dd43f10-30c4-42db-8bcd-790dd4d9098e" providerId="ADAL" clId="{B4151080-A89A-40CE-B150-394129F542A7}"/>
    <pc:docChg chg="undo custSel addSld delSld modSld">
      <pc:chgData name="Ghaith Al Saifi" userId="5dd43f10-30c4-42db-8bcd-790dd4d9098e" providerId="ADAL" clId="{B4151080-A89A-40CE-B150-394129F542A7}" dt="2024-10-10T16:17:25.804" v="115" actId="14100"/>
      <pc:docMkLst>
        <pc:docMk/>
      </pc:docMkLst>
      <pc:sldChg chg="addSp delSp modSp new mod setBg">
        <pc:chgData name="Ghaith Al Saifi" userId="5dd43f10-30c4-42db-8bcd-790dd4d9098e" providerId="ADAL" clId="{B4151080-A89A-40CE-B150-394129F542A7}" dt="2024-10-10T15:52:41.196" v="97" actId="26606"/>
        <pc:sldMkLst>
          <pc:docMk/>
          <pc:sldMk cId="3268555041" sldId="256"/>
        </pc:sldMkLst>
        <pc:spChg chg="mod">
          <ac:chgData name="Ghaith Al Saifi" userId="5dd43f10-30c4-42db-8bcd-790dd4d9098e" providerId="ADAL" clId="{B4151080-A89A-40CE-B150-394129F542A7}" dt="2024-10-10T15:52:41.196" v="97" actId="26606"/>
          <ac:spMkLst>
            <pc:docMk/>
            <pc:sldMk cId="3268555041" sldId="256"/>
            <ac:spMk id="2" creationId="{1862F51B-89AA-464B-D13D-6F91986F70EC}"/>
          </ac:spMkLst>
        </pc:spChg>
        <pc:spChg chg="del">
          <ac:chgData name="Ghaith Al Saifi" userId="5dd43f10-30c4-42db-8bcd-790dd4d9098e" providerId="ADAL" clId="{B4151080-A89A-40CE-B150-394129F542A7}" dt="2024-10-10T15:52:36.542" v="96" actId="478"/>
          <ac:spMkLst>
            <pc:docMk/>
            <pc:sldMk cId="3268555041" sldId="256"/>
            <ac:spMk id="3" creationId="{BABF522C-D020-4AC9-A246-CEEF66DC7387}"/>
          </ac:spMkLst>
        </pc:spChg>
        <pc:spChg chg="add">
          <ac:chgData name="Ghaith Al Saifi" userId="5dd43f10-30c4-42db-8bcd-790dd4d9098e" providerId="ADAL" clId="{B4151080-A89A-40CE-B150-394129F542A7}" dt="2024-10-10T15:52:41.196" v="97" actId="26606"/>
          <ac:spMkLst>
            <pc:docMk/>
            <pc:sldMk cId="3268555041" sldId="256"/>
            <ac:spMk id="7" creationId="{6F5A5072-7B47-4D32-B52A-4EBBF590B8A5}"/>
          </ac:spMkLst>
        </pc:spChg>
        <pc:spChg chg="add">
          <ac:chgData name="Ghaith Al Saifi" userId="5dd43f10-30c4-42db-8bcd-790dd4d9098e" providerId="ADAL" clId="{B4151080-A89A-40CE-B150-394129F542A7}" dt="2024-10-10T15:52:41.196" v="97" actId="26606"/>
          <ac:spMkLst>
            <pc:docMk/>
            <pc:sldMk cId="3268555041" sldId="256"/>
            <ac:spMk id="9" creationId="{9715DAF0-AE1B-46C9-8A6B-DB2AA05AB91D}"/>
          </ac:spMkLst>
        </pc:spChg>
        <pc:spChg chg="add">
          <ac:chgData name="Ghaith Al Saifi" userId="5dd43f10-30c4-42db-8bcd-790dd4d9098e" providerId="ADAL" clId="{B4151080-A89A-40CE-B150-394129F542A7}" dt="2024-10-10T15:52:41.196" v="97" actId="26606"/>
          <ac:spMkLst>
            <pc:docMk/>
            <pc:sldMk cId="3268555041" sldId="256"/>
            <ac:spMk id="11" creationId="{6016219D-510E-4184-9090-6D5578A87BD1}"/>
          </ac:spMkLst>
        </pc:spChg>
        <pc:spChg chg="add">
          <ac:chgData name="Ghaith Al Saifi" userId="5dd43f10-30c4-42db-8bcd-790dd4d9098e" providerId="ADAL" clId="{B4151080-A89A-40CE-B150-394129F542A7}" dt="2024-10-10T15:52:41.196" v="97" actId="26606"/>
          <ac:spMkLst>
            <pc:docMk/>
            <pc:sldMk cId="3268555041" sldId="256"/>
            <ac:spMk id="13" creationId="{AFF4A713-7B75-4B21-90D7-5AB19547C728}"/>
          </ac:spMkLst>
        </pc:spChg>
        <pc:spChg chg="add">
          <ac:chgData name="Ghaith Al Saifi" userId="5dd43f10-30c4-42db-8bcd-790dd4d9098e" providerId="ADAL" clId="{B4151080-A89A-40CE-B150-394129F542A7}" dt="2024-10-10T15:52:41.196" v="97" actId="26606"/>
          <ac:spMkLst>
            <pc:docMk/>
            <pc:sldMk cId="3268555041" sldId="256"/>
            <ac:spMk id="15" creationId="{DC631C0B-6DA6-4E57-8231-CE32B3434A7E}"/>
          </ac:spMkLst>
        </pc:spChg>
        <pc:spChg chg="add">
          <ac:chgData name="Ghaith Al Saifi" userId="5dd43f10-30c4-42db-8bcd-790dd4d9098e" providerId="ADAL" clId="{B4151080-A89A-40CE-B150-394129F542A7}" dt="2024-10-10T15:52:41.196" v="97" actId="26606"/>
          <ac:spMkLst>
            <pc:docMk/>
            <pc:sldMk cId="3268555041" sldId="256"/>
            <ac:spMk id="17" creationId="{C29501E6-A978-4A61-9689-9085AF97A53A}"/>
          </ac:spMkLst>
        </pc:spChg>
      </pc:sldChg>
      <pc:sldChg chg="addSp delSp modSp new mod setBg">
        <pc:chgData name="Ghaith Al Saifi" userId="5dd43f10-30c4-42db-8bcd-790dd4d9098e" providerId="ADAL" clId="{B4151080-A89A-40CE-B150-394129F542A7}" dt="2024-10-10T15:33:33.719" v="6" actId="26606"/>
        <pc:sldMkLst>
          <pc:docMk/>
          <pc:sldMk cId="3396715593" sldId="257"/>
        </pc:sldMkLst>
        <pc:spChg chg="del">
          <ac:chgData name="Ghaith Al Saifi" userId="5dd43f10-30c4-42db-8bcd-790dd4d9098e" providerId="ADAL" clId="{B4151080-A89A-40CE-B150-394129F542A7}" dt="2024-10-10T15:33:14.419" v="5" actId="26606"/>
          <ac:spMkLst>
            <pc:docMk/>
            <pc:sldMk cId="3396715593" sldId="257"/>
            <ac:spMk id="2" creationId="{5BFE2DE7-1AD0-E111-F97C-A0C71EBAF31D}"/>
          </ac:spMkLst>
        </pc:spChg>
        <pc:spChg chg="del">
          <ac:chgData name="Ghaith Al Saifi" userId="5dd43f10-30c4-42db-8bcd-790dd4d9098e" providerId="ADAL" clId="{B4151080-A89A-40CE-B150-394129F542A7}" dt="2024-10-10T15:33:10.405" v="2" actId="931"/>
          <ac:spMkLst>
            <pc:docMk/>
            <pc:sldMk cId="3396715593" sldId="257"/>
            <ac:spMk id="3" creationId="{D93796AA-E5D8-C88D-FCDC-20D158F4512F}"/>
          </ac:spMkLst>
        </pc:spChg>
        <pc:spChg chg="add del">
          <ac:chgData name="Ghaith Al Saifi" userId="5dd43f10-30c4-42db-8bcd-790dd4d9098e" providerId="ADAL" clId="{B4151080-A89A-40CE-B150-394129F542A7}" dt="2024-10-10T15:33:33.719" v="6" actId="26606"/>
          <ac:spMkLst>
            <pc:docMk/>
            <pc:sldMk cId="3396715593" sldId="257"/>
            <ac:spMk id="10" creationId="{42A4FC2C-047E-45A5-965D-8E1E3BF09BC6}"/>
          </ac:spMkLst>
        </pc:spChg>
        <pc:spChg chg="add">
          <ac:chgData name="Ghaith Al Saifi" userId="5dd43f10-30c4-42db-8bcd-790dd4d9098e" providerId="ADAL" clId="{B4151080-A89A-40CE-B150-394129F542A7}" dt="2024-10-10T15:33:33.719" v="6" actId="26606"/>
          <ac:spMkLst>
            <pc:docMk/>
            <pc:sldMk cId="3396715593" sldId="257"/>
            <ac:spMk id="15" creationId="{AB8C311F-7253-4AED-9701-7FC0708C41C7}"/>
          </ac:spMkLst>
        </pc:spChg>
        <pc:spChg chg="add">
          <ac:chgData name="Ghaith Al Saifi" userId="5dd43f10-30c4-42db-8bcd-790dd4d9098e" providerId="ADAL" clId="{B4151080-A89A-40CE-B150-394129F542A7}" dt="2024-10-10T15:33:33.719" v="6" actId="26606"/>
          <ac:spMkLst>
            <pc:docMk/>
            <pc:sldMk cId="3396715593" sldId="257"/>
            <ac:spMk id="17" creationId="{E2384209-CB15-4CDF-9D31-C44FD9A3F20D}"/>
          </ac:spMkLst>
        </pc:spChg>
        <pc:spChg chg="add">
          <ac:chgData name="Ghaith Al Saifi" userId="5dd43f10-30c4-42db-8bcd-790dd4d9098e" providerId="ADAL" clId="{B4151080-A89A-40CE-B150-394129F542A7}" dt="2024-10-10T15:33:33.719" v="6" actId="26606"/>
          <ac:spMkLst>
            <pc:docMk/>
            <pc:sldMk cId="3396715593" sldId="257"/>
            <ac:spMk id="19" creationId="{2633B3B5-CC90-43F0-8714-D31D1F3F0209}"/>
          </ac:spMkLst>
        </pc:spChg>
        <pc:spChg chg="add">
          <ac:chgData name="Ghaith Al Saifi" userId="5dd43f10-30c4-42db-8bcd-790dd4d9098e" providerId="ADAL" clId="{B4151080-A89A-40CE-B150-394129F542A7}" dt="2024-10-10T15:33:33.719" v="6" actId="26606"/>
          <ac:spMkLst>
            <pc:docMk/>
            <pc:sldMk cId="3396715593" sldId="257"/>
            <ac:spMk id="21" creationId="{A8D57A06-A426-446D-B02C-A2DC6B62E45E}"/>
          </ac:spMkLst>
        </pc:spChg>
        <pc:picChg chg="add mod">
          <ac:chgData name="Ghaith Al Saifi" userId="5dd43f10-30c4-42db-8bcd-790dd4d9098e" providerId="ADAL" clId="{B4151080-A89A-40CE-B150-394129F542A7}" dt="2024-10-10T15:33:33.719" v="6" actId="26606"/>
          <ac:picMkLst>
            <pc:docMk/>
            <pc:sldMk cId="3396715593" sldId="257"/>
            <ac:picMk id="5" creationId="{DE5166EA-2B2A-BA47-B2E2-9DCB2A524456}"/>
          </ac:picMkLst>
        </pc:picChg>
      </pc:sldChg>
      <pc:sldChg chg="addSp delSp modSp new del mod">
        <pc:chgData name="Ghaith Al Saifi" userId="5dd43f10-30c4-42db-8bcd-790dd4d9098e" providerId="ADAL" clId="{B4151080-A89A-40CE-B150-394129F542A7}" dt="2024-10-10T15:33:55.161" v="11" actId="2696"/>
        <pc:sldMkLst>
          <pc:docMk/>
          <pc:sldMk cId="485339573" sldId="258"/>
        </pc:sldMkLst>
        <pc:spChg chg="del">
          <ac:chgData name="Ghaith Al Saifi" userId="5dd43f10-30c4-42db-8bcd-790dd4d9098e" providerId="ADAL" clId="{B4151080-A89A-40CE-B150-394129F542A7}" dt="2024-10-10T15:33:50.637" v="8" actId="931"/>
          <ac:spMkLst>
            <pc:docMk/>
            <pc:sldMk cId="485339573" sldId="258"/>
            <ac:spMk id="3" creationId="{6C716C2B-ABF6-B4AA-E0B2-28FA2B19413F}"/>
          </ac:spMkLst>
        </pc:spChg>
        <pc:picChg chg="add mod">
          <ac:chgData name="Ghaith Al Saifi" userId="5dd43f10-30c4-42db-8bcd-790dd4d9098e" providerId="ADAL" clId="{B4151080-A89A-40CE-B150-394129F542A7}" dt="2024-10-10T15:33:51.988" v="10" actId="962"/>
          <ac:picMkLst>
            <pc:docMk/>
            <pc:sldMk cId="485339573" sldId="258"/>
            <ac:picMk id="5" creationId="{8DD46782-629C-F201-BF48-CF0C37B7275D}"/>
          </ac:picMkLst>
        </pc:picChg>
      </pc:sldChg>
      <pc:sldChg chg="addSp delSp modSp new mod setBg">
        <pc:chgData name="Ghaith Al Saifi" userId="5dd43f10-30c4-42db-8bcd-790dd4d9098e" providerId="ADAL" clId="{B4151080-A89A-40CE-B150-394129F542A7}" dt="2024-10-10T16:17:25.804" v="115" actId="14100"/>
        <pc:sldMkLst>
          <pc:docMk/>
          <pc:sldMk cId="2082384064" sldId="258"/>
        </pc:sldMkLst>
        <pc:spChg chg="del">
          <ac:chgData name="Ghaith Al Saifi" userId="5dd43f10-30c4-42db-8bcd-790dd4d9098e" providerId="ADAL" clId="{B4151080-A89A-40CE-B150-394129F542A7}" dt="2024-10-10T15:34:43.121" v="17" actId="478"/>
          <ac:spMkLst>
            <pc:docMk/>
            <pc:sldMk cId="2082384064" sldId="258"/>
            <ac:spMk id="2" creationId="{3C89EBC1-19EE-0080-FC32-1695951831FB}"/>
          </ac:spMkLst>
        </pc:spChg>
        <pc:spChg chg="del">
          <ac:chgData name="Ghaith Al Saifi" userId="5dd43f10-30c4-42db-8bcd-790dd4d9098e" providerId="ADAL" clId="{B4151080-A89A-40CE-B150-394129F542A7}" dt="2024-10-10T15:34:34.533" v="13" actId="931"/>
          <ac:spMkLst>
            <pc:docMk/>
            <pc:sldMk cId="2082384064" sldId="258"/>
            <ac:spMk id="3" creationId="{8C294D20-7C21-2374-E821-41BCF8705F6C}"/>
          </ac:spMkLst>
        </pc:spChg>
        <pc:spChg chg="add del">
          <ac:chgData name="Ghaith Al Saifi" userId="5dd43f10-30c4-42db-8bcd-790dd4d9098e" providerId="ADAL" clId="{B4151080-A89A-40CE-B150-394129F542A7}" dt="2024-10-10T16:16:36.837" v="99" actId="26606"/>
          <ac:spMkLst>
            <pc:docMk/>
            <pc:sldMk cId="2082384064" sldId="258"/>
            <ac:spMk id="16" creationId="{417CDA24-35F8-4540-8C52-3096D6D94949}"/>
          </ac:spMkLst>
        </pc:spChg>
        <pc:spChg chg="add del">
          <ac:chgData name="Ghaith Al Saifi" userId="5dd43f10-30c4-42db-8bcd-790dd4d9098e" providerId="ADAL" clId="{B4151080-A89A-40CE-B150-394129F542A7}" dt="2024-10-10T16:16:36.837" v="99" actId="26606"/>
          <ac:spMkLst>
            <pc:docMk/>
            <pc:sldMk cId="2082384064" sldId="258"/>
            <ac:spMk id="18" creationId="{8658BFE0-4E65-4174-9C75-687C94E88273}"/>
          </ac:spMkLst>
        </pc:spChg>
        <pc:spChg chg="add del">
          <ac:chgData name="Ghaith Al Saifi" userId="5dd43f10-30c4-42db-8bcd-790dd4d9098e" providerId="ADAL" clId="{B4151080-A89A-40CE-B150-394129F542A7}" dt="2024-10-10T16:16:36.837" v="99" actId="26606"/>
          <ac:spMkLst>
            <pc:docMk/>
            <pc:sldMk cId="2082384064" sldId="258"/>
            <ac:spMk id="20" creationId="{FA75DFED-A0C1-4A83-BE1D-0271C1826EF6}"/>
          </ac:spMkLst>
        </pc:spChg>
        <pc:spChg chg="add del">
          <ac:chgData name="Ghaith Al Saifi" userId="5dd43f10-30c4-42db-8bcd-790dd4d9098e" providerId="ADAL" clId="{B4151080-A89A-40CE-B150-394129F542A7}" dt="2024-10-10T15:51:58.662" v="56" actId="26606"/>
          <ac:spMkLst>
            <pc:docMk/>
            <pc:sldMk cId="2082384064" sldId="258"/>
            <ac:spMk id="25" creationId="{417CDA24-35F8-4540-8C52-3096D6D94949}"/>
          </ac:spMkLst>
        </pc:spChg>
        <pc:spChg chg="add del">
          <ac:chgData name="Ghaith Al Saifi" userId="5dd43f10-30c4-42db-8bcd-790dd4d9098e" providerId="ADAL" clId="{B4151080-A89A-40CE-B150-394129F542A7}" dt="2024-10-10T15:51:58.662" v="56" actId="26606"/>
          <ac:spMkLst>
            <pc:docMk/>
            <pc:sldMk cId="2082384064" sldId="258"/>
            <ac:spMk id="27" creationId="{8658BFE0-4E65-4174-9C75-687C94E88273}"/>
          </ac:spMkLst>
        </pc:spChg>
        <pc:spChg chg="add del">
          <ac:chgData name="Ghaith Al Saifi" userId="5dd43f10-30c4-42db-8bcd-790dd4d9098e" providerId="ADAL" clId="{B4151080-A89A-40CE-B150-394129F542A7}" dt="2024-10-10T15:51:58.662" v="56" actId="26606"/>
          <ac:spMkLst>
            <pc:docMk/>
            <pc:sldMk cId="2082384064" sldId="258"/>
            <ac:spMk id="29" creationId="{FA75DFED-A0C1-4A83-BE1D-0271C1826EF6}"/>
          </ac:spMkLst>
        </pc:spChg>
        <pc:picChg chg="add mod ord">
          <ac:chgData name="Ghaith Al Saifi" userId="5dd43f10-30c4-42db-8bcd-790dd4d9098e" providerId="ADAL" clId="{B4151080-A89A-40CE-B150-394129F542A7}" dt="2024-10-10T16:17:15.573" v="112" actId="14100"/>
          <ac:picMkLst>
            <pc:docMk/>
            <pc:sldMk cId="2082384064" sldId="258"/>
            <ac:picMk id="5" creationId="{E209B9AF-5455-8027-E7C4-85C1FF570401}"/>
          </ac:picMkLst>
        </pc:picChg>
        <pc:picChg chg="add mod ord">
          <ac:chgData name="Ghaith Al Saifi" userId="5dd43f10-30c4-42db-8bcd-790dd4d9098e" providerId="ADAL" clId="{B4151080-A89A-40CE-B150-394129F542A7}" dt="2024-10-10T16:17:22.232" v="114" actId="14100"/>
          <ac:picMkLst>
            <pc:docMk/>
            <pc:sldMk cId="2082384064" sldId="258"/>
            <ac:picMk id="7" creationId="{FD1CB390-41BA-4EFF-654F-06D5AEDC1D2C}"/>
          </ac:picMkLst>
        </pc:picChg>
        <pc:picChg chg="add mod ord">
          <ac:chgData name="Ghaith Al Saifi" userId="5dd43f10-30c4-42db-8bcd-790dd4d9098e" providerId="ADAL" clId="{B4151080-A89A-40CE-B150-394129F542A7}" dt="2024-10-10T16:17:12.452" v="111" actId="14100"/>
          <ac:picMkLst>
            <pc:docMk/>
            <pc:sldMk cId="2082384064" sldId="258"/>
            <ac:picMk id="9" creationId="{5AA25BF0-1B0D-5E32-AD20-CC680FCDD8CA}"/>
          </ac:picMkLst>
        </pc:picChg>
        <pc:picChg chg="add mod">
          <ac:chgData name="Ghaith Al Saifi" userId="5dd43f10-30c4-42db-8bcd-790dd4d9098e" providerId="ADAL" clId="{B4151080-A89A-40CE-B150-394129F542A7}" dt="2024-10-10T16:17:25.804" v="115" actId="14100"/>
          <ac:picMkLst>
            <pc:docMk/>
            <pc:sldMk cId="2082384064" sldId="258"/>
            <ac:picMk id="11" creationId="{96342F62-2067-7497-DEF3-0E26793D9F89}"/>
          </ac:picMkLst>
        </pc:picChg>
        <pc:cxnChg chg="add del">
          <ac:chgData name="Ghaith Al Saifi" userId="5dd43f10-30c4-42db-8bcd-790dd4d9098e" providerId="ADAL" clId="{B4151080-A89A-40CE-B150-394129F542A7}" dt="2024-10-10T16:16:36.837" v="99" actId="26606"/>
          <ac:cxnSpMkLst>
            <pc:docMk/>
            <pc:sldMk cId="2082384064" sldId="258"/>
            <ac:cxnSpMk id="22" creationId="{91B6081D-D3E8-4209-B85B-EB1C655A6272}"/>
          </ac:cxnSpMkLst>
        </pc:cxnChg>
        <pc:cxnChg chg="add del">
          <ac:chgData name="Ghaith Al Saifi" userId="5dd43f10-30c4-42db-8bcd-790dd4d9098e" providerId="ADAL" clId="{B4151080-A89A-40CE-B150-394129F542A7}" dt="2024-10-10T16:16:36.837" v="99" actId="26606"/>
          <ac:cxnSpMkLst>
            <pc:docMk/>
            <pc:sldMk cId="2082384064" sldId="258"/>
            <ac:cxnSpMk id="23" creationId="{28CA55E4-1295-45C8-BA05-5A9E705B749A}"/>
          </ac:cxnSpMkLst>
        </pc:cxnChg>
        <pc:cxnChg chg="add del">
          <ac:chgData name="Ghaith Al Saifi" userId="5dd43f10-30c4-42db-8bcd-790dd4d9098e" providerId="ADAL" clId="{B4151080-A89A-40CE-B150-394129F542A7}" dt="2024-10-10T16:16:36.837" v="99" actId="26606"/>
          <ac:cxnSpMkLst>
            <pc:docMk/>
            <pc:sldMk cId="2082384064" sldId="258"/>
            <ac:cxnSpMk id="24" creationId="{08C5794E-A9A1-4A23-AF68-C79A7822334C}"/>
          </ac:cxnSpMkLst>
        </pc:cxnChg>
      </pc:sldChg>
      <pc:sldChg chg="addSp delSp modSp new mod setBg">
        <pc:chgData name="Ghaith Al Saifi" userId="5dd43f10-30c4-42db-8bcd-790dd4d9098e" providerId="ADAL" clId="{B4151080-A89A-40CE-B150-394129F542A7}" dt="2024-10-10T15:36:09.115" v="38" actId="26606"/>
        <pc:sldMkLst>
          <pc:docMk/>
          <pc:sldMk cId="3355936769" sldId="259"/>
        </pc:sldMkLst>
        <pc:spChg chg="del">
          <ac:chgData name="Ghaith Al Saifi" userId="5dd43f10-30c4-42db-8bcd-790dd4d9098e" providerId="ADAL" clId="{B4151080-A89A-40CE-B150-394129F542A7}" dt="2024-10-10T15:36:09.115" v="38" actId="26606"/>
          <ac:spMkLst>
            <pc:docMk/>
            <pc:sldMk cId="3355936769" sldId="259"/>
            <ac:spMk id="2" creationId="{143217BC-F6E7-0CD4-10E4-7DF0CD146901}"/>
          </ac:spMkLst>
        </pc:spChg>
        <pc:spChg chg="del">
          <ac:chgData name="Ghaith Al Saifi" userId="5dd43f10-30c4-42db-8bcd-790dd4d9098e" providerId="ADAL" clId="{B4151080-A89A-40CE-B150-394129F542A7}" dt="2024-10-10T15:36:06.291" v="35" actId="931"/>
          <ac:spMkLst>
            <pc:docMk/>
            <pc:sldMk cId="3355936769" sldId="259"/>
            <ac:spMk id="3" creationId="{F8043186-6CBC-B6D8-720E-31C19C848C07}"/>
          </ac:spMkLst>
        </pc:spChg>
        <pc:spChg chg="add">
          <ac:chgData name="Ghaith Al Saifi" userId="5dd43f10-30c4-42db-8bcd-790dd4d9098e" providerId="ADAL" clId="{B4151080-A89A-40CE-B150-394129F542A7}" dt="2024-10-10T15:36:09.115" v="38" actId="26606"/>
          <ac:spMkLst>
            <pc:docMk/>
            <pc:sldMk cId="3355936769" sldId="259"/>
            <ac:spMk id="10" creationId="{AB8C311F-7253-4AED-9701-7FC0708C41C7}"/>
          </ac:spMkLst>
        </pc:spChg>
        <pc:spChg chg="add">
          <ac:chgData name="Ghaith Al Saifi" userId="5dd43f10-30c4-42db-8bcd-790dd4d9098e" providerId="ADAL" clId="{B4151080-A89A-40CE-B150-394129F542A7}" dt="2024-10-10T15:36:09.115" v="38" actId="26606"/>
          <ac:spMkLst>
            <pc:docMk/>
            <pc:sldMk cId="3355936769" sldId="259"/>
            <ac:spMk id="12" creationId="{E2384209-CB15-4CDF-9D31-C44FD9A3F20D}"/>
          </ac:spMkLst>
        </pc:spChg>
        <pc:spChg chg="add">
          <ac:chgData name="Ghaith Al Saifi" userId="5dd43f10-30c4-42db-8bcd-790dd4d9098e" providerId="ADAL" clId="{B4151080-A89A-40CE-B150-394129F542A7}" dt="2024-10-10T15:36:09.115" v="38" actId="26606"/>
          <ac:spMkLst>
            <pc:docMk/>
            <pc:sldMk cId="3355936769" sldId="259"/>
            <ac:spMk id="14" creationId="{2633B3B5-CC90-43F0-8714-D31D1F3F0209}"/>
          </ac:spMkLst>
        </pc:spChg>
        <pc:spChg chg="add">
          <ac:chgData name="Ghaith Al Saifi" userId="5dd43f10-30c4-42db-8bcd-790dd4d9098e" providerId="ADAL" clId="{B4151080-A89A-40CE-B150-394129F542A7}" dt="2024-10-10T15:36:09.115" v="38" actId="26606"/>
          <ac:spMkLst>
            <pc:docMk/>
            <pc:sldMk cId="3355936769" sldId="259"/>
            <ac:spMk id="16" creationId="{A8D57A06-A426-446D-B02C-A2DC6B62E45E}"/>
          </ac:spMkLst>
        </pc:spChg>
        <pc:picChg chg="add mod">
          <ac:chgData name="Ghaith Al Saifi" userId="5dd43f10-30c4-42db-8bcd-790dd4d9098e" providerId="ADAL" clId="{B4151080-A89A-40CE-B150-394129F542A7}" dt="2024-10-10T15:36:09.115" v="38" actId="26606"/>
          <ac:picMkLst>
            <pc:docMk/>
            <pc:sldMk cId="3355936769" sldId="259"/>
            <ac:picMk id="5" creationId="{ACB35186-A3B4-4F1F-0432-C51E30C1D887}"/>
          </ac:picMkLst>
        </pc:picChg>
      </pc:sldChg>
      <pc:sldChg chg="addSp delSp modSp new mod setBg">
        <pc:chgData name="Ghaith Al Saifi" userId="5dd43f10-30c4-42db-8bcd-790dd4d9098e" providerId="ADAL" clId="{B4151080-A89A-40CE-B150-394129F542A7}" dt="2024-10-10T15:36:30.936" v="43" actId="26606"/>
        <pc:sldMkLst>
          <pc:docMk/>
          <pc:sldMk cId="1439679819" sldId="260"/>
        </pc:sldMkLst>
        <pc:spChg chg="del">
          <ac:chgData name="Ghaith Al Saifi" userId="5dd43f10-30c4-42db-8bcd-790dd4d9098e" providerId="ADAL" clId="{B4151080-A89A-40CE-B150-394129F542A7}" dt="2024-10-10T15:36:30.936" v="43" actId="26606"/>
          <ac:spMkLst>
            <pc:docMk/>
            <pc:sldMk cId="1439679819" sldId="260"/>
            <ac:spMk id="2" creationId="{D8DD677C-775A-DC82-1BB7-A2BDFF74F30D}"/>
          </ac:spMkLst>
        </pc:spChg>
        <pc:spChg chg="del">
          <ac:chgData name="Ghaith Al Saifi" userId="5dd43f10-30c4-42db-8bcd-790dd4d9098e" providerId="ADAL" clId="{B4151080-A89A-40CE-B150-394129F542A7}" dt="2024-10-10T15:36:19.423" v="40" actId="931"/>
          <ac:spMkLst>
            <pc:docMk/>
            <pc:sldMk cId="1439679819" sldId="260"/>
            <ac:spMk id="3" creationId="{9CC81251-942A-A26B-342F-C8FDB6A22326}"/>
          </ac:spMkLst>
        </pc:spChg>
        <pc:spChg chg="add">
          <ac:chgData name="Ghaith Al Saifi" userId="5dd43f10-30c4-42db-8bcd-790dd4d9098e" providerId="ADAL" clId="{B4151080-A89A-40CE-B150-394129F542A7}" dt="2024-10-10T15:36:30.936" v="43" actId="26606"/>
          <ac:spMkLst>
            <pc:docMk/>
            <pc:sldMk cId="1439679819" sldId="260"/>
            <ac:spMk id="10" creationId="{AB8C311F-7253-4AED-9701-7FC0708C41C7}"/>
          </ac:spMkLst>
        </pc:spChg>
        <pc:spChg chg="add">
          <ac:chgData name="Ghaith Al Saifi" userId="5dd43f10-30c4-42db-8bcd-790dd4d9098e" providerId="ADAL" clId="{B4151080-A89A-40CE-B150-394129F542A7}" dt="2024-10-10T15:36:30.936" v="43" actId="26606"/>
          <ac:spMkLst>
            <pc:docMk/>
            <pc:sldMk cId="1439679819" sldId="260"/>
            <ac:spMk id="12" creationId="{E2384209-CB15-4CDF-9D31-C44FD9A3F20D}"/>
          </ac:spMkLst>
        </pc:spChg>
        <pc:spChg chg="add">
          <ac:chgData name="Ghaith Al Saifi" userId="5dd43f10-30c4-42db-8bcd-790dd4d9098e" providerId="ADAL" clId="{B4151080-A89A-40CE-B150-394129F542A7}" dt="2024-10-10T15:36:30.936" v="43" actId="26606"/>
          <ac:spMkLst>
            <pc:docMk/>
            <pc:sldMk cId="1439679819" sldId="260"/>
            <ac:spMk id="14" creationId="{2633B3B5-CC90-43F0-8714-D31D1F3F0209}"/>
          </ac:spMkLst>
        </pc:spChg>
        <pc:spChg chg="add">
          <ac:chgData name="Ghaith Al Saifi" userId="5dd43f10-30c4-42db-8bcd-790dd4d9098e" providerId="ADAL" clId="{B4151080-A89A-40CE-B150-394129F542A7}" dt="2024-10-10T15:36:30.936" v="43" actId="26606"/>
          <ac:spMkLst>
            <pc:docMk/>
            <pc:sldMk cId="1439679819" sldId="260"/>
            <ac:spMk id="16" creationId="{A8D57A06-A426-446D-B02C-A2DC6B62E45E}"/>
          </ac:spMkLst>
        </pc:spChg>
        <pc:picChg chg="add mod">
          <ac:chgData name="Ghaith Al Saifi" userId="5dd43f10-30c4-42db-8bcd-790dd4d9098e" providerId="ADAL" clId="{B4151080-A89A-40CE-B150-394129F542A7}" dt="2024-10-10T15:36:30.936" v="43" actId="26606"/>
          <ac:picMkLst>
            <pc:docMk/>
            <pc:sldMk cId="1439679819" sldId="260"/>
            <ac:picMk id="5" creationId="{C0323657-91F9-90D0-EB34-B000AB3A33E2}"/>
          </ac:picMkLst>
        </pc:picChg>
      </pc:sldChg>
    </pc:docChg>
  </pc:docChgLst>
  <pc:docChgLst>
    <pc:chgData name="Ghaith Al Saifi" userId="5dd43f10-30c4-42db-8bcd-790dd4d9098e" providerId="ADAL" clId="{6BF90ACA-247D-468F-A143-24B69ED5FA28}"/>
    <pc:docChg chg="undo custSel addSld delSld modSld">
      <pc:chgData name="Ghaith Al Saifi" userId="5dd43f10-30c4-42db-8bcd-790dd4d9098e" providerId="ADAL" clId="{6BF90ACA-247D-468F-A143-24B69ED5FA28}" dt="2024-10-31T16:01:35.205" v="368" actId="20577"/>
      <pc:docMkLst>
        <pc:docMk/>
      </pc:docMkLst>
      <pc:sldChg chg="modNotesTx">
        <pc:chgData name="Ghaith Al Saifi" userId="5dd43f10-30c4-42db-8bcd-790dd4d9098e" providerId="ADAL" clId="{6BF90ACA-247D-468F-A143-24B69ED5FA28}" dt="2024-10-31T14:58:59.103" v="114" actId="20577"/>
        <pc:sldMkLst>
          <pc:docMk/>
          <pc:sldMk cId="2502879815" sldId="261"/>
        </pc:sldMkLst>
      </pc:sldChg>
      <pc:sldChg chg="del">
        <pc:chgData name="Ghaith Al Saifi" userId="5dd43f10-30c4-42db-8bcd-790dd4d9098e" providerId="ADAL" clId="{6BF90ACA-247D-468F-A143-24B69ED5FA28}" dt="2024-10-31T14:52:56.835" v="0" actId="2696"/>
        <pc:sldMkLst>
          <pc:docMk/>
          <pc:sldMk cId="2101705999" sldId="262"/>
        </pc:sldMkLst>
      </pc:sldChg>
      <pc:sldChg chg="modNotesTx">
        <pc:chgData name="Ghaith Al Saifi" userId="5dd43f10-30c4-42db-8bcd-790dd4d9098e" providerId="ADAL" clId="{6BF90ACA-247D-468F-A143-24B69ED5FA28}" dt="2024-10-31T16:01:35.205" v="368" actId="20577"/>
        <pc:sldMkLst>
          <pc:docMk/>
          <pc:sldMk cId="1189360976" sldId="264"/>
        </pc:sldMkLst>
      </pc:sldChg>
      <pc:sldChg chg="addSp delSp modSp new mod setBg modNotesTx">
        <pc:chgData name="Ghaith Al Saifi" userId="5dd43f10-30c4-42db-8bcd-790dd4d9098e" providerId="ADAL" clId="{6BF90ACA-247D-468F-A143-24B69ED5FA28}" dt="2024-10-31T15:58:38.848" v="350" actId="20577"/>
        <pc:sldMkLst>
          <pc:docMk/>
          <pc:sldMk cId="6080002" sldId="265"/>
        </pc:sldMkLst>
        <pc:spChg chg="del">
          <ac:chgData name="Ghaith Al Saifi" userId="5dd43f10-30c4-42db-8bcd-790dd4d9098e" providerId="ADAL" clId="{6BF90ACA-247D-468F-A143-24B69ED5FA28}" dt="2024-10-31T15:02:29.479" v="117" actId="478"/>
          <ac:spMkLst>
            <pc:docMk/>
            <pc:sldMk cId="6080002" sldId="265"/>
            <ac:spMk id="2" creationId="{4F47EB0F-FD6C-F9FE-EADF-2A321E98773D}"/>
          </ac:spMkLst>
        </pc:spChg>
        <pc:spChg chg="del">
          <ac:chgData name="Ghaith Al Saifi" userId="5dd43f10-30c4-42db-8bcd-790dd4d9098e" providerId="ADAL" clId="{6BF90ACA-247D-468F-A143-24B69ED5FA28}" dt="2024-10-31T15:02:12.216" v="116"/>
          <ac:spMkLst>
            <pc:docMk/>
            <pc:sldMk cId="6080002" sldId="265"/>
            <ac:spMk id="3" creationId="{6FF92373-C1DE-5033-2625-9AEAF7664D68}"/>
          </ac:spMkLst>
        </pc:spChg>
        <pc:graphicFrameChg chg="add mod">
          <ac:chgData name="Ghaith Al Saifi" userId="5dd43f10-30c4-42db-8bcd-790dd4d9098e" providerId="ADAL" clId="{6BF90ACA-247D-468F-A143-24B69ED5FA28}" dt="2024-10-31T15:02:32.418" v="118" actId="26606"/>
          <ac:graphicFrameMkLst>
            <pc:docMk/>
            <pc:sldMk cId="6080002" sldId="265"/>
            <ac:graphicFrameMk id="4" creationId="{CF4E6535-1E54-56F6-B88F-3E03AE20A263}"/>
          </ac:graphicFrameMkLst>
        </pc:graphicFrameChg>
      </pc:sldChg>
    </pc:docChg>
  </pc:docChgLst>
  <pc:docChgLst>
    <pc:chgData name="Ghaith Al Saifi" userId="5dd43f10-30c4-42db-8bcd-790dd4d9098e" providerId="ADAL" clId="{80E5707A-7CD5-4388-B83F-A4F7F824A6BE}"/>
    <pc:docChg chg="undo custSel addSld delSld modSld sldOrd">
      <pc:chgData name="Ghaith Al Saifi" userId="5dd43f10-30c4-42db-8bcd-790dd4d9098e" providerId="ADAL" clId="{80E5707A-7CD5-4388-B83F-A4F7F824A6BE}" dt="2024-10-31T10:36:16.184" v="194" actId="20577"/>
      <pc:docMkLst>
        <pc:docMk/>
      </pc:docMkLst>
      <pc:sldChg chg="addSp delSp modSp mod ord modNotesTx">
        <pc:chgData name="Ghaith Al Saifi" userId="5dd43f10-30c4-42db-8bcd-790dd4d9098e" providerId="ADAL" clId="{80E5707A-7CD5-4388-B83F-A4F7F824A6BE}" dt="2024-10-31T10:36:16.184" v="194" actId="20577"/>
        <pc:sldMkLst>
          <pc:docMk/>
          <pc:sldMk cId="3396715593" sldId="257"/>
        </pc:sldMkLst>
        <pc:spChg chg="add del mod">
          <ac:chgData name="Ghaith Al Saifi" userId="5dd43f10-30c4-42db-8bcd-790dd4d9098e" providerId="ADAL" clId="{80E5707A-7CD5-4388-B83F-A4F7F824A6BE}" dt="2024-10-30T05:00:18.393" v="1" actId="931"/>
          <ac:spMkLst>
            <pc:docMk/>
            <pc:sldMk cId="3396715593" sldId="257"/>
            <ac:spMk id="3" creationId="{6466CE52-DADD-E4FD-086E-5C967932BDA4}"/>
          </ac:spMkLst>
        </pc:spChg>
        <pc:spChg chg="add del">
          <ac:chgData name="Ghaith Al Saifi" userId="5dd43f10-30c4-42db-8bcd-790dd4d9098e" providerId="ADAL" clId="{80E5707A-7CD5-4388-B83F-A4F7F824A6BE}" dt="2024-10-30T05:00:34.432" v="13" actId="26606"/>
          <ac:spMkLst>
            <pc:docMk/>
            <pc:sldMk cId="3396715593" sldId="257"/>
            <ac:spMk id="15" creationId="{AB8C311F-7253-4AED-9701-7FC0708C41C7}"/>
          </ac:spMkLst>
        </pc:spChg>
        <pc:spChg chg="add del">
          <ac:chgData name="Ghaith Al Saifi" userId="5dd43f10-30c4-42db-8bcd-790dd4d9098e" providerId="ADAL" clId="{80E5707A-7CD5-4388-B83F-A4F7F824A6BE}" dt="2024-10-30T05:00:34.432" v="13" actId="26606"/>
          <ac:spMkLst>
            <pc:docMk/>
            <pc:sldMk cId="3396715593" sldId="257"/>
            <ac:spMk id="17" creationId="{E2384209-CB15-4CDF-9D31-C44FD9A3F20D}"/>
          </ac:spMkLst>
        </pc:spChg>
        <pc:spChg chg="add del">
          <ac:chgData name="Ghaith Al Saifi" userId="5dd43f10-30c4-42db-8bcd-790dd4d9098e" providerId="ADAL" clId="{80E5707A-7CD5-4388-B83F-A4F7F824A6BE}" dt="2024-10-30T05:00:34.432" v="13" actId="26606"/>
          <ac:spMkLst>
            <pc:docMk/>
            <pc:sldMk cId="3396715593" sldId="257"/>
            <ac:spMk id="19" creationId="{2633B3B5-CC90-43F0-8714-D31D1F3F0209}"/>
          </ac:spMkLst>
        </pc:spChg>
        <pc:spChg chg="add del">
          <ac:chgData name="Ghaith Al Saifi" userId="5dd43f10-30c4-42db-8bcd-790dd4d9098e" providerId="ADAL" clId="{80E5707A-7CD5-4388-B83F-A4F7F824A6BE}" dt="2024-10-30T05:00:34.432" v="13" actId="26606"/>
          <ac:spMkLst>
            <pc:docMk/>
            <pc:sldMk cId="3396715593" sldId="257"/>
            <ac:spMk id="21" creationId="{A8D57A06-A426-446D-B02C-A2DC6B62E45E}"/>
          </ac:spMkLst>
        </pc:spChg>
        <pc:spChg chg="add del">
          <ac:chgData name="Ghaith Al Saifi" userId="5dd43f10-30c4-42db-8bcd-790dd4d9098e" providerId="ADAL" clId="{80E5707A-7CD5-4388-B83F-A4F7F824A6BE}" dt="2024-10-30T05:00:31.035" v="10" actId="26606"/>
          <ac:spMkLst>
            <pc:docMk/>
            <pc:sldMk cId="3396715593" sldId="257"/>
            <ac:spMk id="25" creationId="{40EA13E8-1812-8DEF-ABA3-C9E7D8FD9F0A}"/>
          </ac:spMkLst>
        </pc:spChg>
        <pc:spChg chg="add del">
          <ac:chgData name="Ghaith Al Saifi" userId="5dd43f10-30c4-42db-8bcd-790dd4d9098e" providerId="ADAL" clId="{80E5707A-7CD5-4388-B83F-A4F7F824A6BE}" dt="2024-10-30T05:00:31.035" v="10" actId="26606"/>
          <ac:spMkLst>
            <pc:docMk/>
            <pc:sldMk cId="3396715593" sldId="257"/>
            <ac:spMk id="28" creationId="{0D7B6173-1D58-48E2-83CF-37350F315F75}"/>
          </ac:spMkLst>
        </pc:spChg>
        <pc:spChg chg="add del">
          <ac:chgData name="Ghaith Al Saifi" userId="5dd43f10-30c4-42db-8bcd-790dd4d9098e" providerId="ADAL" clId="{80E5707A-7CD5-4388-B83F-A4F7F824A6BE}" dt="2024-10-30T05:00:31.035" v="10" actId="26606"/>
          <ac:spMkLst>
            <pc:docMk/>
            <pc:sldMk cId="3396715593" sldId="257"/>
            <ac:spMk id="30" creationId="{02EBFA83-D4DB-4CA0-B229-9E44634D7FE9}"/>
          </ac:spMkLst>
        </pc:spChg>
        <pc:spChg chg="add del">
          <ac:chgData name="Ghaith Al Saifi" userId="5dd43f10-30c4-42db-8bcd-790dd4d9098e" providerId="ADAL" clId="{80E5707A-7CD5-4388-B83F-A4F7F824A6BE}" dt="2024-10-30T05:00:31.035" v="10" actId="26606"/>
          <ac:spMkLst>
            <pc:docMk/>
            <pc:sldMk cId="3396715593" sldId="257"/>
            <ac:spMk id="34" creationId="{21BDEC81-16A7-4451-B893-C15000083B77}"/>
          </ac:spMkLst>
        </pc:spChg>
        <pc:spChg chg="add del">
          <ac:chgData name="Ghaith Al Saifi" userId="5dd43f10-30c4-42db-8bcd-790dd4d9098e" providerId="ADAL" clId="{80E5707A-7CD5-4388-B83F-A4F7F824A6BE}" dt="2024-10-30T05:00:31.035" v="10" actId="26606"/>
          <ac:spMkLst>
            <pc:docMk/>
            <pc:sldMk cId="3396715593" sldId="257"/>
            <ac:spMk id="36" creationId="{26A515A1-4D80-430E-BE0A-71A290516A82}"/>
          </ac:spMkLst>
        </pc:spChg>
        <pc:spChg chg="add del">
          <ac:chgData name="Ghaith Al Saifi" userId="5dd43f10-30c4-42db-8bcd-790dd4d9098e" providerId="ADAL" clId="{80E5707A-7CD5-4388-B83F-A4F7F824A6BE}" dt="2024-10-30T05:00:34.432" v="12" actId="26606"/>
          <ac:spMkLst>
            <pc:docMk/>
            <pc:sldMk cId="3396715593" sldId="257"/>
            <ac:spMk id="38" creationId="{04812C46-200A-4DEB-A05E-3ED6C68C2387}"/>
          </ac:spMkLst>
        </pc:spChg>
        <pc:spChg chg="add del">
          <ac:chgData name="Ghaith Al Saifi" userId="5dd43f10-30c4-42db-8bcd-790dd4d9098e" providerId="ADAL" clId="{80E5707A-7CD5-4388-B83F-A4F7F824A6BE}" dt="2024-10-30T05:00:34.432" v="12" actId="26606"/>
          <ac:spMkLst>
            <pc:docMk/>
            <pc:sldMk cId="3396715593" sldId="257"/>
            <ac:spMk id="39" creationId="{D1EA859B-E555-4109-94F3-6700E046E008}"/>
          </ac:spMkLst>
        </pc:spChg>
        <pc:spChg chg="add del">
          <ac:chgData name="Ghaith Al Saifi" userId="5dd43f10-30c4-42db-8bcd-790dd4d9098e" providerId="ADAL" clId="{80E5707A-7CD5-4388-B83F-A4F7F824A6BE}" dt="2024-10-30T05:00:34.432" v="12" actId="26606"/>
          <ac:spMkLst>
            <pc:docMk/>
            <pc:sldMk cId="3396715593" sldId="257"/>
            <ac:spMk id="40" creationId="{1D4EF106-3B03-04C5-D887-733BC970C8F4}"/>
          </ac:spMkLst>
        </pc:spChg>
        <pc:picChg chg="del">
          <ac:chgData name="Ghaith Al Saifi" userId="5dd43f10-30c4-42db-8bcd-790dd4d9098e" providerId="ADAL" clId="{80E5707A-7CD5-4388-B83F-A4F7F824A6BE}" dt="2024-10-30T04:58:19.748" v="0" actId="478"/>
          <ac:picMkLst>
            <pc:docMk/>
            <pc:sldMk cId="3396715593" sldId="257"/>
            <ac:picMk id="5" creationId="{DE5166EA-2B2A-BA47-B2E2-9DCB2A524456}"/>
          </ac:picMkLst>
        </pc:picChg>
        <pc:picChg chg="add mod">
          <ac:chgData name="Ghaith Al Saifi" userId="5dd43f10-30c4-42db-8bcd-790dd4d9098e" providerId="ADAL" clId="{80E5707A-7CD5-4388-B83F-A4F7F824A6BE}" dt="2024-10-30T05:00:34.432" v="13" actId="26606"/>
          <ac:picMkLst>
            <pc:docMk/>
            <pc:sldMk cId="3396715593" sldId="257"/>
            <ac:picMk id="6" creationId="{E6D7C1CC-C8D7-F1BE-32EB-49377E7A75D7}"/>
          </ac:picMkLst>
        </pc:picChg>
        <pc:picChg chg="add del">
          <ac:chgData name="Ghaith Al Saifi" userId="5dd43f10-30c4-42db-8bcd-790dd4d9098e" providerId="ADAL" clId="{80E5707A-7CD5-4388-B83F-A4F7F824A6BE}" dt="2024-10-30T05:00:31.035" v="10" actId="26606"/>
          <ac:picMkLst>
            <pc:docMk/>
            <pc:sldMk cId="3396715593" sldId="257"/>
            <ac:picMk id="32" creationId="{B0DAC8FB-A162-44E3-A606-C855A03A5B09}"/>
          </ac:picMkLst>
        </pc:picChg>
      </pc:sldChg>
      <pc:sldChg chg="addSp delSp modSp del mod">
        <pc:chgData name="Ghaith Al Saifi" userId="5dd43f10-30c4-42db-8bcd-790dd4d9098e" providerId="ADAL" clId="{80E5707A-7CD5-4388-B83F-A4F7F824A6BE}" dt="2024-10-30T05:00:55.671" v="19" actId="2696"/>
        <pc:sldMkLst>
          <pc:docMk/>
          <pc:sldMk cId="2082384064" sldId="258"/>
        </pc:sldMkLst>
        <pc:spChg chg="add del mod">
          <ac:chgData name="Ghaith Al Saifi" userId="5dd43f10-30c4-42db-8bcd-790dd4d9098e" providerId="ADAL" clId="{80E5707A-7CD5-4388-B83F-A4F7F824A6BE}" dt="2024-10-30T05:00:50.443" v="16" actId="478"/>
          <ac:spMkLst>
            <pc:docMk/>
            <pc:sldMk cId="2082384064" sldId="258"/>
            <ac:spMk id="3" creationId="{0C969BCA-BD71-6E6A-1C1A-72EE87BE7ECD}"/>
          </ac:spMkLst>
        </pc:spChg>
        <pc:picChg chg="del">
          <ac:chgData name="Ghaith Al Saifi" userId="5dd43f10-30c4-42db-8bcd-790dd4d9098e" providerId="ADAL" clId="{80E5707A-7CD5-4388-B83F-A4F7F824A6BE}" dt="2024-10-30T05:00:44.435" v="14" actId="478"/>
          <ac:picMkLst>
            <pc:docMk/>
            <pc:sldMk cId="2082384064" sldId="258"/>
            <ac:picMk id="5" creationId="{E209B9AF-5455-8027-E7C4-85C1FF570401}"/>
          </ac:picMkLst>
        </pc:picChg>
        <pc:picChg chg="del">
          <ac:chgData name="Ghaith Al Saifi" userId="5dd43f10-30c4-42db-8bcd-790dd4d9098e" providerId="ADAL" clId="{80E5707A-7CD5-4388-B83F-A4F7F824A6BE}" dt="2024-10-30T05:00:45.351" v="15" actId="478"/>
          <ac:picMkLst>
            <pc:docMk/>
            <pc:sldMk cId="2082384064" sldId="258"/>
            <ac:picMk id="7" creationId="{FD1CB390-41BA-4EFF-654F-06D5AEDC1D2C}"/>
          </ac:picMkLst>
        </pc:picChg>
        <pc:picChg chg="del">
          <ac:chgData name="Ghaith Al Saifi" userId="5dd43f10-30c4-42db-8bcd-790dd4d9098e" providerId="ADAL" clId="{80E5707A-7CD5-4388-B83F-A4F7F824A6BE}" dt="2024-10-30T05:00:51.135" v="17" actId="478"/>
          <ac:picMkLst>
            <pc:docMk/>
            <pc:sldMk cId="2082384064" sldId="258"/>
            <ac:picMk id="9" creationId="{5AA25BF0-1B0D-5E32-AD20-CC680FCDD8CA}"/>
          </ac:picMkLst>
        </pc:picChg>
        <pc:picChg chg="del">
          <ac:chgData name="Ghaith Al Saifi" userId="5dd43f10-30c4-42db-8bcd-790dd4d9098e" providerId="ADAL" clId="{80E5707A-7CD5-4388-B83F-A4F7F824A6BE}" dt="2024-10-30T05:00:51.927" v="18" actId="478"/>
          <ac:picMkLst>
            <pc:docMk/>
            <pc:sldMk cId="2082384064" sldId="258"/>
            <ac:picMk id="11" creationId="{96342F62-2067-7497-DEF3-0E26793D9F89}"/>
          </ac:picMkLst>
        </pc:picChg>
      </pc:sldChg>
      <pc:sldChg chg="addSp delSp modSp mod ord">
        <pc:chgData name="Ghaith Al Saifi" userId="5dd43f10-30c4-42db-8bcd-790dd4d9098e" providerId="ADAL" clId="{80E5707A-7CD5-4388-B83F-A4F7F824A6BE}" dt="2024-10-31T10:29:50.639" v="117"/>
        <pc:sldMkLst>
          <pc:docMk/>
          <pc:sldMk cId="3355936769" sldId="259"/>
        </pc:sldMkLst>
        <pc:spChg chg="add del mod">
          <ac:chgData name="Ghaith Al Saifi" userId="5dd43f10-30c4-42db-8bcd-790dd4d9098e" providerId="ADAL" clId="{80E5707A-7CD5-4388-B83F-A4F7F824A6BE}" dt="2024-10-30T05:02:44.013" v="47" actId="931"/>
          <ac:spMkLst>
            <pc:docMk/>
            <pc:sldMk cId="3355936769" sldId="259"/>
            <ac:spMk id="3" creationId="{E622F941-AAF7-945B-62CC-219530698684}"/>
          </ac:spMkLst>
        </pc:spChg>
        <pc:spChg chg="add del mod">
          <ac:chgData name="Ghaith Al Saifi" userId="5dd43f10-30c4-42db-8bcd-790dd4d9098e" providerId="ADAL" clId="{80E5707A-7CD5-4388-B83F-A4F7F824A6BE}" dt="2024-10-30T05:28:21.449" v="102" actId="931"/>
          <ac:spMkLst>
            <pc:docMk/>
            <pc:sldMk cId="3355936769" sldId="259"/>
            <ac:spMk id="8" creationId="{6818AD0F-966B-2F14-1759-46EDCBB329A7}"/>
          </ac:spMkLst>
        </pc:spChg>
        <pc:spChg chg="del">
          <ac:chgData name="Ghaith Al Saifi" userId="5dd43f10-30c4-42db-8bcd-790dd4d9098e" providerId="ADAL" clId="{80E5707A-7CD5-4388-B83F-A4F7F824A6BE}" dt="2024-10-30T05:02:45.611" v="50" actId="26606"/>
          <ac:spMkLst>
            <pc:docMk/>
            <pc:sldMk cId="3355936769" sldId="259"/>
            <ac:spMk id="10" creationId="{AB8C311F-7253-4AED-9701-7FC0708C41C7}"/>
          </ac:spMkLst>
        </pc:spChg>
        <pc:spChg chg="del">
          <ac:chgData name="Ghaith Al Saifi" userId="5dd43f10-30c4-42db-8bcd-790dd4d9098e" providerId="ADAL" clId="{80E5707A-7CD5-4388-B83F-A4F7F824A6BE}" dt="2024-10-30T05:02:45.611" v="50" actId="26606"/>
          <ac:spMkLst>
            <pc:docMk/>
            <pc:sldMk cId="3355936769" sldId="259"/>
            <ac:spMk id="12" creationId="{E2384209-CB15-4CDF-9D31-C44FD9A3F20D}"/>
          </ac:spMkLst>
        </pc:spChg>
        <pc:spChg chg="del">
          <ac:chgData name="Ghaith Al Saifi" userId="5dd43f10-30c4-42db-8bcd-790dd4d9098e" providerId="ADAL" clId="{80E5707A-7CD5-4388-B83F-A4F7F824A6BE}" dt="2024-10-30T05:02:45.611" v="50" actId="26606"/>
          <ac:spMkLst>
            <pc:docMk/>
            <pc:sldMk cId="3355936769" sldId="259"/>
            <ac:spMk id="14" creationId="{2633B3B5-CC90-43F0-8714-D31D1F3F0209}"/>
          </ac:spMkLst>
        </pc:spChg>
        <pc:spChg chg="del">
          <ac:chgData name="Ghaith Al Saifi" userId="5dd43f10-30c4-42db-8bcd-790dd4d9098e" providerId="ADAL" clId="{80E5707A-7CD5-4388-B83F-A4F7F824A6BE}" dt="2024-10-30T05:02:45.611" v="50" actId="26606"/>
          <ac:spMkLst>
            <pc:docMk/>
            <pc:sldMk cId="3355936769" sldId="259"/>
            <ac:spMk id="16" creationId="{A8D57A06-A426-446D-B02C-A2DC6B62E45E}"/>
          </ac:spMkLst>
        </pc:spChg>
        <pc:spChg chg="add del">
          <ac:chgData name="Ghaith Al Saifi" userId="5dd43f10-30c4-42db-8bcd-790dd4d9098e" providerId="ADAL" clId="{80E5707A-7CD5-4388-B83F-A4F7F824A6BE}" dt="2024-10-30T05:28:23.046" v="105" actId="26606"/>
          <ac:spMkLst>
            <pc:docMk/>
            <pc:sldMk cId="3355936769" sldId="259"/>
            <ac:spMk id="21" creationId="{AB8C311F-7253-4AED-9701-7FC0708C41C7}"/>
          </ac:spMkLst>
        </pc:spChg>
        <pc:spChg chg="add del">
          <ac:chgData name="Ghaith Al Saifi" userId="5dd43f10-30c4-42db-8bcd-790dd4d9098e" providerId="ADAL" clId="{80E5707A-7CD5-4388-B83F-A4F7F824A6BE}" dt="2024-10-30T05:28:23.046" v="105" actId="26606"/>
          <ac:spMkLst>
            <pc:docMk/>
            <pc:sldMk cId="3355936769" sldId="259"/>
            <ac:spMk id="23" creationId="{E2384209-CB15-4CDF-9D31-C44FD9A3F20D}"/>
          </ac:spMkLst>
        </pc:spChg>
        <pc:spChg chg="add del">
          <ac:chgData name="Ghaith Al Saifi" userId="5dd43f10-30c4-42db-8bcd-790dd4d9098e" providerId="ADAL" clId="{80E5707A-7CD5-4388-B83F-A4F7F824A6BE}" dt="2024-10-30T05:28:23.046" v="105" actId="26606"/>
          <ac:spMkLst>
            <pc:docMk/>
            <pc:sldMk cId="3355936769" sldId="259"/>
            <ac:spMk id="25" creationId="{2633B3B5-CC90-43F0-8714-D31D1F3F0209}"/>
          </ac:spMkLst>
        </pc:spChg>
        <pc:spChg chg="add del">
          <ac:chgData name="Ghaith Al Saifi" userId="5dd43f10-30c4-42db-8bcd-790dd4d9098e" providerId="ADAL" clId="{80E5707A-7CD5-4388-B83F-A4F7F824A6BE}" dt="2024-10-30T05:28:23.046" v="105" actId="26606"/>
          <ac:spMkLst>
            <pc:docMk/>
            <pc:sldMk cId="3355936769" sldId="259"/>
            <ac:spMk id="27" creationId="{A8D57A06-A426-446D-B02C-A2DC6B62E45E}"/>
          </ac:spMkLst>
        </pc:spChg>
        <pc:spChg chg="add">
          <ac:chgData name="Ghaith Al Saifi" userId="5dd43f10-30c4-42db-8bcd-790dd4d9098e" providerId="ADAL" clId="{80E5707A-7CD5-4388-B83F-A4F7F824A6BE}" dt="2024-10-30T05:28:23.046" v="105" actId="26606"/>
          <ac:spMkLst>
            <pc:docMk/>
            <pc:sldMk cId="3355936769" sldId="259"/>
            <ac:spMk id="32" creationId="{AB8C311F-7253-4AED-9701-7FC0708C41C7}"/>
          </ac:spMkLst>
        </pc:spChg>
        <pc:spChg chg="add">
          <ac:chgData name="Ghaith Al Saifi" userId="5dd43f10-30c4-42db-8bcd-790dd4d9098e" providerId="ADAL" clId="{80E5707A-7CD5-4388-B83F-A4F7F824A6BE}" dt="2024-10-30T05:28:23.046" v="105" actId="26606"/>
          <ac:spMkLst>
            <pc:docMk/>
            <pc:sldMk cId="3355936769" sldId="259"/>
            <ac:spMk id="34" creationId="{E2384209-CB15-4CDF-9D31-C44FD9A3F20D}"/>
          </ac:spMkLst>
        </pc:spChg>
        <pc:spChg chg="add">
          <ac:chgData name="Ghaith Al Saifi" userId="5dd43f10-30c4-42db-8bcd-790dd4d9098e" providerId="ADAL" clId="{80E5707A-7CD5-4388-B83F-A4F7F824A6BE}" dt="2024-10-30T05:28:23.046" v="105" actId="26606"/>
          <ac:spMkLst>
            <pc:docMk/>
            <pc:sldMk cId="3355936769" sldId="259"/>
            <ac:spMk id="36" creationId="{2633B3B5-CC90-43F0-8714-D31D1F3F0209}"/>
          </ac:spMkLst>
        </pc:spChg>
        <pc:spChg chg="add">
          <ac:chgData name="Ghaith Al Saifi" userId="5dd43f10-30c4-42db-8bcd-790dd4d9098e" providerId="ADAL" clId="{80E5707A-7CD5-4388-B83F-A4F7F824A6BE}" dt="2024-10-30T05:28:23.046" v="105" actId="26606"/>
          <ac:spMkLst>
            <pc:docMk/>
            <pc:sldMk cId="3355936769" sldId="259"/>
            <ac:spMk id="38" creationId="{A8D57A06-A426-446D-B02C-A2DC6B62E45E}"/>
          </ac:spMkLst>
        </pc:spChg>
        <pc:picChg chg="del">
          <ac:chgData name="Ghaith Al Saifi" userId="5dd43f10-30c4-42db-8bcd-790dd4d9098e" providerId="ADAL" clId="{80E5707A-7CD5-4388-B83F-A4F7F824A6BE}" dt="2024-10-30T05:02:13.718" v="46" actId="478"/>
          <ac:picMkLst>
            <pc:docMk/>
            <pc:sldMk cId="3355936769" sldId="259"/>
            <ac:picMk id="5" creationId="{ACB35186-A3B4-4F1F-0432-C51E30C1D887}"/>
          </ac:picMkLst>
        </pc:picChg>
        <pc:picChg chg="add del mod">
          <ac:chgData name="Ghaith Al Saifi" userId="5dd43f10-30c4-42db-8bcd-790dd4d9098e" providerId="ADAL" clId="{80E5707A-7CD5-4388-B83F-A4F7F824A6BE}" dt="2024-10-30T05:28:06.336" v="101" actId="478"/>
          <ac:picMkLst>
            <pc:docMk/>
            <pc:sldMk cId="3355936769" sldId="259"/>
            <ac:picMk id="6" creationId="{FC166F90-775D-FA7E-C767-2F3F6FF7681D}"/>
          </ac:picMkLst>
        </pc:picChg>
        <pc:picChg chg="add mod">
          <ac:chgData name="Ghaith Al Saifi" userId="5dd43f10-30c4-42db-8bcd-790dd4d9098e" providerId="ADAL" clId="{80E5707A-7CD5-4388-B83F-A4F7F824A6BE}" dt="2024-10-30T05:28:23.046" v="105" actId="26606"/>
          <ac:picMkLst>
            <pc:docMk/>
            <pc:sldMk cId="3355936769" sldId="259"/>
            <ac:picMk id="11" creationId="{FD52593E-41B2-9D62-14EB-BAF9F0C39943}"/>
          </ac:picMkLst>
        </pc:picChg>
      </pc:sldChg>
      <pc:sldChg chg="addSp delSp modSp mod ord">
        <pc:chgData name="Ghaith Al Saifi" userId="5dd43f10-30c4-42db-8bcd-790dd4d9098e" providerId="ADAL" clId="{80E5707A-7CD5-4388-B83F-A4F7F824A6BE}" dt="2024-10-31T10:29:53.082" v="119"/>
        <pc:sldMkLst>
          <pc:docMk/>
          <pc:sldMk cId="1439679819" sldId="260"/>
        </pc:sldMkLst>
        <pc:spChg chg="add del mod">
          <ac:chgData name="Ghaith Al Saifi" userId="5dd43f10-30c4-42db-8bcd-790dd4d9098e" providerId="ADAL" clId="{80E5707A-7CD5-4388-B83F-A4F7F824A6BE}" dt="2024-10-30T05:03:00.611" v="52" actId="931"/>
          <ac:spMkLst>
            <pc:docMk/>
            <pc:sldMk cId="1439679819" sldId="260"/>
            <ac:spMk id="3" creationId="{E3156324-A481-EDA0-66A4-A95CE3D9DC24}"/>
          </ac:spMkLst>
        </pc:spChg>
        <pc:spChg chg="del">
          <ac:chgData name="Ghaith Al Saifi" userId="5dd43f10-30c4-42db-8bcd-790dd4d9098e" providerId="ADAL" clId="{80E5707A-7CD5-4388-B83F-A4F7F824A6BE}" dt="2024-10-30T05:03:02.594" v="55" actId="26606"/>
          <ac:spMkLst>
            <pc:docMk/>
            <pc:sldMk cId="1439679819" sldId="260"/>
            <ac:spMk id="10" creationId="{AB8C311F-7253-4AED-9701-7FC0708C41C7}"/>
          </ac:spMkLst>
        </pc:spChg>
        <pc:spChg chg="del">
          <ac:chgData name="Ghaith Al Saifi" userId="5dd43f10-30c4-42db-8bcd-790dd4d9098e" providerId="ADAL" clId="{80E5707A-7CD5-4388-B83F-A4F7F824A6BE}" dt="2024-10-30T05:03:02.594" v="55" actId="26606"/>
          <ac:spMkLst>
            <pc:docMk/>
            <pc:sldMk cId="1439679819" sldId="260"/>
            <ac:spMk id="12" creationId="{E2384209-CB15-4CDF-9D31-C44FD9A3F20D}"/>
          </ac:spMkLst>
        </pc:spChg>
        <pc:spChg chg="del">
          <ac:chgData name="Ghaith Al Saifi" userId="5dd43f10-30c4-42db-8bcd-790dd4d9098e" providerId="ADAL" clId="{80E5707A-7CD5-4388-B83F-A4F7F824A6BE}" dt="2024-10-30T05:03:02.594" v="55" actId="26606"/>
          <ac:spMkLst>
            <pc:docMk/>
            <pc:sldMk cId="1439679819" sldId="260"/>
            <ac:spMk id="14" creationId="{2633B3B5-CC90-43F0-8714-D31D1F3F0209}"/>
          </ac:spMkLst>
        </pc:spChg>
        <pc:spChg chg="del">
          <ac:chgData name="Ghaith Al Saifi" userId="5dd43f10-30c4-42db-8bcd-790dd4d9098e" providerId="ADAL" clId="{80E5707A-7CD5-4388-B83F-A4F7F824A6BE}" dt="2024-10-30T05:03:02.594" v="55" actId="26606"/>
          <ac:spMkLst>
            <pc:docMk/>
            <pc:sldMk cId="1439679819" sldId="260"/>
            <ac:spMk id="16" creationId="{A8D57A06-A426-446D-B02C-A2DC6B62E45E}"/>
          </ac:spMkLst>
        </pc:spChg>
        <pc:spChg chg="add">
          <ac:chgData name="Ghaith Al Saifi" userId="5dd43f10-30c4-42db-8bcd-790dd4d9098e" providerId="ADAL" clId="{80E5707A-7CD5-4388-B83F-A4F7F824A6BE}" dt="2024-10-30T05:03:02.594" v="55" actId="26606"/>
          <ac:spMkLst>
            <pc:docMk/>
            <pc:sldMk cId="1439679819" sldId="260"/>
            <ac:spMk id="21" creationId="{AB8C311F-7253-4AED-9701-7FC0708C41C7}"/>
          </ac:spMkLst>
        </pc:spChg>
        <pc:spChg chg="add">
          <ac:chgData name="Ghaith Al Saifi" userId="5dd43f10-30c4-42db-8bcd-790dd4d9098e" providerId="ADAL" clId="{80E5707A-7CD5-4388-B83F-A4F7F824A6BE}" dt="2024-10-30T05:03:02.594" v="55" actId="26606"/>
          <ac:spMkLst>
            <pc:docMk/>
            <pc:sldMk cId="1439679819" sldId="260"/>
            <ac:spMk id="23" creationId="{E2384209-CB15-4CDF-9D31-C44FD9A3F20D}"/>
          </ac:spMkLst>
        </pc:spChg>
        <pc:spChg chg="add">
          <ac:chgData name="Ghaith Al Saifi" userId="5dd43f10-30c4-42db-8bcd-790dd4d9098e" providerId="ADAL" clId="{80E5707A-7CD5-4388-B83F-A4F7F824A6BE}" dt="2024-10-30T05:03:02.594" v="55" actId="26606"/>
          <ac:spMkLst>
            <pc:docMk/>
            <pc:sldMk cId="1439679819" sldId="260"/>
            <ac:spMk id="25" creationId="{2633B3B5-CC90-43F0-8714-D31D1F3F0209}"/>
          </ac:spMkLst>
        </pc:spChg>
        <pc:spChg chg="add">
          <ac:chgData name="Ghaith Al Saifi" userId="5dd43f10-30c4-42db-8bcd-790dd4d9098e" providerId="ADAL" clId="{80E5707A-7CD5-4388-B83F-A4F7F824A6BE}" dt="2024-10-30T05:03:02.594" v="55" actId="26606"/>
          <ac:spMkLst>
            <pc:docMk/>
            <pc:sldMk cId="1439679819" sldId="260"/>
            <ac:spMk id="27" creationId="{A8D57A06-A426-446D-B02C-A2DC6B62E45E}"/>
          </ac:spMkLst>
        </pc:spChg>
        <pc:picChg chg="del">
          <ac:chgData name="Ghaith Al Saifi" userId="5dd43f10-30c4-42db-8bcd-790dd4d9098e" providerId="ADAL" clId="{80E5707A-7CD5-4388-B83F-A4F7F824A6BE}" dt="2024-10-30T05:02:51.840" v="51" actId="478"/>
          <ac:picMkLst>
            <pc:docMk/>
            <pc:sldMk cId="1439679819" sldId="260"/>
            <ac:picMk id="5" creationId="{C0323657-91F9-90D0-EB34-B000AB3A33E2}"/>
          </ac:picMkLst>
        </pc:picChg>
        <pc:picChg chg="add mod">
          <ac:chgData name="Ghaith Al Saifi" userId="5dd43f10-30c4-42db-8bcd-790dd4d9098e" providerId="ADAL" clId="{80E5707A-7CD5-4388-B83F-A4F7F824A6BE}" dt="2024-10-30T05:03:02.594" v="55" actId="26606"/>
          <ac:picMkLst>
            <pc:docMk/>
            <pc:sldMk cId="1439679819" sldId="260"/>
            <ac:picMk id="6" creationId="{1C96A6A9-73F8-EF9B-E067-116CD6B6BBCC}"/>
          </ac:picMkLst>
        </pc:picChg>
      </pc:sldChg>
      <pc:sldChg chg="addSp delSp modSp new mod ord setBg">
        <pc:chgData name="Ghaith Al Saifi" userId="5dd43f10-30c4-42db-8bcd-790dd4d9098e" providerId="ADAL" clId="{80E5707A-7CD5-4388-B83F-A4F7F824A6BE}" dt="2024-10-31T10:29:46.593" v="115"/>
        <pc:sldMkLst>
          <pc:docMk/>
          <pc:sldMk cId="2502879815" sldId="261"/>
        </pc:sldMkLst>
        <pc:spChg chg="del">
          <ac:chgData name="Ghaith Al Saifi" userId="5dd43f10-30c4-42db-8bcd-790dd4d9098e" providerId="ADAL" clId="{80E5707A-7CD5-4388-B83F-A4F7F824A6BE}" dt="2024-10-30T05:01:00.179" v="21" actId="478"/>
          <ac:spMkLst>
            <pc:docMk/>
            <pc:sldMk cId="2502879815" sldId="261"/>
            <ac:spMk id="2" creationId="{56756308-710E-4322-AF1E-0182D2242A9E}"/>
          </ac:spMkLst>
        </pc:spChg>
        <pc:spChg chg="del">
          <ac:chgData name="Ghaith Al Saifi" userId="5dd43f10-30c4-42db-8bcd-790dd4d9098e" providerId="ADAL" clId="{80E5707A-7CD5-4388-B83F-A4F7F824A6BE}" dt="2024-10-30T05:01:12.205" v="22" actId="931"/>
          <ac:spMkLst>
            <pc:docMk/>
            <pc:sldMk cId="2502879815" sldId="261"/>
            <ac:spMk id="3" creationId="{B614A55C-387B-0103-9D19-C3BD62516102}"/>
          </ac:spMkLst>
        </pc:spChg>
        <pc:spChg chg="add del">
          <ac:chgData name="Ghaith Al Saifi" userId="5dd43f10-30c4-42db-8bcd-790dd4d9098e" providerId="ADAL" clId="{80E5707A-7CD5-4388-B83F-A4F7F824A6BE}" dt="2024-10-30T05:02:02.968" v="42" actId="478"/>
          <ac:spMkLst>
            <pc:docMk/>
            <pc:sldMk cId="2502879815" sldId="261"/>
            <ac:spMk id="13" creationId="{C05338D0-FCAB-B0FF-79D3-0B656757521E}"/>
          </ac:spMkLst>
        </pc:spChg>
        <pc:spChg chg="add del">
          <ac:chgData name="Ghaith Al Saifi" userId="5dd43f10-30c4-42db-8bcd-790dd4d9098e" providerId="ADAL" clId="{80E5707A-7CD5-4388-B83F-A4F7F824A6BE}" dt="2024-10-30T05:02:07.626" v="45" actId="26606"/>
          <ac:spMkLst>
            <pc:docMk/>
            <pc:sldMk cId="2502879815" sldId="261"/>
            <ac:spMk id="16" creationId="{5BA49487-3FDB-4FB7-9D50-2B4F9454DA91}"/>
          </ac:spMkLst>
        </pc:spChg>
        <pc:spChg chg="add del">
          <ac:chgData name="Ghaith Al Saifi" userId="5dd43f10-30c4-42db-8bcd-790dd4d9098e" providerId="ADAL" clId="{80E5707A-7CD5-4388-B83F-A4F7F824A6BE}" dt="2024-10-30T05:02:07.626" v="45" actId="26606"/>
          <ac:spMkLst>
            <pc:docMk/>
            <pc:sldMk cId="2502879815" sldId="261"/>
            <ac:spMk id="18" creationId="{1C938212-FA12-4FF1-87C8-ACDE99D06F69}"/>
          </ac:spMkLst>
        </pc:spChg>
        <pc:spChg chg="add del">
          <ac:chgData name="Ghaith Al Saifi" userId="5dd43f10-30c4-42db-8bcd-790dd4d9098e" providerId="ADAL" clId="{80E5707A-7CD5-4388-B83F-A4F7F824A6BE}" dt="2024-10-30T05:02:07.626" v="45" actId="26606"/>
          <ac:spMkLst>
            <pc:docMk/>
            <pc:sldMk cId="2502879815" sldId="261"/>
            <ac:spMk id="20" creationId="{369F152D-E540-4B48-BA11-2ADF043C6111}"/>
          </ac:spMkLst>
        </pc:spChg>
        <pc:spChg chg="add del">
          <ac:chgData name="Ghaith Al Saifi" userId="5dd43f10-30c4-42db-8bcd-790dd4d9098e" providerId="ADAL" clId="{80E5707A-7CD5-4388-B83F-A4F7F824A6BE}" dt="2024-10-30T05:02:07.626" v="45" actId="26606"/>
          <ac:spMkLst>
            <pc:docMk/>
            <pc:sldMk cId="2502879815" sldId="261"/>
            <ac:spMk id="22" creationId="{0C059F7E-04C4-4C46-9B3E-E5CE267E347D}"/>
          </ac:spMkLst>
        </pc:spChg>
        <pc:spChg chg="add del">
          <ac:chgData name="Ghaith Al Saifi" userId="5dd43f10-30c4-42db-8bcd-790dd4d9098e" providerId="ADAL" clId="{80E5707A-7CD5-4388-B83F-A4F7F824A6BE}" dt="2024-10-30T05:02:07.620" v="44" actId="26606"/>
          <ac:spMkLst>
            <pc:docMk/>
            <pc:sldMk cId="2502879815" sldId="261"/>
            <ac:spMk id="27" creationId="{C96C8BAF-68F3-4B78-B238-35DF5D86560D}"/>
          </ac:spMkLst>
        </pc:spChg>
        <pc:grpChg chg="add del">
          <ac:chgData name="Ghaith Al Saifi" userId="5dd43f10-30c4-42db-8bcd-790dd4d9098e" providerId="ADAL" clId="{80E5707A-7CD5-4388-B83F-A4F7F824A6BE}" dt="2024-10-30T05:02:07.620" v="44" actId="26606"/>
          <ac:grpSpMkLst>
            <pc:docMk/>
            <pc:sldMk cId="2502879815" sldId="261"/>
            <ac:grpSpMk id="29" creationId="{4F4CD6D0-5A87-4BA2-A13A-0E40511C3CFA}"/>
          </ac:grpSpMkLst>
        </pc:grpChg>
        <pc:grpChg chg="add del">
          <ac:chgData name="Ghaith Al Saifi" userId="5dd43f10-30c4-42db-8bcd-790dd4d9098e" providerId="ADAL" clId="{80E5707A-7CD5-4388-B83F-A4F7F824A6BE}" dt="2024-10-30T05:02:07.620" v="44" actId="26606"/>
          <ac:grpSpMkLst>
            <pc:docMk/>
            <pc:sldMk cId="2502879815" sldId="261"/>
            <ac:grpSpMk id="33" creationId="{E9537076-EF48-4F72-9164-FD8260D550AC}"/>
          </ac:grpSpMkLst>
        </pc:grpChg>
        <pc:grpChg chg="add del">
          <ac:chgData name="Ghaith Al Saifi" userId="5dd43f10-30c4-42db-8bcd-790dd4d9098e" providerId="ADAL" clId="{80E5707A-7CD5-4388-B83F-A4F7F824A6BE}" dt="2024-10-30T05:02:07.620" v="44" actId="26606"/>
          <ac:grpSpMkLst>
            <pc:docMk/>
            <pc:sldMk cId="2502879815" sldId="261"/>
            <ac:grpSpMk id="37" creationId="{6EFC3492-86BD-4D75-B5B4-C2DBFE0BD106}"/>
          </ac:grpSpMkLst>
        </pc:grpChg>
        <pc:picChg chg="add mod ord">
          <ac:chgData name="Ghaith Al Saifi" userId="5dd43f10-30c4-42db-8bcd-790dd4d9098e" providerId="ADAL" clId="{80E5707A-7CD5-4388-B83F-A4F7F824A6BE}" dt="2024-10-30T05:02:07.626" v="45" actId="26606"/>
          <ac:picMkLst>
            <pc:docMk/>
            <pc:sldMk cId="2502879815" sldId="261"/>
            <ac:picMk id="5" creationId="{3287C415-C819-EFB8-4014-7A11F1EC7F64}"/>
          </ac:picMkLst>
        </pc:picChg>
        <pc:picChg chg="add mod">
          <ac:chgData name="Ghaith Al Saifi" userId="5dd43f10-30c4-42db-8bcd-790dd4d9098e" providerId="ADAL" clId="{80E5707A-7CD5-4388-B83F-A4F7F824A6BE}" dt="2024-10-30T05:02:07.626" v="45" actId="26606"/>
          <ac:picMkLst>
            <pc:docMk/>
            <pc:sldMk cId="2502879815" sldId="261"/>
            <ac:picMk id="7" creationId="{2FC477BF-5CF5-D5C3-C429-4138A558AAFF}"/>
          </ac:picMkLst>
        </pc:picChg>
        <pc:picChg chg="add mod">
          <ac:chgData name="Ghaith Al Saifi" userId="5dd43f10-30c4-42db-8bcd-790dd4d9098e" providerId="ADAL" clId="{80E5707A-7CD5-4388-B83F-A4F7F824A6BE}" dt="2024-10-30T05:02:07.626" v="45" actId="26606"/>
          <ac:picMkLst>
            <pc:docMk/>
            <pc:sldMk cId="2502879815" sldId="261"/>
            <ac:picMk id="9" creationId="{920ACB4D-321B-40FB-7C6A-4B60D44330FA}"/>
          </ac:picMkLst>
        </pc:picChg>
        <pc:cxnChg chg="add">
          <ac:chgData name="Ghaith Al Saifi" userId="5dd43f10-30c4-42db-8bcd-790dd4d9098e" providerId="ADAL" clId="{80E5707A-7CD5-4388-B83F-A4F7F824A6BE}" dt="2024-10-30T05:02:07.626" v="45" actId="26606"/>
          <ac:cxnSpMkLst>
            <pc:docMk/>
            <pc:sldMk cId="2502879815" sldId="261"/>
            <ac:cxnSpMk id="41" creationId="{DCD67800-37AC-4E14-89B0-F79DCB3FB86D}"/>
          </ac:cxnSpMkLst>
        </pc:cxnChg>
        <pc:cxnChg chg="add">
          <ac:chgData name="Ghaith Al Saifi" userId="5dd43f10-30c4-42db-8bcd-790dd4d9098e" providerId="ADAL" clId="{80E5707A-7CD5-4388-B83F-A4F7F824A6BE}" dt="2024-10-30T05:02:07.626" v="45" actId="26606"/>
          <ac:cxnSpMkLst>
            <pc:docMk/>
            <pc:sldMk cId="2502879815" sldId="261"/>
            <ac:cxnSpMk id="42" creationId="{20F1788F-A5AE-4188-8274-F7F2E3833ECD}"/>
          </ac:cxnSpMkLst>
        </pc:cxnChg>
      </pc:sldChg>
      <pc:sldChg chg="addSp delSp modSp new mod setBg">
        <pc:chgData name="Ghaith Al Saifi" userId="5dd43f10-30c4-42db-8bcd-790dd4d9098e" providerId="ADAL" clId="{80E5707A-7CD5-4388-B83F-A4F7F824A6BE}" dt="2024-10-30T05:14:55.463" v="61" actId="26606"/>
        <pc:sldMkLst>
          <pc:docMk/>
          <pc:sldMk cId="2101705999" sldId="262"/>
        </pc:sldMkLst>
        <pc:spChg chg="del">
          <ac:chgData name="Ghaith Al Saifi" userId="5dd43f10-30c4-42db-8bcd-790dd4d9098e" providerId="ADAL" clId="{80E5707A-7CD5-4388-B83F-A4F7F824A6BE}" dt="2024-10-30T05:14:55.463" v="61" actId="26606"/>
          <ac:spMkLst>
            <pc:docMk/>
            <pc:sldMk cId="2101705999" sldId="262"/>
            <ac:spMk id="2" creationId="{654A4F3A-5D8A-AF5D-E0B2-BB92F6AB6FF7}"/>
          </ac:spMkLst>
        </pc:spChg>
        <pc:spChg chg="del">
          <ac:chgData name="Ghaith Al Saifi" userId="5dd43f10-30c4-42db-8bcd-790dd4d9098e" providerId="ADAL" clId="{80E5707A-7CD5-4388-B83F-A4F7F824A6BE}" dt="2024-10-30T05:14:52.122" v="60"/>
          <ac:spMkLst>
            <pc:docMk/>
            <pc:sldMk cId="2101705999" sldId="262"/>
            <ac:spMk id="3" creationId="{94963DFE-3F5F-D3F5-BF2F-3603B2827A3C}"/>
          </ac:spMkLst>
        </pc:spChg>
        <pc:spChg chg="add">
          <ac:chgData name="Ghaith Al Saifi" userId="5dd43f10-30c4-42db-8bcd-790dd4d9098e" providerId="ADAL" clId="{80E5707A-7CD5-4388-B83F-A4F7F824A6BE}" dt="2024-10-30T05:14:55.463" v="61" actId="26606"/>
          <ac:spMkLst>
            <pc:docMk/>
            <pc:sldMk cId="2101705999" sldId="262"/>
            <ac:spMk id="9" creationId="{32BC26D8-82FB-445E-AA49-62A77D7C1EE0}"/>
          </ac:spMkLst>
        </pc:spChg>
        <pc:spChg chg="add">
          <ac:chgData name="Ghaith Al Saifi" userId="5dd43f10-30c4-42db-8bcd-790dd4d9098e" providerId="ADAL" clId="{80E5707A-7CD5-4388-B83F-A4F7F824A6BE}" dt="2024-10-30T05:14:55.463" v="61" actId="26606"/>
          <ac:spMkLst>
            <pc:docMk/>
            <pc:sldMk cId="2101705999" sldId="262"/>
            <ac:spMk id="11" creationId="{CB44330D-EA18-4254-AA95-EB49948539B8}"/>
          </ac:spMkLst>
        </pc:spChg>
        <pc:graphicFrameChg chg="add mod">
          <ac:chgData name="Ghaith Al Saifi" userId="5dd43f10-30c4-42db-8bcd-790dd4d9098e" providerId="ADAL" clId="{80E5707A-7CD5-4388-B83F-A4F7F824A6BE}" dt="2024-10-30T05:14:55.463" v="61" actId="26606"/>
          <ac:graphicFrameMkLst>
            <pc:docMk/>
            <pc:sldMk cId="2101705999" sldId="262"/>
            <ac:graphicFrameMk id="4" creationId="{9F99BC98-E34A-4FDE-3F2E-C9D51BCA6F7D}"/>
          </ac:graphicFrameMkLst>
        </pc:graphicFrameChg>
      </pc:sldChg>
      <pc:sldChg chg="addSp delSp modSp new mod ord setBg modNotesTx">
        <pc:chgData name="Ghaith Al Saifi" userId="5dd43f10-30c4-42db-8bcd-790dd4d9098e" providerId="ADAL" clId="{80E5707A-7CD5-4388-B83F-A4F7F824A6BE}" dt="2024-10-31T10:31:43.803" v="187" actId="20577"/>
        <pc:sldMkLst>
          <pc:docMk/>
          <pc:sldMk cId="1297565781" sldId="263"/>
        </pc:sldMkLst>
        <pc:spChg chg="del">
          <ac:chgData name="Ghaith Al Saifi" userId="5dd43f10-30c4-42db-8bcd-790dd4d9098e" providerId="ADAL" clId="{80E5707A-7CD5-4388-B83F-A4F7F824A6BE}" dt="2024-10-30T05:09:05.175" v="59" actId="26606"/>
          <ac:spMkLst>
            <pc:docMk/>
            <pc:sldMk cId="1297565781" sldId="263"/>
            <ac:spMk id="2" creationId="{DC2D8E3F-CF50-286D-3BCD-B040A670F0A0}"/>
          </ac:spMkLst>
        </pc:spChg>
        <pc:spChg chg="del">
          <ac:chgData name="Ghaith Al Saifi" userId="5dd43f10-30c4-42db-8bcd-790dd4d9098e" providerId="ADAL" clId="{80E5707A-7CD5-4388-B83F-A4F7F824A6BE}" dt="2024-10-30T05:09:02.145" v="58"/>
          <ac:spMkLst>
            <pc:docMk/>
            <pc:sldMk cId="1297565781" sldId="263"/>
            <ac:spMk id="3" creationId="{E5F216FF-E82D-26D1-7886-7B02D37EEC96}"/>
          </ac:spMkLst>
        </pc:spChg>
        <pc:spChg chg="add">
          <ac:chgData name="Ghaith Al Saifi" userId="5dd43f10-30c4-42db-8bcd-790dd4d9098e" providerId="ADAL" clId="{80E5707A-7CD5-4388-B83F-A4F7F824A6BE}" dt="2024-10-30T05:09:05.175" v="59" actId="26606"/>
          <ac:spMkLst>
            <pc:docMk/>
            <pc:sldMk cId="1297565781" sldId="263"/>
            <ac:spMk id="9" creationId="{AB8C311F-7253-4AED-9701-7FC0708C41C7}"/>
          </ac:spMkLst>
        </pc:spChg>
        <pc:spChg chg="add">
          <ac:chgData name="Ghaith Al Saifi" userId="5dd43f10-30c4-42db-8bcd-790dd4d9098e" providerId="ADAL" clId="{80E5707A-7CD5-4388-B83F-A4F7F824A6BE}" dt="2024-10-30T05:09:05.175" v="59" actId="26606"/>
          <ac:spMkLst>
            <pc:docMk/>
            <pc:sldMk cId="1297565781" sldId="263"/>
            <ac:spMk id="11" creationId="{E2384209-CB15-4CDF-9D31-C44FD9A3F20D}"/>
          </ac:spMkLst>
        </pc:spChg>
        <pc:spChg chg="add">
          <ac:chgData name="Ghaith Al Saifi" userId="5dd43f10-30c4-42db-8bcd-790dd4d9098e" providerId="ADAL" clId="{80E5707A-7CD5-4388-B83F-A4F7F824A6BE}" dt="2024-10-30T05:09:05.175" v="59" actId="26606"/>
          <ac:spMkLst>
            <pc:docMk/>
            <pc:sldMk cId="1297565781" sldId="263"/>
            <ac:spMk id="13" creationId="{2633B3B5-CC90-43F0-8714-D31D1F3F0209}"/>
          </ac:spMkLst>
        </pc:spChg>
        <pc:spChg chg="add">
          <ac:chgData name="Ghaith Al Saifi" userId="5dd43f10-30c4-42db-8bcd-790dd4d9098e" providerId="ADAL" clId="{80E5707A-7CD5-4388-B83F-A4F7F824A6BE}" dt="2024-10-30T05:09:05.175" v="59" actId="26606"/>
          <ac:spMkLst>
            <pc:docMk/>
            <pc:sldMk cId="1297565781" sldId="263"/>
            <ac:spMk id="15" creationId="{A8D57A06-A426-446D-B02C-A2DC6B62E45E}"/>
          </ac:spMkLst>
        </pc:spChg>
        <pc:graphicFrameChg chg="add mod">
          <ac:chgData name="Ghaith Al Saifi" userId="5dd43f10-30c4-42db-8bcd-790dd4d9098e" providerId="ADAL" clId="{80E5707A-7CD5-4388-B83F-A4F7F824A6BE}" dt="2024-10-30T05:09:05.175" v="59" actId="26606"/>
          <ac:graphicFrameMkLst>
            <pc:docMk/>
            <pc:sldMk cId="1297565781" sldId="263"/>
            <ac:graphicFrameMk id="4" creationId="{ADD9C637-4761-50AA-B6E2-58C7F54D89D5}"/>
          </ac:graphicFrameMkLst>
        </pc:graphicFrameChg>
      </pc:sldChg>
      <pc:sldChg chg="addSp delSp modSp new mod setBg">
        <pc:chgData name="Ghaith Al Saifi" userId="5dd43f10-30c4-42db-8bcd-790dd4d9098e" providerId="ADAL" clId="{80E5707A-7CD5-4388-B83F-A4F7F824A6BE}" dt="2024-10-30T05:21:34.707" v="100" actId="26606"/>
        <pc:sldMkLst>
          <pc:docMk/>
          <pc:sldMk cId="1189360976" sldId="264"/>
        </pc:sldMkLst>
        <pc:spChg chg="del">
          <ac:chgData name="Ghaith Al Saifi" userId="5dd43f10-30c4-42db-8bcd-790dd4d9098e" providerId="ADAL" clId="{80E5707A-7CD5-4388-B83F-A4F7F824A6BE}" dt="2024-10-30T05:15:14.422" v="63" actId="478"/>
          <ac:spMkLst>
            <pc:docMk/>
            <pc:sldMk cId="1189360976" sldId="264"/>
            <ac:spMk id="2" creationId="{B2CDE430-21DD-7C03-1AD3-521B83E01F6E}"/>
          </ac:spMkLst>
        </pc:spChg>
        <pc:spChg chg="del">
          <ac:chgData name="Ghaith Al Saifi" userId="5dd43f10-30c4-42db-8bcd-790dd4d9098e" providerId="ADAL" clId="{80E5707A-7CD5-4388-B83F-A4F7F824A6BE}" dt="2024-10-30T05:15:26.041" v="64" actId="931"/>
          <ac:spMkLst>
            <pc:docMk/>
            <pc:sldMk cId="1189360976" sldId="264"/>
            <ac:spMk id="3" creationId="{3F51D91F-B55F-A6E1-EC88-C8565A6CE277}"/>
          </ac:spMkLst>
        </pc:spChg>
        <pc:spChg chg="add del mod">
          <ac:chgData name="Ghaith Al Saifi" userId="5dd43f10-30c4-42db-8bcd-790dd4d9098e" providerId="ADAL" clId="{80E5707A-7CD5-4388-B83F-A4F7F824A6BE}" dt="2024-10-30T05:15:35.727" v="68" actId="931"/>
          <ac:spMkLst>
            <pc:docMk/>
            <pc:sldMk cId="1189360976" sldId="264"/>
            <ac:spMk id="7" creationId="{890E5CAC-DE00-7946-87D3-CF59C45961B2}"/>
          </ac:spMkLst>
        </pc:spChg>
        <pc:spChg chg="add del mod">
          <ac:chgData name="Ghaith Al Saifi" userId="5dd43f10-30c4-42db-8bcd-790dd4d9098e" providerId="ADAL" clId="{80E5707A-7CD5-4388-B83F-A4F7F824A6BE}" dt="2024-10-30T05:20:03.193" v="72" actId="931"/>
          <ac:spMkLst>
            <pc:docMk/>
            <pc:sldMk cId="1189360976" sldId="264"/>
            <ac:spMk id="11" creationId="{4E0472E3-54FD-6E01-6B75-51BD8DA34DAD}"/>
          </ac:spMkLst>
        </pc:spChg>
        <pc:picChg chg="add del mod">
          <ac:chgData name="Ghaith Al Saifi" userId="5dd43f10-30c4-42db-8bcd-790dd4d9098e" providerId="ADAL" clId="{80E5707A-7CD5-4388-B83F-A4F7F824A6BE}" dt="2024-10-30T05:15:30.114" v="67" actId="478"/>
          <ac:picMkLst>
            <pc:docMk/>
            <pc:sldMk cId="1189360976" sldId="264"/>
            <ac:picMk id="5" creationId="{C920DFD6-4881-16EC-5DF3-D6F28A96BB0E}"/>
          </ac:picMkLst>
        </pc:picChg>
        <pc:picChg chg="add del mod">
          <ac:chgData name="Ghaith Al Saifi" userId="5dd43f10-30c4-42db-8bcd-790dd4d9098e" providerId="ADAL" clId="{80E5707A-7CD5-4388-B83F-A4F7F824A6BE}" dt="2024-10-30T05:15:38.401" v="71" actId="478"/>
          <ac:picMkLst>
            <pc:docMk/>
            <pc:sldMk cId="1189360976" sldId="264"/>
            <ac:picMk id="9" creationId="{E3A2E756-5A63-2978-32DC-C79AB4E35796}"/>
          </ac:picMkLst>
        </pc:picChg>
        <pc:picChg chg="add mod">
          <ac:chgData name="Ghaith Al Saifi" userId="5dd43f10-30c4-42db-8bcd-790dd4d9098e" providerId="ADAL" clId="{80E5707A-7CD5-4388-B83F-A4F7F824A6BE}" dt="2024-10-30T05:21:34.707" v="100" actId="26606"/>
          <ac:picMkLst>
            <pc:docMk/>
            <pc:sldMk cId="1189360976" sldId="264"/>
            <ac:picMk id="13" creationId="{22B9961F-135D-7CE7-08DC-BC4C76BD2BEE}"/>
          </ac:picMkLst>
        </pc:picChg>
        <pc:picChg chg="add mod ord">
          <ac:chgData name="Ghaith Al Saifi" userId="5dd43f10-30c4-42db-8bcd-790dd4d9098e" providerId="ADAL" clId="{80E5707A-7CD5-4388-B83F-A4F7F824A6BE}" dt="2024-10-30T05:21:34.707" v="100" actId="26606"/>
          <ac:picMkLst>
            <pc:docMk/>
            <pc:sldMk cId="1189360976" sldId="264"/>
            <ac:picMk id="15" creationId="{A977CC43-F6B4-E728-D58E-9CBD80ED768D}"/>
          </ac:picMkLst>
        </pc:picChg>
        <pc:picChg chg="add mod">
          <ac:chgData name="Ghaith Al Saifi" userId="5dd43f10-30c4-42db-8bcd-790dd4d9098e" providerId="ADAL" clId="{80E5707A-7CD5-4388-B83F-A4F7F824A6BE}" dt="2024-10-30T05:21:34.707" v="100" actId="26606"/>
          <ac:picMkLst>
            <pc:docMk/>
            <pc:sldMk cId="1189360976" sldId="264"/>
            <ac:picMk id="17" creationId="{63257C03-B60A-BAFA-F071-ADD26837D945}"/>
          </ac:picMkLst>
        </pc:picChg>
        <pc:cxnChg chg="add">
          <ac:chgData name="Ghaith Al Saifi" userId="5dd43f10-30c4-42db-8bcd-790dd4d9098e" providerId="ADAL" clId="{80E5707A-7CD5-4388-B83F-A4F7F824A6BE}" dt="2024-10-30T05:21:34.707" v="100" actId="26606"/>
          <ac:cxnSpMkLst>
            <pc:docMk/>
            <pc:sldMk cId="1189360976" sldId="264"/>
            <ac:cxnSpMk id="22" creationId="{DCD67800-37AC-4E14-89B0-F79DCB3FB86D}"/>
          </ac:cxnSpMkLst>
        </pc:cxnChg>
        <pc:cxnChg chg="add">
          <ac:chgData name="Ghaith Al Saifi" userId="5dd43f10-30c4-42db-8bcd-790dd4d9098e" providerId="ADAL" clId="{80E5707A-7CD5-4388-B83F-A4F7F824A6BE}" dt="2024-10-30T05:21:34.707" v="100" actId="26606"/>
          <ac:cxnSpMkLst>
            <pc:docMk/>
            <pc:sldMk cId="1189360976" sldId="264"/>
            <ac:cxnSpMk id="24" creationId="{20F1788F-A5AE-4188-8274-F7F2E3833EC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78578-91A3-40C2-8EF4-07C5345ECB08}"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1B956-C2C2-4698-8F7E-8A4950091FC9}" type="slidenum">
              <a:rPr lang="en-US" smtClean="0"/>
              <a:t>‹#›</a:t>
            </a:fld>
            <a:endParaRPr lang="en-US"/>
          </a:p>
        </p:txBody>
      </p:sp>
    </p:spTree>
    <p:extLst>
      <p:ext uri="{BB962C8B-B14F-4D97-AF65-F5344CB8AC3E}">
        <p14:creationId xmlns:p14="http://schemas.microsoft.com/office/powerpoint/2010/main" val="122297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ideal number of staff members estimated for each center, based on a sensitivity analysis. In this process, small adjustments were made to key factors, like the population, total counseling hours, and the number of clients, to see how these changes would affect the required staffing level. By varying each factor up and down, the model observes the impact on predicted staffing needs, helping refine the final ideal number of staff.</a:t>
            </a:r>
          </a:p>
          <a:p>
            <a:r>
              <a:rPr lang="en-US" dirty="0"/>
              <a:t>The final "ideal" number for each center in the table is a balance point where the model indicates optimal staff levels, given the specific needs and workload of each location. This approach considers the impact of slight increases or decreases in demand, helping ensure the suggested staffing number is realistic for each center’s needs.</a:t>
            </a:r>
          </a:p>
          <a:p>
            <a:endParaRPr lang="en-US" dirty="0"/>
          </a:p>
        </p:txBody>
      </p:sp>
      <p:sp>
        <p:nvSpPr>
          <p:cNvPr id="4" name="Slide Number Placeholder 3"/>
          <p:cNvSpPr>
            <a:spLocks noGrp="1"/>
          </p:cNvSpPr>
          <p:nvPr>
            <p:ph type="sldNum" sz="quarter" idx="5"/>
          </p:nvPr>
        </p:nvSpPr>
        <p:spPr/>
        <p:txBody>
          <a:bodyPr/>
          <a:lstStyle/>
          <a:p>
            <a:fld id="{E9C1B956-C2C2-4698-8F7E-8A4950091FC9}" type="slidenum">
              <a:rPr lang="en-US" smtClean="0"/>
              <a:t>2</a:t>
            </a:fld>
            <a:endParaRPr lang="en-US"/>
          </a:p>
        </p:txBody>
      </p:sp>
    </p:spTree>
    <p:extLst>
      <p:ext uri="{BB962C8B-B14F-4D97-AF65-F5344CB8AC3E}">
        <p14:creationId xmlns:p14="http://schemas.microsoft.com/office/powerpoint/2010/main" val="552743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 included three sensitivity analysis plots—one for each of the key variables: population, number of clients, and total counseling time. These plots illustrate how small adjustments in each factor impact the predicted ideal staffing levels.</a:t>
            </a:r>
          </a:p>
          <a:p>
            <a:r>
              <a:rPr lang="en-US" dirty="0"/>
              <a:t>For example, in the population plot, the x-axis represents percentage changes in the population value, ranging from a 10% decrease to a 10% increase. The y-axis shows the average predicted staff number for each adjusted population level. A positive slope in the line suggests that as the population increases, the model predicts a higher ideal number of staff </a:t>
            </a:r>
            <a:r>
              <a:rPr lang="en-US"/>
              <a:t>members.</a:t>
            </a:r>
          </a:p>
          <a:p>
            <a:r>
              <a:rPr lang="en-US"/>
              <a:t>Through </a:t>
            </a:r>
            <a:r>
              <a:rPr lang="en-US" dirty="0"/>
              <a:t>this analysis, the model essentially trains on these adjustments, testing how increases or decreases in each variable impact the staffing recommendation. Based on its learned relationships, the model refines the estimate of the ideal staff number by responding to these individual changes. This approach provides a more tailored recommendation by considering how each factor individually influences the suggested staffing level.</a:t>
            </a:r>
          </a:p>
          <a:p>
            <a:r>
              <a:rPr lang="en-US" dirty="0"/>
              <a:t>I used the other variables, but those are the key ones in making that final decision. </a:t>
            </a:r>
          </a:p>
          <a:p>
            <a:endParaRPr lang="en-US" dirty="0"/>
          </a:p>
        </p:txBody>
      </p:sp>
      <p:sp>
        <p:nvSpPr>
          <p:cNvPr id="4" name="Slide Number Placeholder 3"/>
          <p:cNvSpPr>
            <a:spLocks noGrp="1"/>
          </p:cNvSpPr>
          <p:nvPr>
            <p:ph type="sldNum" sz="quarter" idx="5"/>
          </p:nvPr>
        </p:nvSpPr>
        <p:spPr/>
        <p:txBody>
          <a:bodyPr/>
          <a:lstStyle/>
          <a:p>
            <a:fld id="{E9C1B956-C2C2-4698-8F7E-8A4950091FC9}" type="slidenum">
              <a:rPr lang="en-US" smtClean="0"/>
              <a:t>3</a:t>
            </a:fld>
            <a:endParaRPr lang="en-US"/>
          </a:p>
        </p:txBody>
      </p:sp>
    </p:spTree>
    <p:extLst>
      <p:ext uri="{BB962C8B-B14F-4D97-AF65-F5344CB8AC3E}">
        <p14:creationId xmlns:p14="http://schemas.microsoft.com/office/powerpoint/2010/main" val="3387034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table, we have the results from a statistical model that predicts the expected counseling hours for each Nebraska center. The model takes into account several factors: total staff, population of the service area, whether the center is urban or rural, presence of HR support, total counseling hours, number of clients, and whether the center director has employees reporting to them. </a:t>
            </a:r>
          </a:p>
          <a:p>
            <a:r>
              <a:rPr lang="en-US" dirty="0"/>
              <a:t>These predicted values give us a baseline of what each center's counseling hours could look like under current conditions. By comparing actual counseling hours to the predicted values, you can assess each center's efficiency and potential needs for additional staffing or resources. </a:t>
            </a:r>
          </a:p>
        </p:txBody>
      </p:sp>
      <p:sp>
        <p:nvSpPr>
          <p:cNvPr id="4" name="Slide Number Placeholder 3"/>
          <p:cNvSpPr>
            <a:spLocks noGrp="1"/>
          </p:cNvSpPr>
          <p:nvPr>
            <p:ph type="sldNum" sz="quarter" idx="5"/>
          </p:nvPr>
        </p:nvSpPr>
        <p:spPr/>
        <p:txBody>
          <a:bodyPr/>
          <a:lstStyle/>
          <a:p>
            <a:fld id="{E9C1B956-C2C2-4698-8F7E-8A4950091FC9}" type="slidenum">
              <a:rPr lang="en-US" smtClean="0"/>
              <a:t>4</a:t>
            </a:fld>
            <a:endParaRPr lang="en-US"/>
          </a:p>
        </p:txBody>
      </p:sp>
    </p:spTree>
    <p:extLst>
      <p:ext uri="{BB962C8B-B14F-4D97-AF65-F5344CB8AC3E}">
        <p14:creationId xmlns:p14="http://schemas.microsoft.com/office/powerpoint/2010/main" val="130200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displays the relative importance of different factors considered in the model for predicting consulting hours at each center. The model identifies "Population" as the most influential factor, contributing over 50% to the prediction, followed by "Total Staff" and "Number of Clients." These top three factors dominate the model's considerations, while variables like "Has Employees Reporting" and "HR Support" contribute much less to the prediction. </a:t>
            </a:r>
          </a:p>
        </p:txBody>
      </p:sp>
      <p:sp>
        <p:nvSpPr>
          <p:cNvPr id="4" name="Slide Number Placeholder 3"/>
          <p:cNvSpPr>
            <a:spLocks noGrp="1"/>
          </p:cNvSpPr>
          <p:nvPr>
            <p:ph type="sldNum" sz="quarter" idx="5"/>
          </p:nvPr>
        </p:nvSpPr>
        <p:spPr/>
        <p:txBody>
          <a:bodyPr/>
          <a:lstStyle/>
          <a:p>
            <a:fld id="{E9C1B956-C2C2-4698-8F7E-8A4950091FC9}" type="slidenum">
              <a:rPr lang="en-US" smtClean="0"/>
              <a:t>5</a:t>
            </a:fld>
            <a:endParaRPr lang="en-US"/>
          </a:p>
        </p:txBody>
      </p:sp>
    </p:spTree>
    <p:extLst>
      <p:ext uri="{BB962C8B-B14F-4D97-AF65-F5344CB8AC3E}">
        <p14:creationId xmlns:p14="http://schemas.microsoft.com/office/powerpoint/2010/main" val="97468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These plots illustrate the isolated effect of each variable on the predicted consulting hours by keeping all other factors constant. I included the plots for the most relevant variables, “Total Staff," "Number of Clients," and "Population." The plots show how changes in these specific factors impact the model’s output. This provides insights into each factor's direct influence on consulting hours.</a:t>
            </a:r>
          </a:p>
          <a:p>
            <a:pPr rtl="0"/>
            <a:r>
              <a:rPr lang="en-US" dirty="0"/>
              <a:t>For example, in the plot for "Total Staff," as the number of staff increases, the predicted consulting hours also increase. This trend shows how adding more staff correlates with higher consulting hours, holding all other factors constant.</a:t>
            </a:r>
          </a:p>
        </p:txBody>
      </p:sp>
      <p:sp>
        <p:nvSpPr>
          <p:cNvPr id="4" name="Slide Number Placeholder 3"/>
          <p:cNvSpPr>
            <a:spLocks noGrp="1"/>
          </p:cNvSpPr>
          <p:nvPr>
            <p:ph type="sldNum" sz="quarter" idx="5"/>
          </p:nvPr>
        </p:nvSpPr>
        <p:spPr/>
        <p:txBody>
          <a:bodyPr/>
          <a:lstStyle/>
          <a:p>
            <a:fld id="{E9C1B956-C2C2-4698-8F7E-8A4950091FC9}" type="slidenum">
              <a:rPr lang="en-US" smtClean="0"/>
              <a:t>6</a:t>
            </a:fld>
            <a:endParaRPr lang="en-US"/>
          </a:p>
        </p:txBody>
      </p:sp>
    </p:spTree>
    <p:extLst>
      <p:ext uri="{BB962C8B-B14F-4D97-AF65-F5344CB8AC3E}">
        <p14:creationId xmlns:p14="http://schemas.microsoft.com/office/powerpoint/2010/main" val="182232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8322-6EAB-95FB-C7FD-055A1C475C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A720B7-F504-6865-65C6-F7E7A3B4E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001610-EF6C-6A91-7B49-9C8DDCE8C4F5}"/>
              </a:ext>
            </a:extLst>
          </p:cNvPr>
          <p:cNvSpPr>
            <a:spLocks noGrp="1"/>
          </p:cNvSpPr>
          <p:nvPr>
            <p:ph type="dt" sz="half" idx="10"/>
          </p:nvPr>
        </p:nvSpPr>
        <p:spPr/>
        <p:txBody>
          <a:bodyPr/>
          <a:lstStyle/>
          <a:p>
            <a:fld id="{47CAC993-02A5-4F51-8C63-F20E0FE25701}" type="datetimeFigureOut">
              <a:rPr lang="en-US" smtClean="0"/>
              <a:t>10/31/2024</a:t>
            </a:fld>
            <a:endParaRPr lang="en-US"/>
          </a:p>
        </p:txBody>
      </p:sp>
      <p:sp>
        <p:nvSpPr>
          <p:cNvPr id="5" name="Footer Placeholder 4">
            <a:extLst>
              <a:ext uri="{FF2B5EF4-FFF2-40B4-BE49-F238E27FC236}">
                <a16:creationId xmlns:a16="http://schemas.microsoft.com/office/drawing/2014/main" id="{D43A2ED4-309F-B847-7D13-B08E26D60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6BE39-1AD4-41A9-8800-D65848D2428D}"/>
              </a:ext>
            </a:extLst>
          </p:cNvPr>
          <p:cNvSpPr>
            <a:spLocks noGrp="1"/>
          </p:cNvSpPr>
          <p:nvPr>
            <p:ph type="sldNum" sz="quarter" idx="12"/>
          </p:nvPr>
        </p:nvSpPr>
        <p:spPr/>
        <p:txBody>
          <a:bodyPr/>
          <a:lstStyle/>
          <a:p>
            <a:fld id="{57CA7D08-0579-4975-899E-1F887E969F3B}" type="slidenum">
              <a:rPr lang="en-US" smtClean="0"/>
              <a:t>‹#›</a:t>
            </a:fld>
            <a:endParaRPr lang="en-US"/>
          </a:p>
        </p:txBody>
      </p:sp>
    </p:spTree>
    <p:extLst>
      <p:ext uri="{BB962C8B-B14F-4D97-AF65-F5344CB8AC3E}">
        <p14:creationId xmlns:p14="http://schemas.microsoft.com/office/powerpoint/2010/main" val="25460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F800-44EE-21AD-67ED-5BE906744A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5148C7-16DF-2F79-8D04-431F6A4791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20CB8-2226-7CDD-30D5-F895595C48E9}"/>
              </a:ext>
            </a:extLst>
          </p:cNvPr>
          <p:cNvSpPr>
            <a:spLocks noGrp="1"/>
          </p:cNvSpPr>
          <p:nvPr>
            <p:ph type="dt" sz="half" idx="10"/>
          </p:nvPr>
        </p:nvSpPr>
        <p:spPr/>
        <p:txBody>
          <a:bodyPr/>
          <a:lstStyle/>
          <a:p>
            <a:fld id="{47CAC993-02A5-4F51-8C63-F20E0FE25701}" type="datetimeFigureOut">
              <a:rPr lang="en-US" smtClean="0"/>
              <a:t>10/31/2024</a:t>
            </a:fld>
            <a:endParaRPr lang="en-US"/>
          </a:p>
        </p:txBody>
      </p:sp>
      <p:sp>
        <p:nvSpPr>
          <p:cNvPr id="5" name="Footer Placeholder 4">
            <a:extLst>
              <a:ext uri="{FF2B5EF4-FFF2-40B4-BE49-F238E27FC236}">
                <a16:creationId xmlns:a16="http://schemas.microsoft.com/office/drawing/2014/main" id="{EB28D2E4-46C0-312C-51AE-D73F5E5D0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E98EF-34D8-A917-EFE7-E550F74F0E6B}"/>
              </a:ext>
            </a:extLst>
          </p:cNvPr>
          <p:cNvSpPr>
            <a:spLocks noGrp="1"/>
          </p:cNvSpPr>
          <p:nvPr>
            <p:ph type="sldNum" sz="quarter" idx="12"/>
          </p:nvPr>
        </p:nvSpPr>
        <p:spPr/>
        <p:txBody>
          <a:bodyPr/>
          <a:lstStyle/>
          <a:p>
            <a:fld id="{57CA7D08-0579-4975-899E-1F887E969F3B}" type="slidenum">
              <a:rPr lang="en-US" smtClean="0"/>
              <a:t>‹#›</a:t>
            </a:fld>
            <a:endParaRPr lang="en-US"/>
          </a:p>
        </p:txBody>
      </p:sp>
    </p:spTree>
    <p:extLst>
      <p:ext uri="{BB962C8B-B14F-4D97-AF65-F5344CB8AC3E}">
        <p14:creationId xmlns:p14="http://schemas.microsoft.com/office/powerpoint/2010/main" val="372389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381BC5-5DA1-E5F5-685E-FAA966EDD6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D69FC7-3568-6191-91D7-97FF4701FD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6960B-EE45-2254-6122-2F34BF9BB7E3}"/>
              </a:ext>
            </a:extLst>
          </p:cNvPr>
          <p:cNvSpPr>
            <a:spLocks noGrp="1"/>
          </p:cNvSpPr>
          <p:nvPr>
            <p:ph type="dt" sz="half" idx="10"/>
          </p:nvPr>
        </p:nvSpPr>
        <p:spPr/>
        <p:txBody>
          <a:bodyPr/>
          <a:lstStyle/>
          <a:p>
            <a:fld id="{47CAC993-02A5-4F51-8C63-F20E0FE25701}" type="datetimeFigureOut">
              <a:rPr lang="en-US" smtClean="0"/>
              <a:t>10/31/2024</a:t>
            </a:fld>
            <a:endParaRPr lang="en-US"/>
          </a:p>
        </p:txBody>
      </p:sp>
      <p:sp>
        <p:nvSpPr>
          <p:cNvPr id="5" name="Footer Placeholder 4">
            <a:extLst>
              <a:ext uri="{FF2B5EF4-FFF2-40B4-BE49-F238E27FC236}">
                <a16:creationId xmlns:a16="http://schemas.microsoft.com/office/drawing/2014/main" id="{E09B0CC9-A54B-EE85-F844-3D2221774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FCC9C-88C7-006E-25BB-E9A14DA35696}"/>
              </a:ext>
            </a:extLst>
          </p:cNvPr>
          <p:cNvSpPr>
            <a:spLocks noGrp="1"/>
          </p:cNvSpPr>
          <p:nvPr>
            <p:ph type="sldNum" sz="quarter" idx="12"/>
          </p:nvPr>
        </p:nvSpPr>
        <p:spPr/>
        <p:txBody>
          <a:bodyPr/>
          <a:lstStyle/>
          <a:p>
            <a:fld id="{57CA7D08-0579-4975-899E-1F887E969F3B}" type="slidenum">
              <a:rPr lang="en-US" smtClean="0"/>
              <a:t>‹#›</a:t>
            </a:fld>
            <a:endParaRPr lang="en-US"/>
          </a:p>
        </p:txBody>
      </p:sp>
    </p:spTree>
    <p:extLst>
      <p:ext uri="{BB962C8B-B14F-4D97-AF65-F5344CB8AC3E}">
        <p14:creationId xmlns:p14="http://schemas.microsoft.com/office/powerpoint/2010/main" val="4096780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0755-E066-388F-3F5D-77525CBA6F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DF95E-246E-C0B4-B271-4402F9C58B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B1152-ACE8-19D3-A53C-14BF7C3C35F1}"/>
              </a:ext>
            </a:extLst>
          </p:cNvPr>
          <p:cNvSpPr>
            <a:spLocks noGrp="1"/>
          </p:cNvSpPr>
          <p:nvPr>
            <p:ph type="dt" sz="half" idx="10"/>
          </p:nvPr>
        </p:nvSpPr>
        <p:spPr/>
        <p:txBody>
          <a:bodyPr/>
          <a:lstStyle/>
          <a:p>
            <a:fld id="{47CAC993-02A5-4F51-8C63-F20E0FE25701}" type="datetimeFigureOut">
              <a:rPr lang="en-US" smtClean="0"/>
              <a:t>10/31/2024</a:t>
            </a:fld>
            <a:endParaRPr lang="en-US"/>
          </a:p>
        </p:txBody>
      </p:sp>
      <p:sp>
        <p:nvSpPr>
          <p:cNvPr id="5" name="Footer Placeholder 4">
            <a:extLst>
              <a:ext uri="{FF2B5EF4-FFF2-40B4-BE49-F238E27FC236}">
                <a16:creationId xmlns:a16="http://schemas.microsoft.com/office/drawing/2014/main" id="{98AC40D7-A769-E104-235B-A92D54940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BBCF6-B707-B378-E012-ED4419D2A8EA}"/>
              </a:ext>
            </a:extLst>
          </p:cNvPr>
          <p:cNvSpPr>
            <a:spLocks noGrp="1"/>
          </p:cNvSpPr>
          <p:nvPr>
            <p:ph type="sldNum" sz="quarter" idx="12"/>
          </p:nvPr>
        </p:nvSpPr>
        <p:spPr/>
        <p:txBody>
          <a:bodyPr/>
          <a:lstStyle/>
          <a:p>
            <a:fld id="{57CA7D08-0579-4975-899E-1F887E969F3B}" type="slidenum">
              <a:rPr lang="en-US" smtClean="0"/>
              <a:t>‹#›</a:t>
            </a:fld>
            <a:endParaRPr lang="en-US"/>
          </a:p>
        </p:txBody>
      </p:sp>
    </p:spTree>
    <p:extLst>
      <p:ext uri="{BB962C8B-B14F-4D97-AF65-F5344CB8AC3E}">
        <p14:creationId xmlns:p14="http://schemas.microsoft.com/office/powerpoint/2010/main" val="368765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E9D5-85DE-9387-E750-91748995DC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64E09-92C2-518B-24D2-6042466351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A48506-8292-FEF6-386A-06516CEFA7A7}"/>
              </a:ext>
            </a:extLst>
          </p:cNvPr>
          <p:cNvSpPr>
            <a:spLocks noGrp="1"/>
          </p:cNvSpPr>
          <p:nvPr>
            <p:ph type="dt" sz="half" idx="10"/>
          </p:nvPr>
        </p:nvSpPr>
        <p:spPr/>
        <p:txBody>
          <a:bodyPr/>
          <a:lstStyle/>
          <a:p>
            <a:fld id="{47CAC993-02A5-4F51-8C63-F20E0FE25701}" type="datetimeFigureOut">
              <a:rPr lang="en-US" smtClean="0"/>
              <a:t>10/31/2024</a:t>
            </a:fld>
            <a:endParaRPr lang="en-US"/>
          </a:p>
        </p:txBody>
      </p:sp>
      <p:sp>
        <p:nvSpPr>
          <p:cNvPr id="5" name="Footer Placeholder 4">
            <a:extLst>
              <a:ext uri="{FF2B5EF4-FFF2-40B4-BE49-F238E27FC236}">
                <a16:creationId xmlns:a16="http://schemas.microsoft.com/office/drawing/2014/main" id="{C562E985-F338-8228-268F-DD7756686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CAE9-0382-6FA3-338D-0BE70EA109DC}"/>
              </a:ext>
            </a:extLst>
          </p:cNvPr>
          <p:cNvSpPr>
            <a:spLocks noGrp="1"/>
          </p:cNvSpPr>
          <p:nvPr>
            <p:ph type="sldNum" sz="quarter" idx="12"/>
          </p:nvPr>
        </p:nvSpPr>
        <p:spPr/>
        <p:txBody>
          <a:bodyPr/>
          <a:lstStyle/>
          <a:p>
            <a:fld id="{57CA7D08-0579-4975-899E-1F887E969F3B}" type="slidenum">
              <a:rPr lang="en-US" smtClean="0"/>
              <a:t>‹#›</a:t>
            </a:fld>
            <a:endParaRPr lang="en-US"/>
          </a:p>
        </p:txBody>
      </p:sp>
    </p:spTree>
    <p:extLst>
      <p:ext uri="{BB962C8B-B14F-4D97-AF65-F5344CB8AC3E}">
        <p14:creationId xmlns:p14="http://schemas.microsoft.com/office/powerpoint/2010/main" val="350290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920F-82CD-5DD3-820D-5D4923B23C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94BC9-4A9F-FB77-AEC6-FED2316915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FE7605-87DD-C15D-ECF8-5D6A069C59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4170F7-44A8-B6DC-649B-F226B47E2869}"/>
              </a:ext>
            </a:extLst>
          </p:cNvPr>
          <p:cNvSpPr>
            <a:spLocks noGrp="1"/>
          </p:cNvSpPr>
          <p:nvPr>
            <p:ph type="dt" sz="half" idx="10"/>
          </p:nvPr>
        </p:nvSpPr>
        <p:spPr/>
        <p:txBody>
          <a:bodyPr/>
          <a:lstStyle/>
          <a:p>
            <a:fld id="{47CAC993-02A5-4F51-8C63-F20E0FE25701}" type="datetimeFigureOut">
              <a:rPr lang="en-US" smtClean="0"/>
              <a:t>10/31/2024</a:t>
            </a:fld>
            <a:endParaRPr lang="en-US"/>
          </a:p>
        </p:txBody>
      </p:sp>
      <p:sp>
        <p:nvSpPr>
          <p:cNvPr id="6" name="Footer Placeholder 5">
            <a:extLst>
              <a:ext uri="{FF2B5EF4-FFF2-40B4-BE49-F238E27FC236}">
                <a16:creationId xmlns:a16="http://schemas.microsoft.com/office/drawing/2014/main" id="{E93E438F-8ABC-BE70-46E0-D246FAF9B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095E1-D446-06D9-ABA0-DB20CB927F8D}"/>
              </a:ext>
            </a:extLst>
          </p:cNvPr>
          <p:cNvSpPr>
            <a:spLocks noGrp="1"/>
          </p:cNvSpPr>
          <p:nvPr>
            <p:ph type="sldNum" sz="quarter" idx="12"/>
          </p:nvPr>
        </p:nvSpPr>
        <p:spPr/>
        <p:txBody>
          <a:bodyPr/>
          <a:lstStyle/>
          <a:p>
            <a:fld id="{57CA7D08-0579-4975-899E-1F887E969F3B}" type="slidenum">
              <a:rPr lang="en-US" smtClean="0"/>
              <a:t>‹#›</a:t>
            </a:fld>
            <a:endParaRPr lang="en-US"/>
          </a:p>
        </p:txBody>
      </p:sp>
    </p:spTree>
    <p:extLst>
      <p:ext uri="{BB962C8B-B14F-4D97-AF65-F5344CB8AC3E}">
        <p14:creationId xmlns:p14="http://schemas.microsoft.com/office/powerpoint/2010/main" val="25759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9AD7-86EA-E84E-9AEB-3482610CDE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D3A704-13E7-818C-0706-20074DD61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9AFBA7-7EF1-6202-D4E9-B5B260E20B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CC56E6-D3E1-53A5-5A63-3775A568D9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D6C06C-2964-8245-A7C5-1877B33218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0EEB42-78DC-48E4-BFFE-EC9471300259}"/>
              </a:ext>
            </a:extLst>
          </p:cNvPr>
          <p:cNvSpPr>
            <a:spLocks noGrp="1"/>
          </p:cNvSpPr>
          <p:nvPr>
            <p:ph type="dt" sz="half" idx="10"/>
          </p:nvPr>
        </p:nvSpPr>
        <p:spPr/>
        <p:txBody>
          <a:bodyPr/>
          <a:lstStyle/>
          <a:p>
            <a:fld id="{47CAC993-02A5-4F51-8C63-F20E0FE25701}" type="datetimeFigureOut">
              <a:rPr lang="en-US" smtClean="0"/>
              <a:t>10/31/2024</a:t>
            </a:fld>
            <a:endParaRPr lang="en-US"/>
          </a:p>
        </p:txBody>
      </p:sp>
      <p:sp>
        <p:nvSpPr>
          <p:cNvPr id="8" name="Footer Placeholder 7">
            <a:extLst>
              <a:ext uri="{FF2B5EF4-FFF2-40B4-BE49-F238E27FC236}">
                <a16:creationId xmlns:a16="http://schemas.microsoft.com/office/drawing/2014/main" id="{AFACEFFB-53D4-AAB3-752D-91F6EFB365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C61D92-A7F5-BFF1-416E-FD2B8A4E1964}"/>
              </a:ext>
            </a:extLst>
          </p:cNvPr>
          <p:cNvSpPr>
            <a:spLocks noGrp="1"/>
          </p:cNvSpPr>
          <p:nvPr>
            <p:ph type="sldNum" sz="quarter" idx="12"/>
          </p:nvPr>
        </p:nvSpPr>
        <p:spPr/>
        <p:txBody>
          <a:bodyPr/>
          <a:lstStyle/>
          <a:p>
            <a:fld id="{57CA7D08-0579-4975-899E-1F887E969F3B}" type="slidenum">
              <a:rPr lang="en-US" smtClean="0"/>
              <a:t>‹#›</a:t>
            </a:fld>
            <a:endParaRPr lang="en-US"/>
          </a:p>
        </p:txBody>
      </p:sp>
    </p:spTree>
    <p:extLst>
      <p:ext uri="{BB962C8B-B14F-4D97-AF65-F5344CB8AC3E}">
        <p14:creationId xmlns:p14="http://schemas.microsoft.com/office/powerpoint/2010/main" val="136167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E98F-E7C9-3868-9741-CB12957992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9BCC72-91D1-52FA-7278-6763C136328C}"/>
              </a:ext>
            </a:extLst>
          </p:cNvPr>
          <p:cNvSpPr>
            <a:spLocks noGrp="1"/>
          </p:cNvSpPr>
          <p:nvPr>
            <p:ph type="dt" sz="half" idx="10"/>
          </p:nvPr>
        </p:nvSpPr>
        <p:spPr/>
        <p:txBody>
          <a:bodyPr/>
          <a:lstStyle/>
          <a:p>
            <a:fld id="{47CAC993-02A5-4F51-8C63-F20E0FE25701}" type="datetimeFigureOut">
              <a:rPr lang="en-US" smtClean="0"/>
              <a:t>10/31/2024</a:t>
            </a:fld>
            <a:endParaRPr lang="en-US"/>
          </a:p>
        </p:txBody>
      </p:sp>
      <p:sp>
        <p:nvSpPr>
          <p:cNvPr id="4" name="Footer Placeholder 3">
            <a:extLst>
              <a:ext uri="{FF2B5EF4-FFF2-40B4-BE49-F238E27FC236}">
                <a16:creationId xmlns:a16="http://schemas.microsoft.com/office/drawing/2014/main" id="{07434203-9A6C-21B5-6A5C-7075395E87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3C5668-9A35-E919-E43C-89CB0494F872}"/>
              </a:ext>
            </a:extLst>
          </p:cNvPr>
          <p:cNvSpPr>
            <a:spLocks noGrp="1"/>
          </p:cNvSpPr>
          <p:nvPr>
            <p:ph type="sldNum" sz="quarter" idx="12"/>
          </p:nvPr>
        </p:nvSpPr>
        <p:spPr/>
        <p:txBody>
          <a:bodyPr/>
          <a:lstStyle/>
          <a:p>
            <a:fld id="{57CA7D08-0579-4975-899E-1F887E969F3B}" type="slidenum">
              <a:rPr lang="en-US" smtClean="0"/>
              <a:t>‹#›</a:t>
            </a:fld>
            <a:endParaRPr lang="en-US"/>
          </a:p>
        </p:txBody>
      </p:sp>
    </p:spTree>
    <p:extLst>
      <p:ext uri="{BB962C8B-B14F-4D97-AF65-F5344CB8AC3E}">
        <p14:creationId xmlns:p14="http://schemas.microsoft.com/office/powerpoint/2010/main" val="1938981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57DC8F-7512-7961-24AD-2B42CA2762DD}"/>
              </a:ext>
            </a:extLst>
          </p:cNvPr>
          <p:cNvSpPr>
            <a:spLocks noGrp="1"/>
          </p:cNvSpPr>
          <p:nvPr>
            <p:ph type="dt" sz="half" idx="10"/>
          </p:nvPr>
        </p:nvSpPr>
        <p:spPr/>
        <p:txBody>
          <a:bodyPr/>
          <a:lstStyle/>
          <a:p>
            <a:fld id="{47CAC993-02A5-4F51-8C63-F20E0FE25701}" type="datetimeFigureOut">
              <a:rPr lang="en-US" smtClean="0"/>
              <a:t>10/31/2024</a:t>
            </a:fld>
            <a:endParaRPr lang="en-US"/>
          </a:p>
        </p:txBody>
      </p:sp>
      <p:sp>
        <p:nvSpPr>
          <p:cNvPr id="3" name="Footer Placeholder 2">
            <a:extLst>
              <a:ext uri="{FF2B5EF4-FFF2-40B4-BE49-F238E27FC236}">
                <a16:creationId xmlns:a16="http://schemas.microsoft.com/office/drawing/2014/main" id="{58A6088F-B73A-7FD5-641D-3722B5FC4D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DB064F-3FDA-55C1-CAA1-A95C3FB64C06}"/>
              </a:ext>
            </a:extLst>
          </p:cNvPr>
          <p:cNvSpPr>
            <a:spLocks noGrp="1"/>
          </p:cNvSpPr>
          <p:nvPr>
            <p:ph type="sldNum" sz="quarter" idx="12"/>
          </p:nvPr>
        </p:nvSpPr>
        <p:spPr/>
        <p:txBody>
          <a:bodyPr/>
          <a:lstStyle/>
          <a:p>
            <a:fld id="{57CA7D08-0579-4975-899E-1F887E969F3B}" type="slidenum">
              <a:rPr lang="en-US" smtClean="0"/>
              <a:t>‹#›</a:t>
            </a:fld>
            <a:endParaRPr lang="en-US"/>
          </a:p>
        </p:txBody>
      </p:sp>
    </p:spTree>
    <p:extLst>
      <p:ext uri="{BB962C8B-B14F-4D97-AF65-F5344CB8AC3E}">
        <p14:creationId xmlns:p14="http://schemas.microsoft.com/office/powerpoint/2010/main" val="241049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F5EB-59A0-D036-6A77-579E59EF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CEFA98-2B42-CA5F-1E0D-8F7CBB4CC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638C8-D914-8A9D-4BE5-2ED904639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A4080-E49C-1D6D-5B1E-61C8878461FD}"/>
              </a:ext>
            </a:extLst>
          </p:cNvPr>
          <p:cNvSpPr>
            <a:spLocks noGrp="1"/>
          </p:cNvSpPr>
          <p:nvPr>
            <p:ph type="dt" sz="half" idx="10"/>
          </p:nvPr>
        </p:nvSpPr>
        <p:spPr/>
        <p:txBody>
          <a:bodyPr/>
          <a:lstStyle/>
          <a:p>
            <a:fld id="{47CAC993-02A5-4F51-8C63-F20E0FE25701}" type="datetimeFigureOut">
              <a:rPr lang="en-US" smtClean="0"/>
              <a:t>10/31/2024</a:t>
            </a:fld>
            <a:endParaRPr lang="en-US"/>
          </a:p>
        </p:txBody>
      </p:sp>
      <p:sp>
        <p:nvSpPr>
          <p:cNvPr id="6" name="Footer Placeholder 5">
            <a:extLst>
              <a:ext uri="{FF2B5EF4-FFF2-40B4-BE49-F238E27FC236}">
                <a16:creationId xmlns:a16="http://schemas.microsoft.com/office/drawing/2014/main" id="{0A7841DF-3473-ED97-7E67-A89EE6875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49A9A-3919-2F0D-48F0-2487A1C244ED}"/>
              </a:ext>
            </a:extLst>
          </p:cNvPr>
          <p:cNvSpPr>
            <a:spLocks noGrp="1"/>
          </p:cNvSpPr>
          <p:nvPr>
            <p:ph type="sldNum" sz="quarter" idx="12"/>
          </p:nvPr>
        </p:nvSpPr>
        <p:spPr/>
        <p:txBody>
          <a:bodyPr/>
          <a:lstStyle/>
          <a:p>
            <a:fld id="{57CA7D08-0579-4975-899E-1F887E969F3B}" type="slidenum">
              <a:rPr lang="en-US" smtClean="0"/>
              <a:t>‹#›</a:t>
            </a:fld>
            <a:endParaRPr lang="en-US"/>
          </a:p>
        </p:txBody>
      </p:sp>
    </p:spTree>
    <p:extLst>
      <p:ext uri="{BB962C8B-B14F-4D97-AF65-F5344CB8AC3E}">
        <p14:creationId xmlns:p14="http://schemas.microsoft.com/office/powerpoint/2010/main" val="324648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AFA8-68E7-7EE5-8C42-D19A50978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F2C43-19BA-D281-8D9D-68A2AE7CD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C51F79-2315-7930-5524-5CC3A0A97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A255F-8DFB-5753-6E0A-27177850CA4D}"/>
              </a:ext>
            </a:extLst>
          </p:cNvPr>
          <p:cNvSpPr>
            <a:spLocks noGrp="1"/>
          </p:cNvSpPr>
          <p:nvPr>
            <p:ph type="dt" sz="half" idx="10"/>
          </p:nvPr>
        </p:nvSpPr>
        <p:spPr/>
        <p:txBody>
          <a:bodyPr/>
          <a:lstStyle/>
          <a:p>
            <a:fld id="{47CAC993-02A5-4F51-8C63-F20E0FE25701}" type="datetimeFigureOut">
              <a:rPr lang="en-US" smtClean="0"/>
              <a:t>10/31/2024</a:t>
            </a:fld>
            <a:endParaRPr lang="en-US"/>
          </a:p>
        </p:txBody>
      </p:sp>
      <p:sp>
        <p:nvSpPr>
          <p:cNvPr id="6" name="Footer Placeholder 5">
            <a:extLst>
              <a:ext uri="{FF2B5EF4-FFF2-40B4-BE49-F238E27FC236}">
                <a16:creationId xmlns:a16="http://schemas.microsoft.com/office/drawing/2014/main" id="{7C6DC88E-740C-CB93-7996-897DB6D30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82F6C-DB41-DF71-BF3B-DC1A7AE020B0}"/>
              </a:ext>
            </a:extLst>
          </p:cNvPr>
          <p:cNvSpPr>
            <a:spLocks noGrp="1"/>
          </p:cNvSpPr>
          <p:nvPr>
            <p:ph type="sldNum" sz="quarter" idx="12"/>
          </p:nvPr>
        </p:nvSpPr>
        <p:spPr/>
        <p:txBody>
          <a:bodyPr/>
          <a:lstStyle/>
          <a:p>
            <a:fld id="{57CA7D08-0579-4975-899E-1F887E969F3B}" type="slidenum">
              <a:rPr lang="en-US" smtClean="0"/>
              <a:t>‹#›</a:t>
            </a:fld>
            <a:endParaRPr lang="en-US"/>
          </a:p>
        </p:txBody>
      </p:sp>
    </p:spTree>
    <p:extLst>
      <p:ext uri="{BB962C8B-B14F-4D97-AF65-F5344CB8AC3E}">
        <p14:creationId xmlns:p14="http://schemas.microsoft.com/office/powerpoint/2010/main" val="132740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ACAF5-98E0-CB14-7D0C-FA49AC935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5B032-921A-4945-1E99-8FE1F6524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F51BC-EF83-844C-FC8F-3B7D96C30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CAC993-02A5-4F51-8C63-F20E0FE25701}" type="datetimeFigureOut">
              <a:rPr lang="en-US" smtClean="0"/>
              <a:t>10/31/2024</a:t>
            </a:fld>
            <a:endParaRPr lang="en-US"/>
          </a:p>
        </p:txBody>
      </p:sp>
      <p:sp>
        <p:nvSpPr>
          <p:cNvPr id="5" name="Footer Placeholder 4">
            <a:extLst>
              <a:ext uri="{FF2B5EF4-FFF2-40B4-BE49-F238E27FC236}">
                <a16:creationId xmlns:a16="http://schemas.microsoft.com/office/drawing/2014/main" id="{C0542073-3B26-DA06-77A8-3FE903D9D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6AC6E5-B378-F4E1-48EE-0AAF1A129B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CA7D08-0579-4975-899E-1F887E969F3B}" type="slidenum">
              <a:rPr lang="en-US" smtClean="0"/>
              <a:t>‹#›</a:t>
            </a:fld>
            <a:endParaRPr lang="en-US"/>
          </a:p>
        </p:txBody>
      </p:sp>
    </p:spTree>
    <p:extLst>
      <p:ext uri="{BB962C8B-B14F-4D97-AF65-F5344CB8AC3E}">
        <p14:creationId xmlns:p14="http://schemas.microsoft.com/office/powerpoint/2010/main" val="3959005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862F51B-89AA-464B-D13D-6F91986F70EC}"/>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SBDC Center Analysis Comparisons</a:t>
            </a:r>
          </a:p>
        </p:txBody>
      </p:sp>
    </p:spTree>
    <p:extLst>
      <p:ext uri="{BB962C8B-B14F-4D97-AF65-F5344CB8AC3E}">
        <p14:creationId xmlns:p14="http://schemas.microsoft.com/office/powerpoint/2010/main" val="326855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F4E6535-1E54-56F6-B88F-3E03AE20A263}"/>
              </a:ext>
            </a:extLst>
          </p:cNvPr>
          <p:cNvGraphicFramePr>
            <a:graphicFrameLocks noGrp="1"/>
          </p:cNvGraphicFramePr>
          <p:nvPr>
            <p:ph idx="1"/>
            <p:extLst>
              <p:ext uri="{D42A27DB-BD31-4B8C-83A1-F6EECF244321}">
                <p14:modId xmlns:p14="http://schemas.microsoft.com/office/powerpoint/2010/main" val="1797141215"/>
              </p:ext>
            </p:extLst>
          </p:nvPr>
        </p:nvGraphicFramePr>
        <p:xfrm>
          <a:off x="1275324" y="643466"/>
          <a:ext cx="9641355" cy="5571071"/>
        </p:xfrm>
        <a:graphic>
          <a:graphicData uri="http://schemas.openxmlformats.org/drawingml/2006/table">
            <a:tbl>
              <a:tblPr firstRow="1" bandRow="1">
                <a:noFill/>
                <a:tableStyleId>{5C22544A-7EE6-4342-B048-85BDC9FD1C3A}</a:tableStyleId>
              </a:tblPr>
              <a:tblGrid>
                <a:gridCol w="2876834">
                  <a:extLst>
                    <a:ext uri="{9D8B030D-6E8A-4147-A177-3AD203B41FA5}">
                      <a16:colId xmlns:a16="http://schemas.microsoft.com/office/drawing/2014/main" val="9877602"/>
                    </a:ext>
                  </a:extLst>
                </a:gridCol>
                <a:gridCol w="2750116">
                  <a:extLst>
                    <a:ext uri="{9D8B030D-6E8A-4147-A177-3AD203B41FA5}">
                      <a16:colId xmlns:a16="http://schemas.microsoft.com/office/drawing/2014/main" val="4118855078"/>
                    </a:ext>
                  </a:extLst>
                </a:gridCol>
                <a:gridCol w="2024950">
                  <a:extLst>
                    <a:ext uri="{9D8B030D-6E8A-4147-A177-3AD203B41FA5}">
                      <a16:colId xmlns:a16="http://schemas.microsoft.com/office/drawing/2014/main" val="3570246144"/>
                    </a:ext>
                  </a:extLst>
                </a:gridCol>
                <a:gridCol w="1989455">
                  <a:extLst>
                    <a:ext uri="{9D8B030D-6E8A-4147-A177-3AD203B41FA5}">
                      <a16:colId xmlns:a16="http://schemas.microsoft.com/office/drawing/2014/main" val="1519497594"/>
                    </a:ext>
                  </a:extLst>
                </a:gridCol>
              </a:tblGrid>
              <a:tr h="1219045">
                <a:tc>
                  <a:txBody>
                    <a:bodyPr/>
                    <a:lstStyle/>
                    <a:p>
                      <a:pPr algn="ctr" fontAlgn="t"/>
                      <a:r>
                        <a:rPr lang="en-US" sz="3100" b="0" u="none" strike="noStrike" cap="none" spc="0">
                          <a:solidFill>
                            <a:schemeClr val="tx1"/>
                          </a:solidFill>
                          <a:effectLst/>
                        </a:rPr>
                        <a:t>Center Number</a:t>
                      </a:r>
                      <a:endParaRPr lang="en-US" sz="3100" b="0" i="0" u="none" strike="noStrike" cap="none" spc="0">
                        <a:solidFill>
                          <a:schemeClr val="tx1"/>
                        </a:solidFill>
                        <a:effectLst/>
                        <a:latin typeface="Calibri" panose="020F0502020204030204" pitchFamily="34" charset="0"/>
                      </a:endParaRPr>
                    </a:p>
                  </a:txBody>
                  <a:tcPr marL="89599" marR="89599" marT="12444" marB="179198" anchor="b">
                    <a:lnL w="12700" cmpd="sng">
                      <a:noFill/>
                    </a:lnL>
                    <a:lnR w="12700" cmpd="sng">
                      <a:noFill/>
                    </a:lnR>
                    <a:lnT w="9525" cap="flat" cmpd="sng" algn="ctr">
                      <a:noFill/>
                      <a:prstDash val="solid"/>
                    </a:lnT>
                    <a:lnB w="38100" cmpd="sng">
                      <a:noFill/>
                    </a:lnB>
                    <a:noFill/>
                  </a:tcPr>
                </a:tc>
                <a:tc>
                  <a:txBody>
                    <a:bodyPr/>
                    <a:lstStyle/>
                    <a:p>
                      <a:pPr algn="ctr" fontAlgn="t"/>
                      <a:r>
                        <a:rPr lang="en-US" sz="3100" b="0" u="none" strike="noStrike" cap="none" spc="0">
                          <a:solidFill>
                            <a:schemeClr val="tx1"/>
                          </a:solidFill>
                          <a:effectLst/>
                        </a:rPr>
                        <a:t>Center Name</a:t>
                      </a:r>
                      <a:endParaRPr lang="en-US" sz="3100" b="0" i="0" u="none" strike="noStrike" cap="none" spc="0">
                        <a:solidFill>
                          <a:schemeClr val="tx1"/>
                        </a:solidFill>
                        <a:effectLst/>
                        <a:latin typeface="Calibri" panose="020F0502020204030204" pitchFamily="34" charset="0"/>
                      </a:endParaRPr>
                    </a:p>
                  </a:txBody>
                  <a:tcPr marL="89599" marR="89599" marT="12444" marB="179198" anchor="b">
                    <a:lnL w="12700" cmpd="sng">
                      <a:noFill/>
                    </a:lnL>
                    <a:lnR w="12700" cmpd="sng">
                      <a:noFill/>
                    </a:lnR>
                    <a:lnT w="9525" cap="flat" cmpd="sng" algn="ctr">
                      <a:noFill/>
                      <a:prstDash val="solid"/>
                    </a:lnT>
                    <a:lnB w="38100" cmpd="sng">
                      <a:noFill/>
                    </a:lnB>
                    <a:noFill/>
                  </a:tcPr>
                </a:tc>
                <a:tc>
                  <a:txBody>
                    <a:bodyPr/>
                    <a:lstStyle/>
                    <a:p>
                      <a:pPr algn="ctr" fontAlgn="t"/>
                      <a:r>
                        <a:rPr lang="en-US" sz="3100" b="0" u="none" strike="noStrike" cap="none" spc="0">
                          <a:solidFill>
                            <a:schemeClr val="tx1"/>
                          </a:solidFill>
                          <a:effectLst/>
                        </a:rPr>
                        <a:t>Total Staff</a:t>
                      </a:r>
                      <a:endParaRPr lang="en-US" sz="3100" b="0" i="0" u="none" strike="noStrike" cap="none" spc="0">
                        <a:solidFill>
                          <a:schemeClr val="tx1"/>
                        </a:solidFill>
                        <a:effectLst/>
                        <a:latin typeface="Calibri" panose="020F0502020204030204" pitchFamily="34" charset="0"/>
                      </a:endParaRPr>
                    </a:p>
                  </a:txBody>
                  <a:tcPr marL="89599" marR="89599" marT="12444" marB="179198" anchor="b">
                    <a:lnL w="12700" cmpd="sng">
                      <a:noFill/>
                    </a:lnL>
                    <a:lnR w="12700" cmpd="sng">
                      <a:noFill/>
                    </a:lnR>
                    <a:lnT w="9525" cap="flat" cmpd="sng" algn="ctr">
                      <a:noFill/>
                      <a:prstDash val="solid"/>
                    </a:lnT>
                    <a:lnB w="38100" cmpd="sng">
                      <a:noFill/>
                    </a:lnB>
                    <a:noFill/>
                  </a:tcPr>
                </a:tc>
                <a:tc>
                  <a:txBody>
                    <a:bodyPr/>
                    <a:lstStyle/>
                    <a:p>
                      <a:pPr algn="ctr" fontAlgn="t"/>
                      <a:r>
                        <a:rPr lang="en-US" sz="3100" b="0" u="none" strike="noStrike" cap="none" spc="0">
                          <a:solidFill>
                            <a:schemeClr val="tx1"/>
                          </a:solidFill>
                          <a:effectLst/>
                        </a:rPr>
                        <a:t>Ideal Staff</a:t>
                      </a:r>
                      <a:endParaRPr lang="en-US" sz="3100" b="0" i="0" u="none" strike="noStrike" cap="none" spc="0">
                        <a:solidFill>
                          <a:schemeClr val="tx1"/>
                        </a:solidFill>
                        <a:effectLst/>
                        <a:latin typeface="Calibri" panose="020F0502020204030204" pitchFamily="34" charset="0"/>
                      </a:endParaRPr>
                    </a:p>
                  </a:txBody>
                  <a:tcPr marL="89599" marR="89599" marT="12444" marB="17919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496780239"/>
                  </a:ext>
                </a:extLst>
              </a:tr>
              <a:tr h="621718">
                <a:tc>
                  <a:txBody>
                    <a:bodyPr/>
                    <a:lstStyle/>
                    <a:p>
                      <a:pPr algn="r" fontAlgn="b"/>
                      <a:r>
                        <a:rPr lang="en-US" sz="2400" u="none" strike="noStrike" cap="none" spc="0">
                          <a:solidFill>
                            <a:schemeClr val="tx1"/>
                          </a:solidFill>
                          <a:effectLst/>
                        </a:rPr>
                        <a:t>1</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l" fontAlgn="b"/>
                      <a:r>
                        <a:rPr lang="en-US" sz="2400" u="none" strike="noStrike" cap="none" spc="0">
                          <a:solidFill>
                            <a:schemeClr val="tx1"/>
                          </a:solidFill>
                          <a:effectLst/>
                        </a:rPr>
                        <a:t>Omaha</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r" fontAlgn="b"/>
                      <a:r>
                        <a:rPr lang="en-US" sz="2400" u="none" strike="noStrike" cap="none" spc="0">
                          <a:solidFill>
                            <a:schemeClr val="tx1"/>
                          </a:solidFill>
                          <a:effectLst/>
                        </a:rPr>
                        <a:t>5</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r" fontAlgn="b"/>
                      <a:r>
                        <a:rPr lang="en-US" sz="2400" u="none" strike="noStrike" cap="none" spc="0">
                          <a:solidFill>
                            <a:schemeClr val="tx1"/>
                          </a:solidFill>
                          <a:effectLst/>
                        </a:rPr>
                        <a:t>4.9</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val="1463837052"/>
                  </a:ext>
                </a:extLst>
              </a:tr>
              <a:tr h="621718">
                <a:tc>
                  <a:txBody>
                    <a:bodyPr/>
                    <a:lstStyle/>
                    <a:p>
                      <a:pPr algn="r" fontAlgn="b"/>
                      <a:r>
                        <a:rPr lang="en-US" sz="2400" u="none" strike="noStrike" cap="none" spc="0" dirty="0">
                          <a:solidFill>
                            <a:schemeClr val="tx1"/>
                          </a:solidFill>
                          <a:effectLst/>
                        </a:rPr>
                        <a:t>2</a:t>
                      </a:r>
                      <a:endParaRPr lang="en-US" sz="2400" b="0" i="0" u="none" strike="noStrike" cap="none" spc="0" dirty="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b"/>
                      <a:r>
                        <a:rPr lang="en-US" sz="2400" u="none" strike="noStrike" cap="none" spc="0">
                          <a:solidFill>
                            <a:schemeClr val="tx1"/>
                          </a:solidFill>
                          <a:effectLst/>
                        </a:rPr>
                        <a:t>Lincoln</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b"/>
                      <a:r>
                        <a:rPr lang="en-US" sz="2400" u="none" strike="noStrike" cap="none" spc="0">
                          <a:solidFill>
                            <a:schemeClr val="tx1"/>
                          </a:solidFill>
                          <a:effectLst/>
                        </a:rPr>
                        <a:t>1.5</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b"/>
                      <a:r>
                        <a:rPr lang="en-US" sz="2400" u="none" strike="noStrike" cap="none" spc="0">
                          <a:solidFill>
                            <a:schemeClr val="tx1"/>
                          </a:solidFill>
                          <a:effectLst/>
                        </a:rPr>
                        <a:t>2.2</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562591436"/>
                  </a:ext>
                </a:extLst>
              </a:tr>
              <a:tr h="621718">
                <a:tc>
                  <a:txBody>
                    <a:bodyPr/>
                    <a:lstStyle/>
                    <a:p>
                      <a:pPr algn="r" fontAlgn="b"/>
                      <a:r>
                        <a:rPr lang="en-US" sz="2400" u="none" strike="noStrike" cap="none" spc="0">
                          <a:solidFill>
                            <a:schemeClr val="tx1"/>
                          </a:solidFill>
                          <a:effectLst/>
                        </a:rPr>
                        <a:t>3</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b"/>
                      <a:r>
                        <a:rPr lang="en-US" sz="2400" u="none" strike="noStrike" cap="none" spc="0">
                          <a:solidFill>
                            <a:schemeClr val="tx1"/>
                          </a:solidFill>
                          <a:effectLst/>
                        </a:rPr>
                        <a:t>Kearney</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b"/>
                      <a:r>
                        <a:rPr lang="en-US" sz="2400" u="none" strike="noStrike" cap="none" spc="0">
                          <a:solidFill>
                            <a:schemeClr val="tx1"/>
                          </a:solidFill>
                          <a:effectLst/>
                        </a:rPr>
                        <a:t>1</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b"/>
                      <a:r>
                        <a:rPr lang="en-US" sz="2400" u="none" strike="noStrike" cap="none" spc="0">
                          <a:solidFill>
                            <a:schemeClr val="tx1"/>
                          </a:solidFill>
                          <a:effectLst/>
                        </a:rPr>
                        <a:t>1.3</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682878251"/>
                  </a:ext>
                </a:extLst>
              </a:tr>
              <a:tr h="621718">
                <a:tc>
                  <a:txBody>
                    <a:bodyPr/>
                    <a:lstStyle/>
                    <a:p>
                      <a:pPr algn="r" fontAlgn="b"/>
                      <a:r>
                        <a:rPr lang="en-US" sz="2400" u="none" strike="noStrike" cap="none" spc="0">
                          <a:solidFill>
                            <a:schemeClr val="tx1"/>
                          </a:solidFill>
                          <a:effectLst/>
                        </a:rPr>
                        <a:t>4</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b"/>
                      <a:r>
                        <a:rPr lang="en-US" sz="2400" u="none" strike="noStrike" cap="none" spc="0" dirty="0">
                          <a:solidFill>
                            <a:schemeClr val="tx1"/>
                          </a:solidFill>
                          <a:effectLst/>
                        </a:rPr>
                        <a:t>Wayne</a:t>
                      </a:r>
                      <a:endParaRPr lang="en-US" sz="2400" b="0" i="0" u="none" strike="noStrike" cap="none" spc="0" dirty="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b"/>
                      <a:r>
                        <a:rPr lang="en-US" sz="2400" u="none" strike="noStrike" cap="none" spc="0">
                          <a:solidFill>
                            <a:schemeClr val="tx1"/>
                          </a:solidFill>
                          <a:effectLst/>
                        </a:rPr>
                        <a:t>1</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b"/>
                      <a:r>
                        <a:rPr lang="en-US" sz="2400" u="none" strike="noStrike" cap="none" spc="0">
                          <a:solidFill>
                            <a:schemeClr val="tx1"/>
                          </a:solidFill>
                          <a:effectLst/>
                        </a:rPr>
                        <a:t>1.6</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663092462"/>
                  </a:ext>
                </a:extLst>
              </a:tr>
              <a:tr h="621718">
                <a:tc>
                  <a:txBody>
                    <a:bodyPr/>
                    <a:lstStyle/>
                    <a:p>
                      <a:pPr algn="r" fontAlgn="b"/>
                      <a:r>
                        <a:rPr lang="en-US" sz="2400" u="none" strike="noStrike" cap="none" spc="0">
                          <a:solidFill>
                            <a:schemeClr val="tx1"/>
                          </a:solidFill>
                          <a:effectLst/>
                        </a:rPr>
                        <a:t>5</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b"/>
                      <a:r>
                        <a:rPr lang="en-US" sz="2400" u="none" strike="noStrike" cap="none" spc="0">
                          <a:solidFill>
                            <a:schemeClr val="tx1"/>
                          </a:solidFill>
                          <a:effectLst/>
                        </a:rPr>
                        <a:t>North Platte</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b"/>
                      <a:r>
                        <a:rPr lang="en-US" sz="2400" u="none" strike="noStrike" cap="none" spc="0">
                          <a:solidFill>
                            <a:schemeClr val="tx1"/>
                          </a:solidFill>
                          <a:effectLst/>
                        </a:rPr>
                        <a:t>1</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r" fontAlgn="b"/>
                      <a:r>
                        <a:rPr lang="en-US" sz="2400" u="none" strike="noStrike" cap="none" spc="0">
                          <a:solidFill>
                            <a:schemeClr val="tx1"/>
                          </a:solidFill>
                          <a:effectLst/>
                        </a:rPr>
                        <a:t>1.0</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449857107"/>
                  </a:ext>
                </a:extLst>
              </a:tr>
              <a:tr h="621718">
                <a:tc>
                  <a:txBody>
                    <a:bodyPr/>
                    <a:lstStyle/>
                    <a:p>
                      <a:pPr algn="r" fontAlgn="b"/>
                      <a:r>
                        <a:rPr lang="en-US" sz="2400" u="none" strike="noStrike" cap="none" spc="0">
                          <a:solidFill>
                            <a:schemeClr val="tx1"/>
                          </a:solidFill>
                          <a:effectLst/>
                        </a:rPr>
                        <a:t>6</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b"/>
                      <a:r>
                        <a:rPr lang="en-US" sz="2400" u="none" strike="noStrike" cap="none" spc="0">
                          <a:solidFill>
                            <a:schemeClr val="tx1"/>
                          </a:solidFill>
                          <a:effectLst/>
                        </a:rPr>
                        <a:t>Scottsbluff</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b"/>
                      <a:r>
                        <a:rPr lang="en-US" sz="2400" u="none" strike="noStrike" cap="none" spc="0">
                          <a:solidFill>
                            <a:schemeClr val="tx1"/>
                          </a:solidFill>
                          <a:effectLst/>
                        </a:rPr>
                        <a:t>1</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r" fontAlgn="b"/>
                      <a:r>
                        <a:rPr lang="en-US" sz="2400" u="none" strike="noStrike" cap="none" spc="0">
                          <a:solidFill>
                            <a:schemeClr val="tx1"/>
                          </a:solidFill>
                          <a:effectLst/>
                        </a:rPr>
                        <a:t>1.0</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169940255"/>
                  </a:ext>
                </a:extLst>
              </a:tr>
              <a:tr h="621718">
                <a:tc>
                  <a:txBody>
                    <a:bodyPr/>
                    <a:lstStyle/>
                    <a:p>
                      <a:pPr algn="r" fontAlgn="b"/>
                      <a:r>
                        <a:rPr lang="en-US" sz="2400" u="none" strike="noStrike" cap="none" spc="0">
                          <a:solidFill>
                            <a:schemeClr val="tx1"/>
                          </a:solidFill>
                          <a:effectLst/>
                        </a:rPr>
                        <a:t>7</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2400" u="none" strike="noStrike" cap="none" spc="0">
                          <a:solidFill>
                            <a:schemeClr val="tx1"/>
                          </a:solidFill>
                          <a:effectLst/>
                        </a:rPr>
                        <a:t>Chadron</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2400" u="none" strike="noStrike" cap="none" spc="0">
                          <a:solidFill>
                            <a:schemeClr val="tx1"/>
                          </a:solidFill>
                          <a:effectLst/>
                        </a:rPr>
                        <a:t>1.5</a:t>
                      </a:r>
                      <a:endParaRPr lang="en-US" sz="2400" b="0" i="0" u="none" strike="noStrike" cap="none" spc="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2400" u="none" strike="noStrike" cap="none" spc="0" dirty="0">
                          <a:solidFill>
                            <a:schemeClr val="tx1"/>
                          </a:solidFill>
                          <a:effectLst/>
                        </a:rPr>
                        <a:t>1.4</a:t>
                      </a:r>
                      <a:endParaRPr lang="en-US" sz="2400" b="0" i="0" u="none" strike="noStrike" cap="none" spc="0" dirty="0">
                        <a:solidFill>
                          <a:schemeClr val="tx1"/>
                        </a:solidFill>
                        <a:effectLst/>
                        <a:latin typeface="Calibri" panose="020F0502020204030204" pitchFamily="34" charset="0"/>
                      </a:endParaRPr>
                    </a:p>
                  </a:txBody>
                  <a:tcPr marL="89599" marR="89599" marT="12444" marB="179198"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60166269"/>
                  </a:ext>
                </a:extLst>
              </a:tr>
            </a:tbl>
          </a:graphicData>
        </a:graphic>
      </p:graphicFrame>
    </p:spTree>
    <p:extLst>
      <p:ext uri="{BB962C8B-B14F-4D97-AF65-F5344CB8AC3E}">
        <p14:creationId xmlns:p14="http://schemas.microsoft.com/office/powerpoint/2010/main" val="608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Content Placeholder 12" descr="A graph with a line going up&#10;&#10;Description automatically generated">
            <a:extLst>
              <a:ext uri="{FF2B5EF4-FFF2-40B4-BE49-F238E27FC236}">
                <a16:creationId xmlns:a16="http://schemas.microsoft.com/office/drawing/2014/main" id="{22B9961F-135D-7CE7-08DC-BC4C76BD2B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4632" y="2370791"/>
            <a:ext cx="3517119" cy="2110271"/>
          </a:xfrm>
          <a:prstGeom prst="rect">
            <a:avLst/>
          </a:prstGeom>
        </p:spPr>
      </p:pic>
      <p:cxnSp>
        <p:nvCxnSpPr>
          <p:cNvPr id="22" name="Straight Connector 21">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7" name="Picture 16" descr="A graph with a line going up&#10;&#10;Description automatically generated">
            <a:extLst>
              <a:ext uri="{FF2B5EF4-FFF2-40B4-BE49-F238E27FC236}">
                <a16:creationId xmlns:a16="http://schemas.microsoft.com/office/drawing/2014/main" id="{63257C03-B60A-BAFA-F071-ADD26837D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676" y="2364724"/>
            <a:ext cx="3537345" cy="2122406"/>
          </a:xfrm>
          <a:prstGeom prst="rect">
            <a:avLst/>
          </a:prstGeom>
        </p:spPr>
      </p:pic>
      <p:cxnSp>
        <p:nvCxnSpPr>
          <p:cNvPr id="24" name="Straight Connector 23">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5" name="Picture 14" descr="A graph with a line&#10;&#10;Description automatically generated">
            <a:extLst>
              <a:ext uri="{FF2B5EF4-FFF2-40B4-BE49-F238E27FC236}">
                <a16:creationId xmlns:a16="http://schemas.microsoft.com/office/drawing/2014/main" id="{A977CC43-F6B4-E728-D58E-9CBD80ED7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2336" y="2370792"/>
            <a:ext cx="3517120" cy="2110271"/>
          </a:xfrm>
          <a:prstGeom prst="rect">
            <a:avLst/>
          </a:prstGeom>
        </p:spPr>
      </p:pic>
    </p:spTree>
    <p:extLst>
      <p:ext uri="{BB962C8B-B14F-4D97-AF65-F5344CB8AC3E}">
        <p14:creationId xmlns:p14="http://schemas.microsoft.com/office/powerpoint/2010/main" val="118936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DD9C637-4761-50AA-B6E2-58C7F54D89D5}"/>
              </a:ext>
            </a:extLst>
          </p:cNvPr>
          <p:cNvGraphicFramePr>
            <a:graphicFrameLocks noGrp="1"/>
          </p:cNvGraphicFramePr>
          <p:nvPr>
            <p:ph idx="1"/>
            <p:extLst>
              <p:ext uri="{D42A27DB-BD31-4B8C-83A1-F6EECF244321}">
                <p14:modId xmlns:p14="http://schemas.microsoft.com/office/powerpoint/2010/main" val="564643286"/>
              </p:ext>
            </p:extLst>
          </p:nvPr>
        </p:nvGraphicFramePr>
        <p:xfrm>
          <a:off x="457200" y="1102995"/>
          <a:ext cx="11277603" cy="4652016"/>
        </p:xfrm>
        <a:graphic>
          <a:graphicData uri="http://schemas.openxmlformats.org/drawingml/2006/table">
            <a:tbl>
              <a:tblPr firstRow="1" bandRow="1">
                <a:tableStyleId>{5C22544A-7EE6-4342-B048-85BDC9FD1C3A}</a:tableStyleId>
              </a:tblPr>
              <a:tblGrid>
                <a:gridCol w="939638">
                  <a:extLst>
                    <a:ext uri="{9D8B030D-6E8A-4147-A177-3AD203B41FA5}">
                      <a16:colId xmlns:a16="http://schemas.microsoft.com/office/drawing/2014/main" val="3043395055"/>
                    </a:ext>
                  </a:extLst>
                </a:gridCol>
                <a:gridCol w="1174428">
                  <a:extLst>
                    <a:ext uri="{9D8B030D-6E8A-4147-A177-3AD203B41FA5}">
                      <a16:colId xmlns:a16="http://schemas.microsoft.com/office/drawing/2014/main" val="3136725638"/>
                    </a:ext>
                  </a:extLst>
                </a:gridCol>
                <a:gridCol w="666122">
                  <a:extLst>
                    <a:ext uri="{9D8B030D-6E8A-4147-A177-3AD203B41FA5}">
                      <a16:colId xmlns:a16="http://schemas.microsoft.com/office/drawing/2014/main" val="1498959456"/>
                    </a:ext>
                  </a:extLst>
                </a:gridCol>
                <a:gridCol w="2980122">
                  <a:extLst>
                    <a:ext uri="{9D8B030D-6E8A-4147-A177-3AD203B41FA5}">
                      <a16:colId xmlns:a16="http://schemas.microsoft.com/office/drawing/2014/main" val="1581848904"/>
                    </a:ext>
                  </a:extLst>
                </a:gridCol>
                <a:gridCol w="3444858">
                  <a:extLst>
                    <a:ext uri="{9D8B030D-6E8A-4147-A177-3AD203B41FA5}">
                      <a16:colId xmlns:a16="http://schemas.microsoft.com/office/drawing/2014/main" val="1634814011"/>
                    </a:ext>
                  </a:extLst>
                </a:gridCol>
                <a:gridCol w="2072435">
                  <a:extLst>
                    <a:ext uri="{9D8B030D-6E8A-4147-A177-3AD203B41FA5}">
                      <a16:colId xmlns:a16="http://schemas.microsoft.com/office/drawing/2014/main" val="2899665409"/>
                    </a:ext>
                  </a:extLst>
                </a:gridCol>
              </a:tblGrid>
              <a:tr h="581502">
                <a:tc>
                  <a:txBody>
                    <a:bodyPr/>
                    <a:lstStyle/>
                    <a:p>
                      <a:pPr algn="ctr" fontAlgn="t"/>
                      <a:r>
                        <a:rPr lang="en-US" sz="1700" u="none" strike="noStrike" dirty="0">
                          <a:effectLst/>
                        </a:rPr>
                        <a:t>Center Number</a:t>
                      </a:r>
                      <a:endParaRPr lang="en-US" sz="1700" b="1" i="0" u="none" strike="noStrike" dirty="0">
                        <a:solidFill>
                          <a:srgbClr val="000000"/>
                        </a:solidFill>
                        <a:effectLst/>
                        <a:latin typeface="Calibri" panose="020F0502020204030204" pitchFamily="34" charset="0"/>
                      </a:endParaRPr>
                    </a:p>
                  </a:txBody>
                  <a:tcPr marL="14523" marR="14523" marT="14523" marB="0"/>
                </a:tc>
                <a:tc>
                  <a:txBody>
                    <a:bodyPr/>
                    <a:lstStyle/>
                    <a:p>
                      <a:pPr algn="ctr" fontAlgn="t"/>
                      <a:r>
                        <a:rPr lang="en-US" sz="1700" u="none" strike="noStrike">
                          <a:effectLst/>
                        </a:rPr>
                        <a:t>Center Name</a:t>
                      </a:r>
                      <a:endParaRPr lang="en-US" sz="1700" b="1" i="0" u="none" strike="noStrike">
                        <a:solidFill>
                          <a:srgbClr val="000000"/>
                        </a:solidFill>
                        <a:effectLst/>
                        <a:latin typeface="Calibri" panose="020F0502020204030204" pitchFamily="34" charset="0"/>
                      </a:endParaRPr>
                    </a:p>
                  </a:txBody>
                  <a:tcPr marL="14523" marR="14523" marT="14523" marB="0"/>
                </a:tc>
                <a:tc>
                  <a:txBody>
                    <a:bodyPr/>
                    <a:lstStyle/>
                    <a:p>
                      <a:pPr algn="ctr" fontAlgn="t"/>
                      <a:r>
                        <a:rPr lang="en-US" sz="1700" u="none" strike="noStrike">
                          <a:effectLst/>
                        </a:rPr>
                        <a:t>Total Staff</a:t>
                      </a:r>
                      <a:endParaRPr lang="en-US" sz="1700" b="1" i="0" u="none" strike="noStrike">
                        <a:solidFill>
                          <a:srgbClr val="000000"/>
                        </a:solidFill>
                        <a:effectLst/>
                        <a:latin typeface="Calibri" panose="020F0502020204030204" pitchFamily="34" charset="0"/>
                      </a:endParaRPr>
                    </a:p>
                  </a:txBody>
                  <a:tcPr marL="14523" marR="14523" marT="14523" marB="0"/>
                </a:tc>
                <a:tc>
                  <a:txBody>
                    <a:bodyPr/>
                    <a:lstStyle/>
                    <a:p>
                      <a:pPr algn="ctr" fontAlgn="t"/>
                      <a:r>
                        <a:rPr lang="en-US" sz="1700" u="none" strike="noStrike">
                          <a:effectLst/>
                        </a:rPr>
                        <a:t> Predicted Counseling Time </a:t>
                      </a:r>
                      <a:endParaRPr lang="en-US" sz="1700" b="1" i="0" u="none" strike="noStrike">
                        <a:solidFill>
                          <a:srgbClr val="000000"/>
                        </a:solidFill>
                        <a:effectLst/>
                        <a:latin typeface="Calibri" panose="020F0502020204030204" pitchFamily="34" charset="0"/>
                      </a:endParaRPr>
                    </a:p>
                  </a:txBody>
                  <a:tcPr marL="14523" marR="14523" marT="14523" marB="0"/>
                </a:tc>
                <a:tc>
                  <a:txBody>
                    <a:bodyPr/>
                    <a:lstStyle/>
                    <a:p>
                      <a:pPr algn="ctr" fontAlgn="t"/>
                      <a:r>
                        <a:rPr lang="en-US" sz="1700" u="none" strike="noStrike">
                          <a:effectLst/>
                        </a:rPr>
                        <a:t> Expected Hours per Consultant </a:t>
                      </a:r>
                      <a:endParaRPr lang="en-US" sz="1700" b="1" i="0" u="none" strike="noStrike">
                        <a:solidFill>
                          <a:srgbClr val="000000"/>
                        </a:solidFill>
                        <a:effectLst/>
                        <a:latin typeface="Calibri" panose="020F0502020204030204" pitchFamily="34" charset="0"/>
                      </a:endParaRPr>
                    </a:p>
                  </a:txBody>
                  <a:tcPr marL="14523" marR="14523" marT="14523" marB="0"/>
                </a:tc>
                <a:tc>
                  <a:txBody>
                    <a:bodyPr/>
                    <a:lstStyle/>
                    <a:p>
                      <a:pPr algn="ctr" fontAlgn="t"/>
                      <a:r>
                        <a:rPr lang="en-US" sz="1700" u="none" strike="noStrike">
                          <a:effectLst/>
                        </a:rPr>
                        <a:t>Expected Hours per Client</a:t>
                      </a:r>
                      <a:endParaRPr lang="en-US" sz="1700" b="1" i="0" u="none" strike="noStrike">
                        <a:solidFill>
                          <a:srgbClr val="000000"/>
                        </a:solidFill>
                        <a:effectLst/>
                        <a:latin typeface="Calibri" panose="020F0502020204030204" pitchFamily="34" charset="0"/>
                      </a:endParaRPr>
                    </a:p>
                  </a:txBody>
                  <a:tcPr marL="14523" marR="14523" marT="14523" marB="0"/>
                </a:tc>
                <a:extLst>
                  <a:ext uri="{0D108BD9-81ED-4DB2-BD59-A6C34878D82A}">
                    <a16:rowId xmlns:a16="http://schemas.microsoft.com/office/drawing/2014/main" val="3311808808"/>
                  </a:ext>
                </a:extLst>
              </a:tr>
              <a:tr h="581502">
                <a:tc>
                  <a:txBody>
                    <a:bodyPr/>
                    <a:lstStyle/>
                    <a:p>
                      <a:pPr algn="r" fontAlgn="b"/>
                      <a:r>
                        <a:rPr lang="en-US" sz="1700" u="none" strike="noStrike" dirty="0">
                          <a:effectLst/>
                        </a:rPr>
                        <a:t>1</a:t>
                      </a:r>
                      <a:endParaRPr lang="en-US" sz="1700" b="0" i="0" u="none" strike="noStrike" dirty="0">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Omaha</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5</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1,540.4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308.1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3.6</a:t>
                      </a:r>
                      <a:endParaRPr lang="en-US" sz="1700" b="0" i="0" u="none" strike="noStrike">
                        <a:solidFill>
                          <a:srgbClr val="000000"/>
                        </a:solidFill>
                        <a:effectLst/>
                        <a:latin typeface="Calibri" panose="020F0502020204030204" pitchFamily="34" charset="0"/>
                      </a:endParaRPr>
                    </a:p>
                  </a:txBody>
                  <a:tcPr marL="14523" marR="14523" marT="14523" marB="0" anchor="b"/>
                </a:tc>
                <a:extLst>
                  <a:ext uri="{0D108BD9-81ED-4DB2-BD59-A6C34878D82A}">
                    <a16:rowId xmlns:a16="http://schemas.microsoft.com/office/drawing/2014/main" val="1719769893"/>
                  </a:ext>
                </a:extLst>
              </a:tr>
              <a:tr h="581502">
                <a:tc>
                  <a:txBody>
                    <a:bodyPr/>
                    <a:lstStyle/>
                    <a:p>
                      <a:pPr algn="r" fontAlgn="b"/>
                      <a:r>
                        <a:rPr lang="en-US" sz="1700" u="none" strike="noStrike">
                          <a:effectLst/>
                        </a:rPr>
                        <a:t>2</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Lincoln</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1.5</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919.2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612.8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8.7</a:t>
                      </a:r>
                      <a:endParaRPr lang="en-US" sz="1700" b="0" i="0" u="none" strike="noStrike">
                        <a:solidFill>
                          <a:srgbClr val="000000"/>
                        </a:solidFill>
                        <a:effectLst/>
                        <a:latin typeface="Calibri" panose="020F0502020204030204" pitchFamily="34" charset="0"/>
                      </a:endParaRPr>
                    </a:p>
                  </a:txBody>
                  <a:tcPr marL="14523" marR="14523" marT="14523" marB="0" anchor="b"/>
                </a:tc>
                <a:extLst>
                  <a:ext uri="{0D108BD9-81ED-4DB2-BD59-A6C34878D82A}">
                    <a16:rowId xmlns:a16="http://schemas.microsoft.com/office/drawing/2014/main" val="1872743248"/>
                  </a:ext>
                </a:extLst>
              </a:tr>
              <a:tr h="581502">
                <a:tc>
                  <a:txBody>
                    <a:bodyPr/>
                    <a:lstStyle/>
                    <a:p>
                      <a:pPr algn="r" fontAlgn="b"/>
                      <a:r>
                        <a:rPr lang="en-US" sz="1700" u="none" strike="noStrike">
                          <a:effectLst/>
                        </a:rPr>
                        <a:t>3</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Kearney</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1</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515.0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515.0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6.2</a:t>
                      </a:r>
                      <a:endParaRPr lang="en-US" sz="1700" b="0" i="0" u="none" strike="noStrike">
                        <a:solidFill>
                          <a:srgbClr val="000000"/>
                        </a:solidFill>
                        <a:effectLst/>
                        <a:latin typeface="Calibri" panose="020F0502020204030204" pitchFamily="34" charset="0"/>
                      </a:endParaRPr>
                    </a:p>
                  </a:txBody>
                  <a:tcPr marL="14523" marR="14523" marT="14523" marB="0" anchor="b"/>
                </a:tc>
                <a:extLst>
                  <a:ext uri="{0D108BD9-81ED-4DB2-BD59-A6C34878D82A}">
                    <a16:rowId xmlns:a16="http://schemas.microsoft.com/office/drawing/2014/main" val="144299133"/>
                  </a:ext>
                </a:extLst>
              </a:tr>
              <a:tr h="581502">
                <a:tc>
                  <a:txBody>
                    <a:bodyPr/>
                    <a:lstStyle/>
                    <a:p>
                      <a:pPr algn="r" fontAlgn="b"/>
                      <a:r>
                        <a:rPr lang="en-US" sz="1700" u="none" strike="noStrike">
                          <a:effectLst/>
                        </a:rPr>
                        <a:t>4</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Wayne</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1</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488.5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488.5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5.7</a:t>
                      </a:r>
                      <a:endParaRPr lang="en-US" sz="1700" b="0" i="0" u="none" strike="noStrike">
                        <a:solidFill>
                          <a:srgbClr val="000000"/>
                        </a:solidFill>
                        <a:effectLst/>
                        <a:latin typeface="Calibri" panose="020F0502020204030204" pitchFamily="34" charset="0"/>
                      </a:endParaRPr>
                    </a:p>
                  </a:txBody>
                  <a:tcPr marL="14523" marR="14523" marT="14523" marB="0" anchor="b"/>
                </a:tc>
                <a:extLst>
                  <a:ext uri="{0D108BD9-81ED-4DB2-BD59-A6C34878D82A}">
                    <a16:rowId xmlns:a16="http://schemas.microsoft.com/office/drawing/2014/main" val="3953902763"/>
                  </a:ext>
                </a:extLst>
              </a:tr>
              <a:tr h="581502">
                <a:tc>
                  <a:txBody>
                    <a:bodyPr/>
                    <a:lstStyle/>
                    <a:p>
                      <a:pPr algn="r" fontAlgn="b"/>
                      <a:r>
                        <a:rPr lang="en-US" sz="1700" u="none" strike="noStrike">
                          <a:effectLst/>
                        </a:rPr>
                        <a:t>5</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North Platte</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1</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140.7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140.7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3.5</a:t>
                      </a:r>
                      <a:endParaRPr lang="en-US" sz="1700" b="0" i="0" u="none" strike="noStrike">
                        <a:solidFill>
                          <a:srgbClr val="000000"/>
                        </a:solidFill>
                        <a:effectLst/>
                        <a:latin typeface="Calibri" panose="020F0502020204030204" pitchFamily="34" charset="0"/>
                      </a:endParaRPr>
                    </a:p>
                  </a:txBody>
                  <a:tcPr marL="14523" marR="14523" marT="14523" marB="0" anchor="b"/>
                </a:tc>
                <a:extLst>
                  <a:ext uri="{0D108BD9-81ED-4DB2-BD59-A6C34878D82A}">
                    <a16:rowId xmlns:a16="http://schemas.microsoft.com/office/drawing/2014/main" val="3819584940"/>
                  </a:ext>
                </a:extLst>
              </a:tr>
              <a:tr h="581502">
                <a:tc>
                  <a:txBody>
                    <a:bodyPr/>
                    <a:lstStyle/>
                    <a:p>
                      <a:pPr algn="r" fontAlgn="b"/>
                      <a:r>
                        <a:rPr lang="en-US" sz="1700" u="none" strike="noStrike">
                          <a:effectLst/>
                        </a:rPr>
                        <a:t>6</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Scottsbluff</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1</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164.7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164.7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3.2</a:t>
                      </a:r>
                      <a:endParaRPr lang="en-US" sz="1700" b="0" i="0" u="none" strike="noStrike">
                        <a:solidFill>
                          <a:srgbClr val="000000"/>
                        </a:solidFill>
                        <a:effectLst/>
                        <a:latin typeface="Calibri" panose="020F0502020204030204" pitchFamily="34" charset="0"/>
                      </a:endParaRPr>
                    </a:p>
                  </a:txBody>
                  <a:tcPr marL="14523" marR="14523" marT="14523" marB="0" anchor="b"/>
                </a:tc>
                <a:extLst>
                  <a:ext uri="{0D108BD9-81ED-4DB2-BD59-A6C34878D82A}">
                    <a16:rowId xmlns:a16="http://schemas.microsoft.com/office/drawing/2014/main" val="1373510497"/>
                  </a:ext>
                </a:extLst>
              </a:tr>
              <a:tr h="581502">
                <a:tc>
                  <a:txBody>
                    <a:bodyPr/>
                    <a:lstStyle/>
                    <a:p>
                      <a:pPr algn="r" fontAlgn="b"/>
                      <a:r>
                        <a:rPr lang="en-US" sz="1700" u="none" strike="noStrike">
                          <a:effectLst/>
                        </a:rPr>
                        <a:t>7</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Chadron</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a:effectLst/>
                        </a:rPr>
                        <a:t>1.5</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215.9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l" fontAlgn="b"/>
                      <a:r>
                        <a:rPr lang="en-US" sz="1700" u="none" strike="noStrike">
                          <a:effectLst/>
                        </a:rPr>
                        <a:t>                                                         144.0 </a:t>
                      </a:r>
                      <a:endParaRPr lang="en-US" sz="1700" b="0" i="0" u="none" strike="noStrike">
                        <a:solidFill>
                          <a:srgbClr val="000000"/>
                        </a:solidFill>
                        <a:effectLst/>
                        <a:latin typeface="Calibri" panose="020F0502020204030204" pitchFamily="34" charset="0"/>
                      </a:endParaRPr>
                    </a:p>
                  </a:txBody>
                  <a:tcPr marL="14523" marR="14523" marT="14523" marB="0" anchor="b"/>
                </a:tc>
                <a:tc>
                  <a:txBody>
                    <a:bodyPr/>
                    <a:lstStyle/>
                    <a:p>
                      <a:pPr algn="r" fontAlgn="b"/>
                      <a:r>
                        <a:rPr lang="en-US" sz="1700" u="none" strike="noStrike" dirty="0">
                          <a:effectLst/>
                        </a:rPr>
                        <a:t>7.7</a:t>
                      </a:r>
                      <a:endParaRPr lang="en-US" sz="1700" b="0" i="0" u="none" strike="noStrike" dirty="0">
                        <a:solidFill>
                          <a:srgbClr val="000000"/>
                        </a:solidFill>
                        <a:effectLst/>
                        <a:latin typeface="Calibri" panose="020F0502020204030204" pitchFamily="34" charset="0"/>
                      </a:endParaRPr>
                    </a:p>
                  </a:txBody>
                  <a:tcPr marL="14523" marR="14523" marT="14523" marB="0" anchor="b"/>
                </a:tc>
                <a:extLst>
                  <a:ext uri="{0D108BD9-81ED-4DB2-BD59-A6C34878D82A}">
                    <a16:rowId xmlns:a16="http://schemas.microsoft.com/office/drawing/2014/main" val="732909381"/>
                  </a:ext>
                </a:extLst>
              </a:tr>
            </a:tbl>
          </a:graphicData>
        </a:graphic>
      </p:graphicFrame>
    </p:spTree>
    <p:extLst>
      <p:ext uri="{BB962C8B-B14F-4D97-AF65-F5344CB8AC3E}">
        <p14:creationId xmlns:p14="http://schemas.microsoft.com/office/powerpoint/2010/main" val="129756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screenshot of a graph&#10;&#10;Description automatically generated">
            <a:extLst>
              <a:ext uri="{FF2B5EF4-FFF2-40B4-BE49-F238E27FC236}">
                <a16:creationId xmlns:a16="http://schemas.microsoft.com/office/drawing/2014/main" id="{E6D7C1CC-C8D7-F1BE-32EB-49377E7A75D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2" b="9686"/>
          <a:stretch/>
        </p:blipFill>
        <p:spPr>
          <a:xfrm>
            <a:off x="-6588" y="10"/>
            <a:ext cx="12198588" cy="6857990"/>
          </a:xfrm>
          <a:prstGeom prst="rect">
            <a:avLst/>
          </a:prstGeom>
        </p:spPr>
      </p:pic>
    </p:spTree>
    <p:extLst>
      <p:ext uri="{BB962C8B-B14F-4D97-AF65-F5344CB8AC3E}">
        <p14:creationId xmlns:p14="http://schemas.microsoft.com/office/powerpoint/2010/main" val="339671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with a line drawn on it&#10;&#10;Description automatically generated">
            <a:extLst>
              <a:ext uri="{FF2B5EF4-FFF2-40B4-BE49-F238E27FC236}">
                <a16:creationId xmlns:a16="http://schemas.microsoft.com/office/drawing/2014/main" id="{2FC477BF-5CF5-D5C3-C429-4138A558A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2" y="2063043"/>
            <a:ext cx="3517119" cy="2725767"/>
          </a:xfrm>
          <a:prstGeom prst="rect">
            <a:avLst/>
          </a:prstGeom>
        </p:spPr>
      </p:pic>
      <p:cxnSp>
        <p:nvCxnSpPr>
          <p:cNvPr id="41" name="Straight Connector 40">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graph showing the number of clients&#10;&#10;Description automatically generated">
            <a:extLst>
              <a:ext uri="{FF2B5EF4-FFF2-40B4-BE49-F238E27FC236}">
                <a16:creationId xmlns:a16="http://schemas.microsoft.com/office/drawing/2014/main" id="{920ACB4D-321B-40FB-7C6A-4B60D44330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676" y="2055206"/>
            <a:ext cx="3537345" cy="2741442"/>
          </a:xfrm>
          <a:prstGeom prst="rect">
            <a:avLst/>
          </a:prstGeom>
        </p:spPr>
      </p:pic>
      <p:cxnSp>
        <p:nvCxnSpPr>
          <p:cNvPr id="42" name="Straight Connector 41">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graph with a line&#10;&#10;Description automatically generated">
            <a:extLst>
              <a:ext uri="{FF2B5EF4-FFF2-40B4-BE49-F238E27FC236}">
                <a16:creationId xmlns:a16="http://schemas.microsoft.com/office/drawing/2014/main" id="{3287C415-C819-EFB8-4014-7A11F1EC7F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2336" y="2063044"/>
            <a:ext cx="3517120" cy="2725768"/>
          </a:xfrm>
          <a:prstGeom prst="rect">
            <a:avLst/>
          </a:prstGeom>
        </p:spPr>
      </p:pic>
    </p:spTree>
    <p:extLst>
      <p:ext uri="{BB962C8B-B14F-4D97-AF65-F5344CB8AC3E}">
        <p14:creationId xmlns:p14="http://schemas.microsoft.com/office/powerpoint/2010/main" val="250287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graph of blue rectangular bars&#10;&#10;Description automatically generated">
            <a:extLst>
              <a:ext uri="{FF2B5EF4-FFF2-40B4-BE49-F238E27FC236}">
                <a16:creationId xmlns:a16="http://schemas.microsoft.com/office/drawing/2014/main" id="{FD52593E-41B2-9D62-14EB-BAF9F0C39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5053" y="457200"/>
            <a:ext cx="8341894" cy="5943600"/>
          </a:xfrm>
          <a:prstGeom prst="rect">
            <a:avLst/>
          </a:prstGeom>
        </p:spPr>
      </p:pic>
    </p:spTree>
    <p:extLst>
      <p:ext uri="{BB962C8B-B14F-4D97-AF65-F5344CB8AC3E}">
        <p14:creationId xmlns:p14="http://schemas.microsoft.com/office/powerpoint/2010/main" val="335593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up of a graph&#10;&#10;Description automatically generated">
            <a:extLst>
              <a:ext uri="{FF2B5EF4-FFF2-40B4-BE49-F238E27FC236}">
                <a16:creationId xmlns:a16="http://schemas.microsoft.com/office/drawing/2014/main" id="{1C96A6A9-73F8-EF9B-E067-116CD6B6B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23696"/>
            <a:ext cx="11277600" cy="5610607"/>
          </a:xfrm>
          <a:prstGeom prst="rect">
            <a:avLst/>
          </a:prstGeom>
        </p:spPr>
      </p:pic>
    </p:spTree>
    <p:extLst>
      <p:ext uri="{BB962C8B-B14F-4D97-AF65-F5344CB8AC3E}">
        <p14:creationId xmlns:p14="http://schemas.microsoft.com/office/powerpoint/2010/main" val="1439679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451</TotalTime>
  <Words>779</Words>
  <Application>Microsoft Office PowerPoint</Application>
  <PresentationFormat>Widescreen</PresentationFormat>
  <Paragraphs>97</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SBDC Center Analysis Comparisons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Ghaith Al Saifi</dc:creator>
  <cp:lastModifiedBy>Ghaith Al Saifi</cp:lastModifiedBy>
  <cp:revision>1</cp:revision>
  <dcterms:created xsi:type="dcterms:W3CDTF">2024-10-10T15:32:20Z</dcterms:created>
  <dcterms:modified xsi:type="dcterms:W3CDTF">2024-10-31T16:01:42Z</dcterms:modified>
</cp:coreProperties>
</file>