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51080-A89A-40CE-B150-394129F542A7}" v="8" dt="2024-10-10T15:36:19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ith Al Saifi" userId="5dd43f10-30c4-42db-8bcd-790dd4d9098e" providerId="ADAL" clId="{B4151080-A89A-40CE-B150-394129F542A7}"/>
    <pc:docChg chg="undo custSel addSld delSld modSld">
      <pc:chgData name="Ghaith Al Saifi" userId="5dd43f10-30c4-42db-8bcd-790dd4d9098e" providerId="ADAL" clId="{B4151080-A89A-40CE-B150-394129F542A7}" dt="2024-10-10T16:17:25.804" v="115" actId="14100"/>
      <pc:docMkLst>
        <pc:docMk/>
      </pc:docMkLst>
      <pc:sldChg chg="addSp delSp modSp new mod setBg">
        <pc:chgData name="Ghaith Al Saifi" userId="5dd43f10-30c4-42db-8bcd-790dd4d9098e" providerId="ADAL" clId="{B4151080-A89A-40CE-B150-394129F542A7}" dt="2024-10-10T15:52:41.196" v="97" actId="26606"/>
        <pc:sldMkLst>
          <pc:docMk/>
          <pc:sldMk cId="3268555041" sldId="256"/>
        </pc:sldMkLst>
        <pc:spChg chg="mod">
          <ac:chgData name="Ghaith Al Saifi" userId="5dd43f10-30c4-42db-8bcd-790dd4d9098e" providerId="ADAL" clId="{B4151080-A89A-40CE-B150-394129F542A7}" dt="2024-10-10T15:52:41.196" v="97" actId="26606"/>
          <ac:spMkLst>
            <pc:docMk/>
            <pc:sldMk cId="3268555041" sldId="256"/>
            <ac:spMk id="2" creationId="{1862F51B-89AA-464B-D13D-6F91986F70EC}"/>
          </ac:spMkLst>
        </pc:spChg>
        <pc:spChg chg="del">
          <ac:chgData name="Ghaith Al Saifi" userId="5dd43f10-30c4-42db-8bcd-790dd4d9098e" providerId="ADAL" clId="{B4151080-A89A-40CE-B150-394129F542A7}" dt="2024-10-10T15:52:36.542" v="96" actId="478"/>
          <ac:spMkLst>
            <pc:docMk/>
            <pc:sldMk cId="3268555041" sldId="256"/>
            <ac:spMk id="3" creationId="{BABF522C-D020-4AC9-A246-CEEF66DC7387}"/>
          </ac:spMkLst>
        </pc:spChg>
        <pc:spChg chg="add">
          <ac:chgData name="Ghaith Al Saifi" userId="5dd43f10-30c4-42db-8bcd-790dd4d9098e" providerId="ADAL" clId="{B4151080-A89A-40CE-B150-394129F542A7}" dt="2024-10-10T15:52:41.196" v="97" actId="26606"/>
          <ac:spMkLst>
            <pc:docMk/>
            <pc:sldMk cId="3268555041" sldId="256"/>
            <ac:spMk id="7" creationId="{6F5A5072-7B47-4D32-B52A-4EBBF590B8A5}"/>
          </ac:spMkLst>
        </pc:spChg>
        <pc:spChg chg="add">
          <ac:chgData name="Ghaith Al Saifi" userId="5dd43f10-30c4-42db-8bcd-790dd4d9098e" providerId="ADAL" clId="{B4151080-A89A-40CE-B150-394129F542A7}" dt="2024-10-10T15:52:41.196" v="97" actId="26606"/>
          <ac:spMkLst>
            <pc:docMk/>
            <pc:sldMk cId="3268555041" sldId="256"/>
            <ac:spMk id="9" creationId="{9715DAF0-AE1B-46C9-8A6B-DB2AA05AB91D}"/>
          </ac:spMkLst>
        </pc:spChg>
        <pc:spChg chg="add">
          <ac:chgData name="Ghaith Al Saifi" userId="5dd43f10-30c4-42db-8bcd-790dd4d9098e" providerId="ADAL" clId="{B4151080-A89A-40CE-B150-394129F542A7}" dt="2024-10-10T15:52:41.196" v="97" actId="26606"/>
          <ac:spMkLst>
            <pc:docMk/>
            <pc:sldMk cId="3268555041" sldId="256"/>
            <ac:spMk id="11" creationId="{6016219D-510E-4184-9090-6D5578A87BD1}"/>
          </ac:spMkLst>
        </pc:spChg>
        <pc:spChg chg="add">
          <ac:chgData name="Ghaith Al Saifi" userId="5dd43f10-30c4-42db-8bcd-790dd4d9098e" providerId="ADAL" clId="{B4151080-A89A-40CE-B150-394129F542A7}" dt="2024-10-10T15:52:41.196" v="97" actId="26606"/>
          <ac:spMkLst>
            <pc:docMk/>
            <pc:sldMk cId="3268555041" sldId="256"/>
            <ac:spMk id="13" creationId="{AFF4A713-7B75-4B21-90D7-5AB19547C728}"/>
          </ac:spMkLst>
        </pc:spChg>
        <pc:spChg chg="add">
          <ac:chgData name="Ghaith Al Saifi" userId="5dd43f10-30c4-42db-8bcd-790dd4d9098e" providerId="ADAL" clId="{B4151080-A89A-40CE-B150-394129F542A7}" dt="2024-10-10T15:52:41.196" v="97" actId="26606"/>
          <ac:spMkLst>
            <pc:docMk/>
            <pc:sldMk cId="3268555041" sldId="256"/>
            <ac:spMk id="15" creationId="{DC631C0B-6DA6-4E57-8231-CE32B3434A7E}"/>
          </ac:spMkLst>
        </pc:spChg>
        <pc:spChg chg="add">
          <ac:chgData name="Ghaith Al Saifi" userId="5dd43f10-30c4-42db-8bcd-790dd4d9098e" providerId="ADAL" clId="{B4151080-A89A-40CE-B150-394129F542A7}" dt="2024-10-10T15:52:41.196" v="97" actId="26606"/>
          <ac:spMkLst>
            <pc:docMk/>
            <pc:sldMk cId="3268555041" sldId="256"/>
            <ac:spMk id="17" creationId="{C29501E6-A978-4A61-9689-9085AF97A53A}"/>
          </ac:spMkLst>
        </pc:spChg>
      </pc:sldChg>
      <pc:sldChg chg="addSp delSp modSp new mod setBg">
        <pc:chgData name="Ghaith Al Saifi" userId="5dd43f10-30c4-42db-8bcd-790dd4d9098e" providerId="ADAL" clId="{B4151080-A89A-40CE-B150-394129F542A7}" dt="2024-10-10T15:33:33.719" v="6" actId="26606"/>
        <pc:sldMkLst>
          <pc:docMk/>
          <pc:sldMk cId="3396715593" sldId="257"/>
        </pc:sldMkLst>
        <pc:spChg chg="del">
          <ac:chgData name="Ghaith Al Saifi" userId="5dd43f10-30c4-42db-8bcd-790dd4d9098e" providerId="ADAL" clId="{B4151080-A89A-40CE-B150-394129F542A7}" dt="2024-10-10T15:33:14.419" v="5" actId="26606"/>
          <ac:spMkLst>
            <pc:docMk/>
            <pc:sldMk cId="3396715593" sldId="257"/>
            <ac:spMk id="2" creationId="{5BFE2DE7-1AD0-E111-F97C-A0C71EBAF31D}"/>
          </ac:spMkLst>
        </pc:spChg>
        <pc:spChg chg="del">
          <ac:chgData name="Ghaith Al Saifi" userId="5dd43f10-30c4-42db-8bcd-790dd4d9098e" providerId="ADAL" clId="{B4151080-A89A-40CE-B150-394129F542A7}" dt="2024-10-10T15:33:10.405" v="2" actId="931"/>
          <ac:spMkLst>
            <pc:docMk/>
            <pc:sldMk cId="3396715593" sldId="257"/>
            <ac:spMk id="3" creationId="{D93796AA-E5D8-C88D-FCDC-20D158F4512F}"/>
          </ac:spMkLst>
        </pc:spChg>
        <pc:spChg chg="add del">
          <ac:chgData name="Ghaith Al Saifi" userId="5dd43f10-30c4-42db-8bcd-790dd4d9098e" providerId="ADAL" clId="{B4151080-A89A-40CE-B150-394129F542A7}" dt="2024-10-10T15:33:33.719" v="6" actId="26606"/>
          <ac:spMkLst>
            <pc:docMk/>
            <pc:sldMk cId="3396715593" sldId="257"/>
            <ac:spMk id="10" creationId="{42A4FC2C-047E-45A5-965D-8E1E3BF09BC6}"/>
          </ac:spMkLst>
        </pc:spChg>
        <pc:spChg chg="add">
          <ac:chgData name="Ghaith Al Saifi" userId="5dd43f10-30c4-42db-8bcd-790dd4d9098e" providerId="ADAL" clId="{B4151080-A89A-40CE-B150-394129F542A7}" dt="2024-10-10T15:33:33.719" v="6" actId="26606"/>
          <ac:spMkLst>
            <pc:docMk/>
            <pc:sldMk cId="3396715593" sldId="257"/>
            <ac:spMk id="15" creationId="{AB8C311F-7253-4AED-9701-7FC0708C41C7}"/>
          </ac:spMkLst>
        </pc:spChg>
        <pc:spChg chg="add">
          <ac:chgData name="Ghaith Al Saifi" userId="5dd43f10-30c4-42db-8bcd-790dd4d9098e" providerId="ADAL" clId="{B4151080-A89A-40CE-B150-394129F542A7}" dt="2024-10-10T15:33:33.719" v="6" actId="26606"/>
          <ac:spMkLst>
            <pc:docMk/>
            <pc:sldMk cId="3396715593" sldId="257"/>
            <ac:spMk id="17" creationId="{E2384209-CB15-4CDF-9D31-C44FD9A3F20D}"/>
          </ac:spMkLst>
        </pc:spChg>
        <pc:spChg chg="add">
          <ac:chgData name="Ghaith Al Saifi" userId="5dd43f10-30c4-42db-8bcd-790dd4d9098e" providerId="ADAL" clId="{B4151080-A89A-40CE-B150-394129F542A7}" dt="2024-10-10T15:33:33.719" v="6" actId="26606"/>
          <ac:spMkLst>
            <pc:docMk/>
            <pc:sldMk cId="3396715593" sldId="257"/>
            <ac:spMk id="19" creationId="{2633B3B5-CC90-43F0-8714-D31D1F3F0209}"/>
          </ac:spMkLst>
        </pc:spChg>
        <pc:spChg chg="add">
          <ac:chgData name="Ghaith Al Saifi" userId="5dd43f10-30c4-42db-8bcd-790dd4d9098e" providerId="ADAL" clId="{B4151080-A89A-40CE-B150-394129F542A7}" dt="2024-10-10T15:33:33.719" v="6" actId="26606"/>
          <ac:spMkLst>
            <pc:docMk/>
            <pc:sldMk cId="3396715593" sldId="257"/>
            <ac:spMk id="21" creationId="{A8D57A06-A426-446D-B02C-A2DC6B62E45E}"/>
          </ac:spMkLst>
        </pc:spChg>
        <pc:picChg chg="add mod">
          <ac:chgData name="Ghaith Al Saifi" userId="5dd43f10-30c4-42db-8bcd-790dd4d9098e" providerId="ADAL" clId="{B4151080-A89A-40CE-B150-394129F542A7}" dt="2024-10-10T15:33:33.719" v="6" actId="26606"/>
          <ac:picMkLst>
            <pc:docMk/>
            <pc:sldMk cId="3396715593" sldId="257"/>
            <ac:picMk id="5" creationId="{DE5166EA-2B2A-BA47-B2E2-9DCB2A524456}"/>
          </ac:picMkLst>
        </pc:picChg>
      </pc:sldChg>
      <pc:sldChg chg="addSp delSp modSp new del mod">
        <pc:chgData name="Ghaith Al Saifi" userId="5dd43f10-30c4-42db-8bcd-790dd4d9098e" providerId="ADAL" clId="{B4151080-A89A-40CE-B150-394129F542A7}" dt="2024-10-10T15:33:55.161" v="11" actId="2696"/>
        <pc:sldMkLst>
          <pc:docMk/>
          <pc:sldMk cId="485339573" sldId="258"/>
        </pc:sldMkLst>
        <pc:spChg chg="del">
          <ac:chgData name="Ghaith Al Saifi" userId="5dd43f10-30c4-42db-8bcd-790dd4d9098e" providerId="ADAL" clId="{B4151080-A89A-40CE-B150-394129F542A7}" dt="2024-10-10T15:33:50.637" v="8" actId="931"/>
          <ac:spMkLst>
            <pc:docMk/>
            <pc:sldMk cId="485339573" sldId="258"/>
            <ac:spMk id="3" creationId="{6C716C2B-ABF6-B4AA-E0B2-28FA2B19413F}"/>
          </ac:spMkLst>
        </pc:spChg>
        <pc:picChg chg="add mod">
          <ac:chgData name="Ghaith Al Saifi" userId="5dd43f10-30c4-42db-8bcd-790dd4d9098e" providerId="ADAL" clId="{B4151080-A89A-40CE-B150-394129F542A7}" dt="2024-10-10T15:33:51.988" v="10" actId="962"/>
          <ac:picMkLst>
            <pc:docMk/>
            <pc:sldMk cId="485339573" sldId="258"/>
            <ac:picMk id="5" creationId="{8DD46782-629C-F201-BF48-CF0C37B7275D}"/>
          </ac:picMkLst>
        </pc:picChg>
      </pc:sldChg>
      <pc:sldChg chg="addSp delSp modSp new mod setBg">
        <pc:chgData name="Ghaith Al Saifi" userId="5dd43f10-30c4-42db-8bcd-790dd4d9098e" providerId="ADAL" clId="{B4151080-A89A-40CE-B150-394129F542A7}" dt="2024-10-10T16:17:25.804" v="115" actId="14100"/>
        <pc:sldMkLst>
          <pc:docMk/>
          <pc:sldMk cId="2082384064" sldId="258"/>
        </pc:sldMkLst>
        <pc:spChg chg="del">
          <ac:chgData name="Ghaith Al Saifi" userId="5dd43f10-30c4-42db-8bcd-790dd4d9098e" providerId="ADAL" clId="{B4151080-A89A-40CE-B150-394129F542A7}" dt="2024-10-10T15:34:43.121" v="17" actId="478"/>
          <ac:spMkLst>
            <pc:docMk/>
            <pc:sldMk cId="2082384064" sldId="258"/>
            <ac:spMk id="2" creationId="{3C89EBC1-19EE-0080-FC32-1695951831FB}"/>
          </ac:spMkLst>
        </pc:spChg>
        <pc:spChg chg="del">
          <ac:chgData name="Ghaith Al Saifi" userId="5dd43f10-30c4-42db-8bcd-790dd4d9098e" providerId="ADAL" clId="{B4151080-A89A-40CE-B150-394129F542A7}" dt="2024-10-10T15:34:34.533" v="13" actId="931"/>
          <ac:spMkLst>
            <pc:docMk/>
            <pc:sldMk cId="2082384064" sldId="258"/>
            <ac:spMk id="3" creationId="{8C294D20-7C21-2374-E821-41BCF8705F6C}"/>
          </ac:spMkLst>
        </pc:spChg>
        <pc:spChg chg="add del">
          <ac:chgData name="Ghaith Al Saifi" userId="5dd43f10-30c4-42db-8bcd-790dd4d9098e" providerId="ADAL" clId="{B4151080-A89A-40CE-B150-394129F542A7}" dt="2024-10-10T16:16:36.837" v="99" actId="26606"/>
          <ac:spMkLst>
            <pc:docMk/>
            <pc:sldMk cId="2082384064" sldId="258"/>
            <ac:spMk id="16" creationId="{417CDA24-35F8-4540-8C52-3096D6D94949}"/>
          </ac:spMkLst>
        </pc:spChg>
        <pc:spChg chg="add del">
          <ac:chgData name="Ghaith Al Saifi" userId="5dd43f10-30c4-42db-8bcd-790dd4d9098e" providerId="ADAL" clId="{B4151080-A89A-40CE-B150-394129F542A7}" dt="2024-10-10T16:16:36.837" v="99" actId="26606"/>
          <ac:spMkLst>
            <pc:docMk/>
            <pc:sldMk cId="2082384064" sldId="258"/>
            <ac:spMk id="18" creationId="{8658BFE0-4E65-4174-9C75-687C94E88273}"/>
          </ac:spMkLst>
        </pc:spChg>
        <pc:spChg chg="add del">
          <ac:chgData name="Ghaith Al Saifi" userId="5dd43f10-30c4-42db-8bcd-790dd4d9098e" providerId="ADAL" clId="{B4151080-A89A-40CE-B150-394129F542A7}" dt="2024-10-10T16:16:36.837" v="99" actId="26606"/>
          <ac:spMkLst>
            <pc:docMk/>
            <pc:sldMk cId="2082384064" sldId="258"/>
            <ac:spMk id="20" creationId="{FA75DFED-A0C1-4A83-BE1D-0271C1826EF6}"/>
          </ac:spMkLst>
        </pc:spChg>
        <pc:spChg chg="add del">
          <ac:chgData name="Ghaith Al Saifi" userId="5dd43f10-30c4-42db-8bcd-790dd4d9098e" providerId="ADAL" clId="{B4151080-A89A-40CE-B150-394129F542A7}" dt="2024-10-10T15:51:58.662" v="56" actId="26606"/>
          <ac:spMkLst>
            <pc:docMk/>
            <pc:sldMk cId="2082384064" sldId="258"/>
            <ac:spMk id="25" creationId="{417CDA24-35F8-4540-8C52-3096D6D94949}"/>
          </ac:spMkLst>
        </pc:spChg>
        <pc:spChg chg="add del">
          <ac:chgData name="Ghaith Al Saifi" userId="5dd43f10-30c4-42db-8bcd-790dd4d9098e" providerId="ADAL" clId="{B4151080-A89A-40CE-B150-394129F542A7}" dt="2024-10-10T15:51:58.662" v="56" actId="26606"/>
          <ac:spMkLst>
            <pc:docMk/>
            <pc:sldMk cId="2082384064" sldId="258"/>
            <ac:spMk id="27" creationId="{8658BFE0-4E65-4174-9C75-687C94E88273}"/>
          </ac:spMkLst>
        </pc:spChg>
        <pc:spChg chg="add del">
          <ac:chgData name="Ghaith Al Saifi" userId="5dd43f10-30c4-42db-8bcd-790dd4d9098e" providerId="ADAL" clId="{B4151080-A89A-40CE-B150-394129F542A7}" dt="2024-10-10T15:51:58.662" v="56" actId="26606"/>
          <ac:spMkLst>
            <pc:docMk/>
            <pc:sldMk cId="2082384064" sldId="258"/>
            <ac:spMk id="29" creationId="{FA75DFED-A0C1-4A83-BE1D-0271C1826EF6}"/>
          </ac:spMkLst>
        </pc:spChg>
        <pc:picChg chg="add mod ord">
          <ac:chgData name="Ghaith Al Saifi" userId="5dd43f10-30c4-42db-8bcd-790dd4d9098e" providerId="ADAL" clId="{B4151080-A89A-40CE-B150-394129F542A7}" dt="2024-10-10T16:17:15.573" v="112" actId="14100"/>
          <ac:picMkLst>
            <pc:docMk/>
            <pc:sldMk cId="2082384064" sldId="258"/>
            <ac:picMk id="5" creationId="{E209B9AF-5455-8027-E7C4-85C1FF570401}"/>
          </ac:picMkLst>
        </pc:picChg>
        <pc:picChg chg="add mod ord">
          <ac:chgData name="Ghaith Al Saifi" userId="5dd43f10-30c4-42db-8bcd-790dd4d9098e" providerId="ADAL" clId="{B4151080-A89A-40CE-B150-394129F542A7}" dt="2024-10-10T16:17:22.232" v="114" actId="14100"/>
          <ac:picMkLst>
            <pc:docMk/>
            <pc:sldMk cId="2082384064" sldId="258"/>
            <ac:picMk id="7" creationId="{FD1CB390-41BA-4EFF-654F-06D5AEDC1D2C}"/>
          </ac:picMkLst>
        </pc:picChg>
        <pc:picChg chg="add mod ord">
          <ac:chgData name="Ghaith Al Saifi" userId="5dd43f10-30c4-42db-8bcd-790dd4d9098e" providerId="ADAL" clId="{B4151080-A89A-40CE-B150-394129F542A7}" dt="2024-10-10T16:17:12.452" v="111" actId="14100"/>
          <ac:picMkLst>
            <pc:docMk/>
            <pc:sldMk cId="2082384064" sldId="258"/>
            <ac:picMk id="9" creationId="{5AA25BF0-1B0D-5E32-AD20-CC680FCDD8CA}"/>
          </ac:picMkLst>
        </pc:picChg>
        <pc:picChg chg="add mod">
          <ac:chgData name="Ghaith Al Saifi" userId="5dd43f10-30c4-42db-8bcd-790dd4d9098e" providerId="ADAL" clId="{B4151080-A89A-40CE-B150-394129F542A7}" dt="2024-10-10T16:17:25.804" v="115" actId="14100"/>
          <ac:picMkLst>
            <pc:docMk/>
            <pc:sldMk cId="2082384064" sldId="258"/>
            <ac:picMk id="11" creationId="{96342F62-2067-7497-DEF3-0E26793D9F89}"/>
          </ac:picMkLst>
        </pc:picChg>
        <pc:cxnChg chg="add del">
          <ac:chgData name="Ghaith Al Saifi" userId="5dd43f10-30c4-42db-8bcd-790dd4d9098e" providerId="ADAL" clId="{B4151080-A89A-40CE-B150-394129F542A7}" dt="2024-10-10T16:16:36.837" v="99" actId="26606"/>
          <ac:cxnSpMkLst>
            <pc:docMk/>
            <pc:sldMk cId="2082384064" sldId="258"/>
            <ac:cxnSpMk id="22" creationId="{91B6081D-D3E8-4209-B85B-EB1C655A6272}"/>
          </ac:cxnSpMkLst>
        </pc:cxnChg>
        <pc:cxnChg chg="add del">
          <ac:chgData name="Ghaith Al Saifi" userId="5dd43f10-30c4-42db-8bcd-790dd4d9098e" providerId="ADAL" clId="{B4151080-A89A-40CE-B150-394129F542A7}" dt="2024-10-10T16:16:36.837" v="99" actId="26606"/>
          <ac:cxnSpMkLst>
            <pc:docMk/>
            <pc:sldMk cId="2082384064" sldId="258"/>
            <ac:cxnSpMk id="23" creationId="{28CA55E4-1295-45C8-BA05-5A9E705B749A}"/>
          </ac:cxnSpMkLst>
        </pc:cxnChg>
        <pc:cxnChg chg="add del">
          <ac:chgData name="Ghaith Al Saifi" userId="5dd43f10-30c4-42db-8bcd-790dd4d9098e" providerId="ADAL" clId="{B4151080-A89A-40CE-B150-394129F542A7}" dt="2024-10-10T16:16:36.837" v="99" actId="26606"/>
          <ac:cxnSpMkLst>
            <pc:docMk/>
            <pc:sldMk cId="2082384064" sldId="258"/>
            <ac:cxnSpMk id="24" creationId="{08C5794E-A9A1-4A23-AF68-C79A7822334C}"/>
          </ac:cxnSpMkLst>
        </pc:cxnChg>
      </pc:sldChg>
      <pc:sldChg chg="addSp delSp modSp new mod setBg">
        <pc:chgData name="Ghaith Al Saifi" userId="5dd43f10-30c4-42db-8bcd-790dd4d9098e" providerId="ADAL" clId="{B4151080-A89A-40CE-B150-394129F542A7}" dt="2024-10-10T15:36:09.115" v="38" actId="26606"/>
        <pc:sldMkLst>
          <pc:docMk/>
          <pc:sldMk cId="3355936769" sldId="259"/>
        </pc:sldMkLst>
        <pc:spChg chg="del">
          <ac:chgData name="Ghaith Al Saifi" userId="5dd43f10-30c4-42db-8bcd-790dd4d9098e" providerId="ADAL" clId="{B4151080-A89A-40CE-B150-394129F542A7}" dt="2024-10-10T15:36:09.115" v="38" actId="26606"/>
          <ac:spMkLst>
            <pc:docMk/>
            <pc:sldMk cId="3355936769" sldId="259"/>
            <ac:spMk id="2" creationId="{143217BC-F6E7-0CD4-10E4-7DF0CD146901}"/>
          </ac:spMkLst>
        </pc:spChg>
        <pc:spChg chg="del">
          <ac:chgData name="Ghaith Al Saifi" userId="5dd43f10-30c4-42db-8bcd-790dd4d9098e" providerId="ADAL" clId="{B4151080-A89A-40CE-B150-394129F542A7}" dt="2024-10-10T15:36:06.291" v="35" actId="931"/>
          <ac:spMkLst>
            <pc:docMk/>
            <pc:sldMk cId="3355936769" sldId="259"/>
            <ac:spMk id="3" creationId="{F8043186-6CBC-B6D8-720E-31C19C848C07}"/>
          </ac:spMkLst>
        </pc:spChg>
        <pc:spChg chg="add">
          <ac:chgData name="Ghaith Al Saifi" userId="5dd43f10-30c4-42db-8bcd-790dd4d9098e" providerId="ADAL" clId="{B4151080-A89A-40CE-B150-394129F542A7}" dt="2024-10-10T15:36:09.115" v="38" actId="26606"/>
          <ac:spMkLst>
            <pc:docMk/>
            <pc:sldMk cId="3355936769" sldId="259"/>
            <ac:spMk id="10" creationId="{AB8C311F-7253-4AED-9701-7FC0708C41C7}"/>
          </ac:spMkLst>
        </pc:spChg>
        <pc:spChg chg="add">
          <ac:chgData name="Ghaith Al Saifi" userId="5dd43f10-30c4-42db-8bcd-790dd4d9098e" providerId="ADAL" clId="{B4151080-A89A-40CE-B150-394129F542A7}" dt="2024-10-10T15:36:09.115" v="38" actId="26606"/>
          <ac:spMkLst>
            <pc:docMk/>
            <pc:sldMk cId="3355936769" sldId="259"/>
            <ac:spMk id="12" creationId="{E2384209-CB15-4CDF-9D31-C44FD9A3F20D}"/>
          </ac:spMkLst>
        </pc:spChg>
        <pc:spChg chg="add">
          <ac:chgData name="Ghaith Al Saifi" userId="5dd43f10-30c4-42db-8bcd-790dd4d9098e" providerId="ADAL" clId="{B4151080-A89A-40CE-B150-394129F542A7}" dt="2024-10-10T15:36:09.115" v="38" actId="26606"/>
          <ac:spMkLst>
            <pc:docMk/>
            <pc:sldMk cId="3355936769" sldId="259"/>
            <ac:spMk id="14" creationId="{2633B3B5-CC90-43F0-8714-D31D1F3F0209}"/>
          </ac:spMkLst>
        </pc:spChg>
        <pc:spChg chg="add">
          <ac:chgData name="Ghaith Al Saifi" userId="5dd43f10-30c4-42db-8bcd-790dd4d9098e" providerId="ADAL" clId="{B4151080-A89A-40CE-B150-394129F542A7}" dt="2024-10-10T15:36:09.115" v="38" actId="26606"/>
          <ac:spMkLst>
            <pc:docMk/>
            <pc:sldMk cId="3355936769" sldId="259"/>
            <ac:spMk id="16" creationId="{A8D57A06-A426-446D-B02C-A2DC6B62E45E}"/>
          </ac:spMkLst>
        </pc:spChg>
        <pc:picChg chg="add mod">
          <ac:chgData name="Ghaith Al Saifi" userId="5dd43f10-30c4-42db-8bcd-790dd4d9098e" providerId="ADAL" clId="{B4151080-A89A-40CE-B150-394129F542A7}" dt="2024-10-10T15:36:09.115" v="38" actId="26606"/>
          <ac:picMkLst>
            <pc:docMk/>
            <pc:sldMk cId="3355936769" sldId="259"/>
            <ac:picMk id="5" creationId="{ACB35186-A3B4-4F1F-0432-C51E30C1D887}"/>
          </ac:picMkLst>
        </pc:picChg>
      </pc:sldChg>
      <pc:sldChg chg="addSp delSp modSp new mod setBg">
        <pc:chgData name="Ghaith Al Saifi" userId="5dd43f10-30c4-42db-8bcd-790dd4d9098e" providerId="ADAL" clId="{B4151080-A89A-40CE-B150-394129F542A7}" dt="2024-10-10T15:36:30.936" v="43" actId="26606"/>
        <pc:sldMkLst>
          <pc:docMk/>
          <pc:sldMk cId="1439679819" sldId="260"/>
        </pc:sldMkLst>
        <pc:spChg chg="del">
          <ac:chgData name="Ghaith Al Saifi" userId="5dd43f10-30c4-42db-8bcd-790dd4d9098e" providerId="ADAL" clId="{B4151080-A89A-40CE-B150-394129F542A7}" dt="2024-10-10T15:36:30.936" v="43" actId="26606"/>
          <ac:spMkLst>
            <pc:docMk/>
            <pc:sldMk cId="1439679819" sldId="260"/>
            <ac:spMk id="2" creationId="{D8DD677C-775A-DC82-1BB7-A2BDFF74F30D}"/>
          </ac:spMkLst>
        </pc:spChg>
        <pc:spChg chg="del">
          <ac:chgData name="Ghaith Al Saifi" userId="5dd43f10-30c4-42db-8bcd-790dd4d9098e" providerId="ADAL" clId="{B4151080-A89A-40CE-B150-394129F542A7}" dt="2024-10-10T15:36:19.423" v="40" actId="931"/>
          <ac:spMkLst>
            <pc:docMk/>
            <pc:sldMk cId="1439679819" sldId="260"/>
            <ac:spMk id="3" creationId="{9CC81251-942A-A26B-342F-C8FDB6A22326}"/>
          </ac:spMkLst>
        </pc:spChg>
        <pc:spChg chg="add">
          <ac:chgData name="Ghaith Al Saifi" userId="5dd43f10-30c4-42db-8bcd-790dd4d9098e" providerId="ADAL" clId="{B4151080-A89A-40CE-B150-394129F542A7}" dt="2024-10-10T15:36:30.936" v="43" actId="26606"/>
          <ac:spMkLst>
            <pc:docMk/>
            <pc:sldMk cId="1439679819" sldId="260"/>
            <ac:spMk id="10" creationId="{AB8C311F-7253-4AED-9701-7FC0708C41C7}"/>
          </ac:spMkLst>
        </pc:spChg>
        <pc:spChg chg="add">
          <ac:chgData name="Ghaith Al Saifi" userId="5dd43f10-30c4-42db-8bcd-790dd4d9098e" providerId="ADAL" clId="{B4151080-A89A-40CE-B150-394129F542A7}" dt="2024-10-10T15:36:30.936" v="43" actId="26606"/>
          <ac:spMkLst>
            <pc:docMk/>
            <pc:sldMk cId="1439679819" sldId="260"/>
            <ac:spMk id="12" creationId="{E2384209-CB15-4CDF-9D31-C44FD9A3F20D}"/>
          </ac:spMkLst>
        </pc:spChg>
        <pc:spChg chg="add">
          <ac:chgData name="Ghaith Al Saifi" userId="5dd43f10-30c4-42db-8bcd-790dd4d9098e" providerId="ADAL" clId="{B4151080-A89A-40CE-B150-394129F542A7}" dt="2024-10-10T15:36:30.936" v="43" actId="26606"/>
          <ac:spMkLst>
            <pc:docMk/>
            <pc:sldMk cId="1439679819" sldId="260"/>
            <ac:spMk id="14" creationId="{2633B3B5-CC90-43F0-8714-D31D1F3F0209}"/>
          </ac:spMkLst>
        </pc:spChg>
        <pc:spChg chg="add">
          <ac:chgData name="Ghaith Al Saifi" userId="5dd43f10-30c4-42db-8bcd-790dd4d9098e" providerId="ADAL" clId="{B4151080-A89A-40CE-B150-394129F542A7}" dt="2024-10-10T15:36:30.936" v="43" actId="26606"/>
          <ac:spMkLst>
            <pc:docMk/>
            <pc:sldMk cId="1439679819" sldId="260"/>
            <ac:spMk id="16" creationId="{A8D57A06-A426-446D-B02C-A2DC6B62E45E}"/>
          </ac:spMkLst>
        </pc:spChg>
        <pc:picChg chg="add mod">
          <ac:chgData name="Ghaith Al Saifi" userId="5dd43f10-30c4-42db-8bcd-790dd4d9098e" providerId="ADAL" clId="{B4151080-A89A-40CE-B150-394129F542A7}" dt="2024-10-10T15:36:30.936" v="43" actId="26606"/>
          <ac:picMkLst>
            <pc:docMk/>
            <pc:sldMk cId="1439679819" sldId="260"/>
            <ac:picMk id="5" creationId="{C0323657-91F9-90D0-EB34-B000AB3A33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8322-6EAB-95FB-C7FD-055A1C475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720B7-F504-6865-65C6-F7E7A3B4E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1610-EF6C-6A91-7B49-9C8DDCE8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2ED4-309F-B847-7D13-B08E26D6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BE39-1AD4-41A9-8800-D65848D2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F800-44EE-21AD-67ED-5BE90674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148C7-16DF-2F79-8D04-431F6A479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0CB8-2226-7CDD-30D5-F895595C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D2E4-46C0-312C-51AE-D73F5E5D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98EF-34D8-A917-EFE7-E550F74F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81BC5-5DA1-E5F5-685E-FAA966ED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69FC7-3568-6191-91D7-97FF4701F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960B-EE45-2254-6122-2F34BF9B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0CC9-A54B-EE85-F844-3D222177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CC9C-88C7-006E-25BB-E9A14DA3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0755-E066-388F-3F5D-77525CBA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F95E-246E-C0B4-B271-4402F9C5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1152-ACE8-19D3-A53C-14BF7C3C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40D7-A769-E104-235B-A92D5494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BCF6-B707-B378-E012-ED4419D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E9D5-85DE-9387-E750-91748995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64E09-92C2-518B-24D2-60424663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8506-8292-FEF6-386A-06516CEF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2E985-F338-8228-268F-DD775668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CAE9-0382-6FA3-338D-0BE70EA1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920F-82CD-5DD3-820D-5D4923B2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4BC9-4A9F-FB77-AEC6-FED231691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7605-87DD-C15D-ECF8-5D6A069C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170F7-44A8-B6DC-649B-F226B47E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438F-8ABC-BE70-46E0-D246FAF9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095E1-D446-06D9-ABA0-DB20CB92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9AD7-86EA-E84E-9AEB-3482610C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A704-13E7-818C-0706-20074DD6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FBA7-7EF1-6202-D4E9-B5B260E2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C56E6-D3E1-53A5-5A63-3775A568D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6C06C-2964-8245-A7C5-1877B3321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EEB42-78DC-48E4-BFFE-EC947130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CEFFB-53D4-AAB3-752D-91F6EFB3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61D92-A7F5-BFF1-416E-FD2B8A4E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E98F-E7C9-3868-9741-CB129579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BCC72-91D1-52FA-7278-6763C136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4203-9A6C-21B5-6A5C-7075395E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C5668-9A35-E919-E43C-89CB049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7DC8F-7512-7961-24AD-2B42CA27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6088F-B73A-7FD5-641D-3722B5FC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B064F-3FDA-55C1-CAA1-A95C3FB6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9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F5EB-59A0-D036-6A77-579E59EF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FA98-2B42-CA5F-1E0D-8F7CBB4C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638C8-D914-8A9D-4BE5-2ED90463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4080-E49C-1D6D-5B1E-61C88784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41DF-3473-ED97-7E67-A89EE687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A9A-3919-2F0D-48F0-2487A1C2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AFA8-68E7-7EE5-8C42-D19A5097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F2C43-19BA-D281-8D9D-68A2AE7CD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1F79-2315-7930-5524-5CC3A0A9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A255F-8DFB-5753-6E0A-27177850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C88E-740C-CB93-7996-897DB6D3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2F6C-DB41-DF71-BF3B-DC1A7AE0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ACAF5-98E0-CB14-7D0C-FA49AC9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5B032-921A-4945-1E99-8FE1F6524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51BC-EF83-844C-FC8F-3B7D96C30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AC993-02A5-4F51-8C63-F20E0FE257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2073-3B26-DA06-77A8-3FE903D9D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C6E5-B378-F4E1-48EE-0AAF1A129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A7D08-0579-4975-899E-1F887E96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2F51B-89AA-464B-D13D-6F91986F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SBDC Center Analysis Comparisons</a:t>
            </a:r>
          </a:p>
        </p:txBody>
      </p:sp>
    </p:spTree>
    <p:extLst>
      <p:ext uri="{BB962C8B-B14F-4D97-AF65-F5344CB8AC3E}">
        <p14:creationId xmlns:p14="http://schemas.microsoft.com/office/powerpoint/2010/main" val="326855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E5166EA-2B2A-BA47-B2E2-9DCB2A52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>
          <a:xfrm>
            <a:off x="811819" y="457200"/>
            <a:ext cx="1056836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graph showing the growth of a person&#10;&#10;Description automatically generated with medium confidence">
            <a:extLst>
              <a:ext uri="{FF2B5EF4-FFF2-40B4-BE49-F238E27FC236}">
                <a16:creationId xmlns:a16="http://schemas.microsoft.com/office/drawing/2014/main" id="{96342F62-2067-7497-DEF3-0E26793D9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05" y="3626689"/>
            <a:ext cx="3913879" cy="30430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5AA25BF0-1B0D-5E32-AD20-CC680FCDD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3" y="3601599"/>
            <a:ext cx="3913878" cy="30430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showing a number of clients&#10;&#10;Description automatically generated">
            <a:extLst>
              <a:ext uri="{FF2B5EF4-FFF2-40B4-BE49-F238E27FC236}">
                <a16:creationId xmlns:a16="http://schemas.microsoft.com/office/drawing/2014/main" id="{FD1CB390-41BA-4EFF-654F-06D5AEDC1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05" y="213359"/>
            <a:ext cx="3820882" cy="2970737"/>
          </a:xfrm>
          <a:prstGeom prst="rect">
            <a:avLst/>
          </a:prstGeom>
        </p:spPr>
      </p:pic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E209B9AF-5455-8027-E7C4-85C1FF570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9" y="213360"/>
            <a:ext cx="3820881" cy="2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ACB35186-A3B4-4F1F-0432-C51E30C1D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3" y="457200"/>
            <a:ext cx="83418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3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purple bars&#10;&#10;Description automatically generated">
            <a:extLst>
              <a:ext uri="{FF2B5EF4-FFF2-40B4-BE49-F238E27FC236}">
                <a16:creationId xmlns:a16="http://schemas.microsoft.com/office/drawing/2014/main" id="{C0323657-91F9-90D0-EB34-B000AB3A3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3696"/>
            <a:ext cx="11277600" cy="56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SBDC Center Analysis Comparisons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Ghaith Al Saifi</dc:creator>
  <cp:lastModifiedBy>Ghaith Al Saifi</cp:lastModifiedBy>
  <cp:revision>1</cp:revision>
  <dcterms:created xsi:type="dcterms:W3CDTF">2024-10-10T15:32:20Z</dcterms:created>
  <dcterms:modified xsi:type="dcterms:W3CDTF">2024-10-10T16:17:28Z</dcterms:modified>
</cp:coreProperties>
</file>