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3" r:id="rId3"/>
    <p:sldId id="264" r:id="rId4"/>
    <p:sldId id="275" r:id="rId5"/>
    <p:sldId id="259" r:id="rId6"/>
    <p:sldId id="271" r:id="rId7"/>
    <p:sldId id="274" r:id="rId8"/>
    <p:sldId id="27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513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263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22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7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4A81-AC50-1A4A-9E0E-EA311B93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10" y="2962704"/>
            <a:ext cx="8361229" cy="1277951"/>
          </a:xfrm>
        </p:spPr>
        <p:txBody>
          <a:bodyPr/>
          <a:lstStyle/>
          <a:p>
            <a:r>
              <a:rPr lang="en-US" dirty="0"/>
              <a:t>Kells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3B490-AD2F-1448-B5DF-545D6BF2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46" y="270703"/>
            <a:ext cx="7716644" cy="4411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FE19C5-1960-914C-9321-1008F2875770}"/>
              </a:ext>
            </a:extLst>
          </p:cNvPr>
          <p:cNvSpPr txBox="1"/>
          <p:nvPr/>
        </p:nvSpPr>
        <p:spPr>
          <a:xfrm>
            <a:off x="5212717" y="4204997"/>
            <a:ext cx="2232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l Bayan Plain" pitchFamily="2" charset="-78"/>
              </a:rPr>
              <a:t>Session 5</a:t>
            </a:r>
          </a:p>
          <a:p>
            <a:pPr algn="ctr"/>
            <a:r>
              <a:rPr lang="en-US" sz="2800" dirty="0">
                <a:latin typeface="+mj-lt"/>
                <a:cs typeface="Al Bayan Plain" pitchFamily="2" charset="-78"/>
              </a:rPr>
              <a:t>12 May 2018</a:t>
            </a:r>
          </a:p>
        </p:txBody>
      </p:sp>
    </p:spTree>
    <p:extLst>
      <p:ext uri="{BB962C8B-B14F-4D97-AF65-F5344CB8AC3E}">
        <p14:creationId xmlns:p14="http://schemas.microsoft.com/office/powerpoint/2010/main" val="188564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6419-2E1C-9B4C-B861-1936C84E5DC5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48538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B545-8429-904C-8716-82261A18F19A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45-60 mins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7D390-8BD2-5045-BCCF-E111B6BF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78" y="3153286"/>
            <a:ext cx="3378161" cy="3482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C470F-0EB2-3748-9E87-201ABA05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12" y="1651256"/>
            <a:ext cx="1496786" cy="1808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7987F-1D2F-1146-926D-7D828956F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900" y="1951088"/>
            <a:ext cx="3225800" cy="322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185E0A-0F89-934C-A8E3-49B36916577B}"/>
              </a:ext>
            </a:extLst>
          </p:cNvPr>
          <p:cNvSpPr txBox="1"/>
          <p:nvPr/>
        </p:nvSpPr>
        <p:spPr>
          <a:xfrm>
            <a:off x="1228604" y="4515168"/>
            <a:ext cx="2152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1.  Create the ground using a </a:t>
            </a:r>
            <a:r>
              <a:rPr lang="en-US" sz="2000" dirty="0" err="1">
                <a:latin typeface="Comic Sans MS" panose="030F0902030302020204" pitchFamily="66" charset="0"/>
              </a:rPr>
              <a:t>colour</a:t>
            </a:r>
            <a:r>
              <a:rPr lang="en-US" sz="2000" dirty="0">
                <a:latin typeface="Comic Sans MS" panose="030F0902030302020204" pitchFamily="66" charset="0"/>
              </a:rPr>
              <a:t> rectangle on our stage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B00A3-B55B-6942-AFD6-4121C5BCFB94}"/>
              </a:ext>
            </a:extLst>
          </p:cNvPr>
          <p:cNvSpPr txBox="1"/>
          <p:nvPr/>
        </p:nvSpPr>
        <p:spPr>
          <a:xfrm>
            <a:off x="7644569" y="5691094"/>
            <a:ext cx="431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2.  Add ”gravity” to the </a:t>
            </a:r>
            <a:r>
              <a:rPr lang="en-US" sz="2000" b="1" dirty="0">
                <a:latin typeface="Comic Sans MS" panose="030F0902030302020204" pitchFamily="66" charset="0"/>
              </a:rPr>
              <a:t>player character</a:t>
            </a:r>
            <a:r>
              <a:rPr lang="en-US" sz="2000" dirty="0">
                <a:latin typeface="Comic Sans MS" panose="030F0902030302020204" pitchFamily="66" charset="0"/>
              </a:rPr>
              <a:t> (we use a variable here)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20427-248F-8C4C-A1AE-45914337CFFE}"/>
              </a:ext>
            </a:extLst>
          </p:cNvPr>
          <p:cNvSpPr txBox="1"/>
          <p:nvPr/>
        </p:nvSpPr>
        <p:spPr>
          <a:xfrm>
            <a:off x="8464791" y="1451201"/>
            <a:ext cx="3493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3.  Add some more controls!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6A59E-BFEF-4343-BE47-D13A26D56964}"/>
              </a:ext>
            </a:extLst>
          </p:cNvPr>
          <p:cNvSpPr txBox="1"/>
          <p:nvPr/>
        </p:nvSpPr>
        <p:spPr>
          <a:xfrm>
            <a:off x="5463252" y="3086935"/>
            <a:ext cx="1507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902030302020204" pitchFamily="66" charset="0"/>
              </a:rPr>
              <a:t>Touching color should be the color of the ”ground”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EC193D9-C22A-8744-9A59-859446634FB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1606580" y="3816697"/>
            <a:ext cx="1055296" cy="34164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F2E9637-FC90-2D4C-88AA-EAF1777115F9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>
            <a:off x="6970939" y="4894741"/>
            <a:ext cx="673630" cy="115029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8137B5B-2EAD-3A4F-B3FB-50192C527F0B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 flipH="1" flipV="1">
            <a:off x="8464790" y="1651256"/>
            <a:ext cx="268109" cy="1912732"/>
          </a:xfrm>
          <a:prstGeom prst="curvedConnector3">
            <a:avLst>
              <a:gd name="adj1" fmla="val -85264"/>
            </a:avLst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DEC14F5-4A79-294F-912E-C38412494844}"/>
              </a:ext>
            </a:extLst>
          </p:cNvPr>
          <p:cNvCxnSpPr>
            <a:cxnSpLocks/>
          </p:cNvCxnSpPr>
          <p:nvPr/>
        </p:nvCxnSpPr>
        <p:spPr>
          <a:xfrm>
            <a:off x="2683916" y="2756834"/>
            <a:ext cx="2779336" cy="1284208"/>
          </a:xfrm>
          <a:prstGeom prst="curvedConnector3">
            <a:avLst>
              <a:gd name="adj1" fmla="val 100391"/>
            </a:avLst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94780379-AF27-0A49-96D8-25070F5E2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179" y="1597701"/>
            <a:ext cx="1108494" cy="1108494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C827BD-617E-9844-99B5-1AB29039EC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8968" y="4070869"/>
            <a:ext cx="4845059" cy="1"/>
          </a:xfrm>
          <a:prstGeom prst="bentConnector3">
            <a:avLst>
              <a:gd name="adj1" fmla="val 50000"/>
            </a:avLst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40319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9A616-0956-BA4A-9521-0F24B00CEC2A}"/>
              </a:ext>
            </a:extLst>
          </p:cNvPr>
          <p:cNvSpPr txBox="1"/>
          <p:nvPr/>
        </p:nvSpPr>
        <p:spPr>
          <a:xfrm>
            <a:off x="1493134" y="1574157"/>
            <a:ext cx="699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KPRC Training – kprc2000 </a:t>
            </a:r>
          </a:p>
        </p:txBody>
      </p:sp>
    </p:spTree>
    <p:extLst>
      <p:ext uri="{BB962C8B-B14F-4D97-AF65-F5344CB8AC3E}">
        <p14:creationId xmlns:p14="http://schemas.microsoft.com/office/powerpoint/2010/main" val="304151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CoderDojo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Dojo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Motto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Warm 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Outline the Tasks/Challenges for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Brainstorm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Show your Work</a:t>
            </a:r>
          </a:p>
        </p:txBody>
      </p:sp>
    </p:spTree>
    <p:extLst>
      <p:ext uri="{BB962C8B-B14F-4D97-AF65-F5344CB8AC3E}">
        <p14:creationId xmlns:p14="http://schemas.microsoft.com/office/powerpoint/2010/main" val="28017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Dojo updates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C10F124-13D4-544B-B8CD-F6033899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4157436" cy="3581400"/>
          </a:xfrm>
        </p:spPr>
        <p:txBody>
          <a:bodyPr/>
          <a:lstStyle/>
          <a:p>
            <a:r>
              <a:rPr lang="en-US" dirty="0"/>
              <a:t>Scratch 3.0 is coming</a:t>
            </a:r>
          </a:p>
          <a:p>
            <a:pPr lvl="1"/>
            <a:r>
              <a:rPr lang="en-US" dirty="0"/>
              <a:t>Tablet Support!!!</a:t>
            </a:r>
          </a:p>
          <a:p>
            <a:r>
              <a:rPr lang="en-US" dirty="0"/>
              <a:t>Try a preview now at </a:t>
            </a:r>
          </a:p>
          <a:p>
            <a:pPr marL="0" indent="0" algn="ctr">
              <a:buNone/>
            </a:pPr>
            <a:r>
              <a:rPr lang="en-US" sz="2200" b="1" i="1" dirty="0"/>
              <a:t>https://</a:t>
            </a:r>
            <a:r>
              <a:rPr lang="en-US" sz="2200" b="1" i="1" dirty="0" err="1"/>
              <a:t>preview.scratch.mit.edu</a:t>
            </a:r>
            <a:r>
              <a:rPr lang="en-US" sz="2200" b="1" i="1" dirty="0"/>
              <a:t>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61139-57AA-5A4B-A62D-7ECD0348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36" y="1676400"/>
            <a:ext cx="6261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Dojo Mottos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134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One rule, be cool</a:t>
            </a:r>
          </a:p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Ask 3 then me</a:t>
            </a:r>
          </a:p>
          <a:p>
            <a:r>
              <a:rPr lang="en-US" sz="5400" dirty="0">
                <a:solidFill>
                  <a:srgbClr val="00B050"/>
                </a:solidFill>
              </a:rPr>
              <a:t>  If you made it, you can play it</a:t>
            </a:r>
          </a:p>
          <a:p>
            <a:r>
              <a:rPr lang="en-US" sz="5400" dirty="0">
                <a:solidFill>
                  <a:srgbClr val="7030A0"/>
                </a:solidFill>
              </a:rPr>
              <a:t>  Parents, pitch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small rules….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8D65A-239C-E54C-936C-55DDC245B40F}"/>
              </a:ext>
            </a:extLst>
          </p:cNvPr>
          <p:cNvSpPr txBox="1"/>
          <p:nvPr/>
        </p:nvSpPr>
        <p:spPr>
          <a:xfrm>
            <a:off x="1371600" y="2586425"/>
            <a:ext cx="7118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 open drink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Watch the wires!</a:t>
            </a:r>
          </a:p>
        </p:txBody>
      </p:sp>
    </p:spTree>
    <p:extLst>
      <p:ext uri="{BB962C8B-B14F-4D97-AF65-F5344CB8AC3E}">
        <p14:creationId xmlns:p14="http://schemas.microsoft.com/office/powerpoint/2010/main" val="199312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3738283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20367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Into Teams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5190565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335376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Session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1437"/>
            <a:ext cx="9601200" cy="449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Scratchers:</a:t>
            </a:r>
          </a:p>
          <a:p>
            <a:r>
              <a:rPr lang="en-US" sz="3600" dirty="0"/>
              <a:t>Make a game with a “gravity” mechanic</a:t>
            </a:r>
          </a:p>
          <a:p>
            <a:pPr lvl="1"/>
            <a:r>
              <a:rPr lang="en-US" sz="3600" dirty="0"/>
              <a:t>We need:</a:t>
            </a:r>
          </a:p>
          <a:p>
            <a:pPr lvl="2"/>
            <a:r>
              <a:rPr lang="en-US" sz="3400" dirty="0"/>
              <a:t>some Ground</a:t>
            </a:r>
          </a:p>
          <a:p>
            <a:pPr lvl="2"/>
            <a:r>
              <a:rPr lang="en-US" sz="3400" dirty="0"/>
              <a:t>a player character (something you control)</a:t>
            </a:r>
          </a:p>
          <a:p>
            <a:pPr lvl="2"/>
            <a:r>
              <a:rPr lang="en-US" sz="3400" dirty="0"/>
              <a:t>a jump-height variable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22989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{1B13FB9F-0993-EA49-A867-1F7FBEB443F5}tf10001072</Template>
  <TotalTime>2037</TotalTime>
  <Words>193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 Bayan Plain</vt:lpstr>
      <vt:lpstr>Arial</vt:lpstr>
      <vt:lpstr>Comic Sans MS</vt:lpstr>
      <vt:lpstr>Franklin Gothic Book</vt:lpstr>
      <vt:lpstr>Crop</vt:lpstr>
      <vt:lpstr>Kells</vt:lpstr>
      <vt:lpstr>Wifi</vt:lpstr>
      <vt:lpstr>CoderDojo Session</vt:lpstr>
      <vt:lpstr>Dojo updates</vt:lpstr>
      <vt:lpstr>Our Dojo Mottos</vt:lpstr>
      <vt:lpstr>Other small rules….</vt:lpstr>
      <vt:lpstr>Warm Up</vt:lpstr>
      <vt:lpstr>Get Into Teams</vt:lpstr>
      <vt:lpstr>This Week Session Challenges</vt:lpstr>
      <vt:lpstr>Brainstorm</vt:lpstr>
      <vt:lpstr>Get Coding</vt:lpstr>
      <vt:lpstr>Showtime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Kells</dc:title>
  <dc:creator>Microsoft Office User</dc:creator>
  <cp:lastModifiedBy>Microsoft Office User</cp:lastModifiedBy>
  <cp:revision>29</cp:revision>
  <cp:lastPrinted>2018-04-14T13:43:18Z</cp:lastPrinted>
  <dcterms:created xsi:type="dcterms:W3CDTF">2018-03-20T12:18:00Z</dcterms:created>
  <dcterms:modified xsi:type="dcterms:W3CDTF">2018-05-10T21:27:35Z</dcterms:modified>
</cp:coreProperties>
</file>