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21"/>
  </p:notesMasterIdLst>
  <p:handoutMasterIdLst>
    <p:handoutMasterId r:id="rId22"/>
  </p:handoutMasterIdLst>
  <p:sldIdLst>
    <p:sldId id="256" r:id="rId4"/>
    <p:sldId id="261" r:id="rId5"/>
    <p:sldId id="306" r:id="rId6"/>
    <p:sldId id="270" r:id="rId7"/>
    <p:sldId id="308" r:id="rId8"/>
    <p:sldId id="309" r:id="rId9"/>
    <p:sldId id="297" r:id="rId10"/>
    <p:sldId id="271" r:id="rId11"/>
    <p:sldId id="311" r:id="rId12"/>
    <p:sldId id="310" r:id="rId13"/>
    <p:sldId id="312" r:id="rId14"/>
    <p:sldId id="265" r:id="rId15"/>
    <p:sldId id="274" r:id="rId16"/>
    <p:sldId id="272" r:id="rId17"/>
    <p:sldId id="257" r:id="rId18"/>
    <p:sldId id="258" r:id="rId19"/>
    <p:sldId id="267" r:id="rId20"/>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C455"/>
    <a:srgbClr val="0DD2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357" autoAdjust="0"/>
  </p:normalViewPr>
  <p:slideViewPr>
    <p:cSldViewPr>
      <p:cViewPr>
        <p:scale>
          <a:sx n="120" d="100"/>
          <a:sy n="120" d="100"/>
        </p:scale>
        <p:origin x="1344" y="612"/>
      </p:cViewPr>
      <p:guideLst>
        <p:guide orient="horz" pos="1801"/>
        <p:guide pos="2880"/>
      </p:guideLst>
    </p:cSldViewPr>
  </p:slideViewPr>
  <p:notesTextViewPr>
    <p:cViewPr>
      <p:scale>
        <a:sx n="1" d="1"/>
        <a:sy n="1" d="1"/>
      </p:scale>
      <p:origin x="0" y="0"/>
    </p:cViewPr>
  </p:notesTextViewPr>
  <p:notesViewPr>
    <p:cSldViewPr showGuides="1">
      <p:cViewPr varScale="1">
        <p:scale>
          <a:sx n="83" d="100"/>
          <a:sy n="83" d="100"/>
        </p:scale>
        <p:origin x="474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8FEF09C3-5432-4DA0-9890-3050357C5E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9227E202-B8C5-4411-9AB9-001230F366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CC0FA2-A713-4856-8F75-7FAFAF357361}" type="datetimeFigureOut">
              <a:rPr lang="ko-KR" altLang="en-US" smtClean="0"/>
              <a:t>2021-05-30</a:t>
            </a:fld>
            <a:endParaRPr lang="ko-KR" altLang="en-US"/>
          </a:p>
        </p:txBody>
      </p:sp>
      <p:sp>
        <p:nvSpPr>
          <p:cNvPr id="4" name="바닥글 개체 틀 3">
            <a:extLst>
              <a:ext uri="{FF2B5EF4-FFF2-40B4-BE49-F238E27FC236}">
                <a16:creationId xmlns:a16="http://schemas.microsoft.com/office/drawing/2014/main" id="{A05FDCCD-9920-4087-A8EF-840D6BF9675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1B30773E-42C5-4B13-84D2-DE05FB0C34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A52E6A-8C14-4F5B-B0CB-3A4FCBC8D1E8}" type="slidenum">
              <a:rPr lang="ko-KR" altLang="en-US" smtClean="0"/>
              <a:t>‹#›</a:t>
            </a:fld>
            <a:endParaRPr lang="ko-KR" altLang="en-US"/>
          </a:p>
        </p:txBody>
      </p:sp>
    </p:spTree>
    <p:extLst>
      <p:ext uri="{BB962C8B-B14F-4D97-AF65-F5344CB8AC3E}">
        <p14:creationId xmlns:p14="http://schemas.microsoft.com/office/powerpoint/2010/main" val="1617795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8866FF-EA9A-44BA-8DB2-FB8E70490571}" type="datetimeFigureOut">
              <a:rPr lang="ko-KR" altLang="en-US" smtClean="0"/>
              <a:t>2021-05-30</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789A33-A361-4541-B6A7-456994CC0C02}" type="slidenum">
              <a:rPr lang="ko-KR" altLang="en-US" smtClean="0"/>
              <a:t>‹#›</a:t>
            </a:fld>
            <a:endParaRPr lang="ko-KR" altLang="en-US"/>
          </a:p>
        </p:txBody>
      </p:sp>
    </p:spTree>
    <p:extLst>
      <p:ext uri="{BB962C8B-B14F-4D97-AF65-F5344CB8AC3E}">
        <p14:creationId xmlns:p14="http://schemas.microsoft.com/office/powerpoint/2010/main" val="382456447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שלום וערב טוב לכולם,</a:t>
            </a:r>
          </a:p>
          <a:p>
            <a:r>
              <a:rPr lang="he-IL" dirty="0"/>
              <a:t>שון, בר ואני עומדים להציג את הפרוייקט שלנו שעסק בגילוי הסיכון לחלות במחלת לב תוך התבססות על כמה משתנים שעליהם נפרט בהמשך.</a:t>
            </a:r>
            <a:endParaRPr lang="en-US" dirty="0"/>
          </a:p>
        </p:txBody>
      </p:sp>
      <p:sp>
        <p:nvSpPr>
          <p:cNvPr id="4" name="Slide Number Placeholder 3"/>
          <p:cNvSpPr>
            <a:spLocks noGrp="1"/>
          </p:cNvSpPr>
          <p:nvPr>
            <p:ph type="sldNum" sz="quarter" idx="5"/>
          </p:nvPr>
        </p:nvSpPr>
        <p:spPr/>
        <p:txBody>
          <a:bodyPr/>
          <a:lstStyle/>
          <a:p>
            <a:fld id="{22789A33-A361-4541-B6A7-456994CC0C02}" type="slidenum">
              <a:rPr lang="ko-KR" altLang="en-US" smtClean="0"/>
              <a:t>1</a:t>
            </a:fld>
            <a:endParaRPr lang="ko-KR" altLang="en-US"/>
          </a:p>
        </p:txBody>
      </p:sp>
    </p:spTree>
    <p:extLst>
      <p:ext uri="{BB962C8B-B14F-4D97-AF65-F5344CB8AC3E}">
        <p14:creationId xmlns:p14="http://schemas.microsoft.com/office/powerpoint/2010/main" val="1048850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1" hangingPunct="1">
              <a:lnSpc>
                <a:spcPct val="100000"/>
              </a:lnSpc>
              <a:spcBef>
                <a:spcPts val="0"/>
              </a:spcBef>
              <a:spcAft>
                <a:spcPts val="0"/>
              </a:spcAft>
              <a:buClrTx/>
              <a:buSzTx/>
              <a:buFontTx/>
              <a:buNone/>
              <a:tabLst/>
              <a:defRPr/>
            </a:pPr>
            <a:r>
              <a:rPr lang="he-IL" sz="1800" dirty="0">
                <a:effectLst/>
                <a:latin typeface="Calibri" panose="020F0502020204030204" pitchFamily="34" charset="0"/>
                <a:ea typeface="Calibri" panose="020F0502020204030204" pitchFamily="34" charset="0"/>
                <a:cs typeface="David" panose="020E0502060401010101" pitchFamily="34" charset="-79"/>
              </a:rPr>
              <a:t>התוצאות שקיבלנו עבוד דאטה 2 מוצגות כאן לפניכם.</a:t>
            </a:r>
          </a:p>
          <a:p>
            <a:pPr marL="0" marR="0" lvl="0" indent="0" algn="r" defTabSz="914400" rtl="1" eaLnBrk="1" fontAlgn="auto" latinLnBrk="1" hangingPunct="1">
              <a:lnSpc>
                <a:spcPct val="100000"/>
              </a:lnSpc>
              <a:spcBef>
                <a:spcPts val="0"/>
              </a:spcBef>
              <a:spcAft>
                <a:spcPts val="0"/>
              </a:spcAft>
              <a:buClrTx/>
              <a:buSzTx/>
              <a:buFontTx/>
              <a:buNone/>
              <a:tabLst/>
              <a:defRPr/>
            </a:pPr>
            <a:r>
              <a:rPr lang="he-IL" sz="1800" dirty="0">
                <a:effectLst/>
                <a:latin typeface="Calibri" panose="020F0502020204030204" pitchFamily="34" charset="0"/>
                <a:ea typeface="Calibri" panose="020F0502020204030204" pitchFamily="34" charset="0"/>
                <a:cs typeface="David" panose="020E0502060401010101" pitchFamily="34" charset="-79"/>
              </a:rPr>
              <a:t>בעץ ההחלטות, העץ פשוט יחסית וניתן לראות שהמשתנה המסביר העיקרי שמקטין את אי הוודאות בצורה הטובה ביותר הוא לחץ הדם הממוצע (</a:t>
            </a:r>
            <a:r>
              <a:rPr lang="en-US" sz="1800" dirty="0">
                <a:effectLst/>
                <a:latin typeface="David" panose="020E0502060401010101" pitchFamily="34" charset="-79"/>
                <a:ea typeface="Calibri" panose="020F0502020204030204" pitchFamily="34" charset="0"/>
                <a:cs typeface="Arial" panose="020B0604020202020204" pitchFamily="34" charset="0"/>
              </a:rPr>
              <a:t>MBP</a:t>
            </a:r>
            <a:r>
              <a:rPr lang="he-IL" sz="1800" dirty="0">
                <a:effectLst/>
                <a:latin typeface="Calibri" panose="020F0502020204030204" pitchFamily="34" charset="0"/>
                <a:ea typeface="Calibri" panose="020F0502020204030204" pitchFamily="34" charset="0"/>
                <a:cs typeface="David" panose="020E0502060401010101" pitchFamily="34" charset="-79"/>
              </a:rPr>
              <a:t>) ממנו יוצאות שלוש הסתעפויות. </a:t>
            </a:r>
          </a:p>
          <a:p>
            <a:pPr marL="0" marR="0" lvl="0" indent="0" algn="r" defTabSz="914400" rtl="1" eaLnBrk="1" fontAlgn="auto" latinLnBrk="1" hangingPunct="1">
              <a:lnSpc>
                <a:spcPct val="100000"/>
              </a:lnSpc>
              <a:spcBef>
                <a:spcPts val="0"/>
              </a:spcBef>
              <a:spcAft>
                <a:spcPts val="0"/>
              </a:spcAft>
              <a:buClrTx/>
              <a:buSzTx/>
              <a:buFontTx/>
              <a:buNone/>
              <a:tabLst/>
              <a:defRPr/>
            </a:pPr>
            <a:r>
              <a:rPr lang="he-IL" sz="1800" dirty="0">
                <a:effectLst/>
                <a:latin typeface="Calibri" panose="020F0502020204030204" pitchFamily="34" charset="0"/>
                <a:ea typeface="Calibri" panose="020F0502020204030204" pitchFamily="34" charset="0"/>
                <a:cs typeface="David" panose="020E0502060401010101" pitchFamily="34" charset="-79"/>
              </a:rPr>
              <a:t>המשתנה המסביר השני אחיד, והוא הכולסטרול (</a:t>
            </a:r>
            <a:r>
              <a:rPr lang="en-US" sz="1800" dirty="0">
                <a:effectLst/>
                <a:latin typeface="David" panose="020E0502060401010101" pitchFamily="34" charset="-79"/>
                <a:ea typeface="Calibri" panose="020F0502020204030204" pitchFamily="34" charset="0"/>
                <a:cs typeface="Arial" panose="020B0604020202020204" pitchFamily="34" charset="0"/>
              </a:rPr>
              <a:t>cholesterol</a:t>
            </a:r>
            <a:r>
              <a:rPr lang="he-IL" sz="1800" dirty="0">
                <a:effectLst/>
                <a:latin typeface="Calibri" panose="020F0502020204030204" pitchFamily="34" charset="0"/>
                <a:ea typeface="Calibri" panose="020F0502020204030204" pitchFamily="34" charset="0"/>
                <a:cs typeface="David" panose="020E0502060401010101" pitchFamily="34" charset="-79"/>
              </a:rPr>
              <a:t>), וממנו ההסתעפויות לא אחידות.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22789A33-A361-4541-B6A7-456994CC0C02}" type="slidenum">
              <a:rPr lang="ko-KR" altLang="en-US" smtClean="0"/>
              <a:t>10</a:t>
            </a:fld>
            <a:endParaRPr lang="ko-KR" altLang="en-US"/>
          </a:p>
        </p:txBody>
      </p:sp>
    </p:spTree>
    <p:extLst>
      <p:ext uri="{BB962C8B-B14F-4D97-AF65-F5344CB8AC3E}">
        <p14:creationId xmlns:p14="http://schemas.microsoft.com/office/powerpoint/2010/main" val="3201153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r" rtl="1">
              <a:lnSpc>
                <a:spcPct val="150000"/>
              </a:lnSpc>
              <a:spcBef>
                <a:spcPts val="0"/>
              </a:spcBef>
              <a:spcAft>
                <a:spcPts val="800"/>
              </a:spcAft>
            </a:pPr>
            <a:r>
              <a:rPr lang="he-IL" sz="1200" dirty="0">
                <a:effectLst/>
                <a:latin typeface="Calibri" panose="020F0502020204030204" pitchFamily="34" charset="0"/>
                <a:ea typeface="Calibri" panose="020F0502020204030204" pitchFamily="34" charset="0"/>
                <a:cs typeface="Arial" panose="020B0604020202020204" pitchFamily="34" charset="0"/>
              </a:rPr>
              <a:t>בגרף </a:t>
            </a:r>
            <a:r>
              <a:rPr lang="en-US" sz="1200" dirty="0">
                <a:latin typeface="Calibri" panose="020F0502020204030204" pitchFamily="34" charset="0"/>
                <a:cs typeface="Calibri" panose="020F0502020204030204" pitchFamily="34" charset="0"/>
              </a:rPr>
              <a:t>TPR vs. </a:t>
            </a:r>
            <a:r>
              <a:rPr lang="en-GB" sz="1200" dirty="0">
                <a:latin typeface="Calibri" panose="020F0502020204030204" pitchFamily="34" charset="0"/>
                <a:cs typeface="Calibri" panose="020F0502020204030204" pitchFamily="34" charset="0"/>
              </a:rPr>
              <a:t>FPR</a:t>
            </a:r>
            <a:r>
              <a:rPr lang="he-IL" sz="1200" dirty="0">
                <a:latin typeface="Calibri" panose="020F0502020204030204" pitchFamily="34" charset="0"/>
                <a:cs typeface="Calibri" panose="020F0502020204030204" pitchFamily="34" charset="0"/>
              </a:rPr>
              <a:t> אפשר לראות שהערך שהתקבל עבור השטח מתחת לגרף הוא 0.754, שזה יחסית גבוה.</a:t>
            </a:r>
          </a:p>
          <a:p>
            <a:pPr marL="0" marR="0" lvl="0" indent="0" algn="r" defTabSz="914400" rtl="1" eaLnBrk="1" fontAlgn="auto" latinLnBrk="1" hangingPunct="1">
              <a:lnSpc>
                <a:spcPct val="150000"/>
              </a:lnSpc>
              <a:spcBef>
                <a:spcPts val="0"/>
              </a:spcBef>
              <a:spcAft>
                <a:spcPts val="800"/>
              </a:spcAft>
              <a:buClrTx/>
              <a:buSzTx/>
              <a:buFontTx/>
              <a:buNone/>
              <a:tabLst/>
              <a:defRPr/>
            </a:pPr>
            <a:r>
              <a:rPr lang="he-IL" sz="1200" dirty="0">
                <a:latin typeface="Calibri" panose="020F0502020204030204" pitchFamily="34" charset="0"/>
                <a:cs typeface="Calibri" panose="020F0502020204030204" pitchFamily="34" charset="0"/>
              </a:rPr>
              <a:t>גם כאן אפשר לראות שמטופל צדק ברוב הפרדיקציות שלו, אבל מספר המטופלים שסווגו כלא בסיכון למרות שהם בסיכון שזה ה-</a:t>
            </a:r>
            <a:r>
              <a:rPr lang="en-US" sz="1200" dirty="0">
                <a:latin typeface="Calibri" panose="020F0502020204030204" pitchFamily="34" charset="0"/>
                <a:cs typeface="Calibri" panose="020F0502020204030204" pitchFamily="34" charset="0"/>
              </a:rPr>
              <a:t>FP</a:t>
            </a:r>
            <a:r>
              <a:rPr lang="he-IL" sz="1200" dirty="0">
                <a:latin typeface="Calibri" panose="020F0502020204030204" pitchFamily="34" charset="0"/>
                <a:cs typeface="Calibri" panose="020F0502020204030204" pitchFamily="34" charset="0"/>
              </a:rPr>
              <a:t> גבוה יותר מאלו שסווגוו כמטופלים בסיכון למרות שהם לא כלומר ה-</a:t>
            </a:r>
            <a:r>
              <a:rPr lang="en-US" sz="1200" dirty="0">
                <a:latin typeface="Calibri" panose="020F0502020204030204" pitchFamily="34" charset="0"/>
                <a:cs typeface="Calibri" panose="020F0502020204030204" pitchFamily="34" charset="0"/>
              </a:rPr>
              <a:t>FN</a:t>
            </a:r>
            <a:r>
              <a:rPr lang="he-IL" sz="1200" dirty="0">
                <a:latin typeface="Calibri" panose="020F0502020204030204" pitchFamily="34" charset="0"/>
                <a:cs typeface="Calibri" panose="020F0502020204030204" pitchFamily="34" charset="0"/>
              </a:rPr>
              <a:t>.</a:t>
            </a:r>
          </a:p>
          <a:p>
            <a:pPr marL="0" marR="0" algn="r" rtl="1">
              <a:lnSpc>
                <a:spcPct val="150000"/>
              </a:lnSpc>
              <a:spcBef>
                <a:spcPts val="0"/>
              </a:spcBef>
              <a:spcAft>
                <a:spcPts val="800"/>
              </a:spcAft>
            </a:pPr>
            <a:r>
              <a:rPr lang="he-IL" sz="1200" dirty="0">
                <a:effectLst/>
                <a:latin typeface="Calibri" panose="020F0502020204030204" pitchFamily="34" charset="0"/>
                <a:ea typeface="Calibri" panose="020F0502020204030204" pitchFamily="34" charset="0"/>
                <a:cs typeface="Calibri" panose="020F0502020204030204" pitchFamily="34" charset="0"/>
              </a:rPr>
              <a:t>מדד הדיוק שקיבלנו הוא </a:t>
            </a:r>
            <a:r>
              <a:rPr lang="en-US" sz="1200" dirty="0">
                <a:effectLst/>
                <a:latin typeface="Calibri" panose="020F0502020204030204" pitchFamily="34" charset="0"/>
                <a:ea typeface="Calibri" panose="020F0502020204030204" pitchFamily="34" charset="0"/>
                <a:cs typeface="Calibri" panose="020F0502020204030204" pitchFamily="34" charset="0"/>
              </a:rPr>
              <a:t>70.5%</a:t>
            </a:r>
            <a:r>
              <a:rPr lang="he-IL" sz="1200" dirty="0">
                <a:effectLst/>
                <a:latin typeface="Calibri" panose="020F0502020204030204" pitchFamily="34" charset="0"/>
                <a:ea typeface="Calibri" panose="020F0502020204030204" pitchFamily="34" charset="0"/>
                <a:cs typeface="Calibri" panose="020F0502020204030204" pitchFamily="34" charset="0"/>
              </a:rPr>
              <a:t> והריקול הוא </a:t>
            </a:r>
            <a:r>
              <a:rPr lang="en-US" sz="1200" dirty="0">
                <a:effectLst/>
                <a:latin typeface="Calibri" panose="020F0502020204030204" pitchFamily="34" charset="0"/>
                <a:ea typeface="Calibri" panose="020F0502020204030204" pitchFamily="34" charset="0"/>
                <a:cs typeface="Calibri" panose="020F0502020204030204" pitchFamily="34" charset="0"/>
              </a:rPr>
              <a:t>0.584</a:t>
            </a:r>
            <a:r>
              <a:rPr lang="he-IL" sz="1200" dirty="0">
                <a:effectLst/>
                <a:latin typeface="Calibri" panose="020F0502020204030204" pitchFamily="34" charset="0"/>
                <a:ea typeface="Calibri" panose="020F0502020204030204" pitchFamily="34" charset="0"/>
                <a:cs typeface="Calibri" panose="020F0502020204030204" pitchFamily="34" charset="0"/>
              </a:rPr>
              <a:t> שזה המדד לכמה סווגו כנמצאים בסיכון, מתוך כל מי שבאמת נמצא בסיכון.</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22789A33-A361-4541-B6A7-456994CC0C02}" type="slidenum">
              <a:rPr lang="ko-KR" altLang="en-US" smtClean="0"/>
              <a:t>11</a:t>
            </a:fld>
            <a:endParaRPr lang="ko-KR" altLang="en-US"/>
          </a:p>
        </p:txBody>
      </p:sp>
    </p:spTree>
    <p:extLst>
      <p:ext uri="{BB962C8B-B14F-4D97-AF65-F5344CB8AC3E}">
        <p14:creationId xmlns:p14="http://schemas.microsoft.com/office/powerpoint/2010/main" val="916626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אז ראינו שבשתי הדטאות המשתנה המסביר הראשון התבסס על אותו הנתון – לחץ הדם בין אם זה הממוצע ואם זה הלחץ הסיסטולי. מעבר לזה, בדאטה הראשונה, שלא כללה את הדיסקריטיזציה על הלחץ דם, חששנו להגיע למצב של אוברפיטטינג, כי יש המון הסתעפויות בעץ ויכלנו להגיע למצב שבו מסלול מסויים מתאר מטופל ספציפי. בניגוד לזה, דאטה 2 שכן כללה את הדיסקריטיזציה על לחץ הדם, תיארה באופן ממשי יותר את המצב האמיתי, בו החלוקה היא לפי טווחים.</a:t>
            </a:r>
          </a:p>
          <a:p>
            <a:pPr algn="r" rtl="1"/>
            <a:r>
              <a:rPr lang="he-IL" dirty="0"/>
              <a:t>נקודה נוספת היא אחוזי הדיוק. דאטה 1 הייתה מדוייקת יותר מאשר דאטה 2, אבל בהפרשים מזעריים.</a:t>
            </a:r>
          </a:p>
          <a:p>
            <a:pPr algn="r" rtl="1"/>
            <a:r>
              <a:rPr lang="he-IL" dirty="0"/>
              <a:t>מבחינת מטריצת הבלבול, המודל של שתי הדטאות הצביע על שיעורי </a:t>
            </a:r>
            <a:r>
              <a:rPr lang="en-US" dirty="0"/>
              <a:t>FP</a:t>
            </a:r>
            <a:r>
              <a:rPr lang="he-IL" dirty="0"/>
              <a:t> גבוהים מ-</a:t>
            </a:r>
            <a:r>
              <a:rPr lang="en-US" dirty="0"/>
              <a:t>FN</a:t>
            </a:r>
            <a:r>
              <a:rPr lang="he-IL" dirty="0"/>
              <a:t>, וזהו מצב לא אופטימלי, שבו משוחררים מטופלים שכביכול באמת בסיכון למרות שהם בסיכון.</a:t>
            </a:r>
          </a:p>
          <a:p>
            <a:pPr algn="r" rtl="1"/>
            <a:r>
              <a:rPr lang="he-IL" dirty="0"/>
              <a:t>גם השטח מתחת לגרף רוק היה גדול יותר בהפעלת האלגוריתם על דאטה 1 מאשר על דאטה 2 בכ – 0.0275, שזה גם כן מזערי. ומבחינת הריקול האחוזים היו גבוהים יותר בדאטה 1 גם כן, ובאופן משמעותי.</a:t>
            </a:r>
          </a:p>
          <a:p>
            <a:pPr algn="r" rtl="1"/>
            <a:endParaRPr lang="he-IL" dirty="0"/>
          </a:p>
        </p:txBody>
      </p:sp>
      <p:sp>
        <p:nvSpPr>
          <p:cNvPr id="4" name="Slide Number Placeholder 3"/>
          <p:cNvSpPr>
            <a:spLocks noGrp="1"/>
          </p:cNvSpPr>
          <p:nvPr>
            <p:ph type="sldNum" sz="quarter" idx="5"/>
          </p:nvPr>
        </p:nvSpPr>
        <p:spPr/>
        <p:txBody>
          <a:bodyPr/>
          <a:lstStyle/>
          <a:p>
            <a:fld id="{22789A33-A361-4541-B6A7-456994CC0C02}" type="slidenum">
              <a:rPr lang="ko-KR" altLang="en-US" smtClean="0"/>
              <a:t>12</a:t>
            </a:fld>
            <a:endParaRPr lang="ko-KR" altLang="en-US"/>
          </a:p>
        </p:txBody>
      </p:sp>
    </p:spTree>
    <p:extLst>
      <p:ext uri="{BB962C8B-B14F-4D97-AF65-F5344CB8AC3E}">
        <p14:creationId xmlns:p14="http://schemas.microsoft.com/office/powerpoint/2010/main" val="1647722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אז לסיכום, ראינו שבעץ פשוט יותר, תוצאות הסיווג שמתקבלות הן נמוכות יותר אבל נוכל לומר שהעץ הפשוט גם משקף בצורה טובה יותר את מה שקורה במציאות ובמערכת הבריאות. בנוסף, העץ המסועף הביא לדיוק גבוה יותר, אבל שיקף מטופלים ספיציפיים יותר מאשר אוכלוסייה כללית שצריכה טיפול.</a:t>
            </a:r>
          </a:p>
          <a:p>
            <a:pPr marL="0" marR="0" lvl="0" indent="0" algn="r" defTabSz="914400" rtl="1" eaLnBrk="1" fontAlgn="auto" latinLnBrk="1" hangingPunct="1">
              <a:lnSpc>
                <a:spcPct val="100000"/>
              </a:lnSpc>
              <a:spcBef>
                <a:spcPts val="0"/>
              </a:spcBef>
              <a:spcAft>
                <a:spcPts val="0"/>
              </a:spcAft>
              <a:buClrTx/>
              <a:buSzTx/>
              <a:buFontTx/>
              <a:buNone/>
              <a:tabLst/>
              <a:defRPr/>
            </a:pPr>
            <a:r>
              <a:rPr lang="he-IL" sz="1800" dirty="0">
                <a:effectLst/>
                <a:latin typeface="Calibri" panose="020F0502020204030204" pitchFamily="34" charset="0"/>
                <a:ea typeface="Calibri" panose="020F0502020204030204" pitchFamily="34" charset="0"/>
                <a:cs typeface="David" panose="020E0502060401010101" pitchFamily="34" charset="-79"/>
              </a:rPr>
              <a:t>בעולם האמיתי מדובר במאגרי מידע הרבה יותר גדולים, מאלו שעליהם התבסס המודל. לכן, כשהמודל של דאטה 1 מופעל על מאגרים אלו, התוצאות עלולות להגיע מאוחר מהצפוי בעקבות </a:t>
            </a:r>
            <a:r>
              <a:rPr lang="en-US" sz="1800" dirty="0">
                <a:effectLst/>
                <a:latin typeface="David" panose="020E0502060401010101" pitchFamily="34" charset="-79"/>
                <a:ea typeface="Calibri" panose="020F0502020204030204" pitchFamily="34" charset="0"/>
                <a:cs typeface="Arial" panose="020B0604020202020204" pitchFamily="34" charset="0"/>
              </a:rPr>
              <a:t>overfitting</a:t>
            </a:r>
            <a:r>
              <a:rPr lang="he-IL" sz="1800" dirty="0">
                <a:effectLst/>
                <a:latin typeface="Calibri" panose="020F0502020204030204" pitchFamily="34" charset="0"/>
                <a:ea typeface="Calibri" panose="020F0502020204030204" pitchFamily="34" charset="0"/>
                <a:cs typeface="David" panose="020E0502060401010101" pitchFamily="34" charset="-79"/>
              </a:rPr>
              <a:t>. אמנם, אחוזי הדיוק שלו מעט גבוהים יותר, אך בענייני בריאות המהירות היא פקטור מרכזי, כך שהמודל של דאטה 2 יותר אפקטיבי על אף שהוא קצת פחות מדוייק. חזיוי מדוייק יאפשר לעשות פעולות שיתרמו במניעת המחלות ויחסכו ניתוחים, שעות עבודה ועוד.</a:t>
            </a:r>
          </a:p>
          <a:p>
            <a:pPr marL="0" marR="0" lvl="0" indent="0" algn="r" defTabSz="914400" rtl="1" eaLnBrk="1" fontAlgn="auto" latinLnBrk="1" hangingPunct="1">
              <a:lnSpc>
                <a:spcPct val="100000"/>
              </a:lnSpc>
              <a:spcBef>
                <a:spcPts val="0"/>
              </a:spcBef>
              <a:spcAft>
                <a:spcPts val="0"/>
              </a:spcAft>
              <a:buClrTx/>
              <a:buSzTx/>
              <a:buFontTx/>
              <a:buNone/>
              <a:tabLst/>
              <a:defRPr/>
            </a:pPr>
            <a:r>
              <a:rPr lang="he-IL" sz="1800" dirty="0">
                <a:effectLst/>
                <a:latin typeface="Calibri" panose="020F0502020204030204" pitchFamily="34" charset="0"/>
                <a:ea typeface="Calibri" panose="020F0502020204030204" pitchFamily="34" charset="0"/>
                <a:cs typeface="David" panose="020E0502060401010101" pitchFamily="34" charset="-79"/>
              </a:rPr>
              <a:t>מבחינת מחקרים עתידיים ומשופרים יותר, היינו מציעים לפתח מודל שיתבסס על גורמים שנבדקו גם בניסוי זה, אבל מכילים טווחים וקבוצות בהם הגורמים הנמדדים הם דומים. מעבר לזה אנחנו חושבים שדי חיוני לפתח מודל נוסף שיצביע על הגורם העיקרי שבגללו אדם נמצא בסיכון לחלות במחלת לב, כך שהשינוי באורח החיים יהיה נקודתי ואפקטיבי יותר.</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dirty="0"/>
          </a:p>
        </p:txBody>
      </p:sp>
      <p:sp>
        <p:nvSpPr>
          <p:cNvPr id="4" name="Slide Number Placeholder 3"/>
          <p:cNvSpPr>
            <a:spLocks noGrp="1"/>
          </p:cNvSpPr>
          <p:nvPr>
            <p:ph type="sldNum" sz="quarter" idx="5"/>
          </p:nvPr>
        </p:nvSpPr>
        <p:spPr/>
        <p:txBody>
          <a:bodyPr/>
          <a:lstStyle/>
          <a:p>
            <a:fld id="{22789A33-A361-4541-B6A7-456994CC0C02}" type="slidenum">
              <a:rPr lang="ko-KR" altLang="en-US" smtClean="0"/>
              <a:t>13</a:t>
            </a:fld>
            <a:endParaRPr lang="ko-KR" altLang="en-US"/>
          </a:p>
        </p:txBody>
      </p:sp>
    </p:spTree>
    <p:extLst>
      <p:ext uri="{BB962C8B-B14F-4D97-AF65-F5344CB8AC3E}">
        <p14:creationId xmlns:p14="http://schemas.microsoft.com/office/powerpoint/2010/main" val="1839741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תודה רבה על ההקשבה ובהצלחה לכולם!</a:t>
            </a:r>
          </a:p>
        </p:txBody>
      </p:sp>
      <p:sp>
        <p:nvSpPr>
          <p:cNvPr id="4" name="Slide Number Placeholder 3"/>
          <p:cNvSpPr>
            <a:spLocks noGrp="1"/>
          </p:cNvSpPr>
          <p:nvPr>
            <p:ph type="sldNum" sz="quarter" idx="5"/>
          </p:nvPr>
        </p:nvSpPr>
        <p:spPr/>
        <p:txBody>
          <a:bodyPr/>
          <a:lstStyle/>
          <a:p>
            <a:fld id="{22789A33-A361-4541-B6A7-456994CC0C02}" type="slidenum">
              <a:rPr lang="ko-KR" altLang="en-US" smtClean="0"/>
              <a:t>14</a:t>
            </a:fld>
            <a:endParaRPr lang="ko-KR" altLang="en-US"/>
          </a:p>
        </p:txBody>
      </p:sp>
    </p:spTree>
    <p:extLst>
      <p:ext uri="{BB962C8B-B14F-4D97-AF65-F5344CB8AC3E}">
        <p14:creationId xmlns:p14="http://schemas.microsoft.com/office/powerpoint/2010/main" val="3919079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הלב נמצא במרכז גוף האדם והוא מתפקד כמשאבה האחראית על זרימת בדם בגוף. פגיעה בתפקוד הלב יכולה לגרום לבעיה בזרימת הדם לכל איברי הגוף, ובמקרים מסויימים הפגיעות האלו עלולות לגרום לנכות ואף למוות. כיום, מחלות לב הן גורם התמותה השני בישראל. במקרים בהם מזוהה בעיה בתפקוד שלו, אפשר לשפר את המצב דרך השתלת קוצב לב, שינוי התזונה, איזון לחץ דם ועוד.</a:t>
            </a:r>
          </a:p>
        </p:txBody>
      </p:sp>
      <p:sp>
        <p:nvSpPr>
          <p:cNvPr id="4" name="Slide Number Placeholder 3"/>
          <p:cNvSpPr>
            <a:spLocks noGrp="1"/>
          </p:cNvSpPr>
          <p:nvPr>
            <p:ph type="sldNum" sz="quarter" idx="5"/>
          </p:nvPr>
        </p:nvSpPr>
        <p:spPr/>
        <p:txBody>
          <a:bodyPr/>
          <a:lstStyle/>
          <a:p>
            <a:fld id="{22789A33-A361-4541-B6A7-456994CC0C02}" type="slidenum">
              <a:rPr lang="ko-KR" altLang="en-US" smtClean="0"/>
              <a:t>2</a:t>
            </a:fld>
            <a:endParaRPr lang="ko-KR" altLang="en-US"/>
          </a:p>
        </p:txBody>
      </p:sp>
    </p:spTree>
    <p:extLst>
      <p:ext uri="{BB962C8B-B14F-4D97-AF65-F5344CB8AC3E}">
        <p14:creationId xmlns:p14="http://schemas.microsoft.com/office/powerpoint/2010/main" val="211167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אז המטרה העיקרית בפרוייקט הייתה לחזות את הסיכון לחלות במחלת לב, ולתת למשרד הבריאות כלי למעקב אחר סיכון זה שיוביל גם למניעת תמותה ממחלות אלו ובנוסף להפחתת עלויות. </a:t>
            </a:r>
          </a:p>
          <a:p>
            <a:pPr algn="r" rtl="1"/>
            <a:r>
              <a:rPr lang="he-IL" dirty="0"/>
              <a:t>בנוסף, המודל יתרום לגילוי מוקדם של מחלות לב שעשויות להתפתח אצל מטופל, ובכך לגרום לשינוי אורח החיים שלו, ולשפר את תפקודו של הלב.</a:t>
            </a:r>
          </a:p>
          <a:p>
            <a:pPr algn="r" rtl="1"/>
            <a:r>
              <a:rPr lang="he-IL" dirty="0"/>
              <a:t>אז נעבור לדבר קצת על מאגר הנתונים שלנו:</a:t>
            </a:r>
          </a:p>
          <a:p>
            <a:pPr algn="r" rtl="1"/>
            <a:r>
              <a:rPr lang="he-IL" dirty="0"/>
              <a:t>המאגר הכיל 70 אלף מטופלים ואת הפקטורים שמשפיעים על מחלות לב: גיל, מין, גובה, משקל, מדדי לחץ דם, רמת כולסטרול, גלוקוז, עישון, אלכוהול, ספורטיבי ועמודת מטרה שהיא האם יש סיכוי למחלת לב או לא. </a:t>
            </a:r>
            <a:endParaRPr lang="en-US" dirty="0"/>
          </a:p>
        </p:txBody>
      </p:sp>
      <p:sp>
        <p:nvSpPr>
          <p:cNvPr id="4" name="Slide Number Placeholder 3"/>
          <p:cNvSpPr>
            <a:spLocks noGrp="1"/>
          </p:cNvSpPr>
          <p:nvPr>
            <p:ph type="sldNum" sz="quarter" idx="5"/>
          </p:nvPr>
        </p:nvSpPr>
        <p:spPr/>
        <p:txBody>
          <a:bodyPr/>
          <a:lstStyle/>
          <a:p>
            <a:fld id="{22789A33-A361-4541-B6A7-456994CC0C02}" type="slidenum">
              <a:rPr lang="ko-KR" altLang="en-US" smtClean="0"/>
              <a:t>3</a:t>
            </a:fld>
            <a:endParaRPr lang="ko-KR" altLang="en-US"/>
          </a:p>
        </p:txBody>
      </p:sp>
    </p:spTree>
    <p:extLst>
      <p:ext uri="{BB962C8B-B14F-4D97-AF65-F5344CB8AC3E}">
        <p14:creationId xmlns:p14="http://schemas.microsoft.com/office/powerpoint/2010/main" val="3042890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מבחינת העיבוד המקדים, ניסינו לעבד את המאגר בצורה הטובה ביותר כדי להתאים אותו למטרה.</a:t>
            </a:r>
          </a:p>
          <a:p>
            <a:r>
              <a:rPr lang="he-IL" dirty="0"/>
              <a:t>בשלב הראשון, כסטודנטים להנדסה רפואית, למדנו מהם הטווחים הרלוונטיים בחלק מהערכים, </a:t>
            </a:r>
          </a:p>
          <a:p>
            <a:r>
              <a:rPr lang="he-IL" dirty="0"/>
              <a:t>כל המדדים שציינו קודם הם מדדים חיוביים, ובמאגר הוצגו גם נתונים שליליים, אותם הסרנו מהמאגר כי אין בהם היגיון כלשהו.</a:t>
            </a:r>
          </a:p>
          <a:p>
            <a:r>
              <a:rPr lang="he-IL" dirty="0"/>
              <a:t>בנוסף, הסרנו גם מדדים חריגים כמו לחץ דם גבוה מידי או נמוך מידי, וזה משום שהנחנו שמדובר בטעות אנוש בעת הכנסת הדאטה.</a:t>
            </a:r>
          </a:p>
          <a:p>
            <a:r>
              <a:rPr lang="he-IL" dirty="0"/>
              <a:t>מעבר לזה, הוסרו עמודות שלא רלוונטיות לפרדיקציה כמו מספר תעודת זהות.</a:t>
            </a:r>
          </a:p>
          <a:p>
            <a:r>
              <a:rPr lang="he-IL" dirty="0"/>
              <a:t>לאחר כל זה נותרו במאגר 68,587 דגימות ו-11 עמודות כשאחת מהן היא עמודת המטרה.</a:t>
            </a:r>
            <a:endParaRPr lang="en-US" dirty="0"/>
          </a:p>
        </p:txBody>
      </p:sp>
      <p:sp>
        <p:nvSpPr>
          <p:cNvPr id="4" name="Slide Number Placeholder 3"/>
          <p:cNvSpPr>
            <a:spLocks noGrp="1"/>
          </p:cNvSpPr>
          <p:nvPr>
            <p:ph type="sldNum" sz="quarter" idx="5"/>
          </p:nvPr>
        </p:nvSpPr>
        <p:spPr/>
        <p:txBody>
          <a:bodyPr/>
          <a:lstStyle/>
          <a:p>
            <a:fld id="{22789A33-A361-4541-B6A7-456994CC0C02}" type="slidenum">
              <a:rPr lang="ko-KR" altLang="en-US" smtClean="0"/>
              <a:t>4</a:t>
            </a:fld>
            <a:endParaRPr lang="ko-KR" altLang="en-US"/>
          </a:p>
        </p:txBody>
      </p:sp>
    </p:spTree>
    <p:extLst>
      <p:ext uri="{BB962C8B-B14F-4D97-AF65-F5344CB8AC3E}">
        <p14:creationId xmlns:p14="http://schemas.microsoft.com/office/powerpoint/2010/main" val="908076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השלב הבא הוא השלב האחרון בהכנת המאגר לקראת המודל. בשלב זה בוצעה המרה של הנתונים:</a:t>
            </a:r>
          </a:p>
          <a:p>
            <a:pPr algn="r" rtl="1"/>
            <a:r>
              <a:rPr lang="he-IL" dirty="0"/>
              <a:t>קודם כל, בוצעה דיסקריטיזציה על הגילאים. החלוקה נעשתה לשלוש קבוצות בגודל שווה כאשר 1 הם הצעירים ביותר ו-3 הם המבוגרים ביותר.</a:t>
            </a:r>
          </a:p>
          <a:p>
            <a:pPr algn="r" rtl="1"/>
            <a:r>
              <a:rPr lang="he-IL" dirty="0"/>
              <a:t>לאחר מכן עמודות הגובה והמשקל הומרו למדד ביאמאיי כמו שמתואר בנוסחה כאן בצד, ועליו הופעלה דיסקריטיזציה בה החלוקה נעשה ל-4 קבוצות לפי ערכים שקיבלנו מהספרות, כאשר 1 מתארים תת משקל, 2 מצביעים על מצב תקין, 3 על השמנה ו-4 על השמנה חמורה.</a:t>
            </a:r>
          </a:p>
          <a:p>
            <a:pPr algn="r" rtl="1"/>
            <a:r>
              <a:rPr lang="he-IL" dirty="0"/>
              <a:t>כאן יצרנו מאגר נתונים אחד, וכדי להימנע מאובר פיטטינג החלטנו ליצור מאגר נתונים נוסף בו גם מדדי לחץ הדם יערו המרה ללחץ דם ממוצע, ועליו הפעלנו דיסקריטיזציה בהתאם למדדים שמצאנו בספרות. 1 תיאר לחץ דם נמוך, 2-תקין ו-3 גבוה.</a:t>
            </a:r>
          </a:p>
          <a:p>
            <a:pPr algn="r" rtl="1"/>
            <a:endParaRPr lang="he-IL" dirty="0"/>
          </a:p>
        </p:txBody>
      </p:sp>
      <p:sp>
        <p:nvSpPr>
          <p:cNvPr id="4" name="Slide Number Placeholder 3"/>
          <p:cNvSpPr>
            <a:spLocks noGrp="1"/>
          </p:cNvSpPr>
          <p:nvPr>
            <p:ph type="sldNum" sz="quarter" idx="5"/>
          </p:nvPr>
        </p:nvSpPr>
        <p:spPr/>
        <p:txBody>
          <a:bodyPr/>
          <a:lstStyle/>
          <a:p>
            <a:fld id="{22789A33-A361-4541-B6A7-456994CC0C02}" type="slidenum">
              <a:rPr lang="ko-KR" altLang="en-US" smtClean="0"/>
              <a:t>5</a:t>
            </a:fld>
            <a:endParaRPr lang="ko-KR" altLang="en-US"/>
          </a:p>
        </p:txBody>
      </p:sp>
    </p:spTree>
    <p:extLst>
      <p:ext uri="{BB962C8B-B14F-4D97-AF65-F5344CB8AC3E}">
        <p14:creationId xmlns:p14="http://schemas.microsoft.com/office/powerpoint/2010/main" val="433775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כאן מופיעות להמחשה שתי הדאטאות שיצרנו,</a:t>
            </a:r>
          </a:p>
          <a:p>
            <a:pPr algn="r" rtl="1"/>
            <a:r>
              <a:rPr lang="he-IL" dirty="0"/>
              <a:t>העליונה מכילה את הדאטה שעברה דיסקריטיזציה לפי הגיל והבי אמ איי ומדדי לחץ הדם מתוארים בה כמו בדאטה המקורי, ולעומתה, הדאטה התחתונה מתארת את הדיסקריטיזציה לפי הגיל, הבי אם איי ולחץ הדם הממוצע. </a:t>
            </a:r>
          </a:p>
          <a:p>
            <a:pPr marL="0" marR="0" lvl="0" indent="0" algn="r" defTabSz="914400" rtl="1" eaLnBrk="1" fontAlgn="auto" latinLnBrk="1" hangingPunct="1">
              <a:lnSpc>
                <a:spcPct val="100000"/>
              </a:lnSpc>
              <a:spcBef>
                <a:spcPts val="0"/>
              </a:spcBef>
              <a:spcAft>
                <a:spcPts val="0"/>
              </a:spcAft>
              <a:buClrTx/>
              <a:buSzTx/>
              <a:buFontTx/>
              <a:buNone/>
              <a:tabLst/>
              <a:defRPr/>
            </a:pPr>
            <a:r>
              <a:rPr lang="he-IL" dirty="0"/>
              <a:t>בנוסף רואים ששאר המשתנים מחולקים לקבוצות:</a:t>
            </a:r>
          </a:p>
          <a:p>
            <a:pPr marL="0" marR="0" lvl="0" indent="0" algn="r" defTabSz="914400" rtl="1" eaLnBrk="1" fontAlgn="auto" latinLnBrk="1" hangingPunct="1">
              <a:lnSpc>
                <a:spcPct val="100000"/>
              </a:lnSpc>
              <a:spcBef>
                <a:spcPts val="0"/>
              </a:spcBef>
              <a:spcAft>
                <a:spcPts val="0"/>
              </a:spcAft>
              <a:buClrTx/>
              <a:buSzTx/>
              <a:buFontTx/>
              <a:buNone/>
              <a:tabLst/>
              <a:defRPr/>
            </a:pPr>
            <a:r>
              <a:rPr lang="he-IL" dirty="0"/>
              <a:t>הכולסטרול וגלוקוז הם משתנים אורדינליים ומצביעים על הרמה בה נמצאו חומרים אלו בבדיקות כאשר 1- הוא המצב הנורמלי, 2- הוא מעל הנורמלי ו-3 הוא הרבה מעל הנורמלי. לגבי שאר המשתנים שהם עישון, אלכוהול וספורטיביות החלוקה נעשתה בצורה בינארית כאשר אפס מצביע על כך שהמטופל לא מעשן, לא צורך אלכוהול או לא מבצע פעילות ספורטיבית בהתאמה. 1 מתאר בדיוק את ההפך כמובן שזה מצבים בהם מטופל מעשן, צורך אלכוהול או מבצע פעילות ספורטיבית.</a:t>
            </a:r>
          </a:p>
          <a:p>
            <a:pPr algn="r" rtl="1"/>
            <a:endParaRPr lang="he-IL" dirty="0"/>
          </a:p>
          <a:p>
            <a:pPr algn="r" rtl="1"/>
            <a:endParaRPr lang="en-US" dirty="0"/>
          </a:p>
        </p:txBody>
      </p:sp>
      <p:sp>
        <p:nvSpPr>
          <p:cNvPr id="4" name="Slide Number Placeholder 3"/>
          <p:cNvSpPr>
            <a:spLocks noGrp="1"/>
          </p:cNvSpPr>
          <p:nvPr>
            <p:ph type="sldNum" sz="quarter" idx="5"/>
          </p:nvPr>
        </p:nvSpPr>
        <p:spPr/>
        <p:txBody>
          <a:bodyPr/>
          <a:lstStyle/>
          <a:p>
            <a:fld id="{22789A33-A361-4541-B6A7-456994CC0C02}" type="slidenum">
              <a:rPr lang="ko-KR" altLang="en-US" smtClean="0"/>
              <a:t>6</a:t>
            </a:fld>
            <a:endParaRPr lang="ko-KR" altLang="en-US"/>
          </a:p>
        </p:txBody>
      </p:sp>
    </p:spTree>
    <p:extLst>
      <p:ext uri="{BB962C8B-B14F-4D97-AF65-F5344CB8AC3E}">
        <p14:creationId xmlns:p14="http://schemas.microsoft.com/office/powerpoint/2010/main" val="546382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הבעיה המוצגת בשאלת המחקר שלנו היא בעיה של למידה מפוקחת, והמטרה הייתה לחזות ערך בדיד – האם יש סיכוי למחלת לב או לא. לכן מדובר בבעיית קלאסיפיקציה. </a:t>
            </a:r>
          </a:p>
          <a:p>
            <a:pPr algn="r" rtl="1"/>
            <a:r>
              <a:rPr lang="he-IL" dirty="0"/>
              <a:t>משתנה המטרה הוא עמודת הקארדיו שהוא המשתנה הבדיד. המשתנה מתאר אם מטופל או נבדק נמצא בסיכון לחלות במחלת לב. </a:t>
            </a:r>
          </a:p>
          <a:p>
            <a:pPr algn="r" rtl="1"/>
            <a:r>
              <a:rPr lang="he-IL" dirty="0"/>
              <a:t>המשתנים המסבירים הם המשתנים שהצגנו בשקופית הקודמת.</a:t>
            </a:r>
          </a:p>
          <a:p>
            <a:pPr algn="r" rtl="1"/>
            <a:r>
              <a:rPr lang="he-IL" dirty="0"/>
              <a:t>בפרוייקט השתמשנו בשפת התכנות פייתון, ובספריית פנדס כדי לבצע את ניקוי וסינון הנתונים, וכן את הדיסקריטיזציות. לאחר מכן העברנו את הנתונים לתוכנת ווקה כדי להפעיל כמה אלגוריתמים על הדאטאות כמו נאיב בייס, רנדום פורסט או באגינג. </a:t>
            </a:r>
          </a:p>
          <a:p>
            <a:pPr algn="r" rtl="1"/>
            <a:r>
              <a:rPr lang="he-IL" dirty="0"/>
              <a:t>בסופו של דבר, האלגוריתם ג'יי 48 הציג את אחוזי הדיוק הכי טובים, ובחרנו להפעיל אותו על שתי הדאטאות. הוא שיוצר את עצי ההחלטה תוך התבססות על הסדר של המשתנים שעליהם צריך להסתכל כדי לקבל כמה שיותר הומוגניות.</a:t>
            </a:r>
          </a:p>
          <a:p>
            <a:pPr algn="r" rtl="1"/>
            <a:r>
              <a:rPr lang="he-IL" dirty="0"/>
              <a:t>בנוסף, בחנו גם את השטח שמתקבל מתחת לגרף רוק בשתי הדטאות, ואת מדדי הדיוק.</a:t>
            </a:r>
          </a:p>
          <a:p>
            <a:pPr algn="r" rtl="1"/>
            <a:endParaRPr lang="en-US" dirty="0"/>
          </a:p>
        </p:txBody>
      </p:sp>
      <p:sp>
        <p:nvSpPr>
          <p:cNvPr id="4" name="Slide Number Placeholder 3"/>
          <p:cNvSpPr>
            <a:spLocks noGrp="1"/>
          </p:cNvSpPr>
          <p:nvPr>
            <p:ph type="sldNum" sz="quarter" idx="5"/>
          </p:nvPr>
        </p:nvSpPr>
        <p:spPr/>
        <p:txBody>
          <a:bodyPr/>
          <a:lstStyle/>
          <a:p>
            <a:fld id="{22789A33-A361-4541-B6A7-456994CC0C02}" type="slidenum">
              <a:rPr lang="ko-KR" altLang="en-US" smtClean="0"/>
              <a:t>7</a:t>
            </a:fld>
            <a:endParaRPr lang="ko-KR" altLang="en-US"/>
          </a:p>
        </p:txBody>
      </p:sp>
    </p:spTree>
    <p:extLst>
      <p:ext uri="{BB962C8B-B14F-4D97-AF65-F5344CB8AC3E}">
        <p14:creationId xmlns:p14="http://schemas.microsoft.com/office/powerpoint/2010/main" val="4239182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r" rtl="1">
              <a:lnSpc>
                <a:spcPct val="150000"/>
              </a:lnSpc>
              <a:spcBef>
                <a:spcPts val="0"/>
              </a:spcBef>
              <a:spcAft>
                <a:spcPts val="800"/>
              </a:spcAft>
            </a:pPr>
            <a:r>
              <a:rPr lang="he-IL" dirty="0"/>
              <a:t>עבור דאטה 1: </a:t>
            </a:r>
          </a:p>
          <a:p>
            <a:pPr marL="0" marR="0" algn="r" rtl="1">
              <a:lnSpc>
                <a:spcPct val="150000"/>
              </a:lnSpc>
              <a:spcBef>
                <a:spcPts val="0"/>
              </a:spcBef>
              <a:spcAft>
                <a:spcPts val="800"/>
              </a:spcAft>
            </a:pPr>
            <a:r>
              <a:rPr lang="he-IL" sz="1800" dirty="0">
                <a:effectLst/>
                <a:latin typeface="Calibri" panose="020F0502020204030204" pitchFamily="34" charset="0"/>
                <a:ea typeface="Calibri" panose="020F0502020204030204" pitchFamily="34" charset="0"/>
                <a:cs typeface="David" panose="020E0502060401010101" pitchFamily="34" charset="-79"/>
              </a:rPr>
              <a:t>בעץ ההחלטות, ניתן לראות שהמשתנה המסביר העיקרי שמקטין את אי הוודאות בצורה הטובה ביותר הוא לחץ הדם הסיסטולי (</a:t>
            </a:r>
            <a:r>
              <a:rPr lang="en-US" sz="1800" dirty="0" err="1">
                <a:effectLst/>
                <a:latin typeface="David" panose="020E0502060401010101" pitchFamily="34" charset="-79"/>
                <a:ea typeface="Calibri" panose="020F0502020204030204" pitchFamily="34" charset="0"/>
                <a:cs typeface="Arial" panose="020B0604020202020204" pitchFamily="34" charset="0"/>
              </a:rPr>
              <a:t>ap_hi</a:t>
            </a:r>
            <a:r>
              <a:rPr lang="he-IL" sz="1800" dirty="0">
                <a:effectLst/>
                <a:latin typeface="Calibri" panose="020F0502020204030204" pitchFamily="34" charset="0"/>
                <a:ea typeface="Calibri" panose="020F0502020204030204" pitchFamily="34" charset="0"/>
                <a:cs typeface="David" panose="020E0502060401010101" pitchFamily="34" charset="-79"/>
              </a:rPr>
              <a:t>) </a:t>
            </a:r>
          </a:p>
          <a:p>
            <a:pPr marL="0" marR="0" algn="r" rtl="1">
              <a:lnSpc>
                <a:spcPct val="150000"/>
              </a:lnSpc>
              <a:spcBef>
                <a:spcPts val="0"/>
              </a:spcBef>
              <a:spcAft>
                <a:spcPts val="800"/>
              </a:spcAft>
            </a:pPr>
            <a:r>
              <a:rPr lang="he-IL" sz="1800" dirty="0">
                <a:effectLst/>
                <a:latin typeface="Calibri" panose="020F0502020204030204" pitchFamily="34" charset="0"/>
                <a:ea typeface="Calibri" panose="020F0502020204030204" pitchFamily="34" charset="0"/>
                <a:cs typeface="David" panose="020E0502060401010101" pitchFamily="34" charset="-79"/>
              </a:rPr>
              <a:t>וממנו יוצאות המון הסתעפויות (משום שיש המון ערכים למשתנה). </a:t>
            </a:r>
          </a:p>
          <a:p>
            <a:pPr marL="0" marR="0" algn="r" rtl="1">
              <a:lnSpc>
                <a:spcPct val="150000"/>
              </a:lnSpc>
              <a:spcBef>
                <a:spcPts val="0"/>
              </a:spcBef>
              <a:spcAft>
                <a:spcPts val="800"/>
              </a:spcAft>
            </a:pPr>
            <a:r>
              <a:rPr lang="he-IL" sz="1800" dirty="0">
                <a:effectLst/>
                <a:latin typeface="Calibri" panose="020F0502020204030204" pitchFamily="34" charset="0"/>
                <a:ea typeface="Calibri" panose="020F0502020204030204" pitchFamily="34" charset="0"/>
                <a:cs typeface="David" panose="020E0502060401010101" pitchFamily="34" charset="-79"/>
              </a:rPr>
              <a:t>המשתנה המסביר השני אינו אחיד לכל ההסתעפויות: בחלקן יש קבלת החלטה, בחלקן עוברים למשתנה מסביר שני שהוא הכולסטרול (</a:t>
            </a:r>
            <a:r>
              <a:rPr lang="en-US" sz="1800" dirty="0">
                <a:effectLst/>
                <a:latin typeface="David" panose="020E0502060401010101" pitchFamily="34" charset="-79"/>
                <a:ea typeface="Calibri" panose="020F0502020204030204" pitchFamily="34" charset="0"/>
                <a:cs typeface="Arial" panose="020B0604020202020204" pitchFamily="34" charset="0"/>
              </a:rPr>
              <a:t>cholesterol</a:t>
            </a:r>
            <a:r>
              <a:rPr lang="he-IL" sz="1800" dirty="0">
                <a:effectLst/>
                <a:latin typeface="Calibri" panose="020F0502020204030204" pitchFamily="34" charset="0"/>
                <a:ea typeface="Calibri" panose="020F0502020204030204" pitchFamily="34" charset="0"/>
                <a:cs typeface="David" panose="020E0502060401010101" pitchFamily="34" charset="-79"/>
              </a:rPr>
              <a:t>), ובכמה מהן עוברים למשתנה הגיל.</a:t>
            </a:r>
          </a:p>
        </p:txBody>
      </p:sp>
      <p:sp>
        <p:nvSpPr>
          <p:cNvPr id="4" name="Slide Number Placeholder 3"/>
          <p:cNvSpPr>
            <a:spLocks noGrp="1"/>
          </p:cNvSpPr>
          <p:nvPr>
            <p:ph type="sldNum" sz="quarter" idx="5"/>
          </p:nvPr>
        </p:nvSpPr>
        <p:spPr/>
        <p:txBody>
          <a:bodyPr/>
          <a:lstStyle/>
          <a:p>
            <a:fld id="{22789A33-A361-4541-B6A7-456994CC0C02}" type="slidenum">
              <a:rPr lang="ko-KR" altLang="en-US" smtClean="0"/>
              <a:t>8</a:t>
            </a:fld>
            <a:endParaRPr lang="ko-KR" altLang="en-US"/>
          </a:p>
        </p:txBody>
      </p:sp>
    </p:spTree>
    <p:extLst>
      <p:ext uri="{BB962C8B-B14F-4D97-AF65-F5344CB8AC3E}">
        <p14:creationId xmlns:p14="http://schemas.microsoft.com/office/powerpoint/2010/main" val="3310128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r" rtl="1">
              <a:lnSpc>
                <a:spcPct val="150000"/>
              </a:lnSpc>
              <a:spcBef>
                <a:spcPts val="0"/>
              </a:spcBef>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בגרף </a:t>
            </a:r>
            <a:r>
              <a:rPr lang="en-US" sz="1800" dirty="0">
                <a:latin typeface="Calibri" panose="020F0502020204030204" pitchFamily="34" charset="0"/>
                <a:cs typeface="Calibri" panose="020F0502020204030204" pitchFamily="34" charset="0"/>
              </a:rPr>
              <a:t>TPR vs. </a:t>
            </a:r>
            <a:r>
              <a:rPr lang="en-GB" sz="1800" dirty="0">
                <a:latin typeface="Calibri" panose="020F0502020204030204" pitchFamily="34" charset="0"/>
                <a:cs typeface="Calibri" panose="020F0502020204030204" pitchFamily="34" charset="0"/>
              </a:rPr>
              <a:t>FPR</a:t>
            </a:r>
            <a:r>
              <a:rPr lang="he-IL" sz="1800" dirty="0">
                <a:latin typeface="Calibri" panose="020F0502020204030204" pitchFamily="34" charset="0"/>
                <a:cs typeface="Calibri" panose="020F0502020204030204" pitchFamily="34" charset="0"/>
              </a:rPr>
              <a:t> אפשר לראות שהערך שהתקבל עבור השטח מתחת לגרף הוא 0.782, שזה יחסית גבוה.</a:t>
            </a:r>
          </a:p>
          <a:p>
            <a:pPr marL="0" marR="0" algn="r" rtl="1">
              <a:lnSpc>
                <a:spcPct val="150000"/>
              </a:lnSpc>
              <a:spcBef>
                <a:spcPts val="0"/>
              </a:spcBef>
              <a:spcAft>
                <a:spcPts val="800"/>
              </a:spcAft>
            </a:pPr>
            <a:r>
              <a:rPr lang="he-IL" sz="1800" dirty="0">
                <a:latin typeface="Calibri" panose="020F0502020204030204" pitchFamily="34" charset="0"/>
                <a:cs typeface="Calibri" panose="020F0502020204030204" pitchFamily="34" charset="0"/>
              </a:rPr>
              <a:t>במטריצת הבלבול אפשר לראות, שהמסווג צדק ברוב הפרדיקציות שלו, שמסומנות במלבנים, אבל מספר המטופלים שסווגו כלא בסיכון למרות שהם בסיכון שזה ה-</a:t>
            </a:r>
            <a:r>
              <a:rPr lang="en-US" sz="1800" dirty="0">
                <a:latin typeface="Calibri" panose="020F0502020204030204" pitchFamily="34" charset="0"/>
                <a:cs typeface="Calibri" panose="020F0502020204030204" pitchFamily="34" charset="0"/>
              </a:rPr>
              <a:t>FP</a:t>
            </a:r>
            <a:r>
              <a:rPr lang="he-IL" sz="1800" dirty="0">
                <a:latin typeface="Calibri" panose="020F0502020204030204" pitchFamily="34" charset="0"/>
                <a:cs typeface="Calibri" panose="020F0502020204030204" pitchFamily="34" charset="0"/>
              </a:rPr>
              <a:t> גבוה יותר מאלו שסווגוו כמטופלים בסיכון למרות שהם לא כלומר ה-</a:t>
            </a:r>
            <a:r>
              <a:rPr lang="en-US" sz="1800" dirty="0">
                <a:latin typeface="Calibri" panose="020F0502020204030204" pitchFamily="34" charset="0"/>
                <a:cs typeface="Calibri" panose="020F0502020204030204" pitchFamily="34" charset="0"/>
              </a:rPr>
              <a:t>FN</a:t>
            </a:r>
            <a:r>
              <a:rPr lang="he-IL" sz="1800" dirty="0">
                <a:latin typeface="Calibri" panose="020F0502020204030204" pitchFamily="34" charset="0"/>
                <a:cs typeface="Calibri" panose="020F0502020204030204" pitchFamily="34" charset="0"/>
              </a:rPr>
              <a:t>.</a:t>
            </a:r>
          </a:p>
          <a:p>
            <a:pPr marL="0" marR="0" algn="r" rtl="1">
              <a:lnSpc>
                <a:spcPct val="150000"/>
              </a:lnSpc>
              <a:spcBef>
                <a:spcPts val="0"/>
              </a:spcBef>
              <a:spcAft>
                <a:spcPts val="800"/>
              </a:spcAft>
            </a:pPr>
            <a:r>
              <a:rPr lang="he-IL" sz="1800" dirty="0">
                <a:effectLst/>
                <a:latin typeface="Calibri" panose="020F0502020204030204" pitchFamily="34" charset="0"/>
                <a:ea typeface="Calibri" panose="020F0502020204030204" pitchFamily="34" charset="0"/>
                <a:cs typeface="Calibri" panose="020F0502020204030204" pitchFamily="34" charset="0"/>
              </a:rPr>
              <a:t>מדד הדיוק שקיבלנו הוא </a:t>
            </a:r>
            <a:r>
              <a:rPr lang="en-US" sz="1800" dirty="0">
                <a:effectLst/>
                <a:latin typeface="Calibri" panose="020F0502020204030204" pitchFamily="34" charset="0"/>
                <a:ea typeface="Calibri" panose="020F0502020204030204" pitchFamily="34" charset="0"/>
                <a:cs typeface="Calibri" panose="020F0502020204030204" pitchFamily="34" charset="0"/>
              </a:rPr>
              <a:t>72.6%</a:t>
            </a:r>
            <a:r>
              <a:rPr lang="he-IL" sz="1800" dirty="0">
                <a:effectLst/>
                <a:latin typeface="Calibri" panose="020F0502020204030204" pitchFamily="34" charset="0"/>
                <a:ea typeface="Calibri" panose="020F0502020204030204" pitchFamily="34" charset="0"/>
                <a:cs typeface="Calibri" panose="020F0502020204030204" pitchFamily="34" charset="0"/>
              </a:rPr>
              <a:t> והריקול הוא </a:t>
            </a:r>
            <a:r>
              <a:rPr lang="en-US" sz="1800" dirty="0">
                <a:effectLst/>
                <a:latin typeface="Calibri" panose="020F0502020204030204" pitchFamily="34" charset="0"/>
                <a:ea typeface="Calibri" panose="020F0502020204030204" pitchFamily="34" charset="0"/>
                <a:cs typeface="Calibri" panose="020F0502020204030204" pitchFamily="34" charset="0"/>
              </a:rPr>
              <a:t>0.66</a:t>
            </a:r>
            <a:r>
              <a:rPr lang="he-IL" sz="1800" dirty="0">
                <a:effectLst/>
                <a:latin typeface="Calibri" panose="020F0502020204030204" pitchFamily="34" charset="0"/>
                <a:ea typeface="Calibri" panose="020F0502020204030204" pitchFamily="34" charset="0"/>
                <a:cs typeface="Calibri" panose="020F0502020204030204" pitchFamily="34" charset="0"/>
              </a:rPr>
              <a:t> שזה המדד לכמה סווגו כנמצאים בסיכון, מתוך כל מי שבאמת נמצא בסיכון.</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22789A33-A361-4541-B6A7-456994CC0C02}" type="slidenum">
              <a:rPr lang="ko-KR" altLang="en-US" smtClean="0"/>
              <a:t>9</a:t>
            </a:fld>
            <a:endParaRPr lang="ko-KR" altLang="en-US"/>
          </a:p>
        </p:txBody>
      </p:sp>
    </p:spTree>
    <p:extLst>
      <p:ext uri="{BB962C8B-B14F-4D97-AF65-F5344CB8AC3E}">
        <p14:creationId xmlns:p14="http://schemas.microsoft.com/office/powerpoint/2010/main" val="18373426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649293" y="1563638"/>
            <a:ext cx="3845416" cy="1080121"/>
          </a:xfrm>
          <a:prstGeom prst="rect">
            <a:avLst/>
          </a:prstGeom>
        </p:spPr>
        <p:txBody>
          <a:bodyPr anchor="ctr"/>
          <a:lstStyle>
            <a:lvl1pPr marL="0" indent="0" algn="ctr">
              <a:lnSpc>
                <a:spcPct val="100000"/>
              </a:lnSpc>
              <a:buNone/>
              <a:defRPr sz="3600" b="1" baseline="0">
                <a:solidFill>
                  <a:schemeClr val="tx1">
                    <a:lumMod val="75000"/>
                    <a:lumOff val="25000"/>
                  </a:schemeClr>
                </a:solidFill>
                <a:latin typeface="+mj-lt"/>
                <a:cs typeface="Arial" pitchFamily="34" charset="0"/>
              </a:defRPr>
            </a:lvl1pPr>
          </a:lstStyle>
          <a:p>
            <a:pPr lvl="0"/>
            <a:r>
              <a:rPr lang="en-US" altLang="ko-KR"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2649145" y="2634232"/>
            <a:ext cx="3845416" cy="799934"/>
          </a:xfrm>
          <a:prstGeom prst="rect">
            <a:avLst/>
          </a:prstGeom>
        </p:spPr>
        <p:txBody>
          <a:bodyPr anchor="ctr"/>
          <a:lstStyle>
            <a:lvl1pPr marL="0" indent="0" algn="ctr">
              <a:lnSpc>
                <a:spcPct val="100000"/>
              </a:lnSpc>
              <a:buNone/>
              <a:defRPr sz="1400" b="1" baseline="0">
                <a:solidFill>
                  <a:schemeClr val="tx1">
                    <a:lumMod val="75000"/>
                    <a:lumOff val="25000"/>
                  </a:schemeClr>
                </a:solidFill>
                <a:latin typeface="+mn-lt"/>
                <a:cs typeface="Arial" pitchFamily="34" charset="0"/>
              </a:defRPr>
            </a:lvl1pPr>
          </a:lstStyle>
          <a:p>
            <a:pPr lvl="0"/>
            <a:r>
              <a:rPr lang="en-US" altLang="ko-KR" dirty="0"/>
              <a:t>INSTERT THE TITLE</a:t>
            </a:r>
          </a:p>
          <a:p>
            <a:pPr lvl="0"/>
            <a:r>
              <a:rPr lang="en-US" altLang="ko-KR" dirty="0"/>
              <a:t>OF YOUR </a:t>
            </a:r>
          </a:p>
          <a:p>
            <a:pPr lvl="0"/>
            <a:r>
              <a:rPr lang="en-US" altLang="ko-KR" dirty="0"/>
              <a:t>PRESENTATION HERE</a:t>
            </a:r>
            <a:endParaRPr lang="ko-KR" altLang="en-US" dirty="0"/>
          </a:p>
        </p:txBody>
      </p:sp>
      <p:grpSp>
        <p:nvGrpSpPr>
          <p:cNvPr id="4" name="Group 3"/>
          <p:cNvGrpSpPr/>
          <p:nvPr userDrawn="1"/>
        </p:nvGrpSpPr>
        <p:grpSpPr>
          <a:xfrm>
            <a:off x="1944300" y="0"/>
            <a:ext cx="5255402" cy="5143500"/>
            <a:chOff x="1619672" y="548680"/>
            <a:chExt cx="5904656" cy="5778928"/>
          </a:xfrm>
        </p:grpSpPr>
        <p:sp>
          <p:nvSpPr>
            <p:cNvPr id="5" name="Oval 4"/>
            <p:cNvSpPr/>
            <p:nvPr userDrawn="1"/>
          </p:nvSpPr>
          <p:spPr>
            <a:xfrm>
              <a:off x="2411760" y="1268760"/>
              <a:ext cx="4320480" cy="4320480"/>
            </a:xfrm>
            <a:prstGeom prst="ellipse">
              <a:avLst/>
            </a:prstGeom>
            <a:no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6" name="Oval 5"/>
            <p:cNvSpPr/>
            <p:nvPr userDrawn="1"/>
          </p:nvSpPr>
          <p:spPr>
            <a:xfrm>
              <a:off x="2483768" y="1340768"/>
              <a:ext cx="4176464" cy="4176464"/>
            </a:xfrm>
            <a:prstGeom prst="ellipse">
              <a:avLst/>
            </a:prstGeom>
            <a:no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cxnSp>
          <p:nvCxnSpPr>
            <p:cNvPr id="7" name="Straight Connector 6"/>
            <p:cNvCxnSpPr/>
            <p:nvPr userDrawn="1"/>
          </p:nvCxnSpPr>
          <p:spPr>
            <a:xfrm>
              <a:off x="4572000" y="548680"/>
              <a:ext cx="0" cy="72008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4572000" y="5607528"/>
              <a:ext cx="0" cy="72008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732240" y="3429000"/>
              <a:ext cx="792088" cy="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619672" y="3429000"/>
              <a:ext cx="792088" cy="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V="1">
              <a:off x="6156176" y="2378312"/>
              <a:ext cx="792088" cy="33060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V="1">
              <a:off x="5431496" y="1124744"/>
              <a:ext cx="432048" cy="79208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3094136" y="1131624"/>
              <a:ext cx="613768" cy="78520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2195736" y="2090992"/>
              <a:ext cx="898400" cy="49224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3180984" y="4941168"/>
              <a:ext cx="526920" cy="57606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2456304" y="4329100"/>
              <a:ext cx="637832" cy="39604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5979584" y="4142812"/>
              <a:ext cx="968680" cy="51032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5431496" y="4875464"/>
              <a:ext cx="490068" cy="73206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533116" y="843558"/>
            <a:ext cx="8077768" cy="2160240"/>
          </a:xfrm>
          <a:prstGeom prst="rect">
            <a:avLst/>
          </a:prstGeom>
          <a:solidFill>
            <a:schemeClr val="bg1">
              <a:lumMod val="95000"/>
            </a:schemeClr>
          </a:solidFill>
          <a:ln w="38100">
            <a:noFill/>
          </a:ln>
        </p:spPr>
        <p:txBody>
          <a:bodyPr anchor="ctr"/>
          <a:lstStyle>
            <a:lvl1pPr marL="0" indent="0" algn="ctr">
              <a:buNone/>
              <a:defRPr sz="14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3" hasCustomPrompt="1"/>
          </p:nvPr>
        </p:nvSpPr>
        <p:spPr>
          <a:xfrm>
            <a:off x="4031416" y="2475359"/>
            <a:ext cx="1062118" cy="1062118"/>
          </a:xfrm>
          <a:prstGeom prst="ellipse">
            <a:avLst/>
          </a:prstGeom>
          <a:solidFill>
            <a:schemeClr val="bg1">
              <a:lumMod val="95000"/>
            </a:schemeClr>
          </a:solidFill>
          <a:ln w="38100">
            <a:solidFill>
              <a:schemeClr val="accent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Text Placeholder 9"/>
          <p:cNvSpPr>
            <a:spLocks noGrp="1"/>
          </p:cNvSpPr>
          <p:nvPr>
            <p:ph type="body" sz="quarter" idx="10" hasCustomPrompt="1"/>
          </p:nvPr>
        </p:nvSpPr>
        <p:spPr>
          <a:xfrm>
            <a:off x="0" y="18062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615967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3" name="Rectangle 2"/>
          <p:cNvSpPr/>
          <p:nvPr userDrawn="1"/>
        </p:nvSpPr>
        <p:spPr>
          <a:xfrm>
            <a:off x="6012160" y="0"/>
            <a:ext cx="313184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Picture Placeholder 2"/>
          <p:cNvSpPr>
            <a:spLocks noGrp="1"/>
          </p:cNvSpPr>
          <p:nvPr>
            <p:ph type="pic" idx="1" hasCustomPrompt="1"/>
          </p:nvPr>
        </p:nvSpPr>
        <p:spPr>
          <a:xfrm>
            <a:off x="3131840" y="0"/>
            <a:ext cx="288032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33221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2" name="Rectangle 1"/>
          <p:cNvSpPr/>
          <p:nvPr userDrawn="1"/>
        </p:nvSpPr>
        <p:spPr>
          <a:xfrm>
            <a:off x="8244000" y="0"/>
            <a:ext cx="900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 name="Picture Placeholder 2"/>
          <p:cNvSpPr>
            <a:spLocks noGrp="1"/>
          </p:cNvSpPr>
          <p:nvPr>
            <p:ph type="pic" idx="12" hasCustomPrompt="1"/>
          </p:nvPr>
        </p:nvSpPr>
        <p:spPr>
          <a:xfrm>
            <a:off x="5811908" y="0"/>
            <a:ext cx="2448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4" name="Picture Placeholder 2"/>
          <p:cNvSpPr>
            <a:spLocks noGrp="1"/>
          </p:cNvSpPr>
          <p:nvPr>
            <p:ph type="pic" idx="13" hasCustomPrompt="1"/>
          </p:nvPr>
        </p:nvSpPr>
        <p:spPr>
          <a:xfrm>
            <a:off x="2477595" y="0"/>
            <a:ext cx="2448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Rectangle 4"/>
          <p:cNvSpPr/>
          <p:nvPr userDrawn="1"/>
        </p:nvSpPr>
        <p:spPr>
          <a:xfrm>
            <a:off x="4916268" y="0"/>
            <a:ext cx="900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32317301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2" name="Picture Placeholder 2"/>
          <p:cNvSpPr>
            <a:spLocks noGrp="1"/>
          </p:cNvSpPr>
          <p:nvPr>
            <p:ph type="pic" idx="13" hasCustomPrompt="1"/>
          </p:nvPr>
        </p:nvSpPr>
        <p:spPr>
          <a:xfrm>
            <a:off x="429444" y="915566"/>
            <a:ext cx="4104456"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p:cNvSpPr>
            <a:spLocks noGrp="1"/>
          </p:cNvSpPr>
          <p:nvPr>
            <p:ph type="pic" idx="15" hasCustomPrompt="1"/>
          </p:nvPr>
        </p:nvSpPr>
        <p:spPr>
          <a:xfrm>
            <a:off x="4644008" y="915566"/>
            <a:ext cx="4104456"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6" hasCustomPrompt="1"/>
          </p:nvPr>
        </p:nvSpPr>
        <p:spPr>
          <a:xfrm>
            <a:off x="429444" y="2912740"/>
            <a:ext cx="4104456"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Text Placeholder 9"/>
          <p:cNvSpPr>
            <a:spLocks noGrp="1"/>
          </p:cNvSpPr>
          <p:nvPr>
            <p:ph type="body" sz="quarter" idx="10" hasCustomPrompt="1"/>
          </p:nvPr>
        </p:nvSpPr>
        <p:spPr>
          <a:xfrm>
            <a:off x="0" y="180628"/>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BASIC LAYOUT</a:t>
            </a:r>
          </a:p>
        </p:txBody>
      </p:sp>
      <p:sp>
        <p:nvSpPr>
          <p:cNvPr id="9" name="Rectangle 8"/>
          <p:cNvSpPr/>
          <p:nvPr userDrawn="1"/>
        </p:nvSpPr>
        <p:spPr>
          <a:xfrm>
            <a:off x="4644464" y="2912740"/>
            <a:ext cx="4104000" cy="18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855765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2" name="Rectangle 1"/>
          <p:cNvSpPr/>
          <p:nvPr userDrawn="1"/>
        </p:nvSpPr>
        <p:spPr>
          <a:xfrm>
            <a:off x="4583048" y="0"/>
            <a:ext cx="2286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Picture Placeholder 2"/>
          <p:cNvSpPr>
            <a:spLocks noGrp="1"/>
          </p:cNvSpPr>
          <p:nvPr>
            <p:ph type="pic" idx="10" hasCustomPrompt="1"/>
          </p:nvPr>
        </p:nvSpPr>
        <p:spPr>
          <a:xfrm>
            <a:off x="6858000" y="698778"/>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1" hasCustomPrompt="1"/>
          </p:nvPr>
        </p:nvSpPr>
        <p:spPr>
          <a:xfrm>
            <a:off x="4583048" y="2578606"/>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2298953" y="699542"/>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0" y="2579370"/>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9811595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2" name="Picture Placeholder 2"/>
          <p:cNvSpPr>
            <a:spLocks noGrp="1"/>
          </p:cNvSpPr>
          <p:nvPr>
            <p:ph type="pic" idx="13" hasCustomPrompt="1"/>
          </p:nvPr>
        </p:nvSpPr>
        <p:spPr>
          <a:xfrm>
            <a:off x="323528" y="248444"/>
            <a:ext cx="3294112"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p:cNvSpPr>
            <a:spLocks noGrp="1"/>
          </p:cNvSpPr>
          <p:nvPr>
            <p:ph type="pic" idx="14" hasCustomPrompt="1"/>
          </p:nvPr>
        </p:nvSpPr>
        <p:spPr>
          <a:xfrm>
            <a:off x="3671560" y="1832620"/>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5" hasCustomPrompt="1"/>
          </p:nvPr>
        </p:nvSpPr>
        <p:spPr>
          <a:xfrm>
            <a:off x="2105640" y="3416796"/>
            <a:ext cx="307792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6" hasCustomPrompt="1"/>
          </p:nvPr>
        </p:nvSpPr>
        <p:spPr>
          <a:xfrm>
            <a:off x="323528" y="1832620"/>
            <a:ext cx="172819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7" hasCustomPrompt="1"/>
          </p:nvPr>
        </p:nvSpPr>
        <p:spPr>
          <a:xfrm>
            <a:off x="2105640" y="1832049"/>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8" hasCustomPrompt="1"/>
          </p:nvPr>
        </p:nvSpPr>
        <p:spPr>
          <a:xfrm>
            <a:off x="3671560" y="248444"/>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4831478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67544"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67544"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2" descr="D:\Fullppt\005-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35896" y="1019175"/>
            <a:ext cx="6011911" cy="3057758"/>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5283453" y="1415430"/>
            <a:ext cx="2834003" cy="211421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497966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648247" y="1275606"/>
            <a:ext cx="2526010" cy="251861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888607" y="1275606"/>
            <a:ext cx="2526010" cy="2518619"/>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1748616" y="1374406"/>
            <a:ext cx="2319328"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4986924" y="1374406"/>
            <a:ext cx="2319328"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Text Placeholder 9"/>
          <p:cNvSpPr>
            <a:spLocks noGrp="1"/>
          </p:cNvSpPr>
          <p:nvPr>
            <p:ph type="body" sz="quarter" idx="10" hasCustomPrompt="1"/>
          </p:nvPr>
        </p:nvSpPr>
        <p:spPr>
          <a:xfrm>
            <a:off x="467544"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7" name="Text Placeholder 9"/>
          <p:cNvSpPr>
            <a:spLocks noGrp="1"/>
          </p:cNvSpPr>
          <p:nvPr>
            <p:ph type="body" sz="quarter" idx="11" hasCustomPrompt="1"/>
          </p:nvPr>
        </p:nvSpPr>
        <p:spPr>
          <a:xfrm>
            <a:off x="467544"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1163576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940152" y="1023301"/>
            <a:ext cx="3024336" cy="3662411"/>
          </a:xfrm>
          <a:prstGeom prst="rect">
            <a:avLst/>
          </a:prstGeom>
          <a:noFill/>
          <a:extLst>
            <a:ext uri="{909E8E84-426E-40DD-AFC4-6F175D3DCCD1}">
              <a14:hiddenFill xmlns:a14="http://schemas.microsoft.com/office/drawing/2010/main">
                <a:solidFill>
                  <a:srgbClr val="FFFFFF"/>
                </a:solidFill>
              </a14:hiddenFill>
            </a:ext>
          </a:extLst>
        </p:spPr>
      </p:pic>
      <p:sp>
        <p:nvSpPr>
          <p:cNvPr id="3" name="Picture Placeholder 2"/>
          <p:cNvSpPr>
            <a:spLocks noGrp="1"/>
          </p:cNvSpPr>
          <p:nvPr>
            <p:ph type="pic" idx="1" hasCustomPrompt="1"/>
          </p:nvPr>
        </p:nvSpPr>
        <p:spPr>
          <a:xfrm>
            <a:off x="6687664" y="1164297"/>
            <a:ext cx="1744194" cy="26942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2" hasCustomPrompt="1"/>
          </p:nvPr>
        </p:nvSpPr>
        <p:spPr>
          <a:xfrm>
            <a:off x="5196830" y="1426241"/>
            <a:ext cx="1744194" cy="26942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Text Placeholder 9"/>
          <p:cNvSpPr>
            <a:spLocks noGrp="1"/>
          </p:cNvSpPr>
          <p:nvPr>
            <p:ph type="body" sz="quarter" idx="10" hasCustomPrompt="1"/>
          </p:nvPr>
        </p:nvSpPr>
        <p:spPr>
          <a:xfrm>
            <a:off x="467544"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6" name="Text Placeholder 9"/>
          <p:cNvSpPr>
            <a:spLocks noGrp="1"/>
          </p:cNvSpPr>
          <p:nvPr>
            <p:ph type="body" sz="quarter" idx="11" hasCustomPrompt="1"/>
          </p:nvPr>
        </p:nvSpPr>
        <p:spPr>
          <a:xfrm>
            <a:off x="467544"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8922350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a:blip r:embed="rId2"/>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userDrawn="1"/>
        </p:nvGrpSpPr>
        <p:grpSpPr>
          <a:xfrm>
            <a:off x="1944300" y="0"/>
            <a:ext cx="5255402" cy="5143500"/>
            <a:chOff x="1619672" y="548680"/>
            <a:chExt cx="5904656" cy="5778928"/>
          </a:xfrm>
        </p:grpSpPr>
        <p:sp>
          <p:nvSpPr>
            <p:cNvPr id="5" name="Oval 4"/>
            <p:cNvSpPr/>
            <p:nvPr userDrawn="1"/>
          </p:nvSpPr>
          <p:spPr>
            <a:xfrm>
              <a:off x="2411760" y="1268760"/>
              <a:ext cx="4320480" cy="4320480"/>
            </a:xfrm>
            <a:prstGeom prst="ellipse">
              <a:avLst/>
            </a:prstGeom>
            <a:no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6" name="Oval 5"/>
            <p:cNvSpPr/>
            <p:nvPr userDrawn="1"/>
          </p:nvSpPr>
          <p:spPr>
            <a:xfrm>
              <a:off x="2483768" y="1340768"/>
              <a:ext cx="4176464" cy="4176464"/>
            </a:xfrm>
            <a:prstGeom prst="ellipse">
              <a:avLst/>
            </a:prstGeom>
            <a:blipFill>
              <a:blip r:embed="rId2"/>
              <a:stretch>
                <a:fillRect/>
              </a:stretch>
            </a:blip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cxnSp>
          <p:nvCxnSpPr>
            <p:cNvPr id="7" name="Straight Connector 6"/>
            <p:cNvCxnSpPr/>
            <p:nvPr userDrawn="1"/>
          </p:nvCxnSpPr>
          <p:spPr>
            <a:xfrm>
              <a:off x="4572000" y="548680"/>
              <a:ext cx="0" cy="72008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4572000" y="5607528"/>
              <a:ext cx="0" cy="72008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732240" y="3429000"/>
              <a:ext cx="792088" cy="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619672" y="3429000"/>
              <a:ext cx="792088" cy="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V="1">
              <a:off x="6156176" y="2378312"/>
              <a:ext cx="792088" cy="33060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V="1">
              <a:off x="5431496" y="1124744"/>
              <a:ext cx="432048" cy="79208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3094136" y="1131624"/>
              <a:ext cx="613768" cy="78520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2195736" y="2090992"/>
              <a:ext cx="898400" cy="49224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3180984" y="4941168"/>
              <a:ext cx="526920" cy="57606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2456304" y="4329100"/>
              <a:ext cx="637832" cy="39604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5979584" y="4142812"/>
              <a:ext cx="968680" cy="51032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5431496" y="4875464"/>
              <a:ext cx="490068" cy="73206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grpSp>
      <p:sp>
        <p:nvSpPr>
          <p:cNvPr id="10" name="Text Placeholder 9"/>
          <p:cNvSpPr>
            <a:spLocks noGrp="1"/>
          </p:cNvSpPr>
          <p:nvPr>
            <p:ph type="body" sz="quarter" idx="10" hasCustomPrompt="1"/>
          </p:nvPr>
        </p:nvSpPr>
        <p:spPr>
          <a:xfrm>
            <a:off x="0" y="2105794"/>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2681858"/>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95936" y="2253238"/>
            <a:ext cx="5148064" cy="473576"/>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3995936" y="2726814"/>
            <a:ext cx="51480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8" name="Group 7"/>
          <p:cNvGrpSpPr/>
          <p:nvPr userDrawn="1"/>
        </p:nvGrpSpPr>
        <p:grpSpPr>
          <a:xfrm>
            <a:off x="941932" y="1244876"/>
            <a:ext cx="2693964" cy="2636602"/>
            <a:chOff x="1619672" y="548680"/>
            <a:chExt cx="5904656" cy="5778928"/>
          </a:xfrm>
        </p:grpSpPr>
        <p:sp>
          <p:nvSpPr>
            <p:cNvPr id="9" name="Oval 8"/>
            <p:cNvSpPr/>
            <p:nvPr userDrawn="1"/>
          </p:nvSpPr>
          <p:spPr>
            <a:xfrm>
              <a:off x="2411760" y="1268760"/>
              <a:ext cx="4320480" cy="4320480"/>
            </a:xfrm>
            <a:prstGeom prst="ellipse">
              <a:avLst/>
            </a:prstGeom>
            <a:noFill/>
            <a:ln w="190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2" name="Oval 11"/>
            <p:cNvSpPr/>
            <p:nvPr userDrawn="1"/>
          </p:nvSpPr>
          <p:spPr>
            <a:xfrm>
              <a:off x="2483768" y="1340768"/>
              <a:ext cx="4176464" cy="4176464"/>
            </a:xfrm>
            <a:prstGeom prst="ellipse">
              <a:avLst/>
            </a:prstGeom>
            <a:blipFill>
              <a:blip r:embed="rId3"/>
              <a:stretch>
                <a:fillRect/>
              </a:stretch>
            </a:blipFill>
            <a:ln w="190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cxnSp>
          <p:nvCxnSpPr>
            <p:cNvPr id="13" name="Straight Connector 12"/>
            <p:cNvCxnSpPr/>
            <p:nvPr userDrawn="1"/>
          </p:nvCxnSpPr>
          <p:spPr>
            <a:xfrm>
              <a:off x="4572000" y="548680"/>
              <a:ext cx="0" cy="72008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4572000" y="5607528"/>
              <a:ext cx="0" cy="72008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732240" y="3429000"/>
              <a:ext cx="792088"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619672" y="3429000"/>
              <a:ext cx="792088"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6156176" y="2378312"/>
              <a:ext cx="792088" cy="330608"/>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5431496" y="1124744"/>
              <a:ext cx="432048" cy="792088"/>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3094136" y="1131624"/>
              <a:ext cx="613768" cy="785208"/>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2195736" y="2090992"/>
              <a:ext cx="898400" cy="49224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V="1">
              <a:off x="3180984" y="4941168"/>
              <a:ext cx="526920" cy="57606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2456304" y="4329100"/>
              <a:ext cx="637832" cy="39604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5979584" y="4142812"/>
              <a:ext cx="968680" cy="51032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5431496" y="4875464"/>
              <a:ext cx="490068" cy="73206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827544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67544"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67544"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310652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0628"/>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703817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91680" y="123478"/>
            <a:ext cx="745232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691680" y="699542"/>
            <a:ext cx="745232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298141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2700934" y="322499"/>
            <a:ext cx="1583034" cy="1385155"/>
          </a:xfrm>
          <a:prstGeom prst="rect">
            <a:avLst/>
          </a:prstGeom>
          <a:solidFill>
            <a:schemeClr val="bg1">
              <a:lumMod val="95000"/>
            </a:schemeClr>
          </a:solidFill>
          <a:ln w="19050">
            <a:solidFill>
              <a:schemeClr val="accent2"/>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1" hasCustomPrompt="1"/>
          </p:nvPr>
        </p:nvSpPr>
        <p:spPr>
          <a:xfrm>
            <a:off x="2700934" y="1898609"/>
            <a:ext cx="1583034" cy="1385155"/>
          </a:xfrm>
          <a:prstGeom prst="rect">
            <a:avLst/>
          </a:prstGeom>
          <a:solidFill>
            <a:schemeClr val="bg1">
              <a:lumMod val="95000"/>
            </a:schemeClr>
          </a:solidFill>
          <a:ln w="19050">
            <a:solidFill>
              <a:schemeClr val="accent3"/>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700934" y="3474719"/>
            <a:ext cx="1583034" cy="1385155"/>
          </a:xfrm>
          <a:prstGeom prst="rect">
            <a:avLst/>
          </a:prstGeom>
          <a:solidFill>
            <a:schemeClr val="bg1">
              <a:lumMod val="95000"/>
            </a:schemeClr>
          </a:solidFill>
          <a:ln w="1905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0965846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3" r:id="rId3"/>
    <p:sldLayoutId id="2147483660" r:id="rId4"/>
    <p:sldLayoutId id="2147483661" r:id="rId5"/>
    <p:sldLayoutId id="2147483662" r:id="rId6"/>
    <p:sldLayoutId id="2147483664" r:id="rId7"/>
    <p:sldLayoutId id="2147483655" r:id="rId8"/>
    <p:sldLayoutId id="2147483665" r:id="rId9"/>
    <p:sldLayoutId id="2147483666" r:id="rId10"/>
    <p:sldLayoutId id="2147483667" r:id="rId11"/>
    <p:sldLayoutId id="2147483668" r:id="rId12"/>
    <p:sldLayoutId id="2147483669" r:id="rId13"/>
    <p:sldLayoutId id="2147483673" r:id="rId14"/>
    <p:sldLayoutId id="2147483672" r:id="rId15"/>
    <p:sldLayoutId id="2147483671" r:id="rId16"/>
    <p:sldLayoutId id="2147483656" r:id="rId17"/>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530526" y="1347614"/>
            <a:ext cx="4082947" cy="1908212"/>
          </a:xfrm>
        </p:spPr>
        <p:txBody>
          <a:bodyPr/>
          <a:lstStyle/>
          <a:p>
            <a:pPr lvl="0"/>
            <a:r>
              <a:rPr lang="en-US" altLang="ko-KR" sz="4400" dirty="0">
                <a:latin typeface="Calibri" panose="020F0502020204030204" pitchFamily="34" charset="0"/>
                <a:cs typeface="Calibri" panose="020F0502020204030204" pitchFamily="34" charset="0"/>
              </a:rPr>
              <a:t>CARDIO </a:t>
            </a:r>
            <a:endParaRPr lang="he-IL" altLang="ko-KR" sz="4400" dirty="0">
              <a:latin typeface="Calibri" panose="020F0502020204030204" pitchFamily="34" charset="0"/>
              <a:cs typeface="Calibri" panose="020F0502020204030204" pitchFamily="34" charset="0"/>
            </a:endParaRPr>
          </a:p>
          <a:p>
            <a:pPr lvl="0"/>
            <a:r>
              <a:rPr lang="en-US" altLang="ko-KR" sz="4400" dirty="0">
                <a:latin typeface="Calibri" panose="020F0502020204030204" pitchFamily="34" charset="0"/>
                <a:cs typeface="Calibri" panose="020F0502020204030204" pitchFamily="34" charset="0"/>
              </a:rPr>
              <a:t>DISEASE PREDICTIONS</a:t>
            </a:r>
          </a:p>
        </p:txBody>
      </p:sp>
      <p:sp>
        <p:nvSpPr>
          <p:cNvPr id="4" name="Text Placeholder 3"/>
          <p:cNvSpPr>
            <a:spLocks noGrp="1"/>
          </p:cNvSpPr>
          <p:nvPr>
            <p:ph type="body" sz="quarter" idx="11"/>
          </p:nvPr>
        </p:nvSpPr>
        <p:spPr>
          <a:xfrm>
            <a:off x="5868144" y="3435846"/>
            <a:ext cx="3221366" cy="1440160"/>
          </a:xfrm>
        </p:spPr>
        <p:txBody>
          <a:bodyPr/>
          <a:lstStyle/>
          <a:p>
            <a:pPr>
              <a:spcBef>
                <a:spcPts val="0"/>
              </a:spcBef>
              <a:defRPr/>
            </a:pPr>
            <a:r>
              <a:rPr lang="he-IL" altLang="ko-KR" sz="2400" dirty="0">
                <a:latin typeface="Calibri" panose="020F0502020204030204" pitchFamily="34" charset="0"/>
                <a:cs typeface="Calibri" panose="020F0502020204030204" pitchFamily="34" charset="0"/>
              </a:rPr>
              <a:t>מציגים:</a:t>
            </a:r>
          </a:p>
          <a:p>
            <a:pPr>
              <a:spcBef>
                <a:spcPts val="0"/>
              </a:spcBef>
              <a:defRPr/>
            </a:pPr>
            <a:r>
              <a:rPr lang="he-IL" altLang="ko-KR" sz="2400" dirty="0">
                <a:latin typeface="Calibri" panose="020F0502020204030204" pitchFamily="34" charset="0"/>
                <a:cs typeface="Calibri" panose="020F0502020204030204" pitchFamily="34" charset="0"/>
              </a:rPr>
              <a:t>שון כמיליאן</a:t>
            </a:r>
          </a:p>
          <a:p>
            <a:pPr>
              <a:spcBef>
                <a:spcPts val="0"/>
              </a:spcBef>
              <a:defRPr/>
            </a:pPr>
            <a:r>
              <a:rPr lang="he-IL" altLang="ko-KR" sz="2400" dirty="0">
                <a:latin typeface="Calibri" panose="020F0502020204030204" pitchFamily="34" charset="0"/>
                <a:cs typeface="Calibri" panose="020F0502020204030204" pitchFamily="34" charset="0"/>
              </a:rPr>
              <a:t>בר לוי</a:t>
            </a:r>
          </a:p>
          <a:p>
            <a:pPr>
              <a:spcBef>
                <a:spcPts val="0"/>
              </a:spcBef>
              <a:defRPr/>
            </a:pPr>
            <a:r>
              <a:rPr lang="he-IL" altLang="ko-KR" sz="2400" dirty="0">
                <a:latin typeface="Calibri" panose="020F0502020204030204" pitchFamily="34" charset="0"/>
                <a:cs typeface="Calibri" panose="020F0502020204030204" pitchFamily="34" charset="0"/>
              </a:rPr>
              <a:t>גל תשובה</a:t>
            </a:r>
            <a:r>
              <a:rPr lang="en-US" altLang="ko-KR" sz="24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4122C2A-C454-4034-BF05-A502B203188D}"/>
              </a:ext>
            </a:extLst>
          </p:cNvPr>
          <p:cNvSpPr txBox="1">
            <a:spLocks/>
          </p:cNvSpPr>
          <p:nvPr/>
        </p:nvSpPr>
        <p:spPr>
          <a:xfrm>
            <a:off x="-1260648" y="2532"/>
            <a:ext cx="9905998" cy="1013058"/>
          </a:xfrm>
          <a:prstGeom prst="rect">
            <a:avLst/>
          </a:prstGeom>
        </p:spPr>
        <p:txBody>
          <a:bodyP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r"/>
            <a:r>
              <a:rPr lang="he-IL" sz="5400" dirty="0">
                <a:latin typeface="Calibri" panose="020F0502020204030204" pitchFamily="34" charset="0"/>
                <a:cs typeface="Calibri" panose="020F0502020204030204" pitchFamily="34" charset="0"/>
              </a:rPr>
              <a:t>תוצאות </a:t>
            </a:r>
            <a:r>
              <a:rPr lang="he-IL" sz="2400" dirty="0">
                <a:latin typeface="Calibri" panose="020F0502020204030204" pitchFamily="34" charset="0"/>
                <a:cs typeface="Calibri" panose="020F0502020204030204" pitchFamily="34" charset="0"/>
              </a:rPr>
              <a:t>#דאטה 2</a:t>
            </a:r>
            <a:endParaRPr lang="en-US" sz="5400" dirty="0">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C3403354-9D6E-4559-85E1-96FED8770047}"/>
              </a:ext>
            </a:extLst>
          </p:cNvPr>
          <p:cNvSpPr txBox="1"/>
          <p:nvPr/>
        </p:nvSpPr>
        <p:spPr>
          <a:xfrm>
            <a:off x="7302188" y="2703604"/>
            <a:ext cx="1667437" cy="461665"/>
          </a:xfrm>
          <a:prstGeom prst="rect">
            <a:avLst/>
          </a:prstGeom>
          <a:noFill/>
        </p:spPr>
        <p:txBody>
          <a:bodyPr wrap="square" rtlCol="0">
            <a:spAutoFit/>
          </a:bodyPr>
          <a:lstStyle/>
          <a:p>
            <a:pPr algn="r"/>
            <a:r>
              <a:rPr lang="he-IL" sz="2400" dirty="0">
                <a:latin typeface="Calibri" panose="020F0502020204030204" pitchFamily="34" charset="0"/>
                <a:cs typeface="Calibri" panose="020F0502020204030204" pitchFamily="34" charset="0"/>
              </a:rPr>
              <a:t>עץ החלטה</a:t>
            </a:r>
            <a:endParaRPr lang="en-US" sz="24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7E132EC0-5D9E-4821-9EC2-B049D709EFAA}"/>
              </a:ext>
            </a:extLst>
          </p:cNvPr>
          <p:cNvPicPr>
            <a:picLocks noChangeAspect="1"/>
          </p:cNvPicPr>
          <p:nvPr/>
        </p:nvPicPr>
        <p:blipFill>
          <a:blip r:embed="rId3"/>
          <a:stretch>
            <a:fillRect/>
          </a:stretch>
        </p:blipFill>
        <p:spPr>
          <a:xfrm>
            <a:off x="147219" y="848853"/>
            <a:ext cx="7377109" cy="4171169"/>
          </a:xfrm>
          <a:prstGeom prst="rect">
            <a:avLst/>
          </a:prstGeom>
        </p:spPr>
      </p:pic>
      <p:sp>
        <p:nvSpPr>
          <p:cNvPr id="18" name="Oval 17">
            <a:extLst>
              <a:ext uri="{FF2B5EF4-FFF2-40B4-BE49-F238E27FC236}">
                <a16:creationId xmlns:a16="http://schemas.microsoft.com/office/drawing/2014/main" id="{9D621BC0-7E0B-4803-A11C-A8BE5F524C60}"/>
              </a:ext>
            </a:extLst>
          </p:cNvPr>
          <p:cNvSpPr/>
          <p:nvPr/>
        </p:nvSpPr>
        <p:spPr>
          <a:xfrm>
            <a:off x="3275856" y="771550"/>
            <a:ext cx="504056" cy="316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33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4122C2A-C454-4034-BF05-A502B203188D}"/>
              </a:ext>
            </a:extLst>
          </p:cNvPr>
          <p:cNvSpPr txBox="1">
            <a:spLocks/>
          </p:cNvSpPr>
          <p:nvPr/>
        </p:nvSpPr>
        <p:spPr>
          <a:xfrm>
            <a:off x="-1260648" y="2532"/>
            <a:ext cx="9905998" cy="1013058"/>
          </a:xfrm>
          <a:prstGeom prst="rect">
            <a:avLst/>
          </a:prstGeom>
        </p:spPr>
        <p:txBody>
          <a:bodyP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r"/>
            <a:r>
              <a:rPr lang="he-IL" sz="5400" dirty="0">
                <a:latin typeface="Calibri" panose="020F0502020204030204" pitchFamily="34" charset="0"/>
                <a:cs typeface="Calibri" panose="020F0502020204030204" pitchFamily="34" charset="0"/>
              </a:rPr>
              <a:t>תוצאות </a:t>
            </a:r>
            <a:r>
              <a:rPr lang="he-IL" sz="2400" dirty="0">
                <a:latin typeface="Calibri" panose="020F0502020204030204" pitchFamily="34" charset="0"/>
                <a:cs typeface="Calibri" panose="020F0502020204030204" pitchFamily="34" charset="0"/>
              </a:rPr>
              <a:t>#דאטה 2</a:t>
            </a:r>
            <a:endParaRPr lang="en-US" sz="5400" dirty="0">
              <a:latin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1172F0F4-E9A4-4842-A852-99C55400A302}"/>
              </a:ext>
            </a:extLst>
          </p:cNvPr>
          <p:cNvSpPr txBox="1"/>
          <p:nvPr/>
        </p:nvSpPr>
        <p:spPr>
          <a:xfrm>
            <a:off x="6756212" y="813941"/>
            <a:ext cx="2088780" cy="461665"/>
          </a:xfrm>
          <a:prstGeom prst="rect">
            <a:avLst/>
          </a:prstGeom>
          <a:noFill/>
        </p:spPr>
        <p:txBody>
          <a:bodyPr wrap="square" rtlCol="0">
            <a:spAutoFit/>
          </a:bodyPr>
          <a:lstStyle/>
          <a:p>
            <a:pPr algn="r" rtl="1"/>
            <a:r>
              <a:rPr lang="he-IL" sz="2400" dirty="0">
                <a:latin typeface="Calibri" panose="020F0502020204030204" pitchFamily="34" charset="0"/>
                <a:cs typeface="Calibri" panose="020F0502020204030204" pitchFamily="34" charset="0"/>
              </a:rPr>
              <a:t>גרף </a:t>
            </a:r>
            <a:r>
              <a:rPr lang="en-US" sz="2400" dirty="0">
                <a:latin typeface="Calibri" panose="020F0502020204030204" pitchFamily="34" charset="0"/>
                <a:cs typeface="Calibri" panose="020F0502020204030204" pitchFamily="34" charset="0"/>
              </a:rPr>
              <a:t>TPR vs. </a:t>
            </a:r>
            <a:r>
              <a:rPr lang="en-GB" sz="2400" dirty="0">
                <a:latin typeface="Calibri" panose="020F0502020204030204" pitchFamily="34" charset="0"/>
                <a:cs typeface="Calibri" panose="020F0502020204030204" pitchFamily="34" charset="0"/>
              </a:rPr>
              <a:t>FPR</a:t>
            </a:r>
            <a:endParaRPr lang="en-US" sz="2400" dirty="0">
              <a:latin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2ADEAAFA-308F-419F-B387-A015F5B584D1}"/>
              </a:ext>
            </a:extLst>
          </p:cNvPr>
          <p:cNvSpPr txBox="1"/>
          <p:nvPr/>
        </p:nvSpPr>
        <p:spPr>
          <a:xfrm>
            <a:off x="827585" y="3104559"/>
            <a:ext cx="3039327" cy="1200329"/>
          </a:xfrm>
          <a:prstGeom prst="rect">
            <a:avLst/>
          </a:prstGeom>
          <a:noFill/>
        </p:spPr>
        <p:txBody>
          <a:bodyPr wrap="square" rtlCol="0">
            <a:spAutoFit/>
          </a:bodyPr>
          <a:lstStyle/>
          <a:p>
            <a:pPr algn="r"/>
            <a:r>
              <a:rPr lang="he-IL" sz="2400" dirty="0">
                <a:latin typeface="Calibri" panose="020F0502020204030204" pitchFamily="34" charset="0"/>
                <a:cs typeface="Calibri" panose="020F0502020204030204" pitchFamily="34" charset="0"/>
              </a:rPr>
              <a:t>מדדים חשובים:</a:t>
            </a:r>
          </a:p>
          <a:p>
            <a:pPr marL="342900" indent="-342900" algn="r" rtl="1">
              <a:buFont typeface="Arial" panose="020B0604020202020204" pitchFamily="34" charset="0"/>
              <a:buChar char="•"/>
            </a:pPr>
            <a:r>
              <a:rPr lang="en-US" sz="2400" dirty="0">
                <a:latin typeface="Calibri" panose="020F0502020204030204" pitchFamily="34" charset="0"/>
                <a:cs typeface="Calibri" panose="020F0502020204030204" pitchFamily="34" charset="0"/>
              </a:rPr>
              <a:t>Accuracy -&gt; 70.5%</a:t>
            </a:r>
          </a:p>
          <a:p>
            <a:pPr marL="342900" indent="-342900" algn="r" rtl="1">
              <a:buFont typeface="Arial" panose="020B0604020202020204" pitchFamily="34" charset="0"/>
              <a:buChar char="•"/>
            </a:pPr>
            <a:r>
              <a:rPr lang="en-US" sz="2400" dirty="0">
                <a:latin typeface="Calibri" panose="020F0502020204030204" pitchFamily="34" charset="0"/>
                <a:cs typeface="Calibri" panose="020F0502020204030204" pitchFamily="34" charset="0"/>
              </a:rPr>
              <a:t>Recall -&gt; 0.584</a:t>
            </a:r>
          </a:p>
        </p:txBody>
      </p:sp>
      <p:pic>
        <p:nvPicPr>
          <p:cNvPr id="9" name="Picture 8" descr="Chart, line chart&#10;&#10;Description automatically generated">
            <a:extLst>
              <a:ext uri="{FF2B5EF4-FFF2-40B4-BE49-F238E27FC236}">
                <a16:creationId xmlns:a16="http://schemas.microsoft.com/office/drawing/2014/main" id="{D3F7D038-07C3-497D-A6BC-181B7B14A715}"/>
              </a:ext>
            </a:extLst>
          </p:cNvPr>
          <p:cNvPicPr/>
          <p:nvPr/>
        </p:nvPicPr>
        <p:blipFill>
          <a:blip r:embed="rId3">
            <a:extLst>
              <a:ext uri="{28A0092B-C50C-407E-A947-70E740481C1C}">
                <a14:useLocalDpi xmlns:a14="http://schemas.microsoft.com/office/drawing/2010/main" val="0"/>
              </a:ext>
            </a:extLst>
          </a:blip>
          <a:stretch>
            <a:fillRect/>
          </a:stretch>
        </p:blipFill>
        <p:spPr>
          <a:xfrm>
            <a:off x="4355977" y="1275606"/>
            <a:ext cx="4489016" cy="3672408"/>
          </a:xfrm>
          <a:prstGeom prst="rect">
            <a:avLst/>
          </a:prstGeom>
        </p:spPr>
      </p:pic>
      <p:sp>
        <p:nvSpPr>
          <p:cNvPr id="11" name="TextBox 10">
            <a:extLst>
              <a:ext uri="{FF2B5EF4-FFF2-40B4-BE49-F238E27FC236}">
                <a16:creationId xmlns:a16="http://schemas.microsoft.com/office/drawing/2014/main" id="{0D7B231D-F3E7-4BFC-9B8B-8B62EC430A50}"/>
              </a:ext>
            </a:extLst>
          </p:cNvPr>
          <p:cNvSpPr txBox="1"/>
          <p:nvPr/>
        </p:nvSpPr>
        <p:spPr>
          <a:xfrm>
            <a:off x="1907704" y="1245060"/>
            <a:ext cx="2088780" cy="461665"/>
          </a:xfrm>
          <a:prstGeom prst="rect">
            <a:avLst/>
          </a:prstGeom>
          <a:noFill/>
        </p:spPr>
        <p:txBody>
          <a:bodyPr wrap="square" rtlCol="0">
            <a:spAutoFit/>
          </a:bodyPr>
          <a:lstStyle/>
          <a:p>
            <a:pPr algn="r" rtl="1"/>
            <a:r>
              <a:rPr lang="he-IL" sz="2400" dirty="0">
                <a:latin typeface="Calibri" panose="020F0502020204030204" pitchFamily="34" charset="0"/>
                <a:cs typeface="Calibri" panose="020F0502020204030204" pitchFamily="34" charset="0"/>
              </a:rPr>
              <a:t>מטריצת בלבול:</a:t>
            </a:r>
            <a:endParaRPr lang="en-US" sz="2400" dirty="0">
              <a:latin typeface="Calibri" panose="020F0502020204030204" pitchFamily="34" charset="0"/>
              <a:cs typeface="Calibri" panose="020F0502020204030204" pitchFamily="34" charset="0"/>
            </a:endParaRPr>
          </a:p>
        </p:txBody>
      </p:sp>
      <p:pic>
        <p:nvPicPr>
          <p:cNvPr id="12" name="Picture 11" descr="Table&#10;&#10;Description automatically generated">
            <a:extLst>
              <a:ext uri="{FF2B5EF4-FFF2-40B4-BE49-F238E27FC236}">
                <a16:creationId xmlns:a16="http://schemas.microsoft.com/office/drawing/2014/main" id="{6101BD6B-AD77-4622-9103-F890E0918CDA}"/>
              </a:ext>
            </a:extLst>
          </p:cNvPr>
          <p:cNvPicPr/>
          <p:nvPr/>
        </p:nvPicPr>
        <p:blipFill rotWithShape="1">
          <a:blip r:embed="rId4">
            <a:extLst>
              <a:ext uri="{28A0092B-C50C-407E-A947-70E740481C1C}">
                <a14:useLocalDpi xmlns:a14="http://schemas.microsoft.com/office/drawing/2010/main" val="0"/>
              </a:ext>
            </a:extLst>
          </a:blip>
          <a:srcRect t="82781" r="66961"/>
          <a:stretch/>
        </p:blipFill>
        <p:spPr>
          <a:xfrm>
            <a:off x="395537" y="1672264"/>
            <a:ext cx="3039328" cy="1013058"/>
          </a:xfrm>
          <a:prstGeom prst="rect">
            <a:avLst/>
          </a:prstGeom>
        </p:spPr>
      </p:pic>
      <p:sp>
        <p:nvSpPr>
          <p:cNvPr id="13" name="Rectangle 12">
            <a:extLst>
              <a:ext uri="{FF2B5EF4-FFF2-40B4-BE49-F238E27FC236}">
                <a16:creationId xmlns:a16="http://schemas.microsoft.com/office/drawing/2014/main" id="{9705A8B2-A3CC-438D-B23C-BA82E6675E1D}"/>
              </a:ext>
            </a:extLst>
          </p:cNvPr>
          <p:cNvSpPr/>
          <p:nvPr/>
        </p:nvSpPr>
        <p:spPr>
          <a:xfrm>
            <a:off x="1033592" y="2335855"/>
            <a:ext cx="545068"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D3B48D2-0F8E-42B4-A1DB-E741E47B65F3}"/>
              </a:ext>
            </a:extLst>
          </p:cNvPr>
          <p:cNvSpPr/>
          <p:nvPr/>
        </p:nvSpPr>
        <p:spPr>
          <a:xfrm>
            <a:off x="467397" y="2070781"/>
            <a:ext cx="60947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E67C72F1-71C2-41C7-ADFE-12C5CD9C0C50}"/>
              </a:ext>
            </a:extLst>
          </p:cNvPr>
          <p:cNvCxnSpPr/>
          <p:nvPr/>
        </p:nvCxnSpPr>
        <p:spPr>
          <a:xfrm>
            <a:off x="683568" y="2544130"/>
            <a:ext cx="0" cy="315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B790A04-9BFD-4365-AEE2-E3026B086CA4}"/>
              </a:ext>
            </a:extLst>
          </p:cNvPr>
          <p:cNvCxnSpPr>
            <a:cxnSpLocks/>
            <a:endCxn id="20" idx="2"/>
          </p:cNvCxnSpPr>
          <p:nvPr/>
        </p:nvCxnSpPr>
        <p:spPr>
          <a:xfrm flipH="1" flipV="1">
            <a:off x="1289245" y="1716946"/>
            <a:ext cx="12784" cy="350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B3A3528-8BBB-418F-9B15-8664D6D35321}"/>
              </a:ext>
            </a:extLst>
          </p:cNvPr>
          <p:cNvSpPr txBox="1"/>
          <p:nvPr/>
        </p:nvSpPr>
        <p:spPr>
          <a:xfrm>
            <a:off x="1030825" y="1347614"/>
            <a:ext cx="516839"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FP</a:t>
            </a:r>
          </a:p>
        </p:txBody>
      </p:sp>
      <p:sp>
        <p:nvSpPr>
          <p:cNvPr id="21" name="TextBox 20">
            <a:extLst>
              <a:ext uri="{FF2B5EF4-FFF2-40B4-BE49-F238E27FC236}">
                <a16:creationId xmlns:a16="http://schemas.microsoft.com/office/drawing/2014/main" id="{F21335B4-EC49-42F2-A8FD-717348CBC03D}"/>
              </a:ext>
            </a:extLst>
          </p:cNvPr>
          <p:cNvSpPr txBox="1"/>
          <p:nvPr/>
        </p:nvSpPr>
        <p:spPr>
          <a:xfrm>
            <a:off x="464945" y="2797022"/>
            <a:ext cx="516839"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FN</a:t>
            </a:r>
          </a:p>
        </p:txBody>
      </p:sp>
    </p:spTree>
    <p:extLst>
      <p:ext uri="{BB962C8B-B14F-4D97-AF65-F5344CB8AC3E}">
        <p14:creationId xmlns:p14="http://schemas.microsoft.com/office/powerpoint/2010/main" val="4290413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1000"/>
                                        <p:tgtEl>
                                          <p:spTgt spid="20"/>
                                        </p:tgtEl>
                                      </p:cBhvr>
                                    </p:animEffect>
                                    <p:anim calcmode="lin" valueType="num">
                                      <p:cBhvr>
                                        <p:cTn id="23" dur="1000" fill="hold"/>
                                        <p:tgtEl>
                                          <p:spTgt spid="20"/>
                                        </p:tgtEl>
                                        <p:attrNameLst>
                                          <p:attrName>ppt_x</p:attrName>
                                        </p:attrNameLst>
                                      </p:cBhvr>
                                      <p:tavLst>
                                        <p:tav tm="0">
                                          <p:val>
                                            <p:strVal val="#ppt_x"/>
                                          </p:val>
                                        </p:tav>
                                        <p:tav tm="100000">
                                          <p:val>
                                            <p:strVal val="#ppt_x"/>
                                          </p:val>
                                        </p:tav>
                                      </p:tavLst>
                                    </p:anim>
                                    <p:anim calcmode="lin" valueType="num">
                                      <p:cBhvr>
                                        <p:cTn id="2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1000"/>
                                        <p:tgtEl>
                                          <p:spTgt spid="17"/>
                                        </p:tgtEl>
                                      </p:cBhvr>
                                    </p:animEffect>
                                    <p:anim calcmode="lin" valueType="num">
                                      <p:cBhvr>
                                        <p:cTn id="30" dur="1000" fill="hold"/>
                                        <p:tgtEl>
                                          <p:spTgt spid="17"/>
                                        </p:tgtEl>
                                        <p:attrNameLst>
                                          <p:attrName>ppt_x</p:attrName>
                                        </p:attrNameLst>
                                      </p:cBhvr>
                                      <p:tavLst>
                                        <p:tav tm="0">
                                          <p:val>
                                            <p:strVal val="#ppt_x"/>
                                          </p:val>
                                        </p:tav>
                                        <p:tav tm="100000">
                                          <p:val>
                                            <p:strVal val="#ppt_x"/>
                                          </p:val>
                                        </p:tav>
                                      </p:tavLst>
                                    </p:anim>
                                    <p:anim calcmode="lin" valueType="num">
                                      <p:cBhvr>
                                        <p:cTn id="3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he-IL" altLang="ko-KR" dirty="0">
                <a:latin typeface="Calibri" panose="020F0502020204030204" pitchFamily="34" charset="0"/>
                <a:cs typeface="Calibri" panose="020F0502020204030204" pitchFamily="34" charset="0"/>
              </a:rPr>
              <a:t>דיון</a:t>
            </a:r>
            <a:endParaRPr lang="ko-KR" altLang="en-US" dirty="0">
              <a:latin typeface="Calibri" panose="020F0502020204030204" pitchFamily="34" charset="0"/>
              <a:cs typeface="Calibri" panose="020F0502020204030204" pitchFamily="34" charset="0"/>
            </a:endParaRPr>
          </a:p>
        </p:txBody>
      </p:sp>
      <p:sp>
        <p:nvSpPr>
          <p:cNvPr id="4" name="Oval 3"/>
          <p:cNvSpPr/>
          <p:nvPr/>
        </p:nvSpPr>
        <p:spPr>
          <a:xfrm>
            <a:off x="5580112" y="4095271"/>
            <a:ext cx="557704" cy="55770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a:solidFill>
                <a:schemeClr val="tx1">
                  <a:lumMod val="75000"/>
                  <a:lumOff val="25000"/>
                </a:schemeClr>
              </a:solidFill>
            </a:endParaRPr>
          </a:p>
        </p:txBody>
      </p:sp>
      <p:sp>
        <p:nvSpPr>
          <p:cNvPr id="12" name="Oval 11"/>
          <p:cNvSpPr/>
          <p:nvPr/>
        </p:nvSpPr>
        <p:spPr>
          <a:xfrm>
            <a:off x="8082820" y="1319319"/>
            <a:ext cx="557704" cy="55770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3" name="Oval 12"/>
          <p:cNvSpPr/>
          <p:nvPr/>
        </p:nvSpPr>
        <p:spPr>
          <a:xfrm>
            <a:off x="8082820" y="2574004"/>
            <a:ext cx="557704" cy="557704"/>
          </a:xfrm>
          <a:prstGeom prst="ellipse">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4" name="Oval 13"/>
          <p:cNvSpPr/>
          <p:nvPr/>
        </p:nvSpPr>
        <p:spPr>
          <a:xfrm>
            <a:off x="3386615" y="1315153"/>
            <a:ext cx="557704" cy="557704"/>
          </a:xfrm>
          <a:prstGeom prst="ellipse">
            <a:avLst/>
          </a:prstGeom>
          <a:solidFill>
            <a:schemeClr val="bg1"/>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5" name="Oval 14"/>
          <p:cNvSpPr/>
          <p:nvPr/>
        </p:nvSpPr>
        <p:spPr>
          <a:xfrm>
            <a:off x="3412972" y="2571289"/>
            <a:ext cx="557704" cy="557704"/>
          </a:xfrm>
          <a:prstGeom prst="ellipse">
            <a:avLst/>
          </a:prstGeom>
          <a:solidFill>
            <a:schemeClr val="bg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6" name="Donut 24"/>
          <p:cNvSpPr/>
          <p:nvPr/>
        </p:nvSpPr>
        <p:spPr>
          <a:xfrm>
            <a:off x="8223201" y="2702799"/>
            <a:ext cx="314313" cy="316872"/>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nvGrpSpPr>
          <p:cNvPr id="20" name="Group 19"/>
          <p:cNvGrpSpPr/>
          <p:nvPr/>
        </p:nvGrpSpPr>
        <p:grpSpPr>
          <a:xfrm>
            <a:off x="2553418" y="3845600"/>
            <a:ext cx="2830257" cy="1156299"/>
            <a:chOff x="1472558" y="747035"/>
            <a:chExt cx="2765965" cy="1156299"/>
          </a:xfrm>
        </p:grpSpPr>
        <p:sp>
          <p:nvSpPr>
            <p:cNvPr id="21" name="TextBox 20"/>
            <p:cNvSpPr txBox="1"/>
            <p:nvPr/>
          </p:nvSpPr>
          <p:spPr>
            <a:xfrm>
              <a:off x="1472558" y="1072337"/>
              <a:ext cx="2765965" cy="830997"/>
            </a:xfrm>
            <a:prstGeom prst="rect">
              <a:avLst/>
            </a:prstGeom>
            <a:noFill/>
          </p:spPr>
          <p:txBody>
            <a:bodyPr wrap="square" rtlCol="0" anchor="ctr">
              <a:spAutoFit/>
            </a:bodyPr>
            <a:lstStyle/>
            <a:p>
              <a:pPr algn="r"/>
              <a:r>
                <a:rPr lang="he-IL" altLang="ko-KR" sz="2400" dirty="0">
                  <a:solidFill>
                    <a:schemeClr val="tx1">
                      <a:lumMod val="75000"/>
                      <a:lumOff val="25000"/>
                    </a:schemeClr>
                  </a:solidFill>
                  <a:latin typeface="Calibri" panose="020F0502020204030204" pitchFamily="34" charset="0"/>
                  <a:cs typeface="Calibri" panose="020F0502020204030204" pitchFamily="34" charset="0"/>
                </a:rPr>
                <a:t>דאטה 1 קיבלה אחוזים גבוהים יותר</a:t>
              </a:r>
              <a:endParaRPr lang="ko-KR" altLang="en-US" sz="24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22" name="TextBox 21"/>
            <p:cNvSpPr txBox="1"/>
            <p:nvPr/>
          </p:nvSpPr>
          <p:spPr>
            <a:xfrm>
              <a:off x="1472558" y="747035"/>
              <a:ext cx="2765965" cy="461665"/>
            </a:xfrm>
            <a:prstGeom prst="rect">
              <a:avLst/>
            </a:prstGeom>
            <a:noFill/>
          </p:spPr>
          <p:txBody>
            <a:bodyPr wrap="square" rtlCol="0" anchor="ctr">
              <a:spAutoFit/>
            </a:bodyPr>
            <a:lstStyle/>
            <a:p>
              <a:pPr algn="r"/>
              <a:r>
                <a:rPr lang="en-US" altLang="ko-KR" sz="2400" b="1" dirty="0">
                  <a:solidFill>
                    <a:schemeClr val="tx1">
                      <a:lumMod val="75000"/>
                      <a:lumOff val="25000"/>
                    </a:schemeClr>
                  </a:solidFill>
                  <a:latin typeface="Calibri" panose="020F0502020204030204" pitchFamily="34" charset="0"/>
                  <a:cs typeface="Calibri" panose="020F0502020204030204" pitchFamily="34" charset="0"/>
                </a:rPr>
                <a:t>Recall</a:t>
              </a:r>
              <a:endParaRPr lang="ko-KR" altLang="en-US" sz="2400" b="1" dirty="0">
                <a:solidFill>
                  <a:schemeClr val="tx1">
                    <a:lumMod val="75000"/>
                    <a:lumOff val="25000"/>
                  </a:schemeClr>
                </a:solidFill>
                <a:latin typeface="Calibri" panose="020F0502020204030204" pitchFamily="34" charset="0"/>
                <a:cs typeface="Calibri" panose="020F0502020204030204" pitchFamily="34" charset="0"/>
              </a:endParaRPr>
            </a:p>
          </p:txBody>
        </p:sp>
      </p:grpSp>
      <p:grpSp>
        <p:nvGrpSpPr>
          <p:cNvPr id="32" name="Group 31"/>
          <p:cNvGrpSpPr/>
          <p:nvPr/>
        </p:nvGrpSpPr>
        <p:grpSpPr>
          <a:xfrm>
            <a:off x="5148064" y="1059582"/>
            <a:ext cx="2830257" cy="1219821"/>
            <a:chOff x="1472558" y="898485"/>
            <a:chExt cx="2765965" cy="893799"/>
          </a:xfrm>
        </p:grpSpPr>
        <p:sp>
          <p:nvSpPr>
            <p:cNvPr id="33" name="TextBox 32"/>
            <p:cNvSpPr txBox="1"/>
            <p:nvPr/>
          </p:nvSpPr>
          <p:spPr>
            <a:xfrm>
              <a:off x="1472558" y="1183387"/>
              <a:ext cx="2765965" cy="608897"/>
            </a:xfrm>
            <a:prstGeom prst="rect">
              <a:avLst/>
            </a:prstGeom>
            <a:noFill/>
          </p:spPr>
          <p:txBody>
            <a:bodyPr wrap="square" rtlCol="0" anchor="ctr">
              <a:spAutoFit/>
            </a:bodyPr>
            <a:lstStyle/>
            <a:p>
              <a:pPr algn="r" rtl="1"/>
              <a:r>
                <a:rPr lang="he-IL" altLang="ko-KR" sz="2400" dirty="0">
                  <a:solidFill>
                    <a:schemeClr val="tx1">
                      <a:lumMod val="75000"/>
                      <a:lumOff val="25000"/>
                    </a:schemeClr>
                  </a:solidFill>
                  <a:latin typeface="Calibri" panose="020F0502020204030204" pitchFamily="34" charset="0"/>
                  <a:cs typeface="Calibri" panose="020F0502020204030204" pitchFamily="34" charset="0"/>
                </a:rPr>
                <a:t>דאטה 1: </a:t>
              </a:r>
              <a:r>
                <a:rPr lang="en-US" altLang="ko-KR" sz="2400" dirty="0">
                  <a:solidFill>
                    <a:schemeClr val="tx1">
                      <a:lumMod val="75000"/>
                      <a:lumOff val="25000"/>
                    </a:schemeClr>
                  </a:solidFill>
                  <a:latin typeface="Calibri" panose="020F0502020204030204" pitchFamily="34" charset="0"/>
                  <a:cs typeface="Calibri" panose="020F0502020204030204" pitchFamily="34" charset="0"/>
                </a:rPr>
                <a:t>overfitting</a:t>
              </a:r>
            </a:p>
            <a:p>
              <a:pPr algn="r" rtl="1"/>
              <a:r>
                <a:rPr lang="he-IL" altLang="ko-KR" sz="2400" dirty="0">
                  <a:solidFill>
                    <a:schemeClr val="tx1">
                      <a:lumMod val="75000"/>
                      <a:lumOff val="25000"/>
                    </a:schemeClr>
                  </a:solidFill>
                  <a:latin typeface="Calibri" panose="020F0502020204030204" pitchFamily="34" charset="0"/>
                  <a:cs typeface="Calibri" panose="020F0502020204030204" pitchFamily="34" charset="0"/>
                </a:rPr>
                <a:t>דאטה 2: מצב אידיאלי</a:t>
              </a:r>
              <a:endParaRPr lang="ko-KR" altLang="en-US" sz="24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34" name="TextBox 33"/>
            <p:cNvSpPr txBox="1"/>
            <p:nvPr/>
          </p:nvSpPr>
          <p:spPr>
            <a:xfrm>
              <a:off x="1472558" y="898485"/>
              <a:ext cx="2765965" cy="338276"/>
            </a:xfrm>
            <a:prstGeom prst="rect">
              <a:avLst/>
            </a:prstGeom>
            <a:noFill/>
          </p:spPr>
          <p:txBody>
            <a:bodyPr wrap="square" rtlCol="0" anchor="ctr">
              <a:spAutoFit/>
            </a:bodyPr>
            <a:lstStyle/>
            <a:p>
              <a:pPr algn="r" rtl="1"/>
              <a:r>
                <a:rPr lang="he-IL" altLang="ko-KR" sz="2400" b="1" dirty="0">
                  <a:solidFill>
                    <a:schemeClr val="tx1">
                      <a:lumMod val="75000"/>
                      <a:lumOff val="25000"/>
                    </a:schemeClr>
                  </a:solidFill>
                  <a:latin typeface="Calibri" panose="020F0502020204030204" pitchFamily="34" charset="0"/>
                  <a:cs typeface="Calibri" panose="020F0502020204030204" pitchFamily="34" charset="0"/>
                </a:rPr>
                <a:t>עצי החלטה</a:t>
              </a:r>
              <a:endParaRPr lang="ko-KR" altLang="en-US" sz="2400" b="1" dirty="0">
                <a:solidFill>
                  <a:schemeClr val="tx1">
                    <a:lumMod val="75000"/>
                    <a:lumOff val="25000"/>
                  </a:schemeClr>
                </a:solidFill>
                <a:latin typeface="Calibri" panose="020F0502020204030204" pitchFamily="34" charset="0"/>
                <a:cs typeface="Calibri" panose="020F0502020204030204" pitchFamily="34" charset="0"/>
              </a:endParaRPr>
            </a:p>
          </p:txBody>
        </p:sp>
      </p:grpSp>
      <p:grpSp>
        <p:nvGrpSpPr>
          <p:cNvPr id="35" name="Group 34"/>
          <p:cNvGrpSpPr/>
          <p:nvPr/>
        </p:nvGrpSpPr>
        <p:grpSpPr>
          <a:xfrm>
            <a:off x="5245791" y="2371349"/>
            <a:ext cx="2830257" cy="1218108"/>
            <a:chOff x="1472558" y="906226"/>
            <a:chExt cx="2765965" cy="882700"/>
          </a:xfrm>
        </p:grpSpPr>
        <p:sp>
          <p:nvSpPr>
            <p:cNvPr id="36" name="TextBox 35"/>
            <p:cNvSpPr txBox="1"/>
            <p:nvPr/>
          </p:nvSpPr>
          <p:spPr>
            <a:xfrm>
              <a:off x="1472558" y="1186745"/>
              <a:ext cx="2765965" cy="602181"/>
            </a:xfrm>
            <a:prstGeom prst="rect">
              <a:avLst/>
            </a:prstGeom>
            <a:noFill/>
          </p:spPr>
          <p:txBody>
            <a:bodyPr wrap="square" rtlCol="0" anchor="ctr">
              <a:spAutoFit/>
            </a:bodyPr>
            <a:lstStyle/>
            <a:p>
              <a:pPr algn="r" rtl="1"/>
              <a:r>
                <a:rPr lang="he-IL" altLang="ko-KR" sz="2400" dirty="0">
                  <a:solidFill>
                    <a:schemeClr val="tx1">
                      <a:lumMod val="75000"/>
                      <a:lumOff val="25000"/>
                    </a:schemeClr>
                  </a:solidFill>
                  <a:latin typeface="Calibri" panose="020F0502020204030204" pitchFamily="34" charset="0"/>
                  <a:cs typeface="Calibri" panose="020F0502020204030204" pitchFamily="34" charset="0"/>
                </a:rPr>
                <a:t>הבדל מזערי בין אחוזי הדיוק לטובת דאטה 1</a:t>
              </a:r>
              <a:endParaRPr lang="ko-KR" altLang="en-US" sz="24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37" name="TextBox 36"/>
            <p:cNvSpPr txBox="1"/>
            <p:nvPr/>
          </p:nvSpPr>
          <p:spPr>
            <a:xfrm>
              <a:off x="1472558" y="906226"/>
              <a:ext cx="2765965" cy="461665"/>
            </a:xfrm>
            <a:prstGeom prst="rect">
              <a:avLst/>
            </a:prstGeom>
            <a:noFill/>
          </p:spPr>
          <p:txBody>
            <a:bodyPr wrap="square" rtlCol="0" anchor="ctr">
              <a:spAutoFit/>
            </a:bodyPr>
            <a:lstStyle/>
            <a:p>
              <a:pPr algn="r" rtl="1"/>
              <a:r>
                <a:rPr lang="en-US" altLang="ko-KR" sz="2400" b="1" dirty="0">
                  <a:solidFill>
                    <a:schemeClr val="tx1">
                      <a:lumMod val="75000"/>
                      <a:lumOff val="25000"/>
                    </a:schemeClr>
                  </a:solidFill>
                  <a:latin typeface="Calibri" panose="020F0502020204030204" pitchFamily="34" charset="0"/>
                  <a:cs typeface="Calibri" panose="020F0502020204030204" pitchFamily="34" charset="0"/>
                </a:rPr>
                <a:t>Accuracy</a:t>
              </a:r>
              <a:endParaRPr lang="ko-KR" altLang="en-US" sz="2400" b="1" dirty="0">
                <a:solidFill>
                  <a:schemeClr val="tx1">
                    <a:lumMod val="75000"/>
                    <a:lumOff val="25000"/>
                  </a:schemeClr>
                </a:solidFill>
                <a:latin typeface="Calibri" panose="020F0502020204030204" pitchFamily="34" charset="0"/>
                <a:cs typeface="Calibri" panose="020F0502020204030204" pitchFamily="34" charset="0"/>
              </a:endParaRPr>
            </a:p>
          </p:txBody>
        </p:sp>
      </p:grpSp>
      <p:sp>
        <p:nvSpPr>
          <p:cNvPr id="40" name="TextBox 39"/>
          <p:cNvSpPr txBox="1"/>
          <p:nvPr/>
        </p:nvSpPr>
        <p:spPr>
          <a:xfrm>
            <a:off x="495510" y="1346910"/>
            <a:ext cx="2830257" cy="461665"/>
          </a:xfrm>
          <a:prstGeom prst="rect">
            <a:avLst/>
          </a:prstGeom>
          <a:noFill/>
        </p:spPr>
        <p:txBody>
          <a:bodyPr wrap="square" rtlCol="0" anchor="ctr">
            <a:spAutoFit/>
          </a:bodyPr>
          <a:lstStyle/>
          <a:p>
            <a:pPr algn="r" rtl="1"/>
            <a:r>
              <a:rPr lang="he-IL" altLang="ko-KR" sz="2400" b="1" dirty="0">
                <a:solidFill>
                  <a:schemeClr val="tx1">
                    <a:lumMod val="75000"/>
                    <a:lumOff val="25000"/>
                  </a:schemeClr>
                </a:solidFill>
                <a:latin typeface="Calibri" panose="020F0502020204030204" pitchFamily="34" charset="0"/>
                <a:cs typeface="Calibri" panose="020F0502020204030204" pitchFamily="34" charset="0"/>
              </a:rPr>
              <a:t>מטריצת הבלבול</a:t>
            </a:r>
            <a:endParaRPr lang="ko-KR" altLang="en-US" sz="2400" b="1" dirty="0">
              <a:solidFill>
                <a:schemeClr val="tx1">
                  <a:lumMod val="75000"/>
                  <a:lumOff val="25000"/>
                </a:schemeClr>
              </a:solidFill>
              <a:latin typeface="Calibri" panose="020F0502020204030204" pitchFamily="34" charset="0"/>
              <a:cs typeface="Calibri" panose="020F0502020204030204" pitchFamily="34" charset="0"/>
            </a:endParaRPr>
          </a:p>
        </p:txBody>
      </p:sp>
      <p:grpSp>
        <p:nvGrpSpPr>
          <p:cNvPr id="41" name="Group 40"/>
          <p:cNvGrpSpPr/>
          <p:nvPr/>
        </p:nvGrpSpPr>
        <p:grpSpPr>
          <a:xfrm>
            <a:off x="512524" y="2418378"/>
            <a:ext cx="2830257" cy="973490"/>
            <a:chOff x="1472558" y="745178"/>
            <a:chExt cx="2765965" cy="973490"/>
          </a:xfrm>
        </p:grpSpPr>
        <p:sp>
          <p:nvSpPr>
            <p:cNvPr id="42" name="TextBox 41"/>
            <p:cNvSpPr txBox="1"/>
            <p:nvPr/>
          </p:nvSpPr>
          <p:spPr>
            <a:xfrm>
              <a:off x="1472558" y="1257003"/>
              <a:ext cx="2765965" cy="461665"/>
            </a:xfrm>
            <a:prstGeom prst="rect">
              <a:avLst/>
            </a:prstGeom>
            <a:noFill/>
          </p:spPr>
          <p:txBody>
            <a:bodyPr wrap="square" rtlCol="0" anchor="ctr">
              <a:spAutoFit/>
            </a:bodyPr>
            <a:lstStyle/>
            <a:p>
              <a:pPr algn="r" rtl="1"/>
              <a:r>
                <a:rPr lang="he-IL" altLang="ko-KR" sz="2400" dirty="0">
                  <a:solidFill>
                    <a:schemeClr val="tx1">
                      <a:lumMod val="75000"/>
                      <a:lumOff val="25000"/>
                    </a:schemeClr>
                  </a:solidFill>
                  <a:latin typeface="Calibri" panose="020F0502020204030204" pitchFamily="34" charset="0"/>
                  <a:cs typeface="Calibri" panose="020F0502020204030204" pitchFamily="34" charset="0"/>
                </a:rPr>
                <a:t>הבדל של </a:t>
              </a:r>
              <a:r>
                <a:rPr lang="he-IL" sz="2400" dirty="0">
                  <a:solidFill>
                    <a:schemeClr val="tx1">
                      <a:lumMod val="75000"/>
                      <a:lumOff val="25000"/>
                    </a:schemeClr>
                  </a:solidFill>
                  <a:effectLst/>
                  <a:latin typeface="Calibri" panose="020F0502020204030204" pitchFamily="34" charset="0"/>
                  <a:ea typeface="Calibri" panose="020F0502020204030204" pitchFamily="34" charset="0"/>
                  <a:cs typeface="Calibri" panose="020F0502020204030204" pitchFamily="34" charset="0"/>
                </a:rPr>
                <a:t>0.0275</a:t>
              </a:r>
              <a:endParaRPr lang="ko-KR" altLang="en-US" sz="24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43" name="TextBox 42"/>
            <p:cNvSpPr txBox="1"/>
            <p:nvPr/>
          </p:nvSpPr>
          <p:spPr>
            <a:xfrm>
              <a:off x="1472558" y="745178"/>
              <a:ext cx="2765965" cy="461665"/>
            </a:xfrm>
            <a:prstGeom prst="rect">
              <a:avLst/>
            </a:prstGeom>
            <a:noFill/>
          </p:spPr>
          <p:txBody>
            <a:bodyPr wrap="square" rtlCol="0" anchor="ctr">
              <a:spAutoFit/>
            </a:bodyPr>
            <a:lstStyle/>
            <a:p>
              <a:pPr algn="r" rtl="1"/>
              <a:r>
                <a:rPr lang="en-US" altLang="ko-KR" sz="2400" b="1" dirty="0">
                  <a:solidFill>
                    <a:schemeClr val="tx1">
                      <a:lumMod val="75000"/>
                      <a:lumOff val="25000"/>
                    </a:schemeClr>
                  </a:solidFill>
                  <a:latin typeface="Calibri" panose="020F0502020204030204" pitchFamily="34" charset="0"/>
                  <a:cs typeface="Calibri" panose="020F0502020204030204" pitchFamily="34" charset="0"/>
                </a:rPr>
                <a:t>ROC</a:t>
              </a:r>
              <a:endParaRPr lang="ko-KR" altLang="en-US" sz="2400" b="1" dirty="0">
                <a:solidFill>
                  <a:schemeClr val="tx1">
                    <a:lumMod val="75000"/>
                    <a:lumOff val="25000"/>
                  </a:schemeClr>
                </a:solidFill>
                <a:latin typeface="Calibri" panose="020F0502020204030204" pitchFamily="34" charset="0"/>
                <a:cs typeface="Calibri" panose="020F0502020204030204" pitchFamily="34" charset="0"/>
              </a:endParaRPr>
            </a:p>
          </p:txBody>
        </p:sp>
      </p:grpSp>
      <p:sp>
        <p:nvSpPr>
          <p:cNvPr id="46" name="Rectangle 7">
            <a:extLst>
              <a:ext uri="{FF2B5EF4-FFF2-40B4-BE49-F238E27FC236}">
                <a16:creationId xmlns:a16="http://schemas.microsoft.com/office/drawing/2014/main" id="{210B41D7-BA3E-49FE-9826-65886786BA6D}"/>
              </a:ext>
            </a:extLst>
          </p:cNvPr>
          <p:cNvSpPr/>
          <p:nvPr/>
        </p:nvSpPr>
        <p:spPr>
          <a:xfrm>
            <a:off x="3530459" y="2697631"/>
            <a:ext cx="322040" cy="322040"/>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7" name="Parallelogram 30">
            <a:extLst>
              <a:ext uri="{FF2B5EF4-FFF2-40B4-BE49-F238E27FC236}">
                <a16:creationId xmlns:a16="http://schemas.microsoft.com/office/drawing/2014/main" id="{CF204DAF-2FE8-4101-AAE2-D32C84195085}"/>
              </a:ext>
            </a:extLst>
          </p:cNvPr>
          <p:cNvSpPr/>
          <p:nvPr/>
        </p:nvSpPr>
        <p:spPr>
          <a:xfrm flipH="1">
            <a:off x="5683121" y="4206391"/>
            <a:ext cx="351685" cy="352555"/>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8" name="Freeform 108">
            <a:extLst>
              <a:ext uri="{FF2B5EF4-FFF2-40B4-BE49-F238E27FC236}">
                <a16:creationId xmlns:a16="http://schemas.microsoft.com/office/drawing/2014/main" id="{B77D63FF-8C56-4BFC-8055-ACB6CDCBAEA0}"/>
              </a:ext>
            </a:extLst>
          </p:cNvPr>
          <p:cNvSpPr/>
          <p:nvPr/>
        </p:nvSpPr>
        <p:spPr>
          <a:xfrm>
            <a:off x="3485061" y="1424082"/>
            <a:ext cx="341005" cy="376812"/>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9" name="Frame 17">
            <a:extLst>
              <a:ext uri="{FF2B5EF4-FFF2-40B4-BE49-F238E27FC236}">
                <a16:creationId xmlns:a16="http://schemas.microsoft.com/office/drawing/2014/main" id="{E95FC722-1E54-4BC0-8A86-70796D831065}"/>
              </a:ext>
            </a:extLst>
          </p:cNvPr>
          <p:cNvSpPr/>
          <p:nvPr/>
        </p:nvSpPr>
        <p:spPr>
          <a:xfrm>
            <a:off x="8188159" y="1422211"/>
            <a:ext cx="347025" cy="347025"/>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Tree>
    <p:extLst>
      <p:ext uri="{BB962C8B-B14F-4D97-AF65-F5344CB8AC3E}">
        <p14:creationId xmlns:p14="http://schemas.microsoft.com/office/powerpoint/2010/main" val="3239406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a:extLst>
              <a:ext uri="{FF2B5EF4-FFF2-40B4-BE49-F238E27FC236}">
                <a16:creationId xmlns:a16="http://schemas.microsoft.com/office/drawing/2014/main" id="{3F48AA86-FA7B-42A6-BD7E-DE574702312F}"/>
              </a:ext>
            </a:extLst>
          </p:cNvPr>
          <p:cNvSpPr/>
          <p:nvPr/>
        </p:nvSpPr>
        <p:spPr>
          <a:xfrm>
            <a:off x="3326972" y="2946716"/>
            <a:ext cx="1080000" cy="1080000"/>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latin typeface="Calibri" panose="020F0502020204030204" pitchFamily="34" charset="0"/>
              <a:cs typeface="Calibri" panose="020F0502020204030204" pitchFamily="34" charset="0"/>
            </a:endParaRPr>
          </a:p>
        </p:txBody>
      </p:sp>
      <p:sp>
        <p:nvSpPr>
          <p:cNvPr id="2" name="Text Placeholder 1"/>
          <p:cNvSpPr>
            <a:spLocks noGrp="1"/>
          </p:cNvSpPr>
          <p:nvPr>
            <p:ph type="body" sz="quarter" idx="10"/>
          </p:nvPr>
        </p:nvSpPr>
        <p:spPr/>
        <p:txBody>
          <a:bodyPr/>
          <a:lstStyle/>
          <a:p>
            <a:r>
              <a:rPr lang="he-IL" altLang="ko-KR" sz="5400" dirty="0">
                <a:latin typeface="Calibri" panose="020F0502020204030204" pitchFamily="34" charset="0"/>
                <a:cs typeface="Calibri" panose="020F0502020204030204" pitchFamily="34" charset="0"/>
              </a:rPr>
              <a:t>סיכום ומסקנות</a:t>
            </a:r>
            <a:endParaRPr lang="ko-KR" altLang="en-US" sz="5400" dirty="0">
              <a:latin typeface="Calibri" panose="020F0502020204030204" pitchFamily="34" charset="0"/>
              <a:cs typeface="Calibri" panose="020F0502020204030204" pitchFamily="34" charset="0"/>
            </a:endParaRPr>
          </a:p>
        </p:txBody>
      </p:sp>
      <p:sp>
        <p:nvSpPr>
          <p:cNvPr id="5" name="Oval 4"/>
          <p:cNvSpPr/>
          <p:nvPr/>
        </p:nvSpPr>
        <p:spPr>
          <a:xfrm>
            <a:off x="4728222" y="1623786"/>
            <a:ext cx="1080000" cy="1080000"/>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latin typeface="Calibri" panose="020F0502020204030204" pitchFamily="34" charset="0"/>
              <a:cs typeface="Calibri" panose="020F0502020204030204" pitchFamily="34" charset="0"/>
            </a:endParaRPr>
          </a:p>
        </p:txBody>
      </p:sp>
      <p:sp>
        <p:nvSpPr>
          <p:cNvPr id="7" name="Oval 6"/>
          <p:cNvSpPr/>
          <p:nvPr/>
        </p:nvSpPr>
        <p:spPr>
          <a:xfrm>
            <a:off x="4728222" y="2954520"/>
            <a:ext cx="1080000" cy="1080000"/>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latin typeface="Calibri" panose="020F0502020204030204" pitchFamily="34" charset="0"/>
              <a:cs typeface="Calibri" panose="020F0502020204030204" pitchFamily="34" charset="0"/>
            </a:endParaRPr>
          </a:p>
        </p:txBody>
      </p:sp>
      <p:sp>
        <p:nvSpPr>
          <p:cNvPr id="8" name="Rectangle 9"/>
          <p:cNvSpPr/>
          <p:nvPr/>
        </p:nvSpPr>
        <p:spPr>
          <a:xfrm>
            <a:off x="3650410" y="3295447"/>
            <a:ext cx="425330" cy="398145"/>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latin typeface="Calibri" panose="020F0502020204030204" pitchFamily="34" charset="0"/>
              <a:cs typeface="Calibri" panose="020F0502020204030204" pitchFamily="34" charset="0"/>
            </a:endParaRPr>
          </a:p>
        </p:txBody>
      </p:sp>
      <p:sp>
        <p:nvSpPr>
          <p:cNvPr id="10" name="Rectangle 30"/>
          <p:cNvSpPr/>
          <p:nvPr/>
        </p:nvSpPr>
        <p:spPr>
          <a:xfrm>
            <a:off x="3637525" y="1973806"/>
            <a:ext cx="381073" cy="379959"/>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latin typeface="Calibri" panose="020F0502020204030204" pitchFamily="34" charset="0"/>
              <a:cs typeface="Calibri" panose="020F0502020204030204" pitchFamily="34" charset="0"/>
            </a:endParaRPr>
          </a:p>
        </p:txBody>
      </p:sp>
      <p:sp>
        <p:nvSpPr>
          <p:cNvPr id="14" name="TextBox 13"/>
          <p:cNvSpPr txBox="1"/>
          <p:nvPr/>
        </p:nvSpPr>
        <p:spPr>
          <a:xfrm>
            <a:off x="5808222" y="1666679"/>
            <a:ext cx="2636416" cy="830997"/>
          </a:xfrm>
          <a:prstGeom prst="rect">
            <a:avLst/>
          </a:prstGeom>
          <a:noFill/>
        </p:spPr>
        <p:txBody>
          <a:bodyPr wrap="square" rtlCol="0" anchor="ctr">
            <a:spAutoFit/>
          </a:bodyPr>
          <a:lstStyle/>
          <a:p>
            <a:pPr algn="ctr" rtl="1"/>
            <a:r>
              <a:rPr lang="he-IL" altLang="ko-KR" sz="2400" b="1" dirty="0">
                <a:solidFill>
                  <a:schemeClr val="tx1">
                    <a:lumMod val="75000"/>
                    <a:lumOff val="25000"/>
                  </a:schemeClr>
                </a:solidFill>
                <a:latin typeface="Calibri" panose="020F0502020204030204" pitchFamily="34" charset="0"/>
                <a:cs typeface="Calibri" panose="020F0502020204030204" pitchFamily="34" charset="0"/>
              </a:rPr>
              <a:t>עץ פשוט יותר הוביל</a:t>
            </a:r>
          </a:p>
          <a:p>
            <a:pPr algn="ctr" rtl="1"/>
            <a:r>
              <a:rPr lang="he-IL" altLang="ko-KR" sz="2400" b="1" dirty="0">
                <a:solidFill>
                  <a:schemeClr val="tx1">
                    <a:lumMod val="75000"/>
                    <a:lumOff val="25000"/>
                  </a:schemeClr>
                </a:solidFill>
                <a:latin typeface="Calibri" panose="020F0502020204030204" pitchFamily="34" charset="0"/>
                <a:cs typeface="Calibri" panose="020F0502020204030204" pitchFamily="34" charset="0"/>
              </a:rPr>
              <a:t>לתוצאות פחות טובות </a:t>
            </a:r>
            <a:endParaRPr lang="ko-KR" altLang="en-US" sz="2400" b="1"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17" name="TextBox 16"/>
          <p:cNvSpPr txBox="1"/>
          <p:nvPr/>
        </p:nvSpPr>
        <p:spPr>
          <a:xfrm>
            <a:off x="473644" y="1666679"/>
            <a:ext cx="2636416" cy="830997"/>
          </a:xfrm>
          <a:prstGeom prst="rect">
            <a:avLst/>
          </a:prstGeom>
          <a:noFill/>
        </p:spPr>
        <p:txBody>
          <a:bodyPr wrap="square" rtlCol="0" anchor="ctr">
            <a:spAutoFit/>
          </a:bodyPr>
          <a:lstStyle/>
          <a:p>
            <a:pPr algn="r" rtl="1"/>
            <a:r>
              <a:rPr lang="he-IL" altLang="ko-KR" sz="2400" b="1" dirty="0">
                <a:solidFill>
                  <a:schemeClr val="tx1">
                    <a:lumMod val="75000"/>
                    <a:lumOff val="25000"/>
                  </a:schemeClr>
                </a:solidFill>
                <a:latin typeface="Calibri" panose="020F0502020204030204" pitchFamily="34" charset="0"/>
                <a:cs typeface="Calibri" panose="020F0502020204030204" pitchFamily="34" charset="0"/>
              </a:rPr>
              <a:t>עץ מסועף יותר הוביל לדיוק גבוה יותר</a:t>
            </a:r>
          </a:p>
        </p:txBody>
      </p:sp>
      <p:sp>
        <p:nvSpPr>
          <p:cNvPr id="20" name="TextBox 19"/>
          <p:cNvSpPr txBox="1"/>
          <p:nvPr/>
        </p:nvSpPr>
        <p:spPr>
          <a:xfrm>
            <a:off x="6266498" y="3208779"/>
            <a:ext cx="1719864" cy="461665"/>
          </a:xfrm>
          <a:prstGeom prst="rect">
            <a:avLst/>
          </a:prstGeom>
          <a:noFill/>
        </p:spPr>
        <p:txBody>
          <a:bodyPr wrap="square" rtlCol="0" anchor="ctr">
            <a:spAutoFit/>
          </a:bodyPr>
          <a:lstStyle/>
          <a:p>
            <a:pPr algn="ctr"/>
            <a:r>
              <a:rPr lang="he-IL" altLang="ko-KR" sz="2400" b="1" dirty="0">
                <a:solidFill>
                  <a:schemeClr val="tx1">
                    <a:lumMod val="75000"/>
                    <a:lumOff val="25000"/>
                  </a:schemeClr>
                </a:solidFill>
                <a:latin typeface="Calibri" panose="020F0502020204030204" pitchFamily="34" charset="0"/>
                <a:cs typeface="Calibri" panose="020F0502020204030204" pitchFamily="34" charset="0"/>
              </a:rPr>
              <a:t>זמן מול דיוק</a:t>
            </a:r>
            <a:endParaRPr lang="ko-KR" altLang="en-US" sz="2400" b="1"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23" name="TextBox 22"/>
          <p:cNvSpPr txBox="1"/>
          <p:nvPr/>
        </p:nvSpPr>
        <p:spPr>
          <a:xfrm>
            <a:off x="364168" y="3215352"/>
            <a:ext cx="2651271" cy="461665"/>
          </a:xfrm>
          <a:prstGeom prst="rect">
            <a:avLst/>
          </a:prstGeom>
          <a:noFill/>
        </p:spPr>
        <p:txBody>
          <a:bodyPr wrap="square" rtlCol="0" anchor="ctr">
            <a:spAutoFit/>
          </a:bodyPr>
          <a:lstStyle/>
          <a:p>
            <a:pPr algn="r"/>
            <a:r>
              <a:rPr lang="he-IL" altLang="ko-KR" sz="2400" b="1" dirty="0">
                <a:solidFill>
                  <a:schemeClr val="tx1">
                    <a:lumMod val="75000"/>
                    <a:lumOff val="25000"/>
                  </a:schemeClr>
                </a:solidFill>
                <a:latin typeface="Calibri" panose="020F0502020204030204" pitchFamily="34" charset="0"/>
                <a:cs typeface="Calibri" panose="020F0502020204030204" pitchFamily="34" charset="0"/>
              </a:rPr>
              <a:t>מחקרים עתידיים</a:t>
            </a:r>
          </a:p>
        </p:txBody>
      </p:sp>
      <p:grpSp>
        <p:nvGrpSpPr>
          <p:cNvPr id="24" name="Group 23"/>
          <p:cNvGrpSpPr/>
          <p:nvPr/>
        </p:nvGrpSpPr>
        <p:grpSpPr>
          <a:xfrm>
            <a:off x="2912086" y="1203598"/>
            <a:ext cx="3293408" cy="3262066"/>
            <a:chOff x="2228466" y="1244261"/>
            <a:chExt cx="3293408" cy="3262066"/>
          </a:xfrm>
        </p:grpSpPr>
        <p:sp>
          <p:nvSpPr>
            <p:cNvPr id="25" name="Rectangle 24"/>
            <p:cNvSpPr/>
            <p:nvPr/>
          </p:nvSpPr>
          <p:spPr>
            <a:xfrm>
              <a:off x="2435170" y="2804492"/>
              <a:ext cx="2880000" cy="10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latin typeface="Calibri" panose="020F0502020204030204" pitchFamily="34" charset="0"/>
                <a:cs typeface="Calibri" panose="020F0502020204030204" pitchFamily="34" charset="0"/>
              </a:endParaRPr>
            </a:p>
          </p:txBody>
        </p:sp>
        <p:sp>
          <p:nvSpPr>
            <p:cNvPr id="26" name="Rectangle 25"/>
            <p:cNvSpPr/>
            <p:nvPr/>
          </p:nvSpPr>
          <p:spPr>
            <a:xfrm rot="5400000">
              <a:off x="2435170" y="2805622"/>
              <a:ext cx="2880000" cy="10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latin typeface="Calibri" panose="020F0502020204030204" pitchFamily="34" charset="0"/>
                <a:cs typeface="Calibri" panose="020F0502020204030204" pitchFamily="34" charset="0"/>
              </a:endParaRPr>
            </a:p>
          </p:txBody>
        </p:sp>
        <p:sp>
          <p:nvSpPr>
            <p:cNvPr id="27" name="Isosceles Triangle 26"/>
            <p:cNvSpPr/>
            <p:nvPr/>
          </p:nvSpPr>
          <p:spPr>
            <a:xfrm>
              <a:off x="3755281" y="1244261"/>
              <a:ext cx="239778" cy="206705"/>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latin typeface="Calibri" panose="020F0502020204030204" pitchFamily="34" charset="0"/>
                <a:cs typeface="Calibri" panose="020F0502020204030204" pitchFamily="34" charset="0"/>
              </a:endParaRPr>
            </a:p>
          </p:txBody>
        </p:sp>
        <p:sp>
          <p:nvSpPr>
            <p:cNvPr id="28" name="Isosceles Triangle 27"/>
            <p:cNvSpPr/>
            <p:nvPr/>
          </p:nvSpPr>
          <p:spPr>
            <a:xfrm rot="5400000">
              <a:off x="5298633" y="2755140"/>
              <a:ext cx="239778" cy="206705"/>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latin typeface="Calibri" panose="020F0502020204030204" pitchFamily="34" charset="0"/>
                <a:cs typeface="Calibri" panose="020F0502020204030204" pitchFamily="34" charset="0"/>
              </a:endParaRPr>
            </a:p>
          </p:txBody>
        </p:sp>
        <p:sp>
          <p:nvSpPr>
            <p:cNvPr id="29" name="Isosceles Triangle 28"/>
            <p:cNvSpPr/>
            <p:nvPr/>
          </p:nvSpPr>
          <p:spPr>
            <a:xfrm rot="10800000">
              <a:off x="3755281" y="4299622"/>
              <a:ext cx="239778" cy="206705"/>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latin typeface="Calibri" panose="020F0502020204030204" pitchFamily="34" charset="0"/>
                <a:cs typeface="Calibri" panose="020F0502020204030204" pitchFamily="34" charset="0"/>
              </a:endParaRPr>
            </a:p>
          </p:txBody>
        </p:sp>
        <p:sp>
          <p:nvSpPr>
            <p:cNvPr id="30" name="Isosceles Triangle 29"/>
            <p:cNvSpPr/>
            <p:nvPr/>
          </p:nvSpPr>
          <p:spPr>
            <a:xfrm rot="16200000">
              <a:off x="2211930" y="2755140"/>
              <a:ext cx="239778" cy="206705"/>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latin typeface="Calibri" panose="020F0502020204030204" pitchFamily="34" charset="0"/>
                <a:cs typeface="Calibri" panose="020F0502020204030204" pitchFamily="34" charset="0"/>
              </a:endParaRPr>
            </a:p>
          </p:txBody>
        </p:sp>
      </p:grpSp>
      <p:sp>
        <p:nvSpPr>
          <p:cNvPr id="47" name="Oval 46">
            <a:extLst>
              <a:ext uri="{FF2B5EF4-FFF2-40B4-BE49-F238E27FC236}">
                <a16:creationId xmlns:a16="http://schemas.microsoft.com/office/drawing/2014/main" id="{E7BB94E6-CF0F-4874-BC5D-AE2D8F4BB0B6}"/>
              </a:ext>
            </a:extLst>
          </p:cNvPr>
          <p:cNvSpPr/>
          <p:nvPr/>
        </p:nvSpPr>
        <p:spPr>
          <a:xfrm>
            <a:off x="3300627" y="1623786"/>
            <a:ext cx="1080000" cy="1080000"/>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dirty="0">
              <a:latin typeface="Calibri" panose="020F0502020204030204" pitchFamily="34" charset="0"/>
              <a:cs typeface="Calibri" panose="020F0502020204030204" pitchFamily="34" charset="0"/>
            </a:endParaRPr>
          </a:p>
        </p:txBody>
      </p:sp>
      <p:sp>
        <p:nvSpPr>
          <p:cNvPr id="48" name="Parallelogram 15">
            <a:extLst>
              <a:ext uri="{FF2B5EF4-FFF2-40B4-BE49-F238E27FC236}">
                <a16:creationId xmlns:a16="http://schemas.microsoft.com/office/drawing/2014/main" id="{848A5347-759C-4A0D-816E-6D87DC5E537A}"/>
              </a:ext>
            </a:extLst>
          </p:cNvPr>
          <p:cNvSpPr/>
          <p:nvPr/>
        </p:nvSpPr>
        <p:spPr>
          <a:xfrm flipH="1">
            <a:off x="4995251" y="3215352"/>
            <a:ext cx="545942" cy="542727"/>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0" name="Oval 27">
            <a:extLst>
              <a:ext uri="{FF2B5EF4-FFF2-40B4-BE49-F238E27FC236}">
                <a16:creationId xmlns:a16="http://schemas.microsoft.com/office/drawing/2014/main" id="{93F7FCBD-BED2-4168-9D7C-5146631CAC93}"/>
              </a:ext>
            </a:extLst>
          </p:cNvPr>
          <p:cNvSpPr/>
          <p:nvPr/>
        </p:nvSpPr>
        <p:spPr>
          <a:xfrm>
            <a:off x="3694163" y="1904142"/>
            <a:ext cx="279812" cy="519286"/>
          </a:xfrm>
          <a:custGeom>
            <a:avLst/>
            <a:gdLst/>
            <a:ahLst/>
            <a:cxnLst/>
            <a:rect l="l" t="t" r="r" b="b"/>
            <a:pathLst>
              <a:path w="1703664" h="3240001">
                <a:moveTo>
                  <a:pt x="952533" y="2024463"/>
                </a:moveTo>
                <a:lnTo>
                  <a:pt x="856710" y="2024464"/>
                </a:lnTo>
                <a:lnTo>
                  <a:pt x="649879" y="2143878"/>
                </a:lnTo>
                <a:lnTo>
                  <a:pt x="728753" y="2280491"/>
                </a:lnTo>
                <a:lnTo>
                  <a:pt x="800462" y="2239090"/>
                </a:lnTo>
                <a:lnTo>
                  <a:pt x="800462" y="2476837"/>
                </a:lnTo>
                <a:lnTo>
                  <a:pt x="649878" y="2476837"/>
                </a:lnTo>
                <a:lnTo>
                  <a:pt x="649878" y="2634602"/>
                </a:lnTo>
                <a:lnTo>
                  <a:pt x="1067658" y="2634602"/>
                </a:lnTo>
                <a:lnTo>
                  <a:pt x="1067657" y="2476837"/>
                </a:lnTo>
                <a:lnTo>
                  <a:pt x="952532" y="2476837"/>
                </a:lnTo>
                <a:lnTo>
                  <a:pt x="952532" y="2151292"/>
                </a:lnTo>
                <a:lnTo>
                  <a:pt x="952534" y="2151291"/>
                </a:lnTo>
                <a:close/>
                <a:moveTo>
                  <a:pt x="851832" y="1776101"/>
                </a:moveTo>
                <a:cubicBezTo>
                  <a:pt x="1189868" y="1776101"/>
                  <a:pt x="1463900" y="2050133"/>
                  <a:pt x="1463900" y="2388169"/>
                </a:cubicBezTo>
                <a:cubicBezTo>
                  <a:pt x="1463900" y="2726205"/>
                  <a:pt x="1189868" y="3000237"/>
                  <a:pt x="851832" y="3000237"/>
                </a:cubicBezTo>
                <a:cubicBezTo>
                  <a:pt x="513796" y="3000237"/>
                  <a:pt x="239764" y="2726205"/>
                  <a:pt x="239764" y="2388169"/>
                </a:cubicBezTo>
                <a:cubicBezTo>
                  <a:pt x="239764" y="2050133"/>
                  <a:pt x="513796" y="1776101"/>
                  <a:pt x="851832" y="1776101"/>
                </a:cubicBezTo>
                <a:close/>
                <a:moveTo>
                  <a:pt x="851832" y="1689019"/>
                </a:moveTo>
                <a:cubicBezTo>
                  <a:pt x="465702" y="1689019"/>
                  <a:pt x="152682" y="2002039"/>
                  <a:pt x="152682" y="2388169"/>
                </a:cubicBezTo>
                <a:cubicBezTo>
                  <a:pt x="152682" y="2774299"/>
                  <a:pt x="465702" y="3087319"/>
                  <a:pt x="851832" y="3087319"/>
                </a:cubicBezTo>
                <a:cubicBezTo>
                  <a:pt x="1237962" y="3087319"/>
                  <a:pt x="1550982" y="2774299"/>
                  <a:pt x="1550982" y="2388169"/>
                </a:cubicBezTo>
                <a:cubicBezTo>
                  <a:pt x="1550982" y="2002039"/>
                  <a:pt x="1237962" y="1689019"/>
                  <a:pt x="851832" y="1689019"/>
                </a:cubicBezTo>
                <a:close/>
                <a:moveTo>
                  <a:pt x="851832" y="1536337"/>
                </a:moveTo>
                <a:cubicBezTo>
                  <a:pt x="1322286" y="1536337"/>
                  <a:pt x="1703664" y="1917715"/>
                  <a:pt x="1703664" y="2388169"/>
                </a:cubicBezTo>
                <a:cubicBezTo>
                  <a:pt x="1703664" y="2858623"/>
                  <a:pt x="1322286" y="3240001"/>
                  <a:pt x="851832" y="3240001"/>
                </a:cubicBezTo>
                <a:cubicBezTo>
                  <a:pt x="381378" y="3240001"/>
                  <a:pt x="0" y="2858623"/>
                  <a:pt x="0" y="2388169"/>
                </a:cubicBezTo>
                <a:cubicBezTo>
                  <a:pt x="0" y="1917715"/>
                  <a:pt x="381378" y="1536337"/>
                  <a:pt x="851832" y="1536337"/>
                </a:cubicBezTo>
                <a:close/>
                <a:moveTo>
                  <a:pt x="1173126" y="1"/>
                </a:moveTo>
                <a:lnTo>
                  <a:pt x="1383673" y="1"/>
                </a:lnTo>
                <a:lnTo>
                  <a:pt x="1383673" y="954514"/>
                </a:lnTo>
                <a:lnTo>
                  <a:pt x="1173126" y="1187717"/>
                </a:lnTo>
                <a:close/>
                <a:moveTo>
                  <a:pt x="619488" y="0"/>
                </a:moveTo>
                <a:lnTo>
                  <a:pt x="1099698" y="0"/>
                </a:lnTo>
                <a:lnTo>
                  <a:pt x="1099698" y="1265464"/>
                </a:lnTo>
                <a:lnTo>
                  <a:pt x="859593" y="1532640"/>
                </a:lnTo>
                <a:lnTo>
                  <a:pt x="619488" y="1265464"/>
                </a:lnTo>
                <a:close/>
                <a:moveTo>
                  <a:pt x="335512" y="0"/>
                </a:moveTo>
                <a:lnTo>
                  <a:pt x="546059" y="0"/>
                </a:lnTo>
                <a:lnTo>
                  <a:pt x="546059" y="1166181"/>
                </a:lnTo>
                <a:lnTo>
                  <a:pt x="335512" y="92745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1" name="Freeform 32">
            <a:extLst>
              <a:ext uri="{FF2B5EF4-FFF2-40B4-BE49-F238E27FC236}">
                <a16:creationId xmlns:a16="http://schemas.microsoft.com/office/drawing/2014/main" id="{5CECB0D3-046D-4FCC-906A-E0CD9716A91F}"/>
              </a:ext>
            </a:extLst>
          </p:cNvPr>
          <p:cNvSpPr/>
          <p:nvPr/>
        </p:nvSpPr>
        <p:spPr>
          <a:xfrm>
            <a:off x="5086156" y="1957478"/>
            <a:ext cx="408033" cy="373744"/>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3803034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94ACF7B-3AB4-40F0-8583-DEE11F49CB25}"/>
              </a:ext>
            </a:extLst>
          </p:cNvPr>
          <p:cNvSpPr txBox="1"/>
          <p:nvPr/>
        </p:nvSpPr>
        <p:spPr>
          <a:xfrm>
            <a:off x="2951820" y="1568862"/>
            <a:ext cx="3276364" cy="1938992"/>
          </a:xfrm>
          <a:prstGeom prst="rect">
            <a:avLst/>
          </a:prstGeom>
          <a:noFill/>
        </p:spPr>
        <p:txBody>
          <a:bodyPr wrap="square" rtlCol="0">
            <a:spAutoFit/>
          </a:bodyPr>
          <a:lstStyle/>
          <a:p>
            <a:pPr algn="ctr"/>
            <a:r>
              <a:rPr lang="he-IL" sz="4000" dirty="0">
                <a:latin typeface="Calibri" panose="020F0502020204030204" pitchFamily="34" charset="0"/>
                <a:cs typeface="Calibri" panose="020F0502020204030204" pitchFamily="34" charset="0"/>
              </a:rPr>
              <a:t>תודה רבה על </a:t>
            </a:r>
          </a:p>
          <a:p>
            <a:pPr algn="ctr"/>
            <a:r>
              <a:rPr lang="he-IL" sz="4000" dirty="0">
                <a:latin typeface="Calibri" panose="020F0502020204030204" pitchFamily="34" charset="0"/>
                <a:cs typeface="Calibri" panose="020F0502020204030204" pitchFamily="34" charset="0"/>
              </a:rPr>
              <a:t>ההקשבה</a:t>
            </a:r>
          </a:p>
          <a:p>
            <a:pPr algn="ctr"/>
            <a:r>
              <a:rPr lang="he-IL" sz="4000" dirty="0">
                <a:latin typeface="Calibri" panose="020F0502020204030204" pitchFamily="34" charset="0"/>
                <a:cs typeface="Calibri" panose="020F0502020204030204" pitchFamily="34" charset="0"/>
              </a:rPr>
              <a:t>ובהצלחה לכולם!</a:t>
            </a:r>
            <a:endParaRPr lang="en-US" sz="4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3840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Fully Editable Icon Sets : A</a:t>
            </a:r>
            <a:endParaRPr lang="ko-KR" altLang="en-US" dirty="0"/>
          </a:p>
        </p:txBody>
      </p:sp>
      <p:sp>
        <p:nvSpPr>
          <p:cNvPr id="62" name="TextBox 61">
            <a:extLst>
              <a:ext uri="{FF2B5EF4-FFF2-40B4-BE49-F238E27FC236}">
                <a16:creationId xmlns:a16="http://schemas.microsoft.com/office/drawing/2014/main" id="{DC00E7A7-E01D-4E6D-8D4A-526D4DA68083}"/>
              </a:ext>
            </a:extLst>
          </p:cNvPr>
          <p:cNvSpPr txBox="1"/>
          <p:nvPr/>
        </p:nvSpPr>
        <p:spPr>
          <a:xfrm>
            <a:off x="711704" y="1420339"/>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Resize without losing quality</a:t>
            </a:r>
            <a:endParaRPr lang="ko-KR" altLang="en-US" sz="1200" b="1" dirty="0">
              <a:solidFill>
                <a:schemeClr val="bg1"/>
              </a:solidFill>
              <a:latin typeface="Arial" pitchFamily="34" charset="0"/>
              <a:cs typeface="Arial" pitchFamily="34" charset="0"/>
            </a:endParaRPr>
          </a:p>
        </p:txBody>
      </p:sp>
      <p:sp>
        <p:nvSpPr>
          <p:cNvPr id="63" name="TextBox 62">
            <a:extLst>
              <a:ext uri="{FF2B5EF4-FFF2-40B4-BE49-F238E27FC236}">
                <a16:creationId xmlns:a16="http://schemas.microsoft.com/office/drawing/2014/main" id="{D45A520B-370F-4CDF-8D74-B03081B531EC}"/>
              </a:ext>
            </a:extLst>
          </p:cNvPr>
          <p:cNvSpPr txBox="1"/>
          <p:nvPr/>
        </p:nvSpPr>
        <p:spPr>
          <a:xfrm>
            <a:off x="711704" y="1932586"/>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Change Fill Color &amp;</a:t>
            </a:r>
          </a:p>
          <a:p>
            <a:r>
              <a:rPr lang="en-US" altLang="ko-KR" sz="1200" b="1" dirty="0">
                <a:solidFill>
                  <a:schemeClr val="bg1"/>
                </a:solidFill>
                <a:latin typeface="Arial" pitchFamily="34" charset="0"/>
                <a:cs typeface="Arial" pitchFamily="34" charset="0"/>
              </a:rPr>
              <a:t>Line Color</a:t>
            </a:r>
            <a:endParaRPr lang="ko-KR" altLang="en-US" sz="1200" b="1" dirty="0">
              <a:solidFill>
                <a:schemeClr val="bg1"/>
              </a:solidFill>
              <a:latin typeface="Arial" pitchFamily="34" charset="0"/>
              <a:cs typeface="Arial" pitchFamily="34" charset="0"/>
            </a:endParaRPr>
          </a:p>
        </p:txBody>
      </p:sp>
      <p:sp>
        <p:nvSpPr>
          <p:cNvPr id="64" name="TextBox 63">
            <a:extLst>
              <a:ext uri="{FF2B5EF4-FFF2-40B4-BE49-F238E27FC236}">
                <a16:creationId xmlns:a16="http://schemas.microsoft.com/office/drawing/2014/main" id="{DDE68030-6603-4096-A2FE-76EB94810B6E}"/>
              </a:ext>
            </a:extLst>
          </p:cNvPr>
          <p:cNvSpPr txBox="1"/>
          <p:nvPr/>
        </p:nvSpPr>
        <p:spPr>
          <a:xfrm>
            <a:off x="711704" y="4248539"/>
            <a:ext cx="2232000" cy="246221"/>
          </a:xfrm>
          <a:prstGeom prst="rect">
            <a:avLst/>
          </a:prstGeom>
          <a:noFill/>
        </p:spPr>
        <p:txBody>
          <a:bodyPr wrap="square" rtlCol="0" anchor="ctr">
            <a:spAutoFit/>
          </a:bodyPr>
          <a:lstStyle/>
          <a:p>
            <a:r>
              <a:rPr lang="en-US" altLang="ko-KR" sz="1000" dirty="0">
                <a:solidFill>
                  <a:schemeClr val="bg1"/>
                </a:solidFill>
                <a:latin typeface="Arial" pitchFamily="34" charset="0"/>
                <a:cs typeface="Arial" pitchFamily="34" charset="0"/>
              </a:rPr>
              <a:t>www.allppt.com</a:t>
            </a:r>
            <a:endParaRPr lang="ko-KR" altLang="en-US" sz="1000" dirty="0">
              <a:solidFill>
                <a:schemeClr val="bg1"/>
              </a:solidFill>
              <a:latin typeface="Arial" pitchFamily="34" charset="0"/>
              <a:cs typeface="Arial" pitchFamily="34" charset="0"/>
            </a:endParaRPr>
          </a:p>
        </p:txBody>
      </p:sp>
      <p:sp>
        <p:nvSpPr>
          <p:cNvPr id="65" name="TextBox 64">
            <a:extLst>
              <a:ext uri="{FF2B5EF4-FFF2-40B4-BE49-F238E27FC236}">
                <a16:creationId xmlns:a16="http://schemas.microsoft.com/office/drawing/2014/main" id="{DD3C6C44-A3FC-4B7E-AE42-9561384EA9C7}"/>
              </a:ext>
            </a:extLst>
          </p:cNvPr>
          <p:cNvSpPr txBox="1"/>
          <p:nvPr/>
        </p:nvSpPr>
        <p:spPr>
          <a:xfrm>
            <a:off x="711704" y="3075806"/>
            <a:ext cx="2232000" cy="1200329"/>
          </a:xfrm>
          <a:prstGeom prst="rect">
            <a:avLst/>
          </a:prstGeom>
          <a:noFill/>
        </p:spPr>
        <p:txBody>
          <a:bodyPr wrap="square" rtlCol="0" anchor="ctr">
            <a:spAutoFit/>
          </a:bodyPr>
          <a:lstStyle/>
          <a:p>
            <a:r>
              <a:rPr lang="en-US" altLang="ko-KR" sz="2400" b="1" dirty="0">
                <a:solidFill>
                  <a:schemeClr val="bg1"/>
                </a:solidFill>
                <a:latin typeface="+mn-lt"/>
                <a:ea typeface="+mn-ea"/>
                <a:cs typeface="Arial" pitchFamily="34" charset="0"/>
              </a:rPr>
              <a:t>FREE </a:t>
            </a:r>
          </a:p>
          <a:p>
            <a:r>
              <a:rPr lang="en-US" altLang="ko-KR" sz="2400" b="1" dirty="0">
                <a:solidFill>
                  <a:schemeClr val="bg1"/>
                </a:solidFill>
                <a:latin typeface="+mn-lt"/>
                <a:ea typeface="+mn-ea"/>
                <a:cs typeface="Arial" pitchFamily="34" charset="0"/>
              </a:rPr>
              <a:t>PPT TEMPLATES</a:t>
            </a:r>
          </a:p>
        </p:txBody>
      </p:sp>
      <p:sp>
        <p:nvSpPr>
          <p:cNvPr id="66" name="Diamond 5">
            <a:extLst>
              <a:ext uri="{FF2B5EF4-FFF2-40B4-BE49-F238E27FC236}">
                <a16:creationId xmlns:a16="http://schemas.microsoft.com/office/drawing/2014/main" id="{3CE68B40-9405-4AC1-B5BD-84F7CB7D3DA2}"/>
              </a:ext>
            </a:extLst>
          </p:cNvPr>
          <p:cNvSpPr/>
          <p:nvPr/>
        </p:nvSpPr>
        <p:spPr>
          <a:xfrm>
            <a:off x="4870785" y="1339861"/>
            <a:ext cx="357266" cy="358322"/>
          </a:xfrm>
          <a:custGeom>
            <a:avLst/>
            <a:gdLst/>
            <a:ahLst/>
            <a:cxnLst/>
            <a:rect l="l" t="t" r="r" b="b"/>
            <a:pathLst>
              <a:path w="3240001" h="3249575">
                <a:moveTo>
                  <a:pt x="1275349" y="2002569"/>
                </a:moveTo>
                <a:lnTo>
                  <a:pt x="1625117" y="2233002"/>
                </a:lnTo>
                <a:lnTo>
                  <a:pt x="1968772" y="2006596"/>
                </a:lnTo>
                <a:lnTo>
                  <a:pt x="3240001" y="3249575"/>
                </a:lnTo>
                <a:lnTo>
                  <a:pt x="0" y="3249575"/>
                </a:lnTo>
                <a:close/>
                <a:moveTo>
                  <a:pt x="1067116" y="1473605"/>
                </a:moveTo>
                <a:lnTo>
                  <a:pt x="1067116" y="1581605"/>
                </a:lnTo>
                <a:lnTo>
                  <a:pt x="2183116" y="1581605"/>
                </a:lnTo>
                <a:lnTo>
                  <a:pt x="2183116" y="1473605"/>
                </a:lnTo>
                <a:close/>
                <a:moveTo>
                  <a:pt x="1067116" y="1267205"/>
                </a:moveTo>
                <a:lnTo>
                  <a:pt x="1067116" y="1375205"/>
                </a:lnTo>
                <a:lnTo>
                  <a:pt x="2183116" y="1375205"/>
                </a:lnTo>
                <a:lnTo>
                  <a:pt x="2183116" y="1267205"/>
                </a:lnTo>
                <a:close/>
                <a:moveTo>
                  <a:pt x="3240001" y="1172196"/>
                </a:moveTo>
                <a:lnTo>
                  <a:pt x="3240001" y="3142550"/>
                </a:lnTo>
                <a:lnTo>
                  <a:pt x="2026252" y="1968728"/>
                </a:lnTo>
                <a:lnTo>
                  <a:pt x="3049854" y="1294362"/>
                </a:lnTo>
                <a:close/>
                <a:moveTo>
                  <a:pt x="0" y="1172196"/>
                </a:moveTo>
                <a:lnTo>
                  <a:pt x="602850" y="1559516"/>
                </a:lnTo>
                <a:lnTo>
                  <a:pt x="1217896" y="1964719"/>
                </a:lnTo>
                <a:lnTo>
                  <a:pt x="0" y="3142550"/>
                </a:lnTo>
                <a:close/>
                <a:moveTo>
                  <a:pt x="1067116" y="1060805"/>
                </a:moveTo>
                <a:lnTo>
                  <a:pt x="1067116" y="1168805"/>
                </a:lnTo>
                <a:lnTo>
                  <a:pt x="2183116" y="1168805"/>
                </a:lnTo>
                <a:lnTo>
                  <a:pt x="2183116" y="1060805"/>
                </a:lnTo>
                <a:close/>
                <a:moveTo>
                  <a:pt x="869032" y="816137"/>
                </a:moveTo>
                <a:lnTo>
                  <a:pt x="2381200" y="816137"/>
                </a:lnTo>
                <a:lnTo>
                  <a:pt x="2381200" y="1623491"/>
                </a:lnTo>
                <a:lnTo>
                  <a:pt x="1668045" y="2093329"/>
                </a:lnTo>
                <a:lnTo>
                  <a:pt x="1625116" y="2121611"/>
                </a:lnTo>
                <a:lnTo>
                  <a:pt x="869032" y="1623491"/>
                </a:lnTo>
                <a:close/>
                <a:moveTo>
                  <a:pt x="1625116" y="0"/>
                </a:moveTo>
                <a:lnTo>
                  <a:pt x="3235286" y="1060806"/>
                </a:lnTo>
                <a:lnTo>
                  <a:pt x="2489212" y="1552331"/>
                </a:lnTo>
                <a:lnTo>
                  <a:pt x="2489212" y="708008"/>
                </a:lnTo>
                <a:lnTo>
                  <a:pt x="761020" y="708008"/>
                </a:lnTo>
                <a:lnTo>
                  <a:pt x="761020" y="1552331"/>
                </a:lnTo>
                <a:lnTo>
                  <a:pt x="14946" y="1060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7" name="Isosceles Triangle 51">
            <a:extLst>
              <a:ext uri="{FF2B5EF4-FFF2-40B4-BE49-F238E27FC236}">
                <a16:creationId xmlns:a16="http://schemas.microsoft.com/office/drawing/2014/main" id="{E2DC0AB9-916D-442D-8965-6DE739D8995A}"/>
              </a:ext>
            </a:extLst>
          </p:cNvPr>
          <p:cNvSpPr/>
          <p:nvPr/>
        </p:nvSpPr>
        <p:spPr>
          <a:xfrm>
            <a:off x="4297988" y="1388030"/>
            <a:ext cx="357265" cy="261984"/>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8" name="Isosceles Triangle 57">
            <a:extLst>
              <a:ext uri="{FF2B5EF4-FFF2-40B4-BE49-F238E27FC236}">
                <a16:creationId xmlns:a16="http://schemas.microsoft.com/office/drawing/2014/main" id="{FA9B4B78-F2A9-4B27-8A30-46B87B86457D}"/>
              </a:ext>
            </a:extLst>
          </p:cNvPr>
          <p:cNvSpPr/>
          <p:nvPr/>
        </p:nvSpPr>
        <p:spPr>
          <a:xfrm>
            <a:off x="4872210" y="3407764"/>
            <a:ext cx="213843" cy="483435"/>
          </a:xfrm>
          <a:custGeom>
            <a:avLst/>
            <a:gdLst>
              <a:gd name="connsiteX0" fmla="*/ 1148449 w 1346449"/>
              <a:gd name="connsiteY0" fmla="*/ 2457725 h 3249725"/>
              <a:gd name="connsiteX1" fmla="*/ 198001 w 1346449"/>
              <a:gd name="connsiteY1" fmla="*/ 2457725 h 3249725"/>
              <a:gd name="connsiteX2" fmla="*/ 1 w 1346449"/>
              <a:gd name="connsiteY2" fmla="*/ 3249725 h 3249725"/>
              <a:gd name="connsiteX3" fmla="*/ 1346449 w 1346449"/>
              <a:gd name="connsiteY3" fmla="*/ 3249725 h 3249725"/>
              <a:gd name="connsiteX4" fmla="*/ 1148449 w 1346449"/>
              <a:gd name="connsiteY4" fmla="*/ 2457725 h 3249725"/>
              <a:gd name="connsiteX5" fmla="*/ 755186 w 1346449"/>
              <a:gd name="connsiteY5" fmla="*/ 82950 h 3249725"/>
              <a:gd name="connsiteX6" fmla="*/ 734449 w 1346449"/>
              <a:gd name="connsiteY6" fmla="*/ 1314594 h 3249725"/>
              <a:gd name="connsiteX7" fmla="*/ 853246 w 1346449"/>
              <a:gd name="connsiteY7" fmla="*/ 1483214 h 3249725"/>
              <a:gd name="connsiteX8" fmla="*/ 673226 w 1346449"/>
              <a:gd name="connsiteY8" fmla="*/ 1663234 h 3249725"/>
              <a:gd name="connsiteX9" fmla="*/ 493206 w 1346449"/>
              <a:gd name="connsiteY9" fmla="*/ 1483214 h 3249725"/>
              <a:gd name="connsiteX10" fmla="*/ 612000 w 1346449"/>
              <a:gd name="connsiteY10" fmla="*/ 1314595 h 3249725"/>
              <a:gd name="connsiteX11" fmla="*/ 612000 w 1346449"/>
              <a:gd name="connsiteY11" fmla="*/ 0 h 3249725"/>
              <a:gd name="connsiteX12" fmla="*/ 2939 w 1346449"/>
              <a:gd name="connsiteY12" fmla="*/ 1574694 h 3249725"/>
              <a:gd name="connsiteX13" fmla="*/ 0 w 1346449"/>
              <a:gd name="connsiteY13" fmla="*/ 1574694 h 3249725"/>
              <a:gd name="connsiteX14" fmla="*/ 2009 w 1346449"/>
              <a:gd name="connsiteY14" fmla="*/ 1577097 h 3249725"/>
              <a:gd name="connsiteX15" fmla="*/ 0 w 1346449"/>
              <a:gd name="connsiteY15" fmla="*/ 1582292 h 3249725"/>
              <a:gd name="connsiteX16" fmla="*/ 6353 w 1346449"/>
              <a:gd name="connsiteY16" fmla="*/ 1582292 h 3249725"/>
              <a:gd name="connsiteX17" fmla="*/ 273414 w 1346449"/>
              <a:gd name="connsiteY17" fmla="*/ 2376121 h 3249725"/>
              <a:gd name="connsiteX18" fmla="*/ 1091887 w 1346449"/>
              <a:gd name="connsiteY18" fmla="*/ 2366694 h 3249725"/>
              <a:gd name="connsiteX19" fmla="*/ 1340768 w 1346449"/>
              <a:gd name="connsiteY19" fmla="*/ 1582292 h 3249725"/>
              <a:gd name="connsiteX20" fmla="*/ 1346449 w 1346449"/>
              <a:gd name="connsiteY20" fmla="*/ 1582292 h 3249725"/>
              <a:gd name="connsiteX21" fmla="*/ 1344512 w 1346449"/>
              <a:gd name="connsiteY21" fmla="*/ 1577284 h 3249725"/>
              <a:gd name="connsiteX22" fmla="*/ 1346448 w 1346449"/>
              <a:gd name="connsiteY22" fmla="*/ 1574694 h 3249725"/>
              <a:gd name="connsiteX23" fmla="*/ 1343510 w 1346449"/>
              <a:gd name="connsiteY23" fmla="*/ 1574694 h 3249725"/>
              <a:gd name="connsiteX24" fmla="*/ 755186 w 1346449"/>
              <a:gd name="connsiteY24" fmla="*/ 82950 h 3249725"/>
              <a:gd name="connsiteX0" fmla="*/ 1148449 w 1346449"/>
              <a:gd name="connsiteY0" fmla="*/ 2374775 h 3166775"/>
              <a:gd name="connsiteX1" fmla="*/ 198001 w 1346449"/>
              <a:gd name="connsiteY1" fmla="*/ 2374775 h 3166775"/>
              <a:gd name="connsiteX2" fmla="*/ 1 w 1346449"/>
              <a:gd name="connsiteY2" fmla="*/ 3166775 h 3166775"/>
              <a:gd name="connsiteX3" fmla="*/ 1346449 w 1346449"/>
              <a:gd name="connsiteY3" fmla="*/ 3166775 h 3166775"/>
              <a:gd name="connsiteX4" fmla="*/ 1148449 w 1346449"/>
              <a:gd name="connsiteY4" fmla="*/ 2374775 h 3166775"/>
              <a:gd name="connsiteX5" fmla="*/ 755186 w 1346449"/>
              <a:gd name="connsiteY5" fmla="*/ 0 h 3166775"/>
              <a:gd name="connsiteX6" fmla="*/ 734449 w 1346449"/>
              <a:gd name="connsiteY6" fmla="*/ 1231644 h 3166775"/>
              <a:gd name="connsiteX7" fmla="*/ 853246 w 1346449"/>
              <a:gd name="connsiteY7" fmla="*/ 1400264 h 3166775"/>
              <a:gd name="connsiteX8" fmla="*/ 673226 w 1346449"/>
              <a:gd name="connsiteY8" fmla="*/ 1580284 h 3166775"/>
              <a:gd name="connsiteX9" fmla="*/ 493206 w 1346449"/>
              <a:gd name="connsiteY9" fmla="*/ 1400264 h 3166775"/>
              <a:gd name="connsiteX10" fmla="*/ 612000 w 1346449"/>
              <a:gd name="connsiteY10" fmla="*/ 1231645 h 3166775"/>
              <a:gd name="connsiteX11" fmla="*/ 591263 w 1346449"/>
              <a:gd name="connsiteY11" fmla="*/ 10368 h 3166775"/>
              <a:gd name="connsiteX12" fmla="*/ 2939 w 1346449"/>
              <a:gd name="connsiteY12" fmla="*/ 1491744 h 3166775"/>
              <a:gd name="connsiteX13" fmla="*/ 0 w 1346449"/>
              <a:gd name="connsiteY13" fmla="*/ 1491744 h 3166775"/>
              <a:gd name="connsiteX14" fmla="*/ 2009 w 1346449"/>
              <a:gd name="connsiteY14" fmla="*/ 1494147 h 3166775"/>
              <a:gd name="connsiteX15" fmla="*/ 0 w 1346449"/>
              <a:gd name="connsiteY15" fmla="*/ 1499342 h 3166775"/>
              <a:gd name="connsiteX16" fmla="*/ 6353 w 1346449"/>
              <a:gd name="connsiteY16" fmla="*/ 1499342 h 3166775"/>
              <a:gd name="connsiteX17" fmla="*/ 273414 w 1346449"/>
              <a:gd name="connsiteY17" fmla="*/ 2293171 h 3166775"/>
              <a:gd name="connsiteX18" fmla="*/ 1091887 w 1346449"/>
              <a:gd name="connsiteY18" fmla="*/ 2283744 h 3166775"/>
              <a:gd name="connsiteX19" fmla="*/ 1340768 w 1346449"/>
              <a:gd name="connsiteY19" fmla="*/ 1499342 h 3166775"/>
              <a:gd name="connsiteX20" fmla="*/ 1346449 w 1346449"/>
              <a:gd name="connsiteY20" fmla="*/ 1499342 h 3166775"/>
              <a:gd name="connsiteX21" fmla="*/ 1344512 w 1346449"/>
              <a:gd name="connsiteY21" fmla="*/ 1494334 h 3166775"/>
              <a:gd name="connsiteX22" fmla="*/ 1346448 w 1346449"/>
              <a:gd name="connsiteY22" fmla="*/ 1491744 h 3166775"/>
              <a:gd name="connsiteX23" fmla="*/ 1343510 w 1346449"/>
              <a:gd name="connsiteY23" fmla="*/ 1491744 h 3166775"/>
              <a:gd name="connsiteX24" fmla="*/ 755186 w 1346449"/>
              <a:gd name="connsiteY24" fmla="*/ 0 h 31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6449" h="3166775">
                <a:moveTo>
                  <a:pt x="1148449" y="2374775"/>
                </a:moveTo>
                <a:lnTo>
                  <a:pt x="198001" y="2374775"/>
                </a:lnTo>
                <a:lnTo>
                  <a:pt x="1" y="3166775"/>
                </a:lnTo>
                <a:lnTo>
                  <a:pt x="1346449" y="3166775"/>
                </a:lnTo>
                <a:lnTo>
                  <a:pt x="1148449" y="2374775"/>
                </a:lnTo>
                <a:close/>
                <a:moveTo>
                  <a:pt x="755186" y="0"/>
                </a:moveTo>
                <a:cubicBezTo>
                  <a:pt x="755186" y="438198"/>
                  <a:pt x="734449" y="793446"/>
                  <a:pt x="734449" y="1231644"/>
                </a:cubicBezTo>
                <a:cubicBezTo>
                  <a:pt x="803843" y="1256124"/>
                  <a:pt x="853246" y="1322425"/>
                  <a:pt x="853246" y="1400264"/>
                </a:cubicBezTo>
                <a:cubicBezTo>
                  <a:pt x="853246" y="1499686"/>
                  <a:pt x="772648" y="1580284"/>
                  <a:pt x="673226" y="1580284"/>
                </a:cubicBezTo>
                <a:cubicBezTo>
                  <a:pt x="573804" y="1580284"/>
                  <a:pt x="493206" y="1499686"/>
                  <a:pt x="493206" y="1400264"/>
                </a:cubicBezTo>
                <a:cubicBezTo>
                  <a:pt x="493206" y="1322426"/>
                  <a:pt x="542608" y="1256126"/>
                  <a:pt x="612000" y="1231645"/>
                </a:cubicBezTo>
                <a:lnTo>
                  <a:pt x="591263" y="10368"/>
                </a:lnTo>
                <a:lnTo>
                  <a:pt x="2939" y="1491744"/>
                </a:lnTo>
                <a:lnTo>
                  <a:pt x="0" y="1491744"/>
                </a:lnTo>
                <a:lnTo>
                  <a:pt x="2009" y="1494147"/>
                </a:lnTo>
                <a:lnTo>
                  <a:pt x="0" y="1499342"/>
                </a:lnTo>
                <a:lnTo>
                  <a:pt x="6353" y="1499342"/>
                </a:lnTo>
                <a:cubicBezTo>
                  <a:pt x="274151" y="1797289"/>
                  <a:pt x="320153" y="2031319"/>
                  <a:pt x="273414" y="2293171"/>
                </a:cubicBezTo>
                <a:lnTo>
                  <a:pt x="1091887" y="2283744"/>
                </a:lnTo>
                <a:cubicBezTo>
                  <a:pt x="1035756" y="1984266"/>
                  <a:pt x="1081794" y="1833397"/>
                  <a:pt x="1340768" y="1499342"/>
                </a:cubicBezTo>
                <a:lnTo>
                  <a:pt x="1346449" y="1499342"/>
                </a:lnTo>
                <a:lnTo>
                  <a:pt x="1344512" y="1494334"/>
                </a:lnTo>
                <a:cubicBezTo>
                  <a:pt x="1345124" y="1493447"/>
                  <a:pt x="1345785" y="1492596"/>
                  <a:pt x="1346448" y="1491744"/>
                </a:cubicBezTo>
                <a:lnTo>
                  <a:pt x="1343510" y="1491744"/>
                </a:lnTo>
                <a:cubicBezTo>
                  <a:pt x="1140490" y="966846"/>
                  <a:pt x="958206" y="524898"/>
                  <a:pt x="7551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9" name="Rectangle 7">
            <a:extLst>
              <a:ext uri="{FF2B5EF4-FFF2-40B4-BE49-F238E27FC236}">
                <a16:creationId xmlns:a16="http://schemas.microsoft.com/office/drawing/2014/main" id="{9E7B0218-0F3B-4D68-BC27-66FB61A4F8D4}"/>
              </a:ext>
            </a:extLst>
          </p:cNvPr>
          <p:cNvSpPr/>
          <p:nvPr/>
        </p:nvSpPr>
        <p:spPr>
          <a:xfrm rot="18900000">
            <a:off x="7243003" y="2816601"/>
            <a:ext cx="154109" cy="343323"/>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0" name="Parallelogram 15">
            <a:extLst>
              <a:ext uri="{FF2B5EF4-FFF2-40B4-BE49-F238E27FC236}">
                <a16:creationId xmlns:a16="http://schemas.microsoft.com/office/drawing/2014/main" id="{7B864AC3-D70B-492A-A1B1-95AC79CC70DA}"/>
              </a:ext>
            </a:extLst>
          </p:cNvPr>
          <p:cNvSpPr/>
          <p:nvPr/>
        </p:nvSpPr>
        <p:spPr>
          <a:xfrm flipH="1">
            <a:off x="4293692" y="3490877"/>
            <a:ext cx="317209" cy="317209"/>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1" name="Freeform 19">
            <a:extLst>
              <a:ext uri="{FF2B5EF4-FFF2-40B4-BE49-F238E27FC236}">
                <a16:creationId xmlns:a16="http://schemas.microsoft.com/office/drawing/2014/main" id="{6FB4123E-8988-43D8-9548-AF23855BB999}"/>
              </a:ext>
            </a:extLst>
          </p:cNvPr>
          <p:cNvSpPr/>
          <p:nvPr/>
        </p:nvSpPr>
        <p:spPr>
          <a:xfrm>
            <a:off x="5986218" y="2808370"/>
            <a:ext cx="314672" cy="309626"/>
          </a:xfrm>
          <a:custGeom>
            <a:avLst/>
            <a:gdLst/>
            <a:ahLst/>
            <a:cxnLst/>
            <a:rect l="l" t="t" r="r" b="b"/>
            <a:pathLst>
              <a:path w="3214097" h="3162551">
                <a:moveTo>
                  <a:pt x="1014592" y="2306036"/>
                </a:moveTo>
                <a:cubicBezTo>
                  <a:pt x="854868" y="2306036"/>
                  <a:pt x="725386" y="2435518"/>
                  <a:pt x="725386" y="2595242"/>
                </a:cubicBezTo>
                <a:cubicBezTo>
                  <a:pt x="725386" y="2754966"/>
                  <a:pt x="854868" y="2884448"/>
                  <a:pt x="1014592" y="2884448"/>
                </a:cubicBezTo>
                <a:cubicBezTo>
                  <a:pt x="1174316" y="2884448"/>
                  <a:pt x="1303798" y="2754966"/>
                  <a:pt x="1303798" y="2595242"/>
                </a:cubicBezTo>
                <a:cubicBezTo>
                  <a:pt x="1303798" y="2435518"/>
                  <a:pt x="1174316" y="2306036"/>
                  <a:pt x="1014592" y="2306036"/>
                </a:cubicBezTo>
                <a:close/>
                <a:moveTo>
                  <a:pt x="481275" y="1691816"/>
                </a:moveTo>
                <a:cubicBezTo>
                  <a:pt x="321551" y="1691816"/>
                  <a:pt x="192069" y="1821298"/>
                  <a:pt x="192069" y="1981022"/>
                </a:cubicBezTo>
                <a:cubicBezTo>
                  <a:pt x="192069" y="2140746"/>
                  <a:pt x="321551" y="2270228"/>
                  <a:pt x="481275" y="2270228"/>
                </a:cubicBezTo>
                <a:cubicBezTo>
                  <a:pt x="640999" y="2270228"/>
                  <a:pt x="770481" y="2140746"/>
                  <a:pt x="770481" y="1981022"/>
                </a:cubicBezTo>
                <a:cubicBezTo>
                  <a:pt x="770481" y="1821298"/>
                  <a:pt x="640999" y="1691816"/>
                  <a:pt x="481275" y="1691816"/>
                </a:cubicBezTo>
                <a:close/>
                <a:moveTo>
                  <a:pt x="2764751" y="1113404"/>
                </a:moveTo>
                <a:cubicBezTo>
                  <a:pt x="2605027" y="1113404"/>
                  <a:pt x="2475545" y="1242886"/>
                  <a:pt x="2475545" y="1402610"/>
                </a:cubicBezTo>
                <a:cubicBezTo>
                  <a:pt x="2475545" y="1562334"/>
                  <a:pt x="2605027" y="1691816"/>
                  <a:pt x="2764751" y="1691816"/>
                </a:cubicBezTo>
                <a:cubicBezTo>
                  <a:pt x="2924475" y="1691816"/>
                  <a:pt x="3053957" y="1562334"/>
                  <a:pt x="3053957" y="1402610"/>
                </a:cubicBezTo>
                <a:cubicBezTo>
                  <a:pt x="3053957" y="1242886"/>
                  <a:pt x="2924475" y="1113404"/>
                  <a:pt x="2764751" y="1113404"/>
                </a:cubicBezTo>
                <a:close/>
                <a:moveTo>
                  <a:pt x="532503" y="881964"/>
                </a:moveTo>
                <a:cubicBezTo>
                  <a:pt x="372779" y="881964"/>
                  <a:pt x="243297" y="1011446"/>
                  <a:pt x="243297" y="1171170"/>
                </a:cubicBezTo>
                <a:cubicBezTo>
                  <a:pt x="243297" y="1330894"/>
                  <a:pt x="372779" y="1460376"/>
                  <a:pt x="532503" y="1460376"/>
                </a:cubicBezTo>
                <a:cubicBezTo>
                  <a:pt x="692227" y="1460376"/>
                  <a:pt x="821709" y="1330894"/>
                  <a:pt x="821709" y="1171170"/>
                </a:cubicBezTo>
                <a:cubicBezTo>
                  <a:pt x="821709" y="1011446"/>
                  <a:pt x="692227" y="881964"/>
                  <a:pt x="532503" y="881964"/>
                </a:cubicBezTo>
                <a:close/>
                <a:moveTo>
                  <a:pt x="1162143" y="321316"/>
                </a:moveTo>
                <a:cubicBezTo>
                  <a:pt x="1002419" y="321316"/>
                  <a:pt x="872937" y="450798"/>
                  <a:pt x="872937" y="610522"/>
                </a:cubicBezTo>
                <a:cubicBezTo>
                  <a:pt x="872937" y="770246"/>
                  <a:pt x="1002419" y="899728"/>
                  <a:pt x="1162143" y="899728"/>
                </a:cubicBezTo>
                <a:cubicBezTo>
                  <a:pt x="1321867" y="899728"/>
                  <a:pt x="1451349" y="770246"/>
                  <a:pt x="1451349" y="610522"/>
                </a:cubicBezTo>
                <a:cubicBezTo>
                  <a:pt x="1451349" y="450798"/>
                  <a:pt x="1321867" y="321316"/>
                  <a:pt x="1162143" y="321316"/>
                </a:cubicBezTo>
                <a:close/>
                <a:moveTo>
                  <a:pt x="1963447" y="177300"/>
                </a:moveTo>
                <a:cubicBezTo>
                  <a:pt x="1803723" y="177300"/>
                  <a:pt x="1674241" y="306782"/>
                  <a:pt x="1674241" y="466506"/>
                </a:cubicBezTo>
                <a:cubicBezTo>
                  <a:pt x="1674241" y="626230"/>
                  <a:pt x="1803723" y="755712"/>
                  <a:pt x="1963447" y="755712"/>
                </a:cubicBezTo>
                <a:cubicBezTo>
                  <a:pt x="2123171" y="755712"/>
                  <a:pt x="2252653" y="626230"/>
                  <a:pt x="2252653" y="466506"/>
                </a:cubicBezTo>
                <a:cubicBezTo>
                  <a:pt x="2252653" y="306782"/>
                  <a:pt x="2123171" y="177300"/>
                  <a:pt x="1963447" y="177300"/>
                </a:cubicBezTo>
                <a:close/>
                <a:moveTo>
                  <a:pt x="1752672" y="312"/>
                </a:moveTo>
                <a:cubicBezTo>
                  <a:pt x="1817888" y="-690"/>
                  <a:pt x="1885249" y="703"/>
                  <a:pt x="1954799" y="4657"/>
                </a:cubicBezTo>
                <a:cubicBezTo>
                  <a:pt x="2504015" y="53541"/>
                  <a:pt x="2975590" y="412975"/>
                  <a:pt x="3145244" y="944937"/>
                </a:cubicBezTo>
                <a:cubicBezTo>
                  <a:pt x="3412664" y="2126757"/>
                  <a:pt x="2837568" y="2017487"/>
                  <a:pt x="2506889" y="1867964"/>
                </a:cubicBezTo>
                <a:cubicBezTo>
                  <a:pt x="1580987" y="1673869"/>
                  <a:pt x="2725425" y="3197869"/>
                  <a:pt x="1014520" y="3161925"/>
                </a:cubicBezTo>
                <a:cubicBezTo>
                  <a:pt x="-14898" y="3061283"/>
                  <a:pt x="-138545" y="1873713"/>
                  <a:pt x="108747" y="1100212"/>
                </a:cubicBezTo>
                <a:cubicBezTo>
                  <a:pt x="278579" y="569148"/>
                  <a:pt x="774429" y="15339"/>
                  <a:pt x="1752672" y="3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2" name="Rectangle 30">
            <a:extLst>
              <a:ext uri="{FF2B5EF4-FFF2-40B4-BE49-F238E27FC236}">
                <a16:creationId xmlns:a16="http://schemas.microsoft.com/office/drawing/2014/main" id="{8EE71C41-EDE7-4C54-907F-61C8B64B609A}"/>
              </a:ext>
            </a:extLst>
          </p:cNvPr>
          <p:cNvSpPr/>
          <p:nvPr/>
        </p:nvSpPr>
        <p:spPr>
          <a:xfrm>
            <a:off x="8252327" y="2779728"/>
            <a:ext cx="317209" cy="316282"/>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3" name="Rectangle 7">
            <a:extLst>
              <a:ext uri="{FF2B5EF4-FFF2-40B4-BE49-F238E27FC236}">
                <a16:creationId xmlns:a16="http://schemas.microsoft.com/office/drawing/2014/main" id="{5931BEFB-8EF9-43F8-A3CE-4622D105227D}"/>
              </a:ext>
            </a:extLst>
          </p:cNvPr>
          <p:cNvSpPr/>
          <p:nvPr/>
        </p:nvSpPr>
        <p:spPr>
          <a:xfrm>
            <a:off x="5443583" y="1358002"/>
            <a:ext cx="322040" cy="322040"/>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4" name="Rectangle 15">
            <a:extLst>
              <a:ext uri="{FF2B5EF4-FFF2-40B4-BE49-F238E27FC236}">
                <a16:creationId xmlns:a16="http://schemas.microsoft.com/office/drawing/2014/main" id="{86C15C8C-5CB6-4646-A148-9F0BEA55CBF1}"/>
              </a:ext>
            </a:extLst>
          </p:cNvPr>
          <p:cNvSpPr/>
          <p:nvPr/>
        </p:nvSpPr>
        <p:spPr>
          <a:xfrm rot="5400000">
            <a:off x="5980941" y="1358002"/>
            <a:ext cx="322469" cy="322041"/>
          </a:xfrm>
          <a:custGeom>
            <a:avLst/>
            <a:gdLst/>
            <a:ahLst/>
            <a:cxnLst/>
            <a:rect l="l" t="t" r="r" b="b"/>
            <a:pathLst>
              <a:path w="3244313" h="3240000">
                <a:moveTo>
                  <a:pt x="2055482" y="677891"/>
                </a:moveTo>
                <a:lnTo>
                  <a:pt x="2055482" y="209891"/>
                </a:lnTo>
                <a:lnTo>
                  <a:pt x="2919482" y="209891"/>
                </a:lnTo>
                <a:lnTo>
                  <a:pt x="2919482" y="677891"/>
                </a:lnTo>
                <a:close/>
                <a:moveTo>
                  <a:pt x="1695482" y="1397971"/>
                </a:moveTo>
                <a:lnTo>
                  <a:pt x="1695482" y="929971"/>
                </a:lnTo>
                <a:lnTo>
                  <a:pt x="2919482" y="929971"/>
                </a:lnTo>
                <a:lnTo>
                  <a:pt x="2919482" y="1397971"/>
                </a:lnTo>
                <a:close/>
                <a:moveTo>
                  <a:pt x="1335482" y="2118051"/>
                </a:moveTo>
                <a:lnTo>
                  <a:pt x="1335482" y="1650051"/>
                </a:lnTo>
                <a:lnTo>
                  <a:pt x="2919482" y="1650051"/>
                </a:lnTo>
                <a:lnTo>
                  <a:pt x="2919482" y="2118051"/>
                </a:lnTo>
                <a:close/>
                <a:moveTo>
                  <a:pt x="975482" y="2838131"/>
                </a:moveTo>
                <a:lnTo>
                  <a:pt x="975482" y="2370131"/>
                </a:lnTo>
                <a:lnTo>
                  <a:pt x="2919482" y="2370131"/>
                </a:lnTo>
                <a:lnTo>
                  <a:pt x="2919482" y="2838131"/>
                </a:lnTo>
                <a:close/>
                <a:moveTo>
                  <a:pt x="10788" y="2651034"/>
                </a:moveTo>
                <a:lnTo>
                  <a:pt x="1168116" y="646484"/>
                </a:lnTo>
                <a:lnTo>
                  <a:pt x="1038664" y="571745"/>
                </a:lnTo>
                <a:lnTo>
                  <a:pt x="1533856" y="311959"/>
                </a:lnTo>
                <a:lnTo>
                  <a:pt x="1556471" y="870701"/>
                </a:lnTo>
                <a:lnTo>
                  <a:pt x="1427019" y="795962"/>
                </a:lnTo>
                <a:lnTo>
                  <a:pt x="269691" y="2800512"/>
                </a:lnTo>
                <a:close/>
                <a:moveTo>
                  <a:pt x="0" y="3240000"/>
                </a:moveTo>
                <a:lnTo>
                  <a:pt x="0" y="3060000"/>
                </a:lnTo>
                <a:lnTo>
                  <a:pt x="3064313" y="3060000"/>
                </a:lnTo>
                <a:lnTo>
                  <a:pt x="3064313" y="0"/>
                </a:lnTo>
                <a:lnTo>
                  <a:pt x="3244313" y="0"/>
                </a:lnTo>
                <a:lnTo>
                  <a:pt x="3244313" y="3240000"/>
                </a:lnTo>
                <a:lnTo>
                  <a:pt x="3240000" y="3240000"/>
                </a:lnTo>
                <a:lnTo>
                  <a:pt x="3064313"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7" name="Pie 24">
            <a:extLst>
              <a:ext uri="{FF2B5EF4-FFF2-40B4-BE49-F238E27FC236}">
                <a16:creationId xmlns:a16="http://schemas.microsoft.com/office/drawing/2014/main" id="{F831A29A-15D4-4A78-B8DF-42967FA4DA6B}"/>
              </a:ext>
            </a:extLst>
          </p:cNvPr>
          <p:cNvSpPr/>
          <p:nvPr/>
        </p:nvSpPr>
        <p:spPr>
          <a:xfrm>
            <a:off x="5347362" y="3475221"/>
            <a:ext cx="350460" cy="348520"/>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78" name="Parallelogram 30">
            <a:extLst>
              <a:ext uri="{FF2B5EF4-FFF2-40B4-BE49-F238E27FC236}">
                <a16:creationId xmlns:a16="http://schemas.microsoft.com/office/drawing/2014/main" id="{A7C09DFC-5B11-41A9-83CC-FC4DCD4B7E6F}"/>
              </a:ext>
            </a:extLst>
          </p:cNvPr>
          <p:cNvSpPr/>
          <p:nvPr/>
        </p:nvSpPr>
        <p:spPr>
          <a:xfrm flipH="1">
            <a:off x="8235089" y="2047097"/>
            <a:ext cx="351685" cy="352555"/>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9" name="Block Arc 14">
            <a:extLst>
              <a:ext uri="{FF2B5EF4-FFF2-40B4-BE49-F238E27FC236}">
                <a16:creationId xmlns:a16="http://schemas.microsoft.com/office/drawing/2014/main" id="{EE4199B5-E0D4-4749-BB7C-E53AD175EABA}"/>
              </a:ext>
            </a:extLst>
          </p:cNvPr>
          <p:cNvSpPr/>
          <p:nvPr/>
        </p:nvSpPr>
        <p:spPr>
          <a:xfrm rot="16200000">
            <a:off x="6518856" y="1325152"/>
            <a:ext cx="387486" cy="387741"/>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80" name="Block Arc 41">
            <a:extLst>
              <a:ext uri="{FF2B5EF4-FFF2-40B4-BE49-F238E27FC236}">
                <a16:creationId xmlns:a16="http://schemas.microsoft.com/office/drawing/2014/main" id="{CAFD9D19-0903-4B7F-A406-3ADDF602BD40}"/>
              </a:ext>
            </a:extLst>
          </p:cNvPr>
          <p:cNvSpPr/>
          <p:nvPr/>
        </p:nvSpPr>
        <p:spPr>
          <a:xfrm>
            <a:off x="7122001" y="1293526"/>
            <a:ext cx="323224" cy="450993"/>
          </a:xfrm>
          <a:custGeom>
            <a:avLst/>
            <a:gdLst/>
            <a:ahLst/>
            <a:cxnLst/>
            <a:rect l="l" t="t" r="r" b="b"/>
            <a:pathLst>
              <a:path w="2512265" h="3505352">
                <a:moveTo>
                  <a:pt x="1276582" y="2106401"/>
                </a:moveTo>
                <a:cubicBezTo>
                  <a:pt x="1154832" y="2195007"/>
                  <a:pt x="1018024" y="2262207"/>
                  <a:pt x="871321" y="2302645"/>
                </a:cubicBezTo>
                <a:cubicBezTo>
                  <a:pt x="1041049" y="2346709"/>
                  <a:pt x="1216984" y="2342691"/>
                  <a:pt x="1380867" y="2295542"/>
                </a:cubicBezTo>
                <a:cubicBezTo>
                  <a:pt x="1352791" y="2227964"/>
                  <a:pt x="1317377" y="2164934"/>
                  <a:pt x="1276582" y="2106401"/>
                </a:cubicBezTo>
                <a:close/>
                <a:moveTo>
                  <a:pt x="931061" y="1768598"/>
                </a:moveTo>
                <a:lnTo>
                  <a:pt x="785084" y="2021438"/>
                </a:lnTo>
                <a:lnTo>
                  <a:pt x="684448" y="2196711"/>
                </a:lnTo>
                <a:cubicBezTo>
                  <a:pt x="868931" y="2169533"/>
                  <a:pt x="1041385" y="2098006"/>
                  <a:pt x="1189228" y="1991290"/>
                </a:cubicBezTo>
                <a:cubicBezTo>
                  <a:pt x="1113839" y="1904543"/>
                  <a:pt x="1026949" y="1829435"/>
                  <a:pt x="931061" y="1768598"/>
                </a:cubicBezTo>
                <a:close/>
                <a:moveTo>
                  <a:pt x="1626242" y="1739577"/>
                </a:moveTo>
                <a:cubicBezTo>
                  <a:pt x="1556851" y="1850020"/>
                  <a:pt x="1471526" y="1947792"/>
                  <a:pt x="1374302" y="2030973"/>
                </a:cubicBezTo>
                <a:cubicBezTo>
                  <a:pt x="1422822" y="2099916"/>
                  <a:pt x="1464618" y="2174537"/>
                  <a:pt x="1497466" y="2254701"/>
                </a:cubicBezTo>
                <a:cubicBezTo>
                  <a:pt x="1664534" y="2184833"/>
                  <a:pt x="1813198" y="2068027"/>
                  <a:pt x="1922549" y="1910651"/>
                </a:cubicBezTo>
                <a:close/>
                <a:moveTo>
                  <a:pt x="531158" y="1601275"/>
                </a:moveTo>
                <a:cubicBezTo>
                  <a:pt x="514831" y="1769123"/>
                  <a:pt x="535254" y="1939877"/>
                  <a:pt x="594029" y="2101141"/>
                </a:cubicBezTo>
                <a:lnTo>
                  <a:pt x="822377" y="1705631"/>
                </a:lnTo>
                <a:cubicBezTo>
                  <a:pt x="730789" y="1658398"/>
                  <a:pt x="632873" y="1623335"/>
                  <a:pt x="531158" y="1601275"/>
                </a:cubicBezTo>
                <a:close/>
                <a:moveTo>
                  <a:pt x="270885" y="1572115"/>
                </a:moveTo>
                <a:cubicBezTo>
                  <a:pt x="231457" y="1572339"/>
                  <a:pt x="191799" y="1574812"/>
                  <a:pt x="152057" y="1579894"/>
                </a:cubicBezTo>
                <a:cubicBezTo>
                  <a:pt x="195418" y="1760005"/>
                  <a:pt x="289893" y="1927350"/>
                  <a:pt x="428945" y="2058945"/>
                </a:cubicBezTo>
                <a:cubicBezTo>
                  <a:pt x="384418" y="1901749"/>
                  <a:pt x="371313" y="1738504"/>
                  <a:pt x="388331" y="1577832"/>
                </a:cubicBezTo>
                <a:cubicBezTo>
                  <a:pt x="349511" y="1573916"/>
                  <a:pt x="310313" y="1571891"/>
                  <a:pt x="270885" y="1572115"/>
                </a:cubicBezTo>
                <a:close/>
                <a:moveTo>
                  <a:pt x="1117422" y="1445810"/>
                </a:moveTo>
                <a:lnTo>
                  <a:pt x="992684" y="1661863"/>
                </a:lnTo>
                <a:cubicBezTo>
                  <a:pt x="1102065" y="1730612"/>
                  <a:pt x="1200940" y="1816138"/>
                  <a:pt x="1286200" y="1915345"/>
                </a:cubicBezTo>
                <a:cubicBezTo>
                  <a:pt x="1368713" y="1844119"/>
                  <a:pt x="1441290" y="1760865"/>
                  <a:pt x="1500981" y="1667258"/>
                </a:cubicBezTo>
                <a:close/>
                <a:moveTo>
                  <a:pt x="2092402" y="1221082"/>
                </a:moveTo>
                <a:cubicBezTo>
                  <a:pt x="2001593" y="1234047"/>
                  <a:pt x="1911092" y="1235450"/>
                  <a:pt x="1822337" y="1227227"/>
                </a:cubicBezTo>
                <a:cubicBezTo>
                  <a:pt x="1800443" y="1366691"/>
                  <a:pt x="1756170" y="1503162"/>
                  <a:pt x="1688847" y="1630684"/>
                </a:cubicBezTo>
                <a:lnTo>
                  <a:pt x="1987299" y="1802996"/>
                </a:lnTo>
                <a:cubicBezTo>
                  <a:pt x="2084887" y="1618081"/>
                  <a:pt x="2117858" y="1415133"/>
                  <a:pt x="2092402" y="1221082"/>
                </a:cubicBezTo>
                <a:close/>
                <a:moveTo>
                  <a:pt x="649579" y="1175701"/>
                </a:moveTo>
                <a:cubicBezTo>
                  <a:pt x="600911" y="1272240"/>
                  <a:pt x="566994" y="1374279"/>
                  <a:pt x="548013" y="1478728"/>
                </a:cubicBezTo>
                <a:cubicBezTo>
                  <a:pt x="665588" y="1503392"/>
                  <a:pt x="778659" y="1543786"/>
                  <a:pt x="883938" y="1599004"/>
                </a:cubicBezTo>
                <a:lnTo>
                  <a:pt x="1008644" y="1383007"/>
                </a:lnTo>
                <a:close/>
                <a:moveTo>
                  <a:pt x="1325201" y="1085928"/>
                </a:moveTo>
                <a:lnTo>
                  <a:pt x="1180226" y="1337032"/>
                </a:lnTo>
                <a:lnTo>
                  <a:pt x="1563461" y="1558293"/>
                </a:lnTo>
                <a:cubicBezTo>
                  <a:pt x="1621429" y="1447029"/>
                  <a:pt x="1659763" y="1328223"/>
                  <a:pt x="1679185" y="1206861"/>
                </a:cubicBezTo>
                <a:cubicBezTo>
                  <a:pt x="1555153" y="1183834"/>
                  <a:pt x="1435895" y="1143161"/>
                  <a:pt x="1325201" y="1085928"/>
                </a:cubicBezTo>
                <a:close/>
                <a:moveTo>
                  <a:pt x="216369" y="925587"/>
                </a:moveTo>
                <a:cubicBezTo>
                  <a:pt x="135862" y="1096620"/>
                  <a:pt x="108667" y="1281041"/>
                  <a:pt x="130011" y="1458436"/>
                </a:cubicBezTo>
                <a:cubicBezTo>
                  <a:pt x="222591" y="1446071"/>
                  <a:pt x="314795" y="1446181"/>
                  <a:pt x="405131" y="1455463"/>
                </a:cubicBezTo>
                <a:cubicBezTo>
                  <a:pt x="426945" y="1333935"/>
                  <a:pt x="466667" y="1215249"/>
                  <a:pt x="524206" y="1103317"/>
                </a:cubicBezTo>
                <a:close/>
                <a:moveTo>
                  <a:pt x="943246" y="797103"/>
                </a:moveTo>
                <a:cubicBezTo>
                  <a:pt x="853400" y="873630"/>
                  <a:pt x="774733" y="963960"/>
                  <a:pt x="711316" y="1066306"/>
                </a:cubicBezTo>
                <a:lnTo>
                  <a:pt x="1071447" y="1274228"/>
                </a:lnTo>
                <a:lnTo>
                  <a:pt x="1215869" y="1024081"/>
                </a:lnTo>
                <a:cubicBezTo>
                  <a:pt x="1115458" y="961776"/>
                  <a:pt x="1023809" y="885272"/>
                  <a:pt x="943246" y="797103"/>
                </a:cubicBezTo>
                <a:close/>
                <a:moveTo>
                  <a:pt x="1777831" y="614825"/>
                </a:moveTo>
                <a:cubicBezTo>
                  <a:pt x="1828108" y="774217"/>
                  <a:pt x="1847177" y="940426"/>
                  <a:pt x="1835302" y="1104709"/>
                </a:cubicBezTo>
                <a:cubicBezTo>
                  <a:pt x="1912529" y="1111680"/>
                  <a:pt x="1991200" y="1110618"/>
                  <a:pt x="2070135" y="1099634"/>
                </a:cubicBezTo>
                <a:cubicBezTo>
                  <a:pt x="2023430" y="916066"/>
                  <a:pt x="1923963" y="746103"/>
                  <a:pt x="1777831" y="614825"/>
                </a:cubicBezTo>
                <a:close/>
                <a:moveTo>
                  <a:pt x="1613169" y="587153"/>
                </a:moveTo>
                <a:lnTo>
                  <a:pt x="1386789" y="979253"/>
                </a:lnTo>
                <a:cubicBezTo>
                  <a:pt x="1482593" y="1028182"/>
                  <a:pt x="1585369" y="1063521"/>
                  <a:pt x="1692132" y="1084514"/>
                </a:cubicBezTo>
                <a:cubicBezTo>
                  <a:pt x="1702376" y="916614"/>
                  <a:pt x="1676765" y="746730"/>
                  <a:pt x="1613169" y="587153"/>
                </a:cubicBezTo>
                <a:close/>
                <a:moveTo>
                  <a:pt x="1500307" y="531421"/>
                </a:moveTo>
                <a:cubicBezTo>
                  <a:pt x="1333628" y="560682"/>
                  <a:pt x="1177718" y="626786"/>
                  <a:pt x="1041762" y="721997"/>
                </a:cubicBezTo>
                <a:cubicBezTo>
                  <a:pt x="1111912" y="797410"/>
                  <a:pt x="1191076" y="863204"/>
                  <a:pt x="1277416" y="917480"/>
                </a:cubicBezTo>
                <a:close/>
                <a:moveTo>
                  <a:pt x="708730" y="442269"/>
                </a:moveTo>
                <a:cubicBezTo>
                  <a:pt x="536145" y="518354"/>
                  <a:pt x="384460" y="645249"/>
                  <a:pt x="277225" y="815684"/>
                </a:cubicBezTo>
                <a:lnTo>
                  <a:pt x="586010" y="993961"/>
                </a:lnTo>
                <a:cubicBezTo>
                  <a:pt x="658009" y="876621"/>
                  <a:pt x="747803" y="773217"/>
                  <a:pt x="850548" y="685844"/>
                </a:cubicBezTo>
                <a:cubicBezTo>
                  <a:pt x="795399" y="611028"/>
                  <a:pt x="747545" y="529652"/>
                  <a:pt x="708730" y="442269"/>
                </a:cubicBezTo>
                <a:close/>
                <a:moveTo>
                  <a:pt x="1114411" y="355452"/>
                </a:moveTo>
                <a:cubicBezTo>
                  <a:pt x="1016499" y="355167"/>
                  <a:pt x="919324" y="369705"/>
                  <a:pt x="826255" y="398131"/>
                </a:cubicBezTo>
                <a:cubicBezTo>
                  <a:pt x="858722" y="474940"/>
                  <a:pt x="900618" y="545829"/>
                  <a:pt x="948599" y="611249"/>
                </a:cubicBezTo>
                <a:cubicBezTo>
                  <a:pt x="1085375" y="512974"/>
                  <a:pt x="1240825" y="441488"/>
                  <a:pt x="1406980" y="401715"/>
                </a:cubicBezTo>
                <a:cubicBezTo>
                  <a:pt x="1310969" y="370847"/>
                  <a:pt x="1212322" y="355738"/>
                  <a:pt x="1114411" y="355452"/>
                </a:cubicBezTo>
                <a:close/>
                <a:moveTo>
                  <a:pt x="1776283" y="295101"/>
                </a:moveTo>
                <a:lnTo>
                  <a:pt x="1710896" y="408983"/>
                </a:lnTo>
                <a:cubicBezTo>
                  <a:pt x="2209777" y="726145"/>
                  <a:pt x="2373723" y="1383396"/>
                  <a:pt x="2075153" y="1900534"/>
                </a:cubicBezTo>
                <a:cubicBezTo>
                  <a:pt x="1777480" y="2416119"/>
                  <a:pt x="1129323" y="2603192"/>
                  <a:pt x="606057" y="2333243"/>
                </a:cubicBezTo>
                <a:lnTo>
                  <a:pt x="534769" y="2457402"/>
                </a:lnTo>
                <a:cubicBezTo>
                  <a:pt x="1115347" y="2755664"/>
                  <a:pt x="1834151" y="2554240"/>
                  <a:pt x="2173557" y="1987198"/>
                </a:cubicBezTo>
                <a:cubicBezTo>
                  <a:pt x="2520801" y="1407062"/>
                  <a:pt x="2343129" y="657734"/>
                  <a:pt x="1776283" y="295101"/>
                </a:cubicBezTo>
                <a:close/>
                <a:moveTo>
                  <a:pt x="1831804" y="0"/>
                </a:moveTo>
                <a:cubicBezTo>
                  <a:pt x="1881515" y="0"/>
                  <a:pt x="1921814" y="40299"/>
                  <a:pt x="1921814" y="90010"/>
                </a:cubicBezTo>
                <a:cubicBezTo>
                  <a:pt x="1921814" y="123853"/>
                  <a:pt x="1903137" y="153333"/>
                  <a:pt x="1874873" y="167531"/>
                </a:cubicBezTo>
                <a:cubicBezTo>
                  <a:pt x="2505724" y="579432"/>
                  <a:pt x="2701456" y="1419035"/>
                  <a:pt x="2311836" y="2069966"/>
                </a:cubicBezTo>
                <a:cubicBezTo>
                  <a:pt x="2067801" y="2477672"/>
                  <a:pt x="1650037" y="2717958"/>
                  <a:pt x="1209422" y="2750781"/>
                </a:cubicBezTo>
                <a:lnTo>
                  <a:pt x="1209422" y="3191198"/>
                </a:lnTo>
                <a:cubicBezTo>
                  <a:pt x="1228953" y="3190691"/>
                  <a:pt x="1248332" y="3191937"/>
                  <a:pt x="1267595" y="3193449"/>
                </a:cubicBezTo>
                <a:cubicBezTo>
                  <a:pt x="1660899" y="3224325"/>
                  <a:pt x="1926978" y="3358049"/>
                  <a:pt x="1884661" y="3503570"/>
                </a:cubicBezTo>
                <a:lnTo>
                  <a:pt x="318693" y="3505352"/>
                </a:lnTo>
                <a:cubicBezTo>
                  <a:pt x="273700" y="3359367"/>
                  <a:pt x="539657" y="3224666"/>
                  <a:pt x="934393" y="3193515"/>
                </a:cubicBezTo>
                <a:lnTo>
                  <a:pt x="993398" y="3191208"/>
                </a:lnTo>
                <a:lnTo>
                  <a:pt x="993398" y="2750894"/>
                </a:lnTo>
                <a:cubicBezTo>
                  <a:pt x="812915" y="2737642"/>
                  <a:pt x="632784" y="2688481"/>
                  <a:pt x="463078" y="2601537"/>
                </a:cubicBezTo>
                <a:cubicBezTo>
                  <a:pt x="463677" y="2602537"/>
                  <a:pt x="463694" y="2603560"/>
                  <a:pt x="463694" y="2604587"/>
                </a:cubicBezTo>
                <a:cubicBezTo>
                  <a:pt x="463694" y="2654298"/>
                  <a:pt x="423395" y="2694597"/>
                  <a:pt x="373684" y="2694597"/>
                </a:cubicBezTo>
                <a:cubicBezTo>
                  <a:pt x="323973" y="2694597"/>
                  <a:pt x="283674" y="2654298"/>
                  <a:pt x="283674" y="2604587"/>
                </a:cubicBezTo>
                <a:cubicBezTo>
                  <a:pt x="283674" y="2554876"/>
                  <a:pt x="323973" y="2514577"/>
                  <a:pt x="373684" y="2514577"/>
                </a:cubicBezTo>
                <a:lnTo>
                  <a:pt x="377019" y="2515250"/>
                </a:lnTo>
                <a:lnTo>
                  <a:pt x="511820" y="2280472"/>
                </a:lnTo>
                <a:lnTo>
                  <a:pt x="495824" y="2271237"/>
                </a:lnTo>
                <a:lnTo>
                  <a:pt x="496783" y="2269575"/>
                </a:lnTo>
                <a:cubicBezTo>
                  <a:pt x="34226" y="1964050"/>
                  <a:pt x="-130424" y="1362029"/>
                  <a:pt x="110016" y="864184"/>
                </a:cubicBezTo>
                <a:lnTo>
                  <a:pt x="106296" y="862036"/>
                </a:lnTo>
                <a:lnTo>
                  <a:pt x="148828" y="788370"/>
                </a:lnTo>
                <a:lnTo>
                  <a:pt x="169099" y="753258"/>
                </a:lnTo>
                <a:lnTo>
                  <a:pt x="170873" y="754281"/>
                </a:lnTo>
                <a:cubicBezTo>
                  <a:pt x="475914" y="264737"/>
                  <a:pt x="1106018" y="92008"/>
                  <a:pt x="1617242" y="355196"/>
                </a:cubicBezTo>
                <a:lnTo>
                  <a:pt x="1748044" y="127384"/>
                </a:lnTo>
                <a:lnTo>
                  <a:pt x="1751959" y="129632"/>
                </a:lnTo>
                <a:cubicBezTo>
                  <a:pt x="1745165" y="117975"/>
                  <a:pt x="1741794" y="104386"/>
                  <a:pt x="1741794" y="90010"/>
                </a:cubicBezTo>
                <a:cubicBezTo>
                  <a:pt x="1741794" y="40299"/>
                  <a:pt x="1782093" y="0"/>
                  <a:pt x="183180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81" name="Right Triangle 17">
            <a:extLst>
              <a:ext uri="{FF2B5EF4-FFF2-40B4-BE49-F238E27FC236}">
                <a16:creationId xmlns:a16="http://schemas.microsoft.com/office/drawing/2014/main" id="{3182CB66-E28D-4393-A505-3582997C1DD8}"/>
              </a:ext>
            </a:extLst>
          </p:cNvPr>
          <p:cNvSpPr/>
          <p:nvPr/>
        </p:nvSpPr>
        <p:spPr>
          <a:xfrm>
            <a:off x="5959131" y="3462912"/>
            <a:ext cx="263462" cy="373139"/>
          </a:xfrm>
          <a:custGeom>
            <a:avLst/>
            <a:gdLst/>
            <a:ahLst/>
            <a:cxnLst/>
            <a:rect l="l" t="t" r="r" b="b"/>
            <a:pathLst>
              <a:path w="2387678" h="3240000">
                <a:moveTo>
                  <a:pt x="1645041" y="17032"/>
                </a:moveTo>
                <a:lnTo>
                  <a:pt x="2376264" y="17032"/>
                </a:lnTo>
                <a:lnTo>
                  <a:pt x="2376264" y="17033"/>
                </a:lnTo>
                <a:lnTo>
                  <a:pt x="1645042" y="17033"/>
                </a:lnTo>
                <a:close/>
                <a:moveTo>
                  <a:pt x="0" y="17032"/>
                </a:moveTo>
                <a:lnTo>
                  <a:pt x="1379678" y="17032"/>
                </a:lnTo>
                <a:lnTo>
                  <a:pt x="1379678" y="996125"/>
                </a:lnTo>
                <a:lnTo>
                  <a:pt x="2376264" y="996125"/>
                </a:lnTo>
                <a:lnTo>
                  <a:pt x="2376264" y="3240000"/>
                </a:lnTo>
                <a:lnTo>
                  <a:pt x="0" y="3240000"/>
                </a:lnTo>
                <a:close/>
                <a:moveTo>
                  <a:pt x="1498869" y="0"/>
                </a:moveTo>
                <a:lnTo>
                  <a:pt x="2387678" y="888809"/>
                </a:lnTo>
                <a:lnTo>
                  <a:pt x="1498869"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2" name="Oval 27">
            <a:extLst>
              <a:ext uri="{FF2B5EF4-FFF2-40B4-BE49-F238E27FC236}">
                <a16:creationId xmlns:a16="http://schemas.microsoft.com/office/drawing/2014/main" id="{1EAFE623-85A5-4E89-8004-4F60A865B32D}"/>
              </a:ext>
            </a:extLst>
          </p:cNvPr>
          <p:cNvSpPr/>
          <p:nvPr/>
        </p:nvSpPr>
        <p:spPr>
          <a:xfrm>
            <a:off x="3714219" y="4055836"/>
            <a:ext cx="279812" cy="532138"/>
          </a:xfrm>
          <a:custGeom>
            <a:avLst/>
            <a:gdLst/>
            <a:ahLst/>
            <a:cxnLst/>
            <a:rect l="l" t="t" r="r" b="b"/>
            <a:pathLst>
              <a:path w="1703664" h="3240001">
                <a:moveTo>
                  <a:pt x="952533" y="2024463"/>
                </a:moveTo>
                <a:lnTo>
                  <a:pt x="856710" y="2024464"/>
                </a:lnTo>
                <a:lnTo>
                  <a:pt x="649879" y="2143878"/>
                </a:lnTo>
                <a:lnTo>
                  <a:pt x="728753" y="2280491"/>
                </a:lnTo>
                <a:lnTo>
                  <a:pt x="800462" y="2239090"/>
                </a:lnTo>
                <a:lnTo>
                  <a:pt x="800462" y="2476837"/>
                </a:lnTo>
                <a:lnTo>
                  <a:pt x="649878" y="2476837"/>
                </a:lnTo>
                <a:lnTo>
                  <a:pt x="649878" y="2634602"/>
                </a:lnTo>
                <a:lnTo>
                  <a:pt x="1067658" y="2634602"/>
                </a:lnTo>
                <a:lnTo>
                  <a:pt x="1067657" y="2476837"/>
                </a:lnTo>
                <a:lnTo>
                  <a:pt x="952532" y="2476837"/>
                </a:lnTo>
                <a:lnTo>
                  <a:pt x="952532" y="2151292"/>
                </a:lnTo>
                <a:lnTo>
                  <a:pt x="952534" y="2151291"/>
                </a:lnTo>
                <a:close/>
                <a:moveTo>
                  <a:pt x="851832" y="1776101"/>
                </a:moveTo>
                <a:cubicBezTo>
                  <a:pt x="1189868" y="1776101"/>
                  <a:pt x="1463900" y="2050133"/>
                  <a:pt x="1463900" y="2388169"/>
                </a:cubicBezTo>
                <a:cubicBezTo>
                  <a:pt x="1463900" y="2726205"/>
                  <a:pt x="1189868" y="3000237"/>
                  <a:pt x="851832" y="3000237"/>
                </a:cubicBezTo>
                <a:cubicBezTo>
                  <a:pt x="513796" y="3000237"/>
                  <a:pt x="239764" y="2726205"/>
                  <a:pt x="239764" y="2388169"/>
                </a:cubicBezTo>
                <a:cubicBezTo>
                  <a:pt x="239764" y="2050133"/>
                  <a:pt x="513796" y="1776101"/>
                  <a:pt x="851832" y="1776101"/>
                </a:cubicBezTo>
                <a:close/>
                <a:moveTo>
                  <a:pt x="851832" y="1689019"/>
                </a:moveTo>
                <a:cubicBezTo>
                  <a:pt x="465702" y="1689019"/>
                  <a:pt x="152682" y="2002039"/>
                  <a:pt x="152682" y="2388169"/>
                </a:cubicBezTo>
                <a:cubicBezTo>
                  <a:pt x="152682" y="2774299"/>
                  <a:pt x="465702" y="3087319"/>
                  <a:pt x="851832" y="3087319"/>
                </a:cubicBezTo>
                <a:cubicBezTo>
                  <a:pt x="1237962" y="3087319"/>
                  <a:pt x="1550982" y="2774299"/>
                  <a:pt x="1550982" y="2388169"/>
                </a:cubicBezTo>
                <a:cubicBezTo>
                  <a:pt x="1550982" y="2002039"/>
                  <a:pt x="1237962" y="1689019"/>
                  <a:pt x="851832" y="1689019"/>
                </a:cubicBezTo>
                <a:close/>
                <a:moveTo>
                  <a:pt x="851832" y="1536337"/>
                </a:moveTo>
                <a:cubicBezTo>
                  <a:pt x="1322286" y="1536337"/>
                  <a:pt x="1703664" y="1917715"/>
                  <a:pt x="1703664" y="2388169"/>
                </a:cubicBezTo>
                <a:cubicBezTo>
                  <a:pt x="1703664" y="2858623"/>
                  <a:pt x="1322286" y="3240001"/>
                  <a:pt x="851832" y="3240001"/>
                </a:cubicBezTo>
                <a:cubicBezTo>
                  <a:pt x="381378" y="3240001"/>
                  <a:pt x="0" y="2858623"/>
                  <a:pt x="0" y="2388169"/>
                </a:cubicBezTo>
                <a:cubicBezTo>
                  <a:pt x="0" y="1917715"/>
                  <a:pt x="381378" y="1536337"/>
                  <a:pt x="851832" y="1536337"/>
                </a:cubicBezTo>
                <a:close/>
                <a:moveTo>
                  <a:pt x="1173126" y="1"/>
                </a:moveTo>
                <a:lnTo>
                  <a:pt x="1383673" y="1"/>
                </a:lnTo>
                <a:lnTo>
                  <a:pt x="1383673" y="954514"/>
                </a:lnTo>
                <a:lnTo>
                  <a:pt x="1173126" y="1187717"/>
                </a:lnTo>
                <a:close/>
                <a:moveTo>
                  <a:pt x="619488" y="0"/>
                </a:moveTo>
                <a:lnTo>
                  <a:pt x="1099698" y="0"/>
                </a:lnTo>
                <a:lnTo>
                  <a:pt x="1099698" y="1265464"/>
                </a:lnTo>
                <a:lnTo>
                  <a:pt x="859593" y="1532640"/>
                </a:lnTo>
                <a:lnTo>
                  <a:pt x="619488" y="1265464"/>
                </a:lnTo>
                <a:close/>
                <a:moveTo>
                  <a:pt x="335512" y="0"/>
                </a:moveTo>
                <a:lnTo>
                  <a:pt x="546059" y="0"/>
                </a:lnTo>
                <a:lnTo>
                  <a:pt x="546059" y="1166181"/>
                </a:lnTo>
                <a:lnTo>
                  <a:pt x="335512" y="92745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3" name="Parallelogram 15">
            <a:extLst>
              <a:ext uri="{FF2B5EF4-FFF2-40B4-BE49-F238E27FC236}">
                <a16:creationId xmlns:a16="http://schemas.microsoft.com/office/drawing/2014/main" id="{B2EAD8DD-392B-4A5D-8215-CDFFD5E3DD33}"/>
              </a:ext>
            </a:extLst>
          </p:cNvPr>
          <p:cNvSpPr/>
          <p:nvPr/>
        </p:nvSpPr>
        <p:spPr>
          <a:xfrm rot="16200000">
            <a:off x="6526713" y="2741871"/>
            <a:ext cx="408905" cy="442625"/>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4" name="Round Same Side Corner Rectangle 21">
            <a:extLst>
              <a:ext uri="{FF2B5EF4-FFF2-40B4-BE49-F238E27FC236}">
                <a16:creationId xmlns:a16="http://schemas.microsoft.com/office/drawing/2014/main" id="{75B996C7-F9B5-4E84-A6E1-9F176BD67B6A}"/>
              </a:ext>
            </a:extLst>
          </p:cNvPr>
          <p:cNvSpPr/>
          <p:nvPr/>
        </p:nvSpPr>
        <p:spPr>
          <a:xfrm rot="10800000">
            <a:off x="7055425" y="2058137"/>
            <a:ext cx="264059" cy="298187"/>
          </a:xfrm>
          <a:custGeom>
            <a:avLst/>
            <a:gdLst/>
            <a:ahLst/>
            <a:cxnLst/>
            <a:rect l="l" t="t" r="r" b="b"/>
            <a:pathLst>
              <a:path w="2880320" h="3252576">
                <a:moveTo>
                  <a:pt x="612726" y="2220771"/>
                </a:moveTo>
                <a:cubicBezTo>
                  <a:pt x="662432" y="2220771"/>
                  <a:pt x="702726" y="2180477"/>
                  <a:pt x="702726" y="2130771"/>
                </a:cubicBezTo>
                <a:lnTo>
                  <a:pt x="702726" y="438771"/>
                </a:lnTo>
                <a:cubicBezTo>
                  <a:pt x="702726" y="389065"/>
                  <a:pt x="662432" y="348771"/>
                  <a:pt x="612726" y="348771"/>
                </a:cubicBezTo>
                <a:cubicBezTo>
                  <a:pt x="563020" y="348771"/>
                  <a:pt x="522726" y="389065"/>
                  <a:pt x="522726" y="438771"/>
                </a:cubicBezTo>
                <a:lnTo>
                  <a:pt x="522726" y="2130771"/>
                </a:lnTo>
                <a:cubicBezTo>
                  <a:pt x="522726" y="2180477"/>
                  <a:pt x="563020" y="2220771"/>
                  <a:pt x="612726" y="2220771"/>
                </a:cubicBezTo>
                <a:close/>
                <a:moveTo>
                  <a:pt x="1188790" y="2220771"/>
                </a:moveTo>
                <a:cubicBezTo>
                  <a:pt x="1238496" y="2220771"/>
                  <a:pt x="1278790" y="2180477"/>
                  <a:pt x="1278790" y="2130771"/>
                </a:cubicBezTo>
                <a:lnTo>
                  <a:pt x="1278790" y="438771"/>
                </a:lnTo>
                <a:cubicBezTo>
                  <a:pt x="1278790" y="389065"/>
                  <a:pt x="1238496" y="348771"/>
                  <a:pt x="1188790" y="348771"/>
                </a:cubicBezTo>
                <a:cubicBezTo>
                  <a:pt x="1139084" y="348771"/>
                  <a:pt x="1098790" y="389065"/>
                  <a:pt x="1098790" y="438771"/>
                </a:cubicBezTo>
                <a:lnTo>
                  <a:pt x="1098790" y="2130771"/>
                </a:lnTo>
                <a:cubicBezTo>
                  <a:pt x="1098790" y="2180477"/>
                  <a:pt x="1139084" y="2220771"/>
                  <a:pt x="1188790" y="2220771"/>
                </a:cubicBezTo>
                <a:close/>
                <a:moveTo>
                  <a:pt x="1764854" y="2220771"/>
                </a:moveTo>
                <a:cubicBezTo>
                  <a:pt x="1814560" y="2220771"/>
                  <a:pt x="1854854" y="2180477"/>
                  <a:pt x="1854854" y="2130771"/>
                </a:cubicBezTo>
                <a:lnTo>
                  <a:pt x="1854854" y="438771"/>
                </a:lnTo>
                <a:cubicBezTo>
                  <a:pt x="1854854" y="389065"/>
                  <a:pt x="1814560" y="348771"/>
                  <a:pt x="1764854" y="348771"/>
                </a:cubicBezTo>
                <a:cubicBezTo>
                  <a:pt x="1715148" y="348771"/>
                  <a:pt x="1674854" y="389065"/>
                  <a:pt x="1674854" y="438771"/>
                </a:cubicBezTo>
                <a:lnTo>
                  <a:pt x="1674854" y="2130771"/>
                </a:lnTo>
                <a:cubicBezTo>
                  <a:pt x="1674854" y="2180477"/>
                  <a:pt x="1715148" y="2220771"/>
                  <a:pt x="1764854" y="2220771"/>
                </a:cubicBezTo>
                <a:close/>
                <a:moveTo>
                  <a:pt x="2340918" y="2220771"/>
                </a:moveTo>
                <a:cubicBezTo>
                  <a:pt x="2390624" y="2220771"/>
                  <a:pt x="2430918" y="2180477"/>
                  <a:pt x="2430918" y="2130771"/>
                </a:cubicBezTo>
                <a:lnTo>
                  <a:pt x="2430918" y="438771"/>
                </a:lnTo>
                <a:cubicBezTo>
                  <a:pt x="2430918" y="389065"/>
                  <a:pt x="2390624" y="348771"/>
                  <a:pt x="2340918" y="348771"/>
                </a:cubicBezTo>
                <a:cubicBezTo>
                  <a:pt x="2291212" y="348771"/>
                  <a:pt x="2250918" y="389065"/>
                  <a:pt x="2250918" y="438771"/>
                </a:cubicBezTo>
                <a:lnTo>
                  <a:pt x="2250918" y="2130771"/>
                </a:lnTo>
                <a:cubicBezTo>
                  <a:pt x="2250918" y="2180477"/>
                  <a:pt x="2291212" y="2220771"/>
                  <a:pt x="2340918" y="2220771"/>
                </a:cubicBezTo>
                <a:close/>
                <a:moveTo>
                  <a:pt x="2784182" y="2519920"/>
                </a:moveTo>
                <a:lnTo>
                  <a:pt x="96136" y="2519920"/>
                </a:lnTo>
                <a:lnTo>
                  <a:pt x="96136" y="419995"/>
                </a:lnTo>
                <a:cubicBezTo>
                  <a:pt x="96136" y="188038"/>
                  <a:pt x="284174" y="0"/>
                  <a:pt x="516131" y="0"/>
                </a:cubicBezTo>
                <a:lnTo>
                  <a:pt x="2364187" y="0"/>
                </a:lnTo>
                <a:cubicBezTo>
                  <a:pt x="2596144" y="0"/>
                  <a:pt x="2784182" y="188038"/>
                  <a:pt x="2784182" y="419995"/>
                </a:cubicBezTo>
                <a:close/>
                <a:moveTo>
                  <a:pt x="1687966" y="3252576"/>
                </a:moveTo>
                <a:lnTo>
                  <a:pt x="1192350" y="3252576"/>
                </a:lnTo>
                <a:cubicBezTo>
                  <a:pt x="1129224" y="3252576"/>
                  <a:pt x="1078050" y="3201402"/>
                  <a:pt x="1078050" y="3138276"/>
                </a:cubicBezTo>
                <a:lnTo>
                  <a:pt x="1078050" y="3023976"/>
                </a:lnTo>
                <a:lnTo>
                  <a:pt x="60008" y="3023976"/>
                </a:lnTo>
                <a:cubicBezTo>
                  <a:pt x="26866" y="3023976"/>
                  <a:pt x="0" y="2997110"/>
                  <a:pt x="0" y="2963968"/>
                </a:cubicBezTo>
                <a:lnTo>
                  <a:pt x="0" y="2723944"/>
                </a:lnTo>
                <a:cubicBezTo>
                  <a:pt x="0" y="2690802"/>
                  <a:pt x="26866" y="2663936"/>
                  <a:pt x="60008" y="2663936"/>
                </a:cubicBezTo>
                <a:lnTo>
                  <a:pt x="2820312" y="2663936"/>
                </a:lnTo>
                <a:cubicBezTo>
                  <a:pt x="2853454" y="2663936"/>
                  <a:pt x="2880320" y="2690802"/>
                  <a:pt x="2880320" y="2723944"/>
                </a:cubicBezTo>
                <a:lnTo>
                  <a:pt x="2880320" y="2963968"/>
                </a:lnTo>
                <a:cubicBezTo>
                  <a:pt x="2880320" y="2997110"/>
                  <a:pt x="2853454" y="3023976"/>
                  <a:pt x="2820312" y="3023976"/>
                </a:cubicBezTo>
                <a:lnTo>
                  <a:pt x="1802266" y="3023976"/>
                </a:lnTo>
                <a:lnTo>
                  <a:pt x="1802266" y="3138276"/>
                </a:lnTo>
                <a:cubicBezTo>
                  <a:pt x="1802266" y="3201402"/>
                  <a:pt x="1751092" y="3252576"/>
                  <a:pt x="1687966" y="325257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5" name="Oval 26">
            <a:extLst>
              <a:ext uri="{FF2B5EF4-FFF2-40B4-BE49-F238E27FC236}">
                <a16:creationId xmlns:a16="http://schemas.microsoft.com/office/drawing/2014/main" id="{50432F96-4C3B-41DF-A09D-11B1CEEF52AF}"/>
              </a:ext>
            </a:extLst>
          </p:cNvPr>
          <p:cNvSpPr/>
          <p:nvPr/>
        </p:nvSpPr>
        <p:spPr>
          <a:xfrm>
            <a:off x="5454590" y="2770652"/>
            <a:ext cx="322665" cy="385063"/>
          </a:xfrm>
          <a:custGeom>
            <a:avLst/>
            <a:gdLst/>
            <a:ahLst/>
            <a:cxnLst/>
            <a:rect l="l" t="t" r="r" b="b"/>
            <a:pathLst>
              <a:path w="2543357" h="3035197">
                <a:moveTo>
                  <a:pt x="1932497" y="885460"/>
                </a:moveTo>
                <a:lnTo>
                  <a:pt x="1858608" y="981586"/>
                </a:lnTo>
                <a:cubicBezTo>
                  <a:pt x="2087948" y="1157874"/>
                  <a:pt x="2221364" y="1431493"/>
                  <a:pt x="2219022" y="1720748"/>
                </a:cubicBezTo>
                <a:lnTo>
                  <a:pt x="2340261" y="1721729"/>
                </a:lnTo>
                <a:cubicBezTo>
                  <a:pt x="2342911" y="1394473"/>
                  <a:pt x="2191967" y="1084907"/>
                  <a:pt x="1932497" y="885460"/>
                </a:cubicBezTo>
                <a:close/>
                <a:moveTo>
                  <a:pt x="1028922" y="281987"/>
                </a:moveTo>
                <a:cubicBezTo>
                  <a:pt x="1157068" y="321344"/>
                  <a:pt x="1128134" y="299573"/>
                  <a:pt x="1193247" y="332230"/>
                </a:cubicBezTo>
                <a:cubicBezTo>
                  <a:pt x="1269854" y="451410"/>
                  <a:pt x="1301375" y="602654"/>
                  <a:pt x="1295736" y="739575"/>
                </a:cubicBezTo>
                <a:cubicBezTo>
                  <a:pt x="1418781" y="730097"/>
                  <a:pt x="1391656" y="622269"/>
                  <a:pt x="1842154" y="674175"/>
                </a:cubicBezTo>
                <a:cubicBezTo>
                  <a:pt x="2251963" y="725703"/>
                  <a:pt x="2543357" y="1202505"/>
                  <a:pt x="2543357" y="1911138"/>
                </a:cubicBezTo>
                <a:cubicBezTo>
                  <a:pt x="2543357" y="2619771"/>
                  <a:pt x="2228290" y="3174439"/>
                  <a:pt x="1189012" y="3004227"/>
                </a:cubicBezTo>
                <a:cubicBezTo>
                  <a:pt x="266689" y="3142266"/>
                  <a:pt x="99973" y="2479414"/>
                  <a:pt x="24671" y="2089269"/>
                </a:cubicBezTo>
                <a:cubicBezTo>
                  <a:pt x="-50631" y="1699124"/>
                  <a:pt x="9514" y="922425"/>
                  <a:pt x="737199" y="663358"/>
                </a:cubicBezTo>
                <a:cubicBezTo>
                  <a:pt x="1021153" y="585721"/>
                  <a:pt x="1093645" y="690425"/>
                  <a:pt x="1216376" y="728497"/>
                </a:cubicBezTo>
                <a:cubicBezTo>
                  <a:pt x="1183268" y="569368"/>
                  <a:pt x="1135766" y="458984"/>
                  <a:pt x="1028922" y="281987"/>
                </a:cubicBezTo>
                <a:close/>
                <a:moveTo>
                  <a:pt x="1919942" y="47"/>
                </a:moveTo>
                <a:cubicBezTo>
                  <a:pt x="2086542" y="1491"/>
                  <a:pt x="2263938" y="35583"/>
                  <a:pt x="2350876" y="60453"/>
                </a:cubicBezTo>
                <a:cubicBezTo>
                  <a:pt x="2672784" y="174000"/>
                  <a:pt x="2321773" y="213881"/>
                  <a:pt x="2220060" y="345654"/>
                </a:cubicBezTo>
                <a:cubicBezTo>
                  <a:pt x="2118347" y="477427"/>
                  <a:pt x="2005019" y="609932"/>
                  <a:pt x="1770740" y="609932"/>
                </a:cubicBezTo>
                <a:lnTo>
                  <a:pt x="1326444" y="614956"/>
                </a:lnTo>
                <a:lnTo>
                  <a:pt x="1346541" y="320533"/>
                </a:lnTo>
                <a:cubicBezTo>
                  <a:pt x="1401807" y="115484"/>
                  <a:pt x="1563158" y="44336"/>
                  <a:pt x="1760692" y="11037"/>
                </a:cubicBezTo>
                <a:cubicBezTo>
                  <a:pt x="1810076" y="2712"/>
                  <a:pt x="1864409" y="-434"/>
                  <a:pt x="1919942" y="4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6" name="Freeform 32">
            <a:extLst>
              <a:ext uri="{FF2B5EF4-FFF2-40B4-BE49-F238E27FC236}">
                <a16:creationId xmlns:a16="http://schemas.microsoft.com/office/drawing/2014/main" id="{320835CE-949B-498D-B85F-ED43A8C874B3}"/>
              </a:ext>
            </a:extLst>
          </p:cNvPr>
          <p:cNvSpPr/>
          <p:nvPr/>
        </p:nvSpPr>
        <p:spPr>
          <a:xfrm>
            <a:off x="3674423" y="1332150"/>
            <a:ext cx="408033" cy="373744"/>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7" name="Rounded Rectangle 10">
            <a:extLst>
              <a:ext uri="{FF2B5EF4-FFF2-40B4-BE49-F238E27FC236}">
                <a16:creationId xmlns:a16="http://schemas.microsoft.com/office/drawing/2014/main" id="{A213AE5D-15D4-48EC-9D09-069F0851D5E9}"/>
              </a:ext>
            </a:extLst>
          </p:cNvPr>
          <p:cNvSpPr/>
          <p:nvPr/>
        </p:nvSpPr>
        <p:spPr>
          <a:xfrm>
            <a:off x="6524895" y="2039054"/>
            <a:ext cx="254160" cy="33635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8" name="Rounded Rectangle 32">
            <a:extLst>
              <a:ext uri="{FF2B5EF4-FFF2-40B4-BE49-F238E27FC236}">
                <a16:creationId xmlns:a16="http://schemas.microsoft.com/office/drawing/2014/main" id="{FEAA6FB7-B0A9-4A5F-83F2-DFE5B52B5C2C}"/>
              </a:ext>
            </a:extLst>
          </p:cNvPr>
          <p:cNvSpPr/>
          <p:nvPr/>
        </p:nvSpPr>
        <p:spPr>
          <a:xfrm>
            <a:off x="7648558" y="2795360"/>
            <a:ext cx="335647" cy="335647"/>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9" name="Trapezoid 13">
            <a:extLst>
              <a:ext uri="{FF2B5EF4-FFF2-40B4-BE49-F238E27FC236}">
                <a16:creationId xmlns:a16="http://schemas.microsoft.com/office/drawing/2014/main" id="{79AB2CAB-A27B-4DDC-BB7F-A1F2097F354C}"/>
              </a:ext>
            </a:extLst>
          </p:cNvPr>
          <p:cNvSpPr/>
          <p:nvPr/>
        </p:nvSpPr>
        <p:spPr>
          <a:xfrm>
            <a:off x="4332749" y="2054252"/>
            <a:ext cx="361838" cy="305956"/>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0" name="Rounded Rectangle 7">
            <a:extLst>
              <a:ext uri="{FF2B5EF4-FFF2-40B4-BE49-F238E27FC236}">
                <a16:creationId xmlns:a16="http://schemas.microsoft.com/office/drawing/2014/main" id="{6585EE30-6136-4A4D-8872-03E446B5E101}"/>
              </a:ext>
            </a:extLst>
          </p:cNvPr>
          <p:cNvSpPr/>
          <p:nvPr/>
        </p:nvSpPr>
        <p:spPr>
          <a:xfrm>
            <a:off x="6063254" y="2046918"/>
            <a:ext cx="185271" cy="320625"/>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1" name="Rectangle 18">
            <a:extLst>
              <a:ext uri="{FF2B5EF4-FFF2-40B4-BE49-F238E27FC236}">
                <a16:creationId xmlns:a16="http://schemas.microsoft.com/office/drawing/2014/main" id="{6DDAB969-FDEF-4FE5-AB20-5F4C22659FD6}"/>
              </a:ext>
            </a:extLst>
          </p:cNvPr>
          <p:cNvSpPr/>
          <p:nvPr/>
        </p:nvSpPr>
        <p:spPr>
          <a:xfrm>
            <a:off x="4970957" y="2074010"/>
            <a:ext cx="335348" cy="266441"/>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2" name="Rounded Rectangle 25">
            <a:extLst>
              <a:ext uri="{FF2B5EF4-FFF2-40B4-BE49-F238E27FC236}">
                <a16:creationId xmlns:a16="http://schemas.microsoft.com/office/drawing/2014/main" id="{2D974540-89BD-4862-AB36-9F29401F7848}"/>
              </a:ext>
            </a:extLst>
          </p:cNvPr>
          <p:cNvSpPr/>
          <p:nvPr/>
        </p:nvSpPr>
        <p:spPr>
          <a:xfrm>
            <a:off x="5582675" y="2063662"/>
            <a:ext cx="204209" cy="287136"/>
          </a:xfrm>
          <a:custGeom>
            <a:avLst/>
            <a:gdLst/>
            <a:ahLst/>
            <a:cxnLst/>
            <a:rect l="l" t="t" r="r" b="b"/>
            <a:pathLst>
              <a:path w="2304256" h="3240000">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3" name="Chord 14">
            <a:extLst>
              <a:ext uri="{FF2B5EF4-FFF2-40B4-BE49-F238E27FC236}">
                <a16:creationId xmlns:a16="http://schemas.microsoft.com/office/drawing/2014/main" id="{8564024D-02E4-48D9-B248-81B0069FC65D}"/>
              </a:ext>
            </a:extLst>
          </p:cNvPr>
          <p:cNvSpPr/>
          <p:nvPr/>
        </p:nvSpPr>
        <p:spPr>
          <a:xfrm>
            <a:off x="4739580" y="4101013"/>
            <a:ext cx="350089" cy="441784"/>
          </a:xfrm>
          <a:custGeom>
            <a:avLst/>
            <a:gdLst/>
            <a:ahLst/>
            <a:cxnLst/>
            <a:rect l="l" t="t" r="r" b="b"/>
            <a:pathLst>
              <a:path w="2120980" h="2676504">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4" name="Rounded Rectangle 6">
            <a:extLst>
              <a:ext uri="{FF2B5EF4-FFF2-40B4-BE49-F238E27FC236}">
                <a16:creationId xmlns:a16="http://schemas.microsoft.com/office/drawing/2014/main" id="{4722D87F-F0A2-4F82-B516-C646BDD38251}"/>
              </a:ext>
            </a:extLst>
          </p:cNvPr>
          <p:cNvSpPr/>
          <p:nvPr/>
        </p:nvSpPr>
        <p:spPr>
          <a:xfrm>
            <a:off x="3709354" y="2008765"/>
            <a:ext cx="347025" cy="352816"/>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5" name="Oval 66">
            <a:extLst>
              <a:ext uri="{FF2B5EF4-FFF2-40B4-BE49-F238E27FC236}">
                <a16:creationId xmlns:a16="http://schemas.microsoft.com/office/drawing/2014/main" id="{49884EF8-166F-4116-B8A0-1B6991A60326}"/>
              </a:ext>
            </a:extLst>
          </p:cNvPr>
          <p:cNvSpPr/>
          <p:nvPr/>
        </p:nvSpPr>
        <p:spPr>
          <a:xfrm rot="20700000">
            <a:off x="4888177" y="2802702"/>
            <a:ext cx="374702" cy="320962"/>
          </a:xfrm>
          <a:custGeom>
            <a:avLst/>
            <a:gdLst/>
            <a:ahLst/>
            <a:cxn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6" name="Isosceles Triangle 13">
            <a:extLst>
              <a:ext uri="{FF2B5EF4-FFF2-40B4-BE49-F238E27FC236}">
                <a16:creationId xmlns:a16="http://schemas.microsoft.com/office/drawing/2014/main" id="{FA100A84-E48F-4CB3-A7E3-38E9D4B87751}"/>
              </a:ext>
            </a:extLst>
          </p:cNvPr>
          <p:cNvSpPr/>
          <p:nvPr/>
        </p:nvSpPr>
        <p:spPr>
          <a:xfrm rot="10800000">
            <a:off x="4239875" y="4067280"/>
            <a:ext cx="257150" cy="509250"/>
          </a:xfrm>
          <a:custGeom>
            <a:avLst/>
            <a:gdLst/>
            <a:ahLst/>
            <a:cxnLst/>
            <a:rect l="l" t="t" r="r" b="b"/>
            <a:pathLst>
              <a:path w="1613569" h="3195455">
                <a:moveTo>
                  <a:pt x="1348422" y="2012960"/>
                </a:moveTo>
                <a:lnTo>
                  <a:pt x="264249" y="2012960"/>
                </a:lnTo>
                <a:cubicBezTo>
                  <a:pt x="99656" y="1932015"/>
                  <a:pt x="172" y="1814225"/>
                  <a:pt x="0" y="1686651"/>
                </a:cubicBezTo>
                <a:lnTo>
                  <a:pt x="716785" y="1678553"/>
                </a:lnTo>
                <a:lnTo>
                  <a:pt x="716785" y="360000"/>
                </a:lnTo>
                <a:lnTo>
                  <a:pt x="716785" y="355479"/>
                </a:lnTo>
                <a:lnTo>
                  <a:pt x="717916" y="355479"/>
                </a:lnTo>
                <a:lnTo>
                  <a:pt x="806785" y="0"/>
                </a:lnTo>
                <a:lnTo>
                  <a:pt x="895655" y="355479"/>
                </a:lnTo>
                <a:lnTo>
                  <a:pt x="896785" y="355479"/>
                </a:lnTo>
                <a:lnTo>
                  <a:pt x="896785" y="360000"/>
                </a:lnTo>
                <a:lnTo>
                  <a:pt x="896785" y="1676520"/>
                </a:lnTo>
                <a:lnTo>
                  <a:pt x="1612906" y="1668429"/>
                </a:lnTo>
                <a:cubicBezTo>
                  <a:pt x="1622778" y="1802631"/>
                  <a:pt x="1521918" y="1928220"/>
                  <a:pt x="1348422" y="2012960"/>
                </a:cubicBezTo>
                <a:close/>
                <a:moveTo>
                  <a:pt x="1175921" y="2908428"/>
                </a:moveTo>
                <a:lnTo>
                  <a:pt x="437641" y="2908428"/>
                </a:lnTo>
                <a:lnTo>
                  <a:pt x="250570" y="2083962"/>
                </a:lnTo>
                <a:lnTo>
                  <a:pt x="1362992" y="2083962"/>
                </a:lnTo>
                <a:close/>
                <a:moveTo>
                  <a:pt x="1155969" y="3195455"/>
                </a:moveTo>
                <a:lnTo>
                  <a:pt x="457593" y="3195455"/>
                </a:lnTo>
                <a:cubicBezTo>
                  <a:pt x="397940" y="3195455"/>
                  <a:pt x="349581" y="3147096"/>
                  <a:pt x="349581" y="3087443"/>
                </a:cubicBezTo>
                <a:cubicBezTo>
                  <a:pt x="349581" y="3027790"/>
                  <a:pt x="397940" y="2979431"/>
                  <a:pt x="457593" y="2979431"/>
                </a:cubicBezTo>
                <a:lnTo>
                  <a:pt x="1155969" y="2979431"/>
                </a:lnTo>
                <a:cubicBezTo>
                  <a:pt x="1215622" y="2979431"/>
                  <a:pt x="1263981" y="3027790"/>
                  <a:pt x="1263981" y="3087443"/>
                </a:cubicBezTo>
                <a:cubicBezTo>
                  <a:pt x="1263981" y="3147096"/>
                  <a:pt x="1215622" y="3195455"/>
                  <a:pt x="1155969" y="319545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7" name="Smiley Face 14">
            <a:extLst>
              <a:ext uri="{FF2B5EF4-FFF2-40B4-BE49-F238E27FC236}">
                <a16:creationId xmlns:a16="http://schemas.microsoft.com/office/drawing/2014/main" id="{984AAF37-2212-489A-A15E-8EC70418AB94}"/>
              </a:ext>
            </a:extLst>
          </p:cNvPr>
          <p:cNvSpPr/>
          <p:nvPr/>
        </p:nvSpPr>
        <p:spPr>
          <a:xfrm>
            <a:off x="5898553" y="4130712"/>
            <a:ext cx="382387" cy="382387"/>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8" name="Smiley Face 12">
            <a:extLst>
              <a:ext uri="{FF2B5EF4-FFF2-40B4-BE49-F238E27FC236}">
                <a16:creationId xmlns:a16="http://schemas.microsoft.com/office/drawing/2014/main" id="{9C93B378-62DE-415B-BAA8-28772E4465FF}"/>
              </a:ext>
            </a:extLst>
          </p:cNvPr>
          <p:cNvSpPr/>
          <p:nvPr/>
        </p:nvSpPr>
        <p:spPr>
          <a:xfrm>
            <a:off x="7635601" y="4130712"/>
            <a:ext cx="382387" cy="382387"/>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9" name="Smiley Face 15">
            <a:extLst>
              <a:ext uri="{FF2B5EF4-FFF2-40B4-BE49-F238E27FC236}">
                <a16:creationId xmlns:a16="http://schemas.microsoft.com/office/drawing/2014/main" id="{97A9826D-2670-4E9C-A5C8-410BC8D73C1A}"/>
              </a:ext>
            </a:extLst>
          </p:cNvPr>
          <p:cNvSpPr/>
          <p:nvPr/>
        </p:nvSpPr>
        <p:spPr>
          <a:xfrm>
            <a:off x="6480365" y="4132809"/>
            <a:ext cx="378193" cy="378193"/>
          </a:xfrm>
          <a:custGeom>
            <a:avLst/>
            <a:gdLst/>
            <a:ahLst/>
            <a:cxnLst/>
            <a:rect l="l" t="t" r="r" b="b"/>
            <a:pathLst>
              <a:path w="3240000" h="3240000">
                <a:moveTo>
                  <a:pt x="2298433" y="2114441"/>
                </a:moveTo>
                <a:lnTo>
                  <a:pt x="1355104" y="2367205"/>
                </a:lnTo>
                <a:lnTo>
                  <a:pt x="1411009" y="2575845"/>
                </a:lnTo>
                <a:lnTo>
                  <a:pt x="2354338" y="2323081"/>
                </a:ln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0" name="Oval 37">
            <a:extLst>
              <a:ext uri="{FF2B5EF4-FFF2-40B4-BE49-F238E27FC236}">
                <a16:creationId xmlns:a16="http://schemas.microsoft.com/office/drawing/2014/main" id="{6FA92F52-C316-4281-A7FF-9629CB69F071}"/>
              </a:ext>
            </a:extLst>
          </p:cNvPr>
          <p:cNvSpPr/>
          <p:nvPr/>
        </p:nvSpPr>
        <p:spPr>
          <a:xfrm>
            <a:off x="8217414" y="4128388"/>
            <a:ext cx="387034" cy="387034"/>
          </a:xfrm>
          <a:custGeom>
            <a:avLst/>
            <a:gdLst/>
            <a:ahLst/>
            <a:cxnLst/>
            <a:rect l="l" t="t" r="r" b="b"/>
            <a:pathLst>
              <a:path w="3240000" h="3240000">
                <a:moveTo>
                  <a:pt x="2249999" y="2117384"/>
                </a:moveTo>
                <a:lnTo>
                  <a:pt x="990192" y="2131776"/>
                </a:lnTo>
                <a:cubicBezTo>
                  <a:pt x="998682" y="2476365"/>
                  <a:pt x="1282526" y="2750154"/>
                  <a:pt x="1627197" y="2746216"/>
                </a:cubicBezTo>
                <a:cubicBezTo>
                  <a:pt x="1971867" y="2742279"/>
                  <a:pt x="2249383" y="2462077"/>
                  <a:pt x="2249999" y="2117384"/>
                </a:cubicBezTo>
                <a:close/>
                <a:moveTo>
                  <a:pt x="2505352" y="784338"/>
                </a:moveTo>
                <a:lnTo>
                  <a:pt x="1869332" y="1428843"/>
                </a:lnTo>
                <a:lnTo>
                  <a:pt x="2505352" y="1522122"/>
                </a:lnTo>
                <a:lnTo>
                  <a:pt x="2505352" y="1378597"/>
                </a:lnTo>
                <a:lnTo>
                  <a:pt x="2187887" y="1332038"/>
                </a:lnTo>
                <a:lnTo>
                  <a:pt x="2505352" y="1010338"/>
                </a:lnTo>
                <a:close/>
                <a:moveTo>
                  <a:pt x="734649" y="784338"/>
                </a:moveTo>
                <a:lnTo>
                  <a:pt x="734649" y="1010338"/>
                </a:lnTo>
                <a:lnTo>
                  <a:pt x="1052115" y="1332038"/>
                </a:lnTo>
                <a:lnTo>
                  <a:pt x="734649" y="1378597"/>
                </a:lnTo>
                <a:lnTo>
                  <a:pt x="734649" y="1522122"/>
                </a:lnTo>
                <a:lnTo>
                  <a:pt x="1370670" y="1428843"/>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1" name="Smiley Face 14">
            <a:extLst>
              <a:ext uri="{FF2B5EF4-FFF2-40B4-BE49-F238E27FC236}">
                <a16:creationId xmlns:a16="http://schemas.microsoft.com/office/drawing/2014/main" id="{43A14E5E-922B-499B-9ACD-85B031DE5AAF}"/>
              </a:ext>
            </a:extLst>
          </p:cNvPr>
          <p:cNvSpPr/>
          <p:nvPr/>
        </p:nvSpPr>
        <p:spPr>
          <a:xfrm>
            <a:off x="7057983" y="4132809"/>
            <a:ext cx="378193" cy="378193"/>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2" name="Rectangle 16">
            <a:extLst>
              <a:ext uri="{FF2B5EF4-FFF2-40B4-BE49-F238E27FC236}">
                <a16:creationId xmlns:a16="http://schemas.microsoft.com/office/drawing/2014/main" id="{DC93EBD5-0764-4BFC-8897-9843D352A385}"/>
              </a:ext>
            </a:extLst>
          </p:cNvPr>
          <p:cNvSpPr/>
          <p:nvPr/>
        </p:nvSpPr>
        <p:spPr>
          <a:xfrm rot="2700000">
            <a:off x="4333760" y="2724811"/>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3" name="Rectangle 9">
            <a:extLst>
              <a:ext uri="{FF2B5EF4-FFF2-40B4-BE49-F238E27FC236}">
                <a16:creationId xmlns:a16="http://schemas.microsoft.com/office/drawing/2014/main" id="{E7FF3BCD-EFDF-4972-81DB-F1EA476D1613}"/>
              </a:ext>
            </a:extLst>
          </p:cNvPr>
          <p:cNvSpPr/>
          <p:nvPr/>
        </p:nvSpPr>
        <p:spPr>
          <a:xfrm>
            <a:off x="3702389" y="2741950"/>
            <a:ext cx="360125" cy="33710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4" name="Round Same Side Corner Rectangle 6">
            <a:extLst>
              <a:ext uri="{FF2B5EF4-FFF2-40B4-BE49-F238E27FC236}">
                <a16:creationId xmlns:a16="http://schemas.microsoft.com/office/drawing/2014/main" id="{4DEBBBE4-7952-4B14-9A5C-1FCC65A31085}"/>
              </a:ext>
            </a:extLst>
          </p:cNvPr>
          <p:cNvSpPr/>
          <p:nvPr/>
        </p:nvSpPr>
        <p:spPr>
          <a:xfrm rot="2700000">
            <a:off x="5462844" y="4060819"/>
            <a:ext cx="130246" cy="52217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5" name="Frame 17">
            <a:extLst>
              <a:ext uri="{FF2B5EF4-FFF2-40B4-BE49-F238E27FC236}">
                <a16:creationId xmlns:a16="http://schemas.microsoft.com/office/drawing/2014/main" id="{3E780148-81DF-444B-8E49-677AC2ECB3B2}"/>
              </a:ext>
            </a:extLst>
          </p:cNvPr>
          <p:cNvSpPr/>
          <p:nvPr/>
        </p:nvSpPr>
        <p:spPr>
          <a:xfrm>
            <a:off x="3685358" y="3471419"/>
            <a:ext cx="347025" cy="347025"/>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06" name="Rounded Rectangle 5">
            <a:extLst>
              <a:ext uri="{FF2B5EF4-FFF2-40B4-BE49-F238E27FC236}">
                <a16:creationId xmlns:a16="http://schemas.microsoft.com/office/drawing/2014/main" id="{152D4290-39E0-4EAE-8753-32715B1718B5}"/>
              </a:ext>
            </a:extLst>
          </p:cNvPr>
          <p:cNvSpPr/>
          <p:nvPr/>
        </p:nvSpPr>
        <p:spPr>
          <a:xfrm flipH="1">
            <a:off x="7595854" y="2065085"/>
            <a:ext cx="344621" cy="284291"/>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7" name="Teardrop 1">
            <a:extLst>
              <a:ext uri="{FF2B5EF4-FFF2-40B4-BE49-F238E27FC236}">
                <a16:creationId xmlns:a16="http://schemas.microsoft.com/office/drawing/2014/main" id="{11DB67F2-5141-4A24-BB1C-5380A9C82B30}"/>
              </a:ext>
            </a:extLst>
          </p:cNvPr>
          <p:cNvSpPr/>
          <p:nvPr/>
        </p:nvSpPr>
        <p:spPr>
          <a:xfrm rot="18805991">
            <a:off x="7612430" y="1372092"/>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8" name="Rectangle 130">
            <a:extLst>
              <a:ext uri="{FF2B5EF4-FFF2-40B4-BE49-F238E27FC236}">
                <a16:creationId xmlns:a16="http://schemas.microsoft.com/office/drawing/2014/main" id="{6142F585-BABB-4B03-90F4-784466B62B49}"/>
              </a:ext>
            </a:extLst>
          </p:cNvPr>
          <p:cNvSpPr/>
          <p:nvPr/>
        </p:nvSpPr>
        <p:spPr>
          <a:xfrm>
            <a:off x="8162947" y="1372137"/>
            <a:ext cx="371900" cy="373588"/>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09" name="Right Triangle 17">
            <a:extLst>
              <a:ext uri="{FF2B5EF4-FFF2-40B4-BE49-F238E27FC236}">
                <a16:creationId xmlns:a16="http://schemas.microsoft.com/office/drawing/2014/main" id="{6C361301-490A-4C9D-A1F0-1047D384E1C8}"/>
              </a:ext>
            </a:extLst>
          </p:cNvPr>
          <p:cNvSpPr>
            <a:spLocks noChangeAspect="1"/>
          </p:cNvSpPr>
          <p:nvPr/>
        </p:nvSpPr>
        <p:spPr>
          <a:xfrm>
            <a:off x="7091217" y="3447251"/>
            <a:ext cx="326534" cy="388800"/>
          </a:xfrm>
          <a:custGeom>
            <a:avLst/>
            <a:gdLst/>
            <a:ahLst/>
            <a:cxnLst/>
            <a:rect l="l" t="t" r="r" b="b"/>
            <a:pathLst>
              <a:path w="2721114" h="3240000">
                <a:moveTo>
                  <a:pt x="1999321" y="2603448"/>
                </a:moveTo>
                <a:lnTo>
                  <a:pt x="1999321" y="2772810"/>
                </a:lnTo>
                <a:lnTo>
                  <a:pt x="2528507" y="2772810"/>
                </a:lnTo>
                <a:lnTo>
                  <a:pt x="2528507" y="2603448"/>
                </a:lnTo>
                <a:close/>
                <a:moveTo>
                  <a:pt x="2263914" y="2230929"/>
                </a:moveTo>
                <a:cubicBezTo>
                  <a:pt x="2516419" y="2230929"/>
                  <a:pt x="2721114" y="2435624"/>
                  <a:pt x="2721114" y="2688129"/>
                </a:cubicBezTo>
                <a:cubicBezTo>
                  <a:pt x="2721114" y="2940634"/>
                  <a:pt x="2516419" y="3145329"/>
                  <a:pt x="2263914" y="3145329"/>
                </a:cubicBezTo>
                <a:cubicBezTo>
                  <a:pt x="2011409" y="3145329"/>
                  <a:pt x="1806714" y="2940634"/>
                  <a:pt x="1806714" y="2688129"/>
                </a:cubicBezTo>
                <a:cubicBezTo>
                  <a:pt x="1806714" y="2435624"/>
                  <a:pt x="2011409" y="2230929"/>
                  <a:pt x="2263914" y="2230929"/>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0" name="Right Triangle 17">
            <a:extLst>
              <a:ext uri="{FF2B5EF4-FFF2-40B4-BE49-F238E27FC236}">
                <a16:creationId xmlns:a16="http://schemas.microsoft.com/office/drawing/2014/main" id="{753B8170-6DE9-44B2-8014-DAB585885F41}"/>
              </a:ext>
            </a:extLst>
          </p:cNvPr>
          <p:cNvSpPr>
            <a:spLocks noChangeAspect="1"/>
          </p:cNvSpPr>
          <p:nvPr/>
        </p:nvSpPr>
        <p:spPr>
          <a:xfrm>
            <a:off x="6493638" y="3447251"/>
            <a:ext cx="326534" cy="388800"/>
          </a:xfrm>
          <a:custGeom>
            <a:avLst/>
            <a:gdLst/>
            <a:ahLst/>
            <a:cxnLst/>
            <a:rect l="l" t="t" r="r" b="b"/>
            <a:pathLst>
              <a:path w="2721114" h="3240000">
                <a:moveTo>
                  <a:pt x="2179233" y="2431577"/>
                </a:moveTo>
                <a:lnTo>
                  <a:pt x="2179233" y="2611489"/>
                </a:lnTo>
                <a:lnTo>
                  <a:pt x="1999321" y="2611489"/>
                </a:lnTo>
                <a:lnTo>
                  <a:pt x="1999321" y="2780851"/>
                </a:lnTo>
                <a:lnTo>
                  <a:pt x="2179233" y="2780851"/>
                </a:lnTo>
                <a:lnTo>
                  <a:pt x="2179233" y="2960763"/>
                </a:lnTo>
                <a:lnTo>
                  <a:pt x="2348595" y="2960763"/>
                </a:lnTo>
                <a:lnTo>
                  <a:pt x="2348595" y="2780851"/>
                </a:lnTo>
                <a:lnTo>
                  <a:pt x="2528507" y="2780851"/>
                </a:lnTo>
                <a:lnTo>
                  <a:pt x="2528507" y="2611489"/>
                </a:lnTo>
                <a:lnTo>
                  <a:pt x="2348595" y="2611489"/>
                </a:lnTo>
                <a:lnTo>
                  <a:pt x="2348595" y="24315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1" name="Right Triangle 17">
            <a:extLst>
              <a:ext uri="{FF2B5EF4-FFF2-40B4-BE49-F238E27FC236}">
                <a16:creationId xmlns:a16="http://schemas.microsoft.com/office/drawing/2014/main" id="{E38497CF-D006-428A-AF65-B76482C7CDC9}"/>
              </a:ext>
            </a:extLst>
          </p:cNvPr>
          <p:cNvSpPr>
            <a:spLocks noChangeAspect="1"/>
          </p:cNvSpPr>
          <p:nvPr/>
        </p:nvSpPr>
        <p:spPr>
          <a:xfrm>
            <a:off x="7688796" y="3447251"/>
            <a:ext cx="326534" cy="388800"/>
          </a:xfrm>
          <a:custGeom>
            <a:avLst/>
            <a:gdLst/>
            <a:ahLst/>
            <a:cxnLst/>
            <a:rect l="l" t="t" r="r" b="b"/>
            <a:pathLst>
              <a:path w="2721114" h="3240000">
                <a:moveTo>
                  <a:pt x="2136698" y="2449196"/>
                </a:moveTo>
                <a:lnTo>
                  <a:pt x="2016940" y="2568954"/>
                </a:lnTo>
                <a:lnTo>
                  <a:pt x="2144156" y="2696170"/>
                </a:lnTo>
                <a:lnTo>
                  <a:pt x="2016940" y="2823386"/>
                </a:lnTo>
                <a:lnTo>
                  <a:pt x="2136698" y="2943144"/>
                </a:lnTo>
                <a:lnTo>
                  <a:pt x="2263914" y="2815928"/>
                </a:lnTo>
                <a:lnTo>
                  <a:pt x="2391130" y="2943144"/>
                </a:lnTo>
                <a:lnTo>
                  <a:pt x="2510888" y="2823386"/>
                </a:lnTo>
                <a:lnTo>
                  <a:pt x="2383672" y="2696170"/>
                </a:lnTo>
                <a:lnTo>
                  <a:pt x="2510888" y="2568954"/>
                </a:lnTo>
                <a:lnTo>
                  <a:pt x="2391130" y="2449196"/>
                </a:lnTo>
                <a:lnTo>
                  <a:pt x="2263914" y="2576412"/>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2" name="Oval 44">
            <a:extLst>
              <a:ext uri="{FF2B5EF4-FFF2-40B4-BE49-F238E27FC236}">
                <a16:creationId xmlns:a16="http://schemas.microsoft.com/office/drawing/2014/main" id="{0994A043-BD87-4F69-A203-0EBA10F17B34}"/>
              </a:ext>
            </a:extLst>
          </p:cNvPr>
          <p:cNvSpPr>
            <a:spLocks noChangeAspect="1"/>
          </p:cNvSpPr>
          <p:nvPr/>
        </p:nvSpPr>
        <p:spPr>
          <a:xfrm>
            <a:off x="8286375" y="3447251"/>
            <a:ext cx="326534" cy="388800"/>
          </a:xfrm>
          <a:custGeom>
            <a:avLst/>
            <a:gdLst/>
            <a:ahLst/>
            <a:cxnLst/>
            <a:rect l="l" t="t" r="r" b="b"/>
            <a:pathLst>
              <a:path w="2721114" h="3240000">
                <a:moveTo>
                  <a:pt x="2519839" y="2469622"/>
                </a:moveTo>
                <a:lnTo>
                  <a:pt x="2201779" y="2787682"/>
                </a:lnTo>
                <a:lnTo>
                  <a:pt x="2003023" y="2588926"/>
                </a:lnTo>
                <a:lnTo>
                  <a:pt x="1901669" y="2690281"/>
                </a:lnTo>
                <a:lnTo>
                  <a:pt x="2203868" y="2992480"/>
                </a:lnTo>
                <a:lnTo>
                  <a:pt x="2305222" y="2891125"/>
                </a:lnTo>
                <a:lnTo>
                  <a:pt x="2303133" y="2889037"/>
                </a:lnTo>
                <a:lnTo>
                  <a:pt x="2621194" y="25709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1700516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Fully Editable Icon Sets : B</a:t>
            </a:r>
            <a:endParaRPr lang="ko-KR" altLang="en-US" dirty="0"/>
          </a:p>
        </p:txBody>
      </p:sp>
      <p:sp>
        <p:nvSpPr>
          <p:cNvPr id="53" name="TextBox 52">
            <a:extLst>
              <a:ext uri="{FF2B5EF4-FFF2-40B4-BE49-F238E27FC236}">
                <a16:creationId xmlns:a16="http://schemas.microsoft.com/office/drawing/2014/main" id="{A475300F-DC88-44D9-9559-2CB03CC948A6}"/>
              </a:ext>
            </a:extLst>
          </p:cNvPr>
          <p:cNvSpPr txBox="1"/>
          <p:nvPr/>
        </p:nvSpPr>
        <p:spPr>
          <a:xfrm>
            <a:off x="711704" y="1420339"/>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Resize without losing quality</a:t>
            </a:r>
            <a:endParaRPr lang="ko-KR" altLang="en-US" sz="1200" b="1" dirty="0">
              <a:solidFill>
                <a:schemeClr val="bg1"/>
              </a:solidFill>
              <a:latin typeface="Arial" pitchFamily="34" charset="0"/>
              <a:cs typeface="Arial" pitchFamily="34" charset="0"/>
            </a:endParaRPr>
          </a:p>
        </p:txBody>
      </p:sp>
      <p:sp>
        <p:nvSpPr>
          <p:cNvPr id="54" name="TextBox 53">
            <a:extLst>
              <a:ext uri="{FF2B5EF4-FFF2-40B4-BE49-F238E27FC236}">
                <a16:creationId xmlns:a16="http://schemas.microsoft.com/office/drawing/2014/main" id="{00F6EA86-9239-4EEF-89F2-4D6EAF96F7DD}"/>
              </a:ext>
            </a:extLst>
          </p:cNvPr>
          <p:cNvSpPr txBox="1"/>
          <p:nvPr/>
        </p:nvSpPr>
        <p:spPr>
          <a:xfrm>
            <a:off x="711704" y="1932586"/>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Change Fill Color &amp;</a:t>
            </a:r>
          </a:p>
          <a:p>
            <a:r>
              <a:rPr lang="en-US" altLang="ko-KR" sz="1200" b="1" dirty="0">
                <a:solidFill>
                  <a:schemeClr val="bg1"/>
                </a:solidFill>
                <a:latin typeface="Arial" pitchFamily="34" charset="0"/>
                <a:cs typeface="Arial" pitchFamily="34" charset="0"/>
              </a:rPr>
              <a:t>Line Color</a:t>
            </a:r>
            <a:endParaRPr lang="ko-KR" altLang="en-US" sz="1200" b="1" dirty="0">
              <a:solidFill>
                <a:schemeClr val="bg1"/>
              </a:solidFill>
              <a:latin typeface="Arial" pitchFamily="34" charset="0"/>
              <a:cs typeface="Arial" pitchFamily="34" charset="0"/>
            </a:endParaRPr>
          </a:p>
        </p:txBody>
      </p:sp>
      <p:sp>
        <p:nvSpPr>
          <p:cNvPr id="55" name="TextBox 54">
            <a:extLst>
              <a:ext uri="{FF2B5EF4-FFF2-40B4-BE49-F238E27FC236}">
                <a16:creationId xmlns:a16="http://schemas.microsoft.com/office/drawing/2014/main" id="{A9880553-0F72-4FC0-81FD-15EF187AD706}"/>
              </a:ext>
            </a:extLst>
          </p:cNvPr>
          <p:cNvSpPr txBox="1"/>
          <p:nvPr/>
        </p:nvSpPr>
        <p:spPr>
          <a:xfrm>
            <a:off x="711704" y="4248539"/>
            <a:ext cx="2232000" cy="246221"/>
          </a:xfrm>
          <a:prstGeom prst="rect">
            <a:avLst/>
          </a:prstGeom>
          <a:noFill/>
        </p:spPr>
        <p:txBody>
          <a:bodyPr wrap="square" rtlCol="0" anchor="ctr">
            <a:spAutoFit/>
          </a:bodyPr>
          <a:lstStyle/>
          <a:p>
            <a:r>
              <a:rPr lang="en-US" altLang="ko-KR" sz="1000" dirty="0">
                <a:solidFill>
                  <a:schemeClr val="bg1"/>
                </a:solidFill>
                <a:latin typeface="Arial" pitchFamily="34" charset="0"/>
                <a:cs typeface="Arial" pitchFamily="34" charset="0"/>
              </a:rPr>
              <a:t>www.allppt.com</a:t>
            </a:r>
            <a:endParaRPr lang="ko-KR" altLang="en-US" sz="1000" dirty="0">
              <a:solidFill>
                <a:schemeClr val="bg1"/>
              </a:solidFill>
              <a:latin typeface="Arial" pitchFamily="34" charset="0"/>
              <a:cs typeface="Arial" pitchFamily="34" charset="0"/>
            </a:endParaRPr>
          </a:p>
        </p:txBody>
      </p:sp>
      <p:sp>
        <p:nvSpPr>
          <p:cNvPr id="56" name="TextBox 55">
            <a:extLst>
              <a:ext uri="{FF2B5EF4-FFF2-40B4-BE49-F238E27FC236}">
                <a16:creationId xmlns:a16="http://schemas.microsoft.com/office/drawing/2014/main" id="{DF18322A-3F6E-4B67-9F90-AC51BA357993}"/>
              </a:ext>
            </a:extLst>
          </p:cNvPr>
          <p:cNvSpPr txBox="1"/>
          <p:nvPr/>
        </p:nvSpPr>
        <p:spPr>
          <a:xfrm>
            <a:off x="711704" y="3075806"/>
            <a:ext cx="2232000" cy="1200329"/>
          </a:xfrm>
          <a:prstGeom prst="rect">
            <a:avLst/>
          </a:prstGeom>
          <a:noFill/>
        </p:spPr>
        <p:txBody>
          <a:bodyPr wrap="square" rtlCol="0" anchor="ctr">
            <a:spAutoFit/>
          </a:bodyPr>
          <a:lstStyle/>
          <a:p>
            <a:r>
              <a:rPr lang="en-US" altLang="ko-KR" sz="2400" b="1" dirty="0">
                <a:solidFill>
                  <a:schemeClr val="bg1"/>
                </a:solidFill>
                <a:latin typeface="+mn-lt"/>
                <a:ea typeface="+mn-ea"/>
                <a:cs typeface="Arial" pitchFamily="34" charset="0"/>
              </a:rPr>
              <a:t>FREE </a:t>
            </a:r>
          </a:p>
          <a:p>
            <a:r>
              <a:rPr lang="en-US" altLang="ko-KR" sz="2400" b="1" dirty="0">
                <a:solidFill>
                  <a:schemeClr val="bg1"/>
                </a:solidFill>
                <a:latin typeface="+mn-lt"/>
                <a:ea typeface="+mn-ea"/>
                <a:cs typeface="Arial" pitchFamily="34" charset="0"/>
              </a:rPr>
              <a:t>PPT TEMPLATES</a:t>
            </a:r>
          </a:p>
        </p:txBody>
      </p:sp>
      <p:sp>
        <p:nvSpPr>
          <p:cNvPr id="57" name="Isosceles Triangle 68">
            <a:extLst>
              <a:ext uri="{FF2B5EF4-FFF2-40B4-BE49-F238E27FC236}">
                <a16:creationId xmlns:a16="http://schemas.microsoft.com/office/drawing/2014/main" id="{54A4A853-915A-44A4-8AAC-7AADB9AC06D6}"/>
              </a:ext>
            </a:extLst>
          </p:cNvPr>
          <p:cNvSpPr/>
          <p:nvPr/>
        </p:nvSpPr>
        <p:spPr>
          <a:xfrm rot="10800000">
            <a:off x="6076603" y="3430121"/>
            <a:ext cx="154974" cy="482618"/>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8" name="Rectangle 9">
            <a:extLst>
              <a:ext uri="{FF2B5EF4-FFF2-40B4-BE49-F238E27FC236}">
                <a16:creationId xmlns:a16="http://schemas.microsoft.com/office/drawing/2014/main" id="{5EBD8E37-6454-4594-898B-982B500090D3}"/>
              </a:ext>
            </a:extLst>
          </p:cNvPr>
          <p:cNvSpPr/>
          <p:nvPr/>
        </p:nvSpPr>
        <p:spPr>
          <a:xfrm>
            <a:off x="6472358" y="3485841"/>
            <a:ext cx="371782" cy="37117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9" name="Isosceles Triangle 8">
            <a:extLst>
              <a:ext uri="{FF2B5EF4-FFF2-40B4-BE49-F238E27FC236}">
                <a16:creationId xmlns:a16="http://schemas.microsoft.com/office/drawing/2014/main" id="{9B0634A2-6C15-4293-B83B-950F79E757F3}"/>
              </a:ext>
            </a:extLst>
          </p:cNvPr>
          <p:cNvSpPr/>
          <p:nvPr/>
        </p:nvSpPr>
        <p:spPr>
          <a:xfrm rot="16200000">
            <a:off x="3610095" y="2744881"/>
            <a:ext cx="311874" cy="371836"/>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0" name="Donut 8">
            <a:extLst>
              <a:ext uri="{FF2B5EF4-FFF2-40B4-BE49-F238E27FC236}">
                <a16:creationId xmlns:a16="http://schemas.microsoft.com/office/drawing/2014/main" id="{F6ECA37A-71E9-4F6A-803C-C1462EE69504}"/>
              </a:ext>
            </a:extLst>
          </p:cNvPr>
          <p:cNvSpPr/>
          <p:nvPr/>
        </p:nvSpPr>
        <p:spPr>
          <a:xfrm>
            <a:off x="7202344" y="2726749"/>
            <a:ext cx="341413" cy="408098"/>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61" name="Freeform 18">
            <a:extLst>
              <a:ext uri="{FF2B5EF4-FFF2-40B4-BE49-F238E27FC236}">
                <a16:creationId xmlns:a16="http://schemas.microsoft.com/office/drawing/2014/main" id="{00CCF878-E7EB-46D6-8AB8-B5EA0D573390}"/>
              </a:ext>
            </a:extLst>
          </p:cNvPr>
          <p:cNvSpPr/>
          <p:nvPr/>
        </p:nvSpPr>
        <p:spPr>
          <a:xfrm>
            <a:off x="7644583" y="3526543"/>
            <a:ext cx="359044" cy="289775"/>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2" name="Oval 7">
            <a:extLst>
              <a:ext uri="{FF2B5EF4-FFF2-40B4-BE49-F238E27FC236}">
                <a16:creationId xmlns:a16="http://schemas.microsoft.com/office/drawing/2014/main" id="{62A0A5C8-4785-4A9D-9DE8-9C3AF246AAE0}"/>
              </a:ext>
            </a:extLst>
          </p:cNvPr>
          <p:cNvSpPr/>
          <p:nvPr/>
        </p:nvSpPr>
        <p:spPr>
          <a:xfrm>
            <a:off x="7748036" y="2750160"/>
            <a:ext cx="361277" cy="361277"/>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3" name="Freeform 20">
            <a:extLst>
              <a:ext uri="{FF2B5EF4-FFF2-40B4-BE49-F238E27FC236}">
                <a16:creationId xmlns:a16="http://schemas.microsoft.com/office/drawing/2014/main" id="{67BA4CAC-5396-4715-A2FD-A81760B17DB1}"/>
              </a:ext>
            </a:extLst>
          </p:cNvPr>
          <p:cNvSpPr/>
          <p:nvPr/>
        </p:nvSpPr>
        <p:spPr>
          <a:xfrm>
            <a:off x="8271827" y="4162169"/>
            <a:ext cx="376670" cy="40256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4" name="Rounded Rectangle 25">
            <a:extLst>
              <a:ext uri="{FF2B5EF4-FFF2-40B4-BE49-F238E27FC236}">
                <a16:creationId xmlns:a16="http://schemas.microsoft.com/office/drawing/2014/main" id="{A04E2F38-536B-456C-8D37-CAD59768CF0F}"/>
              </a:ext>
            </a:extLst>
          </p:cNvPr>
          <p:cNvSpPr/>
          <p:nvPr/>
        </p:nvSpPr>
        <p:spPr>
          <a:xfrm>
            <a:off x="8254078" y="2047226"/>
            <a:ext cx="412168" cy="30205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5" name="Block Arc 41">
            <a:extLst>
              <a:ext uri="{FF2B5EF4-FFF2-40B4-BE49-F238E27FC236}">
                <a16:creationId xmlns:a16="http://schemas.microsoft.com/office/drawing/2014/main" id="{A4ACECE5-3775-41EF-966C-B773D7CAE4BC}"/>
              </a:ext>
            </a:extLst>
          </p:cNvPr>
          <p:cNvSpPr/>
          <p:nvPr/>
        </p:nvSpPr>
        <p:spPr>
          <a:xfrm>
            <a:off x="7187564" y="4163165"/>
            <a:ext cx="395557" cy="400568"/>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66" name="Round Same Side Corner Rectangle 11">
            <a:extLst>
              <a:ext uri="{FF2B5EF4-FFF2-40B4-BE49-F238E27FC236}">
                <a16:creationId xmlns:a16="http://schemas.microsoft.com/office/drawing/2014/main" id="{EB1A5959-BCF7-4CE7-A38A-B7024E709F79}"/>
              </a:ext>
            </a:extLst>
          </p:cNvPr>
          <p:cNvSpPr/>
          <p:nvPr/>
        </p:nvSpPr>
        <p:spPr>
          <a:xfrm rot="9900000">
            <a:off x="7717589" y="1270728"/>
            <a:ext cx="407173" cy="345815"/>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7" name="Donut 39">
            <a:extLst>
              <a:ext uri="{FF2B5EF4-FFF2-40B4-BE49-F238E27FC236}">
                <a16:creationId xmlns:a16="http://schemas.microsoft.com/office/drawing/2014/main" id="{F4681E1A-DBC9-4C8A-B59D-74AEF6AB296B}"/>
              </a:ext>
            </a:extLst>
          </p:cNvPr>
          <p:cNvSpPr/>
          <p:nvPr/>
        </p:nvSpPr>
        <p:spPr>
          <a:xfrm>
            <a:off x="3530744" y="3469364"/>
            <a:ext cx="404132" cy="404132"/>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68" name="Freeform 25">
            <a:extLst>
              <a:ext uri="{FF2B5EF4-FFF2-40B4-BE49-F238E27FC236}">
                <a16:creationId xmlns:a16="http://schemas.microsoft.com/office/drawing/2014/main" id="{DB8514C2-8ED6-43D7-8436-DA3630470618}"/>
              </a:ext>
            </a:extLst>
          </p:cNvPr>
          <p:cNvSpPr/>
          <p:nvPr/>
        </p:nvSpPr>
        <p:spPr>
          <a:xfrm>
            <a:off x="6704653" y="2749259"/>
            <a:ext cx="293412" cy="363079"/>
          </a:xfrm>
          <a:custGeom>
            <a:avLst/>
            <a:gdLst>
              <a:gd name="connsiteX0" fmla="*/ 371475 w 1600200"/>
              <a:gd name="connsiteY0" fmla="*/ 0 h 1857375"/>
              <a:gd name="connsiteX1" fmla="*/ 628650 w 1600200"/>
              <a:gd name="connsiteY1" fmla="*/ 523875 h 1857375"/>
              <a:gd name="connsiteX2" fmla="*/ 400050 w 1600200"/>
              <a:gd name="connsiteY2" fmla="*/ 561975 h 1857375"/>
              <a:gd name="connsiteX3" fmla="*/ 1019175 w 1600200"/>
              <a:gd name="connsiteY3" fmla="*/ 1438275 h 1857375"/>
              <a:gd name="connsiteX4" fmla="*/ 1219200 w 1600200"/>
              <a:gd name="connsiteY4" fmla="*/ 1238250 h 1857375"/>
              <a:gd name="connsiteX5" fmla="*/ 1600200 w 1600200"/>
              <a:gd name="connsiteY5" fmla="*/ 1666875 h 1857375"/>
              <a:gd name="connsiteX6" fmla="*/ 1038225 w 1600200"/>
              <a:gd name="connsiteY6" fmla="*/ 1857375 h 1857375"/>
              <a:gd name="connsiteX7" fmla="*/ 0 w 1600200"/>
              <a:gd name="connsiteY7" fmla="*/ 314325 h 1857375"/>
              <a:gd name="connsiteX8" fmla="*/ 371475 w 1600200"/>
              <a:gd name="connsiteY8" fmla="*/ 0 h 1857375"/>
              <a:gd name="connsiteX0" fmla="*/ 371475 w 1600200"/>
              <a:gd name="connsiteY0" fmla="*/ 0 h 1917951"/>
              <a:gd name="connsiteX1" fmla="*/ 628650 w 1600200"/>
              <a:gd name="connsiteY1" fmla="*/ 584451 h 1917951"/>
              <a:gd name="connsiteX2" fmla="*/ 400050 w 1600200"/>
              <a:gd name="connsiteY2" fmla="*/ 622551 h 1917951"/>
              <a:gd name="connsiteX3" fmla="*/ 1019175 w 1600200"/>
              <a:gd name="connsiteY3" fmla="*/ 1498851 h 1917951"/>
              <a:gd name="connsiteX4" fmla="*/ 1219200 w 1600200"/>
              <a:gd name="connsiteY4" fmla="*/ 1298826 h 1917951"/>
              <a:gd name="connsiteX5" fmla="*/ 1600200 w 1600200"/>
              <a:gd name="connsiteY5" fmla="*/ 1727451 h 1917951"/>
              <a:gd name="connsiteX6" fmla="*/ 1038225 w 1600200"/>
              <a:gd name="connsiteY6" fmla="*/ 1917951 h 1917951"/>
              <a:gd name="connsiteX7" fmla="*/ 0 w 1600200"/>
              <a:gd name="connsiteY7" fmla="*/ 374901 h 1917951"/>
              <a:gd name="connsiteX8" fmla="*/ 371475 w 1600200"/>
              <a:gd name="connsiteY8" fmla="*/ 0 h 1917951"/>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544 h 1919495"/>
              <a:gd name="connsiteX1" fmla="*/ 628650 w 1600200"/>
              <a:gd name="connsiteY1" fmla="*/ 585995 h 1919495"/>
              <a:gd name="connsiteX2" fmla="*/ 400050 w 1600200"/>
              <a:gd name="connsiteY2" fmla="*/ 624095 h 1919495"/>
              <a:gd name="connsiteX3" fmla="*/ 1019175 w 1600200"/>
              <a:gd name="connsiteY3" fmla="*/ 1500395 h 1919495"/>
              <a:gd name="connsiteX4" fmla="*/ 1219200 w 1600200"/>
              <a:gd name="connsiteY4" fmla="*/ 1300370 h 1919495"/>
              <a:gd name="connsiteX5" fmla="*/ 1600200 w 1600200"/>
              <a:gd name="connsiteY5" fmla="*/ 1728995 h 1919495"/>
              <a:gd name="connsiteX6" fmla="*/ 1038225 w 1600200"/>
              <a:gd name="connsiteY6" fmla="*/ 1919495 h 1919495"/>
              <a:gd name="connsiteX7" fmla="*/ 0 w 1600200"/>
              <a:gd name="connsiteY7" fmla="*/ 376445 h 1919495"/>
              <a:gd name="connsiteX8" fmla="*/ 371475 w 1600200"/>
              <a:gd name="connsiteY8" fmla="*/ 1544 h 1919495"/>
              <a:gd name="connsiteX0" fmla="*/ 371475 w 1600200"/>
              <a:gd name="connsiteY0" fmla="*/ 1487 h 1919438"/>
              <a:gd name="connsiteX1" fmla="*/ 568075 w 1600200"/>
              <a:gd name="connsiteY1" fmla="*/ 603245 h 1919438"/>
              <a:gd name="connsiteX2" fmla="*/ 400050 w 1600200"/>
              <a:gd name="connsiteY2" fmla="*/ 624038 h 1919438"/>
              <a:gd name="connsiteX3" fmla="*/ 1019175 w 1600200"/>
              <a:gd name="connsiteY3" fmla="*/ 1500338 h 1919438"/>
              <a:gd name="connsiteX4" fmla="*/ 1219200 w 1600200"/>
              <a:gd name="connsiteY4" fmla="*/ 1300313 h 1919438"/>
              <a:gd name="connsiteX5" fmla="*/ 1600200 w 1600200"/>
              <a:gd name="connsiteY5" fmla="*/ 1728938 h 1919438"/>
              <a:gd name="connsiteX6" fmla="*/ 1038225 w 1600200"/>
              <a:gd name="connsiteY6" fmla="*/ 1919438 h 1919438"/>
              <a:gd name="connsiteX7" fmla="*/ 0 w 1600200"/>
              <a:gd name="connsiteY7" fmla="*/ 376388 h 1919438"/>
              <a:gd name="connsiteX8" fmla="*/ 371475 w 1600200"/>
              <a:gd name="connsiteY8" fmla="*/ 1487 h 1919438"/>
              <a:gd name="connsiteX0" fmla="*/ 371475 w 1600200"/>
              <a:gd name="connsiteY0" fmla="*/ 1032 h 1918983"/>
              <a:gd name="connsiteX1" fmla="*/ 568075 w 1600200"/>
              <a:gd name="connsiteY1" fmla="*/ 602790 h 1918983"/>
              <a:gd name="connsiteX2" fmla="*/ 400050 w 1600200"/>
              <a:gd name="connsiteY2" fmla="*/ 623583 h 1918983"/>
              <a:gd name="connsiteX3" fmla="*/ 1019175 w 1600200"/>
              <a:gd name="connsiteY3" fmla="*/ 1499883 h 1918983"/>
              <a:gd name="connsiteX4" fmla="*/ 1219200 w 1600200"/>
              <a:gd name="connsiteY4" fmla="*/ 1299858 h 1918983"/>
              <a:gd name="connsiteX5" fmla="*/ 1600200 w 1600200"/>
              <a:gd name="connsiteY5" fmla="*/ 1728483 h 1918983"/>
              <a:gd name="connsiteX6" fmla="*/ 1038225 w 1600200"/>
              <a:gd name="connsiteY6" fmla="*/ 1918983 h 1918983"/>
              <a:gd name="connsiteX7" fmla="*/ 0 w 1600200"/>
              <a:gd name="connsiteY7" fmla="*/ 375933 h 1918983"/>
              <a:gd name="connsiteX8" fmla="*/ 371475 w 1600200"/>
              <a:gd name="connsiteY8" fmla="*/ 1032 h 1918983"/>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118 h 1919069"/>
              <a:gd name="connsiteX1" fmla="*/ 568075 w 1600200"/>
              <a:gd name="connsiteY1" fmla="*/ 602876 h 1919069"/>
              <a:gd name="connsiteX2" fmla="*/ 400050 w 1600200"/>
              <a:gd name="connsiteY2" fmla="*/ 623669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408703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59666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70138 w 1600200"/>
              <a:gd name="connsiteY3" fmla="*/ 1517276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0522 w 1600200"/>
              <a:gd name="connsiteY3" fmla="*/ 1534584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96099 w 1600200"/>
              <a:gd name="connsiteY3" fmla="*/ 1546122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588662"/>
              <a:gd name="connsiteY0" fmla="*/ 1118 h 1919069"/>
              <a:gd name="connsiteX1" fmla="*/ 568075 w 1588662"/>
              <a:gd name="connsiteY1" fmla="*/ 602876 h 1919069"/>
              <a:gd name="connsiteX2" fmla="*/ 374089 w 1588662"/>
              <a:gd name="connsiteY2" fmla="*/ 646744 h 1919069"/>
              <a:gd name="connsiteX3" fmla="*/ 987445 w 1588662"/>
              <a:gd name="connsiteY3" fmla="*/ 1528815 h 1919069"/>
              <a:gd name="connsiteX4" fmla="*/ 1173048 w 1588662"/>
              <a:gd name="connsiteY4" fmla="*/ 1311482 h 1919069"/>
              <a:gd name="connsiteX5" fmla="*/ 1588662 w 1588662"/>
              <a:gd name="connsiteY5" fmla="*/ 1699723 h 1919069"/>
              <a:gd name="connsiteX6" fmla="*/ 1038225 w 1588662"/>
              <a:gd name="connsiteY6" fmla="*/ 1919069 h 1919069"/>
              <a:gd name="connsiteX7" fmla="*/ 0 w 1588662"/>
              <a:gd name="connsiteY7" fmla="*/ 376019 h 1919069"/>
              <a:gd name="connsiteX8" fmla="*/ 371475 w 1588662"/>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46976"/>
              <a:gd name="connsiteX1" fmla="*/ 568075 w 1596260"/>
              <a:gd name="connsiteY1" fmla="*/ 602876 h 1946976"/>
              <a:gd name="connsiteX2" fmla="*/ 374089 w 1596260"/>
              <a:gd name="connsiteY2" fmla="*/ 646744 h 1946976"/>
              <a:gd name="connsiteX3" fmla="*/ 987445 w 1596260"/>
              <a:gd name="connsiteY3" fmla="*/ 1528815 h 1946976"/>
              <a:gd name="connsiteX4" fmla="*/ 1173048 w 1596260"/>
              <a:gd name="connsiteY4" fmla="*/ 1311482 h 1946976"/>
              <a:gd name="connsiteX5" fmla="*/ 1588662 w 1596260"/>
              <a:gd name="connsiteY5" fmla="*/ 1699723 h 1946976"/>
              <a:gd name="connsiteX6" fmla="*/ 1038225 w 1596260"/>
              <a:gd name="connsiteY6" fmla="*/ 1919069 h 1946976"/>
              <a:gd name="connsiteX7" fmla="*/ 0 w 1596260"/>
              <a:gd name="connsiteY7" fmla="*/ 376019 h 1946976"/>
              <a:gd name="connsiteX8" fmla="*/ 371475 w 1596260"/>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33976 w 1558761"/>
              <a:gd name="connsiteY0" fmla="*/ 1118 h 1946976"/>
              <a:gd name="connsiteX1" fmla="*/ 530576 w 1558761"/>
              <a:gd name="connsiteY1" fmla="*/ 602876 h 1946976"/>
              <a:gd name="connsiteX2" fmla="*/ 336590 w 1558761"/>
              <a:gd name="connsiteY2" fmla="*/ 646744 h 1946976"/>
              <a:gd name="connsiteX3" fmla="*/ 949946 w 1558761"/>
              <a:gd name="connsiteY3" fmla="*/ 1528815 h 1946976"/>
              <a:gd name="connsiteX4" fmla="*/ 1135549 w 1558761"/>
              <a:gd name="connsiteY4" fmla="*/ 1311482 h 1946976"/>
              <a:gd name="connsiteX5" fmla="*/ 1551163 w 1558761"/>
              <a:gd name="connsiteY5" fmla="*/ 1699723 h 1946976"/>
              <a:gd name="connsiteX6" fmla="*/ 1000726 w 1558761"/>
              <a:gd name="connsiteY6" fmla="*/ 1919069 h 1946976"/>
              <a:gd name="connsiteX7" fmla="*/ 0 w 1558761"/>
              <a:gd name="connsiteY7" fmla="*/ 390441 h 1946976"/>
              <a:gd name="connsiteX8" fmla="*/ 333976 w 1558761"/>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44260 w 1560662"/>
              <a:gd name="connsiteY2" fmla="*/ 655398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96 h 1946054"/>
              <a:gd name="connsiteX1" fmla="*/ 532477 w 1560662"/>
              <a:gd name="connsiteY1" fmla="*/ 601954 h 1946054"/>
              <a:gd name="connsiteX2" fmla="*/ 344260 w 1560662"/>
              <a:gd name="connsiteY2" fmla="*/ 654476 h 1946054"/>
              <a:gd name="connsiteX3" fmla="*/ 951847 w 1560662"/>
              <a:gd name="connsiteY3" fmla="*/ 1527893 h 1946054"/>
              <a:gd name="connsiteX4" fmla="*/ 1137450 w 1560662"/>
              <a:gd name="connsiteY4" fmla="*/ 1310560 h 1946054"/>
              <a:gd name="connsiteX5" fmla="*/ 1553064 w 1560662"/>
              <a:gd name="connsiteY5" fmla="*/ 1698801 h 1946054"/>
              <a:gd name="connsiteX6" fmla="*/ 1002627 w 1560662"/>
              <a:gd name="connsiteY6" fmla="*/ 1918147 h 1946054"/>
              <a:gd name="connsiteX7" fmla="*/ 1901 w 1560662"/>
              <a:gd name="connsiteY7" fmla="*/ 389519 h 1946054"/>
              <a:gd name="connsiteX8" fmla="*/ 335877 w 1560662"/>
              <a:gd name="connsiteY8" fmla="*/ 196 h 1946054"/>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5431" h="193712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9" name="Rectangle 36">
            <a:extLst>
              <a:ext uri="{FF2B5EF4-FFF2-40B4-BE49-F238E27FC236}">
                <a16:creationId xmlns:a16="http://schemas.microsoft.com/office/drawing/2014/main" id="{82B90944-9329-4844-9545-1C9D6D68716E}"/>
              </a:ext>
            </a:extLst>
          </p:cNvPr>
          <p:cNvSpPr/>
          <p:nvPr/>
        </p:nvSpPr>
        <p:spPr>
          <a:xfrm>
            <a:off x="4175657" y="3499408"/>
            <a:ext cx="411575" cy="344044"/>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0" name="Rounded Rectangle 27">
            <a:extLst>
              <a:ext uri="{FF2B5EF4-FFF2-40B4-BE49-F238E27FC236}">
                <a16:creationId xmlns:a16="http://schemas.microsoft.com/office/drawing/2014/main" id="{E820C506-1C0F-4E57-AAEC-060956BF0BBD}"/>
              </a:ext>
            </a:extLst>
          </p:cNvPr>
          <p:cNvSpPr/>
          <p:nvPr/>
        </p:nvSpPr>
        <p:spPr>
          <a:xfrm>
            <a:off x="6388738" y="1280390"/>
            <a:ext cx="425042" cy="326490"/>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1" name="Rounded Rectangle 7">
            <a:extLst>
              <a:ext uri="{FF2B5EF4-FFF2-40B4-BE49-F238E27FC236}">
                <a16:creationId xmlns:a16="http://schemas.microsoft.com/office/drawing/2014/main" id="{BC2938CE-820F-4EE2-86C6-E7FB24046788}"/>
              </a:ext>
            </a:extLst>
          </p:cNvPr>
          <p:cNvSpPr/>
          <p:nvPr/>
        </p:nvSpPr>
        <p:spPr>
          <a:xfrm>
            <a:off x="7049617" y="1257171"/>
            <a:ext cx="432135" cy="37292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2" name="Chord 15">
            <a:extLst>
              <a:ext uri="{FF2B5EF4-FFF2-40B4-BE49-F238E27FC236}">
                <a16:creationId xmlns:a16="http://schemas.microsoft.com/office/drawing/2014/main" id="{0CA7C9CA-3BB7-48B0-9477-374437415826}"/>
              </a:ext>
            </a:extLst>
          </p:cNvPr>
          <p:cNvSpPr/>
          <p:nvPr/>
        </p:nvSpPr>
        <p:spPr>
          <a:xfrm>
            <a:off x="8360600" y="1226562"/>
            <a:ext cx="199125" cy="434146"/>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3" name="Rectangle 16">
            <a:extLst>
              <a:ext uri="{FF2B5EF4-FFF2-40B4-BE49-F238E27FC236}">
                <a16:creationId xmlns:a16="http://schemas.microsoft.com/office/drawing/2014/main" id="{3E6B3888-414F-4E46-B784-F1592EF277D0}"/>
              </a:ext>
            </a:extLst>
          </p:cNvPr>
          <p:cNvSpPr/>
          <p:nvPr/>
        </p:nvSpPr>
        <p:spPr>
          <a:xfrm>
            <a:off x="4828013" y="3529428"/>
            <a:ext cx="432135" cy="284005"/>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4" name="Rounded Rectangle 6">
            <a:extLst>
              <a:ext uri="{FF2B5EF4-FFF2-40B4-BE49-F238E27FC236}">
                <a16:creationId xmlns:a16="http://schemas.microsoft.com/office/drawing/2014/main" id="{2224A3FC-733F-4E42-86D2-0DDEE48637EE}"/>
              </a:ext>
            </a:extLst>
          </p:cNvPr>
          <p:cNvSpPr/>
          <p:nvPr/>
        </p:nvSpPr>
        <p:spPr>
          <a:xfrm>
            <a:off x="4156229"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5" name="Rounded Rectangle 6">
            <a:extLst>
              <a:ext uri="{FF2B5EF4-FFF2-40B4-BE49-F238E27FC236}">
                <a16:creationId xmlns:a16="http://schemas.microsoft.com/office/drawing/2014/main" id="{2EA3FBAF-F2A6-40C8-A5F4-9DAD68102730}"/>
              </a:ext>
            </a:extLst>
          </p:cNvPr>
          <p:cNvSpPr/>
          <p:nvPr/>
        </p:nvSpPr>
        <p:spPr>
          <a:xfrm>
            <a:off x="4793335"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6" name="Rounded Rectangle 6">
            <a:extLst>
              <a:ext uri="{FF2B5EF4-FFF2-40B4-BE49-F238E27FC236}">
                <a16:creationId xmlns:a16="http://schemas.microsoft.com/office/drawing/2014/main" id="{CCA301E8-DB5F-452A-A1BE-FC5133D0A1A9}"/>
              </a:ext>
            </a:extLst>
          </p:cNvPr>
          <p:cNvSpPr/>
          <p:nvPr/>
        </p:nvSpPr>
        <p:spPr>
          <a:xfrm>
            <a:off x="5430441"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7" name="Rounded Rectangle 6">
            <a:extLst>
              <a:ext uri="{FF2B5EF4-FFF2-40B4-BE49-F238E27FC236}">
                <a16:creationId xmlns:a16="http://schemas.microsoft.com/office/drawing/2014/main" id="{1C25C4D5-02C3-4331-B13B-A49EA4AE51E2}"/>
              </a:ext>
            </a:extLst>
          </p:cNvPr>
          <p:cNvSpPr/>
          <p:nvPr/>
        </p:nvSpPr>
        <p:spPr>
          <a:xfrm>
            <a:off x="6067547"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240385" y="234376"/>
                </a:moveTo>
                <a:lnTo>
                  <a:pt x="2744441" y="234376"/>
                </a:lnTo>
                <a:lnTo>
                  <a:pt x="2744441" y="1314376"/>
                </a:lnTo>
                <a:lnTo>
                  <a:pt x="2240385" y="1314376"/>
                </a:ln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8" name="Teardrop 6">
            <a:extLst>
              <a:ext uri="{FF2B5EF4-FFF2-40B4-BE49-F238E27FC236}">
                <a16:creationId xmlns:a16="http://schemas.microsoft.com/office/drawing/2014/main" id="{6119D750-FEE4-44A2-972C-06D2CEC679D4}"/>
              </a:ext>
            </a:extLst>
          </p:cNvPr>
          <p:cNvSpPr/>
          <p:nvPr/>
        </p:nvSpPr>
        <p:spPr>
          <a:xfrm rot="8100000">
            <a:off x="8313590" y="2784226"/>
            <a:ext cx="293144" cy="293145"/>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9" name="Donut 24">
            <a:extLst>
              <a:ext uri="{FF2B5EF4-FFF2-40B4-BE49-F238E27FC236}">
                <a16:creationId xmlns:a16="http://schemas.microsoft.com/office/drawing/2014/main" id="{5B44E4E1-82F3-40AD-8D61-D77CE83DDC16}"/>
              </a:ext>
            </a:extLst>
          </p:cNvPr>
          <p:cNvSpPr/>
          <p:nvPr/>
        </p:nvSpPr>
        <p:spPr>
          <a:xfrm>
            <a:off x="4603191" y="1979686"/>
            <a:ext cx="433604" cy="43713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30" name="Chord 38">
            <a:extLst>
              <a:ext uri="{FF2B5EF4-FFF2-40B4-BE49-F238E27FC236}">
                <a16:creationId xmlns:a16="http://schemas.microsoft.com/office/drawing/2014/main" id="{E0D969DC-A7F5-42E7-8B10-24AC3A04E7F3}"/>
              </a:ext>
            </a:extLst>
          </p:cNvPr>
          <p:cNvSpPr/>
          <p:nvPr/>
        </p:nvSpPr>
        <p:spPr>
          <a:xfrm>
            <a:off x="5277177" y="1979317"/>
            <a:ext cx="340508" cy="437873"/>
          </a:xfrm>
          <a:custGeom>
            <a:avLst/>
            <a:gdLst/>
            <a:ahLst/>
            <a:cxnLst/>
            <a:rect l="l" t="t" r="r" b="b"/>
            <a:pathLst>
              <a:path w="2519554" h="3240000">
                <a:moveTo>
                  <a:pt x="1259778" y="0"/>
                </a:moveTo>
                <a:cubicBezTo>
                  <a:pt x="1299543" y="0"/>
                  <a:pt x="1331778" y="32235"/>
                  <a:pt x="1331778" y="72000"/>
                </a:cubicBezTo>
                <a:lnTo>
                  <a:pt x="1331778" y="292696"/>
                </a:lnTo>
                <a:cubicBezTo>
                  <a:pt x="1526887" y="301316"/>
                  <a:pt x="1719796" y="357828"/>
                  <a:pt x="1894309" y="459601"/>
                </a:cubicBezTo>
                <a:cubicBezTo>
                  <a:pt x="2284331" y="687055"/>
                  <a:pt x="2522839" y="1105809"/>
                  <a:pt x="2519520" y="1557297"/>
                </a:cubicBezTo>
                <a:lnTo>
                  <a:pt x="2509882" y="1557270"/>
                </a:lnTo>
                <a:cubicBezTo>
                  <a:pt x="2413806" y="1435449"/>
                  <a:pt x="2264527" y="1358626"/>
                  <a:pt x="2097304" y="1358626"/>
                </a:cubicBezTo>
                <a:cubicBezTo>
                  <a:pt x="1931567" y="1358626"/>
                  <a:pt x="1783455" y="1434091"/>
                  <a:pt x="1688484" y="1554913"/>
                </a:cubicBezTo>
                <a:lnTo>
                  <a:pt x="1657888" y="1554825"/>
                </a:lnTo>
                <a:cubicBezTo>
                  <a:pt x="1579123" y="1454657"/>
                  <a:pt x="1463823" y="1385682"/>
                  <a:pt x="1331778" y="1368008"/>
                </a:cubicBezTo>
                <a:lnTo>
                  <a:pt x="1331778" y="2507895"/>
                </a:lnTo>
                <a:lnTo>
                  <a:pt x="1356113" y="2507895"/>
                </a:lnTo>
                <a:lnTo>
                  <a:pt x="1356113" y="2868215"/>
                </a:lnTo>
                <a:lnTo>
                  <a:pt x="1353558" y="2868215"/>
                </a:lnTo>
                <a:cubicBezTo>
                  <a:pt x="1347515" y="3074779"/>
                  <a:pt x="1177830" y="3240000"/>
                  <a:pt x="969556" y="3240000"/>
                </a:cubicBezTo>
                <a:cubicBezTo>
                  <a:pt x="759529" y="3240000"/>
                  <a:pt x="588743" y="3071985"/>
                  <a:pt x="585029" y="2863014"/>
                </a:cubicBezTo>
                <a:cubicBezTo>
                  <a:pt x="584214" y="2861474"/>
                  <a:pt x="584183" y="2859896"/>
                  <a:pt x="584183" y="2858310"/>
                </a:cubicBezTo>
                <a:lnTo>
                  <a:pt x="584422" y="2856985"/>
                </a:lnTo>
                <a:cubicBezTo>
                  <a:pt x="584186" y="2856201"/>
                  <a:pt x="584184" y="2855415"/>
                  <a:pt x="584184" y="2854628"/>
                </a:cubicBezTo>
                <a:lnTo>
                  <a:pt x="584846" y="2854628"/>
                </a:lnTo>
                <a:cubicBezTo>
                  <a:pt x="585977" y="2797047"/>
                  <a:pt x="628115" y="2750982"/>
                  <a:pt x="679843" y="2750982"/>
                </a:cubicBezTo>
                <a:cubicBezTo>
                  <a:pt x="731571" y="2750982"/>
                  <a:pt x="773709" y="2797047"/>
                  <a:pt x="774841" y="2854628"/>
                </a:cubicBezTo>
                <a:lnTo>
                  <a:pt x="776870" y="2854628"/>
                </a:lnTo>
                <a:cubicBezTo>
                  <a:pt x="776870" y="2961046"/>
                  <a:pt x="863138" y="3047314"/>
                  <a:pt x="969556" y="3047314"/>
                </a:cubicBezTo>
                <a:cubicBezTo>
                  <a:pt x="1075974" y="3047314"/>
                  <a:pt x="1162242" y="2961046"/>
                  <a:pt x="1162242" y="2854628"/>
                </a:cubicBezTo>
                <a:lnTo>
                  <a:pt x="1163439" y="2854628"/>
                </a:lnTo>
                <a:lnTo>
                  <a:pt x="1163439" y="2507895"/>
                </a:lnTo>
                <a:lnTo>
                  <a:pt x="1187778" y="2507895"/>
                </a:lnTo>
                <a:lnTo>
                  <a:pt x="1187778" y="1365548"/>
                </a:lnTo>
                <a:cubicBezTo>
                  <a:pt x="1048083" y="1378241"/>
                  <a:pt x="925400" y="1448176"/>
                  <a:pt x="842602" y="1552487"/>
                </a:cubicBezTo>
                <a:lnTo>
                  <a:pt x="807450" y="1552386"/>
                </a:lnTo>
                <a:cubicBezTo>
                  <a:pt x="712615" y="1432960"/>
                  <a:pt x="565486" y="1358626"/>
                  <a:pt x="400996" y="1358626"/>
                </a:cubicBezTo>
                <a:cubicBezTo>
                  <a:pt x="240343" y="1358626"/>
                  <a:pt x="96251" y="1429532"/>
                  <a:pt x="0" y="1543232"/>
                </a:cubicBezTo>
                <a:cubicBezTo>
                  <a:pt x="1264" y="1094357"/>
                  <a:pt x="241710" y="680052"/>
                  <a:pt x="631054" y="455977"/>
                </a:cubicBezTo>
                <a:cubicBezTo>
                  <a:pt x="804121" y="356374"/>
                  <a:pt x="994908" y="301092"/>
                  <a:pt x="1187778" y="292721"/>
                </a:cubicBezTo>
                <a:lnTo>
                  <a:pt x="1187778" y="72000"/>
                </a:lnTo>
                <a:cubicBezTo>
                  <a:pt x="1187778" y="32235"/>
                  <a:pt x="1220013" y="0"/>
                  <a:pt x="12597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1" name="Heart 38">
            <a:extLst>
              <a:ext uri="{FF2B5EF4-FFF2-40B4-BE49-F238E27FC236}">
                <a16:creationId xmlns:a16="http://schemas.microsoft.com/office/drawing/2014/main" id="{A0A73A69-1AC1-437A-A1C5-ED55DC206632}"/>
              </a:ext>
            </a:extLst>
          </p:cNvPr>
          <p:cNvSpPr/>
          <p:nvPr/>
        </p:nvSpPr>
        <p:spPr>
          <a:xfrm>
            <a:off x="5770720" y="1252545"/>
            <a:ext cx="382181" cy="382181"/>
          </a:xfrm>
          <a:prstGeom prst="hear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2" name="Round Same Side Corner Rectangle 19">
            <a:extLst>
              <a:ext uri="{FF2B5EF4-FFF2-40B4-BE49-F238E27FC236}">
                <a16:creationId xmlns:a16="http://schemas.microsoft.com/office/drawing/2014/main" id="{8B91F0D4-6BB6-4966-B52A-BAE20103874C}"/>
              </a:ext>
            </a:extLst>
          </p:cNvPr>
          <p:cNvSpPr/>
          <p:nvPr/>
        </p:nvSpPr>
        <p:spPr>
          <a:xfrm>
            <a:off x="7782928" y="4184858"/>
            <a:ext cx="289093" cy="357183"/>
          </a:xfrm>
          <a:custGeom>
            <a:avLst/>
            <a:gdLst/>
            <a:ahLst/>
            <a:cxnLst/>
            <a:rect l="l" t="t" r="r" b="b"/>
            <a:pathLst>
              <a:path w="2600931" h="3213524">
                <a:moveTo>
                  <a:pt x="1304260" y="0"/>
                </a:moveTo>
                <a:cubicBezTo>
                  <a:pt x="1403671" y="0"/>
                  <a:pt x="1484260" y="80589"/>
                  <a:pt x="1484260" y="180000"/>
                </a:cubicBezTo>
                <a:lnTo>
                  <a:pt x="1484260" y="412061"/>
                </a:lnTo>
                <a:lnTo>
                  <a:pt x="2330931" y="412061"/>
                </a:lnTo>
                <a:lnTo>
                  <a:pt x="2600931" y="682061"/>
                </a:lnTo>
                <a:lnTo>
                  <a:pt x="2330931" y="952061"/>
                </a:lnTo>
                <a:lnTo>
                  <a:pt x="1484260" y="952061"/>
                </a:lnTo>
                <a:lnTo>
                  <a:pt x="1484260" y="1110244"/>
                </a:lnTo>
                <a:lnTo>
                  <a:pt x="2375646" y="1110244"/>
                </a:lnTo>
                <a:lnTo>
                  <a:pt x="2375646" y="1650244"/>
                </a:lnTo>
                <a:lnTo>
                  <a:pt x="1484260" y="1650244"/>
                </a:lnTo>
                <a:lnTo>
                  <a:pt x="1484260" y="3213524"/>
                </a:lnTo>
                <a:lnTo>
                  <a:pt x="1124260" y="3213524"/>
                </a:lnTo>
                <a:lnTo>
                  <a:pt x="1124260" y="1650244"/>
                </a:lnTo>
                <a:lnTo>
                  <a:pt x="270000" y="1650244"/>
                </a:lnTo>
                <a:lnTo>
                  <a:pt x="0" y="1380244"/>
                </a:lnTo>
                <a:lnTo>
                  <a:pt x="270000" y="1110244"/>
                </a:lnTo>
                <a:lnTo>
                  <a:pt x="1124260" y="1110244"/>
                </a:lnTo>
                <a:lnTo>
                  <a:pt x="1124260" y="952061"/>
                </a:lnTo>
                <a:lnTo>
                  <a:pt x="224931" y="952061"/>
                </a:lnTo>
                <a:lnTo>
                  <a:pt x="224931" y="412061"/>
                </a:lnTo>
                <a:lnTo>
                  <a:pt x="1124260" y="412061"/>
                </a:lnTo>
                <a:lnTo>
                  <a:pt x="1124260" y="180000"/>
                </a:lnTo>
                <a:cubicBezTo>
                  <a:pt x="1124260" y="80589"/>
                  <a:pt x="1204849" y="0"/>
                  <a:pt x="130426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3" name="Rectangle 23">
            <a:extLst>
              <a:ext uri="{FF2B5EF4-FFF2-40B4-BE49-F238E27FC236}">
                <a16:creationId xmlns:a16="http://schemas.microsoft.com/office/drawing/2014/main" id="{7812FF1F-56A4-43CA-8081-1E751D8F6205}"/>
              </a:ext>
            </a:extLst>
          </p:cNvPr>
          <p:cNvSpPr/>
          <p:nvPr/>
        </p:nvSpPr>
        <p:spPr>
          <a:xfrm>
            <a:off x="3527955" y="4223407"/>
            <a:ext cx="476152" cy="280084"/>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4" name="Oval 31">
            <a:extLst>
              <a:ext uri="{FF2B5EF4-FFF2-40B4-BE49-F238E27FC236}">
                <a16:creationId xmlns:a16="http://schemas.microsoft.com/office/drawing/2014/main" id="{26C56321-B246-44A2-AC11-72CB72CE4D1F}"/>
              </a:ext>
            </a:extLst>
          </p:cNvPr>
          <p:cNvSpPr/>
          <p:nvPr/>
        </p:nvSpPr>
        <p:spPr>
          <a:xfrm>
            <a:off x="6633502" y="4184654"/>
            <a:ext cx="354255" cy="357590"/>
          </a:xfrm>
          <a:custGeom>
            <a:avLst/>
            <a:gdLst/>
            <a:ahLst/>
            <a:cxn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5" name="Rectangle 23">
            <a:extLst>
              <a:ext uri="{FF2B5EF4-FFF2-40B4-BE49-F238E27FC236}">
                <a16:creationId xmlns:a16="http://schemas.microsoft.com/office/drawing/2014/main" id="{B1026914-0886-4F85-B292-6A9CF93D321C}"/>
              </a:ext>
            </a:extLst>
          </p:cNvPr>
          <p:cNvSpPr/>
          <p:nvPr/>
        </p:nvSpPr>
        <p:spPr>
          <a:xfrm>
            <a:off x="4736303" y="4206900"/>
            <a:ext cx="485828" cy="313098"/>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6" name="Oval 31">
            <a:extLst>
              <a:ext uri="{FF2B5EF4-FFF2-40B4-BE49-F238E27FC236}">
                <a16:creationId xmlns:a16="http://schemas.microsoft.com/office/drawing/2014/main" id="{9C5FD26C-24AD-4D61-B32E-04D61EBB4D47}"/>
              </a:ext>
            </a:extLst>
          </p:cNvPr>
          <p:cNvSpPr/>
          <p:nvPr/>
        </p:nvSpPr>
        <p:spPr>
          <a:xfrm>
            <a:off x="5421938" y="4162596"/>
            <a:ext cx="407177" cy="401707"/>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7" name="Teardrop 17">
            <a:extLst>
              <a:ext uri="{FF2B5EF4-FFF2-40B4-BE49-F238E27FC236}">
                <a16:creationId xmlns:a16="http://schemas.microsoft.com/office/drawing/2014/main" id="{314B9AF5-DE88-4459-A5D9-15E743D636D5}"/>
              </a:ext>
            </a:extLst>
          </p:cNvPr>
          <p:cNvSpPr/>
          <p:nvPr/>
        </p:nvSpPr>
        <p:spPr>
          <a:xfrm rot="18900000">
            <a:off x="4203914" y="4194545"/>
            <a:ext cx="332582" cy="337808"/>
          </a:xfrm>
          <a:custGeom>
            <a:avLst/>
            <a:gdLst/>
            <a:ahLst/>
            <a:cxnLst/>
            <a:rect l="l" t="t" r="r" b="b"/>
            <a:pathLst>
              <a:path w="2646489" h="2688071">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8" name="Rectangle 23">
            <a:extLst>
              <a:ext uri="{FF2B5EF4-FFF2-40B4-BE49-F238E27FC236}">
                <a16:creationId xmlns:a16="http://schemas.microsoft.com/office/drawing/2014/main" id="{859D0E20-1EC2-43EA-90D6-EBDCD1202968}"/>
              </a:ext>
            </a:extLst>
          </p:cNvPr>
          <p:cNvSpPr/>
          <p:nvPr/>
        </p:nvSpPr>
        <p:spPr>
          <a:xfrm>
            <a:off x="6028922" y="4159866"/>
            <a:ext cx="404773" cy="407167"/>
          </a:xfrm>
          <a:custGeom>
            <a:avLst/>
            <a:gdLst/>
            <a:ahLst/>
            <a:cxnLst/>
            <a:rect l="l" t="t" r="r" b="b"/>
            <a:pathLst>
              <a:path w="3220951" h="3240001">
                <a:moveTo>
                  <a:pt x="1308278" y="1367793"/>
                </a:moveTo>
                <a:cubicBezTo>
                  <a:pt x="1529714" y="1367793"/>
                  <a:pt x="1725574" y="1477302"/>
                  <a:pt x="1834882" y="1652053"/>
                </a:cubicBezTo>
                <a:cubicBezTo>
                  <a:pt x="1903747" y="1589160"/>
                  <a:pt x="1995954" y="1554818"/>
                  <a:pt x="2096186" y="1554818"/>
                </a:cubicBezTo>
                <a:cubicBezTo>
                  <a:pt x="2313867" y="1554818"/>
                  <a:pt x="2493715" y="1716803"/>
                  <a:pt x="2514185" y="1927821"/>
                </a:cubicBezTo>
                <a:cubicBezTo>
                  <a:pt x="2517944" y="1925558"/>
                  <a:pt x="2521751" y="1925524"/>
                  <a:pt x="2525567" y="1925524"/>
                </a:cubicBezTo>
                <a:cubicBezTo>
                  <a:pt x="2888547" y="1925524"/>
                  <a:pt x="3182805" y="2219782"/>
                  <a:pt x="3182805" y="2582762"/>
                </a:cubicBezTo>
                <a:cubicBezTo>
                  <a:pt x="3182805" y="2925484"/>
                  <a:pt x="2920478" y="3206940"/>
                  <a:pt x="2585635" y="3236968"/>
                </a:cubicBezTo>
                <a:lnTo>
                  <a:pt x="2585635" y="3240001"/>
                </a:lnTo>
                <a:lnTo>
                  <a:pt x="2525567" y="3240001"/>
                </a:lnTo>
                <a:lnTo>
                  <a:pt x="733485" y="3240001"/>
                </a:lnTo>
                <a:lnTo>
                  <a:pt x="733485" y="3235099"/>
                </a:lnTo>
                <a:cubicBezTo>
                  <a:pt x="708515" y="3238513"/>
                  <a:pt x="683051" y="3240001"/>
                  <a:pt x="657239" y="3240001"/>
                </a:cubicBezTo>
                <a:cubicBezTo>
                  <a:pt x="294258" y="3240001"/>
                  <a:pt x="0" y="2945743"/>
                  <a:pt x="0" y="2582762"/>
                </a:cubicBezTo>
                <a:cubicBezTo>
                  <a:pt x="0" y="2219782"/>
                  <a:pt x="294258" y="1925524"/>
                  <a:pt x="657239" y="1925524"/>
                </a:cubicBezTo>
                <a:lnTo>
                  <a:pt x="670588" y="1928221"/>
                </a:lnTo>
                <a:cubicBezTo>
                  <a:pt x="705989" y="1610200"/>
                  <a:pt x="978825" y="1367793"/>
                  <a:pt x="1308278" y="1367793"/>
                </a:cubicBezTo>
                <a:close/>
                <a:moveTo>
                  <a:pt x="1589786" y="0"/>
                </a:moveTo>
                <a:cubicBezTo>
                  <a:pt x="1520182" y="453314"/>
                  <a:pt x="1668069" y="912942"/>
                  <a:pt x="1988957" y="1240613"/>
                </a:cubicBezTo>
                <a:cubicBezTo>
                  <a:pt x="2309845" y="1568285"/>
                  <a:pt x="2766281" y="1725754"/>
                  <a:pt x="3220951" y="1665645"/>
                </a:cubicBezTo>
                <a:cubicBezTo>
                  <a:pt x="3108976" y="1775302"/>
                  <a:pt x="2980523" y="1857805"/>
                  <a:pt x="2843553" y="1912752"/>
                </a:cubicBezTo>
                <a:cubicBezTo>
                  <a:pt x="2756367" y="1866073"/>
                  <a:pt x="2656598" y="1841175"/>
                  <a:pt x="2551012" y="1841175"/>
                </a:cubicBezTo>
                <a:cubicBezTo>
                  <a:pt x="2547197" y="1841176"/>
                  <a:pt x="2543390" y="1841210"/>
                  <a:pt x="2539631" y="1843473"/>
                </a:cubicBezTo>
                <a:cubicBezTo>
                  <a:pt x="2519161" y="1632454"/>
                  <a:pt x="2339312" y="1470470"/>
                  <a:pt x="2121631" y="1470470"/>
                </a:cubicBezTo>
                <a:cubicBezTo>
                  <a:pt x="2021400" y="1470470"/>
                  <a:pt x="1929192" y="1504812"/>
                  <a:pt x="1860327" y="1567705"/>
                </a:cubicBezTo>
                <a:cubicBezTo>
                  <a:pt x="1751020" y="1392954"/>
                  <a:pt x="1555160" y="1283445"/>
                  <a:pt x="1333723" y="1283445"/>
                </a:cubicBezTo>
                <a:lnTo>
                  <a:pt x="1331160" y="1283679"/>
                </a:lnTo>
                <a:cubicBezTo>
                  <a:pt x="1150898" y="856385"/>
                  <a:pt x="1238290" y="344219"/>
                  <a:pt x="158978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9" name="Round Same Side Corner Rectangle 8">
            <a:extLst>
              <a:ext uri="{FF2B5EF4-FFF2-40B4-BE49-F238E27FC236}">
                <a16:creationId xmlns:a16="http://schemas.microsoft.com/office/drawing/2014/main" id="{7FB9404F-11F1-47A0-8563-DC43041BCD3F}"/>
              </a:ext>
            </a:extLst>
          </p:cNvPr>
          <p:cNvSpPr/>
          <p:nvPr/>
        </p:nvSpPr>
        <p:spPr>
          <a:xfrm>
            <a:off x="3677801" y="1211259"/>
            <a:ext cx="176460" cy="464752"/>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Round Same Side Corner Rectangle 20">
            <a:extLst>
              <a:ext uri="{FF2B5EF4-FFF2-40B4-BE49-F238E27FC236}">
                <a16:creationId xmlns:a16="http://schemas.microsoft.com/office/drawing/2014/main" id="{F3ABDEC1-A388-434D-BCC1-C05E064A99BA}"/>
              </a:ext>
            </a:extLst>
          </p:cNvPr>
          <p:cNvSpPr/>
          <p:nvPr/>
        </p:nvSpPr>
        <p:spPr>
          <a:xfrm rot="10800000">
            <a:off x="4090098" y="1209113"/>
            <a:ext cx="219879" cy="469045"/>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1" name="Donut 87">
            <a:extLst>
              <a:ext uri="{FF2B5EF4-FFF2-40B4-BE49-F238E27FC236}">
                <a16:creationId xmlns:a16="http://schemas.microsoft.com/office/drawing/2014/main" id="{0321902E-1D21-430A-A6C0-80D688D1BE82}"/>
              </a:ext>
            </a:extLst>
          </p:cNvPr>
          <p:cNvSpPr/>
          <p:nvPr/>
        </p:nvSpPr>
        <p:spPr>
          <a:xfrm>
            <a:off x="4545814" y="1274208"/>
            <a:ext cx="356471" cy="366339"/>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42" name="Donut 90">
            <a:extLst>
              <a:ext uri="{FF2B5EF4-FFF2-40B4-BE49-F238E27FC236}">
                <a16:creationId xmlns:a16="http://schemas.microsoft.com/office/drawing/2014/main" id="{10B678D6-75ED-43D8-83F4-6F685DA803CA}"/>
              </a:ext>
            </a:extLst>
          </p:cNvPr>
          <p:cNvSpPr/>
          <p:nvPr/>
        </p:nvSpPr>
        <p:spPr>
          <a:xfrm>
            <a:off x="5161285" y="1247479"/>
            <a:ext cx="373598" cy="381817"/>
          </a:xfrm>
          <a:custGeom>
            <a:avLst/>
            <a:gdLst/>
            <a:ahLst/>
            <a:cxnLst/>
            <a:rect l="l" t="t" r="r" b="b"/>
            <a:pathLst>
              <a:path w="373598" h="381817">
                <a:moveTo>
                  <a:pt x="229573" y="45391"/>
                </a:moveTo>
                <a:cubicBezTo>
                  <a:pt x="175099" y="45391"/>
                  <a:pt x="130939" y="89551"/>
                  <a:pt x="130939" y="144025"/>
                </a:cubicBezTo>
                <a:cubicBezTo>
                  <a:pt x="130939" y="198499"/>
                  <a:pt x="175099" y="242659"/>
                  <a:pt x="229573" y="242659"/>
                </a:cubicBezTo>
                <a:cubicBezTo>
                  <a:pt x="284047" y="242659"/>
                  <a:pt x="328207" y="198499"/>
                  <a:pt x="328207" y="144025"/>
                </a:cubicBezTo>
                <a:cubicBezTo>
                  <a:pt x="328207" y="89551"/>
                  <a:pt x="284047" y="45391"/>
                  <a:pt x="229573" y="45391"/>
                </a:cubicBezTo>
                <a:close/>
                <a:moveTo>
                  <a:pt x="229573" y="0"/>
                </a:moveTo>
                <a:cubicBezTo>
                  <a:pt x="309116" y="0"/>
                  <a:pt x="373598" y="64482"/>
                  <a:pt x="373598" y="144025"/>
                </a:cubicBezTo>
                <a:cubicBezTo>
                  <a:pt x="373598" y="223568"/>
                  <a:pt x="309116" y="288050"/>
                  <a:pt x="229573" y="288050"/>
                </a:cubicBezTo>
                <a:cubicBezTo>
                  <a:pt x="202172" y="288050"/>
                  <a:pt x="176558" y="280398"/>
                  <a:pt x="156060" y="264966"/>
                </a:cubicBezTo>
                <a:lnTo>
                  <a:pt x="128993" y="292033"/>
                </a:lnTo>
                <a:lnTo>
                  <a:pt x="160228" y="323268"/>
                </a:lnTo>
                <a:cubicBezTo>
                  <a:pt x="171055" y="334095"/>
                  <a:pt x="171055" y="351650"/>
                  <a:pt x="160228" y="362477"/>
                </a:cubicBezTo>
                <a:cubicBezTo>
                  <a:pt x="149401" y="373304"/>
                  <a:pt x="131846" y="373304"/>
                  <a:pt x="121019" y="362477"/>
                </a:cubicBezTo>
                <a:lnTo>
                  <a:pt x="89784" y="331242"/>
                </a:lnTo>
                <a:lnTo>
                  <a:pt x="39209" y="381817"/>
                </a:lnTo>
                <a:cubicBezTo>
                  <a:pt x="28381" y="392644"/>
                  <a:pt x="10827" y="392644"/>
                  <a:pt x="0" y="381817"/>
                </a:cubicBezTo>
                <a:cubicBezTo>
                  <a:pt x="-10828" y="370989"/>
                  <a:pt x="-10828" y="353435"/>
                  <a:pt x="0" y="342608"/>
                </a:cubicBezTo>
                <a:lnTo>
                  <a:pt x="50575" y="292033"/>
                </a:lnTo>
                <a:lnTo>
                  <a:pt x="16166" y="257624"/>
                </a:lnTo>
                <a:cubicBezTo>
                  <a:pt x="5339" y="246797"/>
                  <a:pt x="5339" y="229242"/>
                  <a:pt x="16166" y="218415"/>
                </a:cubicBezTo>
                <a:cubicBezTo>
                  <a:pt x="26993" y="207588"/>
                  <a:pt x="44548" y="207588"/>
                  <a:pt x="55375" y="218415"/>
                </a:cubicBezTo>
                <a:lnTo>
                  <a:pt x="89784" y="252824"/>
                </a:lnTo>
                <a:lnTo>
                  <a:pt x="115252" y="227356"/>
                </a:lnTo>
                <a:cubicBezTo>
                  <a:pt x="95803" y="205073"/>
                  <a:pt x="85548" y="175747"/>
                  <a:pt x="85548" y="144025"/>
                </a:cubicBezTo>
                <a:cubicBezTo>
                  <a:pt x="85548" y="64482"/>
                  <a:pt x="150030" y="0"/>
                  <a:pt x="22957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43" name="Oval 6">
            <a:extLst>
              <a:ext uri="{FF2B5EF4-FFF2-40B4-BE49-F238E27FC236}">
                <a16:creationId xmlns:a16="http://schemas.microsoft.com/office/drawing/2014/main" id="{E81823D3-DD03-43C0-B0BF-A3D3E82C9891}"/>
              </a:ext>
            </a:extLst>
          </p:cNvPr>
          <p:cNvSpPr/>
          <p:nvPr/>
        </p:nvSpPr>
        <p:spPr>
          <a:xfrm>
            <a:off x="5858067" y="2021781"/>
            <a:ext cx="356681" cy="352945"/>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4" name="Block Arc 25">
            <a:extLst>
              <a:ext uri="{FF2B5EF4-FFF2-40B4-BE49-F238E27FC236}">
                <a16:creationId xmlns:a16="http://schemas.microsoft.com/office/drawing/2014/main" id="{F1B562C8-546C-4635-93DF-A2B1585EF664}"/>
              </a:ext>
            </a:extLst>
          </p:cNvPr>
          <p:cNvSpPr/>
          <p:nvPr/>
        </p:nvSpPr>
        <p:spPr>
          <a:xfrm>
            <a:off x="4117415" y="2020993"/>
            <a:ext cx="245394" cy="354521"/>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45" name="Block Arc 31">
            <a:extLst>
              <a:ext uri="{FF2B5EF4-FFF2-40B4-BE49-F238E27FC236}">
                <a16:creationId xmlns:a16="http://schemas.microsoft.com/office/drawing/2014/main" id="{36E65D72-AF58-4A49-AE61-A9B17200B43E}"/>
              </a:ext>
            </a:extLst>
          </p:cNvPr>
          <p:cNvSpPr/>
          <p:nvPr/>
        </p:nvSpPr>
        <p:spPr>
          <a:xfrm>
            <a:off x="6455130" y="2020993"/>
            <a:ext cx="320167" cy="354521"/>
          </a:xfrm>
          <a:custGeom>
            <a:avLst/>
            <a:gdLst/>
            <a:ahLst/>
            <a:cxnLst/>
            <a:rect l="l" t="t" r="r" b="b"/>
            <a:pathLst>
              <a:path w="2890784" h="3200962">
                <a:moveTo>
                  <a:pt x="1107828" y="2097026"/>
                </a:moveTo>
                <a:cubicBezTo>
                  <a:pt x="1025313" y="2097026"/>
                  <a:pt x="958422" y="2163918"/>
                  <a:pt x="958422" y="2246432"/>
                </a:cubicBezTo>
                <a:cubicBezTo>
                  <a:pt x="958422" y="2302715"/>
                  <a:pt x="989545" y="2351730"/>
                  <a:pt x="1036589" y="2375275"/>
                </a:cubicBezTo>
                <a:lnTo>
                  <a:pt x="985421" y="2684898"/>
                </a:lnTo>
                <a:lnTo>
                  <a:pt x="1230235" y="2684898"/>
                </a:lnTo>
                <a:lnTo>
                  <a:pt x="1179067" y="2375275"/>
                </a:lnTo>
                <a:cubicBezTo>
                  <a:pt x="1226111" y="2351730"/>
                  <a:pt x="1257233" y="2302715"/>
                  <a:pt x="1257233" y="2246432"/>
                </a:cubicBezTo>
                <a:cubicBezTo>
                  <a:pt x="1257233" y="2163918"/>
                  <a:pt x="1190342" y="2097026"/>
                  <a:pt x="1107828" y="2097026"/>
                </a:cubicBezTo>
                <a:close/>
                <a:moveTo>
                  <a:pt x="2199259" y="56"/>
                </a:moveTo>
                <a:cubicBezTo>
                  <a:pt x="2572924" y="-4720"/>
                  <a:pt x="2881009" y="291773"/>
                  <a:pt x="2890561" y="665346"/>
                </a:cubicBezTo>
                <a:lnTo>
                  <a:pt x="2843000" y="666562"/>
                </a:lnTo>
                <a:lnTo>
                  <a:pt x="2890784" y="666562"/>
                </a:lnTo>
                <a:lnTo>
                  <a:pt x="2890784" y="1580962"/>
                </a:lnTo>
                <a:lnTo>
                  <a:pt x="2625345" y="1580962"/>
                </a:lnTo>
                <a:lnTo>
                  <a:pt x="2625345" y="672127"/>
                </a:lnTo>
                <a:lnTo>
                  <a:pt x="2623811" y="672166"/>
                </a:lnTo>
                <a:cubicBezTo>
                  <a:pt x="2617992" y="444585"/>
                  <a:pt x="2430306" y="263961"/>
                  <a:pt x="2202670" y="266871"/>
                </a:cubicBezTo>
                <a:cubicBezTo>
                  <a:pt x="1975033" y="269781"/>
                  <a:pt x="1792025" y="455143"/>
                  <a:pt x="1792025" y="682798"/>
                </a:cubicBezTo>
                <a:lnTo>
                  <a:pt x="1790626" y="682798"/>
                </a:lnTo>
                <a:lnTo>
                  <a:pt x="1790626"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1525187" y="1580962"/>
                </a:lnTo>
                <a:lnTo>
                  <a:pt x="1525187" y="676764"/>
                </a:lnTo>
                <a:lnTo>
                  <a:pt x="1525791" y="676764"/>
                </a:lnTo>
                <a:cubicBezTo>
                  <a:pt x="1528430" y="305830"/>
                  <a:pt x="1827609" y="4806"/>
                  <a:pt x="2199259"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46" name="Freeform 53">
            <a:extLst>
              <a:ext uri="{FF2B5EF4-FFF2-40B4-BE49-F238E27FC236}">
                <a16:creationId xmlns:a16="http://schemas.microsoft.com/office/drawing/2014/main" id="{29A676D8-F540-43A7-BE35-4CE6865608DA}"/>
              </a:ext>
            </a:extLst>
          </p:cNvPr>
          <p:cNvSpPr/>
          <p:nvPr/>
        </p:nvSpPr>
        <p:spPr>
          <a:xfrm>
            <a:off x="7662840" y="2018386"/>
            <a:ext cx="350856" cy="359735"/>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7" name="Block Arc 10">
            <a:extLst>
              <a:ext uri="{FF2B5EF4-FFF2-40B4-BE49-F238E27FC236}">
                <a16:creationId xmlns:a16="http://schemas.microsoft.com/office/drawing/2014/main" id="{065A6887-7496-46B4-A4B0-C7CF23D58F15}"/>
              </a:ext>
            </a:extLst>
          </p:cNvPr>
          <p:cNvSpPr/>
          <p:nvPr/>
        </p:nvSpPr>
        <p:spPr>
          <a:xfrm>
            <a:off x="8244408" y="3525290"/>
            <a:ext cx="431509" cy="292281"/>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48" name="Freeform 55">
            <a:extLst>
              <a:ext uri="{FF2B5EF4-FFF2-40B4-BE49-F238E27FC236}">
                <a16:creationId xmlns:a16="http://schemas.microsoft.com/office/drawing/2014/main" id="{28382F2D-287E-43AC-B44E-7E7CF9437140}"/>
              </a:ext>
            </a:extLst>
          </p:cNvPr>
          <p:cNvSpPr/>
          <p:nvPr/>
        </p:nvSpPr>
        <p:spPr>
          <a:xfrm>
            <a:off x="3655029" y="1926261"/>
            <a:ext cx="222004" cy="543985"/>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9" name="Round Same Side Corner Rectangle 36">
            <a:extLst>
              <a:ext uri="{FF2B5EF4-FFF2-40B4-BE49-F238E27FC236}">
                <a16:creationId xmlns:a16="http://schemas.microsoft.com/office/drawing/2014/main" id="{25AEC090-FF0F-438A-A9A4-086E31CEA9B7}"/>
              </a:ext>
            </a:extLst>
          </p:cNvPr>
          <p:cNvSpPr/>
          <p:nvPr/>
        </p:nvSpPr>
        <p:spPr>
          <a:xfrm>
            <a:off x="7015679" y="2037450"/>
            <a:ext cx="406779" cy="321606"/>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0" name="Oval 21">
            <a:extLst>
              <a:ext uri="{FF2B5EF4-FFF2-40B4-BE49-F238E27FC236}">
                <a16:creationId xmlns:a16="http://schemas.microsoft.com/office/drawing/2014/main" id="{AE3E6383-0999-4C5B-B0AE-9520B05E4410}"/>
              </a:ext>
            </a:extLst>
          </p:cNvPr>
          <p:cNvSpPr>
            <a:spLocks noChangeAspect="1"/>
          </p:cNvSpPr>
          <p:nvPr/>
        </p:nvSpPr>
        <p:spPr>
          <a:xfrm>
            <a:off x="5500929" y="3502585"/>
            <a:ext cx="334893" cy="33769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51" name="Oval 32">
            <a:extLst>
              <a:ext uri="{FF2B5EF4-FFF2-40B4-BE49-F238E27FC236}">
                <a16:creationId xmlns:a16="http://schemas.microsoft.com/office/drawing/2014/main" id="{9CFC463E-71A8-44CE-B0FD-A10E0AD45D86}"/>
              </a:ext>
            </a:extLst>
          </p:cNvPr>
          <p:cNvSpPr/>
          <p:nvPr/>
        </p:nvSpPr>
        <p:spPr>
          <a:xfrm>
            <a:off x="7084921" y="3479620"/>
            <a:ext cx="318881" cy="383620"/>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3851709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Fully Editable Icon Sets : C</a:t>
            </a:r>
            <a:endParaRPr lang="ko-KR" altLang="en-US" dirty="0"/>
          </a:p>
        </p:txBody>
      </p:sp>
      <p:sp>
        <p:nvSpPr>
          <p:cNvPr id="75" name="Freeform 47">
            <a:extLst>
              <a:ext uri="{FF2B5EF4-FFF2-40B4-BE49-F238E27FC236}">
                <a16:creationId xmlns:a16="http://schemas.microsoft.com/office/drawing/2014/main" id="{05345AAD-0E66-4C49-BB58-6681354CA080}"/>
              </a:ext>
            </a:extLst>
          </p:cNvPr>
          <p:cNvSpPr>
            <a:spLocks noChangeAspect="1"/>
          </p:cNvSpPr>
          <p:nvPr/>
        </p:nvSpPr>
        <p:spPr>
          <a:xfrm>
            <a:off x="3706960" y="1353413"/>
            <a:ext cx="360219" cy="360000"/>
          </a:xfrm>
          <a:custGeom>
            <a:avLst/>
            <a:gdLst>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5619 w 1901727"/>
              <a:gd name="connsiteY10" fmla="*/ 633909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71474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858302 w 2014192"/>
              <a:gd name="connsiteY0" fmla="*/ 0 h 1958316"/>
              <a:gd name="connsiteX1" fmla="*/ 858302 w 2014192"/>
              <a:gd name="connsiteY1" fmla="*/ 0 h 1958316"/>
              <a:gd name="connsiteX2" fmla="*/ 1093914 w 2014192"/>
              <a:gd name="connsiteY2" fmla="*/ 5610 h 1958316"/>
              <a:gd name="connsiteX3" fmla="*/ 1088304 w 2014192"/>
              <a:gd name="connsiteY3" fmla="*/ 493664 h 1958316"/>
              <a:gd name="connsiteX4" fmla="*/ 1222940 w 2014192"/>
              <a:gd name="connsiteY4" fmla="*/ 572201 h 1958316"/>
              <a:gd name="connsiteX5" fmla="*/ 1419283 w 2014192"/>
              <a:gd name="connsiteY5" fmla="*/ 375858 h 1958316"/>
              <a:gd name="connsiteX6" fmla="*/ 1969045 w 2014192"/>
              <a:gd name="connsiteY6" fmla="*/ 1924167 h 1958316"/>
              <a:gd name="connsiteX7" fmla="*/ 1121962 w 2014192"/>
              <a:gd name="connsiteY7" fmla="*/ 1486600 h 1958316"/>
              <a:gd name="connsiteX8" fmla="*/ 1105134 w 2014192"/>
              <a:gd name="connsiteY8" fmla="*/ 1144403 h 1958316"/>
              <a:gd name="connsiteX9" fmla="*/ 1155622 w 2014192"/>
              <a:gd name="connsiteY9" fmla="*/ 757325 h 1958316"/>
              <a:gd name="connsiteX10" fmla="*/ 987327 w 2014192"/>
              <a:gd name="connsiteY10" fmla="*/ 611470 h 1958316"/>
              <a:gd name="connsiteX11" fmla="*/ 796594 w 2014192"/>
              <a:gd name="connsiteY11" fmla="*/ 751715 h 1958316"/>
              <a:gd name="connsiteX12" fmla="*/ 807813 w 2014192"/>
              <a:gd name="connsiteY12" fmla="*/ 1161232 h 1958316"/>
              <a:gd name="connsiteX13" fmla="*/ 852692 w 2014192"/>
              <a:gd name="connsiteY13" fmla="*/ 1509040 h 1958316"/>
              <a:gd name="connsiteX14" fmla="*/ 0 w 2014192"/>
              <a:gd name="connsiteY14" fmla="*/ 1952216 h 1958316"/>
              <a:gd name="connsiteX15" fmla="*/ 488054 w 2014192"/>
              <a:gd name="connsiteY15" fmla="*/ 375858 h 1958316"/>
              <a:gd name="connsiteX16" fmla="*/ 718056 w 2014192"/>
              <a:gd name="connsiteY16" fmla="*/ 611470 h 1958316"/>
              <a:gd name="connsiteX17" fmla="*/ 880741 w 2014192"/>
              <a:gd name="connsiteY17" fmla="*/ 499274 h 1958316"/>
              <a:gd name="connsiteX18" fmla="*/ 858302 w 2014192"/>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7994 w 2103393"/>
              <a:gd name="connsiteY8" fmla="*/ 1194891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2384 w 2103393"/>
              <a:gd name="connsiteY8" fmla="*/ 117806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3064"/>
              <a:gd name="connsiteX1" fmla="*/ 947503 w 2103393"/>
              <a:gd name="connsiteY1" fmla="*/ 0 h 1963064"/>
              <a:gd name="connsiteX2" fmla="*/ 1183115 w 2103393"/>
              <a:gd name="connsiteY2" fmla="*/ 5610 h 1963064"/>
              <a:gd name="connsiteX3" fmla="*/ 1177505 w 2103393"/>
              <a:gd name="connsiteY3" fmla="*/ 493664 h 1963064"/>
              <a:gd name="connsiteX4" fmla="*/ 1312141 w 2103393"/>
              <a:gd name="connsiteY4" fmla="*/ 572201 h 1963064"/>
              <a:gd name="connsiteX5" fmla="*/ 1508484 w 2103393"/>
              <a:gd name="connsiteY5" fmla="*/ 375858 h 1963064"/>
              <a:gd name="connsiteX6" fmla="*/ 2058246 w 2103393"/>
              <a:gd name="connsiteY6" fmla="*/ 1924167 h 1963064"/>
              <a:gd name="connsiteX7" fmla="*/ 1244822 w 2103393"/>
              <a:gd name="connsiteY7" fmla="*/ 1514649 h 1963064"/>
              <a:gd name="connsiteX8" fmla="*/ 1205554 w 2103393"/>
              <a:gd name="connsiteY8" fmla="*/ 1200502 h 1963064"/>
              <a:gd name="connsiteX9" fmla="*/ 1244823 w 2103393"/>
              <a:gd name="connsiteY9" fmla="*/ 757325 h 1963064"/>
              <a:gd name="connsiteX10" fmla="*/ 1076528 w 2103393"/>
              <a:gd name="connsiteY10" fmla="*/ 611470 h 1963064"/>
              <a:gd name="connsiteX11" fmla="*/ 885795 w 2103393"/>
              <a:gd name="connsiteY11" fmla="*/ 751715 h 1963064"/>
              <a:gd name="connsiteX12" fmla="*/ 919453 w 2103393"/>
              <a:gd name="connsiteY12" fmla="*/ 1189281 h 1963064"/>
              <a:gd name="connsiteX13" fmla="*/ 891405 w 2103393"/>
              <a:gd name="connsiteY13" fmla="*/ 1509040 h 1963064"/>
              <a:gd name="connsiteX14" fmla="*/ 89201 w 2103393"/>
              <a:gd name="connsiteY14" fmla="*/ 1952216 h 1963064"/>
              <a:gd name="connsiteX15" fmla="*/ 577255 w 2103393"/>
              <a:gd name="connsiteY15" fmla="*/ 375858 h 1963064"/>
              <a:gd name="connsiteX16" fmla="*/ 807257 w 2103393"/>
              <a:gd name="connsiteY16" fmla="*/ 611470 h 1963064"/>
              <a:gd name="connsiteX17" fmla="*/ 969942 w 2103393"/>
              <a:gd name="connsiteY17" fmla="*/ 499274 h 1963064"/>
              <a:gd name="connsiteX18" fmla="*/ 947503 w 2103393"/>
              <a:gd name="connsiteY18" fmla="*/ 0 h 1963064"/>
              <a:gd name="connsiteX0" fmla="*/ 947503 w 2103393"/>
              <a:gd name="connsiteY0" fmla="*/ 0 h 1964995"/>
              <a:gd name="connsiteX1" fmla="*/ 947503 w 2103393"/>
              <a:gd name="connsiteY1" fmla="*/ 0 h 1964995"/>
              <a:gd name="connsiteX2" fmla="*/ 1183115 w 2103393"/>
              <a:gd name="connsiteY2" fmla="*/ 5610 h 1964995"/>
              <a:gd name="connsiteX3" fmla="*/ 1177505 w 2103393"/>
              <a:gd name="connsiteY3" fmla="*/ 493664 h 1964995"/>
              <a:gd name="connsiteX4" fmla="*/ 1312141 w 2103393"/>
              <a:gd name="connsiteY4" fmla="*/ 572201 h 1964995"/>
              <a:gd name="connsiteX5" fmla="*/ 1508484 w 2103393"/>
              <a:gd name="connsiteY5" fmla="*/ 375858 h 1964995"/>
              <a:gd name="connsiteX6" fmla="*/ 2058246 w 2103393"/>
              <a:gd name="connsiteY6" fmla="*/ 1924167 h 1964995"/>
              <a:gd name="connsiteX7" fmla="*/ 1244822 w 2103393"/>
              <a:gd name="connsiteY7" fmla="*/ 1514649 h 1964995"/>
              <a:gd name="connsiteX8" fmla="*/ 1205554 w 2103393"/>
              <a:gd name="connsiteY8" fmla="*/ 1200502 h 1964995"/>
              <a:gd name="connsiteX9" fmla="*/ 1244823 w 2103393"/>
              <a:gd name="connsiteY9" fmla="*/ 757325 h 1964995"/>
              <a:gd name="connsiteX10" fmla="*/ 1076528 w 2103393"/>
              <a:gd name="connsiteY10" fmla="*/ 611470 h 1964995"/>
              <a:gd name="connsiteX11" fmla="*/ 885795 w 2103393"/>
              <a:gd name="connsiteY11" fmla="*/ 751715 h 1964995"/>
              <a:gd name="connsiteX12" fmla="*/ 919453 w 2103393"/>
              <a:gd name="connsiteY12" fmla="*/ 1189281 h 1964995"/>
              <a:gd name="connsiteX13" fmla="*/ 891405 w 2103393"/>
              <a:gd name="connsiteY13" fmla="*/ 1509040 h 1964995"/>
              <a:gd name="connsiteX14" fmla="*/ 89201 w 2103393"/>
              <a:gd name="connsiteY14" fmla="*/ 1952216 h 1964995"/>
              <a:gd name="connsiteX15" fmla="*/ 577255 w 2103393"/>
              <a:gd name="connsiteY15" fmla="*/ 375858 h 1964995"/>
              <a:gd name="connsiteX16" fmla="*/ 807257 w 2103393"/>
              <a:gd name="connsiteY16" fmla="*/ 611470 h 1964995"/>
              <a:gd name="connsiteX17" fmla="*/ 969942 w 2103393"/>
              <a:gd name="connsiteY17" fmla="*/ 499274 h 1964995"/>
              <a:gd name="connsiteX18" fmla="*/ 947503 w 2103393"/>
              <a:gd name="connsiteY18" fmla="*/ 0 h 1964995"/>
              <a:gd name="connsiteX0" fmla="*/ 947503 w 2103393"/>
              <a:gd name="connsiteY0" fmla="*/ 13781 h 1978776"/>
              <a:gd name="connsiteX1" fmla="*/ 947503 w 2103393"/>
              <a:gd name="connsiteY1" fmla="*/ 13781 h 1978776"/>
              <a:gd name="connsiteX2" fmla="*/ 1183115 w 2103393"/>
              <a:gd name="connsiteY2" fmla="*/ 19391 h 1978776"/>
              <a:gd name="connsiteX3" fmla="*/ 1177505 w 2103393"/>
              <a:gd name="connsiteY3" fmla="*/ 507445 h 1978776"/>
              <a:gd name="connsiteX4" fmla="*/ 1312141 w 2103393"/>
              <a:gd name="connsiteY4" fmla="*/ 585982 h 1978776"/>
              <a:gd name="connsiteX5" fmla="*/ 1508484 w 2103393"/>
              <a:gd name="connsiteY5" fmla="*/ 389639 h 1978776"/>
              <a:gd name="connsiteX6" fmla="*/ 2058246 w 2103393"/>
              <a:gd name="connsiteY6" fmla="*/ 1937948 h 1978776"/>
              <a:gd name="connsiteX7" fmla="*/ 1244822 w 2103393"/>
              <a:gd name="connsiteY7" fmla="*/ 1528430 h 1978776"/>
              <a:gd name="connsiteX8" fmla="*/ 1205554 w 2103393"/>
              <a:gd name="connsiteY8" fmla="*/ 1214283 h 1978776"/>
              <a:gd name="connsiteX9" fmla="*/ 1244823 w 2103393"/>
              <a:gd name="connsiteY9" fmla="*/ 771106 h 1978776"/>
              <a:gd name="connsiteX10" fmla="*/ 1076528 w 2103393"/>
              <a:gd name="connsiteY10" fmla="*/ 625251 h 1978776"/>
              <a:gd name="connsiteX11" fmla="*/ 885795 w 2103393"/>
              <a:gd name="connsiteY11" fmla="*/ 765496 h 1978776"/>
              <a:gd name="connsiteX12" fmla="*/ 919453 w 2103393"/>
              <a:gd name="connsiteY12" fmla="*/ 1203062 h 1978776"/>
              <a:gd name="connsiteX13" fmla="*/ 891405 w 2103393"/>
              <a:gd name="connsiteY13" fmla="*/ 1522821 h 1978776"/>
              <a:gd name="connsiteX14" fmla="*/ 89201 w 2103393"/>
              <a:gd name="connsiteY14" fmla="*/ 1965997 h 1978776"/>
              <a:gd name="connsiteX15" fmla="*/ 577255 w 2103393"/>
              <a:gd name="connsiteY15" fmla="*/ 389639 h 1978776"/>
              <a:gd name="connsiteX16" fmla="*/ 807257 w 2103393"/>
              <a:gd name="connsiteY16" fmla="*/ 625251 h 1978776"/>
              <a:gd name="connsiteX17" fmla="*/ 969942 w 2103393"/>
              <a:gd name="connsiteY17" fmla="*/ 513055 h 1978776"/>
              <a:gd name="connsiteX18" fmla="*/ 947503 w 2103393"/>
              <a:gd name="connsiteY18" fmla="*/ 13781 h 1978776"/>
              <a:gd name="connsiteX0" fmla="*/ 964333 w 2103393"/>
              <a:gd name="connsiteY0" fmla="*/ 55026 h 1980752"/>
              <a:gd name="connsiteX1" fmla="*/ 947503 w 2103393"/>
              <a:gd name="connsiteY1" fmla="*/ 15757 h 1980752"/>
              <a:gd name="connsiteX2" fmla="*/ 1183115 w 2103393"/>
              <a:gd name="connsiteY2" fmla="*/ 21367 h 1980752"/>
              <a:gd name="connsiteX3" fmla="*/ 1177505 w 2103393"/>
              <a:gd name="connsiteY3" fmla="*/ 509421 h 1980752"/>
              <a:gd name="connsiteX4" fmla="*/ 1312141 w 2103393"/>
              <a:gd name="connsiteY4" fmla="*/ 587958 h 1980752"/>
              <a:gd name="connsiteX5" fmla="*/ 1508484 w 2103393"/>
              <a:gd name="connsiteY5" fmla="*/ 391615 h 1980752"/>
              <a:gd name="connsiteX6" fmla="*/ 2058246 w 2103393"/>
              <a:gd name="connsiteY6" fmla="*/ 1939924 h 1980752"/>
              <a:gd name="connsiteX7" fmla="*/ 1244822 w 2103393"/>
              <a:gd name="connsiteY7" fmla="*/ 1530406 h 1980752"/>
              <a:gd name="connsiteX8" fmla="*/ 1205554 w 2103393"/>
              <a:gd name="connsiteY8" fmla="*/ 1216259 h 1980752"/>
              <a:gd name="connsiteX9" fmla="*/ 1244823 w 2103393"/>
              <a:gd name="connsiteY9" fmla="*/ 773082 h 1980752"/>
              <a:gd name="connsiteX10" fmla="*/ 1076528 w 2103393"/>
              <a:gd name="connsiteY10" fmla="*/ 627227 h 1980752"/>
              <a:gd name="connsiteX11" fmla="*/ 885795 w 2103393"/>
              <a:gd name="connsiteY11" fmla="*/ 767472 h 1980752"/>
              <a:gd name="connsiteX12" fmla="*/ 919453 w 2103393"/>
              <a:gd name="connsiteY12" fmla="*/ 1205038 h 1980752"/>
              <a:gd name="connsiteX13" fmla="*/ 891405 w 2103393"/>
              <a:gd name="connsiteY13" fmla="*/ 1524797 h 1980752"/>
              <a:gd name="connsiteX14" fmla="*/ 89201 w 2103393"/>
              <a:gd name="connsiteY14" fmla="*/ 1967973 h 1980752"/>
              <a:gd name="connsiteX15" fmla="*/ 577255 w 2103393"/>
              <a:gd name="connsiteY15" fmla="*/ 391615 h 1980752"/>
              <a:gd name="connsiteX16" fmla="*/ 807257 w 2103393"/>
              <a:gd name="connsiteY16" fmla="*/ 627227 h 1980752"/>
              <a:gd name="connsiteX17" fmla="*/ 969942 w 2103393"/>
              <a:gd name="connsiteY17" fmla="*/ 515031 h 1980752"/>
              <a:gd name="connsiteX18" fmla="*/ 964333 w 2103393"/>
              <a:gd name="connsiteY18" fmla="*/ 55026 h 1980752"/>
              <a:gd name="connsiteX0" fmla="*/ 913845 w 2103393"/>
              <a:gd name="connsiteY0" fmla="*/ 72662 h 1981559"/>
              <a:gd name="connsiteX1" fmla="*/ 947503 w 2103393"/>
              <a:gd name="connsiteY1" fmla="*/ 16564 h 1981559"/>
              <a:gd name="connsiteX2" fmla="*/ 1183115 w 2103393"/>
              <a:gd name="connsiteY2" fmla="*/ 22174 h 1981559"/>
              <a:gd name="connsiteX3" fmla="*/ 1177505 w 2103393"/>
              <a:gd name="connsiteY3" fmla="*/ 510228 h 1981559"/>
              <a:gd name="connsiteX4" fmla="*/ 1312141 w 2103393"/>
              <a:gd name="connsiteY4" fmla="*/ 588765 h 1981559"/>
              <a:gd name="connsiteX5" fmla="*/ 1508484 w 2103393"/>
              <a:gd name="connsiteY5" fmla="*/ 392422 h 1981559"/>
              <a:gd name="connsiteX6" fmla="*/ 2058246 w 2103393"/>
              <a:gd name="connsiteY6" fmla="*/ 1940731 h 1981559"/>
              <a:gd name="connsiteX7" fmla="*/ 1244822 w 2103393"/>
              <a:gd name="connsiteY7" fmla="*/ 1531213 h 1981559"/>
              <a:gd name="connsiteX8" fmla="*/ 1205554 w 2103393"/>
              <a:gd name="connsiteY8" fmla="*/ 1217066 h 1981559"/>
              <a:gd name="connsiteX9" fmla="*/ 1244823 w 2103393"/>
              <a:gd name="connsiteY9" fmla="*/ 773889 h 1981559"/>
              <a:gd name="connsiteX10" fmla="*/ 1076528 w 2103393"/>
              <a:gd name="connsiteY10" fmla="*/ 628034 h 1981559"/>
              <a:gd name="connsiteX11" fmla="*/ 885795 w 2103393"/>
              <a:gd name="connsiteY11" fmla="*/ 768279 h 1981559"/>
              <a:gd name="connsiteX12" fmla="*/ 919453 w 2103393"/>
              <a:gd name="connsiteY12" fmla="*/ 1205845 h 1981559"/>
              <a:gd name="connsiteX13" fmla="*/ 891405 w 2103393"/>
              <a:gd name="connsiteY13" fmla="*/ 1525604 h 1981559"/>
              <a:gd name="connsiteX14" fmla="*/ 89201 w 2103393"/>
              <a:gd name="connsiteY14" fmla="*/ 1968780 h 1981559"/>
              <a:gd name="connsiteX15" fmla="*/ 577255 w 2103393"/>
              <a:gd name="connsiteY15" fmla="*/ 392422 h 1981559"/>
              <a:gd name="connsiteX16" fmla="*/ 807257 w 2103393"/>
              <a:gd name="connsiteY16" fmla="*/ 628034 h 1981559"/>
              <a:gd name="connsiteX17" fmla="*/ 969942 w 2103393"/>
              <a:gd name="connsiteY17" fmla="*/ 515838 h 1981559"/>
              <a:gd name="connsiteX18" fmla="*/ 913845 w 2103393"/>
              <a:gd name="connsiteY18" fmla="*/ 72662 h 1981559"/>
              <a:gd name="connsiteX0" fmla="*/ 913845 w 2103393"/>
              <a:gd name="connsiteY0" fmla="*/ 103017 h 2011914"/>
              <a:gd name="connsiteX1" fmla="*/ 1003601 w 2103393"/>
              <a:gd name="connsiteY1" fmla="*/ 2040 h 2011914"/>
              <a:gd name="connsiteX2" fmla="*/ 1183115 w 2103393"/>
              <a:gd name="connsiteY2" fmla="*/ 52529 h 2011914"/>
              <a:gd name="connsiteX3" fmla="*/ 1177505 w 2103393"/>
              <a:gd name="connsiteY3" fmla="*/ 540583 h 2011914"/>
              <a:gd name="connsiteX4" fmla="*/ 1312141 w 2103393"/>
              <a:gd name="connsiteY4" fmla="*/ 619120 h 2011914"/>
              <a:gd name="connsiteX5" fmla="*/ 1508484 w 2103393"/>
              <a:gd name="connsiteY5" fmla="*/ 422777 h 2011914"/>
              <a:gd name="connsiteX6" fmla="*/ 2058246 w 2103393"/>
              <a:gd name="connsiteY6" fmla="*/ 1971086 h 2011914"/>
              <a:gd name="connsiteX7" fmla="*/ 1244822 w 2103393"/>
              <a:gd name="connsiteY7" fmla="*/ 1561568 h 2011914"/>
              <a:gd name="connsiteX8" fmla="*/ 1205554 w 2103393"/>
              <a:gd name="connsiteY8" fmla="*/ 1247421 h 2011914"/>
              <a:gd name="connsiteX9" fmla="*/ 1244823 w 2103393"/>
              <a:gd name="connsiteY9" fmla="*/ 804244 h 2011914"/>
              <a:gd name="connsiteX10" fmla="*/ 1076528 w 2103393"/>
              <a:gd name="connsiteY10" fmla="*/ 658389 h 2011914"/>
              <a:gd name="connsiteX11" fmla="*/ 885795 w 2103393"/>
              <a:gd name="connsiteY11" fmla="*/ 798634 h 2011914"/>
              <a:gd name="connsiteX12" fmla="*/ 919453 w 2103393"/>
              <a:gd name="connsiteY12" fmla="*/ 1236200 h 2011914"/>
              <a:gd name="connsiteX13" fmla="*/ 891405 w 2103393"/>
              <a:gd name="connsiteY13" fmla="*/ 1555959 h 2011914"/>
              <a:gd name="connsiteX14" fmla="*/ 89201 w 2103393"/>
              <a:gd name="connsiteY14" fmla="*/ 1999135 h 2011914"/>
              <a:gd name="connsiteX15" fmla="*/ 577255 w 2103393"/>
              <a:gd name="connsiteY15" fmla="*/ 422777 h 2011914"/>
              <a:gd name="connsiteX16" fmla="*/ 807257 w 2103393"/>
              <a:gd name="connsiteY16" fmla="*/ 658389 h 2011914"/>
              <a:gd name="connsiteX17" fmla="*/ 969942 w 2103393"/>
              <a:gd name="connsiteY17" fmla="*/ 546193 h 2011914"/>
              <a:gd name="connsiteX18" fmla="*/ 913845 w 2103393"/>
              <a:gd name="connsiteY18" fmla="*/ 103017 h 2011914"/>
              <a:gd name="connsiteX0" fmla="*/ 930675 w 2103393"/>
              <a:gd name="connsiteY0" fmla="*/ 67702 h 2010258"/>
              <a:gd name="connsiteX1" fmla="*/ 1003601 w 2103393"/>
              <a:gd name="connsiteY1" fmla="*/ 384 h 2010258"/>
              <a:gd name="connsiteX2" fmla="*/ 1183115 w 2103393"/>
              <a:gd name="connsiteY2" fmla="*/ 50873 h 2010258"/>
              <a:gd name="connsiteX3" fmla="*/ 1177505 w 2103393"/>
              <a:gd name="connsiteY3" fmla="*/ 538927 h 2010258"/>
              <a:gd name="connsiteX4" fmla="*/ 1312141 w 2103393"/>
              <a:gd name="connsiteY4" fmla="*/ 617464 h 2010258"/>
              <a:gd name="connsiteX5" fmla="*/ 1508484 w 2103393"/>
              <a:gd name="connsiteY5" fmla="*/ 421121 h 2010258"/>
              <a:gd name="connsiteX6" fmla="*/ 2058246 w 2103393"/>
              <a:gd name="connsiteY6" fmla="*/ 1969430 h 2010258"/>
              <a:gd name="connsiteX7" fmla="*/ 1244822 w 2103393"/>
              <a:gd name="connsiteY7" fmla="*/ 1559912 h 2010258"/>
              <a:gd name="connsiteX8" fmla="*/ 1205554 w 2103393"/>
              <a:gd name="connsiteY8" fmla="*/ 1245765 h 2010258"/>
              <a:gd name="connsiteX9" fmla="*/ 1244823 w 2103393"/>
              <a:gd name="connsiteY9" fmla="*/ 802588 h 2010258"/>
              <a:gd name="connsiteX10" fmla="*/ 1076528 w 2103393"/>
              <a:gd name="connsiteY10" fmla="*/ 656733 h 2010258"/>
              <a:gd name="connsiteX11" fmla="*/ 885795 w 2103393"/>
              <a:gd name="connsiteY11" fmla="*/ 796978 h 2010258"/>
              <a:gd name="connsiteX12" fmla="*/ 919453 w 2103393"/>
              <a:gd name="connsiteY12" fmla="*/ 1234544 h 2010258"/>
              <a:gd name="connsiteX13" fmla="*/ 891405 w 2103393"/>
              <a:gd name="connsiteY13" fmla="*/ 1554303 h 2010258"/>
              <a:gd name="connsiteX14" fmla="*/ 89201 w 2103393"/>
              <a:gd name="connsiteY14" fmla="*/ 1997479 h 2010258"/>
              <a:gd name="connsiteX15" fmla="*/ 577255 w 2103393"/>
              <a:gd name="connsiteY15" fmla="*/ 421121 h 2010258"/>
              <a:gd name="connsiteX16" fmla="*/ 807257 w 2103393"/>
              <a:gd name="connsiteY16" fmla="*/ 656733 h 2010258"/>
              <a:gd name="connsiteX17" fmla="*/ 969942 w 2103393"/>
              <a:gd name="connsiteY17" fmla="*/ 544537 h 2010258"/>
              <a:gd name="connsiteX18" fmla="*/ 930675 w 2103393"/>
              <a:gd name="connsiteY18" fmla="*/ 67702 h 2010258"/>
              <a:gd name="connsiteX0" fmla="*/ 930675 w 2103393"/>
              <a:gd name="connsiteY0" fmla="*/ 69239 h 2011795"/>
              <a:gd name="connsiteX1" fmla="*/ 1183115 w 2103393"/>
              <a:gd name="connsiteY1" fmla="*/ 52410 h 2011795"/>
              <a:gd name="connsiteX2" fmla="*/ 1177505 w 2103393"/>
              <a:gd name="connsiteY2" fmla="*/ 540464 h 2011795"/>
              <a:gd name="connsiteX3" fmla="*/ 1312141 w 2103393"/>
              <a:gd name="connsiteY3" fmla="*/ 619001 h 2011795"/>
              <a:gd name="connsiteX4" fmla="*/ 1508484 w 2103393"/>
              <a:gd name="connsiteY4" fmla="*/ 422658 h 2011795"/>
              <a:gd name="connsiteX5" fmla="*/ 2058246 w 2103393"/>
              <a:gd name="connsiteY5" fmla="*/ 1970967 h 2011795"/>
              <a:gd name="connsiteX6" fmla="*/ 1244822 w 2103393"/>
              <a:gd name="connsiteY6" fmla="*/ 1561449 h 2011795"/>
              <a:gd name="connsiteX7" fmla="*/ 1205554 w 2103393"/>
              <a:gd name="connsiteY7" fmla="*/ 1247302 h 2011795"/>
              <a:gd name="connsiteX8" fmla="*/ 1244823 w 2103393"/>
              <a:gd name="connsiteY8" fmla="*/ 804125 h 2011795"/>
              <a:gd name="connsiteX9" fmla="*/ 1076528 w 2103393"/>
              <a:gd name="connsiteY9" fmla="*/ 658270 h 2011795"/>
              <a:gd name="connsiteX10" fmla="*/ 885795 w 2103393"/>
              <a:gd name="connsiteY10" fmla="*/ 798515 h 2011795"/>
              <a:gd name="connsiteX11" fmla="*/ 919453 w 2103393"/>
              <a:gd name="connsiteY11" fmla="*/ 1236081 h 2011795"/>
              <a:gd name="connsiteX12" fmla="*/ 891405 w 2103393"/>
              <a:gd name="connsiteY12" fmla="*/ 1555840 h 2011795"/>
              <a:gd name="connsiteX13" fmla="*/ 89201 w 2103393"/>
              <a:gd name="connsiteY13" fmla="*/ 1999016 h 2011795"/>
              <a:gd name="connsiteX14" fmla="*/ 577255 w 2103393"/>
              <a:gd name="connsiteY14" fmla="*/ 422658 h 2011795"/>
              <a:gd name="connsiteX15" fmla="*/ 807257 w 2103393"/>
              <a:gd name="connsiteY15" fmla="*/ 658270 h 2011795"/>
              <a:gd name="connsiteX16" fmla="*/ 969942 w 2103393"/>
              <a:gd name="connsiteY16" fmla="*/ 546074 h 2011795"/>
              <a:gd name="connsiteX17" fmla="*/ 930675 w 2103393"/>
              <a:gd name="connsiteY17" fmla="*/ 69239 h 2011795"/>
              <a:gd name="connsiteX0" fmla="*/ 930675 w 2103393"/>
              <a:gd name="connsiteY0" fmla="*/ 63795 h 2006351"/>
              <a:gd name="connsiteX1" fmla="*/ 1183115 w 2103393"/>
              <a:gd name="connsiteY1" fmla="*/ 46966 h 2006351"/>
              <a:gd name="connsiteX2" fmla="*/ 1177505 w 2103393"/>
              <a:gd name="connsiteY2" fmla="*/ 535020 h 2006351"/>
              <a:gd name="connsiteX3" fmla="*/ 1312141 w 2103393"/>
              <a:gd name="connsiteY3" fmla="*/ 613557 h 2006351"/>
              <a:gd name="connsiteX4" fmla="*/ 1508484 w 2103393"/>
              <a:gd name="connsiteY4" fmla="*/ 417214 h 2006351"/>
              <a:gd name="connsiteX5" fmla="*/ 2058246 w 2103393"/>
              <a:gd name="connsiteY5" fmla="*/ 1965523 h 2006351"/>
              <a:gd name="connsiteX6" fmla="*/ 1244822 w 2103393"/>
              <a:gd name="connsiteY6" fmla="*/ 1556005 h 2006351"/>
              <a:gd name="connsiteX7" fmla="*/ 1205554 w 2103393"/>
              <a:gd name="connsiteY7" fmla="*/ 1241858 h 2006351"/>
              <a:gd name="connsiteX8" fmla="*/ 1244823 w 2103393"/>
              <a:gd name="connsiteY8" fmla="*/ 798681 h 2006351"/>
              <a:gd name="connsiteX9" fmla="*/ 1076528 w 2103393"/>
              <a:gd name="connsiteY9" fmla="*/ 652826 h 2006351"/>
              <a:gd name="connsiteX10" fmla="*/ 885795 w 2103393"/>
              <a:gd name="connsiteY10" fmla="*/ 793071 h 2006351"/>
              <a:gd name="connsiteX11" fmla="*/ 919453 w 2103393"/>
              <a:gd name="connsiteY11" fmla="*/ 1230637 h 2006351"/>
              <a:gd name="connsiteX12" fmla="*/ 891405 w 2103393"/>
              <a:gd name="connsiteY12" fmla="*/ 1550396 h 2006351"/>
              <a:gd name="connsiteX13" fmla="*/ 89201 w 2103393"/>
              <a:gd name="connsiteY13" fmla="*/ 1993572 h 2006351"/>
              <a:gd name="connsiteX14" fmla="*/ 577255 w 2103393"/>
              <a:gd name="connsiteY14" fmla="*/ 417214 h 2006351"/>
              <a:gd name="connsiteX15" fmla="*/ 807257 w 2103393"/>
              <a:gd name="connsiteY15" fmla="*/ 652826 h 2006351"/>
              <a:gd name="connsiteX16" fmla="*/ 969942 w 2103393"/>
              <a:gd name="connsiteY16" fmla="*/ 540630 h 2006351"/>
              <a:gd name="connsiteX17" fmla="*/ 930675 w 2103393"/>
              <a:gd name="connsiteY17" fmla="*/ 63795 h 2006351"/>
              <a:gd name="connsiteX0" fmla="*/ 930675 w 2103393"/>
              <a:gd name="connsiteY0" fmla="*/ 51191 h 2016186"/>
              <a:gd name="connsiteX1" fmla="*/ 1183115 w 2103393"/>
              <a:gd name="connsiteY1" fmla="*/ 56801 h 2016186"/>
              <a:gd name="connsiteX2" fmla="*/ 1177505 w 2103393"/>
              <a:gd name="connsiteY2" fmla="*/ 544855 h 2016186"/>
              <a:gd name="connsiteX3" fmla="*/ 1312141 w 2103393"/>
              <a:gd name="connsiteY3" fmla="*/ 623392 h 2016186"/>
              <a:gd name="connsiteX4" fmla="*/ 1508484 w 2103393"/>
              <a:gd name="connsiteY4" fmla="*/ 427049 h 2016186"/>
              <a:gd name="connsiteX5" fmla="*/ 2058246 w 2103393"/>
              <a:gd name="connsiteY5" fmla="*/ 1975358 h 2016186"/>
              <a:gd name="connsiteX6" fmla="*/ 1244822 w 2103393"/>
              <a:gd name="connsiteY6" fmla="*/ 1565840 h 2016186"/>
              <a:gd name="connsiteX7" fmla="*/ 1205554 w 2103393"/>
              <a:gd name="connsiteY7" fmla="*/ 1251693 h 2016186"/>
              <a:gd name="connsiteX8" fmla="*/ 1244823 w 2103393"/>
              <a:gd name="connsiteY8" fmla="*/ 808516 h 2016186"/>
              <a:gd name="connsiteX9" fmla="*/ 1076528 w 2103393"/>
              <a:gd name="connsiteY9" fmla="*/ 662661 h 2016186"/>
              <a:gd name="connsiteX10" fmla="*/ 885795 w 2103393"/>
              <a:gd name="connsiteY10" fmla="*/ 802906 h 2016186"/>
              <a:gd name="connsiteX11" fmla="*/ 919453 w 2103393"/>
              <a:gd name="connsiteY11" fmla="*/ 1240472 h 2016186"/>
              <a:gd name="connsiteX12" fmla="*/ 891405 w 2103393"/>
              <a:gd name="connsiteY12" fmla="*/ 1560231 h 2016186"/>
              <a:gd name="connsiteX13" fmla="*/ 89201 w 2103393"/>
              <a:gd name="connsiteY13" fmla="*/ 2003407 h 2016186"/>
              <a:gd name="connsiteX14" fmla="*/ 577255 w 2103393"/>
              <a:gd name="connsiteY14" fmla="*/ 427049 h 2016186"/>
              <a:gd name="connsiteX15" fmla="*/ 807257 w 2103393"/>
              <a:gd name="connsiteY15" fmla="*/ 662661 h 2016186"/>
              <a:gd name="connsiteX16" fmla="*/ 969942 w 2103393"/>
              <a:gd name="connsiteY16" fmla="*/ 550465 h 2016186"/>
              <a:gd name="connsiteX17" fmla="*/ 930675 w 2103393"/>
              <a:gd name="connsiteY17" fmla="*/ 51191 h 2016186"/>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24191 h 2051098"/>
              <a:gd name="connsiteX1" fmla="*/ 1183115 w 2103393"/>
              <a:gd name="connsiteY1" fmla="*/ 91713 h 2051098"/>
              <a:gd name="connsiteX2" fmla="*/ 1177505 w 2103393"/>
              <a:gd name="connsiteY2" fmla="*/ 579767 h 2051098"/>
              <a:gd name="connsiteX3" fmla="*/ 1312141 w 2103393"/>
              <a:gd name="connsiteY3" fmla="*/ 658304 h 2051098"/>
              <a:gd name="connsiteX4" fmla="*/ 1508484 w 2103393"/>
              <a:gd name="connsiteY4" fmla="*/ 461961 h 2051098"/>
              <a:gd name="connsiteX5" fmla="*/ 2058246 w 2103393"/>
              <a:gd name="connsiteY5" fmla="*/ 2010270 h 2051098"/>
              <a:gd name="connsiteX6" fmla="*/ 1244822 w 2103393"/>
              <a:gd name="connsiteY6" fmla="*/ 1600752 h 2051098"/>
              <a:gd name="connsiteX7" fmla="*/ 1205554 w 2103393"/>
              <a:gd name="connsiteY7" fmla="*/ 1286605 h 2051098"/>
              <a:gd name="connsiteX8" fmla="*/ 1244823 w 2103393"/>
              <a:gd name="connsiteY8" fmla="*/ 843428 h 2051098"/>
              <a:gd name="connsiteX9" fmla="*/ 1076528 w 2103393"/>
              <a:gd name="connsiteY9" fmla="*/ 697573 h 2051098"/>
              <a:gd name="connsiteX10" fmla="*/ 885795 w 2103393"/>
              <a:gd name="connsiteY10" fmla="*/ 837818 h 2051098"/>
              <a:gd name="connsiteX11" fmla="*/ 919453 w 2103393"/>
              <a:gd name="connsiteY11" fmla="*/ 1275384 h 2051098"/>
              <a:gd name="connsiteX12" fmla="*/ 891405 w 2103393"/>
              <a:gd name="connsiteY12" fmla="*/ 1595143 h 2051098"/>
              <a:gd name="connsiteX13" fmla="*/ 89201 w 2103393"/>
              <a:gd name="connsiteY13" fmla="*/ 2038319 h 2051098"/>
              <a:gd name="connsiteX14" fmla="*/ 577255 w 2103393"/>
              <a:gd name="connsiteY14" fmla="*/ 461961 h 2051098"/>
              <a:gd name="connsiteX15" fmla="*/ 807257 w 2103393"/>
              <a:gd name="connsiteY15" fmla="*/ 697573 h 2051098"/>
              <a:gd name="connsiteX16" fmla="*/ 969942 w 2103393"/>
              <a:gd name="connsiteY16" fmla="*/ 585377 h 2051098"/>
              <a:gd name="connsiteX17" fmla="*/ 930675 w 2103393"/>
              <a:gd name="connsiteY17" fmla="*/ 24191 h 2051098"/>
              <a:gd name="connsiteX0" fmla="*/ 930675 w 2103393"/>
              <a:gd name="connsiteY0" fmla="*/ 51153 h 2078060"/>
              <a:gd name="connsiteX1" fmla="*/ 1190398 w 2103393"/>
              <a:gd name="connsiteY1" fmla="*/ 49480 h 2078060"/>
              <a:gd name="connsiteX2" fmla="*/ 1177505 w 2103393"/>
              <a:gd name="connsiteY2" fmla="*/ 606729 h 2078060"/>
              <a:gd name="connsiteX3" fmla="*/ 1312141 w 2103393"/>
              <a:gd name="connsiteY3" fmla="*/ 685266 h 2078060"/>
              <a:gd name="connsiteX4" fmla="*/ 1508484 w 2103393"/>
              <a:gd name="connsiteY4" fmla="*/ 488923 h 2078060"/>
              <a:gd name="connsiteX5" fmla="*/ 2058246 w 2103393"/>
              <a:gd name="connsiteY5" fmla="*/ 2037232 h 2078060"/>
              <a:gd name="connsiteX6" fmla="*/ 1244822 w 2103393"/>
              <a:gd name="connsiteY6" fmla="*/ 1627714 h 2078060"/>
              <a:gd name="connsiteX7" fmla="*/ 1205554 w 2103393"/>
              <a:gd name="connsiteY7" fmla="*/ 1313567 h 2078060"/>
              <a:gd name="connsiteX8" fmla="*/ 1244823 w 2103393"/>
              <a:gd name="connsiteY8" fmla="*/ 870390 h 2078060"/>
              <a:gd name="connsiteX9" fmla="*/ 1076528 w 2103393"/>
              <a:gd name="connsiteY9" fmla="*/ 724535 h 2078060"/>
              <a:gd name="connsiteX10" fmla="*/ 885795 w 2103393"/>
              <a:gd name="connsiteY10" fmla="*/ 864780 h 2078060"/>
              <a:gd name="connsiteX11" fmla="*/ 919453 w 2103393"/>
              <a:gd name="connsiteY11" fmla="*/ 1302346 h 2078060"/>
              <a:gd name="connsiteX12" fmla="*/ 891405 w 2103393"/>
              <a:gd name="connsiteY12" fmla="*/ 1622105 h 2078060"/>
              <a:gd name="connsiteX13" fmla="*/ 89201 w 2103393"/>
              <a:gd name="connsiteY13" fmla="*/ 2065281 h 2078060"/>
              <a:gd name="connsiteX14" fmla="*/ 577255 w 2103393"/>
              <a:gd name="connsiteY14" fmla="*/ 488923 h 2078060"/>
              <a:gd name="connsiteX15" fmla="*/ 807257 w 2103393"/>
              <a:gd name="connsiteY15" fmla="*/ 724535 h 2078060"/>
              <a:gd name="connsiteX16" fmla="*/ 969942 w 2103393"/>
              <a:gd name="connsiteY16" fmla="*/ 612339 h 2078060"/>
              <a:gd name="connsiteX17" fmla="*/ 930675 w 2103393"/>
              <a:gd name="connsiteY17" fmla="*/ 51153 h 2078060"/>
              <a:gd name="connsiteX0" fmla="*/ 930675 w 2103393"/>
              <a:gd name="connsiteY0" fmla="*/ 57180 h 2084087"/>
              <a:gd name="connsiteX1" fmla="*/ 1190398 w 2103393"/>
              <a:gd name="connsiteY1" fmla="*/ 55507 h 2084087"/>
              <a:gd name="connsiteX2" fmla="*/ 1177505 w 2103393"/>
              <a:gd name="connsiteY2" fmla="*/ 612756 h 2084087"/>
              <a:gd name="connsiteX3" fmla="*/ 1312141 w 2103393"/>
              <a:gd name="connsiteY3" fmla="*/ 691293 h 2084087"/>
              <a:gd name="connsiteX4" fmla="*/ 1508484 w 2103393"/>
              <a:gd name="connsiteY4" fmla="*/ 494950 h 2084087"/>
              <a:gd name="connsiteX5" fmla="*/ 2058246 w 2103393"/>
              <a:gd name="connsiteY5" fmla="*/ 2043259 h 2084087"/>
              <a:gd name="connsiteX6" fmla="*/ 1244822 w 2103393"/>
              <a:gd name="connsiteY6" fmla="*/ 1633741 h 2084087"/>
              <a:gd name="connsiteX7" fmla="*/ 1205554 w 2103393"/>
              <a:gd name="connsiteY7" fmla="*/ 1319594 h 2084087"/>
              <a:gd name="connsiteX8" fmla="*/ 1244823 w 2103393"/>
              <a:gd name="connsiteY8" fmla="*/ 876417 h 2084087"/>
              <a:gd name="connsiteX9" fmla="*/ 1076528 w 2103393"/>
              <a:gd name="connsiteY9" fmla="*/ 730562 h 2084087"/>
              <a:gd name="connsiteX10" fmla="*/ 885795 w 2103393"/>
              <a:gd name="connsiteY10" fmla="*/ 870807 h 2084087"/>
              <a:gd name="connsiteX11" fmla="*/ 919453 w 2103393"/>
              <a:gd name="connsiteY11" fmla="*/ 1308373 h 2084087"/>
              <a:gd name="connsiteX12" fmla="*/ 891405 w 2103393"/>
              <a:gd name="connsiteY12" fmla="*/ 1628132 h 2084087"/>
              <a:gd name="connsiteX13" fmla="*/ 89201 w 2103393"/>
              <a:gd name="connsiteY13" fmla="*/ 2071308 h 2084087"/>
              <a:gd name="connsiteX14" fmla="*/ 577255 w 2103393"/>
              <a:gd name="connsiteY14" fmla="*/ 494950 h 2084087"/>
              <a:gd name="connsiteX15" fmla="*/ 807257 w 2103393"/>
              <a:gd name="connsiteY15" fmla="*/ 730562 h 2084087"/>
              <a:gd name="connsiteX16" fmla="*/ 969942 w 2103393"/>
              <a:gd name="connsiteY16" fmla="*/ 618366 h 2084087"/>
              <a:gd name="connsiteX17" fmla="*/ 930675 w 2103393"/>
              <a:gd name="connsiteY17" fmla="*/ 57180 h 2084087"/>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73853 h 2100760"/>
              <a:gd name="connsiteX1" fmla="*/ 1190398 w 2103393"/>
              <a:gd name="connsiteY1" fmla="*/ 72180 h 2100760"/>
              <a:gd name="connsiteX2" fmla="*/ 1177505 w 2103393"/>
              <a:gd name="connsiteY2" fmla="*/ 629429 h 2100760"/>
              <a:gd name="connsiteX3" fmla="*/ 1312141 w 2103393"/>
              <a:gd name="connsiteY3" fmla="*/ 707966 h 2100760"/>
              <a:gd name="connsiteX4" fmla="*/ 1508484 w 2103393"/>
              <a:gd name="connsiteY4" fmla="*/ 511623 h 2100760"/>
              <a:gd name="connsiteX5" fmla="*/ 2058246 w 2103393"/>
              <a:gd name="connsiteY5" fmla="*/ 2059932 h 2100760"/>
              <a:gd name="connsiteX6" fmla="*/ 1244822 w 2103393"/>
              <a:gd name="connsiteY6" fmla="*/ 1650414 h 2100760"/>
              <a:gd name="connsiteX7" fmla="*/ 1205554 w 2103393"/>
              <a:gd name="connsiteY7" fmla="*/ 1336267 h 2100760"/>
              <a:gd name="connsiteX8" fmla="*/ 1244823 w 2103393"/>
              <a:gd name="connsiteY8" fmla="*/ 893090 h 2100760"/>
              <a:gd name="connsiteX9" fmla="*/ 1076528 w 2103393"/>
              <a:gd name="connsiteY9" fmla="*/ 747235 h 2100760"/>
              <a:gd name="connsiteX10" fmla="*/ 885795 w 2103393"/>
              <a:gd name="connsiteY10" fmla="*/ 887480 h 2100760"/>
              <a:gd name="connsiteX11" fmla="*/ 919453 w 2103393"/>
              <a:gd name="connsiteY11" fmla="*/ 1325046 h 2100760"/>
              <a:gd name="connsiteX12" fmla="*/ 891405 w 2103393"/>
              <a:gd name="connsiteY12" fmla="*/ 1644805 h 2100760"/>
              <a:gd name="connsiteX13" fmla="*/ 89201 w 2103393"/>
              <a:gd name="connsiteY13" fmla="*/ 2087981 h 2100760"/>
              <a:gd name="connsiteX14" fmla="*/ 577255 w 2103393"/>
              <a:gd name="connsiteY14" fmla="*/ 511623 h 2100760"/>
              <a:gd name="connsiteX15" fmla="*/ 807257 w 2103393"/>
              <a:gd name="connsiteY15" fmla="*/ 747235 h 2100760"/>
              <a:gd name="connsiteX16" fmla="*/ 969942 w 2103393"/>
              <a:gd name="connsiteY16" fmla="*/ 635039 h 2100760"/>
              <a:gd name="connsiteX17" fmla="*/ 930675 w 2103393"/>
              <a:gd name="connsiteY17" fmla="*/ 73853 h 2100760"/>
              <a:gd name="connsiteX0" fmla="*/ 930675 w 2103393"/>
              <a:gd name="connsiteY0" fmla="*/ 77953 h 2104860"/>
              <a:gd name="connsiteX1" fmla="*/ 1190398 w 2103393"/>
              <a:gd name="connsiteY1" fmla="*/ 76280 h 2104860"/>
              <a:gd name="connsiteX2" fmla="*/ 1177505 w 2103393"/>
              <a:gd name="connsiteY2" fmla="*/ 633529 h 2104860"/>
              <a:gd name="connsiteX3" fmla="*/ 1312141 w 2103393"/>
              <a:gd name="connsiteY3" fmla="*/ 712066 h 2104860"/>
              <a:gd name="connsiteX4" fmla="*/ 1508484 w 2103393"/>
              <a:gd name="connsiteY4" fmla="*/ 515723 h 2104860"/>
              <a:gd name="connsiteX5" fmla="*/ 2058246 w 2103393"/>
              <a:gd name="connsiteY5" fmla="*/ 2064032 h 2104860"/>
              <a:gd name="connsiteX6" fmla="*/ 1244822 w 2103393"/>
              <a:gd name="connsiteY6" fmla="*/ 1654514 h 2104860"/>
              <a:gd name="connsiteX7" fmla="*/ 1205554 w 2103393"/>
              <a:gd name="connsiteY7" fmla="*/ 1340367 h 2104860"/>
              <a:gd name="connsiteX8" fmla="*/ 1244823 w 2103393"/>
              <a:gd name="connsiteY8" fmla="*/ 897190 h 2104860"/>
              <a:gd name="connsiteX9" fmla="*/ 1076528 w 2103393"/>
              <a:gd name="connsiteY9" fmla="*/ 751335 h 2104860"/>
              <a:gd name="connsiteX10" fmla="*/ 885795 w 2103393"/>
              <a:gd name="connsiteY10" fmla="*/ 891580 h 2104860"/>
              <a:gd name="connsiteX11" fmla="*/ 919453 w 2103393"/>
              <a:gd name="connsiteY11" fmla="*/ 1329146 h 2104860"/>
              <a:gd name="connsiteX12" fmla="*/ 891405 w 2103393"/>
              <a:gd name="connsiteY12" fmla="*/ 1648905 h 2104860"/>
              <a:gd name="connsiteX13" fmla="*/ 89201 w 2103393"/>
              <a:gd name="connsiteY13" fmla="*/ 2092081 h 2104860"/>
              <a:gd name="connsiteX14" fmla="*/ 577255 w 2103393"/>
              <a:gd name="connsiteY14" fmla="*/ 515723 h 2104860"/>
              <a:gd name="connsiteX15" fmla="*/ 807257 w 2103393"/>
              <a:gd name="connsiteY15" fmla="*/ 751335 h 2104860"/>
              <a:gd name="connsiteX16" fmla="*/ 969942 w 2103393"/>
              <a:gd name="connsiteY16" fmla="*/ 639139 h 2104860"/>
              <a:gd name="connsiteX17" fmla="*/ 930675 w 2103393"/>
              <a:gd name="connsiteY17" fmla="*/ 77953 h 2104860"/>
              <a:gd name="connsiteX0" fmla="*/ 930675 w 2103393"/>
              <a:gd name="connsiteY0" fmla="*/ 71187 h 2098094"/>
              <a:gd name="connsiteX1" fmla="*/ 1190398 w 2103393"/>
              <a:gd name="connsiteY1" fmla="*/ 69514 h 2098094"/>
              <a:gd name="connsiteX2" fmla="*/ 1177505 w 2103393"/>
              <a:gd name="connsiteY2" fmla="*/ 626763 h 2098094"/>
              <a:gd name="connsiteX3" fmla="*/ 1312141 w 2103393"/>
              <a:gd name="connsiteY3" fmla="*/ 705300 h 2098094"/>
              <a:gd name="connsiteX4" fmla="*/ 1508484 w 2103393"/>
              <a:gd name="connsiteY4" fmla="*/ 508957 h 2098094"/>
              <a:gd name="connsiteX5" fmla="*/ 2058246 w 2103393"/>
              <a:gd name="connsiteY5" fmla="*/ 2057266 h 2098094"/>
              <a:gd name="connsiteX6" fmla="*/ 1244822 w 2103393"/>
              <a:gd name="connsiteY6" fmla="*/ 1647748 h 2098094"/>
              <a:gd name="connsiteX7" fmla="*/ 1205554 w 2103393"/>
              <a:gd name="connsiteY7" fmla="*/ 1333601 h 2098094"/>
              <a:gd name="connsiteX8" fmla="*/ 1244823 w 2103393"/>
              <a:gd name="connsiteY8" fmla="*/ 890424 h 2098094"/>
              <a:gd name="connsiteX9" fmla="*/ 1076528 w 2103393"/>
              <a:gd name="connsiteY9" fmla="*/ 744569 h 2098094"/>
              <a:gd name="connsiteX10" fmla="*/ 885795 w 2103393"/>
              <a:gd name="connsiteY10" fmla="*/ 884814 h 2098094"/>
              <a:gd name="connsiteX11" fmla="*/ 919453 w 2103393"/>
              <a:gd name="connsiteY11" fmla="*/ 1322380 h 2098094"/>
              <a:gd name="connsiteX12" fmla="*/ 891405 w 2103393"/>
              <a:gd name="connsiteY12" fmla="*/ 1642139 h 2098094"/>
              <a:gd name="connsiteX13" fmla="*/ 89201 w 2103393"/>
              <a:gd name="connsiteY13" fmla="*/ 2085315 h 2098094"/>
              <a:gd name="connsiteX14" fmla="*/ 577255 w 2103393"/>
              <a:gd name="connsiteY14" fmla="*/ 508957 h 2098094"/>
              <a:gd name="connsiteX15" fmla="*/ 807257 w 2103393"/>
              <a:gd name="connsiteY15" fmla="*/ 744569 h 2098094"/>
              <a:gd name="connsiteX16" fmla="*/ 969942 w 2103393"/>
              <a:gd name="connsiteY16" fmla="*/ 632373 h 2098094"/>
              <a:gd name="connsiteX17" fmla="*/ 930675 w 2103393"/>
              <a:gd name="connsiteY17" fmla="*/ 71187 h 2098094"/>
              <a:gd name="connsiteX0" fmla="*/ 930675 w 2103393"/>
              <a:gd name="connsiteY0" fmla="*/ 75207 h 2102114"/>
              <a:gd name="connsiteX1" fmla="*/ 1190398 w 2103393"/>
              <a:gd name="connsiteY1" fmla="*/ 73534 h 2102114"/>
              <a:gd name="connsiteX2" fmla="*/ 1177505 w 2103393"/>
              <a:gd name="connsiteY2" fmla="*/ 630783 h 2102114"/>
              <a:gd name="connsiteX3" fmla="*/ 1312141 w 2103393"/>
              <a:gd name="connsiteY3" fmla="*/ 709320 h 2102114"/>
              <a:gd name="connsiteX4" fmla="*/ 1508484 w 2103393"/>
              <a:gd name="connsiteY4" fmla="*/ 512977 h 2102114"/>
              <a:gd name="connsiteX5" fmla="*/ 2058246 w 2103393"/>
              <a:gd name="connsiteY5" fmla="*/ 2061286 h 2102114"/>
              <a:gd name="connsiteX6" fmla="*/ 1244822 w 2103393"/>
              <a:gd name="connsiteY6" fmla="*/ 1651768 h 2102114"/>
              <a:gd name="connsiteX7" fmla="*/ 1205554 w 2103393"/>
              <a:gd name="connsiteY7" fmla="*/ 1337621 h 2102114"/>
              <a:gd name="connsiteX8" fmla="*/ 1244823 w 2103393"/>
              <a:gd name="connsiteY8" fmla="*/ 894444 h 2102114"/>
              <a:gd name="connsiteX9" fmla="*/ 1076528 w 2103393"/>
              <a:gd name="connsiteY9" fmla="*/ 748589 h 2102114"/>
              <a:gd name="connsiteX10" fmla="*/ 885795 w 2103393"/>
              <a:gd name="connsiteY10" fmla="*/ 888834 h 2102114"/>
              <a:gd name="connsiteX11" fmla="*/ 919453 w 2103393"/>
              <a:gd name="connsiteY11" fmla="*/ 1326400 h 2102114"/>
              <a:gd name="connsiteX12" fmla="*/ 891405 w 2103393"/>
              <a:gd name="connsiteY12" fmla="*/ 1646159 h 2102114"/>
              <a:gd name="connsiteX13" fmla="*/ 89201 w 2103393"/>
              <a:gd name="connsiteY13" fmla="*/ 2089335 h 2102114"/>
              <a:gd name="connsiteX14" fmla="*/ 577255 w 2103393"/>
              <a:gd name="connsiteY14" fmla="*/ 512977 h 2102114"/>
              <a:gd name="connsiteX15" fmla="*/ 807257 w 2103393"/>
              <a:gd name="connsiteY15" fmla="*/ 748589 h 2102114"/>
              <a:gd name="connsiteX16" fmla="*/ 969942 w 2103393"/>
              <a:gd name="connsiteY16" fmla="*/ 636393 h 2102114"/>
              <a:gd name="connsiteX17" fmla="*/ 930675 w 2103393"/>
              <a:gd name="connsiteY17" fmla="*/ 75207 h 210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03393" h="2102114">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6" name="Freeform 48">
            <a:extLst>
              <a:ext uri="{FF2B5EF4-FFF2-40B4-BE49-F238E27FC236}">
                <a16:creationId xmlns:a16="http://schemas.microsoft.com/office/drawing/2014/main" id="{C78F93BE-FE67-4E21-A053-A6ABB7382B44}"/>
              </a:ext>
            </a:extLst>
          </p:cNvPr>
          <p:cNvSpPr>
            <a:spLocks noChangeAspect="1"/>
          </p:cNvSpPr>
          <p:nvPr/>
        </p:nvSpPr>
        <p:spPr>
          <a:xfrm>
            <a:off x="4282582" y="1383506"/>
            <a:ext cx="360000" cy="299814"/>
          </a:xfrm>
          <a:custGeom>
            <a:avLst/>
            <a:gdLst/>
            <a:ahLst/>
            <a:cxnLst/>
            <a:rect l="l" t="t" r="r" b="b"/>
            <a:pathLst>
              <a:path w="3240001" h="2698329">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7" name="Freeform 49">
            <a:extLst>
              <a:ext uri="{FF2B5EF4-FFF2-40B4-BE49-F238E27FC236}">
                <a16:creationId xmlns:a16="http://schemas.microsoft.com/office/drawing/2014/main" id="{DBAB78DE-F0A1-4669-900D-89C84F09EB55}"/>
              </a:ext>
            </a:extLst>
          </p:cNvPr>
          <p:cNvSpPr>
            <a:spLocks noChangeAspect="1"/>
          </p:cNvSpPr>
          <p:nvPr/>
        </p:nvSpPr>
        <p:spPr>
          <a:xfrm>
            <a:off x="5449552" y="1373426"/>
            <a:ext cx="319975" cy="319975"/>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 fmla="*/ 1054645 w 3259303"/>
              <a:gd name="connsiteY0" fmla="*/ 0 h 3225645"/>
              <a:gd name="connsiteX1" fmla="*/ 1469772 w 3259303"/>
              <a:gd name="connsiteY1" fmla="*/ 5610 h 3225645"/>
              <a:gd name="connsiteX2" fmla="*/ 1682945 w 3259303"/>
              <a:gd name="connsiteY2" fmla="*/ 718057 h 3225645"/>
              <a:gd name="connsiteX3" fmla="*/ 2417830 w 3259303"/>
              <a:gd name="connsiteY3" fmla="*/ 544153 h 3225645"/>
              <a:gd name="connsiteX4" fmla="*/ 3259303 w 3259303"/>
              <a:gd name="connsiteY4" fmla="*/ 1811971 h 3225645"/>
              <a:gd name="connsiteX5" fmla="*/ 2311244 w 3259303"/>
              <a:gd name="connsiteY5" fmla="*/ 3091009 h 3225645"/>
              <a:gd name="connsiteX6" fmla="*/ 622689 w 3259303"/>
              <a:gd name="connsiteY6" fmla="*/ 2647834 h 3225645"/>
              <a:gd name="connsiteX7" fmla="*/ 398297 w 3259303"/>
              <a:gd name="connsiteY7" fmla="*/ 3225645 h 3225645"/>
              <a:gd name="connsiteX8" fmla="*/ 0 w 3259303"/>
              <a:gd name="connsiteY8" fmla="*/ 3220035 h 3225645"/>
              <a:gd name="connsiteX9" fmla="*/ 218783 w 3259303"/>
              <a:gd name="connsiteY9" fmla="*/ 2311245 h 3225645"/>
              <a:gd name="connsiteX10" fmla="*/ 1593187 w 3259303"/>
              <a:gd name="connsiteY10" fmla="*/ 1974656 h 3225645"/>
              <a:gd name="connsiteX11" fmla="*/ 1250989 w 3259303"/>
              <a:gd name="connsiteY11" fmla="*/ 942450 h 3225645"/>
              <a:gd name="connsiteX12" fmla="*/ 1054645 w 3259303"/>
              <a:gd name="connsiteY12" fmla="*/ 0 h 3225645"/>
              <a:gd name="connsiteX0" fmla="*/ 1054645 w 3259303"/>
              <a:gd name="connsiteY0" fmla="*/ 0 h 3242475"/>
              <a:gd name="connsiteX1" fmla="*/ 1469772 w 3259303"/>
              <a:gd name="connsiteY1" fmla="*/ 22440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54645 w 3259303"/>
              <a:gd name="connsiteY0" fmla="*/ 0 h 3242475"/>
              <a:gd name="connsiteX1" fmla="*/ 1464162 w 3259303"/>
              <a:gd name="connsiteY1" fmla="*/ 1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65864 w 3259303"/>
              <a:gd name="connsiteY0" fmla="*/ 5609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5609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04156 w 3197595"/>
              <a:gd name="connsiteY0" fmla="*/ 16828 h 3242474"/>
              <a:gd name="connsiteX1" fmla="*/ 1402454 w 3197595"/>
              <a:gd name="connsiteY1" fmla="*/ 0 h 3242474"/>
              <a:gd name="connsiteX2" fmla="*/ 1621237 w 3197595"/>
              <a:gd name="connsiteY2" fmla="*/ 734886 h 3242474"/>
              <a:gd name="connsiteX3" fmla="*/ 2356122 w 3197595"/>
              <a:gd name="connsiteY3" fmla="*/ 560982 h 3242474"/>
              <a:gd name="connsiteX4" fmla="*/ 3197595 w 3197595"/>
              <a:gd name="connsiteY4" fmla="*/ 1828800 h 3242474"/>
              <a:gd name="connsiteX5" fmla="*/ 2249536 w 3197595"/>
              <a:gd name="connsiteY5" fmla="*/ 3107838 h 3242474"/>
              <a:gd name="connsiteX6" fmla="*/ 560981 w 3197595"/>
              <a:gd name="connsiteY6" fmla="*/ 2664663 h 3242474"/>
              <a:gd name="connsiteX7" fmla="*/ 336589 w 3197595"/>
              <a:gd name="connsiteY7" fmla="*/ 3242474 h 3242474"/>
              <a:gd name="connsiteX8" fmla="*/ 0 w 3197595"/>
              <a:gd name="connsiteY8" fmla="*/ 3236864 h 3242474"/>
              <a:gd name="connsiteX9" fmla="*/ 387077 w 3197595"/>
              <a:gd name="connsiteY9" fmla="*/ 2232708 h 3242474"/>
              <a:gd name="connsiteX10" fmla="*/ 1514650 w 3197595"/>
              <a:gd name="connsiteY10" fmla="*/ 1991485 h 3242474"/>
              <a:gd name="connsiteX11" fmla="*/ 1189281 w 3197595"/>
              <a:gd name="connsiteY11" fmla="*/ 959279 h 3242474"/>
              <a:gd name="connsiteX12" fmla="*/ 1004156 w 3197595"/>
              <a:gd name="connsiteY12" fmla="*/ 16828 h 3242474"/>
              <a:gd name="connsiteX0" fmla="*/ 1011476 w 3204915"/>
              <a:gd name="connsiteY0" fmla="*/ 16828 h 3242474"/>
              <a:gd name="connsiteX1" fmla="*/ 1409774 w 3204915"/>
              <a:gd name="connsiteY1" fmla="*/ 0 h 3242474"/>
              <a:gd name="connsiteX2" fmla="*/ 1628557 w 3204915"/>
              <a:gd name="connsiteY2" fmla="*/ 734886 h 3242474"/>
              <a:gd name="connsiteX3" fmla="*/ 2363442 w 3204915"/>
              <a:gd name="connsiteY3" fmla="*/ 560982 h 3242474"/>
              <a:gd name="connsiteX4" fmla="*/ 3204915 w 3204915"/>
              <a:gd name="connsiteY4" fmla="*/ 1828800 h 3242474"/>
              <a:gd name="connsiteX5" fmla="*/ 2256856 w 3204915"/>
              <a:gd name="connsiteY5" fmla="*/ 3107838 h 3242474"/>
              <a:gd name="connsiteX6" fmla="*/ 568301 w 3204915"/>
              <a:gd name="connsiteY6" fmla="*/ 2664663 h 3242474"/>
              <a:gd name="connsiteX7" fmla="*/ 343909 w 3204915"/>
              <a:gd name="connsiteY7" fmla="*/ 3242474 h 3242474"/>
              <a:gd name="connsiteX8" fmla="*/ 7320 w 3204915"/>
              <a:gd name="connsiteY8" fmla="*/ 3236864 h 3242474"/>
              <a:gd name="connsiteX9" fmla="*/ 394397 w 3204915"/>
              <a:gd name="connsiteY9" fmla="*/ 2232708 h 3242474"/>
              <a:gd name="connsiteX10" fmla="*/ 1521970 w 3204915"/>
              <a:gd name="connsiteY10" fmla="*/ 1991485 h 3242474"/>
              <a:gd name="connsiteX11" fmla="*/ 1196601 w 3204915"/>
              <a:gd name="connsiteY11" fmla="*/ 959279 h 3242474"/>
              <a:gd name="connsiteX12" fmla="*/ 1011476 w 3204915"/>
              <a:gd name="connsiteY12" fmla="*/ 16828 h 3242474"/>
              <a:gd name="connsiteX0" fmla="*/ 1007292 w 3200731"/>
              <a:gd name="connsiteY0" fmla="*/ 16828 h 3242474"/>
              <a:gd name="connsiteX1" fmla="*/ 1405590 w 3200731"/>
              <a:gd name="connsiteY1" fmla="*/ 0 h 3242474"/>
              <a:gd name="connsiteX2" fmla="*/ 1624373 w 3200731"/>
              <a:gd name="connsiteY2" fmla="*/ 734886 h 3242474"/>
              <a:gd name="connsiteX3" fmla="*/ 2359258 w 3200731"/>
              <a:gd name="connsiteY3" fmla="*/ 560982 h 3242474"/>
              <a:gd name="connsiteX4" fmla="*/ 3200731 w 3200731"/>
              <a:gd name="connsiteY4" fmla="*/ 1828800 h 3242474"/>
              <a:gd name="connsiteX5" fmla="*/ 2252672 w 3200731"/>
              <a:gd name="connsiteY5" fmla="*/ 3107838 h 3242474"/>
              <a:gd name="connsiteX6" fmla="*/ 564117 w 3200731"/>
              <a:gd name="connsiteY6" fmla="*/ 2664663 h 3242474"/>
              <a:gd name="connsiteX7" fmla="*/ 339725 w 3200731"/>
              <a:gd name="connsiteY7" fmla="*/ 3242474 h 3242474"/>
              <a:gd name="connsiteX8" fmla="*/ 3136 w 3200731"/>
              <a:gd name="connsiteY8" fmla="*/ 3236864 h 3242474"/>
              <a:gd name="connsiteX9" fmla="*/ 390213 w 3200731"/>
              <a:gd name="connsiteY9" fmla="*/ 2232708 h 3242474"/>
              <a:gd name="connsiteX10" fmla="*/ 1517786 w 3200731"/>
              <a:gd name="connsiteY10" fmla="*/ 1991485 h 3242474"/>
              <a:gd name="connsiteX11" fmla="*/ 1192417 w 3200731"/>
              <a:gd name="connsiteY11" fmla="*/ 959279 h 3242474"/>
              <a:gd name="connsiteX12" fmla="*/ 1007292 w 3200731"/>
              <a:gd name="connsiteY12" fmla="*/ 16828 h 3242474"/>
              <a:gd name="connsiteX0" fmla="*/ 1051443 w 3244882"/>
              <a:gd name="connsiteY0" fmla="*/ 16828 h 3242474"/>
              <a:gd name="connsiteX1" fmla="*/ 1449741 w 3244882"/>
              <a:gd name="connsiteY1" fmla="*/ 0 h 3242474"/>
              <a:gd name="connsiteX2" fmla="*/ 1668524 w 3244882"/>
              <a:gd name="connsiteY2" fmla="*/ 734886 h 3242474"/>
              <a:gd name="connsiteX3" fmla="*/ 2403409 w 3244882"/>
              <a:gd name="connsiteY3" fmla="*/ 560982 h 3242474"/>
              <a:gd name="connsiteX4" fmla="*/ 3244882 w 3244882"/>
              <a:gd name="connsiteY4" fmla="*/ 1828800 h 3242474"/>
              <a:gd name="connsiteX5" fmla="*/ 2296823 w 3244882"/>
              <a:gd name="connsiteY5" fmla="*/ 3107838 h 3242474"/>
              <a:gd name="connsiteX6" fmla="*/ 608268 w 3244882"/>
              <a:gd name="connsiteY6" fmla="*/ 2664663 h 3242474"/>
              <a:gd name="connsiteX7" fmla="*/ 383876 w 3244882"/>
              <a:gd name="connsiteY7" fmla="*/ 3242474 h 3242474"/>
              <a:gd name="connsiteX8" fmla="*/ 2408 w 3244882"/>
              <a:gd name="connsiteY8" fmla="*/ 3236864 h 3242474"/>
              <a:gd name="connsiteX9" fmla="*/ 434364 w 3244882"/>
              <a:gd name="connsiteY9" fmla="*/ 2232708 h 3242474"/>
              <a:gd name="connsiteX10" fmla="*/ 1561937 w 3244882"/>
              <a:gd name="connsiteY10" fmla="*/ 1991485 h 3242474"/>
              <a:gd name="connsiteX11" fmla="*/ 1236568 w 3244882"/>
              <a:gd name="connsiteY11" fmla="*/ 959279 h 3242474"/>
              <a:gd name="connsiteX12" fmla="*/ 1051443 w 3244882"/>
              <a:gd name="connsiteY12" fmla="*/ 16828 h 3242474"/>
              <a:gd name="connsiteX0" fmla="*/ 1049313 w 3242752"/>
              <a:gd name="connsiteY0" fmla="*/ 16828 h 3242474"/>
              <a:gd name="connsiteX1" fmla="*/ 1447611 w 3242752"/>
              <a:gd name="connsiteY1" fmla="*/ 0 h 3242474"/>
              <a:gd name="connsiteX2" fmla="*/ 1666394 w 3242752"/>
              <a:gd name="connsiteY2" fmla="*/ 734886 h 3242474"/>
              <a:gd name="connsiteX3" fmla="*/ 2401279 w 3242752"/>
              <a:gd name="connsiteY3" fmla="*/ 560982 h 3242474"/>
              <a:gd name="connsiteX4" fmla="*/ 3242752 w 3242752"/>
              <a:gd name="connsiteY4" fmla="*/ 1828800 h 3242474"/>
              <a:gd name="connsiteX5" fmla="*/ 2294693 w 3242752"/>
              <a:gd name="connsiteY5" fmla="*/ 3107838 h 3242474"/>
              <a:gd name="connsiteX6" fmla="*/ 606138 w 3242752"/>
              <a:gd name="connsiteY6" fmla="*/ 2664663 h 3242474"/>
              <a:gd name="connsiteX7" fmla="*/ 381746 w 3242752"/>
              <a:gd name="connsiteY7" fmla="*/ 3242474 h 3242474"/>
              <a:gd name="connsiteX8" fmla="*/ 278 w 3242752"/>
              <a:gd name="connsiteY8" fmla="*/ 3236864 h 3242474"/>
              <a:gd name="connsiteX9" fmla="*/ 432234 w 3242752"/>
              <a:gd name="connsiteY9" fmla="*/ 2232708 h 3242474"/>
              <a:gd name="connsiteX10" fmla="*/ 1559807 w 3242752"/>
              <a:gd name="connsiteY10" fmla="*/ 1991485 h 3242474"/>
              <a:gd name="connsiteX11" fmla="*/ 1234438 w 3242752"/>
              <a:gd name="connsiteY11" fmla="*/ 959279 h 3242474"/>
              <a:gd name="connsiteX12" fmla="*/ 1049313 w 3242752"/>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34409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516103 w 3203206"/>
              <a:gd name="connsiteY9" fmla="*/ 224953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8" name="Freeform 50">
            <a:extLst>
              <a:ext uri="{FF2B5EF4-FFF2-40B4-BE49-F238E27FC236}">
                <a16:creationId xmlns:a16="http://schemas.microsoft.com/office/drawing/2014/main" id="{A791B6D4-67B7-44FD-B51F-54432CD10B11}"/>
              </a:ext>
            </a:extLst>
          </p:cNvPr>
          <p:cNvSpPr>
            <a:spLocks noChangeAspect="1"/>
          </p:cNvSpPr>
          <p:nvPr/>
        </p:nvSpPr>
        <p:spPr>
          <a:xfrm>
            <a:off x="4851982" y="1381413"/>
            <a:ext cx="360000" cy="304000"/>
          </a:xfrm>
          <a:custGeom>
            <a:avLst/>
            <a:gdLst/>
            <a:ahLst/>
            <a:cxnLst/>
            <a:rect l="l" t="t" r="r" b="b"/>
            <a:pathLst>
              <a:path w="3213653" h="2719059">
                <a:moveTo>
                  <a:pt x="1378151" y="1333546"/>
                </a:moveTo>
                <a:cubicBezTo>
                  <a:pt x="1319627" y="1375402"/>
                  <a:pt x="1250513" y="1400241"/>
                  <a:pt x="1177640" y="1404742"/>
                </a:cubicBezTo>
                <a:cubicBezTo>
                  <a:pt x="1183273" y="1421668"/>
                  <a:pt x="1185388" y="1439329"/>
                  <a:pt x="1185029" y="1457608"/>
                </a:cubicBezTo>
                <a:lnTo>
                  <a:pt x="1182201" y="1517198"/>
                </a:lnTo>
                <a:cubicBezTo>
                  <a:pt x="1256472" y="1514781"/>
                  <a:pt x="1326341" y="1484168"/>
                  <a:pt x="1378151" y="1432005"/>
                </a:cubicBezTo>
                <a:close/>
                <a:moveTo>
                  <a:pt x="1765736" y="0"/>
                </a:moveTo>
                <a:cubicBezTo>
                  <a:pt x="1820598" y="0"/>
                  <a:pt x="1865072" y="44474"/>
                  <a:pt x="1865072" y="99336"/>
                </a:cubicBezTo>
                <a:lnTo>
                  <a:pt x="1865072" y="1145199"/>
                </a:lnTo>
                <a:cubicBezTo>
                  <a:pt x="1927584" y="1198906"/>
                  <a:pt x="2002197" y="1234373"/>
                  <a:pt x="2081262" y="1252128"/>
                </a:cubicBezTo>
                <a:cubicBezTo>
                  <a:pt x="2096727" y="1219747"/>
                  <a:pt x="2112543" y="1186289"/>
                  <a:pt x="2123992" y="1149920"/>
                </a:cubicBezTo>
                <a:cubicBezTo>
                  <a:pt x="1899600" y="1041464"/>
                  <a:pt x="1832282" y="585198"/>
                  <a:pt x="1933258" y="437473"/>
                </a:cubicBezTo>
                <a:cubicBezTo>
                  <a:pt x="2028156" y="327848"/>
                  <a:pt x="2131647" y="265468"/>
                  <a:pt x="2345195" y="261608"/>
                </a:cubicBezTo>
                <a:cubicBezTo>
                  <a:pt x="2375702" y="261056"/>
                  <a:pt x="2408455" y="261699"/>
                  <a:pt x="2443750" y="263569"/>
                </a:cubicBezTo>
                <a:cubicBezTo>
                  <a:pt x="2954244" y="291618"/>
                  <a:pt x="3189856" y="886259"/>
                  <a:pt x="3206686" y="1323824"/>
                </a:cubicBezTo>
                <a:cubicBezTo>
                  <a:pt x="3247823" y="2015701"/>
                  <a:pt x="3103839" y="2270013"/>
                  <a:pt x="2853267" y="2462617"/>
                </a:cubicBezTo>
                <a:cubicBezTo>
                  <a:pt x="2511068" y="2735627"/>
                  <a:pt x="2157650" y="2470097"/>
                  <a:pt x="2084722" y="2170906"/>
                </a:cubicBezTo>
                <a:cubicBezTo>
                  <a:pt x="2058544" y="2038140"/>
                  <a:pt x="2127730" y="1922204"/>
                  <a:pt x="2202528" y="1800658"/>
                </a:cubicBezTo>
                <a:lnTo>
                  <a:pt x="2143866" y="1730900"/>
                </a:lnTo>
                <a:cubicBezTo>
                  <a:pt x="2096151" y="1741682"/>
                  <a:pt x="2046910" y="1746675"/>
                  <a:pt x="1997032" y="1746402"/>
                </a:cubicBezTo>
                <a:lnTo>
                  <a:pt x="1887189" y="1736891"/>
                </a:lnTo>
                <a:lnTo>
                  <a:pt x="1887189" y="2619722"/>
                </a:lnTo>
                <a:cubicBezTo>
                  <a:pt x="1887189" y="2674584"/>
                  <a:pt x="1842715" y="2719058"/>
                  <a:pt x="1787853" y="2719058"/>
                </a:cubicBezTo>
                <a:cubicBezTo>
                  <a:pt x="1732991" y="2719058"/>
                  <a:pt x="1688517" y="2674584"/>
                  <a:pt x="1688517" y="2619722"/>
                </a:cubicBezTo>
                <a:lnTo>
                  <a:pt x="1688517" y="1730093"/>
                </a:lnTo>
                <a:cubicBezTo>
                  <a:pt x="1688517" y="1710960"/>
                  <a:pt x="1693926" y="1693091"/>
                  <a:pt x="1704798" y="1678857"/>
                </a:cubicBezTo>
                <a:cubicBezTo>
                  <a:pt x="1659024" y="1659660"/>
                  <a:pt x="1616387" y="1633873"/>
                  <a:pt x="1576823" y="1603655"/>
                </a:cubicBezTo>
                <a:lnTo>
                  <a:pt x="1576823" y="2619723"/>
                </a:lnTo>
                <a:cubicBezTo>
                  <a:pt x="1576823" y="2674585"/>
                  <a:pt x="1532349" y="2719059"/>
                  <a:pt x="1477487" y="2719059"/>
                </a:cubicBezTo>
                <a:cubicBezTo>
                  <a:pt x="1422625" y="2719059"/>
                  <a:pt x="1378151" y="2674585"/>
                  <a:pt x="1378151" y="2619723"/>
                </a:cubicBezTo>
                <a:lnTo>
                  <a:pt x="1378151" y="1615564"/>
                </a:lnTo>
                <a:cubicBezTo>
                  <a:pt x="1313743" y="1650180"/>
                  <a:pt x="1240907" y="1668612"/>
                  <a:pt x="1165758" y="1668570"/>
                </a:cubicBezTo>
                <a:lnTo>
                  <a:pt x="1143358" y="1665899"/>
                </a:lnTo>
                <a:cubicBezTo>
                  <a:pt x="1108602" y="1733381"/>
                  <a:pt x="1056017" y="1769960"/>
                  <a:pt x="1011125" y="1833465"/>
                </a:cubicBezTo>
                <a:cubicBezTo>
                  <a:pt x="1085923" y="1955011"/>
                  <a:pt x="1155109" y="2070947"/>
                  <a:pt x="1128931" y="2203713"/>
                </a:cubicBezTo>
                <a:cubicBezTo>
                  <a:pt x="1056003" y="2502904"/>
                  <a:pt x="702585" y="2768434"/>
                  <a:pt x="360386" y="2495424"/>
                </a:cubicBezTo>
                <a:cubicBezTo>
                  <a:pt x="109814" y="2302820"/>
                  <a:pt x="-34170" y="2048508"/>
                  <a:pt x="6967" y="1356631"/>
                </a:cubicBezTo>
                <a:cubicBezTo>
                  <a:pt x="23797" y="919066"/>
                  <a:pt x="259409" y="324425"/>
                  <a:pt x="769903" y="296376"/>
                </a:cubicBezTo>
                <a:cubicBezTo>
                  <a:pt x="805198" y="294506"/>
                  <a:pt x="837951" y="293863"/>
                  <a:pt x="868458" y="294415"/>
                </a:cubicBezTo>
                <a:cubicBezTo>
                  <a:pt x="1082006" y="298276"/>
                  <a:pt x="1185497" y="360655"/>
                  <a:pt x="1280395" y="470280"/>
                </a:cubicBezTo>
                <a:cubicBezTo>
                  <a:pt x="1381371" y="618005"/>
                  <a:pt x="1314053" y="1074271"/>
                  <a:pt x="1089661" y="1182727"/>
                </a:cubicBezTo>
                <a:cubicBezTo>
                  <a:pt x="1098183" y="1209798"/>
                  <a:pt x="1109125" y="1235256"/>
                  <a:pt x="1120578" y="1259840"/>
                </a:cubicBezTo>
                <a:cubicBezTo>
                  <a:pt x="1123656" y="1260899"/>
                  <a:pt x="1126770" y="1260948"/>
                  <a:pt x="1129891" y="1260950"/>
                </a:cubicBezTo>
                <a:cubicBezTo>
                  <a:pt x="1227949" y="1261006"/>
                  <a:pt x="1320161" y="1214330"/>
                  <a:pt x="1378151" y="1135267"/>
                </a:cubicBezTo>
                <a:lnTo>
                  <a:pt x="1378151" y="118395"/>
                </a:lnTo>
                <a:cubicBezTo>
                  <a:pt x="1378151" y="63533"/>
                  <a:pt x="1422625" y="19059"/>
                  <a:pt x="1477487" y="19059"/>
                </a:cubicBezTo>
                <a:cubicBezTo>
                  <a:pt x="1532349" y="19059"/>
                  <a:pt x="1576823" y="63533"/>
                  <a:pt x="1576823" y="118395"/>
                </a:cubicBezTo>
                <a:lnTo>
                  <a:pt x="1576823" y="1413063"/>
                </a:lnTo>
                <a:cubicBezTo>
                  <a:pt x="1680597" y="1536757"/>
                  <a:pt x="1834575" y="1607590"/>
                  <a:pt x="1997786" y="1608484"/>
                </a:cubicBezTo>
                <a:lnTo>
                  <a:pt x="2057480" y="1605248"/>
                </a:lnTo>
                <a:cubicBezTo>
                  <a:pt x="2038910" y="1561698"/>
                  <a:pt x="2027992" y="1505121"/>
                  <a:pt x="2028624" y="1424801"/>
                </a:cubicBezTo>
                <a:lnTo>
                  <a:pt x="2034537" y="1382501"/>
                </a:lnTo>
                <a:cubicBezTo>
                  <a:pt x="1972012" y="1367348"/>
                  <a:pt x="1912047" y="1342676"/>
                  <a:pt x="1856155" y="1310037"/>
                </a:cubicBezTo>
                <a:cubicBezTo>
                  <a:pt x="1840993" y="1344880"/>
                  <a:pt x="1806188" y="1369059"/>
                  <a:pt x="1765736" y="1369059"/>
                </a:cubicBezTo>
                <a:cubicBezTo>
                  <a:pt x="1710874" y="1369059"/>
                  <a:pt x="1666400" y="1324585"/>
                  <a:pt x="1666400" y="1269723"/>
                </a:cubicBezTo>
                <a:lnTo>
                  <a:pt x="1666400" y="99336"/>
                </a:lnTo>
                <a:cubicBezTo>
                  <a:pt x="1666400" y="44474"/>
                  <a:pt x="1710874" y="0"/>
                  <a:pt x="176573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9" name="Teardrop 9">
            <a:extLst>
              <a:ext uri="{FF2B5EF4-FFF2-40B4-BE49-F238E27FC236}">
                <a16:creationId xmlns:a16="http://schemas.microsoft.com/office/drawing/2014/main" id="{D353BE94-00AC-447C-B209-283909CDDB45}"/>
              </a:ext>
            </a:extLst>
          </p:cNvPr>
          <p:cNvSpPr>
            <a:spLocks noChangeAspect="1"/>
          </p:cNvSpPr>
          <p:nvPr/>
        </p:nvSpPr>
        <p:spPr>
          <a:xfrm rot="18900000">
            <a:off x="6023939" y="2076781"/>
            <a:ext cx="348493" cy="297430"/>
          </a:xfrm>
          <a:custGeom>
            <a:avLst/>
            <a:gdLst/>
            <a:ahLst/>
            <a:cxnLst/>
            <a:rect l="l" t="t" r="r" b="b"/>
            <a:pathLst>
              <a:path w="3552042" h="3031575">
                <a:moveTo>
                  <a:pt x="1499560" y="1284945"/>
                </a:moveTo>
                <a:lnTo>
                  <a:pt x="1272419" y="1057805"/>
                </a:lnTo>
                <a:lnTo>
                  <a:pt x="1054631" y="1275593"/>
                </a:lnTo>
                <a:lnTo>
                  <a:pt x="836843" y="1057805"/>
                </a:lnTo>
                <a:lnTo>
                  <a:pt x="609703" y="1284945"/>
                </a:lnTo>
                <a:lnTo>
                  <a:pt x="827491" y="1502733"/>
                </a:lnTo>
                <a:lnTo>
                  <a:pt x="609703" y="1720522"/>
                </a:lnTo>
                <a:lnTo>
                  <a:pt x="836843" y="1947662"/>
                </a:lnTo>
                <a:lnTo>
                  <a:pt x="1054631" y="1729874"/>
                </a:lnTo>
                <a:lnTo>
                  <a:pt x="1272419" y="1947662"/>
                </a:lnTo>
                <a:lnTo>
                  <a:pt x="1499560" y="1720522"/>
                </a:lnTo>
                <a:lnTo>
                  <a:pt x="1281771" y="1502733"/>
                </a:lnTo>
                <a:close/>
                <a:moveTo>
                  <a:pt x="3552042" y="1021270"/>
                </a:moveTo>
                <a:cubicBezTo>
                  <a:pt x="3346428" y="1488389"/>
                  <a:pt x="3240687" y="1885112"/>
                  <a:pt x="3146822" y="2229032"/>
                </a:cubicBezTo>
                <a:cubicBezTo>
                  <a:pt x="3047091" y="2666397"/>
                  <a:pt x="2787512" y="3031575"/>
                  <a:pt x="2344279" y="3031575"/>
                </a:cubicBezTo>
                <a:cubicBezTo>
                  <a:pt x="1991740" y="3031575"/>
                  <a:pt x="1692293" y="2804263"/>
                  <a:pt x="1587926" y="2487045"/>
                </a:cubicBezTo>
                <a:cubicBezTo>
                  <a:pt x="1859795" y="2308350"/>
                  <a:pt x="2033031" y="1980125"/>
                  <a:pt x="2117061" y="1611614"/>
                </a:cubicBezTo>
                <a:cubicBezTo>
                  <a:pt x="2127904" y="1571883"/>
                  <a:pt x="2138872" y="1531598"/>
                  <a:pt x="2150086" y="1490753"/>
                </a:cubicBezTo>
                <a:cubicBezTo>
                  <a:pt x="2212338" y="1465032"/>
                  <a:pt x="2277652" y="1444164"/>
                  <a:pt x="2344279" y="1426490"/>
                </a:cubicBezTo>
                <a:cubicBezTo>
                  <a:pt x="2764465" y="1315024"/>
                  <a:pt x="3073190" y="1226884"/>
                  <a:pt x="3552042" y="1021270"/>
                </a:cubicBezTo>
                <a:close/>
                <a:moveTo>
                  <a:pt x="2557365" y="0"/>
                </a:moveTo>
                <a:cubicBezTo>
                  <a:pt x="2295797" y="594236"/>
                  <a:pt x="2161281" y="1098917"/>
                  <a:pt x="2041873" y="1536428"/>
                </a:cubicBezTo>
                <a:cubicBezTo>
                  <a:pt x="1915003" y="2092812"/>
                  <a:pt x="1584785" y="2557364"/>
                  <a:pt x="1020937" y="2557364"/>
                </a:cubicBezTo>
                <a:cubicBezTo>
                  <a:pt x="457089" y="2557364"/>
                  <a:pt x="0" y="2100276"/>
                  <a:pt x="0" y="1536428"/>
                </a:cubicBezTo>
                <a:cubicBezTo>
                  <a:pt x="0" y="972580"/>
                  <a:pt x="475939" y="660066"/>
                  <a:pt x="1020937" y="515492"/>
                </a:cubicBezTo>
                <a:cubicBezTo>
                  <a:pt x="1555467" y="373694"/>
                  <a:pt x="1948204" y="261568"/>
                  <a:pt x="255736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0" name="Freeform 97">
            <a:extLst>
              <a:ext uri="{FF2B5EF4-FFF2-40B4-BE49-F238E27FC236}">
                <a16:creationId xmlns:a16="http://schemas.microsoft.com/office/drawing/2014/main" id="{79E6075F-2EC8-4BC3-A2E1-F976097DBBF9}"/>
              </a:ext>
            </a:extLst>
          </p:cNvPr>
          <p:cNvSpPr>
            <a:spLocks noChangeAspect="1"/>
          </p:cNvSpPr>
          <p:nvPr/>
        </p:nvSpPr>
        <p:spPr>
          <a:xfrm>
            <a:off x="6513205" y="1376236"/>
            <a:ext cx="420675" cy="314355"/>
          </a:xfrm>
          <a:custGeom>
            <a:avLst/>
            <a:gdLst/>
            <a:ahLst/>
            <a:cxnLst/>
            <a:rect l="l" t="t" r="r" b="b"/>
            <a:pathLst>
              <a:path w="3246245" h="2425805">
                <a:moveTo>
                  <a:pt x="2545666" y="706851"/>
                </a:moveTo>
                <a:cubicBezTo>
                  <a:pt x="2704742" y="706851"/>
                  <a:pt x="2833698" y="835807"/>
                  <a:pt x="2833698" y="994883"/>
                </a:cubicBezTo>
                <a:cubicBezTo>
                  <a:pt x="2833698" y="1153959"/>
                  <a:pt x="2704742" y="1282915"/>
                  <a:pt x="2545666" y="1282915"/>
                </a:cubicBezTo>
                <a:cubicBezTo>
                  <a:pt x="2386590" y="1282915"/>
                  <a:pt x="2257634" y="1153959"/>
                  <a:pt x="2257634" y="994883"/>
                </a:cubicBezTo>
                <a:cubicBezTo>
                  <a:pt x="2257634" y="835807"/>
                  <a:pt x="2386590" y="706851"/>
                  <a:pt x="2545666" y="706851"/>
                </a:cubicBezTo>
                <a:close/>
                <a:moveTo>
                  <a:pt x="700580" y="706851"/>
                </a:moveTo>
                <a:cubicBezTo>
                  <a:pt x="859656" y="706851"/>
                  <a:pt x="988612" y="835807"/>
                  <a:pt x="988612" y="994883"/>
                </a:cubicBezTo>
                <a:cubicBezTo>
                  <a:pt x="988612" y="1153959"/>
                  <a:pt x="859656" y="1282915"/>
                  <a:pt x="700580" y="1282915"/>
                </a:cubicBezTo>
                <a:cubicBezTo>
                  <a:pt x="541504" y="1282915"/>
                  <a:pt x="412548" y="1153959"/>
                  <a:pt x="412548" y="994883"/>
                </a:cubicBezTo>
                <a:cubicBezTo>
                  <a:pt x="412548" y="835807"/>
                  <a:pt x="541504" y="706851"/>
                  <a:pt x="700580" y="706851"/>
                </a:cubicBezTo>
                <a:close/>
                <a:moveTo>
                  <a:pt x="1619971" y="0"/>
                </a:moveTo>
                <a:cubicBezTo>
                  <a:pt x="1621025" y="5"/>
                  <a:pt x="1622076" y="12"/>
                  <a:pt x="1623123" y="141"/>
                </a:cubicBezTo>
                <a:cubicBezTo>
                  <a:pt x="1624170" y="12"/>
                  <a:pt x="1625221" y="5"/>
                  <a:pt x="1626275" y="0"/>
                </a:cubicBezTo>
                <a:lnTo>
                  <a:pt x="1626274" y="282"/>
                </a:lnTo>
                <a:cubicBezTo>
                  <a:pt x="1966825" y="4283"/>
                  <a:pt x="1974816" y="220494"/>
                  <a:pt x="2177568" y="171426"/>
                </a:cubicBezTo>
                <a:cubicBezTo>
                  <a:pt x="2600959" y="50212"/>
                  <a:pt x="2963165" y="85364"/>
                  <a:pt x="3172404" y="310875"/>
                </a:cubicBezTo>
                <a:cubicBezTo>
                  <a:pt x="3300075" y="473051"/>
                  <a:pt x="3301971" y="794993"/>
                  <a:pt x="2851767" y="1164523"/>
                </a:cubicBezTo>
                <a:cubicBezTo>
                  <a:pt x="2918303" y="1029844"/>
                  <a:pt x="2927052" y="857771"/>
                  <a:pt x="2799829" y="746887"/>
                </a:cubicBezTo>
                <a:cubicBezTo>
                  <a:pt x="3115459" y="786295"/>
                  <a:pt x="3165949" y="533368"/>
                  <a:pt x="3049873" y="419809"/>
                </a:cubicBezTo>
                <a:cubicBezTo>
                  <a:pt x="2811516" y="207658"/>
                  <a:pt x="2338612" y="298041"/>
                  <a:pt x="2253222" y="493802"/>
                </a:cubicBezTo>
                <a:cubicBezTo>
                  <a:pt x="2139861" y="783555"/>
                  <a:pt x="2165869" y="1185485"/>
                  <a:pt x="2076302" y="1369861"/>
                </a:cubicBezTo>
                <a:cubicBezTo>
                  <a:pt x="1906668" y="1634081"/>
                  <a:pt x="1716639" y="1881305"/>
                  <a:pt x="1713569" y="2080938"/>
                </a:cubicBezTo>
                <a:cubicBezTo>
                  <a:pt x="1706472" y="2158984"/>
                  <a:pt x="1709123" y="2405980"/>
                  <a:pt x="1625847" y="2423204"/>
                </a:cubicBezTo>
                <a:cubicBezTo>
                  <a:pt x="1625847" y="2424071"/>
                  <a:pt x="1625843" y="2424938"/>
                  <a:pt x="1625839" y="2425805"/>
                </a:cubicBezTo>
                <a:lnTo>
                  <a:pt x="1623123" y="2424507"/>
                </a:lnTo>
                <a:lnTo>
                  <a:pt x="1620407" y="2425805"/>
                </a:lnTo>
                <a:cubicBezTo>
                  <a:pt x="1620403" y="2424938"/>
                  <a:pt x="1620399" y="2424071"/>
                  <a:pt x="1620399" y="2423204"/>
                </a:cubicBezTo>
                <a:cubicBezTo>
                  <a:pt x="1537123" y="2405980"/>
                  <a:pt x="1539774" y="2158984"/>
                  <a:pt x="1532677" y="2080938"/>
                </a:cubicBezTo>
                <a:cubicBezTo>
                  <a:pt x="1529607" y="1881305"/>
                  <a:pt x="1339578" y="1634081"/>
                  <a:pt x="1169944" y="1369861"/>
                </a:cubicBezTo>
                <a:cubicBezTo>
                  <a:pt x="1080377" y="1185485"/>
                  <a:pt x="1106385" y="783555"/>
                  <a:pt x="993024" y="493802"/>
                </a:cubicBezTo>
                <a:cubicBezTo>
                  <a:pt x="907634" y="298041"/>
                  <a:pt x="434730" y="207658"/>
                  <a:pt x="196373" y="419809"/>
                </a:cubicBezTo>
                <a:cubicBezTo>
                  <a:pt x="80297" y="533368"/>
                  <a:pt x="130787" y="786295"/>
                  <a:pt x="446417" y="746887"/>
                </a:cubicBezTo>
                <a:cubicBezTo>
                  <a:pt x="319194" y="857771"/>
                  <a:pt x="327943" y="1029844"/>
                  <a:pt x="394479" y="1164523"/>
                </a:cubicBezTo>
                <a:cubicBezTo>
                  <a:pt x="-55725" y="794993"/>
                  <a:pt x="-53829" y="473051"/>
                  <a:pt x="73842" y="310875"/>
                </a:cubicBezTo>
                <a:cubicBezTo>
                  <a:pt x="283081" y="85364"/>
                  <a:pt x="645287" y="50212"/>
                  <a:pt x="1068678" y="171426"/>
                </a:cubicBezTo>
                <a:cubicBezTo>
                  <a:pt x="1271430" y="220494"/>
                  <a:pt x="1279421" y="4283"/>
                  <a:pt x="1619972" y="28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1" name="Donut 22">
            <a:extLst>
              <a:ext uri="{FF2B5EF4-FFF2-40B4-BE49-F238E27FC236}">
                <a16:creationId xmlns:a16="http://schemas.microsoft.com/office/drawing/2014/main" id="{918023D3-B0E4-4BBE-A834-A6AD16EF6BA6}"/>
              </a:ext>
            </a:extLst>
          </p:cNvPr>
          <p:cNvSpPr>
            <a:spLocks noChangeAspect="1"/>
          </p:cNvSpPr>
          <p:nvPr/>
        </p:nvSpPr>
        <p:spPr>
          <a:xfrm>
            <a:off x="7679627" y="1441217"/>
            <a:ext cx="360000" cy="184392"/>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82" name="Freeform 99">
            <a:extLst>
              <a:ext uri="{FF2B5EF4-FFF2-40B4-BE49-F238E27FC236}">
                <a16:creationId xmlns:a16="http://schemas.microsoft.com/office/drawing/2014/main" id="{3036C5A0-D159-46A8-A23C-2D6AE1DD88FD}"/>
              </a:ext>
            </a:extLst>
          </p:cNvPr>
          <p:cNvSpPr>
            <a:spLocks noChangeAspect="1"/>
          </p:cNvSpPr>
          <p:nvPr/>
        </p:nvSpPr>
        <p:spPr>
          <a:xfrm>
            <a:off x="6066104" y="1368148"/>
            <a:ext cx="264162" cy="330530"/>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3" name="Oval 10">
            <a:extLst>
              <a:ext uri="{FF2B5EF4-FFF2-40B4-BE49-F238E27FC236}">
                <a16:creationId xmlns:a16="http://schemas.microsoft.com/office/drawing/2014/main" id="{B6524A0A-B91D-41FC-AAF6-8B3D5CA75EBE}"/>
              </a:ext>
            </a:extLst>
          </p:cNvPr>
          <p:cNvSpPr/>
          <p:nvPr/>
        </p:nvSpPr>
        <p:spPr>
          <a:xfrm>
            <a:off x="7124399" y="1368839"/>
            <a:ext cx="330674" cy="329148"/>
          </a:xfrm>
          <a:custGeom>
            <a:avLst/>
            <a:gdLst/>
            <a:ahLst/>
            <a:cxnLst/>
            <a:rect l="l" t="t" r="r" b="b"/>
            <a:pathLst>
              <a:path w="3229769" h="3214867">
                <a:moveTo>
                  <a:pt x="388922" y="0"/>
                </a:moveTo>
                <a:cubicBezTo>
                  <a:pt x="481031" y="0"/>
                  <a:pt x="564991" y="34887"/>
                  <a:pt x="627459" y="93109"/>
                </a:cubicBezTo>
                <a:cubicBezTo>
                  <a:pt x="689927" y="34887"/>
                  <a:pt x="773888" y="0"/>
                  <a:pt x="865996" y="0"/>
                </a:cubicBezTo>
                <a:cubicBezTo>
                  <a:pt x="958105" y="0"/>
                  <a:pt x="1042065" y="34887"/>
                  <a:pt x="1104533" y="93109"/>
                </a:cubicBezTo>
                <a:cubicBezTo>
                  <a:pt x="1167001" y="34887"/>
                  <a:pt x="1250962" y="0"/>
                  <a:pt x="1343070" y="0"/>
                </a:cubicBezTo>
                <a:cubicBezTo>
                  <a:pt x="1435179" y="0"/>
                  <a:pt x="1519139" y="34887"/>
                  <a:pt x="1581607" y="93109"/>
                </a:cubicBezTo>
                <a:cubicBezTo>
                  <a:pt x="1644075" y="34887"/>
                  <a:pt x="1728036" y="0"/>
                  <a:pt x="1820144" y="0"/>
                </a:cubicBezTo>
                <a:cubicBezTo>
                  <a:pt x="1912253" y="0"/>
                  <a:pt x="1996213" y="34887"/>
                  <a:pt x="2058681" y="93109"/>
                </a:cubicBezTo>
                <a:cubicBezTo>
                  <a:pt x="2121149" y="34887"/>
                  <a:pt x="2205110" y="0"/>
                  <a:pt x="2297218" y="0"/>
                </a:cubicBezTo>
                <a:cubicBezTo>
                  <a:pt x="2389326" y="0"/>
                  <a:pt x="2473286" y="34887"/>
                  <a:pt x="2535755" y="93108"/>
                </a:cubicBezTo>
                <a:cubicBezTo>
                  <a:pt x="2598223" y="34887"/>
                  <a:pt x="2682183" y="0"/>
                  <a:pt x="2774291" y="0"/>
                </a:cubicBezTo>
                <a:cubicBezTo>
                  <a:pt x="2971429" y="0"/>
                  <a:pt x="3131241" y="159812"/>
                  <a:pt x="3131241" y="356950"/>
                </a:cubicBezTo>
                <a:cubicBezTo>
                  <a:pt x="3131241" y="414550"/>
                  <a:pt x="3117598" y="468963"/>
                  <a:pt x="3092026" y="516460"/>
                </a:cubicBezTo>
                <a:cubicBezTo>
                  <a:pt x="3176259" y="580602"/>
                  <a:pt x="3229769" y="682177"/>
                  <a:pt x="3229769" y="796250"/>
                </a:cubicBezTo>
                <a:cubicBezTo>
                  <a:pt x="3229769" y="902465"/>
                  <a:pt x="3183377" y="997845"/>
                  <a:pt x="3108820" y="1062184"/>
                </a:cubicBezTo>
                <a:cubicBezTo>
                  <a:pt x="3183377" y="1126523"/>
                  <a:pt x="3229769" y="1221903"/>
                  <a:pt x="3229769" y="1328118"/>
                </a:cubicBezTo>
                <a:cubicBezTo>
                  <a:pt x="3229769" y="1434333"/>
                  <a:pt x="3183377" y="1529713"/>
                  <a:pt x="3108820" y="1594052"/>
                </a:cubicBezTo>
                <a:cubicBezTo>
                  <a:pt x="3183377" y="1658391"/>
                  <a:pt x="3229769" y="1753771"/>
                  <a:pt x="3229769" y="1859986"/>
                </a:cubicBezTo>
                <a:cubicBezTo>
                  <a:pt x="3229769" y="2057124"/>
                  <a:pt x="3069957" y="2216936"/>
                  <a:pt x="2872819" y="2216936"/>
                </a:cubicBezTo>
                <a:lnTo>
                  <a:pt x="2849067" y="2214542"/>
                </a:lnTo>
                <a:cubicBezTo>
                  <a:pt x="2790894" y="2329236"/>
                  <a:pt x="2671548" y="2406987"/>
                  <a:pt x="2534043" y="2406987"/>
                </a:cubicBezTo>
                <a:cubicBezTo>
                  <a:pt x="2483158" y="2406987"/>
                  <a:pt x="2434760" y="2396340"/>
                  <a:pt x="2391120" y="2376775"/>
                </a:cubicBezTo>
                <a:cubicBezTo>
                  <a:pt x="2326908" y="2456876"/>
                  <a:pt x="2228003" y="2507238"/>
                  <a:pt x="2117336" y="2507238"/>
                </a:cubicBezTo>
                <a:lnTo>
                  <a:pt x="2081608" y="2503636"/>
                </a:lnTo>
                <a:cubicBezTo>
                  <a:pt x="2058765" y="2546355"/>
                  <a:pt x="2027330" y="2583686"/>
                  <a:pt x="1987704" y="2611019"/>
                </a:cubicBezTo>
                <a:cubicBezTo>
                  <a:pt x="2049806" y="2674751"/>
                  <a:pt x="2087711" y="2761907"/>
                  <a:pt x="2087711" y="2857917"/>
                </a:cubicBezTo>
                <a:cubicBezTo>
                  <a:pt x="2087711" y="3055055"/>
                  <a:pt x="1927899" y="3214867"/>
                  <a:pt x="1730761" y="3214867"/>
                </a:cubicBezTo>
                <a:cubicBezTo>
                  <a:pt x="1533623" y="3214867"/>
                  <a:pt x="1373811" y="3055055"/>
                  <a:pt x="1373811" y="2857917"/>
                </a:cubicBezTo>
                <a:cubicBezTo>
                  <a:pt x="1373811" y="2743560"/>
                  <a:pt x="1427588" y="2641764"/>
                  <a:pt x="1512161" y="2577627"/>
                </a:cubicBezTo>
                <a:cubicBezTo>
                  <a:pt x="1450743" y="2514125"/>
                  <a:pt x="1413385" y="2427536"/>
                  <a:pt x="1413385" y="2332221"/>
                </a:cubicBezTo>
                <a:cubicBezTo>
                  <a:pt x="1413385" y="2135083"/>
                  <a:pt x="1573197" y="1975271"/>
                  <a:pt x="1770335" y="1975271"/>
                </a:cubicBezTo>
                <a:lnTo>
                  <a:pt x="1806063" y="1978873"/>
                </a:lnTo>
                <a:cubicBezTo>
                  <a:pt x="1865384" y="1867935"/>
                  <a:pt x="1982649" y="1793338"/>
                  <a:pt x="2117336" y="1793338"/>
                </a:cubicBezTo>
                <a:cubicBezTo>
                  <a:pt x="2168221" y="1793338"/>
                  <a:pt x="2216619" y="1803986"/>
                  <a:pt x="2260259" y="1823550"/>
                </a:cubicBezTo>
                <a:cubicBezTo>
                  <a:pt x="2324471" y="1743450"/>
                  <a:pt x="2423376" y="1693087"/>
                  <a:pt x="2534043" y="1693087"/>
                </a:cubicBezTo>
                <a:lnTo>
                  <a:pt x="2557875" y="1695490"/>
                </a:lnTo>
                <a:cubicBezTo>
                  <a:pt x="2576891" y="1656391"/>
                  <a:pt x="2604151" y="1622242"/>
                  <a:pt x="2636819" y="1594052"/>
                </a:cubicBezTo>
                <a:cubicBezTo>
                  <a:pt x="2562261" y="1529713"/>
                  <a:pt x="2515869" y="1434333"/>
                  <a:pt x="2515869" y="1328118"/>
                </a:cubicBezTo>
                <a:cubicBezTo>
                  <a:pt x="2515869" y="1221903"/>
                  <a:pt x="2562261" y="1126523"/>
                  <a:pt x="2636819" y="1062184"/>
                </a:cubicBezTo>
                <a:cubicBezTo>
                  <a:pt x="2562261" y="997845"/>
                  <a:pt x="2515869" y="902465"/>
                  <a:pt x="2515869" y="796250"/>
                </a:cubicBezTo>
                <a:cubicBezTo>
                  <a:pt x="2515869" y="738650"/>
                  <a:pt x="2529512" y="684237"/>
                  <a:pt x="2555084" y="636740"/>
                </a:cubicBezTo>
                <a:lnTo>
                  <a:pt x="2537209" y="619592"/>
                </a:lnTo>
                <a:cubicBezTo>
                  <a:pt x="2474524" y="678496"/>
                  <a:pt x="2390006" y="713900"/>
                  <a:pt x="2297218" y="713900"/>
                </a:cubicBezTo>
                <a:cubicBezTo>
                  <a:pt x="2205110" y="713900"/>
                  <a:pt x="2121149" y="679013"/>
                  <a:pt x="2058681" y="620791"/>
                </a:cubicBezTo>
                <a:cubicBezTo>
                  <a:pt x="1996213" y="679013"/>
                  <a:pt x="1912253" y="713900"/>
                  <a:pt x="1820144" y="713900"/>
                </a:cubicBezTo>
                <a:cubicBezTo>
                  <a:pt x="1728036" y="713900"/>
                  <a:pt x="1644075" y="679013"/>
                  <a:pt x="1581607" y="620791"/>
                </a:cubicBezTo>
                <a:cubicBezTo>
                  <a:pt x="1519139" y="679013"/>
                  <a:pt x="1435179" y="713900"/>
                  <a:pt x="1343070" y="713900"/>
                </a:cubicBezTo>
                <a:cubicBezTo>
                  <a:pt x="1250962" y="713900"/>
                  <a:pt x="1167001" y="679013"/>
                  <a:pt x="1104533" y="620791"/>
                </a:cubicBezTo>
                <a:cubicBezTo>
                  <a:pt x="1042065" y="679013"/>
                  <a:pt x="958105" y="713900"/>
                  <a:pt x="865996" y="713900"/>
                </a:cubicBezTo>
                <a:cubicBezTo>
                  <a:pt x="773370" y="713900"/>
                  <a:pt x="688985" y="678620"/>
                  <a:pt x="626352" y="619878"/>
                </a:cubicBezTo>
                <a:cubicBezTo>
                  <a:pt x="623659" y="623930"/>
                  <a:pt x="620064" y="626957"/>
                  <a:pt x="616405" y="629911"/>
                </a:cubicBezTo>
                <a:cubicBezTo>
                  <a:pt x="686492" y="694366"/>
                  <a:pt x="729886" y="786957"/>
                  <a:pt x="729886" y="889683"/>
                </a:cubicBezTo>
                <a:cubicBezTo>
                  <a:pt x="729886" y="993972"/>
                  <a:pt x="685162" y="1087815"/>
                  <a:pt x="613058" y="1152216"/>
                </a:cubicBezTo>
                <a:cubicBezTo>
                  <a:pt x="675622" y="1216104"/>
                  <a:pt x="713900" y="1303645"/>
                  <a:pt x="713900" y="1400126"/>
                </a:cubicBezTo>
                <a:cubicBezTo>
                  <a:pt x="713900" y="1487795"/>
                  <a:pt x="682295" y="1568081"/>
                  <a:pt x="628622" y="1629172"/>
                </a:cubicBezTo>
                <a:cubicBezTo>
                  <a:pt x="691419" y="1693140"/>
                  <a:pt x="729886" y="1780874"/>
                  <a:pt x="729886" y="1877593"/>
                </a:cubicBezTo>
                <a:cubicBezTo>
                  <a:pt x="729886" y="2034043"/>
                  <a:pt x="629234" y="2166985"/>
                  <a:pt x="488639" y="2213706"/>
                </a:cubicBezTo>
                <a:lnTo>
                  <a:pt x="488639" y="2375547"/>
                </a:lnTo>
                <a:cubicBezTo>
                  <a:pt x="488639" y="2448277"/>
                  <a:pt x="429679" y="2507237"/>
                  <a:pt x="356949" y="2507237"/>
                </a:cubicBezTo>
                <a:cubicBezTo>
                  <a:pt x="284219" y="2507237"/>
                  <a:pt x="225259" y="2448277"/>
                  <a:pt x="225259" y="2375547"/>
                </a:cubicBezTo>
                <a:lnTo>
                  <a:pt x="225259" y="2201750"/>
                </a:lnTo>
                <a:cubicBezTo>
                  <a:pt x="101654" y="2146256"/>
                  <a:pt x="15986" y="2021929"/>
                  <a:pt x="15986" y="1877593"/>
                </a:cubicBezTo>
                <a:cubicBezTo>
                  <a:pt x="15986" y="1789924"/>
                  <a:pt x="47591" y="1709638"/>
                  <a:pt x="101264" y="1648547"/>
                </a:cubicBezTo>
                <a:cubicBezTo>
                  <a:pt x="38467" y="1584579"/>
                  <a:pt x="0" y="1496845"/>
                  <a:pt x="0" y="1400126"/>
                </a:cubicBezTo>
                <a:cubicBezTo>
                  <a:pt x="0" y="1295837"/>
                  <a:pt x="44724" y="1201994"/>
                  <a:pt x="116828" y="1137593"/>
                </a:cubicBezTo>
                <a:cubicBezTo>
                  <a:pt x="54264" y="1073704"/>
                  <a:pt x="15986" y="986164"/>
                  <a:pt x="15986" y="889683"/>
                </a:cubicBezTo>
                <a:cubicBezTo>
                  <a:pt x="15986" y="779482"/>
                  <a:pt x="65925" y="680945"/>
                  <a:pt x="145453" y="616722"/>
                </a:cubicBezTo>
                <a:cubicBezTo>
                  <a:pt x="75366" y="552267"/>
                  <a:pt x="31972" y="459676"/>
                  <a:pt x="31972" y="356950"/>
                </a:cubicBezTo>
                <a:cubicBezTo>
                  <a:pt x="31972" y="159812"/>
                  <a:pt x="191784" y="0"/>
                  <a:pt x="3889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4" name="Freeform 101">
            <a:extLst>
              <a:ext uri="{FF2B5EF4-FFF2-40B4-BE49-F238E27FC236}">
                <a16:creationId xmlns:a16="http://schemas.microsoft.com/office/drawing/2014/main" id="{618F6D8A-A194-4F77-B691-36A67A53D23D}"/>
              </a:ext>
            </a:extLst>
          </p:cNvPr>
          <p:cNvSpPr/>
          <p:nvPr/>
        </p:nvSpPr>
        <p:spPr>
          <a:xfrm>
            <a:off x="8293275" y="1404641"/>
            <a:ext cx="193444" cy="257545"/>
          </a:xfrm>
          <a:custGeom>
            <a:avLst/>
            <a:gdLst>
              <a:gd name="connsiteX0" fmla="*/ 143301 w 1910686"/>
              <a:gd name="connsiteY0" fmla="*/ 0 h 3268639"/>
              <a:gd name="connsiteX1" fmla="*/ 0 w 1910686"/>
              <a:gd name="connsiteY1" fmla="*/ 1705970 h 3268639"/>
              <a:gd name="connsiteX2" fmla="*/ 436728 w 1910686"/>
              <a:gd name="connsiteY2" fmla="*/ 3268639 h 3268639"/>
              <a:gd name="connsiteX3" fmla="*/ 928047 w 1910686"/>
              <a:gd name="connsiteY3" fmla="*/ 1944806 h 3268639"/>
              <a:gd name="connsiteX4" fmla="*/ 1364776 w 1910686"/>
              <a:gd name="connsiteY4" fmla="*/ 3268639 h 3268639"/>
              <a:gd name="connsiteX5" fmla="*/ 1910686 w 1910686"/>
              <a:gd name="connsiteY5" fmla="*/ 1726442 h 3268639"/>
              <a:gd name="connsiteX6" fmla="*/ 1603612 w 1910686"/>
              <a:gd name="connsiteY6" fmla="*/ 6824 h 3268639"/>
              <a:gd name="connsiteX7" fmla="*/ 1521725 w 1910686"/>
              <a:gd name="connsiteY7" fmla="*/ 20472 h 3268639"/>
              <a:gd name="connsiteX8" fmla="*/ 907576 w 1910686"/>
              <a:gd name="connsiteY8" fmla="*/ 163773 h 3268639"/>
              <a:gd name="connsiteX9" fmla="*/ 143301 w 1910686"/>
              <a:gd name="connsiteY9" fmla="*/ 0 h 3268639"/>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326627 w 2094012"/>
              <a:gd name="connsiteY0" fmla="*/ 27296 h 3261815"/>
              <a:gd name="connsiteX1" fmla="*/ 183326 w 2094012"/>
              <a:gd name="connsiteY1" fmla="*/ 1699146 h 3261815"/>
              <a:gd name="connsiteX2" fmla="*/ 620054 w 2094012"/>
              <a:gd name="connsiteY2" fmla="*/ 3261815 h 3261815"/>
              <a:gd name="connsiteX3" fmla="*/ 1111373 w 2094012"/>
              <a:gd name="connsiteY3" fmla="*/ 1937982 h 3261815"/>
              <a:gd name="connsiteX4" fmla="*/ 1548102 w 2094012"/>
              <a:gd name="connsiteY4" fmla="*/ 3261815 h 3261815"/>
              <a:gd name="connsiteX5" fmla="*/ 2094012 w 2094012"/>
              <a:gd name="connsiteY5" fmla="*/ 1719618 h 3261815"/>
              <a:gd name="connsiteX6" fmla="*/ 1786938 w 2094012"/>
              <a:gd name="connsiteY6" fmla="*/ 0 h 3261815"/>
              <a:gd name="connsiteX7" fmla="*/ 1705051 w 2094012"/>
              <a:gd name="connsiteY7" fmla="*/ 13648 h 3261815"/>
              <a:gd name="connsiteX8" fmla="*/ 1090902 w 2094012"/>
              <a:gd name="connsiteY8" fmla="*/ 156949 h 3261815"/>
              <a:gd name="connsiteX9" fmla="*/ 326627 w 2094012"/>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377501 w 2144886"/>
              <a:gd name="connsiteY0" fmla="*/ 27296 h 3261815"/>
              <a:gd name="connsiteX1" fmla="*/ 295615 w 2144886"/>
              <a:gd name="connsiteY1" fmla="*/ 1774209 h 3261815"/>
              <a:gd name="connsiteX2" fmla="*/ 670928 w 2144886"/>
              <a:gd name="connsiteY2" fmla="*/ 3261815 h 3261815"/>
              <a:gd name="connsiteX3" fmla="*/ 1162247 w 2144886"/>
              <a:gd name="connsiteY3" fmla="*/ 1937982 h 3261815"/>
              <a:gd name="connsiteX4" fmla="*/ 1598976 w 2144886"/>
              <a:gd name="connsiteY4" fmla="*/ 3261815 h 3261815"/>
              <a:gd name="connsiteX5" fmla="*/ 2144886 w 2144886"/>
              <a:gd name="connsiteY5" fmla="*/ 1719618 h 3261815"/>
              <a:gd name="connsiteX6" fmla="*/ 1837812 w 2144886"/>
              <a:gd name="connsiteY6" fmla="*/ 0 h 3261815"/>
              <a:gd name="connsiteX7" fmla="*/ 1755925 w 2144886"/>
              <a:gd name="connsiteY7" fmla="*/ 13648 h 3261815"/>
              <a:gd name="connsiteX8" fmla="*/ 1141776 w 2144886"/>
              <a:gd name="connsiteY8" fmla="*/ 156949 h 3261815"/>
              <a:gd name="connsiteX9" fmla="*/ 377501 w 2144886"/>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80396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205171"/>
              <a:gd name="connsiteY0" fmla="*/ 27296 h 3261815"/>
              <a:gd name="connsiteX1" fmla="*/ 322444 w 2205171"/>
              <a:gd name="connsiteY1" fmla="*/ 1801504 h 3261815"/>
              <a:gd name="connsiteX2" fmla="*/ 704581 w 2205171"/>
              <a:gd name="connsiteY2" fmla="*/ 3261815 h 3261815"/>
              <a:gd name="connsiteX3" fmla="*/ 1216372 w 2205171"/>
              <a:gd name="connsiteY3" fmla="*/ 1951629 h 3261815"/>
              <a:gd name="connsiteX4" fmla="*/ 1707692 w 2205171"/>
              <a:gd name="connsiteY4" fmla="*/ 3254991 h 3261815"/>
              <a:gd name="connsiteX5" fmla="*/ 2144420 w 2205171"/>
              <a:gd name="connsiteY5" fmla="*/ 1753737 h 3261815"/>
              <a:gd name="connsiteX6" fmla="*/ 1871465 w 2205171"/>
              <a:gd name="connsiteY6" fmla="*/ 0 h 3261815"/>
              <a:gd name="connsiteX7" fmla="*/ 1789578 w 2205171"/>
              <a:gd name="connsiteY7" fmla="*/ 13648 h 3261815"/>
              <a:gd name="connsiteX8" fmla="*/ 1175429 w 2205171"/>
              <a:gd name="connsiteY8" fmla="*/ 156949 h 3261815"/>
              <a:gd name="connsiteX9" fmla="*/ 411154 w 2205171"/>
              <a:gd name="connsiteY9" fmla="*/ 27296 h 3261815"/>
              <a:gd name="connsiteX0" fmla="*/ 411154 w 2145061"/>
              <a:gd name="connsiteY0" fmla="*/ 23869 h 3258388"/>
              <a:gd name="connsiteX1" fmla="*/ 322444 w 2145061"/>
              <a:gd name="connsiteY1" fmla="*/ 1798077 h 3258388"/>
              <a:gd name="connsiteX2" fmla="*/ 704581 w 2145061"/>
              <a:gd name="connsiteY2" fmla="*/ 3258388 h 3258388"/>
              <a:gd name="connsiteX3" fmla="*/ 1216372 w 2145061"/>
              <a:gd name="connsiteY3" fmla="*/ 1948202 h 3258388"/>
              <a:gd name="connsiteX4" fmla="*/ 1707692 w 2145061"/>
              <a:gd name="connsiteY4" fmla="*/ 3251564 h 3258388"/>
              <a:gd name="connsiteX5" fmla="*/ 2144420 w 2145061"/>
              <a:gd name="connsiteY5" fmla="*/ 1750310 h 3258388"/>
              <a:gd name="connsiteX6" fmla="*/ 1789578 w 2145061"/>
              <a:gd name="connsiteY6" fmla="*/ 10221 h 3258388"/>
              <a:gd name="connsiteX7" fmla="*/ 1175429 w 2145061"/>
              <a:gd name="connsiteY7" fmla="*/ 153522 h 3258388"/>
              <a:gd name="connsiteX8" fmla="*/ 411154 w 2145061"/>
              <a:gd name="connsiteY8" fmla="*/ 23869 h 3258388"/>
              <a:gd name="connsiteX0" fmla="*/ 411154 w 2146076"/>
              <a:gd name="connsiteY0" fmla="*/ 23869 h 3258388"/>
              <a:gd name="connsiteX1" fmla="*/ 322444 w 2146076"/>
              <a:gd name="connsiteY1" fmla="*/ 1798077 h 3258388"/>
              <a:gd name="connsiteX2" fmla="*/ 704581 w 2146076"/>
              <a:gd name="connsiteY2" fmla="*/ 3258388 h 3258388"/>
              <a:gd name="connsiteX3" fmla="*/ 1216372 w 2146076"/>
              <a:gd name="connsiteY3" fmla="*/ 1948202 h 3258388"/>
              <a:gd name="connsiteX4" fmla="*/ 1707692 w 2146076"/>
              <a:gd name="connsiteY4" fmla="*/ 3251564 h 3258388"/>
              <a:gd name="connsiteX5" fmla="*/ 2144420 w 2146076"/>
              <a:gd name="connsiteY5" fmla="*/ 1750310 h 3258388"/>
              <a:gd name="connsiteX6" fmla="*/ 1926056 w 2146076"/>
              <a:gd name="connsiteY6" fmla="*/ 17045 h 3258388"/>
              <a:gd name="connsiteX7" fmla="*/ 1175429 w 2146076"/>
              <a:gd name="connsiteY7" fmla="*/ 153522 h 3258388"/>
              <a:gd name="connsiteX8" fmla="*/ 411154 w 2146076"/>
              <a:gd name="connsiteY8" fmla="*/ 23869 h 3258388"/>
              <a:gd name="connsiteX0" fmla="*/ 411154 w 2374416"/>
              <a:gd name="connsiteY0" fmla="*/ 23869 h 3258388"/>
              <a:gd name="connsiteX1" fmla="*/ 322444 w 2374416"/>
              <a:gd name="connsiteY1" fmla="*/ 1798077 h 3258388"/>
              <a:gd name="connsiteX2" fmla="*/ 704581 w 2374416"/>
              <a:gd name="connsiteY2" fmla="*/ 3258388 h 3258388"/>
              <a:gd name="connsiteX3" fmla="*/ 1216372 w 2374416"/>
              <a:gd name="connsiteY3" fmla="*/ 1948202 h 3258388"/>
              <a:gd name="connsiteX4" fmla="*/ 1707692 w 2374416"/>
              <a:gd name="connsiteY4" fmla="*/ 3251564 h 3258388"/>
              <a:gd name="connsiteX5" fmla="*/ 2144420 w 2374416"/>
              <a:gd name="connsiteY5" fmla="*/ 1750310 h 3258388"/>
              <a:gd name="connsiteX6" fmla="*/ 1926056 w 2374416"/>
              <a:gd name="connsiteY6" fmla="*/ 17045 h 3258388"/>
              <a:gd name="connsiteX7" fmla="*/ 1175429 w 2374416"/>
              <a:gd name="connsiteY7" fmla="*/ 153522 h 3258388"/>
              <a:gd name="connsiteX8" fmla="*/ 411154 w 2374416"/>
              <a:gd name="connsiteY8" fmla="*/ 23869 h 3258388"/>
              <a:gd name="connsiteX0" fmla="*/ 411154 w 2441693"/>
              <a:gd name="connsiteY0" fmla="*/ 23869 h 3258388"/>
              <a:gd name="connsiteX1" fmla="*/ 322444 w 2441693"/>
              <a:gd name="connsiteY1" fmla="*/ 1798077 h 3258388"/>
              <a:gd name="connsiteX2" fmla="*/ 704581 w 2441693"/>
              <a:gd name="connsiteY2" fmla="*/ 3258388 h 3258388"/>
              <a:gd name="connsiteX3" fmla="*/ 1216372 w 2441693"/>
              <a:gd name="connsiteY3" fmla="*/ 1948202 h 3258388"/>
              <a:gd name="connsiteX4" fmla="*/ 1707692 w 2441693"/>
              <a:gd name="connsiteY4" fmla="*/ 3251564 h 3258388"/>
              <a:gd name="connsiteX5" fmla="*/ 2144420 w 2441693"/>
              <a:gd name="connsiteY5" fmla="*/ 1750310 h 3258388"/>
              <a:gd name="connsiteX6" fmla="*/ 1926056 w 2441693"/>
              <a:gd name="connsiteY6" fmla="*/ 17045 h 3258388"/>
              <a:gd name="connsiteX7" fmla="*/ 1175429 w 2441693"/>
              <a:gd name="connsiteY7" fmla="*/ 153522 h 3258388"/>
              <a:gd name="connsiteX8" fmla="*/ 411154 w 2441693"/>
              <a:gd name="connsiteY8" fmla="*/ 23869 h 3258388"/>
              <a:gd name="connsiteX0" fmla="*/ 411154 w 2377348"/>
              <a:gd name="connsiteY0" fmla="*/ 23869 h 3258388"/>
              <a:gd name="connsiteX1" fmla="*/ 322444 w 2377348"/>
              <a:gd name="connsiteY1" fmla="*/ 1798077 h 3258388"/>
              <a:gd name="connsiteX2" fmla="*/ 704581 w 2377348"/>
              <a:gd name="connsiteY2" fmla="*/ 3258388 h 3258388"/>
              <a:gd name="connsiteX3" fmla="*/ 1216372 w 2377348"/>
              <a:gd name="connsiteY3" fmla="*/ 1948202 h 3258388"/>
              <a:gd name="connsiteX4" fmla="*/ 1707692 w 2377348"/>
              <a:gd name="connsiteY4" fmla="*/ 3251564 h 3258388"/>
              <a:gd name="connsiteX5" fmla="*/ 2144420 w 2377348"/>
              <a:gd name="connsiteY5" fmla="*/ 1750310 h 3258388"/>
              <a:gd name="connsiteX6" fmla="*/ 1926056 w 2377348"/>
              <a:gd name="connsiteY6" fmla="*/ 17045 h 3258388"/>
              <a:gd name="connsiteX7" fmla="*/ 1175429 w 2377348"/>
              <a:gd name="connsiteY7" fmla="*/ 153522 h 3258388"/>
              <a:gd name="connsiteX8" fmla="*/ 411154 w 2377348"/>
              <a:gd name="connsiteY8" fmla="*/ 23869 h 3258388"/>
              <a:gd name="connsiteX0" fmla="*/ 411154 w 2424220"/>
              <a:gd name="connsiteY0" fmla="*/ 23869 h 3258388"/>
              <a:gd name="connsiteX1" fmla="*/ 322444 w 2424220"/>
              <a:gd name="connsiteY1" fmla="*/ 1798077 h 3258388"/>
              <a:gd name="connsiteX2" fmla="*/ 704581 w 2424220"/>
              <a:gd name="connsiteY2" fmla="*/ 3258388 h 3258388"/>
              <a:gd name="connsiteX3" fmla="*/ 1216372 w 2424220"/>
              <a:gd name="connsiteY3" fmla="*/ 1948202 h 3258388"/>
              <a:gd name="connsiteX4" fmla="*/ 1707692 w 2424220"/>
              <a:gd name="connsiteY4" fmla="*/ 3251564 h 3258388"/>
              <a:gd name="connsiteX5" fmla="*/ 2144420 w 2424220"/>
              <a:gd name="connsiteY5" fmla="*/ 1750310 h 3258388"/>
              <a:gd name="connsiteX6" fmla="*/ 1926056 w 2424220"/>
              <a:gd name="connsiteY6" fmla="*/ 17045 h 3258388"/>
              <a:gd name="connsiteX7" fmla="*/ 1175429 w 2424220"/>
              <a:gd name="connsiteY7" fmla="*/ 153522 h 3258388"/>
              <a:gd name="connsiteX8" fmla="*/ 411154 w 2424220"/>
              <a:gd name="connsiteY8" fmla="*/ 23869 h 3258388"/>
              <a:gd name="connsiteX0" fmla="*/ 411154 w 2449010"/>
              <a:gd name="connsiteY0" fmla="*/ 23869 h 3258388"/>
              <a:gd name="connsiteX1" fmla="*/ 322444 w 2449010"/>
              <a:gd name="connsiteY1" fmla="*/ 1798077 h 3258388"/>
              <a:gd name="connsiteX2" fmla="*/ 704581 w 2449010"/>
              <a:gd name="connsiteY2" fmla="*/ 3258388 h 3258388"/>
              <a:gd name="connsiteX3" fmla="*/ 1216372 w 2449010"/>
              <a:gd name="connsiteY3" fmla="*/ 1948202 h 3258388"/>
              <a:gd name="connsiteX4" fmla="*/ 1707692 w 2449010"/>
              <a:gd name="connsiteY4" fmla="*/ 3251564 h 3258388"/>
              <a:gd name="connsiteX5" fmla="*/ 2144420 w 2449010"/>
              <a:gd name="connsiteY5" fmla="*/ 1750310 h 3258388"/>
              <a:gd name="connsiteX6" fmla="*/ 1926056 w 2449010"/>
              <a:gd name="connsiteY6" fmla="*/ 17045 h 3258388"/>
              <a:gd name="connsiteX7" fmla="*/ 1175429 w 2449010"/>
              <a:gd name="connsiteY7" fmla="*/ 153522 h 3258388"/>
              <a:gd name="connsiteX8" fmla="*/ 411154 w 2449010"/>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593" h="3258388">
                <a:moveTo>
                  <a:pt x="411154" y="23869"/>
                </a:moveTo>
                <a:cubicBezTo>
                  <a:pt x="-257586" y="355964"/>
                  <a:pt x="22194" y="1036078"/>
                  <a:pt x="322444" y="1798077"/>
                </a:cubicBezTo>
                <a:cubicBezTo>
                  <a:pt x="338366" y="2660163"/>
                  <a:pt x="545357" y="3249289"/>
                  <a:pt x="704581" y="3258388"/>
                </a:cubicBezTo>
                <a:cubicBezTo>
                  <a:pt x="1018479" y="3247015"/>
                  <a:pt x="779644" y="1925457"/>
                  <a:pt x="1216372" y="1948202"/>
                </a:cubicBezTo>
                <a:cubicBezTo>
                  <a:pt x="1580313" y="1945929"/>
                  <a:pt x="1473406" y="3281133"/>
                  <a:pt x="1707692" y="3251564"/>
                </a:cubicBezTo>
                <a:cubicBezTo>
                  <a:pt x="2048886" y="3121910"/>
                  <a:pt x="2001118" y="2180214"/>
                  <a:pt x="2144420" y="1750310"/>
                </a:cubicBezTo>
                <a:cubicBezTo>
                  <a:pt x="2451495" y="1080432"/>
                  <a:pt x="2681232" y="64812"/>
                  <a:pt x="1926056" y="17045"/>
                </a:cubicBezTo>
                <a:lnTo>
                  <a:pt x="1175429" y="153522"/>
                </a:lnTo>
                <a:cubicBezTo>
                  <a:pt x="920671" y="110304"/>
                  <a:pt x="679560" y="-62566"/>
                  <a:pt x="411154" y="238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85" name="Group 102">
            <a:extLst>
              <a:ext uri="{FF2B5EF4-FFF2-40B4-BE49-F238E27FC236}">
                <a16:creationId xmlns:a16="http://schemas.microsoft.com/office/drawing/2014/main" id="{1A363F3C-6E8F-43EC-8706-B5052F86A7C2}"/>
              </a:ext>
            </a:extLst>
          </p:cNvPr>
          <p:cNvGrpSpPr>
            <a:grpSpLocks noChangeAspect="1"/>
          </p:cNvGrpSpPr>
          <p:nvPr/>
        </p:nvGrpSpPr>
        <p:grpSpPr>
          <a:xfrm>
            <a:off x="6612876" y="2045497"/>
            <a:ext cx="221332" cy="360000"/>
            <a:chOff x="2071598" y="2060848"/>
            <a:chExt cx="1917605" cy="3137144"/>
          </a:xfrm>
          <a:solidFill>
            <a:schemeClr val="accent4"/>
          </a:solidFill>
        </p:grpSpPr>
        <p:sp>
          <p:nvSpPr>
            <p:cNvPr id="86" name="Freeform 103">
              <a:extLst>
                <a:ext uri="{FF2B5EF4-FFF2-40B4-BE49-F238E27FC236}">
                  <a16:creationId xmlns:a16="http://schemas.microsoft.com/office/drawing/2014/main" id="{A90E312C-B08D-4E16-A309-9A98A0803DC6}"/>
                </a:ext>
              </a:extLst>
            </p:cNvPr>
            <p:cNvSpPr/>
            <p:nvPr/>
          </p:nvSpPr>
          <p:spPr>
            <a:xfrm>
              <a:off x="2483768" y="206084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7" name="Freeform 104">
              <a:extLst>
                <a:ext uri="{FF2B5EF4-FFF2-40B4-BE49-F238E27FC236}">
                  <a16:creationId xmlns:a16="http://schemas.microsoft.com/office/drawing/2014/main" id="{B4B18430-79EE-46B7-B7BC-C10FEA8942D2}"/>
                </a:ext>
              </a:extLst>
            </p:cNvPr>
            <p:cNvSpPr/>
            <p:nvPr/>
          </p:nvSpPr>
          <p:spPr>
            <a:xfrm rot="21253755">
              <a:off x="2170737" y="2710023"/>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8" name="Freeform 105">
              <a:extLst>
                <a:ext uri="{FF2B5EF4-FFF2-40B4-BE49-F238E27FC236}">
                  <a16:creationId xmlns:a16="http://schemas.microsoft.com/office/drawing/2014/main" id="{91773580-C319-4EE1-8A6D-18C464E360B6}"/>
                </a:ext>
              </a:extLst>
            </p:cNvPr>
            <p:cNvSpPr/>
            <p:nvPr/>
          </p:nvSpPr>
          <p:spPr>
            <a:xfrm rot="20634645">
              <a:off x="2071598" y="3466865"/>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9" name="Freeform 106">
              <a:extLst>
                <a:ext uri="{FF2B5EF4-FFF2-40B4-BE49-F238E27FC236}">
                  <a16:creationId xmlns:a16="http://schemas.microsoft.com/office/drawing/2014/main" id="{E7EEE59E-32ED-4D95-A0E9-FD8D902FC055}"/>
                </a:ext>
              </a:extLst>
            </p:cNvPr>
            <p:cNvSpPr/>
            <p:nvPr/>
          </p:nvSpPr>
          <p:spPr>
            <a:xfrm rot="19632933">
              <a:off x="2257651" y="418223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90" name="Freeform 107">
            <a:extLst>
              <a:ext uri="{FF2B5EF4-FFF2-40B4-BE49-F238E27FC236}">
                <a16:creationId xmlns:a16="http://schemas.microsoft.com/office/drawing/2014/main" id="{1FD8B3E2-88E7-43DB-9673-63C7397E9B0F}"/>
              </a:ext>
            </a:extLst>
          </p:cNvPr>
          <p:cNvSpPr>
            <a:spLocks noChangeAspect="1"/>
          </p:cNvSpPr>
          <p:nvPr/>
        </p:nvSpPr>
        <p:spPr>
          <a:xfrm>
            <a:off x="7232016" y="2045497"/>
            <a:ext cx="115441" cy="360000"/>
          </a:xfrm>
          <a:custGeom>
            <a:avLst/>
            <a:gdLst>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25685 w 779830"/>
              <a:gd name="connsiteY0" fmla="*/ 1331843 h 2449001"/>
              <a:gd name="connsiteX1" fmla="*/ 537004 w 779830"/>
              <a:gd name="connsiteY1" fmla="*/ 1379551 h 2449001"/>
              <a:gd name="connsiteX2" fmla="*/ 758434 w 779830"/>
              <a:gd name="connsiteY2" fmla="*/ 1406369 h 2449001"/>
              <a:gd name="connsiteX3" fmla="*/ 620492 w 779830"/>
              <a:gd name="connsiteY3" fmla="*/ 1741335 h 2449001"/>
              <a:gd name="connsiteX4" fmla="*/ 604589 w 779830"/>
              <a:gd name="connsiteY4" fmla="*/ 2441050 h 2449001"/>
              <a:gd name="connsiteX5" fmla="*/ 314367 w 779830"/>
              <a:gd name="connsiteY5" fmla="*/ 2445025 h 2449001"/>
              <a:gd name="connsiteX6" fmla="*/ 207024 w 779830"/>
              <a:gd name="connsiteY6" fmla="*/ 1673750 h 2449001"/>
              <a:gd name="connsiteX7" fmla="*/ 203049 w 779830"/>
              <a:gd name="connsiteY7" fmla="*/ 2441050 h 2449001"/>
              <a:gd name="connsiteX8" fmla="*/ 131487 w 779830"/>
              <a:gd name="connsiteY8" fmla="*/ 2449001 h 2449001"/>
              <a:gd name="connsiteX9" fmla="*/ 290 w 779830"/>
              <a:gd name="connsiteY9" fmla="*/ 1701579 h 2449001"/>
              <a:gd name="connsiteX10" fmla="*/ 95803 w 779830"/>
              <a:gd name="connsiteY10" fmla="*/ 1597201 h 2449001"/>
              <a:gd name="connsiteX11" fmla="*/ 84332 w 779830"/>
              <a:gd name="connsiteY11" fmla="*/ 1389262 h 2449001"/>
              <a:gd name="connsiteX12" fmla="*/ 334245 w 779830"/>
              <a:gd name="connsiteY12" fmla="*/ 1375575 h 2449001"/>
              <a:gd name="connsiteX13" fmla="*/ 425685 w 779830"/>
              <a:gd name="connsiteY13" fmla="*/ 1331843 h 2449001"/>
              <a:gd name="connsiteX14" fmla="*/ 238828 w 779830"/>
              <a:gd name="connsiteY14" fmla="*/ 0 h 2449001"/>
              <a:gd name="connsiteX15" fmla="*/ 552904 w 779830"/>
              <a:gd name="connsiteY15" fmla="*/ 0 h 2449001"/>
              <a:gd name="connsiteX16" fmla="*/ 684102 w 779830"/>
              <a:gd name="connsiteY16" fmla="*/ 962108 h 2449001"/>
              <a:gd name="connsiteX17" fmla="*/ 719882 w 779830"/>
              <a:gd name="connsiteY17" fmla="*/ 1307990 h 2449001"/>
              <a:gd name="connsiteX18" fmla="*/ 409781 w 779830"/>
              <a:gd name="connsiteY18" fmla="*/ 1268233 h 2449001"/>
              <a:gd name="connsiteX19" fmla="*/ 99681 w 779830"/>
              <a:gd name="connsiteY19" fmla="*/ 1288111 h 2449001"/>
              <a:gd name="connsiteX20" fmla="*/ 119559 w 779830"/>
              <a:gd name="connsiteY20" fmla="*/ 1017766 h 2449001"/>
              <a:gd name="connsiteX21" fmla="*/ 238828 w 779830"/>
              <a:gd name="connsiteY21" fmla="*/ 0 h 2449001"/>
              <a:gd name="connsiteX0" fmla="*/ 425766 w 779911"/>
              <a:gd name="connsiteY0" fmla="*/ 1331843 h 2449001"/>
              <a:gd name="connsiteX1" fmla="*/ 537085 w 779911"/>
              <a:gd name="connsiteY1" fmla="*/ 1379551 h 2449001"/>
              <a:gd name="connsiteX2" fmla="*/ 758515 w 779911"/>
              <a:gd name="connsiteY2" fmla="*/ 1406369 h 2449001"/>
              <a:gd name="connsiteX3" fmla="*/ 620573 w 779911"/>
              <a:gd name="connsiteY3" fmla="*/ 1741335 h 2449001"/>
              <a:gd name="connsiteX4" fmla="*/ 604670 w 779911"/>
              <a:gd name="connsiteY4" fmla="*/ 2441050 h 2449001"/>
              <a:gd name="connsiteX5" fmla="*/ 314448 w 779911"/>
              <a:gd name="connsiteY5" fmla="*/ 2445025 h 2449001"/>
              <a:gd name="connsiteX6" fmla="*/ 207105 w 779911"/>
              <a:gd name="connsiteY6" fmla="*/ 1673750 h 2449001"/>
              <a:gd name="connsiteX7" fmla="*/ 203130 w 779911"/>
              <a:gd name="connsiteY7" fmla="*/ 2441050 h 2449001"/>
              <a:gd name="connsiteX8" fmla="*/ 131568 w 779911"/>
              <a:gd name="connsiteY8" fmla="*/ 2449001 h 2449001"/>
              <a:gd name="connsiteX9" fmla="*/ 371 w 779911"/>
              <a:gd name="connsiteY9" fmla="*/ 1701579 h 2449001"/>
              <a:gd name="connsiteX10" fmla="*/ 95884 w 779911"/>
              <a:gd name="connsiteY10" fmla="*/ 1597201 h 2449001"/>
              <a:gd name="connsiteX11" fmla="*/ 84413 w 779911"/>
              <a:gd name="connsiteY11" fmla="*/ 1389262 h 2449001"/>
              <a:gd name="connsiteX12" fmla="*/ 334326 w 779911"/>
              <a:gd name="connsiteY12" fmla="*/ 1375575 h 2449001"/>
              <a:gd name="connsiteX13" fmla="*/ 425766 w 779911"/>
              <a:gd name="connsiteY13" fmla="*/ 1331843 h 2449001"/>
              <a:gd name="connsiteX14" fmla="*/ 238909 w 779911"/>
              <a:gd name="connsiteY14" fmla="*/ 0 h 2449001"/>
              <a:gd name="connsiteX15" fmla="*/ 552985 w 779911"/>
              <a:gd name="connsiteY15" fmla="*/ 0 h 2449001"/>
              <a:gd name="connsiteX16" fmla="*/ 684183 w 779911"/>
              <a:gd name="connsiteY16" fmla="*/ 962108 h 2449001"/>
              <a:gd name="connsiteX17" fmla="*/ 719963 w 779911"/>
              <a:gd name="connsiteY17" fmla="*/ 1307990 h 2449001"/>
              <a:gd name="connsiteX18" fmla="*/ 409862 w 779911"/>
              <a:gd name="connsiteY18" fmla="*/ 1268233 h 2449001"/>
              <a:gd name="connsiteX19" fmla="*/ 99762 w 779911"/>
              <a:gd name="connsiteY19" fmla="*/ 1288111 h 2449001"/>
              <a:gd name="connsiteX20" fmla="*/ 119640 w 779911"/>
              <a:gd name="connsiteY20" fmla="*/ 1017766 h 2449001"/>
              <a:gd name="connsiteX21" fmla="*/ 238909 w 779911"/>
              <a:gd name="connsiteY21" fmla="*/ 0 h 2449001"/>
              <a:gd name="connsiteX0" fmla="*/ 425696 w 779841"/>
              <a:gd name="connsiteY0" fmla="*/ 1331843 h 2449001"/>
              <a:gd name="connsiteX1" fmla="*/ 537015 w 779841"/>
              <a:gd name="connsiteY1" fmla="*/ 1379551 h 2449001"/>
              <a:gd name="connsiteX2" fmla="*/ 758445 w 779841"/>
              <a:gd name="connsiteY2" fmla="*/ 1406369 h 2449001"/>
              <a:gd name="connsiteX3" fmla="*/ 620503 w 779841"/>
              <a:gd name="connsiteY3" fmla="*/ 1741335 h 2449001"/>
              <a:gd name="connsiteX4" fmla="*/ 604600 w 779841"/>
              <a:gd name="connsiteY4" fmla="*/ 2441050 h 2449001"/>
              <a:gd name="connsiteX5" fmla="*/ 314378 w 779841"/>
              <a:gd name="connsiteY5" fmla="*/ 2445025 h 2449001"/>
              <a:gd name="connsiteX6" fmla="*/ 207035 w 779841"/>
              <a:gd name="connsiteY6" fmla="*/ 1673750 h 2449001"/>
              <a:gd name="connsiteX7" fmla="*/ 203060 w 779841"/>
              <a:gd name="connsiteY7" fmla="*/ 2441050 h 2449001"/>
              <a:gd name="connsiteX8" fmla="*/ 131498 w 779841"/>
              <a:gd name="connsiteY8" fmla="*/ 2449001 h 2449001"/>
              <a:gd name="connsiteX9" fmla="*/ 301 w 779841"/>
              <a:gd name="connsiteY9" fmla="*/ 1701579 h 2449001"/>
              <a:gd name="connsiteX10" fmla="*/ 95814 w 779841"/>
              <a:gd name="connsiteY10" fmla="*/ 1597201 h 2449001"/>
              <a:gd name="connsiteX11" fmla="*/ 84343 w 779841"/>
              <a:gd name="connsiteY11" fmla="*/ 1389262 h 2449001"/>
              <a:gd name="connsiteX12" fmla="*/ 334256 w 779841"/>
              <a:gd name="connsiteY12" fmla="*/ 1375575 h 2449001"/>
              <a:gd name="connsiteX13" fmla="*/ 425696 w 779841"/>
              <a:gd name="connsiteY13" fmla="*/ 1331843 h 2449001"/>
              <a:gd name="connsiteX14" fmla="*/ 238839 w 779841"/>
              <a:gd name="connsiteY14" fmla="*/ 0 h 2449001"/>
              <a:gd name="connsiteX15" fmla="*/ 552915 w 779841"/>
              <a:gd name="connsiteY15" fmla="*/ 0 h 2449001"/>
              <a:gd name="connsiteX16" fmla="*/ 684113 w 779841"/>
              <a:gd name="connsiteY16" fmla="*/ 962108 h 2449001"/>
              <a:gd name="connsiteX17" fmla="*/ 719893 w 779841"/>
              <a:gd name="connsiteY17" fmla="*/ 1307990 h 2449001"/>
              <a:gd name="connsiteX18" fmla="*/ 409792 w 779841"/>
              <a:gd name="connsiteY18" fmla="*/ 1268233 h 2449001"/>
              <a:gd name="connsiteX19" fmla="*/ 99692 w 779841"/>
              <a:gd name="connsiteY19" fmla="*/ 1288111 h 2449001"/>
              <a:gd name="connsiteX20" fmla="*/ 119570 w 779841"/>
              <a:gd name="connsiteY20" fmla="*/ 1017766 h 2449001"/>
              <a:gd name="connsiteX21" fmla="*/ 238839 w 779841"/>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19570 w 794874"/>
              <a:gd name="connsiteY20" fmla="*/ 1017766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1314"/>
              <a:gd name="connsiteY0" fmla="*/ 1331843 h 2449001"/>
              <a:gd name="connsiteX1" fmla="*/ 537015 w 791314"/>
              <a:gd name="connsiteY1" fmla="*/ 1379551 h 2449001"/>
              <a:gd name="connsiteX2" fmla="*/ 758445 w 791314"/>
              <a:gd name="connsiteY2" fmla="*/ 1406369 h 2449001"/>
              <a:gd name="connsiteX3" fmla="*/ 620503 w 791314"/>
              <a:gd name="connsiteY3" fmla="*/ 1741335 h 2449001"/>
              <a:gd name="connsiteX4" fmla="*/ 604600 w 791314"/>
              <a:gd name="connsiteY4" fmla="*/ 2441050 h 2449001"/>
              <a:gd name="connsiteX5" fmla="*/ 314378 w 791314"/>
              <a:gd name="connsiteY5" fmla="*/ 2445025 h 2449001"/>
              <a:gd name="connsiteX6" fmla="*/ 207035 w 791314"/>
              <a:gd name="connsiteY6" fmla="*/ 1673750 h 2449001"/>
              <a:gd name="connsiteX7" fmla="*/ 203060 w 791314"/>
              <a:gd name="connsiteY7" fmla="*/ 2441050 h 2449001"/>
              <a:gd name="connsiteX8" fmla="*/ 131498 w 791314"/>
              <a:gd name="connsiteY8" fmla="*/ 2449001 h 2449001"/>
              <a:gd name="connsiteX9" fmla="*/ 301 w 791314"/>
              <a:gd name="connsiteY9" fmla="*/ 1701579 h 2449001"/>
              <a:gd name="connsiteX10" fmla="*/ 95814 w 791314"/>
              <a:gd name="connsiteY10" fmla="*/ 1597201 h 2449001"/>
              <a:gd name="connsiteX11" fmla="*/ 84343 w 791314"/>
              <a:gd name="connsiteY11" fmla="*/ 1389262 h 2449001"/>
              <a:gd name="connsiteX12" fmla="*/ 334256 w 791314"/>
              <a:gd name="connsiteY12" fmla="*/ 1375575 h 2449001"/>
              <a:gd name="connsiteX13" fmla="*/ 425696 w 791314"/>
              <a:gd name="connsiteY13" fmla="*/ 1331843 h 2449001"/>
              <a:gd name="connsiteX14" fmla="*/ 218310 w 791314"/>
              <a:gd name="connsiteY14" fmla="*/ 0 h 2449001"/>
              <a:gd name="connsiteX15" fmla="*/ 570023 w 791314"/>
              <a:gd name="connsiteY15" fmla="*/ 3422 h 2449001"/>
              <a:gd name="connsiteX16" fmla="*/ 677271 w 791314"/>
              <a:gd name="connsiteY16" fmla="*/ 938156 h 2449001"/>
              <a:gd name="connsiteX17" fmla="*/ 719893 w 791314"/>
              <a:gd name="connsiteY17" fmla="*/ 1307990 h 2449001"/>
              <a:gd name="connsiteX18" fmla="*/ 409792 w 791314"/>
              <a:gd name="connsiteY18" fmla="*/ 1268233 h 2449001"/>
              <a:gd name="connsiteX19" fmla="*/ 99692 w 791314"/>
              <a:gd name="connsiteY19" fmla="*/ 1288111 h 2449001"/>
              <a:gd name="connsiteX20" fmla="*/ 133257 w 791314"/>
              <a:gd name="connsiteY20" fmla="*/ 945913 h 2449001"/>
              <a:gd name="connsiteX21" fmla="*/ 218310 w 791314"/>
              <a:gd name="connsiteY21" fmla="*/ 0 h 2449001"/>
              <a:gd name="connsiteX0" fmla="*/ 425696 w 791740"/>
              <a:gd name="connsiteY0" fmla="*/ 1331843 h 2449001"/>
              <a:gd name="connsiteX1" fmla="*/ 537015 w 791740"/>
              <a:gd name="connsiteY1" fmla="*/ 1379551 h 2449001"/>
              <a:gd name="connsiteX2" fmla="*/ 775553 w 791740"/>
              <a:gd name="connsiteY2" fmla="*/ 1406369 h 2449001"/>
              <a:gd name="connsiteX3" fmla="*/ 620503 w 791740"/>
              <a:gd name="connsiteY3" fmla="*/ 1741335 h 2449001"/>
              <a:gd name="connsiteX4" fmla="*/ 604600 w 791740"/>
              <a:gd name="connsiteY4" fmla="*/ 2441050 h 2449001"/>
              <a:gd name="connsiteX5" fmla="*/ 314378 w 791740"/>
              <a:gd name="connsiteY5" fmla="*/ 2445025 h 2449001"/>
              <a:gd name="connsiteX6" fmla="*/ 207035 w 791740"/>
              <a:gd name="connsiteY6" fmla="*/ 1673750 h 2449001"/>
              <a:gd name="connsiteX7" fmla="*/ 203060 w 791740"/>
              <a:gd name="connsiteY7" fmla="*/ 2441050 h 2449001"/>
              <a:gd name="connsiteX8" fmla="*/ 131498 w 791740"/>
              <a:gd name="connsiteY8" fmla="*/ 2449001 h 2449001"/>
              <a:gd name="connsiteX9" fmla="*/ 301 w 791740"/>
              <a:gd name="connsiteY9" fmla="*/ 1701579 h 2449001"/>
              <a:gd name="connsiteX10" fmla="*/ 95814 w 791740"/>
              <a:gd name="connsiteY10" fmla="*/ 1597201 h 2449001"/>
              <a:gd name="connsiteX11" fmla="*/ 84343 w 791740"/>
              <a:gd name="connsiteY11" fmla="*/ 1389262 h 2449001"/>
              <a:gd name="connsiteX12" fmla="*/ 334256 w 791740"/>
              <a:gd name="connsiteY12" fmla="*/ 1375575 h 2449001"/>
              <a:gd name="connsiteX13" fmla="*/ 425696 w 791740"/>
              <a:gd name="connsiteY13" fmla="*/ 1331843 h 2449001"/>
              <a:gd name="connsiteX14" fmla="*/ 218310 w 791740"/>
              <a:gd name="connsiteY14" fmla="*/ 0 h 2449001"/>
              <a:gd name="connsiteX15" fmla="*/ 570023 w 791740"/>
              <a:gd name="connsiteY15" fmla="*/ 3422 h 2449001"/>
              <a:gd name="connsiteX16" fmla="*/ 677271 w 791740"/>
              <a:gd name="connsiteY16" fmla="*/ 938156 h 2449001"/>
              <a:gd name="connsiteX17" fmla="*/ 719893 w 791740"/>
              <a:gd name="connsiteY17" fmla="*/ 1307990 h 2449001"/>
              <a:gd name="connsiteX18" fmla="*/ 409792 w 791740"/>
              <a:gd name="connsiteY18" fmla="*/ 1268233 h 2449001"/>
              <a:gd name="connsiteX19" fmla="*/ 99692 w 791740"/>
              <a:gd name="connsiteY19" fmla="*/ 1288111 h 2449001"/>
              <a:gd name="connsiteX20" fmla="*/ 133257 w 791740"/>
              <a:gd name="connsiteY20" fmla="*/ 945913 h 2449001"/>
              <a:gd name="connsiteX21" fmla="*/ 218310 w 791740"/>
              <a:gd name="connsiteY21" fmla="*/ 0 h 2449001"/>
              <a:gd name="connsiteX0" fmla="*/ 425696 w 798638"/>
              <a:gd name="connsiteY0" fmla="*/ 1331843 h 2449001"/>
              <a:gd name="connsiteX1" fmla="*/ 537015 w 798638"/>
              <a:gd name="connsiteY1" fmla="*/ 1379551 h 2449001"/>
              <a:gd name="connsiteX2" fmla="*/ 775553 w 798638"/>
              <a:gd name="connsiteY2" fmla="*/ 1406369 h 2449001"/>
              <a:gd name="connsiteX3" fmla="*/ 620503 w 798638"/>
              <a:gd name="connsiteY3" fmla="*/ 1741335 h 2449001"/>
              <a:gd name="connsiteX4" fmla="*/ 604600 w 798638"/>
              <a:gd name="connsiteY4" fmla="*/ 2441050 h 2449001"/>
              <a:gd name="connsiteX5" fmla="*/ 314378 w 798638"/>
              <a:gd name="connsiteY5" fmla="*/ 2445025 h 2449001"/>
              <a:gd name="connsiteX6" fmla="*/ 207035 w 798638"/>
              <a:gd name="connsiteY6" fmla="*/ 1673750 h 2449001"/>
              <a:gd name="connsiteX7" fmla="*/ 203060 w 798638"/>
              <a:gd name="connsiteY7" fmla="*/ 2441050 h 2449001"/>
              <a:gd name="connsiteX8" fmla="*/ 131498 w 798638"/>
              <a:gd name="connsiteY8" fmla="*/ 2449001 h 2449001"/>
              <a:gd name="connsiteX9" fmla="*/ 301 w 798638"/>
              <a:gd name="connsiteY9" fmla="*/ 1701579 h 2449001"/>
              <a:gd name="connsiteX10" fmla="*/ 95814 w 798638"/>
              <a:gd name="connsiteY10" fmla="*/ 1597201 h 2449001"/>
              <a:gd name="connsiteX11" fmla="*/ 84343 w 798638"/>
              <a:gd name="connsiteY11" fmla="*/ 1389262 h 2449001"/>
              <a:gd name="connsiteX12" fmla="*/ 334256 w 798638"/>
              <a:gd name="connsiteY12" fmla="*/ 1375575 h 2449001"/>
              <a:gd name="connsiteX13" fmla="*/ 425696 w 798638"/>
              <a:gd name="connsiteY13" fmla="*/ 1331843 h 2449001"/>
              <a:gd name="connsiteX14" fmla="*/ 218310 w 798638"/>
              <a:gd name="connsiteY14" fmla="*/ 0 h 2449001"/>
              <a:gd name="connsiteX15" fmla="*/ 570023 w 798638"/>
              <a:gd name="connsiteY15" fmla="*/ 3422 h 2449001"/>
              <a:gd name="connsiteX16" fmla="*/ 677271 w 798638"/>
              <a:gd name="connsiteY16" fmla="*/ 938156 h 2449001"/>
              <a:gd name="connsiteX17" fmla="*/ 719893 w 798638"/>
              <a:gd name="connsiteY17" fmla="*/ 1307990 h 2449001"/>
              <a:gd name="connsiteX18" fmla="*/ 409792 w 798638"/>
              <a:gd name="connsiteY18" fmla="*/ 1268233 h 2449001"/>
              <a:gd name="connsiteX19" fmla="*/ 99692 w 798638"/>
              <a:gd name="connsiteY19" fmla="*/ 1288111 h 2449001"/>
              <a:gd name="connsiteX20" fmla="*/ 133257 w 798638"/>
              <a:gd name="connsiteY20" fmla="*/ 945913 h 2449001"/>
              <a:gd name="connsiteX21" fmla="*/ 218310 w 798638"/>
              <a:gd name="connsiteY21" fmla="*/ 0 h 2449001"/>
              <a:gd name="connsiteX0" fmla="*/ 425696 w 798137"/>
              <a:gd name="connsiteY0" fmla="*/ 1331843 h 2449001"/>
              <a:gd name="connsiteX1" fmla="*/ 537015 w 798137"/>
              <a:gd name="connsiteY1" fmla="*/ 1379551 h 2449001"/>
              <a:gd name="connsiteX2" fmla="*/ 775553 w 798137"/>
              <a:gd name="connsiteY2" fmla="*/ 1406369 h 2449001"/>
              <a:gd name="connsiteX3" fmla="*/ 613659 w 798137"/>
              <a:gd name="connsiteY3" fmla="*/ 1785816 h 2449001"/>
              <a:gd name="connsiteX4" fmla="*/ 604600 w 798137"/>
              <a:gd name="connsiteY4" fmla="*/ 2441050 h 2449001"/>
              <a:gd name="connsiteX5" fmla="*/ 314378 w 798137"/>
              <a:gd name="connsiteY5" fmla="*/ 2445025 h 2449001"/>
              <a:gd name="connsiteX6" fmla="*/ 207035 w 798137"/>
              <a:gd name="connsiteY6" fmla="*/ 1673750 h 2449001"/>
              <a:gd name="connsiteX7" fmla="*/ 203060 w 798137"/>
              <a:gd name="connsiteY7" fmla="*/ 2441050 h 2449001"/>
              <a:gd name="connsiteX8" fmla="*/ 131498 w 798137"/>
              <a:gd name="connsiteY8" fmla="*/ 2449001 h 2449001"/>
              <a:gd name="connsiteX9" fmla="*/ 301 w 798137"/>
              <a:gd name="connsiteY9" fmla="*/ 1701579 h 2449001"/>
              <a:gd name="connsiteX10" fmla="*/ 95814 w 798137"/>
              <a:gd name="connsiteY10" fmla="*/ 1597201 h 2449001"/>
              <a:gd name="connsiteX11" fmla="*/ 84343 w 798137"/>
              <a:gd name="connsiteY11" fmla="*/ 1389262 h 2449001"/>
              <a:gd name="connsiteX12" fmla="*/ 334256 w 798137"/>
              <a:gd name="connsiteY12" fmla="*/ 1375575 h 2449001"/>
              <a:gd name="connsiteX13" fmla="*/ 425696 w 798137"/>
              <a:gd name="connsiteY13" fmla="*/ 1331843 h 2449001"/>
              <a:gd name="connsiteX14" fmla="*/ 218310 w 798137"/>
              <a:gd name="connsiteY14" fmla="*/ 0 h 2449001"/>
              <a:gd name="connsiteX15" fmla="*/ 570023 w 798137"/>
              <a:gd name="connsiteY15" fmla="*/ 3422 h 2449001"/>
              <a:gd name="connsiteX16" fmla="*/ 677271 w 798137"/>
              <a:gd name="connsiteY16" fmla="*/ 938156 h 2449001"/>
              <a:gd name="connsiteX17" fmla="*/ 719893 w 798137"/>
              <a:gd name="connsiteY17" fmla="*/ 1307990 h 2449001"/>
              <a:gd name="connsiteX18" fmla="*/ 409792 w 798137"/>
              <a:gd name="connsiteY18" fmla="*/ 1268233 h 2449001"/>
              <a:gd name="connsiteX19" fmla="*/ 99692 w 798137"/>
              <a:gd name="connsiteY19" fmla="*/ 1288111 h 2449001"/>
              <a:gd name="connsiteX20" fmla="*/ 133257 w 798137"/>
              <a:gd name="connsiteY20" fmla="*/ 945913 h 2449001"/>
              <a:gd name="connsiteX21" fmla="*/ 218310 w 798137"/>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07035 w 797686"/>
              <a:gd name="connsiteY6" fmla="*/ 1673750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24143 w 797686"/>
              <a:gd name="connsiteY6" fmla="*/ 1721654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05179 w 777169"/>
              <a:gd name="connsiteY0" fmla="*/ 1331843 h 2449001"/>
              <a:gd name="connsiteX1" fmla="*/ 516498 w 777169"/>
              <a:gd name="connsiteY1" fmla="*/ 1379551 h 2449001"/>
              <a:gd name="connsiteX2" fmla="*/ 755036 w 777169"/>
              <a:gd name="connsiteY2" fmla="*/ 1406369 h 2449001"/>
              <a:gd name="connsiteX3" fmla="*/ 593142 w 777169"/>
              <a:gd name="connsiteY3" fmla="*/ 1785816 h 2449001"/>
              <a:gd name="connsiteX4" fmla="*/ 584083 w 777169"/>
              <a:gd name="connsiteY4" fmla="*/ 2441050 h 2449001"/>
              <a:gd name="connsiteX5" fmla="*/ 293861 w 777169"/>
              <a:gd name="connsiteY5" fmla="*/ 2445025 h 2449001"/>
              <a:gd name="connsiteX6" fmla="*/ 203626 w 777169"/>
              <a:gd name="connsiteY6" fmla="*/ 1721654 h 2449001"/>
              <a:gd name="connsiteX7" fmla="*/ 182543 w 777169"/>
              <a:gd name="connsiteY7" fmla="*/ 2441050 h 2449001"/>
              <a:gd name="connsiteX8" fmla="*/ 110981 w 777169"/>
              <a:gd name="connsiteY8" fmla="*/ 2449001 h 2449001"/>
              <a:gd name="connsiteX9" fmla="*/ 313 w 777169"/>
              <a:gd name="connsiteY9" fmla="*/ 1749481 h 2449001"/>
              <a:gd name="connsiteX10" fmla="*/ 92405 w 777169"/>
              <a:gd name="connsiteY10" fmla="*/ 1641682 h 2449001"/>
              <a:gd name="connsiteX11" fmla="*/ 63826 w 777169"/>
              <a:gd name="connsiteY11" fmla="*/ 1389262 h 2449001"/>
              <a:gd name="connsiteX12" fmla="*/ 313739 w 777169"/>
              <a:gd name="connsiteY12" fmla="*/ 1375575 h 2449001"/>
              <a:gd name="connsiteX13" fmla="*/ 405179 w 777169"/>
              <a:gd name="connsiteY13" fmla="*/ 1331843 h 2449001"/>
              <a:gd name="connsiteX14" fmla="*/ 197793 w 777169"/>
              <a:gd name="connsiteY14" fmla="*/ 0 h 2449001"/>
              <a:gd name="connsiteX15" fmla="*/ 549506 w 777169"/>
              <a:gd name="connsiteY15" fmla="*/ 3422 h 2449001"/>
              <a:gd name="connsiteX16" fmla="*/ 656754 w 777169"/>
              <a:gd name="connsiteY16" fmla="*/ 938156 h 2449001"/>
              <a:gd name="connsiteX17" fmla="*/ 699376 w 777169"/>
              <a:gd name="connsiteY17" fmla="*/ 1307990 h 2449001"/>
              <a:gd name="connsiteX18" fmla="*/ 389275 w 777169"/>
              <a:gd name="connsiteY18" fmla="*/ 1268233 h 2449001"/>
              <a:gd name="connsiteX19" fmla="*/ 79175 w 777169"/>
              <a:gd name="connsiteY19" fmla="*/ 1288111 h 2449001"/>
              <a:gd name="connsiteX20" fmla="*/ 112740 w 777169"/>
              <a:gd name="connsiteY20" fmla="*/ 945913 h 2449001"/>
              <a:gd name="connsiteX21" fmla="*/ 197793 w 777169"/>
              <a:gd name="connsiteY21" fmla="*/ 0 h 2449001"/>
              <a:gd name="connsiteX0" fmla="*/ 413332 w 785322"/>
              <a:gd name="connsiteY0" fmla="*/ 1331843 h 2449001"/>
              <a:gd name="connsiteX1" fmla="*/ 524651 w 785322"/>
              <a:gd name="connsiteY1" fmla="*/ 1379551 h 2449001"/>
              <a:gd name="connsiteX2" fmla="*/ 763189 w 785322"/>
              <a:gd name="connsiteY2" fmla="*/ 1406369 h 2449001"/>
              <a:gd name="connsiteX3" fmla="*/ 601295 w 785322"/>
              <a:gd name="connsiteY3" fmla="*/ 1785816 h 2449001"/>
              <a:gd name="connsiteX4" fmla="*/ 592236 w 785322"/>
              <a:gd name="connsiteY4" fmla="*/ 2441050 h 2449001"/>
              <a:gd name="connsiteX5" fmla="*/ 302014 w 785322"/>
              <a:gd name="connsiteY5" fmla="*/ 2445025 h 2449001"/>
              <a:gd name="connsiteX6" fmla="*/ 211779 w 785322"/>
              <a:gd name="connsiteY6" fmla="*/ 1721654 h 2449001"/>
              <a:gd name="connsiteX7" fmla="*/ 190696 w 785322"/>
              <a:gd name="connsiteY7" fmla="*/ 2441050 h 2449001"/>
              <a:gd name="connsiteX8" fmla="*/ 119134 w 785322"/>
              <a:gd name="connsiteY8" fmla="*/ 2449001 h 2449001"/>
              <a:gd name="connsiteX9" fmla="*/ 8466 w 785322"/>
              <a:gd name="connsiteY9" fmla="*/ 1749481 h 2449001"/>
              <a:gd name="connsiteX10" fmla="*/ 100558 w 785322"/>
              <a:gd name="connsiteY10" fmla="*/ 1641682 h 2449001"/>
              <a:gd name="connsiteX11" fmla="*/ 71979 w 785322"/>
              <a:gd name="connsiteY11" fmla="*/ 1389262 h 2449001"/>
              <a:gd name="connsiteX12" fmla="*/ 321892 w 785322"/>
              <a:gd name="connsiteY12" fmla="*/ 1375575 h 2449001"/>
              <a:gd name="connsiteX13" fmla="*/ 413332 w 785322"/>
              <a:gd name="connsiteY13" fmla="*/ 1331843 h 2449001"/>
              <a:gd name="connsiteX14" fmla="*/ 205946 w 785322"/>
              <a:gd name="connsiteY14" fmla="*/ 0 h 2449001"/>
              <a:gd name="connsiteX15" fmla="*/ 557659 w 785322"/>
              <a:gd name="connsiteY15" fmla="*/ 3422 h 2449001"/>
              <a:gd name="connsiteX16" fmla="*/ 664907 w 785322"/>
              <a:gd name="connsiteY16" fmla="*/ 938156 h 2449001"/>
              <a:gd name="connsiteX17" fmla="*/ 707529 w 785322"/>
              <a:gd name="connsiteY17" fmla="*/ 1307990 h 2449001"/>
              <a:gd name="connsiteX18" fmla="*/ 397428 w 785322"/>
              <a:gd name="connsiteY18" fmla="*/ 1268233 h 2449001"/>
              <a:gd name="connsiteX19" fmla="*/ 87328 w 785322"/>
              <a:gd name="connsiteY19" fmla="*/ 1288111 h 2449001"/>
              <a:gd name="connsiteX20" fmla="*/ 120893 w 785322"/>
              <a:gd name="connsiteY20" fmla="*/ 945913 h 2449001"/>
              <a:gd name="connsiteX21" fmla="*/ 205946 w 785322"/>
              <a:gd name="connsiteY21" fmla="*/ 0 h 244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85322" h="2449001">
                <a:moveTo>
                  <a:pt x="413332" y="1331843"/>
                </a:moveTo>
                <a:cubicBezTo>
                  <a:pt x="470316" y="1339795"/>
                  <a:pt x="487545" y="1363648"/>
                  <a:pt x="524651" y="1379551"/>
                </a:cubicBezTo>
                <a:cubicBezTo>
                  <a:pt x="598461" y="1388490"/>
                  <a:pt x="730438" y="1342684"/>
                  <a:pt x="763189" y="1406369"/>
                </a:cubicBezTo>
                <a:cubicBezTo>
                  <a:pt x="860365" y="1644887"/>
                  <a:pt x="606378" y="1660931"/>
                  <a:pt x="601295" y="1785816"/>
                </a:cubicBezTo>
                <a:cubicBezTo>
                  <a:pt x="592018" y="1995200"/>
                  <a:pt x="585610" y="2024932"/>
                  <a:pt x="592236" y="2441050"/>
                </a:cubicBezTo>
                <a:lnTo>
                  <a:pt x="302014" y="2445025"/>
                </a:lnTo>
                <a:cubicBezTo>
                  <a:pt x="266233" y="2198535"/>
                  <a:pt x="340856" y="1660357"/>
                  <a:pt x="211779" y="1721654"/>
                </a:cubicBezTo>
                <a:cubicBezTo>
                  <a:pt x="170697" y="1762736"/>
                  <a:pt x="192021" y="2185283"/>
                  <a:pt x="190696" y="2441050"/>
                </a:cubicBezTo>
                <a:cubicBezTo>
                  <a:pt x="146301" y="2445688"/>
                  <a:pt x="179432" y="2445688"/>
                  <a:pt x="119134" y="2449001"/>
                </a:cubicBezTo>
                <a:cubicBezTo>
                  <a:pt x="103231" y="1623390"/>
                  <a:pt x="60150" y="1875377"/>
                  <a:pt x="8466" y="1749481"/>
                </a:cubicBezTo>
                <a:cubicBezTo>
                  <a:pt x="-31697" y="1604092"/>
                  <a:pt x="83130" y="1642413"/>
                  <a:pt x="100558" y="1641682"/>
                </a:cubicBezTo>
                <a:cubicBezTo>
                  <a:pt x="5622" y="1561516"/>
                  <a:pt x="-3874" y="1450657"/>
                  <a:pt x="71979" y="1389262"/>
                </a:cubicBezTo>
                <a:cubicBezTo>
                  <a:pt x="119567" y="1358010"/>
                  <a:pt x="239728" y="1375575"/>
                  <a:pt x="321892" y="1375575"/>
                </a:cubicBezTo>
                <a:cubicBezTo>
                  <a:pt x="347071" y="1360998"/>
                  <a:pt x="364299" y="1334493"/>
                  <a:pt x="413332" y="1331843"/>
                </a:cubicBezTo>
                <a:close/>
                <a:moveTo>
                  <a:pt x="205946" y="0"/>
                </a:moveTo>
                <a:lnTo>
                  <a:pt x="557659" y="3422"/>
                </a:lnTo>
                <a:cubicBezTo>
                  <a:pt x="580863" y="327547"/>
                  <a:pt x="489978" y="820211"/>
                  <a:pt x="664907" y="938156"/>
                </a:cubicBezTo>
                <a:cubicBezTo>
                  <a:pt x="834535" y="1061401"/>
                  <a:pt x="785141" y="1256861"/>
                  <a:pt x="707529" y="1307990"/>
                </a:cubicBezTo>
                <a:cubicBezTo>
                  <a:pt x="596211" y="1362324"/>
                  <a:pt x="496819" y="1313291"/>
                  <a:pt x="397428" y="1268233"/>
                </a:cubicBezTo>
                <a:cubicBezTo>
                  <a:pt x="324542" y="1317265"/>
                  <a:pt x="192020" y="1358347"/>
                  <a:pt x="87328" y="1288111"/>
                </a:cubicBezTo>
                <a:cubicBezTo>
                  <a:pt x="-33267" y="1184744"/>
                  <a:pt x="58608" y="985670"/>
                  <a:pt x="120893" y="945913"/>
                </a:cubicBezTo>
                <a:cubicBezTo>
                  <a:pt x="259584" y="846619"/>
                  <a:pt x="211126" y="365206"/>
                  <a:pt x="20594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1" name="Freeform 108">
            <a:extLst>
              <a:ext uri="{FF2B5EF4-FFF2-40B4-BE49-F238E27FC236}">
                <a16:creationId xmlns:a16="http://schemas.microsoft.com/office/drawing/2014/main" id="{CAFFFFD7-C24F-4EF1-B946-017E4A705464}"/>
              </a:ext>
            </a:extLst>
          </p:cNvPr>
          <p:cNvSpPr/>
          <p:nvPr/>
        </p:nvSpPr>
        <p:spPr>
          <a:xfrm>
            <a:off x="4861480" y="2037091"/>
            <a:ext cx="341005" cy="376812"/>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2" name="Oval 8">
            <a:extLst>
              <a:ext uri="{FF2B5EF4-FFF2-40B4-BE49-F238E27FC236}">
                <a16:creationId xmlns:a16="http://schemas.microsoft.com/office/drawing/2014/main" id="{6FE7C88F-D652-42F1-B6BE-4863E4B4137A}"/>
              </a:ext>
            </a:extLst>
          </p:cNvPr>
          <p:cNvSpPr/>
          <p:nvPr/>
        </p:nvSpPr>
        <p:spPr>
          <a:xfrm>
            <a:off x="5430443" y="2045477"/>
            <a:ext cx="358193" cy="360040"/>
          </a:xfrm>
          <a:custGeom>
            <a:avLst/>
            <a:gdLst/>
            <a:ahLst/>
            <a:cxnLst/>
            <a:rect l="l" t="t" r="r" b="b"/>
            <a:pathLst>
              <a:path w="3068057" h="3083879">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93" name="Group 110">
            <a:extLst>
              <a:ext uri="{FF2B5EF4-FFF2-40B4-BE49-F238E27FC236}">
                <a16:creationId xmlns:a16="http://schemas.microsoft.com/office/drawing/2014/main" id="{1DDAB794-99DF-44C6-8B7B-9645B52F17F7}"/>
              </a:ext>
            </a:extLst>
          </p:cNvPr>
          <p:cNvGrpSpPr/>
          <p:nvPr/>
        </p:nvGrpSpPr>
        <p:grpSpPr>
          <a:xfrm>
            <a:off x="4292080" y="2037091"/>
            <a:ext cx="341005" cy="376812"/>
            <a:chOff x="4835382" y="73243"/>
            <a:chExt cx="2920830" cy="3227535"/>
          </a:xfrm>
          <a:solidFill>
            <a:schemeClr val="accent4"/>
          </a:solidFill>
        </p:grpSpPr>
        <p:sp>
          <p:nvSpPr>
            <p:cNvPr id="94" name="Freeform 111">
              <a:extLst>
                <a:ext uri="{FF2B5EF4-FFF2-40B4-BE49-F238E27FC236}">
                  <a16:creationId xmlns:a16="http://schemas.microsoft.com/office/drawing/2014/main" id="{386E8E97-C39F-46C3-9D21-ED45E736ABED}"/>
                </a:ext>
              </a:extLst>
            </p:cNvPr>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 fmla="*/ 3030279 w 4784651"/>
                <a:gd name="connsiteY0" fmla="*/ 114 h 5890551"/>
                <a:gd name="connsiteX1" fmla="*/ 765544 w 4784651"/>
                <a:gd name="connsiteY1" fmla="*/ 1935240 h 5890551"/>
                <a:gd name="connsiteX2" fmla="*/ 0 w 4784651"/>
                <a:gd name="connsiteY2" fmla="*/ 3051658 h 5890551"/>
                <a:gd name="connsiteX3" fmla="*/ 510363 w 4784651"/>
                <a:gd name="connsiteY3" fmla="*/ 3328105 h 5890551"/>
                <a:gd name="connsiteX4" fmla="*/ 297711 w 4784651"/>
                <a:gd name="connsiteY4" fmla="*/ 3657714 h 5890551"/>
                <a:gd name="connsiteX5" fmla="*/ 489097 w 4784651"/>
                <a:gd name="connsiteY5" fmla="*/ 3870365 h 5890551"/>
                <a:gd name="connsiteX6" fmla="*/ 372139 w 4784651"/>
                <a:gd name="connsiteY6" fmla="*/ 4061751 h 5890551"/>
                <a:gd name="connsiteX7" fmla="*/ 563525 w 4784651"/>
                <a:gd name="connsiteY7" fmla="*/ 4316933 h 5890551"/>
                <a:gd name="connsiteX8" fmla="*/ 499730 w 4784651"/>
                <a:gd name="connsiteY8" fmla="*/ 4976151 h 5890551"/>
                <a:gd name="connsiteX9" fmla="*/ 1754372 w 4784651"/>
                <a:gd name="connsiteY9" fmla="*/ 5199435 h 5890551"/>
                <a:gd name="connsiteX10" fmla="*/ 1945758 w 4784651"/>
                <a:gd name="connsiteY10" fmla="*/ 5890551 h 5890551"/>
                <a:gd name="connsiteX11" fmla="*/ 4784651 w 4784651"/>
                <a:gd name="connsiteY11" fmla="*/ 5858654 h 5890551"/>
                <a:gd name="connsiteX12" fmla="*/ 4561367 w 4784651"/>
                <a:gd name="connsiteY12" fmla="*/ 4189342 h 5890551"/>
                <a:gd name="connsiteX13" fmla="*/ 3030279 w 4784651"/>
                <a:gd name="connsiteY13" fmla="*/ 114 h 5890551"/>
                <a:gd name="connsiteX0" fmla="*/ 3030279 w 4784651"/>
                <a:gd name="connsiteY0" fmla="*/ 398 h 5890835"/>
                <a:gd name="connsiteX1" fmla="*/ 765544 w 4784651"/>
                <a:gd name="connsiteY1" fmla="*/ 1935524 h 5890835"/>
                <a:gd name="connsiteX2" fmla="*/ 0 w 4784651"/>
                <a:gd name="connsiteY2" fmla="*/ 3051942 h 5890835"/>
                <a:gd name="connsiteX3" fmla="*/ 510363 w 4784651"/>
                <a:gd name="connsiteY3" fmla="*/ 3328389 h 5890835"/>
                <a:gd name="connsiteX4" fmla="*/ 297711 w 4784651"/>
                <a:gd name="connsiteY4" fmla="*/ 3657998 h 5890835"/>
                <a:gd name="connsiteX5" fmla="*/ 489097 w 4784651"/>
                <a:gd name="connsiteY5" fmla="*/ 3870649 h 5890835"/>
                <a:gd name="connsiteX6" fmla="*/ 372139 w 4784651"/>
                <a:gd name="connsiteY6" fmla="*/ 4062035 h 5890835"/>
                <a:gd name="connsiteX7" fmla="*/ 563525 w 4784651"/>
                <a:gd name="connsiteY7" fmla="*/ 4317217 h 5890835"/>
                <a:gd name="connsiteX8" fmla="*/ 499730 w 4784651"/>
                <a:gd name="connsiteY8" fmla="*/ 4976435 h 5890835"/>
                <a:gd name="connsiteX9" fmla="*/ 1754372 w 4784651"/>
                <a:gd name="connsiteY9" fmla="*/ 5199719 h 5890835"/>
                <a:gd name="connsiteX10" fmla="*/ 1945758 w 4784651"/>
                <a:gd name="connsiteY10" fmla="*/ 5890835 h 5890835"/>
                <a:gd name="connsiteX11" fmla="*/ 4784651 w 4784651"/>
                <a:gd name="connsiteY11" fmla="*/ 5858938 h 5890835"/>
                <a:gd name="connsiteX12" fmla="*/ 4561367 w 4784651"/>
                <a:gd name="connsiteY12" fmla="*/ 4189626 h 5890835"/>
                <a:gd name="connsiteX13" fmla="*/ 3030279 w 4784651"/>
                <a:gd name="connsiteY13" fmla="*/ 398 h 5890835"/>
                <a:gd name="connsiteX0" fmla="*/ 3030279 w 5042277"/>
                <a:gd name="connsiteY0" fmla="*/ 663 h 5891100"/>
                <a:gd name="connsiteX1" fmla="*/ 765544 w 5042277"/>
                <a:gd name="connsiteY1" fmla="*/ 1935789 h 5891100"/>
                <a:gd name="connsiteX2" fmla="*/ 0 w 5042277"/>
                <a:gd name="connsiteY2" fmla="*/ 3052207 h 5891100"/>
                <a:gd name="connsiteX3" fmla="*/ 510363 w 5042277"/>
                <a:gd name="connsiteY3" fmla="*/ 3328654 h 5891100"/>
                <a:gd name="connsiteX4" fmla="*/ 297711 w 5042277"/>
                <a:gd name="connsiteY4" fmla="*/ 3658263 h 5891100"/>
                <a:gd name="connsiteX5" fmla="*/ 489097 w 5042277"/>
                <a:gd name="connsiteY5" fmla="*/ 3870914 h 5891100"/>
                <a:gd name="connsiteX6" fmla="*/ 372139 w 5042277"/>
                <a:gd name="connsiteY6" fmla="*/ 4062300 h 5891100"/>
                <a:gd name="connsiteX7" fmla="*/ 563525 w 5042277"/>
                <a:gd name="connsiteY7" fmla="*/ 4317482 h 5891100"/>
                <a:gd name="connsiteX8" fmla="*/ 499730 w 5042277"/>
                <a:gd name="connsiteY8" fmla="*/ 4976700 h 5891100"/>
                <a:gd name="connsiteX9" fmla="*/ 1754372 w 5042277"/>
                <a:gd name="connsiteY9" fmla="*/ 5199984 h 5891100"/>
                <a:gd name="connsiteX10" fmla="*/ 1945758 w 5042277"/>
                <a:gd name="connsiteY10" fmla="*/ 5891100 h 5891100"/>
                <a:gd name="connsiteX11" fmla="*/ 4784651 w 5042277"/>
                <a:gd name="connsiteY11" fmla="*/ 5859203 h 5891100"/>
                <a:gd name="connsiteX12" fmla="*/ 4561367 w 5042277"/>
                <a:gd name="connsiteY12" fmla="*/ 4189891 h 5891100"/>
                <a:gd name="connsiteX13" fmla="*/ 3030279 w 5042277"/>
                <a:gd name="connsiteY13" fmla="*/ 663 h 5891100"/>
                <a:gd name="connsiteX0" fmla="*/ 3030279 w 5316637"/>
                <a:gd name="connsiteY0" fmla="*/ 1079 h 5891516"/>
                <a:gd name="connsiteX1" fmla="*/ 765544 w 5316637"/>
                <a:gd name="connsiteY1" fmla="*/ 1936205 h 5891516"/>
                <a:gd name="connsiteX2" fmla="*/ 0 w 5316637"/>
                <a:gd name="connsiteY2" fmla="*/ 3052623 h 5891516"/>
                <a:gd name="connsiteX3" fmla="*/ 510363 w 5316637"/>
                <a:gd name="connsiteY3" fmla="*/ 3329070 h 5891516"/>
                <a:gd name="connsiteX4" fmla="*/ 297711 w 5316637"/>
                <a:gd name="connsiteY4" fmla="*/ 3658679 h 5891516"/>
                <a:gd name="connsiteX5" fmla="*/ 489097 w 5316637"/>
                <a:gd name="connsiteY5" fmla="*/ 3871330 h 5891516"/>
                <a:gd name="connsiteX6" fmla="*/ 372139 w 5316637"/>
                <a:gd name="connsiteY6" fmla="*/ 4062716 h 5891516"/>
                <a:gd name="connsiteX7" fmla="*/ 563525 w 5316637"/>
                <a:gd name="connsiteY7" fmla="*/ 4317898 h 5891516"/>
                <a:gd name="connsiteX8" fmla="*/ 499730 w 5316637"/>
                <a:gd name="connsiteY8" fmla="*/ 4977116 h 5891516"/>
                <a:gd name="connsiteX9" fmla="*/ 1754372 w 5316637"/>
                <a:gd name="connsiteY9" fmla="*/ 5200400 h 5891516"/>
                <a:gd name="connsiteX10" fmla="*/ 1945758 w 5316637"/>
                <a:gd name="connsiteY10" fmla="*/ 5891516 h 5891516"/>
                <a:gd name="connsiteX11" fmla="*/ 4784651 w 5316637"/>
                <a:gd name="connsiteY11" fmla="*/ 5859619 h 5891516"/>
                <a:gd name="connsiteX12" fmla="*/ 4890977 w 5316637"/>
                <a:gd name="connsiteY12" fmla="*/ 3520456 h 5891516"/>
                <a:gd name="connsiteX13" fmla="*/ 3030279 w 5316637"/>
                <a:gd name="connsiteY13" fmla="*/ 1079 h 5891516"/>
                <a:gd name="connsiteX0" fmla="*/ 3030279 w 5338934"/>
                <a:gd name="connsiteY0" fmla="*/ 561 h 5890998"/>
                <a:gd name="connsiteX1" fmla="*/ 765544 w 5338934"/>
                <a:gd name="connsiteY1" fmla="*/ 1935687 h 5890998"/>
                <a:gd name="connsiteX2" fmla="*/ 0 w 5338934"/>
                <a:gd name="connsiteY2" fmla="*/ 3052105 h 5890998"/>
                <a:gd name="connsiteX3" fmla="*/ 510363 w 5338934"/>
                <a:gd name="connsiteY3" fmla="*/ 3328552 h 5890998"/>
                <a:gd name="connsiteX4" fmla="*/ 297711 w 5338934"/>
                <a:gd name="connsiteY4" fmla="*/ 3658161 h 5890998"/>
                <a:gd name="connsiteX5" fmla="*/ 489097 w 5338934"/>
                <a:gd name="connsiteY5" fmla="*/ 3870812 h 5890998"/>
                <a:gd name="connsiteX6" fmla="*/ 372139 w 5338934"/>
                <a:gd name="connsiteY6" fmla="*/ 4062198 h 5890998"/>
                <a:gd name="connsiteX7" fmla="*/ 563525 w 5338934"/>
                <a:gd name="connsiteY7" fmla="*/ 4317380 h 5890998"/>
                <a:gd name="connsiteX8" fmla="*/ 499730 w 5338934"/>
                <a:gd name="connsiteY8" fmla="*/ 4976598 h 5890998"/>
                <a:gd name="connsiteX9" fmla="*/ 1754372 w 5338934"/>
                <a:gd name="connsiteY9" fmla="*/ 5199882 h 5890998"/>
                <a:gd name="connsiteX10" fmla="*/ 1945758 w 5338934"/>
                <a:gd name="connsiteY10" fmla="*/ 5890998 h 5890998"/>
                <a:gd name="connsiteX11" fmla="*/ 4784651 w 5338934"/>
                <a:gd name="connsiteY11" fmla="*/ 5859101 h 5890998"/>
                <a:gd name="connsiteX12" fmla="*/ 4890977 w 5338934"/>
                <a:gd name="connsiteY12" fmla="*/ 3519938 h 5890998"/>
                <a:gd name="connsiteX13" fmla="*/ 3030279 w 5338934"/>
                <a:gd name="connsiteY13" fmla="*/ 561 h 5890998"/>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75 h 5890612"/>
                <a:gd name="connsiteX1" fmla="*/ 765544 w 5381346"/>
                <a:gd name="connsiteY1" fmla="*/ 1935301 h 5890612"/>
                <a:gd name="connsiteX2" fmla="*/ 0 w 5381346"/>
                <a:gd name="connsiteY2" fmla="*/ 3051719 h 5890612"/>
                <a:gd name="connsiteX3" fmla="*/ 510363 w 5381346"/>
                <a:gd name="connsiteY3" fmla="*/ 3328166 h 5890612"/>
                <a:gd name="connsiteX4" fmla="*/ 297711 w 5381346"/>
                <a:gd name="connsiteY4" fmla="*/ 3657775 h 5890612"/>
                <a:gd name="connsiteX5" fmla="*/ 489097 w 5381346"/>
                <a:gd name="connsiteY5" fmla="*/ 3870426 h 5890612"/>
                <a:gd name="connsiteX6" fmla="*/ 372139 w 5381346"/>
                <a:gd name="connsiteY6" fmla="*/ 4061812 h 5890612"/>
                <a:gd name="connsiteX7" fmla="*/ 563525 w 5381346"/>
                <a:gd name="connsiteY7" fmla="*/ 4316994 h 5890612"/>
                <a:gd name="connsiteX8" fmla="*/ 499730 w 5381346"/>
                <a:gd name="connsiteY8" fmla="*/ 4976212 h 5890612"/>
                <a:gd name="connsiteX9" fmla="*/ 1754372 w 5381346"/>
                <a:gd name="connsiteY9" fmla="*/ 5199496 h 5890612"/>
                <a:gd name="connsiteX10" fmla="*/ 1945758 w 5381346"/>
                <a:gd name="connsiteY10" fmla="*/ 5890612 h 5890612"/>
                <a:gd name="connsiteX11" fmla="*/ 4784651 w 5381346"/>
                <a:gd name="connsiteY11" fmla="*/ 5858715 h 5890612"/>
                <a:gd name="connsiteX12" fmla="*/ 4890977 w 5381346"/>
                <a:gd name="connsiteY12" fmla="*/ 3519552 h 5890612"/>
                <a:gd name="connsiteX13" fmla="*/ 3030279 w 5381346"/>
                <a:gd name="connsiteY13" fmla="*/ 175 h 5890612"/>
                <a:gd name="connsiteX0" fmla="*/ 3030279 w 5381346"/>
                <a:gd name="connsiteY0" fmla="*/ 1733 h 5892170"/>
                <a:gd name="connsiteX1" fmla="*/ 0 w 5381346"/>
                <a:gd name="connsiteY1" fmla="*/ 3053277 h 5892170"/>
                <a:gd name="connsiteX2" fmla="*/ 510363 w 5381346"/>
                <a:gd name="connsiteY2" fmla="*/ 3329724 h 5892170"/>
                <a:gd name="connsiteX3" fmla="*/ 297711 w 5381346"/>
                <a:gd name="connsiteY3" fmla="*/ 3659333 h 5892170"/>
                <a:gd name="connsiteX4" fmla="*/ 489097 w 5381346"/>
                <a:gd name="connsiteY4" fmla="*/ 3871984 h 5892170"/>
                <a:gd name="connsiteX5" fmla="*/ 372139 w 5381346"/>
                <a:gd name="connsiteY5" fmla="*/ 4063370 h 5892170"/>
                <a:gd name="connsiteX6" fmla="*/ 563525 w 5381346"/>
                <a:gd name="connsiteY6" fmla="*/ 4318552 h 5892170"/>
                <a:gd name="connsiteX7" fmla="*/ 499730 w 5381346"/>
                <a:gd name="connsiteY7" fmla="*/ 4977770 h 5892170"/>
                <a:gd name="connsiteX8" fmla="*/ 1754372 w 5381346"/>
                <a:gd name="connsiteY8" fmla="*/ 5201054 h 5892170"/>
                <a:gd name="connsiteX9" fmla="*/ 1945758 w 5381346"/>
                <a:gd name="connsiteY9" fmla="*/ 5892170 h 5892170"/>
                <a:gd name="connsiteX10" fmla="*/ 4784651 w 5381346"/>
                <a:gd name="connsiteY10" fmla="*/ 5860273 h 5892170"/>
                <a:gd name="connsiteX11" fmla="*/ 4890977 w 5381346"/>
                <a:gd name="connsiteY11" fmla="*/ 3521110 h 5892170"/>
                <a:gd name="connsiteX12" fmla="*/ 3030279 w 5381346"/>
                <a:gd name="connsiteY12" fmla="*/ 1733 h 5892170"/>
                <a:gd name="connsiteX0" fmla="*/ 3030279 w 5381346"/>
                <a:gd name="connsiteY0" fmla="*/ 4 h 5890441"/>
                <a:gd name="connsiteX1" fmla="*/ 0 w 5381346"/>
                <a:gd name="connsiteY1" fmla="*/ 3051548 h 5890441"/>
                <a:gd name="connsiteX2" fmla="*/ 510363 w 5381346"/>
                <a:gd name="connsiteY2" fmla="*/ 3327995 h 5890441"/>
                <a:gd name="connsiteX3" fmla="*/ 297711 w 5381346"/>
                <a:gd name="connsiteY3" fmla="*/ 3657604 h 5890441"/>
                <a:gd name="connsiteX4" fmla="*/ 489097 w 5381346"/>
                <a:gd name="connsiteY4" fmla="*/ 3870255 h 5890441"/>
                <a:gd name="connsiteX5" fmla="*/ 372139 w 5381346"/>
                <a:gd name="connsiteY5" fmla="*/ 4061641 h 5890441"/>
                <a:gd name="connsiteX6" fmla="*/ 563525 w 5381346"/>
                <a:gd name="connsiteY6" fmla="*/ 4316823 h 5890441"/>
                <a:gd name="connsiteX7" fmla="*/ 499730 w 5381346"/>
                <a:gd name="connsiteY7" fmla="*/ 4976041 h 5890441"/>
                <a:gd name="connsiteX8" fmla="*/ 1754372 w 5381346"/>
                <a:gd name="connsiteY8" fmla="*/ 5199325 h 5890441"/>
                <a:gd name="connsiteX9" fmla="*/ 1945758 w 5381346"/>
                <a:gd name="connsiteY9" fmla="*/ 5890441 h 5890441"/>
                <a:gd name="connsiteX10" fmla="*/ 4784651 w 5381346"/>
                <a:gd name="connsiteY10" fmla="*/ 5858544 h 5890441"/>
                <a:gd name="connsiteX11" fmla="*/ 4890977 w 5381346"/>
                <a:gd name="connsiteY11" fmla="*/ 3519381 h 5890441"/>
                <a:gd name="connsiteX12" fmla="*/ 3030279 w 5381346"/>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30279 w 5381346"/>
                <a:gd name="connsiteY0" fmla="*/ 92120 h 5982557"/>
                <a:gd name="connsiteX1" fmla="*/ 914399 w 5381346"/>
                <a:gd name="connsiteY1" fmla="*/ 1187274 h 5982557"/>
                <a:gd name="connsiteX2" fmla="*/ 0 w 5381346"/>
                <a:gd name="connsiteY2" fmla="*/ 3143664 h 5982557"/>
                <a:gd name="connsiteX3" fmla="*/ 510363 w 5381346"/>
                <a:gd name="connsiteY3" fmla="*/ 3420111 h 5982557"/>
                <a:gd name="connsiteX4" fmla="*/ 297711 w 5381346"/>
                <a:gd name="connsiteY4" fmla="*/ 3749720 h 5982557"/>
                <a:gd name="connsiteX5" fmla="*/ 489097 w 5381346"/>
                <a:gd name="connsiteY5" fmla="*/ 3962371 h 5982557"/>
                <a:gd name="connsiteX6" fmla="*/ 372139 w 5381346"/>
                <a:gd name="connsiteY6" fmla="*/ 4153757 h 5982557"/>
                <a:gd name="connsiteX7" fmla="*/ 563525 w 5381346"/>
                <a:gd name="connsiteY7" fmla="*/ 4408939 h 5982557"/>
                <a:gd name="connsiteX8" fmla="*/ 499730 w 5381346"/>
                <a:gd name="connsiteY8" fmla="*/ 5068157 h 5982557"/>
                <a:gd name="connsiteX9" fmla="*/ 1754372 w 5381346"/>
                <a:gd name="connsiteY9" fmla="*/ 5291441 h 5982557"/>
                <a:gd name="connsiteX10" fmla="*/ 1945758 w 5381346"/>
                <a:gd name="connsiteY10" fmla="*/ 5982557 h 5982557"/>
                <a:gd name="connsiteX11" fmla="*/ 4784651 w 5381346"/>
                <a:gd name="connsiteY11" fmla="*/ 5950660 h 5982557"/>
                <a:gd name="connsiteX12" fmla="*/ 4890977 w 5381346"/>
                <a:gd name="connsiteY12" fmla="*/ 3611497 h 5982557"/>
                <a:gd name="connsiteX13" fmla="*/ 3030279 w 5381346"/>
                <a:gd name="connsiteY13" fmla="*/ 92120 h 5982557"/>
                <a:gd name="connsiteX0" fmla="*/ 3030279 w 5381346"/>
                <a:gd name="connsiteY0" fmla="*/ 94250 h 5984687"/>
                <a:gd name="connsiteX1" fmla="*/ 914399 w 5381346"/>
                <a:gd name="connsiteY1" fmla="*/ 1189404 h 5984687"/>
                <a:gd name="connsiteX2" fmla="*/ 0 w 5381346"/>
                <a:gd name="connsiteY2" fmla="*/ 3145794 h 5984687"/>
                <a:gd name="connsiteX3" fmla="*/ 510363 w 5381346"/>
                <a:gd name="connsiteY3" fmla="*/ 3422241 h 5984687"/>
                <a:gd name="connsiteX4" fmla="*/ 297711 w 5381346"/>
                <a:gd name="connsiteY4" fmla="*/ 3751850 h 5984687"/>
                <a:gd name="connsiteX5" fmla="*/ 489097 w 5381346"/>
                <a:gd name="connsiteY5" fmla="*/ 3964501 h 5984687"/>
                <a:gd name="connsiteX6" fmla="*/ 372139 w 5381346"/>
                <a:gd name="connsiteY6" fmla="*/ 4155887 h 5984687"/>
                <a:gd name="connsiteX7" fmla="*/ 563525 w 5381346"/>
                <a:gd name="connsiteY7" fmla="*/ 4411069 h 5984687"/>
                <a:gd name="connsiteX8" fmla="*/ 499730 w 5381346"/>
                <a:gd name="connsiteY8" fmla="*/ 5070287 h 5984687"/>
                <a:gd name="connsiteX9" fmla="*/ 1754372 w 5381346"/>
                <a:gd name="connsiteY9" fmla="*/ 5293571 h 5984687"/>
                <a:gd name="connsiteX10" fmla="*/ 1945758 w 5381346"/>
                <a:gd name="connsiteY10" fmla="*/ 5984687 h 5984687"/>
                <a:gd name="connsiteX11" fmla="*/ 4784651 w 5381346"/>
                <a:gd name="connsiteY11" fmla="*/ 5952790 h 5984687"/>
                <a:gd name="connsiteX12" fmla="*/ 4890977 w 5381346"/>
                <a:gd name="connsiteY12" fmla="*/ 3613627 h 5984687"/>
                <a:gd name="connsiteX13" fmla="*/ 3030279 w 5381346"/>
                <a:gd name="connsiteY13" fmla="*/ 94250 h 598468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765 w 5381832"/>
                <a:gd name="connsiteY0" fmla="*/ 0 h 5890437"/>
                <a:gd name="connsiteX1" fmla="*/ 890167 w 5381832"/>
                <a:gd name="connsiteY1" fmla="*/ 1098883 h 5890437"/>
                <a:gd name="connsiteX2" fmla="*/ 672821 w 5381832"/>
                <a:gd name="connsiteY2" fmla="*/ 2220272 h 5890437"/>
                <a:gd name="connsiteX3" fmla="*/ 486 w 5381832"/>
                <a:gd name="connsiteY3" fmla="*/ 3051544 h 5890437"/>
                <a:gd name="connsiteX4" fmla="*/ 510849 w 5381832"/>
                <a:gd name="connsiteY4" fmla="*/ 3327991 h 5890437"/>
                <a:gd name="connsiteX5" fmla="*/ 339761 w 5381832"/>
                <a:gd name="connsiteY5" fmla="*/ 3734790 h 5890437"/>
                <a:gd name="connsiteX6" fmla="*/ 531147 w 5381832"/>
                <a:gd name="connsiteY6" fmla="*/ 3870251 h 5890437"/>
                <a:gd name="connsiteX7" fmla="*/ 372625 w 5381832"/>
                <a:gd name="connsiteY7" fmla="*/ 4061637 h 5890437"/>
                <a:gd name="connsiteX8" fmla="*/ 564011 w 5381832"/>
                <a:gd name="connsiteY8" fmla="*/ 4316819 h 5890437"/>
                <a:gd name="connsiteX9" fmla="*/ 500216 w 5381832"/>
                <a:gd name="connsiteY9" fmla="*/ 4976037 h 5890437"/>
                <a:gd name="connsiteX10" fmla="*/ 1754858 w 5381832"/>
                <a:gd name="connsiteY10" fmla="*/ 5039004 h 5890437"/>
                <a:gd name="connsiteX11" fmla="*/ 1946244 w 5381832"/>
                <a:gd name="connsiteY11" fmla="*/ 5890437 h 5890437"/>
                <a:gd name="connsiteX12" fmla="*/ 4785137 w 5381832"/>
                <a:gd name="connsiteY12" fmla="*/ 5858540 h 5890437"/>
                <a:gd name="connsiteX13" fmla="*/ 4891463 w 5381832"/>
                <a:gd name="connsiteY13" fmla="*/ 3519377 h 5890437"/>
                <a:gd name="connsiteX14" fmla="*/ 3030765 w 5381832"/>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1751 h 5892188"/>
                <a:gd name="connsiteX1" fmla="*/ 927042 w 5381929"/>
                <a:gd name="connsiteY1" fmla="*/ 868002 h 5892188"/>
                <a:gd name="connsiteX2" fmla="*/ 672918 w 5381929"/>
                <a:gd name="connsiteY2" fmla="*/ 2222023 h 5892188"/>
                <a:gd name="connsiteX3" fmla="*/ 583 w 5381929"/>
                <a:gd name="connsiteY3" fmla="*/ 3053295 h 5892188"/>
                <a:gd name="connsiteX4" fmla="*/ 510946 w 5381929"/>
                <a:gd name="connsiteY4" fmla="*/ 3329742 h 5892188"/>
                <a:gd name="connsiteX5" fmla="*/ 339858 w 5381929"/>
                <a:gd name="connsiteY5" fmla="*/ 3736541 h 5892188"/>
                <a:gd name="connsiteX6" fmla="*/ 531244 w 5381929"/>
                <a:gd name="connsiteY6" fmla="*/ 3872002 h 5892188"/>
                <a:gd name="connsiteX7" fmla="*/ 372722 w 5381929"/>
                <a:gd name="connsiteY7" fmla="*/ 4063388 h 5892188"/>
                <a:gd name="connsiteX8" fmla="*/ 564108 w 5381929"/>
                <a:gd name="connsiteY8" fmla="*/ 4318570 h 5892188"/>
                <a:gd name="connsiteX9" fmla="*/ 500313 w 5381929"/>
                <a:gd name="connsiteY9" fmla="*/ 4977788 h 5892188"/>
                <a:gd name="connsiteX10" fmla="*/ 1754955 w 5381929"/>
                <a:gd name="connsiteY10" fmla="*/ 5040755 h 5892188"/>
                <a:gd name="connsiteX11" fmla="*/ 1946341 w 5381929"/>
                <a:gd name="connsiteY11" fmla="*/ 5892188 h 5892188"/>
                <a:gd name="connsiteX12" fmla="*/ 4785234 w 5381929"/>
                <a:gd name="connsiteY12" fmla="*/ 5860291 h 5892188"/>
                <a:gd name="connsiteX13" fmla="*/ 4891560 w 5381929"/>
                <a:gd name="connsiteY13" fmla="*/ 3521128 h 5892188"/>
                <a:gd name="connsiteX14" fmla="*/ 3030862 w 5381929"/>
                <a:gd name="connsiteY14" fmla="*/ 1751 h 5892188"/>
                <a:gd name="connsiteX0" fmla="*/ 3031042 w 5382109"/>
                <a:gd name="connsiteY0" fmla="*/ 1751 h 5892188"/>
                <a:gd name="connsiteX1" fmla="*/ 927222 w 5382109"/>
                <a:gd name="connsiteY1" fmla="*/ 868002 h 5892188"/>
                <a:gd name="connsiteX2" fmla="*/ 577563 w 5382109"/>
                <a:gd name="connsiteY2" fmla="*/ 2303910 h 5892188"/>
                <a:gd name="connsiteX3" fmla="*/ 763 w 5382109"/>
                <a:gd name="connsiteY3" fmla="*/ 3053295 h 5892188"/>
                <a:gd name="connsiteX4" fmla="*/ 511126 w 5382109"/>
                <a:gd name="connsiteY4" fmla="*/ 3329742 h 5892188"/>
                <a:gd name="connsiteX5" fmla="*/ 340038 w 5382109"/>
                <a:gd name="connsiteY5" fmla="*/ 3736541 h 5892188"/>
                <a:gd name="connsiteX6" fmla="*/ 531424 w 5382109"/>
                <a:gd name="connsiteY6" fmla="*/ 3872002 h 5892188"/>
                <a:gd name="connsiteX7" fmla="*/ 372902 w 5382109"/>
                <a:gd name="connsiteY7" fmla="*/ 4063388 h 5892188"/>
                <a:gd name="connsiteX8" fmla="*/ 564288 w 5382109"/>
                <a:gd name="connsiteY8" fmla="*/ 4318570 h 5892188"/>
                <a:gd name="connsiteX9" fmla="*/ 500493 w 5382109"/>
                <a:gd name="connsiteY9" fmla="*/ 4977788 h 5892188"/>
                <a:gd name="connsiteX10" fmla="*/ 1755135 w 5382109"/>
                <a:gd name="connsiteY10" fmla="*/ 5040755 h 5892188"/>
                <a:gd name="connsiteX11" fmla="*/ 1946521 w 5382109"/>
                <a:gd name="connsiteY11" fmla="*/ 5892188 h 5892188"/>
                <a:gd name="connsiteX12" fmla="*/ 4785414 w 5382109"/>
                <a:gd name="connsiteY12" fmla="*/ 5860291 h 5892188"/>
                <a:gd name="connsiteX13" fmla="*/ 4891740 w 5382109"/>
                <a:gd name="connsiteY13" fmla="*/ 3521128 h 5892188"/>
                <a:gd name="connsiteX14" fmla="*/ 3031042 w 5382109"/>
                <a:gd name="connsiteY14" fmla="*/ 1751 h 5892188"/>
                <a:gd name="connsiteX0" fmla="*/ 3031042 w 5382109"/>
                <a:gd name="connsiteY0" fmla="*/ 2101 h 5892538"/>
                <a:gd name="connsiteX1" fmla="*/ 913575 w 5382109"/>
                <a:gd name="connsiteY1" fmla="*/ 827408 h 5892538"/>
                <a:gd name="connsiteX2" fmla="*/ 577563 w 5382109"/>
                <a:gd name="connsiteY2" fmla="*/ 2304260 h 5892538"/>
                <a:gd name="connsiteX3" fmla="*/ 763 w 5382109"/>
                <a:gd name="connsiteY3" fmla="*/ 3053645 h 5892538"/>
                <a:gd name="connsiteX4" fmla="*/ 511126 w 5382109"/>
                <a:gd name="connsiteY4" fmla="*/ 3330092 h 5892538"/>
                <a:gd name="connsiteX5" fmla="*/ 340038 w 5382109"/>
                <a:gd name="connsiteY5" fmla="*/ 3736891 h 5892538"/>
                <a:gd name="connsiteX6" fmla="*/ 531424 w 5382109"/>
                <a:gd name="connsiteY6" fmla="*/ 3872352 h 5892538"/>
                <a:gd name="connsiteX7" fmla="*/ 372902 w 5382109"/>
                <a:gd name="connsiteY7" fmla="*/ 4063738 h 5892538"/>
                <a:gd name="connsiteX8" fmla="*/ 564288 w 5382109"/>
                <a:gd name="connsiteY8" fmla="*/ 4318920 h 5892538"/>
                <a:gd name="connsiteX9" fmla="*/ 500493 w 5382109"/>
                <a:gd name="connsiteY9" fmla="*/ 4978138 h 5892538"/>
                <a:gd name="connsiteX10" fmla="*/ 1755135 w 5382109"/>
                <a:gd name="connsiteY10" fmla="*/ 5041105 h 5892538"/>
                <a:gd name="connsiteX11" fmla="*/ 1946521 w 5382109"/>
                <a:gd name="connsiteY11" fmla="*/ 5892538 h 5892538"/>
                <a:gd name="connsiteX12" fmla="*/ 4785414 w 5382109"/>
                <a:gd name="connsiteY12" fmla="*/ 5860641 h 5892538"/>
                <a:gd name="connsiteX13" fmla="*/ 4891740 w 5382109"/>
                <a:gd name="connsiteY13" fmla="*/ 3521478 h 5892538"/>
                <a:gd name="connsiteX14" fmla="*/ 3031042 w 5382109"/>
                <a:gd name="connsiteY14" fmla="*/ 2101 h 5892538"/>
                <a:gd name="connsiteX0" fmla="*/ 3031042 w 5382109"/>
                <a:gd name="connsiteY0" fmla="*/ 941 h 5891378"/>
                <a:gd name="connsiteX1" fmla="*/ 886280 w 5382109"/>
                <a:gd name="connsiteY1" fmla="*/ 1071908 h 5891378"/>
                <a:gd name="connsiteX2" fmla="*/ 577563 w 5382109"/>
                <a:gd name="connsiteY2" fmla="*/ 2303100 h 5891378"/>
                <a:gd name="connsiteX3" fmla="*/ 763 w 5382109"/>
                <a:gd name="connsiteY3" fmla="*/ 3052485 h 5891378"/>
                <a:gd name="connsiteX4" fmla="*/ 511126 w 5382109"/>
                <a:gd name="connsiteY4" fmla="*/ 3328932 h 5891378"/>
                <a:gd name="connsiteX5" fmla="*/ 340038 w 5382109"/>
                <a:gd name="connsiteY5" fmla="*/ 3735731 h 5891378"/>
                <a:gd name="connsiteX6" fmla="*/ 531424 w 5382109"/>
                <a:gd name="connsiteY6" fmla="*/ 3871192 h 5891378"/>
                <a:gd name="connsiteX7" fmla="*/ 372902 w 5382109"/>
                <a:gd name="connsiteY7" fmla="*/ 4062578 h 5891378"/>
                <a:gd name="connsiteX8" fmla="*/ 564288 w 5382109"/>
                <a:gd name="connsiteY8" fmla="*/ 4317760 h 5891378"/>
                <a:gd name="connsiteX9" fmla="*/ 500493 w 5382109"/>
                <a:gd name="connsiteY9" fmla="*/ 4976978 h 5891378"/>
                <a:gd name="connsiteX10" fmla="*/ 1755135 w 5382109"/>
                <a:gd name="connsiteY10" fmla="*/ 5039945 h 5891378"/>
                <a:gd name="connsiteX11" fmla="*/ 1946521 w 5382109"/>
                <a:gd name="connsiteY11" fmla="*/ 5891378 h 5891378"/>
                <a:gd name="connsiteX12" fmla="*/ 4785414 w 5382109"/>
                <a:gd name="connsiteY12" fmla="*/ 5859481 h 5891378"/>
                <a:gd name="connsiteX13" fmla="*/ 4891740 w 5382109"/>
                <a:gd name="connsiteY13" fmla="*/ 3520318 h 5891378"/>
                <a:gd name="connsiteX14" fmla="*/ 3031042 w 5382109"/>
                <a:gd name="connsiteY14" fmla="*/ 941 h 5891378"/>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627 h 5891064"/>
                <a:gd name="connsiteX1" fmla="*/ 777098 w 5382109"/>
                <a:gd name="connsiteY1" fmla="*/ 1180776 h 5891064"/>
                <a:gd name="connsiteX2" fmla="*/ 577563 w 5382109"/>
                <a:gd name="connsiteY2" fmla="*/ 2302786 h 5891064"/>
                <a:gd name="connsiteX3" fmla="*/ 763 w 5382109"/>
                <a:gd name="connsiteY3" fmla="*/ 3052171 h 5891064"/>
                <a:gd name="connsiteX4" fmla="*/ 511126 w 5382109"/>
                <a:gd name="connsiteY4" fmla="*/ 3328618 h 5891064"/>
                <a:gd name="connsiteX5" fmla="*/ 340038 w 5382109"/>
                <a:gd name="connsiteY5" fmla="*/ 3735417 h 5891064"/>
                <a:gd name="connsiteX6" fmla="*/ 531424 w 5382109"/>
                <a:gd name="connsiteY6" fmla="*/ 3870878 h 5891064"/>
                <a:gd name="connsiteX7" fmla="*/ 372902 w 5382109"/>
                <a:gd name="connsiteY7" fmla="*/ 4062264 h 5891064"/>
                <a:gd name="connsiteX8" fmla="*/ 564288 w 5382109"/>
                <a:gd name="connsiteY8" fmla="*/ 4317446 h 5891064"/>
                <a:gd name="connsiteX9" fmla="*/ 500493 w 5382109"/>
                <a:gd name="connsiteY9" fmla="*/ 4976664 h 5891064"/>
                <a:gd name="connsiteX10" fmla="*/ 1755135 w 5382109"/>
                <a:gd name="connsiteY10" fmla="*/ 5039631 h 5891064"/>
                <a:gd name="connsiteX11" fmla="*/ 1946521 w 5382109"/>
                <a:gd name="connsiteY11" fmla="*/ 5891064 h 5891064"/>
                <a:gd name="connsiteX12" fmla="*/ 4785414 w 5382109"/>
                <a:gd name="connsiteY12" fmla="*/ 5859167 h 5891064"/>
                <a:gd name="connsiteX13" fmla="*/ 4891740 w 5382109"/>
                <a:gd name="connsiteY13" fmla="*/ 3520004 h 5891064"/>
                <a:gd name="connsiteX14" fmla="*/ 3031042 w 5382109"/>
                <a:gd name="connsiteY14" fmla="*/ 627 h 5891064"/>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8119 w 5389186"/>
                <a:gd name="connsiteY0" fmla="*/ 968 h 5891405"/>
                <a:gd name="connsiteX1" fmla="*/ 784175 w 5389186"/>
                <a:gd name="connsiteY1" fmla="*/ 1181117 h 5891405"/>
                <a:gd name="connsiteX2" fmla="*/ 530049 w 5389186"/>
                <a:gd name="connsiteY2" fmla="*/ 2303127 h 5891405"/>
                <a:gd name="connsiteX3" fmla="*/ 7840 w 5389186"/>
                <a:gd name="connsiteY3" fmla="*/ 3052512 h 5891405"/>
                <a:gd name="connsiteX4" fmla="*/ 518203 w 5389186"/>
                <a:gd name="connsiteY4" fmla="*/ 3328959 h 5891405"/>
                <a:gd name="connsiteX5" fmla="*/ 347115 w 5389186"/>
                <a:gd name="connsiteY5" fmla="*/ 3735758 h 5891405"/>
                <a:gd name="connsiteX6" fmla="*/ 538501 w 5389186"/>
                <a:gd name="connsiteY6" fmla="*/ 3871219 h 5891405"/>
                <a:gd name="connsiteX7" fmla="*/ 379979 w 5389186"/>
                <a:gd name="connsiteY7" fmla="*/ 4062605 h 5891405"/>
                <a:gd name="connsiteX8" fmla="*/ 571365 w 5389186"/>
                <a:gd name="connsiteY8" fmla="*/ 4317787 h 5891405"/>
                <a:gd name="connsiteX9" fmla="*/ 507570 w 5389186"/>
                <a:gd name="connsiteY9" fmla="*/ 4977005 h 5891405"/>
                <a:gd name="connsiteX10" fmla="*/ 1762212 w 5389186"/>
                <a:gd name="connsiteY10" fmla="*/ 5039972 h 5891405"/>
                <a:gd name="connsiteX11" fmla="*/ 1953598 w 5389186"/>
                <a:gd name="connsiteY11" fmla="*/ 5891405 h 5891405"/>
                <a:gd name="connsiteX12" fmla="*/ 4792491 w 5389186"/>
                <a:gd name="connsiteY12" fmla="*/ 5859508 h 5891405"/>
                <a:gd name="connsiteX13" fmla="*/ 4898817 w 5389186"/>
                <a:gd name="connsiteY13" fmla="*/ 3520345 h 5891405"/>
                <a:gd name="connsiteX14" fmla="*/ 3038119 w 5389186"/>
                <a:gd name="connsiteY14" fmla="*/ 968 h 5891405"/>
                <a:gd name="connsiteX0" fmla="*/ 3037057 w 5388124"/>
                <a:gd name="connsiteY0" fmla="*/ 968 h 5891405"/>
                <a:gd name="connsiteX1" fmla="*/ 783113 w 5388124"/>
                <a:gd name="connsiteY1" fmla="*/ 1181117 h 5891405"/>
                <a:gd name="connsiteX2" fmla="*/ 528987 w 5388124"/>
                <a:gd name="connsiteY2" fmla="*/ 2303127 h 5891405"/>
                <a:gd name="connsiteX3" fmla="*/ 6778 w 5388124"/>
                <a:gd name="connsiteY3" fmla="*/ 3052512 h 5891405"/>
                <a:gd name="connsiteX4" fmla="*/ 517141 w 5388124"/>
                <a:gd name="connsiteY4" fmla="*/ 3328959 h 5891405"/>
                <a:gd name="connsiteX5" fmla="*/ 346053 w 5388124"/>
                <a:gd name="connsiteY5" fmla="*/ 3735758 h 5891405"/>
                <a:gd name="connsiteX6" fmla="*/ 537439 w 5388124"/>
                <a:gd name="connsiteY6" fmla="*/ 3871219 h 5891405"/>
                <a:gd name="connsiteX7" fmla="*/ 378917 w 5388124"/>
                <a:gd name="connsiteY7" fmla="*/ 4062605 h 5891405"/>
                <a:gd name="connsiteX8" fmla="*/ 570303 w 5388124"/>
                <a:gd name="connsiteY8" fmla="*/ 4317787 h 5891405"/>
                <a:gd name="connsiteX9" fmla="*/ 506508 w 5388124"/>
                <a:gd name="connsiteY9" fmla="*/ 4977005 h 5891405"/>
                <a:gd name="connsiteX10" fmla="*/ 1761150 w 5388124"/>
                <a:gd name="connsiteY10" fmla="*/ 5039972 h 5891405"/>
                <a:gd name="connsiteX11" fmla="*/ 1952536 w 5388124"/>
                <a:gd name="connsiteY11" fmla="*/ 5891405 h 5891405"/>
                <a:gd name="connsiteX12" fmla="*/ 4791429 w 5388124"/>
                <a:gd name="connsiteY12" fmla="*/ 5859508 h 5891405"/>
                <a:gd name="connsiteX13" fmla="*/ 4897755 w 5388124"/>
                <a:gd name="connsiteY13" fmla="*/ 3520345 h 5891405"/>
                <a:gd name="connsiteX14" fmla="*/ 3037057 w 5388124"/>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2980702 w 5331769"/>
                <a:gd name="connsiteY0" fmla="*/ 968 h 5891405"/>
                <a:gd name="connsiteX1" fmla="*/ 726758 w 5331769"/>
                <a:gd name="connsiteY1" fmla="*/ 1181117 h 5891405"/>
                <a:gd name="connsiteX2" fmla="*/ 472632 w 5331769"/>
                <a:gd name="connsiteY2" fmla="*/ 2303127 h 5891405"/>
                <a:gd name="connsiteX3" fmla="*/ 5014 w 5331769"/>
                <a:gd name="connsiteY3" fmla="*/ 3079808 h 5891405"/>
                <a:gd name="connsiteX4" fmla="*/ 460786 w 5331769"/>
                <a:gd name="connsiteY4" fmla="*/ 3328959 h 5891405"/>
                <a:gd name="connsiteX5" fmla="*/ 289698 w 5331769"/>
                <a:gd name="connsiteY5" fmla="*/ 3735758 h 5891405"/>
                <a:gd name="connsiteX6" fmla="*/ 481084 w 5331769"/>
                <a:gd name="connsiteY6" fmla="*/ 3871219 h 5891405"/>
                <a:gd name="connsiteX7" fmla="*/ 322562 w 5331769"/>
                <a:gd name="connsiteY7" fmla="*/ 4062605 h 5891405"/>
                <a:gd name="connsiteX8" fmla="*/ 513948 w 5331769"/>
                <a:gd name="connsiteY8" fmla="*/ 4317787 h 5891405"/>
                <a:gd name="connsiteX9" fmla="*/ 450153 w 5331769"/>
                <a:gd name="connsiteY9" fmla="*/ 4977005 h 5891405"/>
                <a:gd name="connsiteX10" fmla="*/ 1704795 w 5331769"/>
                <a:gd name="connsiteY10" fmla="*/ 5039972 h 5891405"/>
                <a:gd name="connsiteX11" fmla="*/ 1896181 w 5331769"/>
                <a:gd name="connsiteY11" fmla="*/ 5891405 h 5891405"/>
                <a:gd name="connsiteX12" fmla="*/ 4735074 w 5331769"/>
                <a:gd name="connsiteY12" fmla="*/ 5859508 h 5891405"/>
                <a:gd name="connsiteX13" fmla="*/ 4841400 w 5331769"/>
                <a:gd name="connsiteY13" fmla="*/ 3520345 h 5891405"/>
                <a:gd name="connsiteX14" fmla="*/ 2980702 w 5331769"/>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734863 w 5331558"/>
                <a:gd name="connsiteY12" fmla="*/ 5859508 h 5891405"/>
                <a:gd name="connsiteX13" fmla="*/ 4841189 w 5331558"/>
                <a:gd name="connsiteY13" fmla="*/ 3520345 h 5891405"/>
                <a:gd name="connsiteX14" fmla="*/ 2980491 w 5331558"/>
                <a:gd name="connsiteY14" fmla="*/ 968 h 58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5" name="Oval 37">
              <a:extLst>
                <a:ext uri="{FF2B5EF4-FFF2-40B4-BE49-F238E27FC236}">
                  <a16:creationId xmlns:a16="http://schemas.microsoft.com/office/drawing/2014/main" id="{2498EF76-8E56-4F8B-A27B-FFFF9D5468B7}"/>
                </a:ext>
              </a:extLst>
            </p:cNvPr>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96" name="Rectangle 19">
            <a:extLst>
              <a:ext uri="{FF2B5EF4-FFF2-40B4-BE49-F238E27FC236}">
                <a16:creationId xmlns:a16="http://schemas.microsoft.com/office/drawing/2014/main" id="{18F1584E-31BC-4FF4-8631-AAD577AC8F3C}"/>
              </a:ext>
            </a:extLst>
          </p:cNvPr>
          <p:cNvSpPr/>
          <p:nvPr/>
        </p:nvSpPr>
        <p:spPr>
          <a:xfrm>
            <a:off x="3734269" y="2057538"/>
            <a:ext cx="305600" cy="335918"/>
          </a:xfrm>
          <a:custGeom>
            <a:avLst/>
            <a:gdLst/>
            <a:ahLst/>
            <a:cxnLst/>
            <a:rect l="l" t="t" r="r" b="b"/>
            <a:pathLst>
              <a:path w="2926108" h="3216409">
                <a:moveTo>
                  <a:pt x="1150286" y="2039882"/>
                </a:moveTo>
                <a:cubicBezTo>
                  <a:pt x="1216487" y="2110220"/>
                  <a:pt x="1249586" y="2238485"/>
                  <a:pt x="1348889" y="2250897"/>
                </a:cubicBezTo>
                <a:cubicBezTo>
                  <a:pt x="1452327" y="2213659"/>
                  <a:pt x="1530941" y="2147458"/>
                  <a:pt x="1597142" y="2052295"/>
                </a:cubicBezTo>
                <a:cubicBezTo>
                  <a:pt x="1634380" y="2030228"/>
                  <a:pt x="1712994" y="2049536"/>
                  <a:pt x="1721269" y="2072982"/>
                </a:cubicBezTo>
                <a:cubicBezTo>
                  <a:pt x="1533700" y="2362611"/>
                  <a:pt x="1615072" y="2763954"/>
                  <a:pt x="1568179" y="2830155"/>
                </a:cubicBezTo>
                <a:cubicBezTo>
                  <a:pt x="1391644" y="2965315"/>
                  <a:pt x="1231658" y="2893598"/>
                  <a:pt x="1063398" y="2925319"/>
                </a:cubicBezTo>
                <a:cubicBezTo>
                  <a:pt x="925479" y="2954282"/>
                  <a:pt x="820660" y="3107371"/>
                  <a:pt x="686879" y="3148747"/>
                </a:cubicBezTo>
                <a:cubicBezTo>
                  <a:pt x="536548" y="3184606"/>
                  <a:pt x="373804" y="3224602"/>
                  <a:pt x="215198" y="3214948"/>
                </a:cubicBezTo>
                <a:cubicBezTo>
                  <a:pt x="93829" y="3209431"/>
                  <a:pt x="71763" y="3046687"/>
                  <a:pt x="136584" y="2925318"/>
                </a:cubicBezTo>
                <a:cubicBezTo>
                  <a:pt x="168305" y="2828775"/>
                  <a:pt x="121415" y="2802571"/>
                  <a:pt x="107623" y="2710165"/>
                </a:cubicBezTo>
                <a:cubicBezTo>
                  <a:pt x="111150" y="2693172"/>
                  <a:pt x="127647" y="2691385"/>
                  <a:pt x="158288" y="2695563"/>
                </a:cubicBezTo>
                <a:lnTo>
                  <a:pt x="158288" y="2626239"/>
                </a:lnTo>
                <a:lnTo>
                  <a:pt x="266288" y="2626239"/>
                </a:lnTo>
                <a:lnTo>
                  <a:pt x="266288" y="2708276"/>
                </a:lnTo>
                <a:lnTo>
                  <a:pt x="307224" y="2711894"/>
                </a:lnTo>
                <a:lnTo>
                  <a:pt x="307224" y="2626239"/>
                </a:lnTo>
                <a:lnTo>
                  <a:pt x="415224" y="2626239"/>
                </a:lnTo>
                <a:lnTo>
                  <a:pt x="415224" y="2711420"/>
                </a:lnTo>
                <a:cubicBezTo>
                  <a:pt x="428487" y="2711947"/>
                  <a:pt x="442136" y="2710942"/>
                  <a:pt x="456160" y="2708700"/>
                </a:cubicBezTo>
                <a:lnTo>
                  <a:pt x="456160" y="2617963"/>
                </a:lnTo>
                <a:lnTo>
                  <a:pt x="564160" y="2617963"/>
                </a:lnTo>
                <a:lnTo>
                  <a:pt x="564160" y="2692500"/>
                </a:lnTo>
                <a:cubicBezTo>
                  <a:pt x="577696" y="2691220"/>
                  <a:pt x="591289" y="2688332"/>
                  <a:pt x="605096" y="2684680"/>
                </a:cubicBezTo>
                <a:lnTo>
                  <a:pt x="605096" y="2601411"/>
                </a:lnTo>
                <a:lnTo>
                  <a:pt x="713096" y="2601411"/>
                </a:lnTo>
                <a:lnTo>
                  <a:pt x="713096" y="2654658"/>
                </a:lnTo>
                <a:lnTo>
                  <a:pt x="754032" y="2641463"/>
                </a:lnTo>
                <a:lnTo>
                  <a:pt x="754032" y="2580721"/>
                </a:lnTo>
                <a:lnTo>
                  <a:pt x="862032" y="2580721"/>
                </a:lnTo>
                <a:lnTo>
                  <a:pt x="862032" y="2599792"/>
                </a:lnTo>
                <a:cubicBezTo>
                  <a:pt x="897454" y="2584791"/>
                  <a:pt x="934214" y="2567836"/>
                  <a:pt x="972371" y="2548802"/>
                </a:cubicBezTo>
                <a:cubicBezTo>
                  <a:pt x="1030297" y="2506047"/>
                  <a:pt x="939271" y="2219176"/>
                  <a:pt x="947546" y="2122633"/>
                </a:cubicBezTo>
                <a:cubicBezTo>
                  <a:pt x="957201" y="2082636"/>
                  <a:pt x="1082706" y="2067466"/>
                  <a:pt x="1150286" y="2039882"/>
                </a:cubicBezTo>
                <a:close/>
                <a:moveTo>
                  <a:pt x="394278" y="1320337"/>
                </a:moveTo>
                <a:cubicBezTo>
                  <a:pt x="356565" y="1315036"/>
                  <a:pt x="316914" y="1320983"/>
                  <a:pt x="277262" y="1344774"/>
                </a:cubicBezTo>
                <a:cubicBezTo>
                  <a:pt x="169686" y="1368221"/>
                  <a:pt x="281399" y="1532343"/>
                  <a:pt x="314500" y="1626128"/>
                </a:cubicBezTo>
                <a:cubicBezTo>
                  <a:pt x="335188" y="1715776"/>
                  <a:pt x="306225" y="1838523"/>
                  <a:pt x="376563" y="1820593"/>
                </a:cubicBezTo>
                <a:cubicBezTo>
                  <a:pt x="535169" y="1786113"/>
                  <a:pt x="681363" y="1673020"/>
                  <a:pt x="628954" y="1493726"/>
                </a:cubicBezTo>
                <a:cubicBezTo>
                  <a:pt x="603094" y="1453384"/>
                  <a:pt x="507414" y="1336241"/>
                  <a:pt x="394278" y="1320337"/>
                </a:cubicBezTo>
                <a:close/>
                <a:moveTo>
                  <a:pt x="1526804" y="66"/>
                </a:moveTo>
                <a:cubicBezTo>
                  <a:pt x="2066065" y="2824"/>
                  <a:pt x="2621877" y="129710"/>
                  <a:pt x="2896335" y="1038593"/>
                </a:cubicBezTo>
                <a:cubicBezTo>
                  <a:pt x="3057700" y="1564063"/>
                  <a:pt x="2532230" y="2366749"/>
                  <a:pt x="2064686" y="2292273"/>
                </a:cubicBezTo>
                <a:cubicBezTo>
                  <a:pt x="1885392" y="2267447"/>
                  <a:pt x="1950214" y="2015056"/>
                  <a:pt x="1555767" y="1940580"/>
                </a:cubicBezTo>
                <a:cubicBezTo>
                  <a:pt x="1179249" y="1868862"/>
                  <a:pt x="732393" y="2186075"/>
                  <a:pt x="554478" y="2159871"/>
                </a:cubicBezTo>
                <a:cubicBezTo>
                  <a:pt x="466211" y="2141942"/>
                  <a:pt x="394493" y="1904722"/>
                  <a:pt x="364151" y="1932305"/>
                </a:cubicBezTo>
                <a:cubicBezTo>
                  <a:pt x="322774" y="1970922"/>
                  <a:pt x="405526" y="2146079"/>
                  <a:pt x="467589" y="2205384"/>
                </a:cubicBezTo>
                <a:cubicBezTo>
                  <a:pt x="525515" y="2241243"/>
                  <a:pt x="732393" y="2202626"/>
                  <a:pt x="873070" y="2139183"/>
                </a:cubicBezTo>
                <a:cubicBezTo>
                  <a:pt x="913066" y="2128149"/>
                  <a:pt x="870312" y="2253655"/>
                  <a:pt x="877208" y="2333648"/>
                </a:cubicBezTo>
                <a:lnTo>
                  <a:pt x="862033" y="2337135"/>
                </a:lnTo>
                <a:lnTo>
                  <a:pt x="862033" y="2415799"/>
                </a:lnTo>
                <a:lnTo>
                  <a:pt x="754033" y="2415799"/>
                </a:lnTo>
                <a:lnTo>
                  <a:pt x="754033" y="2360695"/>
                </a:lnTo>
                <a:lnTo>
                  <a:pt x="713097" y="2366601"/>
                </a:lnTo>
                <a:lnTo>
                  <a:pt x="713097" y="2428213"/>
                </a:lnTo>
                <a:lnTo>
                  <a:pt x="605097" y="2428213"/>
                </a:lnTo>
                <a:lnTo>
                  <a:pt x="605097" y="2379641"/>
                </a:lnTo>
                <a:lnTo>
                  <a:pt x="564161" y="2382960"/>
                </a:lnTo>
                <a:lnTo>
                  <a:pt x="564161" y="2436489"/>
                </a:lnTo>
                <a:lnTo>
                  <a:pt x="456161" y="2436489"/>
                </a:lnTo>
                <a:lnTo>
                  <a:pt x="456161" y="2388351"/>
                </a:lnTo>
                <a:lnTo>
                  <a:pt x="415225" y="2389346"/>
                </a:lnTo>
                <a:lnTo>
                  <a:pt x="415225" y="2436489"/>
                </a:lnTo>
                <a:lnTo>
                  <a:pt x="307225" y="2436489"/>
                </a:lnTo>
                <a:lnTo>
                  <a:pt x="307225" y="2386989"/>
                </a:lnTo>
                <a:cubicBezTo>
                  <a:pt x="293173" y="2387203"/>
                  <a:pt x="279516" y="2386340"/>
                  <a:pt x="266289" y="2385150"/>
                </a:cubicBezTo>
                <a:lnTo>
                  <a:pt x="266289" y="2428213"/>
                </a:lnTo>
                <a:lnTo>
                  <a:pt x="158289" y="2428213"/>
                </a:lnTo>
                <a:lnTo>
                  <a:pt x="158289" y="2370613"/>
                </a:lnTo>
                <a:cubicBezTo>
                  <a:pt x="107017" y="2360332"/>
                  <a:pt x="72014" y="2345184"/>
                  <a:pt x="62108" y="2325373"/>
                </a:cubicBezTo>
                <a:cubicBezTo>
                  <a:pt x="37284" y="2261930"/>
                  <a:pt x="103484" y="2223314"/>
                  <a:pt x="124172" y="2172284"/>
                </a:cubicBezTo>
                <a:cubicBezTo>
                  <a:pt x="111759" y="2144700"/>
                  <a:pt x="74522" y="2141942"/>
                  <a:pt x="86934" y="2089533"/>
                </a:cubicBezTo>
                <a:cubicBezTo>
                  <a:pt x="96588" y="2053674"/>
                  <a:pt x="242782" y="2030228"/>
                  <a:pt x="264849" y="1994369"/>
                </a:cubicBezTo>
                <a:cubicBezTo>
                  <a:pt x="273125" y="1919892"/>
                  <a:pt x="-4093" y="1721291"/>
                  <a:pt x="45" y="1671639"/>
                </a:cubicBezTo>
                <a:cubicBezTo>
                  <a:pt x="12458" y="1619230"/>
                  <a:pt x="124172" y="1558546"/>
                  <a:pt x="190373" y="1477174"/>
                </a:cubicBezTo>
                <a:cubicBezTo>
                  <a:pt x="222094" y="1438557"/>
                  <a:pt x="80038" y="1267538"/>
                  <a:pt x="91072" y="1224783"/>
                </a:cubicBezTo>
                <a:cubicBezTo>
                  <a:pt x="111760" y="1092381"/>
                  <a:pt x="240023" y="943429"/>
                  <a:pt x="264849" y="703451"/>
                </a:cubicBezTo>
                <a:cubicBezTo>
                  <a:pt x="342084" y="332450"/>
                  <a:pt x="961338" y="-5451"/>
                  <a:pt x="1526804" y="6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7" name="Freeform 114">
            <a:extLst>
              <a:ext uri="{FF2B5EF4-FFF2-40B4-BE49-F238E27FC236}">
                <a16:creationId xmlns:a16="http://schemas.microsoft.com/office/drawing/2014/main" id="{8BD2763C-16E8-45B6-B5E8-DB4DFCA7537F}"/>
              </a:ext>
            </a:extLst>
          </p:cNvPr>
          <p:cNvSpPr>
            <a:spLocks noChangeAspect="1"/>
          </p:cNvSpPr>
          <p:nvPr/>
        </p:nvSpPr>
        <p:spPr>
          <a:xfrm>
            <a:off x="7672979" y="2045497"/>
            <a:ext cx="373296" cy="360000"/>
          </a:xfrm>
          <a:custGeom>
            <a:avLst/>
            <a:gdLst>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955441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745816" h="3316502">
                <a:moveTo>
                  <a:pt x="2500704" y="2026790"/>
                </a:moveTo>
                <a:cubicBezTo>
                  <a:pt x="2380149" y="2047261"/>
                  <a:pt x="2334656" y="2081381"/>
                  <a:pt x="2261868" y="2108676"/>
                </a:cubicBezTo>
                <a:cubicBezTo>
                  <a:pt x="2220926" y="2245154"/>
                  <a:pt x="2248220" y="2327040"/>
                  <a:pt x="2364227" y="2313393"/>
                </a:cubicBezTo>
                <a:cubicBezTo>
                  <a:pt x="2491606" y="2272450"/>
                  <a:pt x="2502979" y="2190563"/>
                  <a:pt x="2500704" y="2026790"/>
                </a:cubicBezTo>
                <a:close/>
                <a:moveTo>
                  <a:pt x="1245112" y="2026790"/>
                </a:moveTo>
                <a:cubicBezTo>
                  <a:pt x="1242837" y="2190563"/>
                  <a:pt x="1254210" y="2272450"/>
                  <a:pt x="1381589" y="2313393"/>
                </a:cubicBezTo>
                <a:cubicBezTo>
                  <a:pt x="1497596" y="2327040"/>
                  <a:pt x="1524890" y="2245154"/>
                  <a:pt x="1483948" y="2108676"/>
                </a:cubicBezTo>
                <a:cubicBezTo>
                  <a:pt x="1411160" y="2081381"/>
                  <a:pt x="1365667" y="2047261"/>
                  <a:pt x="1245112" y="2026790"/>
                </a:cubicBezTo>
                <a:close/>
                <a:moveTo>
                  <a:pt x="3185000" y="1670667"/>
                </a:moveTo>
                <a:cubicBezTo>
                  <a:pt x="3206444" y="1672444"/>
                  <a:pt x="3226596" y="1679339"/>
                  <a:pt x="3244509" y="1692418"/>
                </a:cubicBezTo>
                <a:cubicBezTo>
                  <a:pt x="3340044" y="1731086"/>
                  <a:pt x="3210389" y="1885761"/>
                  <a:pt x="3380986" y="1856191"/>
                </a:cubicBezTo>
                <a:cubicBezTo>
                  <a:pt x="3424203" y="1826621"/>
                  <a:pt x="3528837" y="1837994"/>
                  <a:pt x="3599350" y="1903959"/>
                </a:cubicBezTo>
                <a:cubicBezTo>
                  <a:pt x="3647117" y="1983571"/>
                  <a:pt x="3783594" y="2056359"/>
                  <a:pt x="3735827" y="2142795"/>
                </a:cubicBezTo>
                <a:cubicBezTo>
                  <a:pt x="3653941" y="2374806"/>
                  <a:pt x="3606173" y="2422574"/>
                  <a:pt x="3572054" y="2620466"/>
                </a:cubicBezTo>
                <a:cubicBezTo>
                  <a:pt x="3574328" y="2882048"/>
                  <a:pt x="3542485" y="3061744"/>
                  <a:pt x="3551583" y="3316502"/>
                </a:cubicBezTo>
                <a:lnTo>
                  <a:pt x="3292276" y="3302855"/>
                </a:lnTo>
                <a:cubicBezTo>
                  <a:pt x="3310472" y="3025350"/>
                  <a:pt x="3315022" y="2788789"/>
                  <a:pt x="3271804" y="2511284"/>
                </a:cubicBezTo>
                <a:cubicBezTo>
                  <a:pt x="3217213" y="2465791"/>
                  <a:pt x="3189917" y="2399828"/>
                  <a:pt x="3278628" y="2272449"/>
                </a:cubicBezTo>
                <a:cubicBezTo>
                  <a:pt x="3244509" y="2190562"/>
                  <a:pt x="3271804" y="2142795"/>
                  <a:pt x="3128502" y="2108675"/>
                </a:cubicBezTo>
                <a:cubicBezTo>
                  <a:pt x="3042066" y="2051809"/>
                  <a:pt x="2921512" y="2165541"/>
                  <a:pt x="2869195" y="2019965"/>
                </a:cubicBezTo>
                <a:cubicBezTo>
                  <a:pt x="2821427" y="1896567"/>
                  <a:pt x="3034887" y="1658228"/>
                  <a:pt x="3185000" y="1670667"/>
                </a:cubicBezTo>
                <a:close/>
                <a:moveTo>
                  <a:pt x="560816" y="1670667"/>
                </a:moveTo>
                <a:cubicBezTo>
                  <a:pt x="710929" y="1658228"/>
                  <a:pt x="924389" y="1896567"/>
                  <a:pt x="876621" y="2019965"/>
                </a:cubicBezTo>
                <a:cubicBezTo>
                  <a:pt x="824304" y="2165541"/>
                  <a:pt x="703750" y="2051809"/>
                  <a:pt x="617314" y="2108675"/>
                </a:cubicBezTo>
                <a:cubicBezTo>
                  <a:pt x="474012" y="2142795"/>
                  <a:pt x="501307" y="2190562"/>
                  <a:pt x="467188" y="2272449"/>
                </a:cubicBezTo>
                <a:cubicBezTo>
                  <a:pt x="555899" y="2399828"/>
                  <a:pt x="528603" y="2465791"/>
                  <a:pt x="474012" y="2511284"/>
                </a:cubicBezTo>
                <a:cubicBezTo>
                  <a:pt x="430794" y="2788789"/>
                  <a:pt x="435344" y="3025350"/>
                  <a:pt x="453540" y="3302855"/>
                </a:cubicBezTo>
                <a:lnTo>
                  <a:pt x="194233" y="3316502"/>
                </a:lnTo>
                <a:cubicBezTo>
                  <a:pt x="203331" y="3061744"/>
                  <a:pt x="171488" y="2882048"/>
                  <a:pt x="173762" y="2620466"/>
                </a:cubicBezTo>
                <a:cubicBezTo>
                  <a:pt x="139643" y="2422574"/>
                  <a:pt x="91875" y="2374806"/>
                  <a:pt x="9989" y="2142795"/>
                </a:cubicBezTo>
                <a:cubicBezTo>
                  <a:pt x="-37778" y="2056359"/>
                  <a:pt x="98699" y="1983571"/>
                  <a:pt x="146466" y="1903959"/>
                </a:cubicBezTo>
                <a:cubicBezTo>
                  <a:pt x="216979" y="1837994"/>
                  <a:pt x="321613" y="1826621"/>
                  <a:pt x="364830" y="1856191"/>
                </a:cubicBezTo>
                <a:cubicBezTo>
                  <a:pt x="535427" y="1885761"/>
                  <a:pt x="405772" y="1731086"/>
                  <a:pt x="501307" y="1692418"/>
                </a:cubicBezTo>
                <a:cubicBezTo>
                  <a:pt x="519220" y="1679339"/>
                  <a:pt x="539372" y="1672444"/>
                  <a:pt x="560816" y="1670667"/>
                </a:cubicBezTo>
                <a:close/>
                <a:moveTo>
                  <a:pt x="2609647" y="1003649"/>
                </a:moveTo>
                <a:cubicBezTo>
                  <a:pt x="2444889" y="994437"/>
                  <a:pt x="2381715" y="1312839"/>
                  <a:pt x="2234575" y="1385343"/>
                </a:cubicBezTo>
                <a:cubicBezTo>
                  <a:pt x="2013936" y="1460406"/>
                  <a:pt x="1963895" y="1651474"/>
                  <a:pt x="1968444" y="1951725"/>
                </a:cubicBezTo>
                <a:cubicBezTo>
                  <a:pt x="1979817" y="2035887"/>
                  <a:pt x="2134492" y="1956274"/>
                  <a:pt x="2248223" y="1897134"/>
                </a:cubicBezTo>
                <a:cubicBezTo>
                  <a:pt x="2393799" y="1812972"/>
                  <a:pt x="2839626" y="1121486"/>
                  <a:pt x="2644008" y="1010029"/>
                </a:cubicBezTo>
                <a:cubicBezTo>
                  <a:pt x="2632066" y="1006333"/>
                  <a:pt x="2620631" y="1004263"/>
                  <a:pt x="2609647" y="1003649"/>
                </a:cubicBezTo>
                <a:close/>
                <a:moveTo>
                  <a:pt x="1136169" y="1003649"/>
                </a:moveTo>
                <a:cubicBezTo>
                  <a:pt x="1125185" y="1004263"/>
                  <a:pt x="1113750" y="1006333"/>
                  <a:pt x="1101808" y="1010029"/>
                </a:cubicBezTo>
                <a:cubicBezTo>
                  <a:pt x="906190" y="1121486"/>
                  <a:pt x="1352017" y="1812972"/>
                  <a:pt x="1497593" y="1897134"/>
                </a:cubicBezTo>
                <a:cubicBezTo>
                  <a:pt x="1611324" y="1956274"/>
                  <a:pt x="1765999" y="2035887"/>
                  <a:pt x="1777372" y="1951725"/>
                </a:cubicBezTo>
                <a:cubicBezTo>
                  <a:pt x="1781921" y="1651474"/>
                  <a:pt x="1731880" y="1460406"/>
                  <a:pt x="1511241" y="1385343"/>
                </a:cubicBezTo>
                <a:cubicBezTo>
                  <a:pt x="1364101" y="1312839"/>
                  <a:pt x="1300927" y="994437"/>
                  <a:pt x="1136169" y="1003649"/>
                </a:cubicBezTo>
                <a:close/>
                <a:moveTo>
                  <a:pt x="665081" y="96"/>
                </a:moveTo>
                <a:cubicBezTo>
                  <a:pt x="1486802" y="-2174"/>
                  <a:pt x="1309537" y="573200"/>
                  <a:pt x="1862679" y="634117"/>
                </a:cubicBezTo>
                <a:cubicBezTo>
                  <a:pt x="2415888" y="573192"/>
                  <a:pt x="2259021" y="-2174"/>
                  <a:pt x="3080735" y="96"/>
                </a:cubicBezTo>
                <a:cubicBezTo>
                  <a:pt x="3608448" y="-9003"/>
                  <a:pt x="3767673" y="636991"/>
                  <a:pt x="3619822" y="921320"/>
                </a:cubicBezTo>
                <a:cubicBezTo>
                  <a:pt x="3590251" y="1010030"/>
                  <a:pt x="3519739" y="941793"/>
                  <a:pt x="3456049" y="955441"/>
                </a:cubicBezTo>
                <a:cubicBezTo>
                  <a:pt x="3416937" y="1011300"/>
                  <a:pt x="3385716" y="1096130"/>
                  <a:pt x="3370271" y="1159232"/>
                </a:cubicBezTo>
                <a:lnTo>
                  <a:pt x="3189917" y="1317105"/>
                </a:lnTo>
                <a:cubicBezTo>
                  <a:pt x="3271804" y="1426286"/>
                  <a:pt x="3258156" y="1555942"/>
                  <a:pt x="3155798" y="1596884"/>
                </a:cubicBezTo>
                <a:cubicBezTo>
                  <a:pt x="2973828" y="1651475"/>
                  <a:pt x="2866920" y="1726538"/>
                  <a:pt x="2848723" y="1842544"/>
                </a:cubicBezTo>
                <a:cubicBezTo>
                  <a:pt x="2830525" y="2001768"/>
                  <a:pt x="2832803" y="2481714"/>
                  <a:pt x="2650831" y="2518108"/>
                </a:cubicBezTo>
                <a:cubicBezTo>
                  <a:pt x="2498431" y="2522657"/>
                  <a:pt x="2373325" y="2513559"/>
                  <a:pt x="2193630" y="2531756"/>
                </a:cubicBezTo>
                <a:cubicBezTo>
                  <a:pt x="2088997" y="2522657"/>
                  <a:pt x="1998012" y="2349785"/>
                  <a:pt x="1941147" y="2211033"/>
                </a:cubicBezTo>
                <a:lnTo>
                  <a:pt x="1872908" y="2313392"/>
                </a:lnTo>
                <a:lnTo>
                  <a:pt x="1804669" y="2211033"/>
                </a:lnTo>
                <a:cubicBezTo>
                  <a:pt x="1747804" y="2349785"/>
                  <a:pt x="1656819" y="2522657"/>
                  <a:pt x="1552186" y="2531756"/>
                </a:cubicBezTo>
                <a:cubicBezTo>
                  <a:pt x="1372491" y="2513559"/>
                  <a:pt x="1247385" y="2522657"/>
                  <a:pt x="1094985" y="2518108"/>
                </a:cubicBezTo>
                <a:cubicBezTo>
                  <a:pt x="913013" y="2481714"/>
                  <a:pt x="915291" y="2001768"/>
                  <a:pt x="897093" y="1842544"/>
                </a:cubicBezTo>
                <a:cubicBezTo>
                  <a:pt x="878896" y="1726538"/>
                  <a:pt x="771988" y="1651475"/>
                  <a:pt x="590018" y="1596884"/>
                </a:cubicBezTo>
                <a:cubicBezTo>
                  <a:pt x="487660" y="1555942"/>
                  <a:pt x="474012" y="1426286"/>
                  <a:pt x="555899" y="1317105"/>
                </a:cubicBezTo>
                <a:cubicBezTo>
                  <a:pt x="497354" y="1247580"/>
                  <a:pt x="494034" y="1228756"/>
                  <a:pt x="380265" y="1173717"/>
                </a:cubicBezTo>
                <a:cubicBezTo>
                  <a:pt x="350099" y="1122687"/>
                  <a:pt x="319933" y="1057172"/>
                  <a:pt x="289767" y="1006142"/>
                </a:cubicBezTo>
                <a:cubicBezTo>
                  <a:pt x="226077" y="992494"/>
                  <a:pt x="155565" y="1010030"/>
                  <a:pt x="125994" y="921320"/>
                </a:cubicBezTo>
                <a:cubicBezTo>
                  <a:pt x="-21857" y="636991"/>
                  <a:pt x="137368" y="-9003"/>
                  <a:pt x="665081" y="9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8" name="Rounded Rectangle 31">
            <a:extLst>
              <a:ext uri="{FF2B5EF4-FFF2-40B4-BE49-F238E27FC236}">
                <a16:creationId xmlns:a16="http://schemas.microsoft.com/office/drawing/2014/main" id="{FC85BEF8-735D-421B-ABD2-49CF767BF8E1}"/>
              </a:ext>
            </a:extLst>
          </p:cNvPr>
          <p:cNvSpPr>
            <a:spLocks noChangeAspect="1"/>
          </p:cNvSpPr>
          <p:nvPr/>
        </p:nvSpPr>
        <p:spPr>
          <a:xfrm>
            <a:off x="3760469" y="2821406"/>
            <a:ext cx="253200" cy="360000"/>
          </a:xfrm>
          <a:custGeom>
            <a:avLst/>
            <a:gdLst/>
            <a:ahLst/>
            <a:cxnLst/>
            <a:rect l="l" t="t" r="r" b="b"/>
            <a:pathLst>
              <a:path w="2273269" h="3232141">
                <a:moveTo>
                  <a:pt x="1301358" y="1224998"/>
                </a:moveTo>
                <a:cubicBezTo>
                  <a:pt x="1288512" y="1224739"/>
                  <a:pt x="1275404" y="1226994"/>
                  <a:pt x="1262722" y="1232060"/>
                </a:cubicBezTo>
                <a:cubicBezTo>
                  <a:pt x="1224020" y="1247517"/>
                  <a:pt x="1200469" y="1284678"/>
                  <a:pt x="1200858" y="1323955"/>
                </a:cubicBezTo>
                <a:lnTo>
                  <a:pt x="1068969" y="1816173"/>
                </a:lnTo>
                <a:lnTo>
                  <a:pt x="975827" y="1468563"/>
                </a:lnTo>
                <a:cubicBezTo>
                  <a:pt x="965224" y="1428990"/>
                  <a:pt x="932065" y="1401484"/>
                  <a:pt x="893889" y="1396168"/>
                </a:cubicBezTo>
                <a:cubicBezTo>
                  <a:pt x="887581" y="1395290"/>
                  <a:pt x="881136" y="1395017"/>
                  <a:pt x="874749" y="1397368"/>
                </a:cubicBezTo>
                <a:lnTo>
                  <a:pt x="873048" y="1397069"/>
                </a:lnTo>
                <a:cubicBezTo>
                  <a:pt x="871822" y="1397102"/>
                  <a:pt x="870599" y="1397158"/>
                  <a:pt x="869409" y="1397702"/>
                </a:cubicBezTo>
                <a:lnTo>
                  <a:pt x="854690" y="1398625"/>
                </a:lnTo>
                <a:cubicBezTo>
                  <a:pt x="852870" y="1399112"/>
                  <a:pt x="851076" y="1399648"/>
                  <a:pt x="849610" y="1401148"/>
                </a:cubicBezTo>
                <a:cubicBezTo>
                  <a:pt x="820426" y="1408603"/>
                  <a:pt x="795399" y="1429720"/>
                  <a:pt x="783580" y="1459921"/>
                </a:cubicBezTo>
                <a:lnTo>
                  <a:pt x="576552" y="1988920"/>
                </a:lnTo>
                <a:lnTo>
                  <a:pt x="360960" y="1988920"/>
                </a:lnTo>
                <a:cubicBezTo>
                  <a:pt x="306335" y="1988920"/>
                  <a:pt x="262052" y="2033203"/>
                  <a:pt x="262052" y="2087828"/>
                </a:cubicBezTo>
                <a:cubicBezTo>
                  <a:pt x="262052" y="2142453"/>
                  <a:pt x="306335" y="2186736"/>
                  <a:pt x="360960" y="2186736"/>
                </a:cubicBezTo>
                <a:lnTo>
                  <a:pt x="624414" y="2186736"/>
                </a:lnTo>
                <a:cubicBezTo>
                  <a:pt x="655679" y="2194749"/>
                  <a:pt x="687884" y="2184847"/>
                  <a:pt x="710155" y="2162843"/>
                </a:cubicBezTo>
                <a:cubicBezTo>
                  <a:pt x="728043" y="2149675"/>
                  <a:pt x="740236" y="2129868"/>
                  <a:pt x="742804" y="2106901"/>
                </a:cubicBezTo>
                <a:lnTo>
                  <a:pt x="861090" y="1804659"/>
                </a:lnTo>
                <a:lnTo>
                  <a:pt x="967256" y="2200878"/>
                </a:lnTo>
                <a:cubicBezTo>
                  <a:pt x="956121" y="2251327"/>
                  <a:pt x="986997" y="2301788"/>
                  <a:pt x="1037612" y="2315350"/>
                </a:cubicBezTo>
                <a:cubicBezTo>
                  <a:pt x="1044252" y="2317129"/>
                  <a:pt x="1050915" y="2318189"/>
                  <a:pt x="1057633" y="2316605"/>
                </a:cubicBezTo>
                <a:cubicBezTo>
                  <a:pt x="1061264" y="2317900"/>
                  <a:pt x="1065062" y="2318350"/>
                  <a:pt x="1068971" y="2317315"/>
                </a:cubicBezTo>
                <a:cubicBezTo>
                  <a:pt x="1072878" y="2318349"/>
                  <a:pt x="1076674" y="2317900"/>
                  <a:pt x="1080303" y="2316605"/>
                </a:cubicBezTo>
                <a:lnTo>
                  <a:pt x="1100326" y="2315350"/>
                </a:lnTo>
                <a:cubicBezTo>
                  <a:pt x="1150941" y="2301788"/>
                  <a:pt x="1181817" y="2251327"/>
                  <a:pt x="1170682" y="2200878"/>
                </a:cubicBezTo>
                <a:lnTo>
                  <a:pt x="1320238" y="1642726"/>
                </a:lnTo>
                <a:lnTo>
                  <a:pt x="1513977" y="2127797"/>
                </a:lnTo>
                <a:cubicBezTo>
                  <a:pt x="1531567" y="2171838"/>
                  <a:pt x="1577262" y="2196260"/>
                  <a:pt x="1621871" y="2186737"/>
                </a:cubicBezTo>
                <a:lnTo>
                  <a:pt x="1878495" y="2186737"/>
                </a:lnTo>
                <a:cubicBezTo>
                  <a:pt x="1933120" y="2186737"/>
                  <a:pt x="1977403" y="2142454"/>
                  <a:pt x="1977403" y="2087829"/>
                </a:cubicBezTo>
                <a:cubicBezTo>
                  <a:pt x="1977403" y="2033204"/>
                  <a:pt x="1933120" y="1988921"/>
                  <a:pt x="1878495" y="1988921"/>
                </a:cubicBezTo>
                <a:lnTo>
                  <a:pt x="1671520" y="1988921"/>
                </a:lnTo>
                <a:lnTo>
                  <a:pt x="1391261" y="1287226"/>
                </a:lnTo>
                <a:cubicBezTo>
                  <a:pt x="1376065" y="1249180"/>
                  <a:pt x="1339894" y="1225775"/>
                  <a:pt x="1301358" y="1224998"/>
                </a:cubicBezTo>
                <a:close/>
                <a:moveTo>
                  <a:pt x="335892" y="524745"/>
                </a:moveTo>
                <a:lnTo>
                  <a:pt x="1937377" y="524745"/>
                </a:lnTo>
                <a:cubicBezTo>
                  <a:pt x="1996486" y="524745"/>
                  <a:pt x="2044403" y="572662"/>
                  <a:pt x="2044403" y="631771"/>
                </a:cubicBezTo>
                <a:lnTo>
                  <a:pt x="2044403" y="2898384"/>
                </a:lnTo>
                <a:cubicBezTo>
                  <a:pt x="2044403" y="2957493"/>
                  <a:pt x="1996486" y="3005410"/>
                  <a:pt x="1937377" y="3005410"/>
                </a:cubicBezTo>
                <a:lnTo>
                  <a:pt x="335892" y="3005410"/>
                </a:lnTo>
                <a:cubicBezTo>
                  <a:pt x="276783" y="3005410"/>
                  <a:pt x="228866" y="2957493"/>
                  <a:pt x="228866" y="2898384"/>
                </a:cubicBezTo>
                <a:lnTo>
                  <a:pt x="228866" y="631771"/>
                </a:lnTo>
                <a:cubicBezTo>
                  <a:pt x="228866" y="572662"/>
                  <a:pt x="276783" y="524745"/>
                  <a:pt x="335892" y="524745"/>
                </a:cubicBezTo>
                <a:close/>
                <a:moveTo>
                  <a:pt x="245659" y="437009"/>
                </a:moveTo>
                <a:cubicBezTo>
                  <a:pt x="179890" y="437009"/>
                  <a:pt x="126573" y="490326"/>
                  <a:pt x="126573" y="556095"/>
                </a:cubicBezTo>
                <a:lnTo>
                  <a:pt x="126573" y="2974061"/>
                </a:lnTo>
                <a:cubicBezTo>
                  <a:pt x="126573" y="3039830"/>
                  <a:pt x="179890" y="3093147"/>
                  <a:pt x="245659" y="3093147"/>
                </a:cubicBezTo>
                <a:lnTo>
                  <a:pt x="2027611" y="3093147"/>
                </a:lnTo>
                <a:cubicBezTo>
                  <a:pt x="2093380" y="3093147"/>
                  <a:pt x="2146697" y="3039830"/>
                  <a:pt x="2146697" y="2974061"/>
                </a:cubicBezTo>
                <a:lnTo>
                  <a:pt x="2146697" y="556095"/>
                </a:lnTo>
                <a:cubicBezTo>
                  <a:pt x="2146697" y="490326"/>
                  <a:pt x="2093380" y="437009"/>
                  <a:pt x="2027611" y="437009"/>
                </a:cubicBezTo>
                <a:close/>
                <a:moveTo>
                  <a:pt x="974181" y="0"/>
                </a:moveTo>
                <a:lnTo>
                  <a:pt x="1299087" y="0"/>
                </a:lnTo>
                <a:cubicBezTo>
                  <a:pt x="1327680" y="0"/>
                  <a:pt x="1350860" y="23180"/>
                  <a:pt x="1350860" y="51773"/>
                </a:cubicBezTo>
                <a:lnTo>
                  <a:pt x="1350860" y="155306"/>
                </a:lnTo>
                <a:lnTo>
                  <a:pt x="1381614" y="155306"/>
                </a:lnTo>
                <a:cubicBezTo>
                  <a:pt x="1410207" y="155306"/>
                  <a:pt x="1433387" y="178486"/>
                  <a:pt x="1433387" y="207079"/>
                </a:cubicBezTo>
                <a:lnTo>
                  <a:pt x="1433387" y="298015"/>
                </a:lnTo>
                <a:lnTo>
                  <a:pt x="2081269" y="298015"/>
                </a:lnTo>
                <a:cubicBezTo>
                  <a:pt x="2187308" y="298015"/>
                  <a:pt x="2273269" y="383976"/>
                  <a:pt x="2273269" y="490015"/>
                </a:cubicBezTo>
                <a:lnTo>
                  <a:pt x="2273269" y="3040141"/>
                </a:lnTo>
                <a:cubicBezTo>
                  <a:pt x="2273269" y="3146180"/>
                  <a:pt x="2187308" y="3232141"/>
                  <a:pt x="2081269" y="3232141"/>
                </a:cubicBezTo>
                <a:lnTo>
                  <a:pt x="192000" y="3232141"/>
                </a:lnTo>
                <a:cubicBezTo>
                  <a:pt x="85961" y="3232141"/>
                  <a:pt x="0" y="3146180"/>
                  <a:pt x="0" y="3040141"/>
                </a:cubicBezTo>
                <a:lnTo>
                  <a:pt x="0" y="490015"/>
                </a:lnTo>
                <a:cubicBezTo>
                  <a:pt x="0" y="383976"/>
                  <a:pt x="85961" y="298015"/>
                  <a:pt x="192000" y="298015"/>
                </a:cubicBezTo>
                <a:lnTo>
                  <a:pt x="839881" y="298015"/>
                </a:lnTo>
                <a:lnTo>
                  <a:pt x="839881" y="207079"/>
                </a:lnTo>
                <a:cubicBezTo>
                  <a:pt x="839881" y="178486"/>
                  <a:pt x="863061" y="155306"/>
                  <a:pt x="891654" y="155306"/>
                </a:cubicBezTo>
                <a:lnTo>
                  <a:pt x="922408" y="155306"/>
                </a:lnTo>
                <a:lnTo>
                  <a:pt x="922408" y="51773"/>
                </a:lnTo>
                <a:cubicBezTo>
                  <a:pt x="922408" y="23180"/>
                  <a:pt x="945588" y="0"/>
                  <a:pt x="97418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9" name="Oval 47">
            <a:extLst>
              <a:ext uri="{FF2B5EF4-FFF2-40B4-BE49-F238E27FC236}">
                <a16:creationId xmlns:a16="http://schemas.microsoft.com/office/drawing/2014/main" id="{511DDA64-0988-4977-A68F-5954C0243873}"/>
              </a:ext>
            </a:extLst>
          </p:cNvPr>
          <p:cNvSpPr>
            <a:spLocks noChangeAspect="1"/>
          </p:cNvSpPr>
          <p:nvPr/>
        </p:nvSpPr>
        <p:spPr>
          <a:xfrm>
            <a:off x="8209997" y="2045497"/>
            <a:ext cx="360000" cy="360000"/>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0" name="Oval 50">
            <a:extLst>
              <a:ext uri="{FF2B5EF4-FFF2-40B4-BE49-F238E27FC236}">
                <a16:creationId xmlns:a16="http://schemas.microsoft.com/office/drawing/2014/main" id="{B95FF5B9-4A56-4799-82D2-C84B3C42FB9F}"/>
              </a:ext>
            </a:extLst>
          </p:cNvPr>
          <p:cNvSpPr>
            <a:spLocks noChangeAspect="1"/>
          </p:cNvSpPr>
          <p:nvPr/>
        </p:nvSpPr>
        <p:spPr>
          <a:xfrm>
            <a:off x="4303211" y="2821406"/>
            <a:ext cx="318743" cy="360000"/>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1" name="Heart 17">
            <a:extLst>
              <a:ext uri="{FF2B5EF4-FFF2-40B4-BE49-F238E27FC236}">
                <a16:creationId xmlns:a16="http://schemas.microsoft.com/office/drawing/2014/main" id="{832B363A-83B5-4AAF-BACA-0EF2FABC1BD5}"/>
              </a:ext>
            </a:extLst>
          </p:cNvPr>
          <p:cNvSpPr/>
          <p:nvPr/>
        </p:nvSpPr>
        <p:spPr>
          <a:xfrm>
            <a:off x="6027872" y="2833290"/>
            <a:ext cx="340626" cy="333972"/>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2" name="Rounded Rectangle 25">
            <a:extLst>
              <a:ext uri="{FF2B5EF4-FFF2-40B4-BE49-F238E27FC236}">
                <a16:creationId xmlns:a16="http://schemas.microsoft.com/office/drawing/2014/main" id="{CED76536-A3D3-4AF0-8233-82F44FF58477}"/>
              </a:ext>
            </a:extLst>
          </p:cNvPr>
          <p:cNvSpPr/>
          <p:nvPr/>
        </p:nvSpPr>
        <p:spPr>
          <a:xfrm>
            <a:off x="5440459" y="2858907"/>
            <a:ext cx="338160" cy="284999"/>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3" name="Chord 32">
            <a:extLst>
              <a:ext uri="{FF2B5EF4-FFF2-40B4-BE49-F238E27FC236}">
                <a16:creationId xmlns:a16="http://schemas.microsoft.com/office/drawing/2014/main" id="{20A3A523-6211-4F8B-98A5-552A78878B57}"/>
              </a:ext>
            </a:extLst>
          </p:cNvPr>
          <p:cNvSpPr/>
          <p:nvPr/>
        </p:nvSpPr>
        <p:spPr>
          <a:xfrm>
            <a:off x="4862902" y="2833809"/>
            <a:ext cx="338160" cy="335194"/>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4" name="Rounded Rectangle 40">
            <a:extLst>
              <a:ext uri="{FF2B5EF4-FFF2-40B4-BE49-F238E27FC236}">
                <a16:creationId xmlns:a16="http://schemas.microsoft.com/office/drawing/2014/main" id="{11B7E3CA-A9EB-4805-8081-051AD4F11012}"/>
              </a:ext>
            </a:extLst>
          </p:cNvPr>
          <p:cNvSpPr/>
          <p:nvPr/>
        </p:nvSpPr>
        <p:spPr>
          <a:xfrm rot="2942052">
            <a:off x="6566376" y="2834205"/>
            <a:ext cx="314333" cy="334403"/>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5" name="Rounded Rectangle 7">
            <a:extLst>
              <a:ext uri="{FF2B5EF4-FFF2-40B4-BE49-F238E27FC236}">
                <a16:creationId xmlns:a16="http://schemas.microsoft.com/office/drawing/2014/main" id="{F35B10E8-AA10-4D5F-8961-897B5F840B7A}"/>
              </a:ext>
            </a:extLst>
          </p:cNvPr>
          <p:cNvSpPr>
            <a:spLocks noChangeAspect="1"/>
          </p:cNvSpPr>
          <p:nvPr/>
        </p:nvSpPr>
        <p:spPr>
          <a:xfrm rot="18924894" flipH="1">
            <a:off x="4976755" y="3535534"/>
            <a:ext cx="110455" cy="432000"/>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6" name="Rounded Rectangle 17">
            <a:extLst>
              <a:ext uri="{FF2B5EF4-FFF2-40B4-BE49-F238E27FC236}">
                <a16:creationId xmlns:a16="http://schemas.microsoft.com/office/drawing/2014/main" id="{CC35F0B7-91FC-433A-A5FF-0415665325E3}"/>
              </a:ext>
            </a:extLst>
          </p:cNvPr>
          <p:cNvSpPr>
            <a:spLocks noChangeAspect="1"/>
          </p:cNvSpPr>
          <p:nvPr/>
        </p:nvSpPr>
        <p:spPr>
          <a:xfrm>
            <a:off x="8276866" y="2821406"/>
            <a:ext cx="226262" cy="360000"/>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7" name="Oval 21">
            <a:extLst>
              <a:ext uri="{FF2B5EF4-FFF2-40B4-BE49-F238E27FC236}">
                <a16:creationId xmlns:a16="http://schemas.microsoft.com/office/drawing/2014/main" id="{B9FC454E-F708-4323-B9CD-F8133299E647}"/>
              </a:ext>
            </a:extLst>
          </p:cNvPr>
          <p:cNvSpPr>
            <a:spLocks noChangeAspect="1"/>
          </p:cNvSpPr>
          <p:nvPr/>
        </p:nvSpPr>
        <p:spPr>
          <a:xfrm>
            <a:off x="7109736" y="2821406"/>
            <a:ext cx="360000" cy="360000"/>
          </a:xfrm>
          <a:custGeom>
            <a:avLst/>
            <a:gdLst/>
            <a:ahLst/>
            <a:cxnLst/>
            <a:rect l="l" t="t" r="r" b="b"/>
            <a:pathLst>
              <a:path w="3240000" h="3240000">
                <a:moveTo>
                  <a:pt x="1799999" y="306000"/>
                </a:moveTo>
                <a:lnTo>
                  <a:pt x="1440000" y="306000"/>
                </a:lnTo>
                <a:lnTo>
                  <a:pt x="1440000" y="1308231"/>
                </a:lnTo>
                <a:lnTo>
                  <a:pt x="572043" y="807116"/>
                </a:lnTo>
                <a:lnTo>
                  <a:pt x="392043" y="1118885"/>
                </a:lnTo>
                <a:lnTo>
                  <a:pt x="1260000" y="1620000"/>
                </a:lnTo>
                <a:lnTo>
                  <a:pt x="392043" y="2121116"/>
                </a:lnTo>
                <a:lnTo>
                  <a:pt x="572043" y="2432885"/>
                </a:lnTo>
                <a:lnTo>
                  <a:pt x="1440000" y="1931769"/>
                </a:lnTo>
                <a:lnTo>
                  <a:pt x="1440000" y="2934000"/>
                </a:lnTo>
                <a:lnTo>
                  <a:pt x="1800000" y="2934000"/>
                </a:lnTo>
                <a:lnTo>
                  <a:pt x="1800000" y="1931769"/>
                </a:lnTo>
                <a:lnTo>
                  <a:pt x="2667957" y="2432884"/>
                </a:lnTo>
                <a:lnTo>
                  <a:pt x="2847957" y="2121116"/>
                </a:lnTo>
                <a:lnTo>
                  <a:pt x="1980000" y="1620000"/>
                </a:lnTo>
                <a:lnTo>
                  <a:pt x="2847958" y="1118885"/>
                </a:lnTo>
                <a:lnTo>
                  <a:pt x="2667957" y="807116"/>
                </a:lnTo>
                <a:lnTo>
                  <a:pt x="1800000" y="1308231"/>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8" name="Oval 25">
            <a:extLst>
              <a:ext uri="{FF2B5EF4-FFF2-40B4-BE49-F238E27FC236}">
                <a16:creationId xmlns:a16="http://schemas.microsoft.com/office/drawing/2014/main" id="{E5DFCEE4-057A-4412-B7CE-5F7D03DE15C3}"/>
              </a:ext>
            </a:extLst>
          </p:cNvPr>
          <p:cNvSpPr>
            <a:spLocks noChangeAspect="1"/>
          </p:cNvSpPr>
          <p:nvPr/>
        </p:nvSpPr>
        <p:spPr>
          <a:xfrm>
            <a:off x="7679872" y="2821406"/>
            <a:ext cx="359510" cy="360000"/>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9" name="Block Arc 20">
            <a:extLst>
              <a:ext uri="{FF2B5EF4-FFF2-40B4-BE49-F238E27FC236}">
                <a16:creationId xmlns:a16="http://schemas.microsoft.com/office/drawing/2014/main" id="{4CF6AF81-8B4F-4963-A117-0411E44791F6}"/>
              </a:ext>
            </a:extLst>
          </p:cNvPr>
          <p:cNvSpPr>
            <a:spLocks noChangeAspect="1"/>
          </p:cNvSpPr>
          <p:nvPr/>
        </p:nvSpPr>
        <p:spPr>
          <a:xfrm rot="10800000">
            <a:off x="4296578" y="3571534"/>
            <a:ext cx="332010" cy="360000"/>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10" name="Block Arc 11">
            <a:extLst>
              <a:ext uri="{FF2B5EF4-FFF2-40B4-BE49-F238E27FC236}">
                <a16:creationId xmlns:a16="http://schemas.microsoft.com/office/drawing/2014/main" id="{05E77CDE-4D86-42D9-A516-63FBB9FAF6C8}"/>
              </a:ext>
            </a:extLst>
          </p:cNvPr>
          <p:cNvSpPr/>
          <p:nvPr/>
        </p:nvSpPr>
        <p:spPr>
          <a:xfrm rot="10800000">
            <a:off x="6614789" y="3560896"/>
            <a:ext cx="217507" cy="353911"/>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11" name="Rectangle 21">
            <a:extLst>
              <a:ext uri="{FF2B5EF4-FFF2-40B4-BE49-F238E27FC236}">
                <a16:creationId xmlns:a16="http://schemas.microsoft.com/office/drawing/2014/main" id="{D5847A71-E7BC-44A0-B666-07FAAD3305A6}"/>
              </a:ext>
            </a:extLst>
          </p:cNvPr>
          <p:cNvSpPr/>
          <p:nvPr/>
        </p:nvSpPr>
        <p:spPr>
          <a:xfrm>
            <a:off x="5437664" y="3655251"/>
            <a:ext cx="343751" cy="192566"/>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2" name="Round Same Side Corner Rectangle 8">
            <a:extLst>
              <a:ext uri="{FF2B5EF4-FFF2-40B4-BE49-F238E27FC236}">
                <a16:creationId xmlns:a16="http://schemas.microsoft.com/office/drawing/2014/main" id="{4E4C0439-937D-443D-87E2-79CCC36B9DC0}"/>
              </a:ext>
            </a:extLst>
          </p:cNvPr>
          <p:cNvSpPr/>
          <p:nvPr/>
        </p:nvSpPr>
        <p:spPr>
          <a:xfrm>
            <a:off x="8212501" y="3588603"/>
            <a:ext cx="354992" cy="355536"/>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3" name="Rounded Rectangle 51">
            <a:extLst>
              <a:ext uri="{FF2B5EF4-FFF2-40B4-BE49-F238E27FC236}">
                <a16:creationId xmlns:a16="http://schemas.microsoft.com/office/drawing/2014/main" id="{2836D767-764F-4E0B-A711-120630FA81B5}"/>
              </a:ext>
            </a:extLst>
          </p:cNvPr>
          <p:cNvSpPr/>
          <p:nvPr/>
        </p:nvSpPr>
        <p:spPr>
          <a:xfrm rot="16200000" flipH="1">
            <a:off x="7112464" y="4219259"/>
            <a:ext cx="367987" cy="34655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14" name="Isosceles Triangle 5">
            <a:extLst>
              <a:ext uri="{FF2B5EF4-FFF2-40B4-BE49-F238E27FC236}">
                <a16:creationId xmlns:a16="http://schemas.microsoft.com/office/drawing/2014/main" id="{5596584B-F02A-4DA2-BBD3-F3C580FC0203}"/>
              </a:ext>
            </a:extLst>
          </p:cNvPr>
          <p:cNvSpPr>
            <a:spLocks noChangeAspect="1"/>
          </p:cNvSpPr>
          <p:nvPr/>
        </p:nvSpPr>
        <p:spPr>
          <a:xfrm>
            <a:off x="6060854" y="3614352"/>
            <a:ext cx="274662" cy="274365"/>
          </a:xfrm>
          <a:custGeom>
            <a:avLst/>
            <a:gdLst/>
            <a:ahLst/>
            <a:cxnLst/>
            <a:rect l="l" t="t" r="r" b="b"/>
            <a:pathLst>
              <a:path w="3229104" h="3225610">
                <a:moveTo>
                  <a:pt x="2311104" y="907633"/>
                </a:moveTo>
                <a:lnTo>
                  <a:pt x="3229104" y="907633"/>
                </a:lnTo>
                <a:lnTo>
                  <a:pt x="1769979" y="3097491"/>
                </a:lnTo>
                <a:close/>
                <a:moveTo>
                  <a:pt x="823" y="907633"/>
                </a:moveTo>
                <a:lnTo>
                  <a:pt x="918823" y="907633"/>
                </a:lnTo>
                <a:lnTo>
                  <a:pt x="1498048" y="3135591"/>
                </a:lnTo>
                <a:close/>
                <a:moveTo>
                  <a:pt x="1036980" y="907632"/>
                </a:moveTo>
                <a:lnTo>
                  <a:pt x="2192122" y="907632"/>
                </a:lnTo>
                <a:lnTo>
                  <a:pt x="1614551" y="3225610"/>
                </a:lnTo>
                <a:close/>
                <a:moveTo>
                  <a:pt x="2769693" y="0"/>
                </a:moveTo>
                <a:lnTo>
                  <a:pt x="3229104" y="792088"/>
                </a:lnTo>
                <a:lnTo>
                  <a:pt x="2310282" y="792088"/>
                </a:lnTo>
                <a:close/>
                <a:moveTo>
                  <a:pt x="1732713" y="0"/>
                </a:moveTo>
                <a:lnTo>
                  <a:pt x="2651535" y="0"/>
                </a:lnTo>
                <a:lnTo>
                  <a:pt x="2192124" y="792088"/>
                </a:lnTo>
                <a:close/>
                <a:moveTo>
                  <a:pt x="1614553" y="0"/>
                </a:moveTo>
                <a:lnTo>
                  <a:pt x="2073964" y="792088"/>
                </a:lnTo>
                <a:lnTo>
                  <a:pt x="1155142" y="792088"/>
                </a:lnTo>
                <a:close/>
                <a:moveTo>
                  <a:pt x="577571" y="0"/>
                </a:moveTo>
                <a:lnTo>
                  <a:pt x="1496393" y="0"/>
                </a:lnTo>
                <a:lnTo>
                  <a:pt x="1036982" y="792088"/>
                </a:lnTo>
                <a:close/>
                <a:moveTo>
                  <a:pt x="459411" y="0"/>
                </a:moveTo>
                <a:lnTo>
                  <a:pt x="918822" y="792088"/>
                </a:lnTo>
                <a:lnTo>
                  <a:pt x="0" y="79208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5" name="Trapezoid 22">
            <a:extLst>
              <a:ext uri="{FF2B5EF4-FFF2-40B4-BE49-F238E27FC236}">
                <a16:creationId xmlns:a16="http://schemas.microsoft.com/office/drawing/2014/main" id="{D9CF6DCD-4845-4E61-AC71-B7716D19FB38}"/>
              </a:ext>
            </a:extLst>
          </p:cNvPr>
          <p:cNvSpPr>
            <a:spLocks noChangeAspect="1"/>
          </p:cNvSpPr>
          <p:nvPr/>
        </p:nvSpPr>
        <p:spPr>
          <a:xfrm>
            <a:off x="7109736" y="3659965"/>
            <a:ext cx="360000" cy="183139"/>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6" name="Rounded Rectangle 20">
            <a:extLst>
              <a:ext uri="{FF2B5EF4-FFF2-40B4-BE49-F238E27FC236}">
                <a16:creationId xmlns:a16="http://schemas.microsoft.com/office/drawing/2014/main" id="{F4F1F57B-1599-4D9F-A732-54FAE2384B4A}"/>
              </a:ext>
            </a:extLst>
          </p:cNvPr>
          <p:cNvSpPr>
            <a:spLocks noChangeAspect="1"/>
          </p:cNvSpPr>
          <p:nvPr/>
        </p:nvSpPr>
        <p:spPr>
          <a:xfrm rot="2160000">
            <a:off x="7692804" y="3571534"/>
            <a:ext cx="333647" cy="360000"/>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7" name="Trapezoid 28">
            <a:extLst>
              <a:ext uri="{FF2B5EF4-FFF2-40B4-BE49-F238E27FC236}">
                <a16:creationId xmlns:a16="http://schemas.microsoft.com/office/drawing/2014/main" id="{1F7C8879-8824-4EA0-AB36-3CC2F6DABF4B}"/>
              </a:ext>
            </a:extLst>
          </p:cNvPr>
          <p:cNvSpPr>
            <a:spLocks noChangeAspect="1"/>
          </p:cNvSpPr>
          <p:nvPr/>
        </p:nvSpPr>
        <p:spPr>
          <a:xfrm>
            <a:off x="3738542" y="3571534"/>
            <a:ext cx="297055" cy="360000"/>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8" name="Rounded Rectangle 2">
            <a:extLst>
              <a:ext uri="{FF2B5EF4-FFF2-40B4-BE49-F238E27FC236}">
                <a16:creationId xmlns:a16="http://schemas.microsoft.com/office/drawing/2014/main" id="{3BA92191-C7A6-4687-AA48-C38B21BE3B14}"/>
              </a:ext>
            </a:extLst>
          </p:cNvPr>
          <p:cNvSpPr/>
          <p:nvPr/>
        </p:nvSpPr>
        <p:spPr>
          <a:xfrm>
            <a:off x="4286165" y="4223696"/>
            <a:ext cx="352834" cy="352834"/>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19" name="Rounded Rectangle 8">
            <a:extLst>
              <a:ext uri="{FF2B5EF4-FFF2-40B4-BE49-F238E27FC236}">
                <a16:creationId xmlns:a16="http://schemas.microsoft.com/office/drawing/2014/main" id="{037DF828-6007-4147-8A2F-0BECC420603D}"/>
              </a:ext>
            </a:extLst>
          </p:cNvPr>
          <p:cNvSpPr/>
          <p:nvPr/>
        </p:nvSpPr>
        <p:spPr>
          <a:xfrm>
            <a:off x="3710633" y="4223696"/>
            <a:ext cx="352873" cy="352834"/>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20" name="Rounded Rectangle 2">
            <a:extLst>
              <a:ext uri="{FF2B5EF4-FFF2-40B4-BE49-F238E27FC236}">
                <a16:creationId xmlns:a16="http://schemas.microsoft.com/office/drawing/2014/main" id="{2044FD70-2B94-4FAA-8F6B-05D7311D7FA0}"/>
              </a:ext>
            </a:extLst>
          </p:cNvPr>
          <p:cNvSpPr/>
          <p:nvPr/>
        </p:nvSpPr>
        <p:spPr>
          <a:xfrm>
            <a:off x="5433122" y="4223696"/>
            <a:ext cx="352834" cy="352834"/>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21" name="Rounded Rectangle 3">
            <a:extLst>
              <a:ext uri="{FF2B5EF4-FFF2-40B4-BE49-F238E27FC236}">
                <a16:creationId xmlns:a16="http://schemas.microsoft.com/office/drawing/2014/main" id="{2074DBDD-054B-45C6-A6A4-FEC03F351CB4}"/>
              </a:ext>
            </a:extLst>
          </p:cNvPr>
          <p:cNvSpPr>
            <a:spLocks noChangeAspect="1"/>
          </p:cNvSpPr>
          <p:nvPr/>
        </p:nvSpPr>
        <p:spPr>
          <a:xfrm>
            <a:off x="4855565" y="4223696"/>
            <a:ext cx="352834" cy="352834"/>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22" name="Rounded Rectangle 10">
            <a:extLst>
              <a:ext uri="{FF2B5EF4-FFF2-40B4-BE49-F238E27FC236}">
                <a16:creationId xmlns:a16="http://schemas.microsoft.com/office/drawing/2014/main" id="{D4FFB241-1805-401D-BE6E-C2538638A6CD}"/>
              </a:ext>
            </a:extLst>
          </p:cNvPr>
          <p:cNvSpPr>
            <a:spLocks noChangeAspect="1"/>
          </p:cNvSpPr>
          <p:nvPr/>
        </p:nvSpPr>
        <p:spPr>
          <a:xfrm>
            <a:off x="6021140" y="4216530"/>
            <a:ext cx="354091" cy="360000"/>
          </a:xfrm>
          <a:custGeom>
            <a:avLst/>
            <a:gdLst/>
            <a:ahLst/>
            <a:cxnLst/>
            <a:rect l="l" t="t" r="r" b="b"/>
            <a:pathLst>
              <a:path w="3186824" h="3240000">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3" name="Block Arc 6">
            <a:extLst>
              <a:ext uri="{FF2B5EF4-FFF2-40B4-BE49-F238E27FC236}">
                <a16:creationId xmlns:a16="http://schemas.microsoft.com/office/drawing/2014/main" id="{9C04FFF3-E181-41D1-82EA-98A8FD673ACA}"/>
              </a:ext>
            </a:extLst>
          </p:cNvPr>
          <p:cNvSpPr/>
          <p:nvPr/>
        </p:nvSpPr>
        <p:spPr>
          <a:xfrm>
            <a:off x="6557572" y="4241324"/>
            <a:ext cx="331940" cy="335206"/>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151233"/>
              <a:gd name="connsiteY0" fmla="*/ 2175617 h 3221116"/>
              <a:gd name="connsiteX1" fmla="*/ 2658205 w 3151233"/>
              <a:gd name="connsiteY1" fmla="*/ 2178566 h 3221116"/>
              <a:gd name="connsiteX2" fmla="*/ 2664630 w 3151233"/>
              <a:gd name="connsiteY2" fmla="*/ 2175617 h 3221116"/>
              <a:gd name="connsiteX3" fmla="*/ 1477043 w 3151233"/>
              <a:gd name="connsiteY3" fmla="*/ 1144372 h 3221116"/>
              <a:gd name="connsiteX4" fmla="*/ 1409070 w 3151233"/>
              <a:gd name="connsiteY4" fmla="*/ 1159393 h 3221116"/>
              <a:gd name="connsiteX5" fmla="*/ 1152384 w 3151233"/>
              <a:gd name="connsiteY5" fmla="*/ 1703728 h 3221116"/>
              <a:gd name="connsiteX6" fmla="*/ 1514013 w 3151233"/>
              <a:gd name="connsiteY6" fmla="*/ 2152290 h 3221116"/>
              <a:gd name="connsiteX7" fmla="*/ 1850815 w 3151233"/>
              <a:gd name="connsiteY7" fmla="*/ 1654259 h 3221116"/>
              <a:gd name="connsiteX8" fmla="*/ 1830467 w 3151233"/>
              <a:gd name="connsiteY8" fmla="*/ 1515986 h 3221116"/>
              <a:gd name="connsiteX9" fmla="*/ 1477043 w 3151233"/>
              <a:gd name="connsiteY9" fmla="*/ 1144372 h 3221116"/>
              <a:gd name="connsiteX10" fmla="*/ 1651152 w 3151233"/>
              <a:gd name="connsiteY10" fmla="*/ 501 h 3221116"/>
              <a:gd name="connsiteX11" fmla="*/ 2580395 w 3151233"/>
              <a:gd name="connsiteY11" fmla="*/ 324821 h 3221116"/>
              <a:gd name="connsiteX12" fmla="*/ 3030464 w 3151233"/>
              <a:gd name="connsiteY12" fmla="*/ 2249544 h 3221116"/>
              <a:gd name="connsiteX13" fmla="*/ 2585849 w 3151233"/>
              <a:gd name="connsiteY13" fmla="*/ 2588887 h 3221116"/>
              <a:gd name="connsiteX14" fmla="*/ 1973374 w 3151233"/>
              <a:gd name="connsiteY14" fmla="*/ 2195096 h 3221116"/>
              <a:gd name="connsiteX15" fmla="*/ 1390827 w 3151233"/>
              <a:gd name="connsiteY15" fmla="*/ 2527630 h 3221116"/>
              <a:gd name="connsiteX16" fmla="*/ 783896 w 3151233"/>
              <a:gd name="connsiteY16" fmla="*/ 1665044 h 3221116"/>
              <a:gd name="connsiteX17" fmla="*/ 1268509 w 3151233"/>
              <a:gd name="connsiteY17" fmla="*/ 819983 h 3221116"/>
              <a:gd name="connsiteX18" fmla="*/ 1328805 w 3151233"/>
              <a:gd name="connsiteY18" fmla="*/ 807930 h 3221116"/>
              <a:gd name="connsiteX19" fmla="*/ 1390827 w 3151233"/>
              <a:gd name="connsiteY19" fmla="*/ 802457 h 3221116"/>
              <a:gd name="connsiteX20" fmla="*/ 1462242 w 3151233"/>
              <a:gd name="connsiteY20" fmla="*/ 801708 h 3221116"/>
              <a:gd name="connsiteX21" fmla="*/ 1956122 w 3151233"/>
              <a:gd name="connsiteY21" fmla="*/ 1110076 h 3221116"/>
              <a:gd name="connsiteX22" fmla="*/ 1973374 w 3151233"/>
              <a:gd name="connsiteY22" fmla="*/ 875315 h 3221116"/>
              <a:gd name="connsiteX23" fmla="*/ 2333414 w 3151233"/>
              <a:gd name="connsiteY23" fmla="*/ 875315 h 3221116"/>
              <a:gd name="connsiteX24" fmla="*/ 2324788 w 3151233"/>
              <a:gd name="connsiteY24" fmla="*/ 2054049 h 3221116"/>
              <a:gd name="connsiteX25" fmla="*/ 2661746 w 3151233"/>
              <a:gd name="connsiteY25" fmla="*/ 2179658 h 3221116"/>
              <a:gd name="connsiteX26" fmla="*/ 2691046 w 3151233"/>
              <a:gd name="connsiteY26" fmla="*/ 2188689 h 3221116"/>
              <a:gd name="connsiteX27" fmla="*/ 2667011 w 3151233"/>
              <a:gd name="connsiteY27" fmla="*/ 2175828 h 3221116"/>
              <a:gd name="connsiteX28" fmla="*/ 2332141 w 3151233"/>
              <a:gd name="connsiteY28" fmla="*/ 653899 h 3221116"/>
              <a:gd name="connsiteX29" fmla="*/ 776764 w 3151233"/>
              <a:gd name="connsiteY29" fmla="*/ 749845 h 3221116"/>
              <a:gd name="connsiteX30" fmla="*/ 631487 w 3151233"/>
              <a:gd name="connsiteY30" fmla="*/ 2301392 h 3221116"/>
              <a:gd name="connsiteX31" fmla="*/ 2142017 w 3151233"/>
              <a:gd name="connsiteY31" fmla="*/ 2684410 h 3221116"/>
              <a:gd name="connsiteX32" fmla="*/ 2324866 w 3151233"/>
              <a:gd name="connsiteY32" fmla="*/ 3053856 h 3221116"/>
              <a:gd name="connsiteX33" fmla="*/ 294693 w 3151233"/>
              <a:gd name="connsiteY33" fmla="*/ 2539075 h 3221116"/>
              <a:gd name="connsiteX34" fmla="*/ 489947 w 3151233"/>
              <a:gd name="connsiteY34" fmla="*/ 453774 h 3221116"/>
              <a:gd name="connsiteX35" fmla="*/ 1651152 w 3151233"/>
              <a:gd name="connsiteY35" fmla="*/ 501 h 3221116"/>
              <a:gd name="connsiteX0" fmla="*/ 2664630 w 3161851"/>
              <a:gd name="connsiteY0" fmla="*/ 2175617 h 3221116"/>
              <a:gd name="connsiteX1" fmla="*/ 2658205 w 3161851"/>
              <a:gd name="connsiteY1" fmla="*/ 2178566 h 3221116"/>
              <a:gd name="connsiteX2" fmla="*/ 2664630 w 3161851"/>
              <a:gd name="connsiteY2" fmla="*/ 2175617 h 3221116"/>
              <a:gd name="connsiteX3" fmla="*/ 1477043 w 3161851"/>
              <a:gd name="connsiteY3" fmla="*/ 1144372 h 3221116"/>
              <a:gd name="connsiteX4" fmla="*/ 1409070 w 3161851"/>
              <a:gd name="connsiteY4" fmla="*/ 1159393 h 3221116"/>
              <a:gd name="connsiteX5" fmla="*/ 1152384 w 3161851"/>
              <a:gd name="connsiteY5" fmla="*/ 1703728 h 3221116"/>
              <a:gd name="connsiteX6" fmla="*/ 1514013 w 3161851"/>
              <a:gd name="connsiteY6" fmla="*/ 2152290 h 3221116"/>
              <a:gd name="connsiteX7" fmla="*/ 1850815 w 3161851"/>
              <a:gd name="connsiteY7" fmla="*/ 1654259 h 3221116"/>
              <a:gd name="connsiteX8" fmla="*/ 1830467 w 3161851"/>
              <a:gd name="connsiteY8" fmla="*/ 1515986 h 3221116"/>
              <a:gd name="connsiteX9" fmla="*/ 1477043 w 3161851"/>
              <a:gd name="connsiteY9" fmla="*/ 1144372 h 3221116"/>
              <a:gd name="connsiteX10" fmla="*/ 1651152 w 3161851"/>
              <a:gd name="connsiteY10" fmla="*/ 501 h 3221116"/>
              <a:gd name="connsiteX11" fmla="*/ 2580395 w 3161851"/>
              <a:gd name="connsiteY11" fmla="*/ 324821 h 3221116"/>
              <a:gd name="connsiteX12" fmla="*/ 3030464 w 3161851"/>
              <a:gd name="connsiteY12" fmla="*/ 2249544 h 3221116"/>
              <a:gd name="connsiteX13" fmla="*/ 2585849 w 3161851"/>
              <a:gd name="connsiteY13" fmla="*/ 2588887 h 3221116"/>
              <a:gd name="connsiteX14" fmla="*/ 1973374 w 3161851"/>
              <a:gd name="connsiteY14" fmla="*/ 2195096 h 3221116"/>
              <a:gd name="connsiteX15" fmla="*/ 1390827 w 3161851"/>
              <a:gd name="connsiteY15" fmla="*/ 2527630 h 3221116"/>
              <a:gd name="connsiteX16" fmla="*/ 783896 w 3161851"/>
              <a:gd name="connsiteY16" fmla="*/ 1665044 h 3221116"/>
              <a:gd name="connsiteX17" fmla="*/ 1268509 w 3161851"/>
              <a:gd name="connsiteY17" fmla="*/ 819983 h 3221116"/>
              <a:gd name="connsiteX18" fmla="*/ 1328805 w 3161851"/>
              <a:gd name="connsiteY18" fmla="*/ 807930 h 3221116"/>
              <a:gd name="connsiteX19" fmla="*/ 1390827 w 3161851"/>
              <a:gd name="connsiteY19" fmla="*/ 802457 h 3221116"/>
              <a:gd name="connsiteX20" fmla="*/ 1462242 w 3161851"/>
              <a:gd name="connsiteY20" fmla="*/ 801708 h 3221116"/>
              <a:gd name="connsiteX21" fmla="*/ 1956122 w 3161851"/>
              <a:gd name="connsiteY21" fmla="*/ 1110076 h 3221116"/>
              <a:gd name="connsiteX22" fmla="*/ 1973374 w 3161851"/>
              <a:gd name="connsiteY22" fmla="*/ 875315 h 3221116"/>
              <a:gd name="connsiteX23" fmla="*/ 2333414 w 3161851"/>
              <a:gd name="connsiteY23" fmla="*/ 875315 h 3221116"/>
              <a:gd name="connsiteX24" fmla="*/ 2324788 w 3161851"/>
              <a:gd name="connsiteY24" fmla="*/ 2054049 h 3221116"/>
              <a:gd name="connsiteX25" fmla="*/ 2661746 w 3161851"/>
              <a:gd name="connsiteY25" fmla="*/ 2179658 h 3221116"/>
              <a:gd name="connsiteX26" fmla="*/ 2691046 w 3161851"/>
              <a:gd name="connsiteY26" fmla="*/ 2188689 h 3221116"/>
              <a:gd name="connsiteX27" fmla="*/ 2667011 w 3161851"/>
              <a:gd name="connsiteY27" fmla="*/ 2175828 h 3221116"/>
              <a:gd name="connsiteX28" fmla="*/ 2332141 w 3161851"/>
              <a:gd name="connsiteY28" fmla="*/ 653899 h 3221116"/>
              <a:gd name="connsiteX29" fmla="*/ 776764 w 3161851"/>
              <a:gd name="connsiteY29" fmla="*/ 749845 h 3221116"/>
              <a:gd name="connsiteX30" fmla="*/ 631487 w 3161851"/>
              <a:gd name="connsiteY30" fmla="*/ 2301392 h 3221116"/>
              <a:gd name="connsiteX31" fmla="*/ 2142017 w 3161851"/>
              <a:gd name="connsiteY31" fmla="*/ 2684410 h 3221116"/>
              <a:gd name="connsiteX32" fmla="*/ 2324866 w 3161851"/>
              <a:gd name="connsiteY32" fmla="*/ 3053856 h 3221116"/>
              <a:gd name="connsiteX33" fmla="*/ 294693 w 3161851"/>
              <a:gd name="connsiteY33" fmla="*/ 2539075 h 3221116"/>
              <a:gd name="connsiteX34" fmla="*/ 489947 w 3161851"/>
              <a:gd name="connsiteY34" fmla="*/ 453774 h 3221116"/>
              <a:gd name="connsiteX35" fmla="*/ 1651152 w 3161851"/>
              <a:gd name="connsiteY35" fmla="*/ 501 h 3221116"/>
              <a:gd name="connsiteX0" fmla="*/ 2664630 w 3182629"/>
              <a:gd name="connsiteY0" fmla="*/ 2175617 h 3221116"/>
              <a:gd name="connsiteX1" fmla="*/ 2658205 w 3182629"/>
              <a:gd name="connsiteY1" fmla="*/ 2178566 h 3221116"/>
              <a:gd name="connsiteX2" fmla="*/ 2664630 w 3182629"/>
              <a:gd name="connsiteY2" fmla="*/ 2175617 h 3221116"/>
              <a:gd name="connsiteX3" fmla="*/ 1477043 w 3182629"/>
              <a:gd name="connsiteY3" fmla="*/ 1144372 h 3221116"/>
              <a:gd name="connsiteX4" fmla="*/ 1409070 w 3182629"/>
              <a:gd name="connsiteY4" fmla="*/ 1159393 h 3221116"/>
              <a:gd name="connsiteX5" fmla="*/ 1152384 w 3182629"/>
              <a:gd name="connsiteY5" fmla="*/ 1703728 h 3221116"/>
              <a:gd name="connsiteX6" fmla="*/ 1514013 w 3182629"/>
              <a:gd name="connsiteY6" fmla="*/ 2152290 h 3221116"/>
              <a:gd name="connsiteX7" fmla="*/ 1850815 w 3182629"/>
              <a:gd name="connsiteY7" fmla="*/ 1654259 h 3221116"/>
              <a:gd name="connsiteX8" fmla="*/ 1830467 w 3182629"/>
              <a:gd name="connsiteY8" fmla="*/ 1515986 h 3221116"/>
              <a:gd name="connsiteX9" fmla="*/ 1477043 w 3182629"/>
              <a:gd name="connsiteY9" fmla="*/ 1144372 h 3221116"/>
              <a:gd name="connsiteX10" fmla="*/ 1651152 w 3182629"/>
              <a:gd name="connsiteY10" fmla="*/ 501 h 3221116"/>
              <a:gd name="connsiteX11" fmla="*/ 2580395 w 3182629"/>
              <a:gd name="connsiteY11" fmla="*/ 324821 h 3221116"/>
              <a:gd name="connsiteX12" fmla="*/ 3030464 w 3182629"/>
              <a:gd name="connsiteY12" fmla="*/ 2249544 h 3221116"/>
              <a:gd name="connsiteX13" fmla="*/ 2585849 w 3182629"/>
              <a:gd name="connsiteY13" fmla="*/ 2588887 h 3221116"/>
              <a:gd name="connsiteX14" fmla="*/ 1973374 w 3182629"/>
              <a:gd name="connsiteY14" fmla="*/ 2195096 h 3221116"/>
              <a:gd name="connsiteX15" fmla="*/ 1390827 w 3182629"/>
              <a:gd name="connsiteY15" fmla="*/ 2527630 h 3221116"/>
              <a:gd name="connsiteX16" fmla="*/ 783896 w 3182629"/>
              <a:gd name="connsiteY16" fmla="*/ 1665044 h 3221116"/>
              <a:gd name="connsiteX17" fmla="*/ 1268509 w 3182629"/>
              <a:gd name="connsiteY17" fmla="*/ 819983 h 3221116"/>
              <a:gd name="connsiteX18" fmla="*/ 1328805 w 3182629"/>
              <a:gd name="connsiteY18" fmla="*/ 807930 h 3221116"/>
              <a:gd name="connsiteX19" fmla="*/ 1390827 w 3182629"/>
              <a:gd name="connsiteY19" fmla="*/ 802457 h 3221116"/>
              <a:gd name="connsiteX20" fmla="*/ 1462242 w 3182629"/>
              <a:gd name="connsiteY20" fmla="*/ 801708 h 3221116"/>
              <a:gd name="connsiteX21" fmla="*/ 1956122 w 3182629"/>
              <a:gd name="connsiteY21" fmla="*/ 1110076 h 3221116"/>
              <a:gd name="connsiteX22" fmla="*/ 1973374 w 3182629"/>
              <a:gd name="connsiteY22" fmla="*/ 875315 h 3221116"/>
              <a:gd name="connsiteX23" fmla="*/ 2333414 w 3182629"/>
              <a:gd name="connsiteY23" fmla="*/ 875315 h 3221116"/>
              <a:gd name="connsiteX24" fmla="*/ 2324788 w 3182629"/>
              <a:gd name="connsiteY24" fmla="*/ 2054049 h 3221116"/>
              <a:gd name="connsiteX25" fmla="*/ 2661746 w 3182629"/>
              <a:gd name="connsiteY25" fmla="*/ 2179658 h 3221116"/>
              <a:gd name="connsiteX26" fmla="*/ 2691046 w 3182629"/>
              <a:gd name="connsiteY26" fmla="*/ 2188689 h 3221116"/>
              <a:gd name="connsiteX27" fmla="*/ 2667011 w 3182629"/>
              <a:gd name="connsiteY27" fmla="*/ 2175828 h 3221116"/>
              <a:gd name="connsiteX28" fmla="*/ 2332141 w 3182629"/>
              <a:gd name="connsiteY28" fmla="*/ 653899 h 3221116"/>
              <a:gd name="connsiteX29" fmla="*/ 776764 w 3182629"/>
              <a:gd name="connsiteY29" fmla="*/ 749845 h 3221116"/>
              <a:gd name="connsiteX30" fmla="*/ 631487 w 3182629"/>
              <a:gd name="connsiteY30" fmla="*/ 2301392 h 3221116"/>
              <a:gd name="connsiteX31" fmla="*/ 2142017 w 3182629"/>
              <a:gd name="connsiteY31" fmla="*/ 2684410 h 3221116"/>
              <a:gd name="connsiteX32" fmla="*/ 2324866 w 3182629"/>
              <a:gd name="connsiteY32" fmla="*/ 3053856 h 3221116"/>
              <a:gd name="connsiteX33" fmla="*/ 294693 w 3182629"/>
              <a:gd name="connsiteY33" fmla="*/ 2539075 h 3221116"/>
              <a:gd name="connsiteX34" fmla="*/ 489947 w 3182629"/>
              <a:gd name="connsiteY34" fmla="*/ 453774 h 3221116"/>
              <a:gd name="connsiteX35" fmla="*/ 1651152 w 3182629"/>
              <a:gd name="connsiteY35" fmla="*/ 501 h 3221116"/>
              <a:gd name="connsiteX0" fmla="*/ 2664630 w 3189723"/>
              <a:gd name="connsiteY0" fmla="*/ 2175617 h 3221116"/>
              <a:gd name="connsiteX1" fmla="*/ 2658205 w 3189723"/>
              <a:gd name="connsiteY1" fmla="*/ 2178566 h 3221116"/>
              <a:gd name="connsiteX2" fmla="*/ 2664630 w 3189723"/>
              <a:gd name="connsiteY2" fmla="*/ 2175617 h 3221116"/>
              <a:gd name="connsiteX3" fmla="*/ 1477043 w 3189723"/>
              <a:gd name="connsiteY3" fmla="*/ 1144372 h 3221116"/>
              <a:gd name="connsiteX4" fmla="*/ 1409070 w 3189723"/>
              <a:gd name="connsiteY4" fmla="*/ 1159393 h 3221116"/>
              <a:gd name="connsiteX5" fmla="*/ 1152384 w 3189723"/>
              <a:gd name="connsiteY5" fmla="*/ 1703728 h 3221116"/>
              <a:gd name="connsiteX6" fmla="*/ 1514013 w 3189723"/>
              <a:gd name="connsiteY6" fmla="*/ 2152290 h 3221116"/>
              <a:gd name="connsiteX7" fmla="*/ 1850815 w 3189723"/>
              <a:gd name="connsiteY7" fmla="*/ 1654259 h 3221116"/>
              <a:gd name="connsiteX8" fmla="*/ 1830467 w 3189723"/>
              <a:gd name="connsiteY8" fmla="*/ 1515986 h 3221116"/>
              <a:gd name="connsiteX9" fmla="*/ 1477043 w 3189723"/>
              <a:gd name="connsiteY9" fmla="*/ 1144372 h 3221116"/>
              <a:gd name="connsiteX10" fmla="*/ 1651152 w 3189723"/>
              <a:gd name="connsiteY10" fmla="*/ 501 h 3221116"/>
              <a:gd name="connsiteX11" fmla="*/ 2580395 w 3189723"/>
              <a:gd name="connsiteY11" fmla="*/ 324821 h 3221116"/>
              <a:gd name="connsiteX12" fmla="*/ 3030464 w 3189723"/>
              <a:gd name="connsiteY12" fmla="*/ 2249544 h 3221116"/>
              <a:gd name="connsiteX13" fmla="*/ 2585849 w 3189723"/>
              <a:gd name="connsiteY13" fmla="*/ 2588887 h 3221116"/>
              <a:gd name="connsiteX14" fmla="*/ 1973374 w 3189723"/>
              <a:gd name="connsiteY14" fmla="*/ 2195096 h 3221116"/>
              <a:gd name="connsiteX15" fmla="*/ 1390827 w 3189723"/>
              <a:gd name="connsiteY15" fmla="*/ 2527630 h 3221116"/>
              <a:gd name="connsiteX16" fmla="*/ 783896 w 3189723"/>
              <a:gd name="connsiteY16" fmla="*/ 1665044 h 3221116"/>
              <a:gd name="connsiteX17" fmla="*/ 1268509 w 3189723"/>
              <a:gd name="connsiteY17" fmla="*/ 819983 h 3221116"/>
              <a:gd name="connsiteX18" fmla="*/ 1328805 w 3189723"/>
              <a:gd name="connsiteY18" fmla="*/ 807930 h 3221116"/>
              <a:gd name="connsiteX19" fmla="*/ 1390827 w 3189723"/>
              <a:gd name="connsiteY19" fmla="*/ 802457 h 3221116"/>
              <a:gd name="connsiteX20" fmla="*/ 1462242 w 3189723"/>
              <a:gd name="connsiteY20" fmla="*/ 801708 h 3221116"/>
              <a:gd name="connsiteX21" fmla="*/ 1956122 w 3189723"/>
              <a:gd name="connsiteY21" fmla="*/ 1110076 h 3221116"/>
              <a:gd name="connsiteX22" fmla="*/ 1973374 w 3189723"/>
              <a:gd name="connsiteY22" fmla="*/ 875315 h 3221116"/>
              <a:gd name="connsiteX23" fmla="*/ 2333414 w 3189723"/>
              <a:gd name="connsiteY23" fmla="*/ 875315 h 3221116"/>
              <a:gd name="connsiteX24" fmla="*/ 2324788 w 3189723"/>
              <a:gd name="connsiteY24" fmla="*/ 2054049 h 3221116"/>
              <a:gd name="connsiteX25" fmla="*/ 2661746 w 3189723"/>
              <a:gd name="connsiteY25" fmla="*/ 2179658 h 3221116"/>
              <a:gd name="connsiteX26" fmla="*/ 2691046 w 3189723"/>
              <a:gd name="connsiteY26" fmla="*/ 2188689 h 3221116"/>
              <a:gd name="connsiteX27" fmla="*/ 2667011 w 3189723"/>
              <a:gd name="connsiteY27" fmla="*/ 2175828 h 3221116"/>
              <a:gd name="connsiteX28" fmla="*/ 2332141 w 3189723"/>
              <a:gd name="connsiteY28" fmla="*/ 653899 h 3221116"/>
              <a:gd name="connsiteX29" fmla="*/ 776764 w 3189723"/>
              <a:gd name="connsiteY29" fmla="*/ 749845 h 3221116"/>
              <a:gd name="connsiteX30" fmla="*/ 631487 w 3189723"/>
              <a:gd name="connsiteY30" fmla="*/ 2301392 h 3221116"/>
              <a:gd name="connsiteX31" fmla="*/ 2142017 w 3189723"/>
              <a:gd name="connsiteY31" fmla="*/ 2684410 h 3221116"/>
              <a:gd name="connsiteX32" fmla="*/ 2324866 w 3189723"/>
              <a:gd name="connsiteY32" fmla="*/ 3053856 h 3221116"/>
              <a:gd name="connsiteX33" fmla="*/ 294693 w 3189723"/>
              <a:gd name="connsiteY33" fmla="*/ 2539075 h 3221116"/>
              <a:gd name="connsiteX34" fmla="*/ 489947 w 3189723"/>
              <a:gd name="connsiteY34" fmla="*/ 453774 h 3221116"/>
              <a:gd name="connsiteX35" fmla="*/ 1651152 w 3189723"/>
              <a:gd name="connsiteY35" fmla="*/ 501 h 322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24" name="Left Arrow 1">
            <a:extLst>
              <a:ext uri="{FF2B5EF4-FFF2-40B4-BE49-F238E27FC236}">
                <a16:creationId xmlns:a16="http://schemas.microsoft.com/office/drawing/2014/main" id="{1F738F6D-6EAA-4E18-818C-719FB3736781}"/>
              </a:ext>
            </a:extLst>
          </p:cNvPr>
          <p:cNvSpPr>
            <a:spLocks noChangeAspect="1"/>
          </p:cNvSpPr>
          <p:nvPr/>
        </p:nvSpPr>
        <p:spPr>
          <a:xfrm>
            <a:off x="8231065" y="4216530"/>
            <a:ext cx="369872" cy="360000"/>
          </a:xfrm>
          <a:custGeom>
            <a:avLst/>
            <a:gdLst/>
            <a:ahLst/>
            <a:cxnLst/>
            <a:rect l="l" t="t" r="r" b="b"/>
            <a:pathLst>
              <a:path w="3306630" h="3218379">
                <a:moveTo>
                  <a:pt x="0" y="2085651"/>
                </a:moveTo>
                <a:cubicBezTo>
                  <a:pt x="253919" y="2342528"/>
                  <a:pt x="881542" y="2297196"/>
                  <a:pt x="1388167" y="2271654"/>
                </a:cubicBezTo>
                <a:lnTo>
                  <a:pt x="1417952" y="2988872"/>
                </a:lnTo>
                <a:lnTo>
                  <a:pt x="717647" y="2950294"/>
                </a:lnTo>
                <a:cubicBezTo>
                  <a:pt x="467617" y="2928101"/>
                  <a:pt x="217417" y="2555860"/>
                  <a:pt x="0" y="2085651"/>
                </a:cubicBezTo>
                <a:close/>
                <a:moveTo>
                  <a:pt x="1969797" y="2019847"/>
                </a:moveTo>
                <a:lnTo>
                  <a:pt x="1969797" y="2274913"/>
                </a:lnTo>
                <a:lnTo>
                  <a:pt x="2657809" y="2274913"/>
                </a:lnTo>
                <a:cubicBezTo>
                  <a:pt x="2787205" y="2599270"/>
                  <a:pt x="2968360" y="2923626"/>
                  <a:pt x="2675062" y="2954686"/>
                </a:cubicBezTo>
                <a:lnTo>
                  <a:pt x="1969797" y="2963313"/>
                </a:lnTo>
                <a:lnTo>
                  <a:pt x="1969797" y="3218379"/>
                </a:lnTo>
                <a:lnTo>
                  <a:pt x="1429598" y="2619113"/>
                </a:lnTo>
                <a:close/>
                <a:moveTo>
                  <a:pt x="2961009" y="1275432"/>
                </a:moveTo>
                <a:lnTo>
                  <a:pt x="3277752" y="1901203"/>
                </a:lnTo>
                <a:cubicBezTo>
                  <a:pt x="3383548" y="2128832"/>
                  <a:pt x="3186278" y="2531632"/>
                  <a:pt x="2887773" y="2955026"/>
                </a:cubicBezTo>
                <a:cubicBezTo>
                  <a:pt x="2983276" y="2606687"/>
                  <a:pt x="2630206" y="2085815"/>
                  <a:pt x="2354773" y="1659836"/>
                </a:cubicBezTo>
                <a:close/>
                <a:moveTo>
                  <a:pt x="1019997" y="990789"/>
                </a:moveTo>
                <a:lnTo>
                  <a:pt x="1268877" y="1758248"/>
                </a:lnTo>
                <a:lnTo>
                  <a:pt x="1047983" y="1630715"/>
                </a:lnTo>
                <a:lnTo>
                  <a:pt x="703977" y="2226552"/>
                </a:lnTo>
                <a:cubicBezTo>
                  <a:pt x="358378" y="2176433"/>
                  <a:pt x="-13100" y="2171140"/>
                  <a:pt x="106650" y="1901606"/>
                </a:cubicBezTo>
                <a:lnTo>
                  <a:pt x="451811" y="1286515"/>
                </a:lnTo>
                <a:lnTo>
                  <a:pt x="230918" y="1158982"/>
                </a:lnTo>
                <a:close/>
                <a:moveTo>
                  <a:pt x="2174825" y="119764"/>
                </a:moveTo>
                <a:cubicBezTo>
                  <a:pt x="2220451" y="119103"/>
                  <a:pt x="2264887" y="143875"/>
                  <a:pt x="2308274" y="203493"/>
                </a:cubicBezTo>
                <a:lnTo>
                  <a:pt x="2668377" y="809957"/>
                </a:lnTo>
                <a:lnTo>
                  <a:pt x="2889271" y="682424"/>
                </a:lnTo>
                <a:lnTo>
                  <a:pt x="2640391" y="1449883"/>
                </a:lnTo>
                <a:lnTo>
                  <a:pt x="1851312" y="1281690"/>
                </a:lnTo>
                <a:lnTo>
                  <a:pt x="2072206" y="1154157"/>
                </a:lnTo>
                <a:lnTo>
                  <a:pt x="1728200" y="558321"/>
                </a:lnTo>
                <a:cubicBezTo>
                  <a:pt x="1890352" y="352642"/>
                  <a:pt x="2037947" y="121750"/>
                  <a:pt x="2174825" y="119764"/>
                </a:cubicBezTo>
                <a:close/>
                <a:moveTo>
                  <a:pt x="1831774" y="30"/>
                </a:moveTo>
                <a:cubicBezTo>
                  <a:pt x="1948530" y="539"/>
                  <a:pt x="2073232" y="7407"/>
                  <a:pt x="2202212" y="19111"/>
                </a:cubicBezTo>
                <a:cubicBezTo>
                  <a:pt x="1852790" y="110572"/>
                  <a:pt x="1578238" y="676776"/>
                  <a:pt x="1347045" y="1128297"/>
                </a:cubicBezTo>
                <a:lnTo>
                  <a:pt x="711024" y="795483"/>
                </a:lnTo>
                <a:lnTo>
                  <a:pt x="1094586" y="208291"/>
                </a:lnTo>
                <a:cubicBezTo>
                  <a:pt x="1202761" y="54213"/>
                  <a:pt x="1481508" y="-1496"/>
                  <a:pt x="1831774" y="3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4" name="Oval 35">
            <a:extLst>
              <a:ext uri="{FF2B5EF4-FFF2-40B4-BE49-F238E27FC236}">
                <a16:creationId xmlns:a16="http://schemas.microsoft.com/office/drawing/2014/main" id="{7C81FD8E-F685-40B7-9B52-3E94A147E543}"/>
              </a:ext>
            </a:extLst>
          </p:cNvPr>
          <p:cNvSpPr/>
          <p:nvPr/>
        </p:nvSpPr>
        <p:spPr>
          <a:xfrm>
            <a:off x="7735185" y="4217255"/>
            <a:ext cx="289606" cy="365156"/>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5" name="TextBox 154">
            <a:extLst>
              <a:ext uri="{FF2B5EF4-FFF2-40B4-BE49-F238E27FC236}">
                <a16:creationId xmlns:a16="http://schemas.microsoft.com/office/drawing/2014/main" id="{1CA9C7E2-AE26-4CDA-B42D-FCEA73329B8B}"/>
              </a:ext>
            </a:extLst>
          </p:cNvPr>
          <p:cNvSpPr txBox="1"/>
          <p:nvPr/>
        </p:nvSpPr>
        <p:spPr>
          <a:xfrm>
            <a:off x="711704" y="1420339"/>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Resize without losing quality</a:t>
            </a:r>
            <a:endParaRPr lang="ko-KR" altLang="en-US" sz="1200" b="1" dirty="0">
              <a:solidFill>
                <a:schemeClr val="bg1"/>
              </a:solidFill>
              <a:latin typeface="Arial" pitchFamily="34" charset="0"/>
              <a:cs typeface="Arial" pitchFamily="34" charset="0"/>
            </a:endParaRPr>
          </a:p>
        </p:txBody>
      </p:sp>
      <p:sp>
        <p:nvSpPr>
          <p:cNvPr id="156" name="TextBox 155">
            <a:extLst>
              <a:ext uri="{FF2B5EF4-FFF2-40B4-BE49-F238E27FC236}">
                <a16:creationId xmlns:a16="http://schemas.microsoft.com/office/drawing/2014/main" id="{B24B981C-1FF8-4AF1-8542-F513782A5B0E}"/>
              </a:ext>
            </a:extLst>
          </p:cNvPr>
          <p:cNvSpPr txBox="1"/>
          <p:nvPr/>
        </p:nvSpPr>
        <p:spPr>
          <a:xfrm>
            <a:off x="711704" y="1932586"/>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Change Fill Color &amp;</a:t>
            </a:r>
          </a:p>
          <a:p>
            <a:r>
              <a:rPr lang="en-US" altLang="ko-KR" sz="1200" b="1" dirty="0">
                <a:solidFill>
                  <a:schemeClr val="bg1"/>
                </a:solidFill>
                <a:latin typeface="Arial" pitchFamily="34" charset="0"/>
                <a:cs typeface="Arial" pitchFamily="34" charset="0"/>
              </a:rPr>
              <a:t>Line Color</a:t>
            </a:r>
            <a:endParaRPr lang="ko-KR" altLang="en-US" sz="1200" b="1" dirty="0">
              <a:solidFill>
                <a:schemeClr val="bg1"/>
              </a:solidFill>
              <a:latin typeface="Arial" pitchFamily="34" charset="0"/>
              <a:cs typeface="Arial" pitchFamily="34" charset="0"/>
            </a:endParaRPr>
          </a:p>
        </p:txBody>
      </p:sp>
      <p:sp>
        <p:nvSpPr>
          <p:cNvPr id="157" name="TextBox 156">
            <a:extLst>
              <a:ext uri="{FF2B5EF4-FFF2-40B4-BE49-F238E27FC236}">
                <a16:creationId xmlns:a16="http://schemas.microsoft.com/office/drawing/2014/main" id="{25EE509E-53BE-4A4D-82BA-910093F6B2F8}"/>
              </a:ext>
            </a:extLst>
          </p:cNvPr>
          <p:cNvSpPr txBox="1"/>
          <p:nvPr/>
        </p:nvSpPr>
        <p:spPr>
          <a:xfrm>
            <a:off x="711704" y="4248539"/>
            <a:ext cx="2232000" cy="246221"/>
          </a:xfrm>
          <a:prstGeom prst="rect">
            <a:avLst/>
          </a:prstGeom>
          <a:noFill/>
        </p:spPr>
        <p:txBody>
          <a:bodyPr wrap="square" rtlCol="0" anchor="ctr">
            <a:spAutoFit/>
          </a:bodyPr>
          <a:lstStyle/>
          <a:p>
            <a:r>
              <a:rPr lang="en-US" altLang="ko-KR" sz="1000" dirty="0">
                <a:solidFill>
                  <a:schemeClr val="bg1"/>
                </a:solidFill>
                <a:latin typeface="Arial" pitchFamily="34" charset="0"/>
                <a:cs typeface="Arial" pitchFamily="34" charset="0"/>
              </a:rPr>
              <a:t>www.allppt.com</a:t>
            </a:r>
            <a:endParaRPr lang="ko-KR" altLang="en-US" sz="1000" dirty="0">
              <a:solidFill>
                <a:schemeClr val="bg1"/>
              </a:solidFill>
              <a:latin typeface="Arial" pitchFamily="34" charset="0"/>
              <a:cs typeface="Arial" pitchFamily="34" charset="0"/>
            </a:endParaRPr>
          </a:p>
        </p:txBody>
      </p:sp>
      <p:sp>
        <p:nvSpPr>
          <p:cNvPr id="158" name="TextBox 157">
            <a:extLst>
              <a:ext uri="{FF2B5EF4-FFF2-40B4-BE49-F238E27FC236}">
                <a16:creationId xmlns:a16="http://schemas.microsoft.com/office/drawing/2014/main" id="{778C15D5-1D85-454B-9528-6FFECFD78F15}"/>
              </a:ext>
            </a:extLst>
          </p:cNvPr>
          <p:cNvSpPr txBox="1"/>
          <p:nvPr/>
        </p:nvSpPr>
        <p:spPr>
          <a:xfrm>
            <a:off x="711704" y="3075806"/>
            <a:ext cx="2232000" cy="1200329"/>
          </a:xfrm>
          <a:prstGeom prst="rect">
            <a:avLst/>
          </a:prstGeom>
          <a:noFill/>
        </p:spPr>
        <p:txBody>
          <a:bodyPr wrap="square" rtlCol="0" anchor="ctr">
            <a:spAutoFit/>
          </a:bodyPr>
          <a:lstStyle/>
          <a:p>
            <a:r>
              <a:rPr lang="en-US" altLang="ko-KR" sz="2400" b="1" dirty="0">
                <a:solidFill>
                  <a:schemeClr val="bg1"/>
                </a:solidFill>
                <a:latin typeface="+mn-lt"/>
                <a:ea typeface="+mn-ea"/>
                <a:cs typeface="Arial" pitchFamily="34" charset="0"/>
              </a:rPr>
              <a:t>FREE </a:t>
            </a:r>
          </a:p>
          <a:p>
            <a:r>
              <a:rPr lang="en-US" altLang="ko-KR" sz="24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1728173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755576" y="339502"/>
            <a:ext cx="7704856"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r"/>
            <a:r>
              <a:rPr lang="he-IL" sz="5400" dirty="0">
                <a:solidFill>
                  <a:schemeClr val="tx1">
                    <a:lumMod val="75000"/>
                    <a:lumOff val="25000"/>
                  </a:schemeClr>
                </a:solidFill>
                <a:latin typeface="Calibri" panose="020F0502020204030204" pitchFamily="34" charset="0"/>
                <a:cs typeface="Calibri" panose="020F0502020204030204" pitchFamily="34" charset="0"/>
              </a:rPr>
              <a:t>מבוא:</a:t>
            </a:r>
            <a:endParaRPr lang="en-US" sz="54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4" name="Rectangle 3"/>
          <p:cNvSpPr/>
          <p:nvPr/>
        </p:nvSpPr>
        <p:spPr>
          <a:xfrm>
            <a:off x="1457754" y="2146591"/>
            <a:ext cx="6570630" cy="615921"/>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7" name="TextBox 12"/>
          <p:cNvSpPr txBox="1"/>
          <p:nvPr/>
        </p:nvSpPr>
        <p:spPr bwMode="auto">
          <a:xfrm>
            <a:off x="2090404" y="1385568"/>
            <a:ext cx="5630285" cy="461665"/>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defRPr/>
            </a:pPr>
            <a:r>
              <a:rPr lang="he-IL" altLang="ko-KR" sz="2400" dirty="0">
                <a:solidFill>
                  <a:schemeClr val="tx1">
                    <a:lumMod val="75000"/>
                    <a:lumOff val="25000"/>
                  </a:schemeClr>
                </a:solidFill>
                <a:latin typeface="Calibri" panose="020F0502020204030204" pitchFamily="34" charset="0"/>
                <a:cs typeface="Calibri" panose="020F0502020204030204" pitchFamily="34" charset="0"/>
              </a:rPr>
              <a:t>הלב אחראי על זרימת הדם בגוף</a:t>
            </a:r>
            <a:endParaRPr lang="ko-KR" altLang="en-US" sz="24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5" name="Oval 4"/>
          <p:cNvSpPr/>
          <p:nvPr/>
        </p:nvSpPr>
        <p:spPr>
          <a:xfrm>
            <a:off x="7704067" y="2112373"/>
            <a:ext cx="684357" cy="684357"/>
          </a:xfrm>
          <a:prstGeom prst="ellipse">
            <a:avLst/>
          </a:prstGeom>
          <a:solidFill>
            <a:schemeClr val="bg1"/>
          </a:solidFill>
          <a:ln w="12700">
            <a:solidFill>
              <a:schemeClr val="accent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7831945" y="2202467"/>
            <a:ext cx="428602" cy="523220"/>
          </a:xfrm>
          <a:prstGeom prst="rect">
            <a:avLst/>
          </a:prstGeom>
          <a:noFill/>
        </p:spPr>
        <p:txBody>
          <a:bodyPr wrap="square" rtlCol="0" anchor="ctr">
            <a:spAutoFit/>
          </a:bodyPr>
          <a:lstStyle/>
          <a:p>
            <a:pPr algn="ctr"/>
            <a:r>
              <a:rPr lang="he-IL" altLang="ko-KR" sz="2800" b="1" dirty="0">
                <a:solidFill>
                  <a:schemeClr val="accent1"/>
                </a:solidFill>
                <a:cs typeface="Arial" pitchFamily="34" charset="0"/>
              </a:rPr>
              <a:t>2</a:t>
            </a:r>
            <a:endParaRPr lang="ko-KR" altLang="en-US" sz="2800" b="1" dirty="0">
              <a:solidFill>
                <a:schemeClr val="accent1"/>
              </a:solidFill>
              <a:cs typeface="Arial" pitchFamily="34" charset="0"/>
            </a:endParaRPr>
          </a:p>
        </p:txBody>
      </p:sp>
      <p:sp>
        <p:nvSpPr>
          <p:cNvPr id="32" name="Rectangle 31"/>
          <p:cNvSpPr/>
          <p:nvPr/>
        </p:nvSpPr>
        <p:spPr>
          <a:xfrm>
            <a:off x="1457754" y="2983348"/>
            <a:ext cx="6570630" cy="615921"/>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34" name="Oval 33"/>
          <p:cNvSpPr/>
          <p:nvPr/>
        </p:nvSpPr>
        <p:spPr>
          <a:xfrm>
            <a:off x="7704067" y="2949130"/>
            <a:ext cx="684357" cy="684357"/>
          </a:xfrm>
          <a:prstGeom prst="ellipse">
            <a:avLst/>
          </a:prstGeom>
          <a:solidFill>
            <a:schemeClr val="bg1"/>
          </a:solidFill>
          <a:ln w="12700">
            <a:solidFill>
              <a:schemeClr val="accent2"/>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TextBox 34"/>
          <p:cNvSpPr txBox="1"/>
          <p:nvPr/>
        </p:nvSpPr>
        <p:spPr>
          <a:xfrm>
            <a:off x="7831945" y="3039224"/>
            <a:ext cx="428602" cy="523220"/>
          </a:xfrm>
          <a:prstGeom prst="rect">
            <a:avLst/>
          </a:prstGeom>
          <a:noFill/>
        </p:spPr>
        <p:txBody>
          <a:bodyPr wrap="square" rtlCol="0" anchor="ctr">
            <a:spAutoFit/>
          </a:bodyPr>
          <a:lstStyle/>
          <a:p>
            <a:pPr algn="ctr"/>
            <a:r>
              <a:rPr lang="he-IL" altLang="ko-KR" sz="2800" b="1" dirty="0">
                <a:solidFill>
                  <a:schemeClr val="accent2"/>
                </a:solidFill>
                <a:cs typeface="Arial" pitchFamily="34" charset="0"/>
              </a:rPr>
              <a:t>3</a:t>
            </a:r>
            <a:endParaRPr lang="ko-KR" altLang="en-US" sz="2800" b="1" dirty="0">
              <a:solidFill>
                <a:schemeClr val="accent2"/>
              </a:solidFill>
              <a:cs typeface="Arial" pitchFamily="34" charset="0"/>
            </a:endParaRPr>
          </a:p>
        </p:txBody>
      </p:sp>
      <p:sp>
        <p:nvSpPr>
          <p:cNvPr id="37" name="Rectangle 36"/>
          <p:cNvSpPr/>
          <p:nvPr/>
        </p:nvSpPr>
        <p:spPr>
          <a:xfrm>
            <a:off x="1457754" y="3820105"/>
            <a:ext cx="6570630" cy="615921"/>
          </a:xfrm>
          <a:prstGeom prst="rect">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39" name="Oval 38"/>
          <p:cNvSpPr/>
          <p:nvPr/>
        </p:nvSpPr>
        <p:spPr>
          <a:xfrm>
            <a:off x="7704067" y="3785887"/>
            <a:ext cx="684357" cy="684357"/>
          </a:xfrm>
          <a:prstGeom prst="ellipse">
            <a:avLst/>
          </a:prstGeom>
          <a:solidFill>
            <a:schemeClr val="bg1"/>
          </a:solidFill>
          <a:ln w="12700">
            <a:solidFill>
              <a:schemeClr val="accent3"/>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TextBox 39"/>
          <p:cNvSpPr txBox="1"/>
          <p:nvPr/>
        </p:nvSpPr>
        <p:spPr>
          <a:xfrm>
            <a:off x="7831945" y="3875981"/>
            <a:ext cx="428602" cy="523220"/>
          </a:xfrm>
          <a:prstGeom prst="rect">
            <a:avLst/>
          </a:prstGeom>
          <a:noFill/>
        </p:spPr>
        <p:txBody>
          <a:bodyPr wrap="square" rtlCol="0" anchor="ctr">
            <a:spAutoFit/>
          </a:bodyPr>
          <a:lstStyle/>
          <a:p>
            <a:pPr algn="ctr"/>
            <a:r>
              <a:rPr lang="he-IL" altLang="ko-KR" sz="2800" b="1" dirty="0">
                <a:solidFill>
                  <a:schemeClr val="accent3"/>
                </a:solidFill>
                <a:cs typeface="Arial" pitchFamily="34" charset="0"/>
              </a:rPr>
              <a:t>4</a:t>
            </a:r>
            <a:endParaRPr lang="ko-KR" altLang="en-US" sz="2800" b="1" dirty="0">
              <a:solidFill>
                <a:schemeClr val="accent3"/>
              </a:solidFill>
              <a:cs typeface="Arial" pitchFamily="34" charset="0"/>
            </a:endParaRPr>
          </a:p>
        </p:txBody>
      </p:sp>
      <p:sp>
        <p:nvSpPr>
          <p:cNvPr id="19" name="TextBox 12">
            <a:extLst>
              <a:ext uri="{FF2B5EF4-FFF2-40B4-BE49-F238E27FC236}">
                <a16:creationId xmlns:a16="http://schemas.microsoft.com/office/drawing/2014/main" id="{0398E93B-4D45-4B5F-B658-A3FAF7EA0F81}"/>
              </a:ext>
            </a:extLst>
          </p:cNvPr>
          <p:cNvSpPr txBox="1"/>
          <p:nvPr/>
        </p:nvSpPr>
        <p:spPr bwMode="auto">
          <a:xfrm>
            <a:off x="2090401" y="3021696"/>
            <a:ext cx="5630285" cy="461665"/>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defRPr/>
            </a:pPr>
            <a:r>
              <a:rPr lang="he-IL" altLang="ko-KR" sz="2400" dirty="0">
                <a:solidFill>
                  <a:schemeClr val="tx1">
                    <a:lumMod val="75000"/>
                    <a:lumOff val="25000"/>
                  </a:schemeClr>
                </a:solidFill>
                <a:latin typeface="Calibri" panose="020F0502020204030204" pitchFamily="34" charset="0"/>
                <a:cs typeface="Calibri" panose="020F0502020204030204" pitchFamily="34" charset="0"/>
              </a:rPr>
              <a:t>מחלות לב הן גורם התמותה השני בישראל</a:t>
            </a:r>
            <a:endParaRPr lang="ko-KR" altLang="en-US" sz="24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20" name="TextBox 12">
            <a:extLst>
              <a:ext uri="{FF2B5EF4-FFF2-40B4-BE49-F238E27FC236}">
                <a16:creationId xmlns:a16="http://schemas.microsoft.com/office/drawing/2014/main" id="{2D4B194C-9EBB-4503-8B43-7FF325853787}"/>
              </a:ext>
            </a:extLst>
          </p:cNvPr>
          <p:cNvSpPr txBox="1"/>
          <p:nvPr/>
        </p:nvSpPr>
        <p:spPr bwMode="auto">
          <a:xfrm>
            <a:off x="2073782" y="2248528"/>
            <a:ext cx="5630285" cy="461665"/>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defRPr/>
            </a:pPr>
            <a:r>
              <a:rPr lang="he-IL" altLang="ko-KR" sz="2400" dirty="0">
                <a:solidFill>
                  <a:schemeClr val="tx1">
                    <a:lumMod val="75000"/>
                    <a:lumOff val="25000"/>
                  </a:schemeClr>
                </a:solidFill>
                <a:latin typeface="Calibri" panose="020F0502020204030204" pitchFamily="34" charset="0"/>
                <a:cs typeface="Calibri" panose="020F0502020204030204" pitchFamily="34" charset="0"/>
              </a:rPr>
              <a:t>המחלות מעידות על בעיות בתפקוד הלב</a:t>
            </a:r>
            <a:endParaRPr lang="ko-KR" altLang="en-US" sz="24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21" name="Rectangle 20">
            <a:extLst>
              <a:ext uri="{FF2B5EF4-FFF2-40B4-BE49-F238E27FC236}">
                <a16:creationId xmlns:a16="http://schemas.microsoft.com/office/drawing/2014/main" id="{C84F4E40-AC1F-4AC7-A306-820027CA9A01}"/>
              </a:ext>
            </a:extLst>
          </p:cNvPr>
          <p:cNvSpPr/>
          <p:nvPr/>
        </p:nvSpPr>
        <p:spPr>
          <a:xfrm>
            <a:off x="1457754" y="1309824"/>
            <a:ext cx="6570630" cy="615921"/>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22" name="Oval 21">
            <a:extLst>
              <a:ext uri="{FF2B5EF4-FFF2-40B4-BE49-F238E27FC236}">
                <a16:creationId xmlns:a16="http://schemas.microsoft.com/office/drawing/2014/main" id="{0E9E1FFD-EB60-4B03-BF9A-D8CF0EEC0016}"/>
              </a:ext>
            </a:extLst>
          </p:cNvPr>
          <p:cNvSpPr/>
          <p:nvPr/>
        </p:nvSpPr>
        <p:spPr>
          <a:xfrm>
            <a:off x="7704067" y="1275606"/>
            <a:ext cx="684357" cy="684357"/>
          </a:xfrm>
          <a:prstGeom prst="ellipse">
            <a:avLst/>
          </a:prstGeom>
          <a:solidFill>
            <a:schemeClr val="bg1"/>
          </a:solidFill>
          <a:ln w="12700">
            <a:solidFill>
              <a:schemeClr val="accent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TextBox 22">
            <a:extLst>
              <a:ext uri="{FF2B5EF4-FFF2-40B4-BE49-F238E27FC236}">
                <a16:creationId xmlns:a16="http://schemas.microsoft.com/office/drawing/2014/main" id="{2CD3BD21-E523-4323-B443-5C64E3D581FD}"/>
              </a:ext>
            </a:extLst>
          </p:cNvPr>
          <p:cNvSpPr txBox="1"/>
          <p:nvPr/>
        </p:nvSpPr>
        <p:spPr>
          <a:xfrm>
            <a:off x="7831945" y="1365700"/>
            <a:ext cx="428602" cy="523220"/>
          </a:xfrm>
          <a:prstGeom prst="rect">
            <a:avLst/>
          </a:prstGeom>
          <a:noFill/>
        </p:spPr>
        <p:txBody>
          <a:bodyPr wrap="square" rtlCol="0" anchor="ctr">
            <a:spAutoFit/>
          </a:bodyPr>
          <a:lstStyle/>
          <a:p>
            <a:pPr algn="ctr"/>
            <a:r>
              <a:rPr lang="en-US" altLang="ko-KR" sz="2800" b="1" dirty="0">
                <a:solidFill>
                  <a:schemeClr val="accent1"/>
                </a:solidFill>
                <a:cs typeface="Arial" pitchFamily="34" charset="0"/>
              </a:rPr>
              <a:t>1</a:t>
            </a:r>
            <a:endParaRPr lang="ko-KR" altLang="en-US" sz="2800" b="1" dirty="0">
              <a:solidFill>
                <a:schemeClr val="accent1"/>
              </a:solidFill>
              <a:cs typeface="Arial" pitchFamily="34" charset="0"/>
            </a:endParaRPr>
          </a:p>
        </p:txBody>
      </p:sp>
      <p:sp>
        <p:nvSpPr>
          <p:cNvPr id="26" name="TextBox 12">
            <a:extLst>
              <a:ext uri="{FF2B5EF4-FFF2-40B4-BE49-F238E27FC236}">
                <a16:creationId xmlns:a16="http://schemas.microsoft.com/office/drawing/2014/main" id="{219FE510-9704-465A-AA22-B68C9228EED9}"/>
              </a:ext>
            </a:extLst>
          </p:cNvPr>
          <p:cNvSpPr txBox="1"/>
          <p:nvPr/>
        </p:nvSpPr>
        <p:spPr bwMode="auto">
          <a:xfrm>
            <a:off x="2090402" y="3897232"/>
            <a:ext cx="5630285" cy="461665"/>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defRPr/>
            </a:pPr>
            <a:r>
              <a:rPr lang="he-IL" altLang="ko-KR" sz="2400" dirty="0">
                <a:solidFill>
                  <a:schemeClr val="tx1">
                    <a:lumMod val="75000"/>
                    <a:lumOff val="25000"/>
                  </a:schemeClr>
                </a:solidFill>
                <a:latin typeface="Calibri" panose="020F0502020204030204" pitchFamily="34" charset="0"/>
                <a:cs typeface="Calibri" panose="020F0502020204030204" pitchFamily="34" charset="0"/>
              </a:rPr>
              <a:t>דרכי טיפול והתמודדות</a:t>
            </a:r>
            <a:endParaRPr lang="ko-KR" altLang="en-US" sz="2400" dirty="0">
              <a:solidFill>
                <a:schemeClr val="tx1">
                  <a:lumMod val="75000"/>
                  <a:lumOff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95055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755576" y="411510"/>
            <a:ext cx="7704856"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r"/>
            <a:r>
              <a:rPr lang="he-IL" sz="5400" dirty="0">
                <a:solidFill>
                  <a:schemeClr val="tx1">
                    <a:lumMod val="75000"/>
                    <a:lumOff val="25000"/>
                  </a:schemeClr>
                </a:solidFill>
                <a:latin typeface="Calibri" panose="020F0502020204030204" pitchFamily="34" charset="0"/>
                <a:cs typeface="Calibri" panose="020F0502020204030204" pitchFamily="34" charset="0"/>
              </a:rPr>
              <a:t>הפרוייקט:</a:t>
            </a:r>
            <a:endParaRPr lang="en-US" sz="54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4" name="Rectangle 3"/>
          <p:cNvSpPr/>
          <p:nvPr/>
        </p:nvSpPr>
        <p:spPr>
          <a:xfrm>
            <a:off x="1457754" y="2192313"/>
            <a:ext cx="6570630" cy="615921"/>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7" name="TextBox 12"/>
          <p:cNvSpPr txBox="1"/>
          <p:nvPr/>
        </p:nvSpPr>
        <p:spPr bwMode="auto">
          <a:xfrm>
            <a:off x="2073780" y="1429696"/>
            <a:ext cx="5630285" cy="461665"/>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defRPr/>
            </a:pPr>
            <a:r>
              <a:rPr lang="he-IL" altLang="ko-KR" sz="2400" dirty="0">
                <a:solidFill>
                  <a:schemeClr val="tx1">
                    <a:lumMod val="75000"/>
                    <a:lumOff val="25000"/>
                  </a:schemeClr>
                </a:solidFill>
                <a:latin typeface="Calibri" panose="020F0502020204030204" pitchFamily="34" charset="0"/>
                <a:cs typeface="Calibri" panose="020F0502020204030204" pitchFamily="34" charset="0"/>
              </a:rPr>
              <a:t>מטרה – לחזות את הסיכון לחלות במחלת לב</a:t>
            </a:r>
            <a:endParaRPr lang="ko-KR" altLang="en-US" sz="24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5" name="Oval 4"/>
          <p:cNvSpPr/>
          <p:nvPr/>
        </p:nvSpPr>
        <p:spPr>
          <a:xfrm>
            <a:off x="7704067" y="2158095"/>
            <a:ext cx="684357" cy="684357"/>
          </a:xfrm>
          <a:prstGeom prst="ellipse">
            <a:avLst/>
          </a:prstGeom>
          <a:solidFill>
            <a:schemeClr val="bg1"/>
          </a:solidFill>
          <a:ln w="12700">
            <a:solidFill>
              <a:schemeClr val="accent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7831945" y="2248189"/>
            <a:ext cx="428602" cy="523220"/>
          </a:xfrm>
          <a:prstGeom prst="rect">
            <a:avLst/>
          </a:prstGeom>
          <a:noFill/>
        </p:spPr>
        <p:txBody>
          <a:bodyPr wrap="square" rtlCol="0" anchor="ctr">
            <a:spAutoFit/>
          </a:bodyPr>
          <a:lstStyle/>
          <a:p>
            <a:pPr algn="ctr"/>
            <a:r>
              <a:rPr lang="he-IL" altLang="ko-KR" sz="2800" b="1" dirty="0">
                <a:solidFill>
                  <a:schemeClr val="accent1"/>
                </a:solidFill>
                <a:cs typeface="Arial" pitchFamily="34" charset="0"/>
              </a:rPr>
              <a:t>2</a:t>
            </a:r>
            <a:endParaRPr lang="ko-KR" altLang="en-US" sz="2800" b="1" dirty="0">
              <a:solidFill>
                <a:schemeClr val="accent1"/>
              </a:solidFill>
              <a:cs typeface="Arial" pitchFamily="34" charset="0"/>
            </a:endParaRPr>
          </a:p>
        </p:txBody>
      </p:sp>
      <p:sp>
        <p:nvSpPr>
          <p:cNvPr id="32" name="Rectangle 31"/>
          <p:cNvSpPr/>
          <p:nvPr/>
        </p:nvSpPr>
        <p:spPr>
          <a:xfrm>
            <a:off x="1457754" y="3029070"/>
            <a:ext cx="6570630" cy="1342880"/>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34" name="Oval 33"/>
          <p:cNvSpPr/>
          <p:nvPr/>
        </p:nvSpPr>
        <p:spPr>
          <a:xfrm>
            <a:off x="7712278" y="3321862"/>
            <a:ext cx="684357" cy="684357"/>
          </a:xfrm>
          <a:prstGeom prst="ellipse">
            <a:avLst/>
          </a:prstGeom>
          <a:solidFill>
            <a:schemeClr val="bg1"/>
          </a:solidFill>
          <a:ln w="12700">
            <a:solidFill>
              <a:schemeClr val="accent2"/>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TextBox 34"/>
          <p:cNvSpPr txBox="1"/>
          <p:nvPr/>
        </p:nvSpPr>
        <p:spPr>
          <a:xfrm>
            <a:off x="7840156" y="3411956"/>
            <a:ext cx="428602" cy="523220"/>
          </a:xfrm>
          <a:prstGeom prst="rect">
            <a:avLst/>
          </a:prstGeom>
          <a:noFill/>
        </p:spPr>
        <p:txBody>
          <a:bodyPr wrap="square" rtlCol="0" anchor="ctr">
            <a:spAutoFit/>
          </a:bodyPr>
          <a:lstStyle/>
          <a:p>
            <a:pPr algn="ctr"/>
            <a:r>
              <a:rPr lang="he-IL" altLang="ko-KR" sz="2800" b="1" dirty="0">
                <a:solidFill>
                  <a:schemeClr val="accent2"/>
                </a:solidFill>
                <a:cs typeface="Arial" pitchFamily="34" charset="0"/>
              </a:rPr>
              <a:t>3</a:t>
            </a:r>
            <a:endParaRPr lang="ko-KR" altLang="en-US" sz="2800" b="1" dirty="0">
              <a:solidFill>
                <a:schemeClr val="accent2"/>
              </a:solidFill>
              <a:cs typeface="Arial" pitchFamily="34" charset="0"/>
            </a:endParaRPr>
          </a:p>
        </p:txBody>
      </p:sp>
      <p:sp>
        <p:nvSpPr>
          <p:cNvPr id="19" name="TextBox 12">
            <a:extLst>
              <a:ext uri="{FF2B5EF4-FFF2-40B4-BE49-F238E27FC236}">
                <a16:creationId xmlns:a16="http://schemas.microsoft.com/office/drawing/2014/main" id="{0398E93B-4D45-4B5F-B658-A3FAF7EA0F81}"/>
              </a:ext>
            </a:extLst>
          </p:cNvPr>
          <p:cNvSpPr txBox="1"/>
          <p:nvPr/>
        </p:nvSpPr>
        <p:spPr bwMode="auto">
          <a:xfrm>
            <a:off x="2081993" y="3099613"/>
            <a:ext cx="5630285" cy="1200329"/>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defRPr/>
            </a:pPr>
            <a:r>
              <a:rPr lang="he-IL" altLang="ko-KR" sz="2400" dirty="0">
                <a:solidFill>
                  <a:schemeClr val="tx1">
                    <a:lumMod val="75000"/>
                    <a:lumOff val="25000"/>
                  </a:schemeClr>
                </a:solidFill>
                <a:latin typeface="Calibri" panose="020F0502020204030204" pitchFamily="34" charset="0"/>
                <a:cs typeface="Calibri" panose="020F0502020204030204" pitchFamily="34" charset="0"/>
              </a:rPr>
              <a:t>מאגר הנתונים:</a:t>
            </a:r>
          </a:p>
          <a:p>
            <a:pPr marL="342900" indent="-342900" algn="r" rtl="1">
              <a:buFont typeface="Arial" panose="020B0604020202020204" pitchFamily="34" charset="0"/>
              <a:buChar char="•"/>
              <a:defRPr/>
            </a:pPr>
            <a:r>
              <a:rPr lang="he-IL" altLang="ko-KR" sz="2400" dirty="0">
                <a:solidFill>
                  <a:schemeClr val="tx1">
                    <a:lumMod val="75000"/>
                    <a:lumOff val="25000"/>
                  </a:schemeClr>
                </a:solidFill>
                <a:latin typeface="Calibri" panose="020F0502020204030204" pitchFamily="34" charset="0"/>
                <a:cs typeface="Calibri" panose="020F0502020204030204" pitchFamily="34" charset="0"/>
              </a:rPr>
              <a:t>70,000 דגימות</a:t>
            </a:r>
          </a:p>
          <a:p>
            <a:pPr marL="342900" indent="-342900" algn="r" rtl="1">
              <a:buFont typeface="Arial" panose="020B0604020202020204" pitchFamily="34" charset="0"/>
              <a:buChar char="•"/>
              <a:defRPr/>
            </a:pPr>
            <a:r>
              <a:rPr lang="he-IL" altLang="ko-KR" sz="2400" dirty="0">
                <a:solidFill>
                  <a:schemeClr val="tx1">
                    <a:lumMod val="75000"/>
                    <a:lumOff val="25000"/>
                  </a:schemeClr>
                </a:solidFill>
                <a:latin typeface="Calibri" panose="020F0502020204030204" pitchFamily="34" charset="0"/>
                <a:cs typeface="Calibri" panose="020F0502020204030204" pitchFamily="34" charset="0"/>
              </a:rPr>
              <a:t>13 עמודות</a:t>
            </a:r>
            <a:endParaRPr lang="ko-KR" altLang="en-US" sz="24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21" name="Rectangle 20">
            <a:extLst>
              <a:ext uri="{FF2B5EF4-FFF2-40B4-BE49-F238E27FC236}">
                <a16:creationId xmlns:a16="http://schemas.microsoft.com/office/drawing/2014/main" id="{C84F4E40-AC1F-4AC7-A306-820027CA9A01}"/>
              </a:ext>
            </a:extLst>
          </p:cNvPr>
          <p:cNvSpPr/>
          <p:nvPr/>
        </p:nvSpPr>
        <p:spPr>
          <a:xfrm>
            <a:off x="1457754" y="1355546"/>
            <a:ext cx="6570630" cy="615921"/>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22" name="Oval 21">
            <a:extLst>
              <a:ext uri="{FF2B5EF4-FFF2-40B4-BE49-F238E27FC236}">
                <a16:creationId xmlns:a16="http://schemas.microsoft.com/office/drawing/2014/main" id="{0E9E1FFD-EB60-4B03-BF9A-D8CF0EEC0016}"/>
              </a:ext>
            </a:extLst>
          </p:cNvPr>
          <p:cNvSpPr/>
          <p:nvPr/>
        </p:nvSpPr>
        <p:spPr>
          <a:xfrm>
            <a:off x="7704067" y="1321328"/>
            <a:ext cx="684357" cy="684357"/>
          </a:xfrm>
          <a:prstGeom prst="ellipse">
            <a:avLst/>
          </a:prstGeom>
          <a:solidFill>
            <a:schemeClr val="bg1"/>
          </a:solidFill>
          <a:ln w="12700">
            <a:solidFill>
              <a:schemeClr val="accent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TextBox 22">
            <a:extLst>
              <a:ext uri="{FF2B5EF4-FFF2-40B4-BE49-F238E27FC236}">
                <a16:creationId xmlns:a16="http://schemas.microsoft.com/office/drawing/2014/main" id="{2CD3BD21-E523-4323-B443-5C64E3D581FD}"/>
              </a:ext>
            </a:extLst>
          </p:cNvPr>
          <p:cNvSpPr txBox="1"/>
          <p:nvPr/>
        </p:nvSpPr>
        <p:spPr>
          <a:xfrm>
            <a:off x="7831945" y="1411422"/>
            <a:ext cx="428602" cy="523220"/>
          </a:xfrm>
          <a:prstGeom prst="rect">
            <a:avLst/>
          </a:prstGeom>
          <a:noFill/>
        </p:spPr>
        <p:txBody>
          <a:bodyPr wrap="square" rtlCol="0" anchor="ctr">
            <a:spAutoFit/>
          </a:bodyPr>
          <a:lstStyle/>
          <a:p>
            <a:pPr algn="ctr"/>
            <a:r>
              <a:rPr lang="en-US" altLang="ko-KR" sz="2800" b="1" dirty="0">
                <a:solidFill>
                  <a:schemeClr val="accent1"/>
                </a:solidFill>
                <a:cs typeface="Arial" pitchFamily="34" charset="0"/>
              </a:rPr>
              <a:t>1</a:t>
            </a:r>
            <a:endParaRPr lang="ko-KR" altLang="en-US" sz="2800" b="1" dirty="0">
              <a:solidFill>
                <a:schemeClr val="accent1"/>
              </a:solidFill>
              <a:cs typeface="Arial" pitchFamily="34" charset="0"/>
            </a:endParaRPr>
          </a:p>
        </p:txBody>
      </p:sp>
      <p:sp>
        <p:nvSpPr>
          <p:cNvPr id="26" name="TextBox 12">
            <a:extLst>
              <a:ext uri="{FF2B5EF4-FFF2-40B4-BE49-F238E27FC236}">
                <a16:creationId xmlns:a16="http://schemas.microsoft.com/office/drawing/2014/main" id="{2C7B1403-14A3-46BC-BD0D-1B2D7565322C}"/>
              </a:ext>
            </a:extLst>
          </p:cNvPr>
          <p:cNvSpPr txBox="1"/>
          <p:nvPr/>
        </p:nvSpPr>
        <p:spPr bwMode="auto">
          <a:xfrm>
            <a:off x="2049065" y="2269440"/>
            <a:ext cx="5630285" cy="461665"/>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defRPr/>
            </a:pPr>
            <a:r>
              <a:rPr lang="he-IL" altLang="ko-KR" sz="2400" dirty="0">
                <a:solidFill>
                  <a:schemeClr val="tx1">
                    <a:lumMod val="75000"/>
                    <a:lumOff val="25000"/>
                  </a:schemeClr>
                </a:solidFill>
                <a:latin typeface="Calibri" panose="020F0502020204030204" pitchFamily="34" charset="0"/>
                <a:cs typeface="Calibri" panose="020F0502020204030204" pitchFamily="34" charset="0"/>
              </a:rPr>
              <a:t>גילוי מוקדם</a:t>
            </a:r>
            <a:endParaRPr lang="ko-KR" altLang="en-US" sz="24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27" name="Heart 17">
            <a:extLst>
              <a:ext uri="{FF2B5EF4-FFF2-40B4-BE49-F238E27FC236}">
                <a16:creationId xmlns:a16="http://schemas.microsoft.com/office/drawing/2014/main" id="{440D1E41-0489-49F2-AB47-E9E427B6DB6A}"/>
              </a:ext>
            </a:extLst>
          </p:cNvPr>
          <p:cNvSpPr/>
          <p:nvPr/>
        </p:nvSpPr>
        <p:spPr>
          <a:xfrm>
            <a:off x="683568" y="411510"/>
            <a:ext cx="648072" cy="622004"/>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593849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7">
            <a:extLst>
              <a:ext uri="{FF2B5EF4-FFF2-40B4-BE49-F238E27FC236}">
                <a16:creationId xmlns:a16="http://schemas.microsoft.com/office/drawing/2014/main" id="{7217C4A7-91C0-497B-A681-37593C27E770}"/>
              </a:ext>
            </a:extLst>
          </p:cNvPr>
          <p:cNvSpPr txBox="1">
            <a:spLocks/>
          </p:cNvSpPr>
          <p:nvPr/>
        </p:nvSpPr>
        <p:spPr>
          <a:xfrm>
            <a:off x="1835696" y="123478"/>
            <a:ext cx="6721152" cy="834478"/>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rtl="1">
              <a:buNone/>
            </a:pPr>
            <a:r>
              <a:rPr lang="he-IL" sz="5400" dirty="0">
                <a:solidFill>
                  <a:schemeClr val="tx1">
                    <a:lumMod val="75000"/>
                    <a:lumOff val="25000"/>
                  </a:schemeClr>
                </a:solidFill>
                <a:latin typeface="Calibri" panose="020F0502020204030204" pitchFamily="34" charset="0"/>
                <a:cs typeface="Calibri" panose="020F0502020204030204" pitchFamily="34" charset="0"/>
              </a:rPr>
              <a:t>עיבוד מקדים</a:t>
            </a:r>
            <a:r>
              <a:rPr lang="he-IL" sz="2800" dirty="0">
                <a:solidFill>
                  <a:schemeClr val="tx1">
                    <a:lumMod val="75000"/>
                    <a:lumOff val="25000"/>
                  </a:schemeClr>
                </a:solidFill>
                <a:latin typeface="Calibri" panose="020F0502020204030204" pitchFamily="34" charset="0"/>
                <a:cs typeface="Calibri" panose="020F0502020204030204" pitchFamily="34" charset="0"/>
              </a:rPr>
              <a:t> # צמצום נתונים</a:t>
            </a:r>
            <a:endParaRPr lang="en-US" sz="40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048C8AE0-81B6-4B36-9B15-6F07736392B9}"/>
              </a:ext>
            </a:extLst>
          </p:cNvPr>
          <p:cNvSpPr txBox="1"/>
          <p:nvPr/>
        </p:nvSpPr>
        <p:spPr>
          <a:xfrm>
            <a:off x="2726214" y="1175581"/>
            <a:ext cx="4822705" cy="2805063"/>
          </a:xfrm>
          <a:prstGeom prst="rect">
            <a:avLst/>
          </a:prstGeom>
          <a:noFill/>
        </p:spPr>
        <p:txBody>
          <a:bodyPr wrap="square" rtlCol="0">
            <a:spAutoFit/>
          </a:bodyPr>
          <a:lstStyle/>
          <a:p>
            <a:pPr algn="r" rtl="1">
              <a:lnSpc>
                <a:spcPct val="150000"/>
              </a:lnSpc>
            </a:pPr>
            <a:r>
              <a:rPr lang="he-IL" sz="2400" dirty="0">
                <a:latin typeface="Calibri" panose="020F0502020204030204" pitchFamily="34" charset="0"/>
                <a:cs typeface="Calibri" panose="020F0502020204030204" pitchFamily="34" charset="0"/>
              </a:rPr>
              <a:t>הורדת ערכים שליליים</a:t>
            </a:r>
            <a:endParaRPr lang="he-IL" sz="2000" dirty="0">
              <a:latin typeface="Calibri" panose="020F0502020204030204" pitchFamily="34" charset="0"/>
              <a:cs typeface="Calibri" panose="020F0502020204030204" pitchFamily="34" charset="0"/>
            </a:endParaRPr>
          </a:p>
          <a:p>
            <a:pPr algn="r" rtl="1">
              <a:lnSpc>
                <a:spcPct val="150000"/>
              </a:lnSpc>
            </a:pPr>
            <a:r>
              <a:rPr lang="he-IL" sz="2400" dirty="0">
                <a:latin typeface="Calibri" panose="020F0502020204030204" pitchFamily="34" charset="0"/>
                <a:cs typeface="Calibri" panose="020F0502020204030204" pitchFamily="34" charset="0"/>
              </a:rPr>
              <a:t>הורדת מדדים חריגים</a:t>
            </a:r>
          </a:p>
          <a:p>
            <a:pPr algn="r" rtl="1">
              <a:lnSpc>
                <a:spcPct val="150000"/>
              </a:lnSpc>
            </a:pPr>
            <a:r>
              <a:rPr lang="he-IL" sz="2400" dirty="0">
                <a:latin typeface="Calibri" panose="020F0502020204030204" pitchFamily="34" charset="0"/>
                <a:cs typeface="Calibri" panose="020F0502020204030204" pitchFamily="34" charset="0"/>
              </a:rPr>
              <a:t>הורדת עמודות</a:t>
            </a:r>
          </a:p>
          <a:p>
            <a:pPr algn="r" rtl="1">
              <a:lnSpc>
                <a:spcPct val="150000"/>
              </a:lnSpc>
            </a:pPr>
            <a:r>
              <a:rPr lang="he-IL" sz="2400" dirty="0">
                <a:latin typeface="Calibri" panose="020F0502020204030204" pitchFamily="34" charset="0"/>
                <a:cs typeface="Calibri" panose="020F0502020204030204" pitchFamily="34" charset="0"/>
              </a:rPr>
              <a:t>68,587 דגימות</a:t>
            </a:r>
          </a:p>
          <a:p>
            <a:pPr algn="r" rtl="1">
              <a:lnSpc>
                <a:spcPct val="150000"/>
              </a:lnSpc>
            </a:pPr>
            <a:r>
              <a:rPr lang="he-IL" sz="2400" dirty="0">
                <a:latin typeface="Calibri" panose="020F0502020204030204" pitchFamily="34" charset="0"/>
                <a:cs typeface="Calibri" panose="020F0502020204030204" pitchFamily="34" charset="0"/>
              </a:rPr>
              <a:t>11 עמודות</a:t>
            </a:r>
            <a:endParaRPr lang="en-US" sz="2400" dirty="0">
              <a:latin typeface="Calibri" panose="020F0502020204030204" pitchFamily="34" charset="0"/>
              <a:cs typeface="Calibri" panose="020F0502020204030204" pitchFamily="34" charset="0"/>
            </a:endParaRPr>
          </a:p>
        </p:txBody>
      </p:sp>
      <p:sp>
        <p:nvSpPr>
          <p:cNvPr id="27" name="Round Same Side Corner Rectangle 6">
            <a:extLst>
              <a:ext uri="{FF2B5EF4-FFF2-40B4-BE49-F238E27FC236}">
                <a16:creationId xmlns:a16="http://schemas.microsoft.com/office/drawing/2014/main" id="{0769252C-21F6-47CE-A741-0B86D9F7DF4A}"/>
              </a:ext>
            </a:extLst>
          </p:cNvPr>
          <p:cNvSpPr/>
          <p:nvPr/>
        </p:nvSpPr>
        <p:spPr>
          <a:xfrm rot="2700000">
            <a:off x="7584366" y="1331067"/>
            <a:ext cx="116040" cy="393133"/>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9" name="Round Same Side Corner Rectangle 6">
            <a:extLst>
              <a:ext uri="{FF2B5EF4-FFF2-40B4-BE49-F238E27FC236}">
                <a16:creationId xmlns:a16="http://schemas.microsoft.com/office/drawing/2014/main" id="{D3D7EB18-347A-46FC-A682-2811F94FD6B0}"/>
              </a:ext>
            </a:extLst>
          </p:cNvPr>
          <p:cNvSpPr/>
          <p:nvPr/>
        </p:nvSpPr>
        <p:spPr>
          <a:xfrm rot="2700000">
            <a:off x="7582135" y="1827549"/>
            <a:ext cx="116040" cy="393133"/>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0" name="Round Same Side Corner Rectangle 6">
            <a:extLst>
              <a:ext uri="{FF2B5EF4-FFF2-40B4-BE49-F238E27FC236}">
                <a16:creationId xmlns:a16="http://schemas.microsoft.com/office/drawing/2014/main" id="{606B7E20-79F6-4287-85B7-B36B49D1644C}"/>
              </a:ext>
            </a:extLst>
          </p:cNvPr>
          <p:cNvSpPr/>
          <p:nvPr/>
        </p:nvSpPr>
        <p:spPr>
          <a:xfrm rot="2700000">
            <a:off x="7613249" y="2399340"/>
            <a:ext cx="116040" cy="393133"/>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1" name="Round Same Side Corner Rectangle 6">
            <a:extLst>
              <a:ext uri="{FF2B5EF4-FFF2-40B4-BE49-F238E27FC236}">
                <a16:creationId xmlns:a16="http://schemas.microsoft.com/office/drawing/2014/main" id="{16F8925A-2597-40A0-A01A-B49734EF165B}"/>
              </a:ext>
            </a:extLst>
          </p:cNvPr>
          <p:cNvSpPr/>
          <p:nvPr/>
        </p:nvSpPr>
        <p:spPr>
          <a:xfrm rot="2700000">
            <a:off x="7597694" y="2969018"/>
            <a:ext cx="116040" cy="393133"/>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pic>
        <p:nvPicPr>
          <p:cNvPr id="4" name="Picture 3">
            <a:extLst>
              <a:ext uri="{FF2B5EF4-FFF2-40B4-BE49-F238E27FC236}">
                <a16:creationId xmlns:a16="http://schemas.microsoft.com/office/drawing/2014/main" id="{D97AB486-A7A6-4C61-ACDE-917C0336CA52}"/>
              </a:ext>
            </a:extLst>
          </p:cNvPr>
          <p:cNvPicPr>
            <a:picLocks noChangeAspect="1"/>
          </p:cNvPicPr>
          <p:nvPr/>
        </p:nvPicPr>
        <p:blipFill>
          <a:blip r:embed="rId3"/>
          <a:stretch>
            <a:fillRect/>
          </a:stretch>
        </p:blipFill>
        <p:spPr>
          <a:xfrm>
            <a:off x="941933" y="2451829"/>
            <a:ext cx="3941618" cy="2122410"/>
          </a:xfrm>
          <a:prstGeom prst="rect">
            <a:avLst/>
          </a:prstGeom>
        </p:spPr>
      </p:pic>
      <p:sp>
        <p:nvSpPr>
          <p:cNvPr id="32" name="Round Same Side Corner Rectangle 6">
            <a:extLst>
              <a:ext uri="{FF2B5EF4-FFF2-40B4-BE49-F238E27FC236}">
                <a16:creationId xmlns:a16="http://schemas.microsoft.com/office/drawing/2014/main" id="{09FEFDE0-451E-4E3A-86B1-936D4385EBD7}"/>
              </a:ext>
            </a:extLst>
          </p:cNvPr>
          <p:cNvSpPr/>
          <p:nvPr/>
        </p:nvSpPr>
        <p:spPr>
          <a:xfrm rot="2700000">
            <a:off x="7613249" y="3496488"/>
            <a:ext cx="116040" cy="393133"/>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1466901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7">
            <a:extLst>
              <a:ext uri="{FF2B5EF4-FFF2-40B4-BE49-F238E27FC236}">
                <a16:creationId xmlns:a16="http://schemas.microsoft.com/office/drawing/2014/main" id="{7217C4A7-91C0-497B-A681-37593C27E770}"/>
              </a:ext>
            </a:extLst>
          </p:cNvPr>
          <p:cNvSpPr txBox="1">
            <a:spLocks/>
          </p:cNvSpPr>
          <p:nvPr/>
        </p:nvSpPr>
        <p:spPr>
          <a:xfrm>
            <a:off x="1835696" y="123478"/>
            <a:ext cx="6721152" cy="834478"/>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rtl="1">
              <a:buNone/>
            </a:pPr>
            <a:r>
              <a:rPr lang="he-IL" sz="5400" dirty="0">
                <a:solidFill>
                  <a:schemeClr val="tx1">
                    <a:lumMod val="75000"/>
                    <a:lumOff val="25000"/>
                  </a:schemeClr>
                </a:solidFill>
                <a:latin typeface="Calibri" panose="020F0502020204030204" pitchFamily="34" charset="0"/>
                <a:cs typeface="Calibri" panose="020F0502020204030204" pitchFamily="34" charset="0"/>
              </a:rPr>
              <a:t>עיבוד מקדים</a:t>
            </a:r>
            <a:r>
              <a:rPr lang="he-IL" sz="2800" dirty="0">
                <a:solidFill>
                  <a:schemeClr val="tx1">
                    <a:lumMod val="75000"/>
                    <a:lumOff val="25000"/>
                  </a:schemeClr>
                </a:solidFill>
                <a:latin typeface="Calibri" panose="020F0502020204030204" pitchFamily="34" charset="0"/>
                <a:cs typeface="Calibri" panose="020F0502020204030204" pitchFamily="34" charset="0"/>
              </a:rPr>
              <a:t> # המרת נתונים</a:t>
            </a:r>
            <a:endParaRPr lang="en-US" sz="40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048C8AE0-81B6-4B36-9B15-6F07736392B9}"/>
              </a:ext>
            </a:extLst>
          </p:cNvPr>
          <p:cNvSpPr txBox="1"/>
          <p:nvPr/>
        </p:nvSpPr>
        <p:spPr>
          <a:xfrm>
            <a:off x="467544" y="1158328"/>
            <a:ext cx="7081375" cy="2251065"/>
          </a:xfrm>
          <a:prstGeom prst="rect">
            <a:avLst/>
          </a:prstGeom>
          <a:noFill/>
        </p:spPr>
        <p:txBody>
          <a:bodyPr wrap="square" rtlCol="0">
            <a:spAutoFit/>
          </a:bodyPr>
          <a:lstStyle/>
          <a:p>
            <a:pPr algn="r" rtl="1">
              <a:lnSpc>
                <a:spcPct val="150000"/>
              </a:lnSpc>
            </a:pPr>
            <a:r>
              <a:rPr lang="he-IL" sz="2400" dirty="0">
                <a:latin typeface="Calibri" panose="020F0502020204030204" pitchFamily="34" charset="0"/>
                <a:cs typeface="Calibri" panose="020F0502020204030204" pitchFamily="34" charset="0"/>
              </a:rPr>
              <a:t>דיסקריטיזציה לעמודת הגילאים</a:t>
            </a:r>
          </a:p>
          <a:p>
            <a:pPr algn="r" rtl="1">
              <a:lnSpc>
                <a:spcPct val="150000"/>
              </a:lnSpc>
            </a:pPr>
            <a:r>
              <a:rPr lang="he-IL" sz="2400" dirty="0">
                <a:latin typeface="Calibri" panose="020F0502020204030204" pitchFamily="34" charset="0"/>
                <a:cs typeface="Calibri" panose="020F0502020204030204" pitchFamily="34" charset="0"/>
              </a:rPr>
              <a:t>המרת עמודות הגובה והמשקל ל- </a:t>
            </a:r>
            <a:r>
              <a:rPr lang="en-US" sz="2400" dirty="0">
                <a:latin typeface="Calibri" panose="020F0502020204030204" pitchFamily="34" charset="0"/>
                <a:cs typeface="Calibri" panose="020F0502020204030204" pitchFamily="34" charset="0"/>
              </a:rPr>
              <a:t>BMI</a:t>
            </a:r>
            <a:r>
              <a:rPr lang="he-IL" sz="2400" dirty="0">
                <a:latin typeface="Calibri" panose="020F0502020204030204" pitchFamily="34" charset="0"/>
                <a:cs typeface="Calibri" panose="020F0502020204030204" pitchFamily="34" charset="0"/>
              </a:rPr>
              <a:t> :</a:t>
            </a:r>
          </a:p>
          <a:p>
            <a:pPr algn="r" rtl="1">
              <a:lnSpc>
                <a:spcPct val="150000"/>
              </a:lnSpc>
            </a:pPr>
            <a:r>
              <a:rPr lang="he-IL" sz="2400" dirty="0">
                <a:latin typeface="Calibri" panose="020F0502020204030204" pitchFamily="34" charset="0"/>
                <a:cs typeface="Calibri" panose="020F0502020204030204" pitchFamily="34" charset="0"/>
              </a:rPr>
              <a:t>דיסקריטיזציה לעמודת ה-</a:t>
            </a:r>
            <a:r>
              <a:rPr lang="en-US" sz="2400" dirty="0">
                <a:latin typeface="Calibri" panose="020F0502020204030204" pitchFamily="34" charset="0"/>
                <a:cs typeface="Calibri" panose="020F0502020204030204" pitchFamily="34" charset="0"/>
              </a:rPr>
              <a:t>BMI</a:t>
            </a:r>
            <a:endParaRPr lang="he-IL" sz="2400" dirty="0">
              <a:latin typeface="Calibri" panose="020F0502020204030204" pitchFamily="34" charset="0"/>
              <a:cs typeface="Calibri" panose="020F0502020204030204" pitchFamily="34" charset="0"/>
            </a:endParaRPr>
          </a:p>
          <a:p>
            <a:pPr algn="r" rtl="1">
              <a:lnSpc>
                <a:spcPct val="150000"/>
              </a:lnSpc>
            </a:pPr>
            <a:endParaRPr lang="he-IL" sz="2400" dirty="0">
              <a:latin typeface="Calibri" panose="020F0502020204030204" pitchFamily="34" charset="0"/>
              <a:cs typeface="Calibri" panose="020F0502020204030204" pitchFamily="34" charset="0"/>
            </a:endParaRPr>
          </a:p>
        </p:txBody>
      </p:sp>
      <p:sp>
        <p:nvSpPr>
          <p:cNvPr id="27" name="Round Same Side Corner Rectangle 6">
            <a:extLst>
              <a:ext uri="{FF2B5EF4-FFF2-40B4-BE49-F238E27FC236}">
                <a16:creationId xmlns:a16="http://schemas.microsoft.com/office/drawing/2014/main" id="{0769252C-21F6-47CE-A741-0B86D9F7DF4A}"/>
              </a:ext>
            </a:extLst>
          </p:cNvPr>
          <p:cNvSpPr/>
          <p:nvPr/>
        </p:nvSpPr>
        <p:spPr>
          <a:xfrm rot="2700000">
            <a:off x="7584366" y="1331067"/>
            <a:ext cx="116040" cy="393133"/>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9" name="Round Same Side Corner Rectangle 6">
            <a:extLst>
              <a:ext uri="{FF2B5EF4-FFF2-40B4-BE49-F238E27FC236}">
                <a16:creationId xmlns:a16="http://schemas.microsoft.com/office/drawing/2014/main" id="{D3D7EB18-347A-46FC-A682-2811F94FD6B0}"/>
              </a:ext>
            </a:extLst>
          </p:cNvPr>
          <p:cNvSpPr/>
          <p:nvPr/>
        </p:nvSpPr>
        <p:spPr>
          <a:xfrm rot="2700000">
            <a:off x="7639803" y="1827549"/>
            <a:ext cx="116040" cy="393133"/>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0" name="Round Same Side Corner Rectangle 6">
            <a:extLst>
              <a:ext uri="{FF2B5EF4-FFF2-40B4-BE49-F238E27FC236}">
                <a16:creationId xmlns:a16="http://schemas.microsoft.com/office/drawing/2014/main" id="{606B7E20-79F6-4287-85B7-B36B49D1644C}"/>
              </a:ext>
            </a:extLst>
          </p:cNvPr>
          <p:cNvSpPr/>
          <p:nvPr/>
        </p:nvSpPr>
        <p:spPr>
          <a:xfrm rot="2700000">
            <a:off x="7639803" y="2339180"/>
            <a:ext cx="116040" cy="393133"/>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 name="Round Same Side Corner Rectangle 6">
            <a:extLst>
              <a:ext uri="{FF2B5EF4-FFF2-40B4-BE49-F238E27FC236}">
                <a16:creationId xmlns:a16="http://schemas.microsoft.com/office/drawing/2014/main" id="{D8C04D8E-61E5-4649-87FA-D5FBF25A447D}"/>
              </a:ext>
            </a:extLst>
          </p:cNvPr>
          <p:cNvSpPr/>
          <p:nvPr/>
        </p:nvSpPr>
        <p:spPr>
          <a:xfrm rot="2700000">
            <a:off x="7655361" y="4283395"/>
            <a:ext cx="116040" cy="393133"/>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rgbClr val="F1C4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 name="Round Same Side Corner Rectangle 6">
            <a:extLst>
              <a:ext uri="{FF2B5EF4-FFF2-40B4-BE49-F238E27FC236}">
                <a16:creationId xmlns:a16="http://schemas.microsoft.com/office/drawing/2014/main" id="{736EDAE5-B85F-4CEB-97B1-A491F7F70FD6}"/>
              </a:ext>
            </a:extLst>
          </p:cNvPr>
          <p:cNvSpPr/>
          <p:nvPr/>
        </p:nvSpPr>
        <p:spPr>
          <a:xfrm rot="2700000">
            <a:off x="7670920" y="2924582"/>
            <a:ext cx="116040" cy="393133"/>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rgbClr val="F1C4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84CB7EC-A5F3-47EC-8AD1-D4F77FEED4F1}"/>
                  </a:ext>
                </a:extLst>
              </p:cNvPr>
              <p:cNvSpPr txBox="1"/>
              <p:nvPr/>
            </p:nvSpPr>
            <p:spPr>
              <a:xfrm>
                <a:off x="1979712" y="1666120"/>
                <a:ext cx="1296144" cy="10496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effectLst/>
                              <a:latin typeface="Cambria Math" panose="02040503050406030204" pitchFamily="18" charset="0"/>
                              <a:cs typeface="David" panose="020E0502060401010101" pitchFamily="34" charset="-79"/>
                            </a:rPr>
                          </m:ctrlPr>
                        </m:fPr>
                        <m:num>
                          <m:r>
                            <a:rPr lang="he-IL" sz="2400">
                              <a:effectLst/>
                              <a:latin typeface="Cambria Math" panose="02040503050406030204" pitchFamily="18" charset="0"/>
                              <a:ea typeface="Calibri" panose="020F0502020204030204" pitchFamily="34" charset="0"/>
                              <a:cs typeface="David" panose="020E0502060401010101" pitchFamily="34" charset="-79"/>
                            </a:rPr>
                            <m:t>משקל</m:t>
                          </m:r>
                        </m:num>
                        <m:den>
                          <m:r>
                            <a:rPr lang="he-IL" sz="2400">
                              <a:effectLst/>
                              <a:latin typeface="Cambria Math" panose="02040503050406030204" pitchFamily="18" charset="0"/>
                              <a:ea typeface="Calibri" panose="020F0502020204030204" pitchFamily="34" charset="0"/>
                              <a:cs typeface="David" panose="020E0502060401010101" pitchFamily="34" charset="-79"/>
                            </a:rPr>
                            <m:t>גובה</m:t>
                          </m:r>
                          <m:sSup>
                            <m:sSupPr>
                              <m:ctrlPr>
                                <a:rPr lang="en-US" sz="2400" i="1">
                                  <a:effectLst/>
                                  <a:latin typeface="Cambria Math" panose="02040503050406030204" pitchFamily="18" charset="0"/>
                                  <a:cs typeface="David" panose="020E0502060401010101" pitchFamily="34" charset="-79"/>
                                </a:rPr>
                              </m:ctrlPr>
                            </m:sSupPr>
                            <m:e>
                              <m:r>
                                <a:rPr lang="he-IL" sz="2400">
                                  <a:effectLst/>
                                  <a:latin typeface="Cambria Math" panose="02040503050406030204" pitchFamily="18" charset="0"/>
                                  <a:ea typeface="Calibri" panose="020F0502020204030204" pitchFamily="34" charset="0"/>
                                  <a:cs typeface="David" panose="020E0502060401010101" pitchFamily="34" charset="-79"/>
                                </a:rPr>
                                <m:t>ה</m:t>
                              </m:r>
                            </m:e>
                            <m:sup>
                              <m:r>
                                <a:rPr lang="en-GB" sz="2400" i="1">
                                  <a:effectLst/>
                                  <a:latin typeface="Cambria Math" panose="02040503050406030204" pitchFamily="18" charset="0"/>
                                  <a:ea typeface="Calibri" panose="020F0502020204030204" pitchFamily="34" charset="0"/>
                                  <a:cs typeface="David" panose="020E0502060401010101" pitchFamily="34" charset="-79"/>
                                </a:rPr>
                                <m:t>2</m:t>
                              </m:r>
                            </m:sup>
                          </m:sSup>
                        </m:den>
                      </m:f>
                    </m:oMath>
                  </m:oMathPara>
                </a14:m>
                <a:endParaRPr lang="en-US" sz="2400" dirty="0"/>
              </a:p>
            </p:txBody>
          </p:sp>
        </mc:Choice>
        <mc:Fallback xmlns="">
          <p:sp>
            <p:nvSpPr>
              <p:cNvPr id="3" name="TextBox 2">
                <a:extLst>
                  <a:ext uri="{FF2B5EF4-FFF2-40B4-BE49-F238E27FC236}">
                    <a16:creationId xmlns:a16="http://schemas.microsoft.com/office/drawing/2014/main" id="{E84CB7EC-A5F3-47EC-8AD1-D4F77FEED4F1}"/>
                  </a:ext>
                </a:extLst>
              </p:cNvPr>
              <p:cNvSpPr txBox="1">
                <a:spLocks noRot="1" noChangeAspect="1" noMove="1" noResize="1" noEditPoints="1" noAdjustHandles="1" noChangeArrowheads="1" noChangeShapeType="1" noTextEdit="1"/>
              </p:cNvSpPr>
              <p:nvPr/>
            </p:nvSpPr>
            <p:spPr>
              <a:xfrm>
                <a:off x="1979712" y="1666120"/>
                <a:ext cx="1296144" cy="104964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7C7C8A4-C359-4584-98B5-5796D1E22A3F}"/>
                  </a:ext>
                </a:extLst>
              </p:cNvPr>
              <p:cNvSpPr txBox="1"/>
              <p:nvPr/>
            </p:nvSpPr>
            <p:spPr>
              <a:xfrm>
                <a:off x="813483" y="2778386"/>
                <a:ext cx="6778797" cy="2375458"/>
              </a:xfrm>
              <a:prstGeom prst="rect">
                <a:avLst/>
              </a:prstGeom>
              <a:noFill/>
            </p:spPr>
            <p:txBody>
              <a:bodyPr wrap="square" rtlCol="0">
                <a:spAutoFit/>
              </a:bodyPr>
              <a:lstStyle/>
              <a:p>
                <a:pPr algn="r" rtl="1">
                  <a:lnSpc>
                    <a:spcPct val="150000"/>
                  </a:lnSpc>
                </a:pPr>
                <a:r>
                  <a:rPr lang="he-IL" sz="2400" dirty="0">
                    <a:latin typeface="Calibri" panose="020F0502020204030204" pitchFamily="34" charset="0"/>
                    <a:cs typeface="Calibri" panose="020F0502020204030204" pitchFamily="34" charset="0"/>
                  </a:rPr>
                  <a:t>המרת המשתנים לחץ דם סיסטולי ולחץ דם דיאסטולי</a:t>
                </a:r>
              </a:p>
              <a:p>
                <a:pPr algn="r" rtl="1">
                  <a:lnSpc>
                    <a:spcPct val="150000"/>
                  </a:lnSpc>
                </a:pPr>
                <a:r>
                  <a:rPr lang="he-IL" sz="2400" dirty="0">
                    <a:latin typeface="Calibri" panose="020F0502020204030204" pitchFamily="34" charset="0"/>
                    <a:cs typeface="Calibri" panose="020F0502020204030204" pitchFamily="34" charset="0"/>
                  </a:rPr>
                  <a:t> ל- </a:t>
                </a:r>
                <a:r>
                  <a:rPr lang="en-US" sz="2400" dirty="0">
                    <a:latin typeface="Calibri" panose="020F0502020204030204" pitchFamily="34" charset="0"/>
                    <a:cs typeface="Calibri" panose="020F0502020204030204" pitchFamily="34" charset="0"/>
                  </a:rPr>
                  <a:t>MBP</a:t>
                </a:r>
                <a:r>
                  <a:rPr lang="he-IL" sz="2400" dirty="0">
                    <a:latin typeface="Calibri" panose="020F0502020204030204" pitchFamily="34" charset="0"/>
                    <a:cs typeface="Calibri" panose="020F0502020204030204" pitchFamily="34" charset="0"/>
                  </a:rPr>
                  <a:t> : </a:t>
                </a:r>
                <a14:m>
                  <m:oMath xmlns:m="http://schemas.openxmlformats.org/officeDocument/2006/math">
                    <m:r>
                      <a:rPr lang="en-GB" sz="2400" i="1" smtClean="0">
                        <a:effectLst/>
                        <a:latin typeface="Cambria Math" panose="02040503050406030204" pitchFamily="18" charset="0"/>
                        <a:ea typeface="Calibri" panose="020F0502020204030204" pitchFamily="34" charset="0"/>
                        <a:cs typeface="David" panose="020E0502060401010101" pitchFamily="34" charset="-79"/>
                      </a:rPr>
                      <m:t>𝑀𝐵𝑃</m:t>
                    </m:r>
                    <m:r>
                      <a:rPr lang="en-GB" sz="2400" i="1" smtClean="0">
                        <a:effectLst/>
                        <a:latin typeface="Cambria Math" panose="02040503050406030204" pitchFamily="18" charset="0"/>
                        <a:ea typeface="Calibri" panose="020F0502020204030204" pitchFamily="34" charset="0"/>
                        <a:cs typeface="David" panose="020E0502060401010101" pitchFamily="34" charset="-79"/>
                      </a:rPr>
                      <m:t>= </m:t>
                    </m:r>
                    <m:f>
                      <m:fPr>
                        <m:ctrlPr>
                          <a:rPr lang="en-US" sz="2400" i="1">
                            <a:effectLst/>
                            <a:latin typeface="Cambria Math" panose="02040503050406030204" pitchFamily="18" charset="0"/>
                            <a:cs typeface="David" panose="020E0502060401010101" pitchFamily="34" charset="-79"/>
                          </a:rPr>
                        </m:ctrlPr>
                      </m:fPr>
                      <m:num>
                        <m:r>
                          <a:rPr lang="en-US" sz="2400" i="1">
                            <a:effectLst/>
                            <a:latin typeface="Cambria Math" panose="02040503050406030204" pitchFamily="18" charset="0"/>
                            <a:ea typeface="Calibri" panose="020F0502020204030204" pitchFamily="34" charset="0"/>
                            <a:cs typeface="David" panose="020E0502060401010101" pitchFamily="34" charset="-79"/>
                          </a:rPr>
                          <m:t>𝑎𝑝</m:t>
                        </m:r>
                        <m:r>
                          <a:rPr lang="en-US" sz="2400" i="1">
                            <a:effectLst/>
                            <a:latin typeface="Cambria Math" panose="02040503050406030204" pitchFamily="18" charset="0"/>
                            <a:ea typeface="Calibri" panose="020F0502020204030204" pitchFamily="34" charset="0"/>
                            <a:cs typeface="David" panose="020E0502060401010101" pitchFamily="34" charset="-79"/>
                          </a:rPr>
                          <m:t>_</m:t>
                        </m:r>
                        <m:r>
                          <a:rPr lang="en-US" sz="2400" i="1">
                            <a:effectLst/>
                            <a:latin typeface="Cambria Math" panose="02040503050406030204" pitchFamily="18" charset="0"/>
                            <a:ea typeface="Calibri" panose="020F0502020204030204" pitchFamily="34" charset="0"/>
                            <a:cs typeface="David" panose="020E0502060401010101" pitchFamily="34" charset="-79"/>
                          </a:rPr>
                          <m:t>h</m:t>
                        </m:r>
                        <m:r>
                          <a:rPr lang="en-US" sz="2400" i="1">
                            <a:effectLst/>
                            <a:latin typeface="Cambria Math" panose="02040503050406030204" pitchFamily="18" charset="0"/>
                            <a:ea typeface="Calibri" panose="020F0502020204030204" pitchFamily="34" charset="0"/>
                            <a:cs typeface="David" panose="020E0502060401010101" pitchFamily="34" charset="-79"/>
                          </a:rPr>
                          <m:t>𝑖</m:t>
                        </m:r>
                      </m:num>
                      <m:den>
                        <m:r>
                          <a:rPr lang="en-GB" sz="2400" i="1">
                            <a:effectLst/>
                            <a:latin typeface="Cambria Math" panose="02040503050406030204" pitchFamily="18" charset="0"/>
                            <a:ea typeface="Calibri" panose="020F0502020204030204" pitchFamily="34" charset="0"/>
                            <a:cs typeface="David" panose="020E0502060401010101" pitchFamily="34" charset="-79"/>
                          </a:rPr>
                          <m:t>3</m:t>
                        </m:r>
                      </m:den>
                    </m:f>
                    <m:r>
                      <a:rPr lang="en-GB" sz="2400" i="1">
                        <a:effectLst/>
                        <a:latin typeface="Cambria Math" panose="02040503050406030204" pitchFamily="18" charset="0"/>
                        <a:ea typeface="Times New Roman" panose="02020603050405020304" pitchFamily="18" charset="0"/>
                        <a:cs typeface="David" panose="020E0502060401010101" pitchFamily="34" charset="-79"/>
                      </a:rPr>
                      <m:t>+ </m:t>
                    </m:r>
                    <m:f>
                      <m:fPr>
                        <m:ctrlPr>
                          <a:rPr lang="en-US" sz="2400" i="1">
                            <a:effectLst/>
                            <a:latin typeface="Cambria Math" panose="02040503050406030204" pitchFamily="18" charset="0"/>
                            <a:ea typeface="Times New Roman" panose="02020603050405020304" pitchFamily="18" charset="0"/>
                            <a:cs typeface="David" panose="020E0502060401010101" pitchFamily="34" charset="-79"/>
                          </a:rPr>
                        </m:ctrlPr>
                      </m:fPr>
                      <m:num>
                        <m:r>
                          <a:rPr lang="en-GB" sz="2400" i="1">
                            <a:effectLst/>
                            <a:latin typeface="Cambria Math" panose="02040503050406030204" pitchFamily="18" charset="0"/>
                            <a:ea typeface="Times New Roman" panose="02020603050405020304" pitchFamily="18" charset="0"/>
                            <a:cs typeface="David" panose="020E0502060401010101" pitchFamily="34" charset="-79"/>
                          </a:rPr>
                          <m:t>2</m:t>
                        </m:r>
                        <m:r>
                          <a:rPr lang="en-GB" sz="2400" i="1">
                            <a:effectLst/>
                            <a:latin typeface="Cambria Math" panose="02040503050406030204" pitchFamily="18" charset="0"/>
                            <a:ea typeface="Times New Roman" panose="02020603050405020304" pitchFamily="18" charset="0"/>
                            <a:cs typeface="David" panose="020E0502060401010101" pitchFamily="34" charset="-79"/>
                          </a:rPr>
                          <m:t>∙</m:t>
                        </m:r>
                        <m:r>
                          <a:rPr lang="en-GB" sz="2400" i="1">
                            <a:effectLst/>
                            <a:latin typeface="Cambria Math" panose="02040503050406030204" pitchFamily="18" charset="0"/>
                            <a:ea typeface="Times New Roman" panose="02020603050405020304" pitchFamily="18" charset="0"/>
                            <a:cs typeface="David" panose="020E0502060401010101" pitchFamily="34" charset="-79"/>
                          </a:rPr>
                          <m:t>𝑎𝑝</m:t>
                        </m:r>
                        <m:r>
                          <a:rPr lang="en-GB" sz="2400" i="1">
                            <a:effectLst/>
                            <a:latin typeface="Cambria Math" panose="02040503050406030204" pitchFamily="18" charset="0"/>
                            <a:ea typeface="Times New Roman" panose="02020603050405020304" pitchFamily="18" charset="0"/>
                            <a:cs typeface="David" panose="020E0502060401010101" pitchFamily="34" charset="-79"/>
                          </a:rPr>
                          <m:t>_</m:t>
                        </m:r>
                        <m:r>
                          <a:rPr lang="en-GB" sz="2400" i="1">
                            <a:effectLst/>
                            <a:latin typeface="Cambria Math" panose="02040503050406030204" pitchFamily="18" charset="0"/>
                            <a:ea typeface="Times New Roman" panose="02020603050405020304" pitchFamily="18" charset="0"/>
                            <a:cs typeface="David" panose="020E0502060401010101" pitchFamily="34" charset="-79"/>
                          </a:rPr>
                          <m:t>𝑙𝑜𝑤</m:t>
                        </m:r>
                      </m:num>
                      <m:den>
                        <m:r>
                          <a:rPr lang="en-GB" sz="2400" i="1">
                            <a:effectLst/>
                            <a:latin typeface="Cambria Math" panose="02040503050406030204" pitchFamily="18" charset="0"/>
                            <a:ea typeface="Times New Roman" panose="02020603050405020304" pitchFamily="18" charset="0"/>
                            <a:cs typeface="David" panose="020E0502060401010101" pitchFamily="34" charset="-79"/>
                          </a:rPr>
                          <m:t>3</m:t>
                        </m:r>
                      </m:den>
                    </m:f>
                  </m:oMath>
                </a14:m>
                <a:r>
                  <a:rPr lang="he-IL" sz="2400" dirty="0">
                    <a:latin typeface="Calibri" panose="020F0502020204030204" pitchFamily="34" charset="0"/>
                    <a:cs typeface="Calibri" panose="020F0502020204030204" pitchFamily="34" charset="0"/>
                  </a:rPr>
                  <a:t> </a:t>
                </a:r>
              </a:p>
              <a:p>
                <a:pPr algn="r" rtl="1">
                  <a:lnSpc>
                    <a:spcPct val="150000"/>
                  </a:lnSpc>
                </a:pPr>
                <a:r>
                  <a:rPr lang="he-IL" sz="2400" dirty="0">
                    <a:latin typeface="Calibri" panose="020F0502020204030204" pitchFamily="34" charset="0"/>
                    <a:cs typeface="Calibri" panose="020F0502020204030204" pitchFamily="34" charset="0"/>
                  </a:rPr>
                  <a:t>דיסקריטיזציה לעמודת ה-</a:t>
                </a:r>
                <a:r>
                  <a:rPr lang="en-US" sz="2400" dirty="0">
                    <a:latin typeface="Calibri" panose="020F0502020204030204" pitchFamily="34" charset="0"/>
                    <a:cs typeface="Calibri" panose="020F0502020204030204" pitchFamily="34" charset="0"/>
                  </a:rPr>
                  <a:t>MBP</a:t>
                </a:r>
                <a:endParaRPr lang="he-IL" sz="2400" dirty="0">
                  <a:latin typeface="Calibri" panose="020F0502020204030204" pitchFamily="34" charset="0"/>
                  <a:cs typeface="Calibri" panose="020F0502020204030204" pitchFamily="34" charset="0"/>
                </a:endParaRPr>
              </a:p>
              <a:p>
                <a:endParaRPr lang="en-US" sz="2400" dirty="0"/>
              </a:p>
            </p:txBody>
          </p:sp>
        </mc:Choice>
        <mc:Fallback xmlns="">
          <p:sp>
            <p:nvSpPr>
              <p:cNvPr id="7" name="TextBox 6">
                <a:extLst>
                  <a:ext uri="{FF2B5EF4-FFF2-40B4-BE49-F238E27FC236}">
                    <a16:creationId xmlns:a16="http://schemas.microsoft.com/office/drawing/2014/main" id="{77C7C8A4-C359-4584-98B5-5796D1E22A3F}"/>
                  </a:ext>
                </a:extLst>
              </p:cNvPr>
              <p:cNvSpPr txBox="1">
                <a:spLocks noRot="1" noChangeAspect="1" noMove="1" noResize="1" noEditPoints="1" noAdjustHandles="1" noChangeArrowheads="1" noChangeShapeType="1" noTextEdit="1"/>
              </p:cNvSpPr>
              <p:nvPr/>
            </p:nvSpPr>
            <p:spPr>
              <a:xfrm>
                <a:off x="813483" y="2778386"/>
                <a:ext cx="6778797" cy="2375458"/>
              </a:xfrm>
              <a:prstGeom prst="rect">
                <a:avLst/>
              </a:prstGeom>
              <a:blipFill>
                <a:blip r:embed="rId4"/>
                <a:stretch>
                  <a:fillRect r="-1439"/>
                </a:stretch>
              </a:blipFill>
            </p:spPr>
            <p:txBody>
              <a:bodyPr/>
              <a:lstStyle/>
              <a:p>
                <a:r>
                  <a:rPr lang="en-US">
                    <a:noFill/>
                  </a:rPr>
                  <a:t> </a:t>
                </a:r>
              </a:p>
            </p:txBody>
          </p:sp>
        </mc:Fallback>
      </mc:AlternateContent>
    </p:spTree>
    <p:extLst>
      <p:ext uri="{BB962C8B-B14F-4D97-AF65-F5344CB8AC3E}">
        <p14:creationId xmlns:p14="http://schemas.microsoft.com/office/powerpoint/2010/main" val="140047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F7F77DE-CEB8-4447-A48E-76548B450813}"/>
              </a:ext>
            </a:extLst>
          </p:cNvPr>
          <p:cNvPicPr>
            <a:picLocks noChangeAspect="1"/>
          </p:cNvPicPr>
          <p:nvPr/>
        </p:nvPicPr>
        <p:blipFill rotWithShape="1">
          <a:blip r:embed="rId3"/>
          <a:srcRect t="7207" r="7775"/>
          <a:stretch/>
        </p:blipFill>
        <p:spPr>
          <a:xfrm>
            <a:off x="429757" y="483519"/>
            <a:ext cx="6386542" cy="1800200"/>
          </a:xfrm>
          <a:prstGeom prst="rect">
            <a:avLst/>
          </a:prstGeom>
        </p:spPr>
      </p:pic>
      <p:pic>
        <p:nvPicPr>
          <p:cNvPr id="8" name="Picture 7">
            <a:extLst>
              <a:ext uri="{FF2B5EF4-FFF2-40B4-BE49-F238E27FC236}">
                <a16:creationId xmlns:a16="http://schemas.microsoft.com/office/drawing/2014/main" id="{5D320A31-A0CD-4691-BC9B-704DD06975DA}"/>
              </a:ext>
            </a:extLst>
          </p:cNvPr>
          <p:cNvPicPr>
            <a:picLocks noChangeAspect="1"/>
          </p:cNvPicPr>
          <p:nvPr/>
        </p:nvPicPr>
        <p:blipFill rotWithShape="1">
          <a:blip r:embed="rId4"/>
          <a:srcRect t="6423" r="8636"/>
          <a:stretch/>
        </p:blipFill>
        <p:spPr>
          <a:xfrm>
            <a:off x="441896" y="2715766"/>
            <a:ext cx="6362352" cy="2005758"/>
          </a:xfrm>
          <a:prstGeom prst="rect">
            <a:avLst/>
          </a:prstGeom>
        </p:spPr>
      </p:pic>
      <p:sp>
        <p:nvSpPr>
          <p:cNvPr id="9" name="TextBox 8">
            <a:extLst>
              <a:ext uri="{FF2B5EF4-FFF2-40B4-BE49-F238E27FC236}">
                <a16:creationId xmlns:a16="http://schemas.microsoft.com/office/drawing/2014/main" id="{802B2D35-C41A-4484-9971-C3277E947D0C}"/>
              </a:ext>
            </a:extLst>
          </p:cNvPr>
          <p:cNvSpPr txBox="1"/>
          <p:nvPr/>
        </p:nvSpPr>
        <p:spPr>
          <a:xfrm>
            <a:off x="7380312" y="1059582"/>
            <a:ext cx="1584176" cy="461665"/>
          </a:xfrm>
          <a:prstGeom prst="rect">
            <a:avLst/>
          </a:prstGeom>
          <a:noFill/>
        </p:spPr>
        <p:txBody>
          <a:bodyPr wrap="square" rtlCol="0">
            <a:spAutoFit/>
          </a:bodyPr>
          <a:lstStyle/>
          <a:p>
            <a:r>
              <a:rPr lang="he-IL" sz="2400" dirty="0">
                <a:latin typeface="Calibri" panose="020F0502020204030204" pitchFamily="34" charset="0"/>
                <a:cs typeface="Calibri" panose="020F0502020204030204" pitchFamily="34" charset="0"/>
              </a:rPr>
              <a:t>דאטה 1</a:t>
            </a:r>
            <a:endParaRPr lang="en-US" sz="24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4B404A3A-15F1-41B9-A63B-16FFAA727A47}"/>
              </a:ext>
            </a:extLst>
          </p:cNvPr>
          <p:cNvSpPr txBox="1"/>
          <p:nvPr/>
        </p:nvSpPr>
        <p:spPr>
          <a:xfrm>
            <a:off x="7380312" y="3363838"/>
            <a:ext cx="1584176" cy="461665"/>
          </a:xfrm>
          <a:prstGeom prst="rect">
            <a:avLst/>
          </a:prstGeom>
          <a:noFill/>
        </p:spPr>
        <p:txBody>
          <a:bodyPr wrap="square" rtlCol="0">
            <a:spAutoFit/>
          </a:bodyPr>
          <a:lstStyle/>
          <a:p>
            <a:r>
              <a:rPr lang="he-IL" sz="2400" dirty="0">
                <a:latin typeface="Calibri" panose="020F0502020204030204" pitchFamily="34" charset="0"/>
                <a:cs typeface="Calibri" panose="020F0502020204030204" pitchFamily="34" charset="0"/>
              </a:rPr>
              <a:t>דאטה 2</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7642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25076"/>
            <a:ext cx="9144000" cy="576064"/>
          </a:xfrm>
        </p:spPr>
        <p:txBody>
          <a:bodyPr/>
          <a:lstStyle/>
          <a:p>
            <a:r>
              <a:rPr lang="he-IL" altLang="ko-KR" sz="5400" dirty="0">
                <a:latin typeface="Calibri" panose="020F0502020204030204" pitchFamily="34" charset="0"/>
                <a:cs typeface="Calibri" panose="020F0502020204030204" pitchFamily="34" charset="0"/>
              </a:rPr>
              <a:t>אלגוריתם</a:t>
            </a:r>
            <a:endParaRPr lang="ko-KR" altLang="en-US" sz="5400" dirty="0">
              <a:latin typeface="Calibri" panose="020F0502020204030204" pitchFamily="34" charset="0"/>
              <a:cs typeface="Calibri" panose="020F0502020204030204" pitchFamily="34" charset="0"/>
            </a:endParaRPr>
          </a:p>
        </p:txBody>
      </p:sp>
      <p:grpSp>
        <p:nvGrpSpPr>
          <p:cNvPr id="4" name="Group 3"/>
          <p:cNvGrpSpPr/>
          <p:nvPr/>
        </p:nvGrpSpPr>
        <p:grpSpPr>
          <a:xfrm>
            <a:off x="1057560" y="1923678"/>
            <a:ext cx="7378615" cy="1074366"/>
            <a:chOff x="699901" y="1635614"/>
            <a:chExt cx="8372190" cy="1687090"/>
          </a:xfrm>
        </p:grpSpPr>
        <p:sp>
          <p:nvSpPr>
            <p:cNvPr id="5" name="Right Arrow Callout 4"/>
            <p:cNvSpPr/>
            <p:nvPr/>
          </p:nvSpPr>
          <p:spPr>
            <a:xfrm>
              <a:off x="6685195" y="1635614"/>
              <a:ext cx="2386896" cy="1687090"/>
            </a:xfrm>
            <a:prstGeom prst="rightArrowCallout">
              <a:avLst>
                <a:gd name="adj1" fmla="val 30293"/>
                <a:gd name="adj2" fmla="val 25630"/>
                <a:gd name="adj3" fmla="val 24276"/>
                <a:gd name="adj4" fmla="val 73909"/>
              </a:avLst>
            </a:prstGeom>
            <a:gradFill flip="none" rotWithShape="1">
              <a:gsLst>
                <a:gs pos="0">
                  <a:schemeClr val="bg1">
                    <a:lumMod val="97000"/>
                  </a:schemeClr>
                </a:gs>
                <a:gs pos="100000">
                  <a:schemeClr val="bg1"/>
                </a:gs>
              </a:gsLst>
              <a:lin ang="10800000" scaled="0"/>
              <a:tileRect/>
            </a:gradFill>
            <a:ln w="50800">
              <a:solidFill>
                <a:schemeClr val="accent4"/>
              </a:solidFill>
            </a:ln>
            <a:effectLst>
              <a:outerShdw blurRad="25400" dist="254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ight Arrow Callout 5"/>
            <p:cNvSpPr/>
            <p:nvPr/>
          </p:nvSpPr>
          <p:spPr>
            <a:xfrm>
              <a:off x="4690097" y="1635615"/>
              <a:ext cx="2386897" cy="1687089"/>
            </a:xfrm>
            <a:prstGeom prst="rightArrowCallout">
              <a:avLst>
                <a:gd name="adj1" fmla="val 30293"/>
                <a:gd name="adj2" fmla="val 25630"/>
                <a:gd name="adj3" fmla="val 24276"/>
                <a:gd name="adj4" fmla="val 73909"/>
              </a:avLst>
            </a:prstGeom>
            <a:gradFill flip="none" rotWithShape="1">
              <a:gsLst>
                <a:gs pos="0">
                  <a:schemeClr val="bg1">
                    <a:lumMod val="97000"/>
                  </a:schemeClr>
                </a:gs>
                <a:gs pos="100000">
                  <a:schemeClr val="bg1"/>
                </a:gs>
              </a:gsLst>
              <a:lin ang="10800000" scaled="0"/>
              <a:tileRect/>
            </a:gradFill>
            <a:ln w="50800">
              <a:solidFill>
                <a:schemeClr val="accent3"/>
              </a:solidFill>
            </a:ln>
            <a:effectLst>
              <a:outerShdw blurRad="25400" dist="254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ight Arrow Callout 6"/>
            <p:cNvSpPr/>
            <p:nvPr/>
          </p:nvSpPr>
          <p:spPr>
            <a:xfrm>
              <a:off x="2694999" y="1635614"/>
              <a:ext cx="2386897" cy="1687090"/>
            </a:xfrm>
            <a:prstGeom prst="rightArrowCallout">
              <a:avLst>
                <a:gd name="adj1" fmla="val 30293"/>
                <a:gd name="adj2" fmla="val 25630"/>
                <a:gd name="adj3" fmla="val 24276"/>
                <a:gd name="adj4" fmla="val 73909"/>
              </a:avLst>
            </a:prstGeom>
            <a:gradFill flip="none" rotWithShape="1">
              <a:gsLst>
                <a:gs pos="0">
                  <a:schemeClr val="bg1">
                    <a:lumMod val="97000"/>
                  </a:schemeClr>
                </a:gs>
                <a:gs pos="100000">
                  <a:schemeClr val="bg1"/>
                </a:gs>
              </a:gsLst>
              <a:lin ang="10800000" scaled="0"/>
              <a:tileRect/>
            </a:gradFill>
            <a:ln w="50800">
              <a:solidFill>
                <a:schemeClr val="accent2"/>
              </a:solidFill>
            </a:ln>
            <a:effectLst>
              <a:outerShdw blurRad="25400" dist="254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ight Arrow Callout 7"/>
            <p:cNvSpPr/>
            <p:nvPr/>
          </p:nvSpPr>
          <p:spPr>
            <a:xfrm>
              <a:off x="699901" y="1635614"/>
              <a:ext cx="2386897" cy="1687090"/>
            </a:xfrm>
            <a:prstGeom prst="rightArrowCallout">
              <a:avLst>
                <a:gd name="adj1" fmla="val 30293"/>
                <a:gd name="adj2" fmla="val 25630"/>
                <a:gd name="adj3" fmla="val 24276"/>
                <a:gd name="adj4" fmla="val 73909"/>
              </a:avLst>
            </a:prstGeom>
            <a:gradFill flip="none" rotWithShape="1">
              <a:gsLst>
                <a:gs pos="0">
                  <a:schemeClr val="bg1">
                    <a:lumMod val="97000"/>
                  </a:schemeClr>
                </a:gs>
                <a:gs pos="100000">
                  <a:schemeClr val="bg1"/>
                </a:gs>
              </a:gsLst>
              <a:lin ang="10800000" scaled="0"/>
              <a:tileRect/>
            </a:gradFill>
            <a:ln w="50800">
              <a:solidFill>
                <a:schemeClr val="accent1"/>
              </a:solidFill>
            </a:ln>
            <a:effectLst>
              <a:outerShdw blurRad="25400" dist="254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1" name="TextBox 30">
            <a:extLst>
              <a:ext uri="{FF2B5EF4-FFF2-40B4-BE49-F238E27FC236}">
                <a16:creationId xmlns:a16="http://schemas.microsoft.com/office/drawing/2014/main" id="{ED903CA8-0835-42E3-8F14-591B7B7A9BF2}"/>
              </a:ext>
            </a:extLst>
          </p:cNvPr>
          <p:cNvSpPr txBox="1"/>
          <p:nvPr/>
        </p:nvSpPr>
        <p:spPr>
          <a:xfrm>
            <a:off x="1115616" y="1851670"/>
            <a:ext cx="1423530" cy="1200329"/>
          </a:xfrm>
          <a:prstGeom prst="rect">
            <a:avLst/>
          </a:prstGeom>
          <a:noFill/>
        </p:spPr>
        <p:txBody>
          <a:bodyPr wrap="square" rtlCol="0">
            <a:spAutoFit/>
          </a:bodyPr>
          <a:lstStyle/>
          <a:p>
            <a:pPr algn="ctr"/>
            <a:r>
              <a:rPr lang="he-IL" altLang="ko-KR" sz="2400" dirty="0">
                <a:solidFill>
                  <a:schemeClr val="tx1">
                    <a:lumMod val="75000"/>
                    <a:lumOff val="25000"/>
                  </a:schemeClr>
                </a:solidFill>
                <a:latin typeface="Calibri" panose="020F0502020204030204" pitchFamily="34" charset="0"/>
                <a:cs typeface="Calibri" panose="020F0502020204030204" pitchFamily="34" charset="0"/>
              </a:rPr>
              <a:t>בעית למידה מפוקחת</a:t>
            </a:r>
            <a:endParaRPr lang="ko-KR" altLang="en-US" sz="24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32" name="TextBox 31">
            <a:extLst>
              <a:ext uri="{FF2B5EF4-FFF2-40B4-BE49-F238E27FC236}">
                <a16:creationId xmlns:a16="http://schemas.microsoft.com/office/drawing/2014/main" id="{47E65414-10B8-40A3-86BE-2CBD7AC3345C}"/>
              </a:ext>
            </a:extLst>
          </p:cNvPr>
          <p:cNvSpPr txBox="1"/>
          <p:nvPr/>
        </p:nvSpPr>
        <p:spPr>
          <a:xfrm>
            <a:off x="3032092" y="2221001"/>
            <a:ext cx="1507229" cy="461665"/>
          </a:xfrm>
          <a:prstGeom prst="rect">
            <a:avLst/>
          </a:prstGeom>
          <a:noFill/>
        </p:spPr>
        <p:txBody>
          <a:bodyPr wrap="square" rtlCol="0">
            <a:spAutoFit/>
          </a:bodyPr>
          <a:lstStyle/>
          <a:p>
            <a:pPr algn="ctr"/>
            <a:r>
              <a:rPr lang="he-IL" altLang="ko-KR" sz="2400" dirty="0">
                <a:solidFill>
                  <a:schemeClr val="tx1">
                    <a:lumMod val="75000"/>
                    <a:lumOff val="25000"/>
                  </a:schemeClr>
                </a:solidFill>
                <a:latin typeface="Calibri" panose="020F0502020204030204" pitchFamily="34" charset="0"/>
                <a:cs typeface="Calibri" panose="020F0502020204030204" pitchFamily="34" charset="0"/>
              </a:rPr>
              <a:t>אלגוריתם</a:t>
            </a:r>
            <a:endParaRPr lang="ko-KR" altLang="en-US" sz="24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33" name="TextBox 32">
            <a:extLst>
              <a:ext uri="{FF2B5EF4-FFF2-40B4-BE49-F238E27FC236}">
                <a16:creationId xmlns:a16="http://schemas.microsoft.com/office/drawing/2014/main" id="{78AE6CB1-F206-4E78-966E-3786DD355DD7}"/>
              </a:ext>
            </a:extLst>
          </p:cNvPr>
          <p:cNvSpPr txBox="1"/>
          <p:nvPr/>
        </p:nvSpPr>
        <p:spPr>
          <a:xfrm>
            <a:off x="4644008" y="1851670"/>
            <a:ext cx="1507229" cy="1200329"/>
          </a:xfrm>
          <a:prstGeom prst="rect">
            <a:avLst/>
          </a:prstGeom>
          <a:noFill/>
        </p:spPr>
        <p:txBody>
          <a:bodyPr wrap="square" rtlCol="0">
            <a:spAutoFit/>
          </a:bodyPr>
          <a:lstStyle/>
          <a:p>
            <a:pPr algn="ctr"/>
            <a:r>
              <a:rPr lang="en-US" altLang="ko-KR" sz="2400" dirty="0">
                <a:solidFill>
                  <a:schemeClr val="tx1">
                    <a:lumMod val="75000"/>
                    <a:lumOff val="25000"/>
                  </a:schemeClr>
                </a:solidFill>
                <a:latin typeface="Calibri" panose="020F0502020204030204" pitchFamily="34" charset="0"/>
                <a:cs typeface="Calibri" panose="020F0502020204030204" pitchFamily="34" charset="0"/>
              </a:rPr>
              <a:t>Cardio –</a:t>
            </a:r>
          </a:p>
          <a:p>
            <a:pPr algn="ctr"/>
            <a:r>
              <a:rPr lang="en-US" altLang="ko-KR" sz="2400" dirty="0">
                <a:solidFill>
                  <a:schemeClr val="tx1">
                    <a:lumMod val="75000"/>
                    <a:lumOff val="25000"/>
                  </a:schemeClr>
                </a:solidFill>
                <a:latin typeface="Calibri" panose="020F0502020204030204" pitchFamily="34" charset="0"/>
                <a:cs typeface="Calibri" panose="020F0502020204030204" pitchFamily="34" charset="0"/>
              </a:rPr>
              <a:t>Target Variable</a:t>
            </a:r>
            <a:endParaRPr lang="ko-KR" altLang="en-US" sz="24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34" name="TextBox 33">
            <a:extLst>
              <a:ext uri="{FF2B5EF4-FFF2-40B4-BE49-F238E27FC236}">
                <a16:creationId xmlns:a16="http://schemas.microsoft.com/office/drawing/2014/main" id="{6FE925E9-9755-4713-90F8-3195D3AF2BAD}"/>
              </a:ext>
            </a:extLst>
          </p:cNvPr>
          <p:cNvSpPr txBox="1"/>
          <p:nvPr/>
        </p:nvSpPr>
        <p:spPr>
          <a:xfrm>
            <a:off x="6445262" y="2047325"/>
            <a:ext cx="1507229" cy="830997"/>
          </a:xfrm>
          <a:prstGeom prst="rect">
            <a:avLst/>
          </a:prstGeom>
          <a:noFill/>
        </p:spPr>
        <p:txBody>
          <a:bodyPr wrap="square" rtlCol="0">
            <a:spAutoFit/>
          </a:bodyPr>
          <a:lstStyle/>
          <a:p>
            <a:pPr algn="ctr"/>
            <a:r>
              <a:rPr lang="en-US" altLang="ko-KR" sz="2400" dirty="0">
                <a:solidFill>
                  <a:schemeClr val="tx1">
                    <a:lumMod val="75000"/>
                    <a:lumOff val="25000"/>
                  </a:schemeClr>
                </a:solidFill>
                <a:latin typeface="Calibri" panose="020F0502020204030204" pitchFamily="34" charset="0"/>
                <a:cs typeface="Calibri" panose="020F0502020204030204" pitchFamily="34" charset="0"/>
              </a:rPr>
              <a:t>Python</a:t>
            </a:r>
          </a:p>
          <a:p>
            <a:pPr algn="ctr"/>
            <a:r>
              <a:rPr lang="en-US" altLang="ko-KR" sz="2400" dirty="0">
                <a:solidFill>
                  <a:schemeClr val="tx1">
                    <a:lumMod val="75000"/>
                    <a:lumOff val="25000"/>
                  </a:schemeClr>
                </a:solidFill>
                <a:latin typeface="Calibri" panose="020F0502020204030204" pitchFamily="34" charset="0"/>
                <a:cs typeface="Calibri" panose="020F0502020204030204" pitchFamily="34" charset="0"/>
              </a:rPr>
              <a:t>Weka</a:t>
            </a:r>
            <a:endParaRPr lang="ko-KR" altLang="en-US" sz="24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35" name="Rounded Rectangle 6">
            <a:extLst>
              <a:ext uri="{FF2B5EF4-FFF2-40B4-BE49-F238E27FC236}">
                <a16:creationId xmlns:a16="http://schemas.microsoft.com/office/drawing/2014/main" id="{6560BF1D-DFB2-486D-8C83-B1133216CE13}"/>
              </a:ext>
            </a:extLst>
          </p:cNvPr>
          <p:cNvSpPr/>
          <p:nvPr/>
        </p:nvSpPr>
        <p:spPr>
          <a:xfrm>
            <a:off x="1370704" y="3404210"/>
            <a:ext cx="1046704" cy="43204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6" name="Rounded Rectangle 6">
            <a:extLst>
              <a:ext uri="{FF2B5EF4-FFF2-40B4-BE49-F238E27FC236}">
                <a16:creationId xmlns:a16="http://schemas.microsoft.com/office/drawing/2014/main" id="{83C5F2CE-6CD8-44D5-A345-659B9491979D}"/>
              </a:ext>
            </a:extLst>
          </p:cNvPr>
          <p:cNvSpPr/>
          <p:nvPr/>
        </p:nvSpPr>
        <p:spPr>
          <a:xfrm>
            <a:off x="3092827" y="3620234"/>
            <a:ext cx="1046704" cy="43204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7" name="Rounded Rectangle 6">
            <a:extLst>
              <a:ext uri="{FF2B5EF4-FFF2-40B4-BE49-F238E27FC236}">
                <a16:creationId xmlns:a16="http://schemas.microsoft.com/office/drawing/2014/main" id="{DD810783-B87C-4A36-BB57-7457895BC7D3}"/>
              </a:ext>
            </a:extLst>
          </p:cNvPr>
          <p:cNvSpPr/>
          <p:nvPr/>
        </p:nvSpPr>
        <p:spPr>
          <a:xfrm>
            <a:off x="4917387" y="3836258"/>
            <a:ext cx="1046704" cy="43204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8" name="Rounded Rectangle 6">
            <a:extLst>
              <a:ext uri="{FF2B5EF4-FFF2-40B4-BE49-F238E27FC236}">
                <a16:creationId xmlns:a16="http://schemas.microsoft.com/office/drawing/2014/main" id="{91BCA4DB-B894-41E2-A3AE-92E8B24546BA}"/>
              </a:ext>
            </a:extLst>
          </p:cNvPr>
          <p:cNvSpPr/>
          <p:nvPr/>
        </p:nvSpPr>
        <p:spPr>
          <a:xfrm>
            <a:off x="6690038" y="4052282"/>
            <a:ext cx="1046704" cy="39726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240385" y="234376"/>
                </a:moveTo>
                <a:lnTo>
                  <a:pt x="2744441" y="234376"/>
                </a:lnTo>
                <a:lnTo>
                  <a:pt x="2744441" y="1314376"/>
                </a:lnTo>
                <a:lnTo>
                  <a:pt x="2240385" y="1314376"/>
                </a:ln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9" name="Block Arc 20">
            <a:extLst>
              <a:ext uri="{FF2B5EF4-FFF2-40B4-BE49-F238E27FC236}">
                <a16:creationId xmlns:a16="http://schemas.microsoft.com/office/drawing/2014/main" id="{A4FF194B-E57A-49B6-84A2-DA4D84F61016}"/>
              </a:ext>
            </a:extLst>
          </p:cNvPr>
          <p:cNvSpPr>
            <a:spLocks noChangeAspect="1"/>
          </p:cNvSpPr>
          <p:nvPr/>
        </p:nvSpPr>
        <p:spPr>
          <a:xfrm rot="10800000">
            <a:off x="7904900" y="196280"/>
            <a:ext cx="531275" cy="576064"/>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Tree>
    <p:extLst>
      <p:ext uri="{BB962C8B-B14F-4D97-AF65-F5344CB8AC3E}">
        <p14:creationId xmlns:p14="http://schemas.microsoft.com/office/powerpoint/2010/main" val="1934058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4122C2A-C454-4034-BF05-A502B203188D}"/>
              </a:ext>
            </a:extLst>
          </p:cNvPr>
          <p:cNvSpPr txBox="1">
            <a:spLocks/>
          </p:cNvSpPr>
          <p:nvPr/>
        </p:nvSpPr>
        <p:spPr>
          <a:xfrm>
            <a:off x="-1260648" y="2532"/>
            <a:ext cx="9905998" cy="1013058"/>
          </a:xfrm>
          <a:prstGeom prst="rect">
            <a:avLst/>
          </a:prstGeom>
        </p:spPr>
        <p:txBody>
          <a:bodyP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r"/>
            <a:r>
              <a:rPr lang="he-IL" sz="5400" dirty="0">
                <a:latin typeface="Calibri" panose="020F0502020204030204" pitchFamily="34" charset="0"/>
                <a:cs typeface="Calibri" panose="020F0502020204030204" pitchFamily="34" charset="0"/>
              </a:rPr>
              <a:t>תוצאות </a:t>
            </a:r>
            <a:r>
              <a:rPr lang="he-IL" sz="2400" dirty="0">
                <a:latin typeface="Calibri" panose="020F0502020204030204" pitchFamily="34" charset="0"/>
                <a:cs typeface="Calibri" panose="020F0502020204030204" pitchFamily="34" charset="0"/>
              </a:rPr>
              <a:t>#דאטה 1</a:t>
            </a:r>
            <a:endParaRPr lang="en-US" sz="5400" dirty="0">
              <a:latin typeface="Calibri" panose="020F0502020204030204" pitchFamily="34" charset="0"/>
              <a:cs typeface="Calibri" panose="020F0502020204030204" pitchFamily="34" charset="0"/>
            </a:endParaRPr>
          </a:p>
        </p:txBody>
      </p:sp>
      <p:pic>
        <p:nvPicPr>
          <p:cNvPr id="13" name="Picture 12" descr="Diagram, engineering drawing&#10;&#10;Description automatically generated">
            <a:extLst>
              <a:ext uri="{FF2B5EF4-FFF2-40B4-BE49-F238E27FC236}">
                <a16:creationId xmlns:a16="http://schemas.microsoft.com/office/drawing/2014/main" id="{77B1C0F9-BD3C-4D42-B96C-0C4C7670C7F4}"/>
              </a:ext>
            </a:extLst>
          </p:cNvPr>
          <p:cNvPicPr/>
          <p:nvPr/>
        </p:nvPicPr>
        <p:blipFill rotWithShape="1">
          <a:blip r:embed="rId3" cstate="print">
            <a:extLst>
              <a:ext uri="{28A0092B-C50C-407E-A947-70E740481C1C}">
                <a14:useLocalDpi xmlns:a14="http://schemas.microsoft.com/office/drawing/2010/main" val="0"/>
              </a:ext>
            </a:extLst>
          </a:blip>
          <a:srcRect t="2456" r="725" b="2784"/>
          <a:stretch/>
        </p:blipFill>
        <p:spPr bwMode="auto">
          <a:xfrm>
            <a:off x="179512" y="771550"/>
            <a:ext cx="7005676" cy="4334235"/>
          </a:xfrm>
          <a:prstGeom prst="rect">
            <a:avLst/>
          </a:prstGeom>
          <a:ln>
            <a:noFill/>
          </a:ln>
          <a:extLst>
            <a:ext uri="{53640926-AAD7-44D8-BBD7-CCE9431645EC}">
              <a14:shadowObscured xmlns:a14="http://schemas.microsoft.com/office/drawing/2010/main"/>
            </a:ext>
          </a:extLst>
        </p:spPr>
      </p:pic>
      <p:sp>
        <p:nvSpPr>
          <p:cNvPr id="15" name="TextBox 14">
            <a:extLst>
              <a:ext uri="{FF2B5EF4-FFF2-40B4-BE49-F238E27FC236}">
                <a16:creationId xmlns:a16="http://schemas.microsoft.com/office/drawing/2014/main" id="{C3403354-9D6E-4559-85E1-96FED8770047}"/>
              </a:ext>
            </a:extLst>
          </p:cNvPr>
          <p:cNvSpPr txBox="1"/>
          <p:nvPr/>
        </p:nvSpPr>
        <p:spPr>
          <a:xfrm>
            <a:off x="7162203" y="2340917"/>
            <a:ext cx="1667437" cy="461665"/>
          </a:xfrm>
          <a:prstGeom prst="rect">
            <a:avLst/>
          </a:prstGeom>
          <a:noFill/>
        </p:spPr>
        <p:txBody>
          <a:bodyPr wrap="square" rtlCol="0">
            <a:spAutoFit/>
          </a:bodyPr>
          <a:lstStyle/>
          <a:p>
            <a:pPr algn="r"/>
            <a:r>
              <a:rPr lang="he-IL" sz="2400" dirty="0">
                <a:latin typeface="Calibri" panose="020F0502020204030204" pitchFamily="34" charset="0"/>
                <a:cs typeface="Calibri" panose="020F0502020204030204" pitchFamily="34" charset="0"/>
              </a:rPr>
              <a:t>עץ החלטה</a:t>
            </a:r>
            <a:endParaRPr lang="en-US" sz="2400" dirty="0">
              <a:latin typeface="Calibri" panose="020F0502020204030204" pitchFamily="34" charset="0"/>
              <a:cs typeface="Calibri" panose="020F0502020204030204" pitchFamily="34" charset="0"/>
            </a:endParaRPr>
          </a:p>
        </p:txBody>
      </p:sp>
      <p:sp>
        <p:nvSpPr>
          <p:cNvPr id="20" name="Oval 19">
            <a:extLst>
              <a:ext uri="{FF2B5EF4-FFF2-40B4-BE49-F238E27FC236}">
                <a16:creationId xmlns:a16="http://schemas.microsoft.com/office/drawing/2014/main" id="{FE24BC30-2C0D-418F-8454-851983C96D9E}"/>
              </a:ext>
            </a:extLst>
          </p:cNvPr>
          <p:cNvSpPr/>
          <p:nvPr/>
        </p:nvSpPr>
        <p:spPr>
          <a:xfrm>
            <a:off x="3707904" y="699542"/>
            <a:ext cx="504056" cy="316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4089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4122C2A-C454-4034-BF05-A502B203188D}"/>
              </a:ext>
            </a:extLst>
          </p:cNvPr>
          <p:cNvSpPr txBox="1">
            <a:spLocks/>
          </p:cNvSpPr>
          <p:nvPr/>
        </p:nvSpPr>
        <p:spPr>
          <a:xfrm>
            <a:off x="-1260648" y="2532"/>
            <a:ext cx="9905998" cy="1013058"/>
          </a:xfrm>
          <a:prstGeom prst="rect">
            <a:avLst/>
          </a:prstGeom>
        </p:spPr>
        <p:txBody>
          <a:bodyP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r"/>
            <a:r>
              <a:rPr lang="he-IL" sz="5400" dirty="0">
                <a:latin typeface="Calibri" panose="020F0502020204030204" pitchFamily="34" charset="0"/>
                <a:cs typeface="Calibri" panose="020F0502020204030204" pitchFamily="34" charset="0"/>
              </a:rPr>
              <a:t>תוצאות </a:t>
            </a:r>
            <a:r>
              <a:rPr lang="he-IL" sz="2400" dirty="0">
                <a:latin typeface="Calibri" panose="020F0502020204030204" pitchFamily="34" charset="0"/>
                <a:cs typeface="Calibri" panose="020F0502020204030204" pitchFamily="34" charset="0"/>
              </a:rPr>
              <a:t>#דאטה 1</a:t>
            </a:r>
            <a:endParaRPr lang="en-US" sz="5400" dirty="0">
              <a:latin typeface="Calibri" panose="020F0502020204030204" pitchFamily="34" charset="0"/>
              <a:cs typeface="Calibri" panose="020F0502020204030204" pitchFamily="34" charset="0"/>
            </a:endParaRPr>
          </a:p>
        </p:txBody>
      </p:sp>
      <p:pic>
        <p:nvPicPr>
          <p:cNvPr id="14" name="Picture 13" descr="Chart&#10;&#10;Description automatically generated">
            <a:extLst>
              <a:ext uri="{FF2B5EF4-FFF2-40B4-BE49-F238E27FC236}">
                <a16:creationId xmlns:a16="http://schemas.microsoft.com/office/drawing/2014/main" id="{03BD7B35-17B5-4318-A11B-CA7100DE1320}"/>
              </a:ext>
            </a:extLst>
          </p:cNvPr>
          <p:cNvPicPr/>
          <p:nvPr/>
        </p:nvPicPr>
        <p:blipFill>
          <a:blip r:embed="rId3">
            <a:extLst>
              <a:ext uri="{28A0092B-C50C-407E-A947-70E740481C1C}">
                <a14:useLocalDpi xmlns:a14="http://schemas.microsoft.com/office/drawing/2010/main" val="0"/>
              </a:ext>
            </a:extLst>
          </a:blip>
          <a:stretch>
            <a:fillRect/>
          </a:stretch>
        </p:blipFill>
        <p:spPr>
          <a:xfrm>
            <a:off x="4340411" y="1228642"/>
            <a:ext cx="4500073" cy="3647772"/>
          </a:xfrm>
          <a:prstGeom prst="rect">
            <a:avLst/>
          </a:prstGeom>
        </p:spPr>
      </p:pic>
      <p:sp>
        <p:nvSpPr>
          <p:cNvPr id="16" name="TextBox 15">
            <a:extLst>
              <a:ext uri="{FF2B5EF4-FFF2-40B4-BE49-F238E27FC236}">
                <a16:creationId xmlns:a16="http://schemas.microsoft.com/office/drawing/2014/main" id="{1172F0F4-E9A4-4842-A852-99C55400A302}"/>
              </a:ext>
            </a:extLst>
          </p:cNvPr>
          <p:cNvSpPr txBox="1"/>
          <p:nvPr/>
        </p:nvSpPr>
        <p:spPr>
          <a:xfrm>
            <a:off x="6716866" y="784757"/>
            <a:ext cx="2088780" cy="461665"/>
          </a:xfrm>
          <a:prstGeom prst="rect">
            <a:avLst/>
          </a:prstGeom>
          <a:noFill/>
        </p:spPr>
        <p:txBody>
          <a:bodyPr wrap="square" rtlCol="0">
            <a:spAutoFit/>
          </a:bodyPr>
          <a:lstStyle/>
          <a:p>
            <a:pPr algn="r" rtl="1"/>
            <a:r>
              <a:rPr lang="he-IL" sz="2400" dirty="0">
                <a:latin typeface="Calibri" panose="020F0502020204030204" pitchFamily="34" charset="0"/>
                <a:cs typeface="Calibri" panose="020F0502020204030204" pitchFamily="34" charset="0"/>
              </a:rPr>
              <a:t>גרף </a:t>
            </a:r>
            <a:r>
              <a:rPr lang="en-US" sz="2400" dirty="0">
                <a:latin typeface="Calibri" panose="020F0502020204030204" pitchFamily="34" charset="0"/>
                <a:cs typeface="Calibri" panose="020F0502020204030204" pitchFamily="34" charset="0"/>
              </a:rPr>
              <a:t>TPR vs. </a:t>
            </a:r>
            <a:r>
              <a:rPr lang="en-GB" sz="2400" dirty="0">
                <a:latin typeface="Calibri" panose="020F0502020204030204" pitchFamily="34" charset="0"/>
                <a:cs typeface="Calibri" panose="020F0502020204030204" pitchFamily="34" charset="0"/>
              </a:rPr>
              <a:t>FPR</a:t>
            </a:r>
            <a:endParaRPr lang="en-US" sz="24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CCC84BC8-638F-4BA8-9401-29FB67F3CD4B}"/>
              </a:ext>
            </a:extLst>
          </p:cNvPr>
          <p:cNvPicPr>
            <a:picLocks noChangeAspect="1"/>
          </p:cNvPicPr>
          <p:nvPr/>
        </p:nvPicPr>
        <p:blipFill>
          <a:blip r:embed="rId4"/>
          <a:stretch>
            <a:fillRect/>
          </a:stretch>
        </p:blipFill>
        <p:spPr>
          <a:xfrm>
            <a:off x="423828" y="1576550"/>
            <a:ext cx="3429479" cy="1028844"/>
          </a:xfrm>
          <a:prstGeom prst="rect">
            <a:avLst/>
          </a:prstGeom>
        </p:spPr>
      </p:pic>
      <p:sp>
        <p:nvSpPr>
          <p:cNvPr id="11" name="TextBox 10">
            <a:extLst>
              <a:ext uri="{FF2B5EF4-FFF2-40B4-BE49-F238E27FC236}">
                <a16:creationId xmlns:a16="http://schemas.microsoft.com/office/drawing/2014/main" id="{5FB94287-0DA4-4C3D-BF72-4840E739D929}"/>
              </a:ext>
            </a:extLst>
          </p:cNvPr>
          <p:cNvSpPr txBox="1"/>
          <p:nvPr/>
        </p:nvSpPr>
        <p:spPr>
          <a:xfrm>
            <a:off x="1907704" y="1065237"/>
            <a:ext cx="2088780" cy="461665"/>
          </a:xfrm>
          <a:prstGeom prst="rect">
            <a:avLst/>
          </a:prstGeom>
          <a:noFill/>
        </p:spPr>
        <p:txBody>
          <a:bodyPr wrap="square" rtlCol="0">
            <a:spAutoFit/>
          </a:bodyPr>
          <a:lstStyle/>
          <a:p>
            <a:pPr algn="r" rtl="1"/>
            <a:r>
              <a:rPr lang="he-IL" sz="2400" dirty="0">
                <a:latin typeface="Calibri" panose="020F0502020204030204" pitchFamily="34" charset="0"/>
                <a:cs typeface="Calibri" panose="020F0502020204030204" pitchFamily="34" charset="0"/>
              </a:rPr>
              <a:t>מטריצת בלבול:</a:t>
            </a:r>
            <a:endParaRPr lang="en-US" sz="2400" dirty="0">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3668D42B-0113-446B-A629-E1DE465D96D9}"/>
              </a:ext>
            </a:extLst>
          </p:cNvPr>
          <p:cNvSpPr txBox="1"/>
          <p:nvPr/>
        </p:nvSpPr>
        <p:spPr>
          <a:xfrm>
            <a:off x="814801" y="3052528"/>
            <a:ext cx="3039327" cy="1200329"/>
          </a:xfrm>
          <a:prstGeom prst="rect">
            <a:avLst/>
          </a:prstGeom>
          <a:noFill/>
        </p:spPr>
        <p:txBody>
          <a:bodyPr wrap="square" rtlCol="0">
            <a:spAutoFit/>
          </a:bodyPr>
          <a:lstStyle/>
          <a:p>
            <a:pPr algn="r"/>
            <a:r>
              <a:rPr lang="he-IL" sz="2400" dirty="0">
                <a:latin typeface="Calibri" panose="020F0502020204030204" pitchFamily="34" charset="0"/>
                <a:cs typeface="Calibri" panose="020F0502020204030204" pitchFamily="34" charset="0"/>
              </a:rPr>
              <a:t>מדדים חשובים:</a:t>
            </a:r>
          </a:p>
          <a:p>
            <a:pPr marL="342900" indent="-342900" algn="r" rtl="1">
              <a:buFont typeface="Arial" panose="020B0604020202020204" pitchFamily="34" charset="0"/>
              <a:buChar char="•"/>
            </a:pPr>
            <a:r>
              <a:rPr lang="en-US" sz="2400" dirty="0">
                <a:latin typeface="Calibri" panose="020F0502020204030204" pitchFamily="34" charset="0"/>
                <a:cs typeface="Calibri" panose="020F0502020204030204" pitchFamily="34" charset="0"/>
              </a:rPr>
              <a:t>Accuracy -&gt; 72.6%</a:t>
            </a:r>
          </a:p>
          <a:p>
            <a:pPr marL="342900" indent="-342900" algn="r" rtl="1">
              <a:buFont typeface="Arial" panose="020B0604020202020204" pitchFamily="34" charset="0"/>
              <a:buChar char="•"/>
            </a:pPr>
            <a:r>
              <a:rPr lang="en-US" sz="2400" dirty="0">
                <a:latin typeface="Calibri" panose="020F0502020204030204" pitchFamily="34" charset="0"/>
                <a:cs typeface="Calibri" panose="020F0502020204030204" pitchFamily="34" charset="0"/>
              </a:rPr>
              <a:t>Recall -&gt; 0.66</a:t>
            </a:r>
          </a:p>
        </p:txBody>
      </p:sp>
      <p:sp>
        <p:nvSpPr>
          <p:cNvPr id="5" name="Rectangle 4">
            <a:extLst>
              <a:ext uri="{FF2B5EF4-FFF2-40B4-BE49-F238E27FC236}">
                <a16:creationId xmlns:a16="http://schemas.microsoft.com/office/drawing/2014/main" id="{8B95E648-8B53-474C-8317-48215C153BD6}"/>
              </a:ext>
            </a:extLst>
          </p:cNvPr>
          <p:cNvSpPr/>
          <p:nvPr/>
        </p:nvSpPr>
        <p:spPr>
          <a:xfrm>
            <a:off x="467544" y="2067694"/>
            <a:ext cx="648072"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C13690D-8826-46C4-8F6B-3BB58E475878}"/>
              </a:ext>
            </a:extLst>
          </p:cNvPr>
          <p:cNvSpPr/>
          <p:nvPr/>
        </p:nvSpPr>
        <p:spPr>
          <a:xfrm>
            <a:off x="1072190" y="2328106"/>
            <a:ext cx="648072"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FDEB3F64-155D-4483-9F40-22416E49EDD8}"/>
              </a:ext>
            </a:extLst>
          </p:cNvPr>
          <p:cNvCxnSpPr/>
          <p:nvPr/>
        </p:nvCxnSpPr>
        <p:spPr>
          <a:xfrm>
            <a:off x="683568" y="2544130"/>
            <a:ext cx="0" cy="315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CCBE309-3F3E-4814-BE8B-DD60FFCEC7F2}"/>
              </a:ext>
            </a:extLst>
          </p:cNvPr>
          <p:cNvCxnSpPr>
            <a:cxnSpLocks/>
            <a:endCxn id="21" idx="2"/>
          </p:cNvCxnSpPr>
          <p:nvPr/>
        </p:nvCxnSpPr>
        <p:spPr>
          <a:xfrm flipV="1">
            <a:off x="1331640" y="1642102"/>
            <a:ext cx="0" cy="425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255D9C6-E9A7-4357-A62D-9F609C56F9E5}"/>
              </a:ext>
            </a:extLst>
          </p:cNvPr>
          <p:cNvSpPr txBox="1"/>
          <p:nvPr/>
        </p:nvSpPr>
        <p:spPr>
          <a:xfrm>
            <a:off x="1073220" y="1272770"/>
            <a:ext cx="516839"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FP</a:t>
            </a:r>
          </a:p>
        </p:txBody>
      </p:sp>
      <p:sp>
        <p:nvSpPr>
          <p:cNvPr id="22" name="TextBox 21">
            <a:extLst>
              <a:ext uri="{FF2B5EF4-FFF2-40B4-BE49-F238E27FC236}">
                <a16:creationId xmlns:a16="http://schemas.microsoft.com/office/drawing/2014/main" id="{105E58C5-8F18-4133-B272-C37DA0EC4115}"/>
              </a:ext>
            </a:extLst>
          </p:cNvPr>
          <p:cNvSpPr txBox="1"/>
          <p:nvPr/>
        </p:nvSpPr>
        <p:spPr>
          <a:xfrm>
            <a:off x="464945" y="2797022"/>
            <a:ext cx="516839"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FN</a:t>
            </a:r>
          </a:p>
        </p:txBody>
      </p:sp>
    </p:spTree>
    <p:extLst>
      <p:ext uri="{BB962C8B-B14F-4D97-AF65-F5344CB8AC3E}">
        <p14:creationId xmlns:p14="http://schemas.microsoft.com/office/powerpoint/2010/main" val="1935080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1000"/>
                                        <p:tgtEl>
                                          <p:spTgt spid="21"/>
                                        </p:tgtEl>
                                      </p:cBhvr>
                                    </p:animEffect>
                                    <p:anim calcmode="lin" valueType="num">
                                      <p:cBhvr>
                                        <p:cTn id="23" dur="1000" fill="hold"/>
                                        <p:tgtEl>
                                          <p:spTgt spid="21"/>
                                        </p:tgtEl>
                                        <p:attrNameLst>
                                          <p:attrName>ppt_x</p:attrName>
                                        </p:attrNameLst>
                                      </p:cBhvr>
                                      <p:tavLst>
                                        <p:tav tm="0">
                                          <p:val>
                                            <p:strVal val="#ppt_x"/>
                                          </p:val>
                                        </p:tav>
                                        <p:tav tm="100000">
                                          <p:val>
                                            <p:strVal val="#ppt_x"/>
                                          </p:val>
                                        </p:tav>
                                      </p:tavLst>
                                    </p:anim>
                                    <p:anim calcmode="lin" valueType="num">
                                      <p:cBhvr>
                                        <p:cTn id="2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1" grpId="0"/>
      <p:bldP spid="22" grpId="0"/>
    </p:bldLst>
  </p:timing>
</p:sld>
</file>

<file path=ppt/theme/theme1.xml><?xml version="1.0" encoding="utf-8"?>
<a:theme xmlns:a="http://schemas.openxmlformats.org/drawingml/2006/main" name="Cover and End Slide Master">
  <a:themeElements>
    <a:clrScheme name="ALLPPT-COLOR-A02">
      <a:dk1>
        <a:sysClr val="windowText" lastClr="000000"/>
      </a:dk1>
      <a:lt1>
        <a:sysClr val="window" lastClr="FFFFFF"/>
      </a:lt1>
      <a:dk2>
        <a:srgbClr val="1F497D"/>
      </a:dk2>
      <a:lt2>
        <a:srgbClr val="EEECE1"/>
      </a:lt2>
      <a:accent1>
        <a:srgbClr val="0DD2D9"/>
      </a:accent1>
      <a:accent2>
        <a:srgbClr val="0DD2D9"/>
      </a:accent2>
      <a:accent3>
        <a:srgbClr val="0DD2D9"/>
      </a:accent3>
      <a:accent4>
        <a:srgbClr val="0DD2D9"/>
      </a:accent4>
      <a:accent5>
        <a:srgbClr val="0DD2D9"/>
      </a:accent5>
      <a:accent6>
        <a:srgbClr val="0DD2D9"/>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02">
      <a:dk1>
        <a:sysClr val="windowText" lastClr="000000"/>
      </a:dk1>
      <a:lt1>
        <a:sysClr val="window" lastClr="FFFFFF"/>
      </a:lt1>
      <a:dk2>
        <a:srgbClr val="1F497D"/>
      </a:dk2>
      <a:lt2>
        <a:srgbClr val="EEECE1"/>
      </a:lt2>
      <a:accent1>
        <a:srgbClr val="0DD2D9"/>
      </a:accent1>
      <a:accent2>
        <a:srgbClr val="0DD2D9"/>
      </a:accent2>
      <a:accent3>
        <a:srgbClr val="0DD2D9"/>
      </a:accent3>
      <a:accent4>
        <a:srgbClr val="0DD2D9"/>
      </a:accent4>
      <a:accent5>
        <a:srgbClr val="0DD2D9"/>
      </a:accent5>
      <a:accent6>
        <a:srgbClr val="0DD2D9"/>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Slide Master">
  <a:themeElements>
    <a:clrScheme name="ALLPPT-COLOR-A02">
      <a:dk1>
        <a:sysClr val="windowText" lastClr="000000"/>
      </a:dk1>
      <a:lt1>
        <a:sysClr val="window" lastClr="FFFFFF"/>
      </a:lt1>
      <a:dk2>
        <a:srgbClr val="1F497D"/>
      </a:dk2>
      <a:lt2>
        <a:srgbClr val="EEECE1"/>
      </a:lt2>
      <a:accent1>
        <a:srgbClr val="0DD2D9"/>
      </a:accent1>
      <a:accent2>
        <a:srgbClr val="0DD2D9"/>
      </a:accent2>
      <a:accent3>
        <a:srgbClr val="0DD2D9"/>
      </a:accent3>
      <a:accent4>
        <a:srgbClr val="0DD2D9"/>
      </a:accent4>
      <a:accent5>
        <a:srgbClr val="0DD2D9"/>
      </a:accent5>
      <a:accent6>
        <a:srgbClr val="0DD2D9"/>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2424</TotalTime>
  <Words>1742</Words>
  <Application>Microsoft Office PowerPoint</Application>
  <PresentationFormat>On-screen Show (16:9)</PresentationFormat>
  <Paragraphs>170</Paragraphs>
  <Slides>17</Slides>
  <Notes>14</Notes>
  <HiddenSlides>3</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17</vt:i4>
      </vt:variant>
    </vt:vector>
  </HeadingPairs>
  <TitlesOfParts>
    <vt:vector size="25" baseType="lpstr">
      <vt:lpstr>맑은 고딕</vt:lpstr>
      <vt:lpstr>Arial</vt:lpstr>
      <vt:lpstr>Calibri</vt:lpstr>
      <vt:lpstr>Cambria Math</vt:lpstr>
      <vt:lpstr>David</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tshuvagal@outlook.com</cp:lastModifiedBy>
  <cp:revision>129</cp:revision>
  <dcterms:created xsi:type="dcterms:W3CDTF">2016-12-05T23:26:54Z</dcterms:created>
  <dcterms:modified xsi:type="dcterms:W3CDTF">2021-05-30T13:35:28Z</dcterms:modified>
</cp:coreProperties>
</file>