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2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17DFE8-AAD5-4E60-8DE1-8D821CE1EBC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5F9A6D-7FDC-4989-9DFF-9A33D18A3C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4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66" y="477567"/>
            <a:ext cx="11029616" cy="1013800"/>
          </a:xfrm>
        </p:spPr>
        <p:txBody>
          <a:bodyPr/>
          <a:lstStyle/>
          <a:p>
            <a:r>
              <a:rPr lang="en-US" dirty="0" smtClean="0"/>
              <a:t>Socket Programing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896" y="3176337"/>
            <a:ext cx="6898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Kelompok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Asro</a:t>
            </a:r>
            <a:r>
              <a:rPr lang="en-US" sz="2400" dirty="0"/>
              <a:t>			362389022</a:t>
            </a:r>
          </a:p>
          <a:p>
            <a:r>
              <a:rPr lang="en-US" sz="2400" dirty="0" err="1"/>
              <a:t>Almando</a:t>
            </a:r>
            <a:r>
              <a:rPr lang="en-US" sz="2400" dirty="0"/>
              <a:t>		</a:t>
            </a:r>
            <a:r>
              <a:rPr lang="en-US" sz="2400" dirty="0" smtClean="0"/>
              <a:t>362389001</a:t>
            </a:r>
          </a:p>
          <a:p>
            <a:r>
              <a:rPr lang="en-US" sz="2400" dirty="0" err="1" smtClean="0"/>
              <a:t>Ferdian</a:t>
            </a:r>
            <a:r>
              <a:rPr lang="en-US" sz="2400" dirty="0" smtClean="0"/>
              <a:t>			362242003</a:t>
            </a:r>
          </a:p>
          <a:p>
            <a:r>
              <a:rPr lang="en-US" sz="2400" dirty="0" err="1" smtClean="0"/>
              <a:t>Lelita</a:t>
            </a:r>
            <a:r>
              <a:rPr lang="en-US" sz="2400" dirty="0" smtClean="0"/>
              <a:t> </a:t>
            </a:r>
            <a:r>
              <a:rPr lang="en-US" sz="2400" dirty="0" err="1" smtClean="0"/>
              <a:t>Vikri</a:t>
            </a:r>
            <a:r>
              <a:rPr lang="en-US" sz="2400" dirty="0"/>
              <a:t>	</a:t>
            </a:r>
            <a:r>
              <a:rPr lang="en-US" sz="2400" dirty="0" smtClean="0"/>
              <a:t>	362241016</a:t>
            </a:r>
          </a:p>
          <a:p>
            <a:r>
              <a:rPr lang="en-US" sz="2400" dirty="0" err="1" smtClean="0"/>
              <a:t>Galuh</a:t>
            </a:r>
            <a:r>
              <a:rPr lang="en-US" sz="2400" dirty="0"/>
              <a:t>		</a:t>
            </a:r>
            <a:r>
              <a:rPr lang="en-US" sz="2400" dirty="0" smtClean="0"/>
              <a:t>	362389038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1" y="1911149"/>
            <a:ext cx="6017044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0211"/>
            <a:ext cx="11887200" cy="2338889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Bagaimana mekanisme koneksi antara client dan server pada program Anda?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765" y="3205163"/>
            <a:ext cx="10901340" cy="3163553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err="1" smtClean="0"/>
              <a:t>Untuk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mekanisme</a:t>
            </a:r>
            <a:r>
              <a:rPr lang="en-US" sz="2800" cap="none" dirty="0" smtClean="0"/>
              <a:t> yang kami </a:t>
            </a:r>
            <a:r>
              <a:rPr lang="en-US" sz="2800" cap="none" dirty="0" err="1" smtClean="0"/>
              <a:t>buat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untuk</a:t>
            </a:r>
            <a:r>
              <a:rPr lang="en-US" sz="2800" cap="none" dirty="0" smtClean="0"/>
              <a:t> server </a:t>
            </a:r>
            <a:r>
              <a:rPr lang="en-US" sz="2800" cap="none" dirty="0" err="1" smtClean="0"/>
              <a:t>dapat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menerima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pesan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langsung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dari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beberapa</a:t>
            </a:r>
            <a:r>
              <a:rPr lang="en-US" sz="2800" cap="none" dirty="0" smtClean="0"/>
              <a:t> client </a:t>
            </a:r>
            <a:r>
              <a:rPr lang="en-US" sz="2800" cap="none" dirty="0" err="1" smtClean="0"/>
              <a:t>dan</a:t>
            </a:r>
            <a:r>
              <a:rPr lang="en-US" sz="2800" cap="none" dirty="0" smtClean="0"/>
              <a:t> client </a:t>
            </a:r>
            <a:r>
              <a:rPr lang="en-US" sz="2800" cap="none" dirty="0" err="1" smtClean="0"/>
              <a:t>dapat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berbicara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layaknya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seperti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aplikasi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whatsapp</a:t>
            </a:r>
            <a:r>
              <a:rPr lang="en-US" sz="2800" cap="none" dirty="0" smtClean="0"/>
              <a:t>, </a:t>
            </a:r>
            <a:r>
              <a:rPr lang="en-US" sz="2800" cap="none" dirty="0" err="1" smtClean="0"/>
              <a:t>dan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untuk</a:t>
            </a:r>
            <a:r>
              <a:rPr lang="en-US" sz="2800" cap="none" dirty="0" smtClean="0"/>
              <a:t> server </a:t>
            </a:r>
            <a:r>
              <a:rPr lang="en-US" sz="2800" cap="none" dirty="0" err="1" smtClean="0"/>
              <a:t>dapat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mengirim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pesan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ke</a:t>
            </a:r>
            <a:r>
              <a:rPr lang="en-US" sz="2800" cap="none" dirty="0" smtClean="0"/>
              <a:t> </a:t>
            </a:r>
            <a:r>
              <a:rPr lang="en-US" sz="2800" cap="none" dirty="0" err="1" smtClean="0"/>
              <a:t>semua</a:t>
            </a:r>
            <a:r>
              <a:rPr lang="en-US" sz="2800" cap="none" dirty="0" smtClean="0"/>
              <a:t> client. 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8570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28" y="-207253"/>
            <a:ext cx="10515600" cy="2331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client </a:t>
            </a:r>
            <a:r>
              <a:rPr lang="en-US" dirty="0" err="1" smtClean="0"/>
              <a:t>terputus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server?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28" y="800028"/>
            <a:ext cx="10642600" cy="3664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client </a:t>
            </a:r>
            <a:r>
              <a:rPr lang="en-US" sz="2400" dirty="0" err="1" smtClean="0"/>
              <a:t>terputus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notifikasi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menandakan</a:t>
            </a:r>
            <a:r>
              <a:rPr lang="en-US" sz="2400" dirty="0" smtClean="0"/>
              <a:t> client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terputus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disconnect di server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655"/>
          <a:stretch/>
        </p:blipFill>
        <p:spPr>
          <a:xfrm>
            <a:off x="553028" y="3532103"/>
            <a:ext cx="11222434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791" y="617410"/>
            <a:ext cx="10872537" cy="1325563"/>
          </a:xfrm>
        </p:spPr>
        <p:txBody>
          <a:bodyPr>
            <a:normAutofit/>
          </a:bodyPr>
          <a:lstStyle/>
          <a:p>
            <a:r>
              <a:rPr lang="it-IT" cap="none" dirty="0" smtClean="0"/>
              <a:t>Bagaimana cara menangani multiple clients secara bersamaan di server?</a:t>
            </a:r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12" y="1543801"/>
            <a:ext cx="10872537" cy="253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Server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multiple client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client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kapan</a:t>
            </a:r>
            <a:r>
              <a:rPr lang="en-US" sz="2000" dirty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client, client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di server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WhatsApp.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854"/>
          <a:stretch/>
        </p:blipFill>
        <p:spPr>
          <a:xfrm>
            <a:off x="221908" y="3818022"/>
            <a:ext cx="11809672" cy="26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37" y="-352926"/>
            <a:ext cx="11193379" cy="1835068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Apa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terjadi</a:t>
            </a:r>
            <a:r>
              <a:rPr lang="en-US" cap="none" dirty="0" smtClean="0"/>
              <a:t> </a:t>
            </a:r>
            <a:r>
              <a:rPr lang="en-US" cap="none" dirty="0" err="1" smtClean="0"/>
              <a:t>jika</a:t>
            </a:r>
            <a:r>
              <a:rPr lang="en-US" cap="none" dirty="0" smtClean="0"/>
              <a:t> </a:t>
            </a:r>
            <a:r>
              <a:rPr lang="en-US" cap="none" dirty="0" err="1" smtClean="0"/>
              <a:t>terdapat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kesalahan</a:t>
            </a:r>
            <a:r>
              <a:rPr lang="en-US" cap="none" dirty="0" smtClean="0"/>
              <a:t> </a:t>
            </a:r>
            <a:r>
              <a:rPr lang="en-US" cap="none" dirty="0" err="1" smtClean="0"/>
              <a:t>dalam</a:t>
            </a:r>
            <a:r>
              <a:rPr lang="en-US" cap="none" dirty="0" smtClean="0"/>
              <a:t> </a:t>
            </a:r>
            <a:r>
              <a:rPr lang="en-US" cap="none" dirty="0" err="1" smtClean="0"/>
              <a:t>koneksi</a:t>
            </a:r>
            <a:r>
              <a:rPr lang="en-US" cap="none" dirty="0" smtClean="0"/>
              <a:t> </a:t>
            </a:r>
            <a:r>
              <a:rPr lang="en-US" cap="none" dirty="0" err="1" smtClean="0"/>
              <a:t>atau</a:t>
            </a:r>
            <a:r>
              <a:rPr lang="en-US" cap="none" dirty="0" smtClean="0"/>
              <a:t> </a:t>
            </a:r>
            <a:r>
              <a:rPr lang="en-US" cap="none" dirty="0" err="1" smtClean="0"/>
              <a:t>pengiriman</a:t>
            </a:r>
            <a:r>
              <a:rPr lang="en-US" cap="none" dirty="0" smtClean="0"/>
              <a:t> </a:t>
            </a:r>
            <a:r>
              <a:rPr lang="en-US" cap="none" dirty="0" err="1" smtClean="0"/>
              <a:t>pesan</a:t>
            </a:r>
            <a:r>
              <a:rPr lang="en-US" cap="none" dirty="0" smtClean="0"/>
              <a:t>? </a:t>
            </a:r>
            <a:r>
              <a:rPr lang="en-US" cap="none" dirty="0" err="1" smtClean="0"/>
              <a:t>Bagaimana</a:t>
            </a:r>
            <a:r>
              <a:rPr lang="en-US" cap="none" dirty="0" smtClean="0"/>
              <a:t> </a:t>
            </a:r>
            <a:r>
              <a:rPr lang="en-US" cap="none" dirty="0" err="1" smtClean="0"/>
              <a:t>cara</a:t>
            </a:r>
            <a:r>
              <a:rPr lang="en-US" cap="none" dirty="0" smtClean="0"/>
              <a:t> </a:t>
            </a:r>
            <a:r>
              <a:rPr lang="en-US" cap="none" dirty="0" err="1" smtClean="0"/>
              <a:t>anda</a:t>
            </a:r>
            <a:r>
              <a:rPr lang="en-US" cap="none" dirty="0" smtClean="0"/>
              <a:t> </a:t>
            </a:r>
            <a:r>
              <a:rPr lang="en-US" cap="none" dirty="0" err="1" smtClean="0"/>
              <a:t>menanganinya</a:t>
            </a:r>
            <a:r>
              <a:rPr lang="en-US" cap="none" dirty="0" smtClean="0"/>
              <a:t>?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282741" y="4959295"/>
            <a:ext cx="1082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port </a:t>
            </a:r>
            <a:r>
              <a:rPr lang="en-US" dirty="0" err="1" smtClean="0"/>
              <a:t>atau</a:t>
            </a:r>
            <a:r>
              <a:rPr lang="en-US" dirty="0" smtClean="0"/>
              <a:t> Server Socket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Client. Hal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menyebabkan</a:t>
            </a:r>
            <a:r>
              <a:rPr lang="en-US" dirty="0" smtClean="0"/>
              <a:t> Client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server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Client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Port </a:t>
            </a:r>
            <a:r>
              <a:rPr lang="en-US" dirty="0" err="1" smtClean="0"/>
              <a:t>dan</a:t>
            </a:r>
            <a:r>
              <a:rPr lang="en-US" dirty="0" smtClean="0"/>
              <a:t> Server Socket 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Client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995489"/>
            <a:ext cx="10827456" cy="2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</TotalTime>
  <Words>228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Socket Programing</vt:lpstr>
      <vt:lpstr>Bagaimana mekanisme koneksi antara client dan server pada program Anda?</vt:lpstr>
      <vt:lpstr>Apa yang terjadi jika salah satu client terputus dari server? Bagaimana Anda dapat menangani situasi ini? </vt:lpstr>
      <vt:lpstr>Bagaimana cara menangani multiple clients secara bersamaan di server? </vt:lpstr>
      <vt:lpstr>Apa yang terjadi jika terdapat kesalahan dalam koneksi atau pengiriman pesan? Bagaimana cara anda menanganinya?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Jelaskan dengan rinci apa yang dimaksud dengan "Socket" dalam konteks pemrograman jaringan.</dc:title>
  <dc:creator>Windows 10</dc:creator>
  <cp:lastModifiedBy>Windows 10</cp:lastModifiedBy>
  <cp:revision>10</cp:revision>
  <dcterms:created xsi:type="dcterms:W3CDTF">2023-11-09T13:39:13Z</dcterms:created>
  <dcterms:modified xsi:type="dcterms:W3CDTF">2023-11-09T14:42:39Z</dcterms:modified>
</cp:coreProperties>
</file>